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80" r:id="rId2"/>
    <p:sldId id="4093" r:id="rId3"/>
    <p:sldId id="4094" r:id="rId4"/>
    <p:sldId id="4095" r:id="rId5"/>
    <p:sldId id="4096" r:id="rId6"/>
    <p:sldId id="4097" r:id="rId7"/>
    <p:sldId id="4098" r:id="rId8"/>
    <p:sldId id="4099" r:id="rId9"/>
    <p:sldId id="4100" r:id="rId10"/>
    <p:sldId id="4101" r:id="rId11"/>
    <p:sldId id="4102" r:id="rId12"/>
    <p:sldId id="4103" r:id="rId13"/>
    <p:sldId id="4104" r:id="rId14"/>
    <p:sldId id="4105" r:id="rId15"/>
    <p:sldId id="4106" r:id="rId16"/>
    <p:sldId id="4107" r:id="rId17"/>
    <p:sldId id="4108" r:id="rId18"/>
    <p:sldId id="4109" r:id="rId19"/>
    <p:sldId id="4110" r:id="rId20"/>
    <p:sldId id="4111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D5E0EF"/>
    <a:srgbClr val="B9CEEC"/>
    <a:srgbClr val="344F9E"/>
    <a:srgbClr val="668FC7"/>
    <a:srgbClr val="2C3A74"/>
    <a:srgbClr val="181A4C"/>
    <a:srgbClr val="7F1444"/>
    <a:srgbClr val="332448"/>
    <a:srgbClr val="252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8" autoAdjust="0"/>
    <p:restoredTop sz="96578" autoAdjust="0"/>
  </p:normalViewPr>
  <p:slideViewPr>
    <p:cSldViewPr snapToGrid="0" snapToObjects="1">
      <p:cViewPr varScale="1">
        <p:scale>
          <a:sx n="67" d="100"/>
          <a:sy n="67" d="100"/>
        </p:scale>
        <p:origin x="42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 showGuides="1">
      <p:cViewPr varScale="1">
        <p:scale>
          <a:sx n="104" d="100"/>
          <a:sy n="104" d="100"/>
        </p:scale>
        <p:origin x="272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7/17/20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7400" b="1" i="0" kern="1200" spc="-290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">
            <a:extLst>
              <a:ext uri="{FF2B5EF4-FFF2-40B4-BE49-F238E27FC236}">
                <a16:creationId xmlns:a16="http://schemas.microsoft.com/office/drawing/2014/main" id="{AA9F8FA2-3053-EC42-8466-063E45192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" y="2679"/>
            <a:ext cx="24378141" cy="13710643"/>
          </a:xfrm>
          <a:custGeom>
            <a:avLst/>
            <a:gdLst>
              <a:gd name="T0" fmla="*/ 0 w 19570"/>
              <a:gd name="T1" fmla="*/ 11007 h 11008"/>
              <a:gd name="T2" fmla="*/ 19569 w 19570"/>
              <a:gd name="T3" fmla="*/ 11007 h 11008"/>
              <a:gd name="T4" fmla="*/ 19569 w 19570"/>
              <a:gd name="T5" fmla="*/ 0 h 11008"/>
              <a:gd name="T6" fmla="*/ 0 w 19570"/>
              <a:gd name="T7" fmla="*/ 0 h 11008"/>
              <a:gd name="T8" fmla="*/ 0 w 19570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70" h="11008">
                <a:moveTo>
                  <a:pt x="0" y="11007"/>
                </a:moveTo>
                <a:lnTo>
                  <a:pt x="19569" y="11007"/>
                </a:lnTo>
                <a:lnTo>
                  <a:pt x="1956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ACD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A3686E-A6CD-E849-B817-4DFD6F0B2D6D}"/>
              </a:ext>
            </a:extLst>
          </p:cNvPr>
          <p:cNvGrpSpPr/>
          <p:nvPr/>
        </p:nvGrpSpPr>
        <p:grpSpPr>
          <a:xfrm>
            <a:off x="11765906" y="3886267"/>
            <a:ext cx="11095907" cy="8486755"/>
            <a:chOff x="11765906" y="3886267"/>
            <a:chExt cx="11095907" cy="8486755"/>
          </a:xfrm>
        </p:grpSpPr>
        <p:sp>
          <p:nvSpPr>
            <p:cNvPr id="21" name="Freeform 2">
              <a:extLst>
                <a:ext uri="{FF2B5EF4-FFF2-40B4-BE49-F238E27FC236}">
                  <a16:creationId xmlns:a16="http://schemas.microsoft.com/office/drawing/2014/main" id="{240FA31E-6350-A147-AA47-61F2929AC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3070" y="10950324"/>
              <a:ext cx="955791" cy="494374"/>
            </a:xfrm>
            <a:custGeom>
              <a:avLst/>
              <a:gdLst>
                <a:gd name="T0" fmla="*/ 585 w 766"/>
                <a:gd name="T1" fmla="*/ 59 h 399"/>
                <a:gd name="T2" fmla="*/ 585 w 766"/>
                <a:gd name="T3" fmla="*/ 59 h 399"/>
                <a:gd name="T4" fmla="*/ 652 w 766"/>
                <a:gd name="T5" fmla="*/ 304 h 399"/>
                <a:gd name="T6" fmla="*/ 652 w 766"/>
                <a:gd name="T7" fmla="*/ 304 h 399"/>
                <a:gd name="T8" fmla="*/ 179 w 766"/>
                <a:gd name="T9" fmla="*/ 339 h 399"/>
                <a:gd name="T10" fmla="*/ 179 w 766"/>
                <a:gd name="T11" fmla="*/ 339 h 399"/>
                <a:gd name="T12" fmla="*/ 112 w 766"/>
                <a:gd name="T13" fmla="*/ 93 h 399"/>
                <a:gd name="T14" fmla="*/ 112 w 766"/>
                <a:gd name="T15" fmla="*/ 93 h 399"/>
                <a:gd name="T16" fmla="*/ 585 w 766"/>
                <a:gd name="T17" fmla="*/ 5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399">
                  <a:moveTo>
                    <a:pt x="585" y="59"/>
                  </a:moveTo>
                  <a:lnTo>
                    <a:pt x="585" y="59"/>
                  </a:lnTo>
                  <a:cubicBezTo>
                    <a:pt x="734" y="117"/>
                    <a:pt x="765" y="227"/>
                    <a:pt x="652" y="304"/>
                  </a:cubicBezTo>
                  <a:lnTo>
                    <a:pt x="652" y="304"/>
                  </a:lnTo>
                  <a:cubicBezTo>
                    <a:pt x="540" y="382"/>
                    <a:pt x="328" y="398"/>
                    <a:pt x="179" y="339"/>
                  </a:cubicBezTo>
                  <a:lnTo>
                    <a:pt x="179" y="339"/>
                  </a:lnTo>
                  <a:cubicBezTo>
                    <a:pt x="30" y="281"/>
                    <a:pt x="0" y="171"/>
                    <a:pt x="112" y="93"/>
                  </a:cubicBezTo>
                  <a:lnTo>
                    <a:pt x="112" y="93"/>
                  </a:lnTo>
                  <a:cubicBezTo>
                    <a:pt x="225" y="16"/>
                    <a:pt x="436" y="0"/>
                    <a:pt x="585" y="59"/>
                  </a:cubicBezTo>
                </a:path>
              </a:pathLst>
            </a:custGeom>
            <a:solidFill>
              <a:srgbClr val="4267C7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937110D3-F2F8-214A-8E06-5D20FD799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281" y="10626232"/>
              <a:ext cx="950298" cy="494374"/>
            </a:xfrm>
            <a:custGeom>
              <a:avLst/>
              <a:gdLst>
                <a:gd name="T0" fmla="*/ 585 w 765"/>
                <a:gd name="T1" fmla="*/ 59 h 399"/>
                <a:gd name="T2" fmla="*/ 585 w 765"/>
                <a:gd name="T3" fmla="*/ 59 h 399"/>
                <a:gd name="T4" fmla="*/ 651 w 765"/>
                <a:gd name="T5" fmla="*/ 305 h 399"/>
                <a:gd name="T6" fmla="*/ 651 w 765"/>
                <a:gd name="T7" fmla="*/ 305 h 399"/>
                <a:gd name="T8" fmla="*/ 179 w 765"/>
                <a:gd name="T9" fmla="*/ 339 h 399"/>
                <a:gd name="T10" fmla="*/ 179 w 765"/>
                <a:gd name="T11" fmla="*/ 339 h 399"/>
                <a:gd name="T12" fmla="*/ 112 w 765"/>
                <a:gd name="T13" fmla="*/ 94 h 399"/>
                <a:gd name="T14" fmla="*/ 112 w 765"/>
                <a:gd name="T15" fmla="*/ 94 h 399"/>
                <a:gd name="T16" fmla="*/ 585 w 765"/>
                <a:gd name="T17" fmla="*/ 5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399">
                  <a:moveTo>
                    <a:pt x="585" y="59"/>
                  </a:moveTo>
                  <a:lnTo>
                    <a:pt x="585" y="59"/>
                  </a:lnTo>
                  <a:cubicBezTo>
                    <a:pt x="734" y="117"/>
                    <a:pt x="764" y="227"/>
                    <a:pt x="651" y="305"/>
                  </a:cubicBezTo>
                  <a:lnTo>
                    <a:pt x="651" y="305"/>
                  </a:lnTo>
                  <a:cubicBezTo>
                    <a:pt x="540" y="382"/>
                    <a:pt x="327" y="398"/>
                    <a:pt x="179" y="339"/>
                  </a:cubicBezTo>
                  <a:lnTo>
                    <a:pt x="179" y="339"/>
                  </a:lnTo>
                  <a:cubicBezTo>
                    <a:pt x="30" y="281"/>
                    <a:pt x="0" y="171"/>
                    <a:pt x="112" y="94"/>
                  </a:cubicBezTo>
                  <a:lnTo>
                    <a:pt x="112" y="94"/>
                  </a:lnTo>
                  <a:cubicBezTo>
                    <a:pt x="224" y="16"/>
                    <a:pt x="436" y="0"/>
                    <a:pt x="585" y="59"/>
                  </a:cubicBezTo>
                </a:path>
              </a:pathLst>
            </a:custGeom>
            <a:solidFill>
              <a:srgbClr val="4267C7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B920680F-2E8A-B74B-B347-331E82821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7003" y="9560582"/>
              <a:ext cx="955791" cy="494374"/>
            </a:xfrm>
            <a:custGeom>
              <a:avLst/>
              <a:gdLst>
                <a:gd name="T0" fmla="*/ 586 w 766"/>
                <a:gd name="T1" fmla="*/ 58 h 398"/>
                <a:gd name="T2" fmla="*/ 586 w 766"/>
                <a:gd name="T3" fmla="*/ 58 h 398"/>
                <a:gd name="T4" fmla="*/ 653 w 766"/>
                <a:gd name="T5" fmla="*/ 304 h 398"/>
                <a:gd name="T6" fmla="*/ 653 w 766"/>
                <a:gd name="T7" fmla="*/ 304 h 398"/>
                <a:gd name="T8" fmla="*/ 179 w 766"/>
                <a:gd name="T9" fmla="*/ 339 h 398"/>
                <a:gd name="T10" fmla="*/ 179 w 766"/>
                <a:gd name="T11" fmla="*/ 339 h 398"/>
                <a:gd name="T12" fmla="*/ 113 w 766"/>
                <a:gd name="T13" fmla="*/ 93 h 398"/>
                <a:gd name="T14" fmla="*/ 113 w 766"/>
                <a:gd name="T15" fmla="*/ 93 h 398"/>
                <a:gd name="T16" fmla="*/ 586 w 766"/>
                <a:gd name="T17" fmla="*/ 5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398">
                  <a:moveTo>
                    <a:pt x="586" y="58"/>
                  </a:moveTo>
                  <a:lnTo>
                    <a:pt x="586" y="58"/>
                  </a:lnTo>
                  <a:cubicBezTo>
                    <a:pt x="735" y="116"/>
                    <a:pt x="765" y="226"/>
                    <a:pt x="653" y="304"/>
                  </a:cubicBezTo>
                  <a:lnTo>
                    <a:pt x="653" y="304"/>
                  </a:lnTo>
                  <a:cubicBezTo>
                    <a:pt x="541" y="382"/>
                    <a:pt x="329" y="397"/>
                    <a:pt x="179" y="339"/>
                  </a:cubicBezTo>
                  <a:lnTo>
                    <a:pt x="179" y="339"/>
                  </a:lnTo>
                  <a:cubicBezTo>
                    <a:pt x="30" y="280"/>
                    <a:pt x="0" y="171"/>
                    <a:pt x="113" y="93"/>
                  </a:cubicBezTo>
                  <a:lnTo>
                    <a:pt x="113" y="93"/>
                  </a:lnTo>
                  <a:cubicBezTo>
                    <a:pt x="225" y="15"/>
                    <a:pt x="437" y="0"/>
                    <a:pt x="586" y="58"/>
                  </a:cubicBezTo>
                </a:path>
              </a:pathLst>
            </a:custGeom>
            <a:solidFill>
              <a:srgbClr val="4267C7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79A933C-F9F7-9A4A-AB94-1A6300B37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1384" y="7280967"/>
              <a:ext cx="9140429" cy="5092051"/>
            </a:xfrm>
            <a:custGeom>
              <a:avLst/>
              <a:gdLst>
                <a:gd name="T0" fmla="*/ 1785 w 7338"/>
                <a:gd name="T1" fmla="*/ 0 h 4088"/>
                <a:gd name="T2" fmla="*/ 0 w 7338"/>
                <a:gd name="T3" fmla="*/ 1030 h 4088"/>
                <a:gd name="T4" fmla="*/ 5034 w 7338"/>
                <a:gd name="T5" fmla="*/ 3937 h 4088"/>
                <a:gd name="T6" fmla="*/ 5808 w 7338"/>
                <a:gd name="T7" fmla="*/ 4087 h 4088"/>
                <a:gd name="T8" fmla="*/ 7337 w 7338"/>
                <a:gd name="T9" fmla="*/ 3198 h 4088"/>
                <a:gd name="T10" fmla="*/ 1785 w 7338"/>
                <a:gd name="T11" fmla="*/ 0 h 4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38" h="4088">
                  <a:moveTo>
                    <a:pt x="1785" y="0"/>
                  </a:moveTo>
                  <a:lnTo>
                    <a:pt x="0" y="1030"/>
                  </a:lnTo>
                  <a:lnTo>
                    <a:pt x="5034" y="3937"/>
                  </a:lnTo>
                  <a:lnTo>
                    <a:pt x="5808" y="4087"/>
                  </a:lnTo>
                  <a:lnTo>
                    <a:pt x="7337" y="3198"/>
                  </a:lnTo>
                  <a:lnTo>
                    <a:pt x="1785" y="0"/>
                  </a:lnTo>
                </a:path>
              </a:pathLst>
            </a:custGeom>
            <a:solidFill>
              <a:srgbClr val="4267C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CC5E243-FD39-6C4B-AEDD-86BFE39BF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6735" y="9994535"/>
              <a:ext cx="2443042" cy="1397925"/>
            </a:xfrm>
            <a:custGeom>
              <a:avLst/>
              <a:gdLst>
                <a:gd name="connsiteX0" fmla="*/ 2377140 w 2443042"/>
                <a:gd name="connsiteY0" fmla="*/ 560289 h 1397925"/>
                <a:gd name="connsiteX1" fmla="*/ 2443042 w 2443042"/>
                <a:gd name="connsiteY1" fmla="*/ 597586 h 1397925"/>
                <a:gd name="connsiteX2" fmla="*/ 1065314 w 2443042"/>
                <a:gd name="connsiteY2" fmla="*/ 1393263 h 1397925"/>
                <a:gd name="connsiteX3" fmla="*/ 1031741 w 2443042"/>
                <a:gd name="connsiteY3" fmla="*/ 1393263 h 1397925"/>
                <a:gd name="connsiteX4" fmla="*/ 1031741 w 2443042"/>
                <a:gd name="connsiteY4" fmla="*/ 1336074 h 1397925"/>
                <a:gd name="connsiteX5" fmla="*/ 1364974 w 2443042"/>
                <a:gd name="connsiteY5" fmla="*/ 0 h 1397925"/>
                <a:gd name="connsiteX6" fmla="*/ 1432319 w 2443042"/>
                <a:gd name="connsiteY6" fmla="*/ 37297 h 1397925"/>
                <a:gd name="connsiteX7" fmla="*/ 50508 w 2443042"/>
                <a:gd name="connsiteY7" fmla="*/ 832975 h 1397925"/>
                <a:gd name="connsiteX8" fmla="*/ 16836 w 2443042"/>
                <a:gd name="connsiteY8" fmla="*/ 832975 h 1397925"/>
                <a:gd name="connsiteX9" fmla="*/ 16836 w 2443042"/>
                <a:gd name="connsiteY9" fmla="*/ 777029 h 13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042" h="1397925">
                  <a:moveTo>
                    <a:pt x="2377140" y="560289"/>
                  </a:moveTo>
                  <a:lnTo>
                    <a:pt x="2443042" y="597586"/>
                  </a:lnTo>
                  <a:lnTo>
                    <a:pt x="1065314" y="1393263"/>
                  </a:lnTo>
                  <a:cubicBezTo>
                    <a:pt x="1054123" y="1399480"/>
                    <a:pt x="1041689" y="1399480"/>
                    <a:pt x="1031741" y="1393263"/>
                  </a:cubicBezTo>
                  <a:cubicBezTo>
                    <a:pt x="1010603" y="1380831"/>
                    <a:pt x="1010603" y="1348507"/>
                    <a:pt x="1031741" y="1336074"/>
                  </a:cubicBezTo>
                  <a:close/>
                  <a:moveTo>
                    <a:pt x="1364974" y="0"/>
                  </a:moveTo>
                  <a:lnTo>
                    <a:pt x="1432319" y="37297"/>
                  </a:lnTo>
                  <a:lnTo>
                    <a:pt x="50508" y="832975"/>
                  </a:lnTo>
                  <a:cubicBezTo>
                    <a:pt x="39284" y="839191"/>
                    <a:pt x="26813" y="839191"/>
                    <a:pt x="16836" y="832975"/>
                  </a:cubicBezTo>
                  <a:cubicBezTo>
                    <a:pt x="-5612" y="820542"/>
                    <a:pt x="-5612" y="788218"/>
                    <a:pt x="16836" y="777029"/>
                  </a:cubicBezTo>
                  <a:close/>
                </a:path>
              </a:pathLst>
            </a:custGeom>
            <a:solidFill>
              <a:srgbClr val="4267C7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E3F4612-725C-9E40-A009-2ED0E35B4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4442" y="7731399"/>
              <a:ext cx="966776" cy="4641623"/>
            </a:xfrm>
            <a:custGeom>
              <a:avLst/>
              <a:gdLst>
                <a:gd name="T0" fmla="*/ 774 w 775"/>
                <a:gd name="T1" fmla="*/ 0 h 3727"/>
                <a:gd name="T2" fmla="*/ 774 w 775"/>
                <a:gd name="T3" fmla="*/ 3726 h 3727"/>
                <a:gd name="T4" fmla="*/ 0 w 775"/>
                <a:gd name="T5" fmla="*/ 3576 h 3727"/>
                <a:gd name="T6" fmla="*/ 0 w 775"/>
                <a:gd name="T7" fmla="*/ 0 h 3727"/>
                <a:gd name="T8" fmla="*/ 774 w 775"/>
                <a:gd name="T9" fmla="*/ 0 h 3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5" h="3727">
                  <a:moveTo>
                    <a:pt x="774" y="0"/>
                  </a:moveTo>
                  <a:lnTo>
                    <a:pt x="774" y="3726"/>
                  </a:lnTo>
                  <a:lnTo>
                    <a:pt x="0" y="3576"/>
                  </a:lnTo>
                  <a:lnTo>
                    <a:pt x="0" y="0"/>
                  </a:lnTo>
                  <a:lnTo>
                    <a:pt x="774" y="0"/>
                  </a:lnTo>
                </a:path>
              </a:pathLst>
            </a:custGeom>
            <a:solidFill>
              <a:srgbClr val="ACD5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972C8CC-26BC-814B-8D71-B3B7B9F88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1386" y="4111479"/>
              <a:ext cx="6273059" cy="8074778"/>
            </a:xfrm>
            <a:custGeom>
              <a:avLst/>
              <a:gdLst>
                <a:gd name="T0" fmla="*/ 5033 w 5034"/>
                <a:gd name="T1" fmla="*/ 2905 h 6482"/>
                <a:gd name="T2" fmla="*/ 5033 w 5034"/>
                <a:gd name="T3" fmla="*/ 6481 h 6482"/>
                <a:gd name="T4" fmla="*/ 0 w 5034"/>
                <a:gd name="T5" fmla="*/ 3575 h 6482"/>
                <a:gd name="T6" fmla="*/ 0 w 5034"/>
                <a:gd name="T7" fmla="*/ 0 h 6482"/>
                <a:gd name="T8" fmla="*/ 5033 w 5034"/>
                <a:gd name="T9" fmla="*/ 2905 h 6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4" h="6482">
                  <a:moveTo>
                    <a:pt x="5033" y="2905"/>
                  </a:moveTo>
                  <a:lnTo>
                    <a:pt x="5033" y="6481"/>
                  </a:lnTo>
                  <a:lnTo>
                    <a:pt x="0" y="3575"/>
                  </a:lnTo>
                  <a:lnTo>
                    <a:pt x="0" y="0"/>
                  </a:lnTo>
                  <a:lnTo>
                    <a:pt x="5033" y="29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861B433C-8E63-0A4D-AD06-9597D4B3E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1386" y="4111481"/>
              <a:ext cx="7234340" cy="3619919"/>
            </a:xfrm>
            <a:custGeom>
              <a:avLst/>
              <a:gdLst>
                <a:gd name="T0" fmla="*/ 0 w 5808"/>
                <a:gd name="T1" fmla="*/ 0 h 2906"/>
                <a:gd name="T2" fmla="*/ 774 w 5808"/>
                <a:gd name="T3" fmla="*/ 0 h 2906"/>
                <a:gd name="T4" fmla="*/ 5807 w 5808"/>
                <a:gd name="T5" fmla="*/ 2905 h 2906"/>
                <a:gd name="T6" fmla="*/ 5033 w 5808"/>
                <a:gd name="T7" fmla="*/ 2905 h 2906"/>
                <a:gd name="T8" fmla="*/ 0 w 5808"/>
                <a:gd name="T9" fmla="*/ 0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8" h="2906">
                  <a:moveTo>
                    <a:pt x="0" y="0"/>
                  </a:moveTo>
                  <a:lnTo>
                    <a:pt x="774" y="0"/>
                  </a:lnTo>
                  <a:lnTo>
                    <a:pt x="5807" y="2905"/>
                  </a:lnTo>
                  <a:lnTo>
                    <a:pt x="5033" y="2905"/>
                  </a:lnTo>
                  <a:lnTo>
                    <a:pt x="0" y="0"/>
                  </a:lnTo>
                </a:path>
              </a:pathLst>
            </a:custGeom>
            <a:solidFill>
              <a:srgbClr val="D3E8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41D3F51B-FAE4-2B42-9771-C294913B3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4442" y="7731399"/>
              <a:ext cx="966776" cy="4641623"/>
            </a:xfrm>
            <a:custGeom>
              <a:avLst/>
              <a:gdLst>
                <a:gd name="T0" fmla="*/ 774 w 775"/>
                <a:gd name="T1" fmla="*/ 0 h 3727"/>
                <a:gd name="T2" fmla="*/ 774 w 775"/>
                <a:gd name="T3" fmla="*/ 3726 h 3727"/>
                <a:gd name="T4" fmla="*/ 0 w 775"/>
                <a:gd name="T5" fmla="*/ 3576 h 3727"/>
                <a:gd name="T6" fmla="*/ 0 w 775"/>
                <a:gd name="T7" fmla="*/ 0 h 3727"/>
                <a:gd name="T8" fmla="*/ 774 w 775"/>
                <a:gd name="T9" fmla="*/ 0 h 3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5" h="3727">
                  <a:moveTo>
                    <a:pt x="774" y="0"/>
                  </a:moveTo>
                  <a:lnTo>
                    <a:pt x="774" y="3726"/>
                  </a:lnTo>
                  <a:lnTo>
                    <a:pt x="0" y="3576"/>
                  </a:lnTo>
                  <a:lnTo>
                    <a:pt x="0" y="0"/>
                  </a:lnTo>
                  <a:lnTo>
                    <a:pt x="774" y="0"/>
                  </a:lnTo>
                </a:path>
              </a:pathLst>
            </a:custGeom>
            <a:solidFill>
              <a:srgbClr val="D3E8F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AB0F0AD1-3F88-3348-8633-127FFA13E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9417" y="4578390"/>
              <a:ext cx="164791" cy="274652"/>
            </a:xfrm>
            <a:custGeom>
              <a:avLst/>
              <a:gdLst>
                <a:gd name="T0" fmla="*/ 132 w 133"/>
                <a:gd name="T1" fmla="*/ 149 h 220"/>
                <a:gd name="T2" fmla="*/ 132 w 133"/>
                <a:gd name="T3" fmla="*/ 149 h 220"/>
                <a:gd name="T4" fmla="*/ 66 w 133"/>
                <a:gd name="T5" fmla="*/ 198 h 220"/>
                <a:gd name="T6" fmla="*/ 66 w 133"/>
                <a:gd name="T7" fmla="*/ 198 h 220"/>
                <a:gd name="T8" fmla="*/ 0 w 133"/>
                <a:gd name="T9" fmla="*/ 71 h 220"/>
                <a:gd name="T10" fmla="*/ 0 w 133"/>
                <a:gd name="T11" fmla="*/ 71 h 220"/>
                <a:gd name="T12" fmla="*/ 66 w 133"/>
                <a:gd name="T13" fmla="*/ 22 h 220"/>
                <a:gd name="T14" fmla="*/ 66 w 133"/>
                <a:gd name="T15" fmla="*/ 22 h 220"/>
                <a:gd name="T16" fmla="*/ 132 w 133"/>
                <a:gd name="T1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220">
                  <a:moveTo>
                    <a:pt x="132" y="149"/>
                  </a:moveTo>
                  <a:lnTo>
                    <a:pt x="132" y="149"/>
                  </a:lnTo>
                  <a:cubicBezTo>
                    <a:pt x="132" y="197"/>
                    <a:pt x="102" y="219"/>
                    <a:pt x="66" y="198"/>
                  </a:cubicBezTo>
                  <a:lnTo>
                    <a:pt x="66" y="198"/>
                  </a:lnTo>
                  <a:cubicBezTo>
                    <a:pt x="30" y="177"/>
                    <a:pt x="0" y="120"/>
                    <a:pt x="0" y="71"/>
                  </a:cubicBezTo>
                  <a:lnTo>
                    <a:pt x="0" y="71"/>
                  </a:lnTo>
                  <a:cubicBezTo>
                    <a:pt x="0" y="23"/>
                    <a:pt x="30" y="0"/>
                    <a:pt x="66" y="22"/>
                  </a:cubicBezTo>
                  <a:lnTo>
                    <a:pt x="66" y="22"/>
                  </a:lnTo>
                  <a:cubicBezTo>
                    <a:pt x="102" y="43"/>
                    <a:pt x="132" y="100"/>
                    <a:pt x="132" y="149"/>
                  </a:cubicBezTo>
                </a:path>
              </a:pathLst>
            </a:custGeom>
            <a:solidFill>
              <a:srgbClr val="ACD5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854D660E-944A-7A43-B90F-627068409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4070" y="4743181"/>
              <a:ext cx="164791" cy="274652"/>
            </a:xfrm>
            <a:custGeom>
              <a:avLst/>
              <a:gdLst>
                <a:gd name="T0" fmla="*/ 133 w 134"/>
                <a:gd name="T1" fmla="*/ 147 h 220"/>
                <a:gd name="T2" fmla="*/ 133 w 134"/>
                <a:gd name="T3" fmla="*/ 147 h 220"/>
                <a:gd name="T4" fmla="*/ 66 w 134"/>
                <a:gd name="T5" fmla="*/ 198 h 220"/>
                <a:gd name="T6" fmla="*/ 66 w 134"/>
                <a:gd name="T7" fmla="*/ 198 h 220"/>
                <a:gd name="T8" fmla="*/ 0 w 134"/>
                <a:gd name="T9" fmla="*/ 71 h 220"/>
                <a:gd name="T10" fmla="*/ 0 w 134"/>
                <a:gd name="T11" fmla="*/ 71 h 220"/>
                <a:gd name="T12" fmla="*/ 66 w 134"/>
                <a:gd name="T13" fmla="*/ 21 h 220"/>
                <a:gd name="T14" fmla="*/ 66 w 134"/>
                <a:gd name="T15" fmla="*/ 21 h 220"/>
                <a:gd name="T16" fmla="*/ 133 w 134"/>
                <a:gd name="T17" fmla="*/ 14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220">
                  <a:moveTo>
                    <a:pt x="133" y="147"/>
                  </a:moveTo>
                  <a:lnTo>
                    <a:pt x="133" y="147"/>
                  </a:lnTo>
                  <a:cubicBezTo>
                    <a:pt x="133" y="196"/>
                    <a:pt x="103" y="219"/>
                    <a:pt x="66" y="198"/>
                  </a:cubicBezTo>
                  <a:lnTo>
                    <a:pt x="66" y="198"/>
                  </a:lnTo>
                  <a:cubicBezTo>
                    <a:pt x="30" y="176"/>
                    <a:pt x="0" y="120"/>
                    <a:pt x="0" y="71"/>
                  </a:cubicBezTo>
                  <a:lnTo>
                    <a:pt x="0" y="71"/>
                  </a:lnTo>
                  <a:cubicBezTo>
                    <a:pt x="0" y="22"/>
                    <a:pt x="30" y="0"/>
                    <a:pt x="66" y="21"/>
                  </a:cubicBezTo>
                  <a:lnTo>
                    <a:pt x="66" y="21"/>
                  </a:lnTo>
                  <a:cubicBezTo>
                    <a:pt x="103" y="42"/>
                    <a:pt x="133" y="99"/>
                    <a:pt x="133" y="147"/>
                  </a:cubicBezTo>
                </a:path>
              </a:pathLst>
            </a:custGeom>
            <a:solidFill>
              <a:srgbClr val="FFE7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BB663E17-C015-0047-BEC1-24BD7FFDC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8722" y="4902478"/>
              <a:ext cx="164791" cy="274652"/>
            </a:xfrm>
            <a:custGeom>
              <a:avLst/>
              <a:gdLst>
                <a:gd name="T0" fmla="*/ 133 w 134"/>
                <a:gd name="T1" fmla="*/ 148 h 220"/>
                <a:gd name="T2" fmla="*/ 133 w 134"/>
                <a:gd name="T3" fmla="*/ 148 h 220"/>
                <a:gd name="T4" fmla="*/ 66 w 134"/>
                <a:gd name="T5" fmla="*/ 198 h 220"/>
                <a:gd name="T6" fmla="*/ 66 w 134"/>
                <a:gd name="T7" fmla="*/ 198 h 220"/>
                <a:gd name="T8" fmla="*/ 0 w 134"/>
                <a:gd name="T9" fmla="*/ 71 h 220"/>
                <a:gd name="T10" fmla="*/ 0 w 134"/>
                <a:gd name="T11" fmla="*/ 71 h 220"/>
                <a:gd name="T12" fmla="*/ 66 w 134"/>
                <a:gd name="T13" fmla="*/ 22 h 220"/>
                <a:gd name="T14" fmla="*/ 66 w 134"/>
                <a:gd name="T15" fmla="*/ 22 h 220"/>
                <a:gd name="T16" fmla="*/ 133 w 134"/>
                <a:gd name="T17" fmla="*/ 14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220">
                  <a:moveTo>
                    <a:pt x="133" y="148"/>
                  </a:moveTo>
                  <a:lnTo>
                    <a:pt x="133" y="148"/>
                  </a:lnTo>
                  <a:cubicBezTo>
                    <a:pt x="133" y="196"/>
                    <a:pt x="103" y="219"/>
                    <a:pt x="66" y="198"/>
                  </a:cubicBezTo>
                  <a:lnTo>
                    <a:pt x="66" y="198"/>
                  </a:lnTo>
                  <a:cubicBezTo>
                    <a:pt x="30" y="177"/>
                    <a:pt x="0" y="120"/>
                    <a:pt x="0" y="71"/>
                  </a:cubicBezTo>
                  <a:lnTo>
                    <a:pt x="0" y="71"/>
                  </a:lnTo>
                  <a:cubicBezTo>
                    <a:pt x="0" y="23"/>
                    <a:pt x="30" y="0"/>
                    <a:pt x="66" y="22"/>
                  </a:cubicBezTo>
                  <a:lnTo>
                    <a:pt x="66" y="22"/>
                  </a:lnTo>
                  <a:cubicBezTo>
                    <a:pt x="103" y="42"/>
                    <a:pt x="133" y="99"/>
                    <a:pt x="133" y="148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FE34571A-2387-E34A-BCC5-899A78022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079" y="4946422"/>
              <a:ext cx="5789672" cy="3900063"/>
            </a:xfrm>
            <a:custGeom>
              <a:avLst/>
              <a:gdLst>
                <a:gd name="T0" fmla="*/ 0 w 4647"/>
                <a:gd name="T1" fmla="*/ 0 h 3130"/>
                <a:gd name="T2" fmla="*/ 0 w 4647"/>
                <a:gd name="T3" fmla="*/ 447 h 3130"/>
                <a:gd name="T4" fmla="*/ 4646 w 4647"/>
                <a:gd name="T5" fmla="*/ 3129 h 3130"/>
                <a:gd name="T6" fmla="*/ 4646 w 4647"/>
                <a:gd name="T7" fmla="*/ 2681 h 3130"/>
                <a:gd name="T8" fmla="*/ 0 w 4647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7" h="3130">
                  <a:moveTo>
                    <a:pt x="0" y="0"/>
                  </a:moveTo>
                  <a:lnTo>
                    <a:pt x="0" y="447"/>
                  </a:lnTo>
                  <a:lnTo>
                    <a:pt x="4646" y="3129"/>
                  </a:lnTo>
                  <a:lnTo>
                    <a:pt x="4646" y="2681"/>
                  </a:lnTo>
                  <a:lnTo>
                    <a:pt x="0" y="0"/>
                  </a:lnTo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61F02FC-143E-DE4A-A90B-64E65C27F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2152" y="8112267"/>
              <a:ext cx="408092" cy="503641"/>
            </a:xfrm>
            <a:custGeom>
              <a:avLst/>
              <a:gdLst>
                <a:gd name="connsiteX0" fmla="*/ 81358 w 408092"/>
                <a:gd name="connsiteY0" fmla="*/ 44787 h 503641"/>
                <a:gd name="connsiteX1" fmla="*/ 36202 w 408092"/>
                <a:gd name="connsiteY1" fmla="*/ 76388 h 503641"/>
                <a:gd name="connsiteX2" fmla="*/ 77978 w 408092"/>
                <a:gd name="connsiteY2" fmla="*/ 247444 h 503641"/>
                <a:gd name="connsiteX3" fmla="*/ 183648 w 408092"/>
                <a:gd name="connsiteY3" fmla="*/ 253733 h 503641"/>
                <a:gd name="connsiteX4" fmla="*/ 143100 w 408092"/>
                <a:gd name="connsiteY4" fmla="*/ 83934 h 503641"/>
                <a:gd name="connsiteX5" fmla="*/ 81358 w 408092"/>
                <a:gd name="connsiteY5" fmla="*/ 44787 h 503641"/>
                <a:gd name="connsiteX6" fmla="*/ 72424 w 408092"/>
                <a:gd name="connsiteY6" fmla="*/ 192 h 503641"/>
                <a:gd name="connsiteX7" fmla="*/ 159414 w 408092"/>
                <a:gd name="connsiteY7" fmla="*/ 53879 h 503641"/>
                <a:gd name="connsiteX8" fmla="*/ 223808 w 408092"/>
                <a:gd name="connsiteY8" fmla="*/ 256800 h 503641"/>
                <a:gd name="connsiteX9" fmla="*/ 394696 w 408092"/>
                <a:gd name="connsiteY9" fmla="*/ 427353 h 503641"/>
                <a:gd name="connsiteX10" fmla="*/ 404602 w 408092"/>
                <a:gd name="connsiteY10" fmla="*/ 475905 h 503641"/>
                <a:gd name="connsiteX11" fmla="*/ 327826 w 408092"/>
                <a:gd name="connsiteY11" fmla="*/ 485864 h 503641"/>
                <a:gd name="connsiteX12" fmla="*/ 200280 w 408092"/>
                <a:gd name="connsiteY12" fmla="*/ 310331 h 503641"/>
                <a:gd name="connsiteX13" fmla="*/ 66540 w 408092"/>
                <a:gd name="connsiteY13" fmla="*/ 275474 h 503641"/>
                <a:gd name="connsiteX14" fmla="*/ 9578 w 408092"/>
                <a:gd name="connsiteY14" fmla="*/ 42675 h 503641"/>
                <a:gd name="connsiteX15" fmla="*/ 72424 w 408092"/>
                <a:gd name="connsiteY15" fmla="*/ 192 h 50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092" h="503641">
                  <a:moveTo>
                    <a:pt x="81358" y="44787"/>
                  </a:moveTo>
                  <a:cubicBezTo>
                    <a:pt x="62006" y="43372"/>
                    <a:pt x="45418" y="53748"/>
                    <a:pt x="36202" y="76388"/>
                  </a:cubicBezTo>
                  <a:cubicBezTo>
                    <a:pt x="17772" y="121667"/>
                    <a:pt x="36202" y="198391"/>
                    <a:pt x="77978" y="247444"/>
                  </a:cubicBezTo>
                  <a:cubicBezTo>
                    <a:pt x="118526" y="296497"/>
                    <a:pt x="166446" y="299012"/>
                    <a:pt x="183648" y="253733"/>
                  </a:cubicBezTo>
                  <a:cubicBezTo>
                    <a:pt x="203306" y="209711"/>
                    <a:pt x="183648" y="132987"/>
                    <a:pt x="143100" y="83934"/>
                  </a:cubicBezTo>
                  <a:cubicBezTo>
                    <a:pt x="122826" y="59408"/>
                    <a:pt x="100710" y="46202"/>
                    <a:pt x="81358" y="44787"/>
                  </a:cubicBezTo>
                  <a:close/>
                  <a:moveTo>
                    <a:pt x="72424" y="192"/>
                  </a:moveTo>
                  <a:cubicBezTo>
                    <a:pt x="99356" y="2215"/>
                    <a:pt x="130314" y="20267"/>
                    <a:pt x="159414" y="53879"/>
                  </a:cubicBezTo>
                  <a:cubicBezTo>
                    <a:pt x="207710" y="109900"/>
                    <a:pt x="232476" y="194554"/>
                    <a:pt x="223808" y="256800"/>
                  </a:cubicBezTo>
                  <a:lnTo>
                    <a:pt x="394696" y="427353"/>
                  </a:lnTo>
                  <a:cubicBezTo>
                    <a:pt x="407078" y="439802"/>
                    <a:pt x="412032" y="459721"/>
                    <a:pt x="404602" y="475905"/>
                  </a:cubicBezTo>
                  <a:cubicBezTo>
                    <a:pt x="390980" y="508272"/>
                    <a:pt x="347640" y="513252"/>
                    <a:pt x="327826" y="485864"/>
                  </a:cubicBezTo>
                  <a:lnTo>
                    <a:pt x="200280" y="310331"/>
                  </a:lnTo>
                  <a:cubicBezTo>
                    <a:pt x="169322" y="343944"/>
                    <a:pt x="114836" y="331495"/>
                    <a:pt x="66540" y="275474"/>
                  </a:cubicBezTo>
                  <a:cubicBezTo>
                    <a:pt x="9578" y="208249"/>
                    <a:pt x="-15188" y="104921"/>
                    <a:pt x="9578" y="42675"/>
                  </a:cubicBezTo>
                  <a:cubicBezTo>
                    <a:pt x="22582" y="12175"/>
                    <a:pt x="45490" y="-1831"/>
                    <a:pt x="72424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34CA5640-3EC1-0B4D-B56C-FAF4DE958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9732" y="7237024"/>
              <a:ext cx="3301323" cy="4114290"/>
            </a:xfrm>
            <a:custGeom>
              <a:avLst/>
              <a:gdLst>
                <a:gd name="T0" fmla="*/ 2651 w 2652"/>
                <a:gd name="T1" fmla="*/ 3304 h 3305"/>
                <a:gd name="T2" fmla="*/ 0 w 2652"/>
                <a:gd name="T3" fmla="*/ 1769 h 3305"/>
                <a:gd name="T4" fmla="*/ 0 w 2652"/>
                <a:gd name="T5" fmla="*/ 0 h 3305"/>
                <a:gd name="T6" fmla="*/ 2651 w 2652"/>
                <a:gd name="T7" fmla="*/ 1515 h 3305"/>
                <a:gd name="T8" fmla="*/ 2651 w 2652"/>
                <a:gd name="T9" fmla="*/ 3304 h 3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2" h="3305">
                  <a:moveTo>
                    <a:pt x="2651" y="3304"/>
                  </a:moveTo>
                  <a:lnTo>
                    <a:pt x="0" y="1769"/>
                  </a:lnTo>
                  <a:lnTo>
                    <a:pt x="0" y="0"/>
                  </a:lnTo>
                  <a:lnTo>
                    <a:pt x="2651" y="1515"/>
                  </a:lnTo>
                  <a:lnTo>
                    <a:pt x="2651" y="3304"/>
                  </a:lnTo>
                </a:path>
              </a:pathLst>
            </a:custGeom>
            <a:solidFill>
              <a:srgbClr val="ACD5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1D811F7-870E-2A46-B3C1-CC4491918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7343" y="7621537"/>
              <a:ext cx="2686102" cy="1999469"/>
            </a:xfrm>
            <a:custGeom>
              <a:avLst/>
              <a:gdLst>
                <a:gd name="T0" fmla="*/ 2155 w 2156"/>
                <a:gd name="T1" fmla="*/ 1232 h 1607"/>
                <a:gd name="T2" fmla="*/ 0 w 2156"/>
                <a:gd name="T3" fmla="*/ 0 h 1607"/>
                <a:gd name="T4" fmla="*/ 0 w 2156"/>
                <a:gd name="T5" fmla="*/ 361 h 1607"/>
                <a:gd name="T6" fmla="*/ 2155 w 2156"/>
                <a:gd name="T7" fmla="*/ 1606 h 1607"/>
                <a:gd name="T8" fmla="*/ 2155 w 2156"/>
                <a:gd name="T9" fmla="*/ 123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6" h="1607">
                  <a:moveTo>
                    <a:pt x="2155" y="1232"/>
                  </a:moveTo>
                  <a:lnTo>
                    <a:pt x="0" y="0"/>
                  </a:lnTo>
                  <a:lnTo>
                    <a:pt x="0" y="361"/>
                  </a:lnTo>
                  <a:lnTo>
                    <a:pt x="2155" y="1606"/>
                  </a:lnTo>
                  <a:lnTo>
                    <a:pt x="2155" y="1232"/>
                  </a:lnTo>
                </a:path>
              </a:pathLst>
            </a:custGeom>
            <a:solidFill>
              <a:srgbClr val="F75B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29F6FB0-EF38-F241-B283-D8727EA85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7343" y="8401549"/>
              <a:ext cx="2684855" cy="1641173"/>
            </a:xfrm>
            <a:custGeom>
              <a:avLst/>
              <a:gdLst>
                <a:gd name="connsiteX0" fmla="*/ 1505095 w 2684855"/>
                <a:gd name="connsiteY0" fmla="*/ 867902 h 1641173"/>
                <a:gd name="connsiteX1" fmla="*/ 2684855 w 2684855"/>
                <a:gd name="connsiteY1" fmla="*/ 1548879 h 1641173"/>
                <a:gd name="connsiteX2" fmla="*/ 2684855 w 2684855"/>
                <a:gd name="connsiteY2" fmla="*/ 1641173 h 1641173"/>
                <a:gd name="connsiteX3" fmla="*/ 1505095 w 2684855"/>
                <a:gd name="connsiteY3" fmla="*/ 958948 h 1641173"/>
                <a:gd name="connsiteX4" fmla="*/ 0 w 2684855"/>
                <a:gd name="connsiteY4" fmla="*/ 0 h 1641173"/>
                <a:gd name="connsiteX5" fmla="*/ 1146801 w 2684855"/>
                <a:gd name="connsiteY5" fmla="*/ 660499 h 1641173"/>
                <a:gd name="connsiteX6" fmla="*/ 1146801 w 2684855"/>
                <a:gd name="connsiteY6" fmla="*/ 751302 h 1641173"/>
                <a:gd name="connsiteX7" fmla="*/ 0 w 2684855"/>
                <a:gd name="connsiteY7" fmla="*/ 92047 h 164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4855" h="1641173">
                  <a:moveTo>
                    <a:pt x="1505095" y="867902"/>
                  </a:moveTo>
                  <a:lnTo>
                    <a:pt x="2684855" y="1548879"/>
                  </a:lnTo>
                  <a:lnTo>
                    <a:pt x="2684855" y="1641173"/>
                  </a:lnTo>
                  <a:lnTo>
                    <a:pt x="1505095" y="958948"/>
                  </a:lnTo>
                  <a:close/>
                  <a:moveTo>
                    <a:pt x="0" y="0"/>
                  </a:moveTo>
                  <a:lnTo>
                    <a:pt x="1146801" y="660499"/>
                  </a:lnTo>
                  <a:lnTo>
                    <a:pt x="1146801" y="751302"/>
                  </a:lnTo>
                  <a:lnTo>
                    <a:pt x="0" y="92047"/>
                  </a:lnTo>
                  <a:close/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527BFCF-27E3-D74D-9EE6-3D4199A8F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7343" y="8588312"/>
              <a:ext cx="2498093" cy="2080623"/>
            </a:xfrm>
            <a:custGeom>
              <a:avLst/>
              <a:gdLst>
                <a:gd name="connsiteX0" fmla="*/ 1505093 w 2498093"/>
                <a:gd name="connsiteY0" fmla="*/ 1417208 h 2080623"/>
                <a:gd name="connsiteX1" fmla="*/ 2498093 w 2498093"/>
                <a:gd name="connsiteY1" fmla="*/ 1989931 h 2080623"/>
                <a:gd name="connsiteX2" fmla="*/ 2498093 w 2498093"/>
                <a:gd name="connsiteY2" fmla="*/ 2080623 h 2080623"/>
                <a:gd name="connsiteX3" fmla="*/ 1505093 w 2498093"/>
                <a:gd name="connsiteY3" fmla="*/ 1509142 h 2080623"/>
                <a:gd name="connsiteX4" fmla="*/ 1505093 w 2498093"/>
                <a:gd name="connsiteY4" fmla="*/ 1230445 h 2080623"/>
                <a:gd name="connsiteX5" fmla="*/ 2498093 w 2498093"/>
                <a:gd name="connsiteY5" fmla="*/ 1808076 h 2080623"/>
                <a:gd name="connsiteX6" fmla="*/ 2498093 w 2498093"/>
                <a:gd name="connsiteY6" fmla="*/ 1899347 h 2080623"/>
                <a:gd name="connsiteX7" fmla="*/ 1505093 w 2498093"/>
                <a:gd name="connsiteY7" fmla="*/ 1322966 h 2080623"/>
                <a:gd name="connsiteX8" fmla="*/ 1505093 w 2498093"/>
                <a:gd name="connsiteY8" fmla="*/ 1049171 h 2080623"/>
                <a:gd name="connsiteX9" fmla="*/ 2498093 w 2498093"/>
                <a:gd name="connsiteY9" fmla="*/ 1621896 h 2080623"/>
                <a:gd name="connsiteX10" fmla="*/ 2498093 w 2498093"/>
                <a:gd name="connsiteY10" fmla="*/ 1712588 h 2080623"/>
                <a:gd name="connsiteX11" fmla="*/ 1505093 w 2498093"/>
                <a:gd name="connsiteY11" fmla="*/ 1139863 h 2080623"/>
                <a:gd name="connsiteX12" fmla="*/ 1505093 w 2498093"/>
                <a:gd name="connsiteY12" fmla="*/ 867904 h 2080623"/>
                <a:gd name="connsiteX13" fmla="*/ 2498093 w 2498093"/>
                <a:gd name="connsiteY13" fmla="*/ 1440627 h 2080623"/>
                <a:gd name="connsiteX14" fmla="*/ 2498093 w 2498093"/>
                <a:gd name="connsiteY14" fmla="*/ 1531319 h 2080623"/>
                <a:gd name="connsiteX15" fmla="*/ 1505093 w 2498093"/>
                <a:gd name="connsiteY15" fmla="*/ 958596 h 2080623"/>
                <a:gd name="connsiteX16" fmla="*/ 0 w 2498093"/>
                <a:gd name="connsiteY16" fmla="*/ 543810 h 2080623"/>
                <a:gd name="connsiteX17" fmla="*/ 943557 w 2498093"/>
                <a:gd name="connsiteY17" fmla="*/ 1088728 h 2080623"/>
                <a:gd name="connsiteX18" fmla="*/ 943557 w 2498093"/>
                <a:gd name="connsiteY18" fmla="*/ 1179756 h 2080623"/>
                <a:gd name="connsiteX19" fmla="*/ 0 w 2498093"/>
                <a:gd name="connsiteY19" fmla="*/ 634838 h 2080623"/>
                <a:gd name="connsiteX20" fmla="*/ 0 w 2498093"/>
                <a:gd name="connsiteY20" fmla="*/ 362541 h 2080623"/>
                <a:gd name="connsiteX21" fmla="*/ 943557 w 2498093"/>
                <a:gd name="connsiteY21" fmla="*/ 906395 h 2080623"/>
                <a:gd name="connsiteX22" fmla="*/ 943557 w 2498093"/>
                <a:gd name="connsiteY22" fmla="*/ 998490 h 2080623"/>
                <a:gd name="connsiteX23" fmla="*/ 0 w 2498093"/>
                <a:gd name="connsiteY23" fmla="*/ 453391 h 2080623"/>
                <a:gd name="connsiteX24" fmla="*/ 0 w 2498093"/>
                <a:gd name="connsiteY24" fmla="*/ 181269 h 2080623"/>
                <a:gd name="connsiteX25" fmla="*/ 943557 w 2498093"/>
                <a:gd name="connsiteY25" fmla="*/ 724940 h 2080623"/>
                <a:gd name="connsiteX26" fmla="*/ 943557 w 2498093"/>
                <a:gd name="connsiteY26" fmla="*/ 817215 h 2080623"/>
                <a:gd name="connsiteX27" fmla="*/ 0 w 2498093"/>
                <a:gd name="connsiteY27" fmla="*/ 272297 h 2080623"/>
                <a:gd name="connsiteX28" fmla="*/ 0 w 2498093"/>
                <a:gd name="connsiteY28" fmla="*/ 0 h 2080623"/>
                <a:gd name="connsiteX29" fmla="*/ 943557 w 2498093"/>
                <a:gd name="connsiteY29" fmla="*/ 544918 h 2080623"/>
                <a:gd name="connsiteX30" fmla="*/ 943557 w 2498093"/>
                <a:gd name="connsiteY30" fmla="*/ 635946 h 2080623"/>
                <a:gd name="connsiteX31" fmla="*/ 0 w 2498093"/>
                <a:gd name="connsiteY31" fmla="*/ 92275 h 208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98093" h="2080623">
                  <a:moveTo>
                    <a:pt x="1505093" y="1417208"/>
                  </a:moveTo>
                  <a:lnTo>
                    <a:pt x="2498093" y="1989931"/>
                  </a:lnTo>
                  <a:lnTo>
                    <a:pt x="2498093" y="2080623"/>
                  </a:lnTo>
                  <a:lnTo>
                    <a:pt x="1505093" y="1509142"/>
                  </a:lnTo>
                  <a:close/>
                  <a:moveTo>
                    <a:pt x="1505093" y="1230445"/>
                  </a:moveTo>
                  <a:lnTo>
                    <a:pt x="2498093" y="1808076"/>
                  </a:lnTo>
                  <a:lnTo>
                    <a:pt x="2498093" y="1899347"/>
                  </a:lnTo>
                  <a:lnTo>
                    <a:pt x="1505093" y="1322966"/>
                  </a:lnTo>
                  <a:close/>
                  <a:moveTo>
                    <a:pt x="1505093" y="1049171"/>
                  </a:moveTo>
                  <a:lnTo>
                    <a:pt x="2498093" y="1621896"/>
                  </a:lnTo>
                  <a:lnTo>
                    <a:pt x="2498093" y="1712588"/>
                  </a:lnTo>
                  <a:lnTo>
                    <a:pt x="1505093" y="1139863"/>
                  </a:lnTo>
                  <a:close/>
                  <a:moveTo>
                    <a:pt x="1505093" y="867904"/>
                  </a:moveTo>
                  <a:lnTo>
                    <a:pt x="2498093" y="1440627"/>
                  </a:lnTo>
                  <a:lnTo>
                    <a:pt x="2498093" y="1531319"/>
                  </a:lnTo>
                  <a:lnTo>
                    <a:pt x="1505093" y="958596"/>
                  </a:lnTo>
                  <a:close/>
                  <a:moveTo>
                    <a:pt x="0" y="543810"/>
                  </a:moveTo>
                  <a:lnTo>
                    <a:pt x="943557" y="1088728"/>
                  </a:lnTo>
                  <a:lnTo>
                    <a:pt x="943557" y="1179756"/>
                  </a:lnTo>
                  <a:lnTo>
                    <a:pt x="0" y="634838"/>
                  </a:lnTo>
                  <a:close/>
                  <a:moveTo>
                    <a:pt x="0" y="362541"/>
                  </a:moveTo>
                  <a:lnTo>
                    <a:pt x="943557" y="906395"/>
                  </a:lnTo>
                  <a:lnTo>
                    <a:pt x="943557" y="998490"/>
                  </a:lnTo>
                  <a:lnTo>
                    <a:pt x="0" y="453391"/>
                  </a:lnTo>
                  <a:close/>
                  <a:moveTo>
                    <a:pt x="0" y="181269"/>
                  </a:moveTo>
                  <a:lnTo>
                    <a:pt x="943557" y="724940"/>
                  </a:lnTo>
                  <a:lnTo>
                    <a:pt x="943557" y="817215"/>
                  </a:lnTo>
                  <a:lnTo>
                    <a:pt x="0" y="272297"/>
                  </a:lnTo>
                  <a:close/>
                  <a:moveTo>
                    <a:pt x="0" y="0"/>
                  </a:moveTo>
                  <a:lnTo>
                    <a:pt x="943557" y="544918"/>
                  </a:lnTo>
                  <a:lnTo>
                    <a:pt x="943557" y="635946"/>
                  </a:lnTo>
                  <a:lnTo>
                    <a:pt x="0" y="92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8595F6C3-C948-C34B-B8F9-B6972B1ED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6464" y="5940666"/>
              <a:ext cx="1444670" cy="3037652"/>
            </a:xfrm>
            <a:custGeom>
              <a:avLst/>
              <a:gdLst>
                <a:gd name="T0" fmla="*/ 0 w 1161"/>
                <a:gd name="T1" fmla="*/ 0 h 2440"/>
                <a:gd name="T2" fmla="*/ 0 w 1161"/>
                <a:gd name="T3" fmla="*/ 1768 h 2440"/>
                <a:gd name="T4" fmla="*/ 1160 w 1161"/>
                <a:gd name="T5" fmla="*/ 2439 h 2440"/>
                <a:gd name="T6" fmla="*/ 1160 w 1161"/>
                <a:gd name="T7" fmla="*/ 663 h 2440"/>
                <a:gd name="T8" fmla="*/ 0 w 1161"/>
                <a:gd name="T9" fmla="*/ 0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440">
                  <a:moveTo>
                    <a:pt x="0" y="0"/>
                  </a:moveTo>
                  <a:lnTo>
                    <a:pt x="0" y="1768"/>
                  </a:lnTo>
                  <a:lnTo>
                    <a:pt x="1160" y="2439"/>
                  </a:lnTo>
                  <a:lnTo>
                    <a:pt x="1160" y="663"/>
                  </a:lnTo>
                  <a:lnTo>
                    <a:pt x="0" y="0"/>
                  </a:lnTo>
                </a:path>
              </a:pathLst>
            </a:custGeom>
            <a:solidFill>
              <a:srgbClr val="ACD5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32E4D05-9806-A54B-AE75-C869A398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1259" y="6660252"/>
              <a:ext cx="1102858" cy="1805968"/>
            </a:xfrm>
            <a:custGeom>
              <a:avLst/>
              <a:gdLst>
                <a:gd name="connsiteX0" fmla="*/ 0 w 1102858"/>
                <a:gd name="connsiteY0" fmla="*/ 999735 h 1805968"/>
                <a:gd name="connsiteX1" fmla="*/ 1102858 w 1102858"/>
                <a:gd name="connsiteY1" fmla="*/ 1637743 h 1805968"/>
                <a:gd name="connsiteX2" fmla="*/ 1102858 w 1102858"/>
                <a:gd name="connsiteY2" fmla="*/ 1805968 h 1805968"/>
                <a:gd name="connsiteX3" fmla="*/ 0 w 1102858"/>
                <a:gd name="connsiteY3" fmla="*/ 1167960 h 1805968"/>
                <a:gd name="connsiteX4" fmla="*/ 0 w 1102858"/>
                <a:gd name="connsiteY4" fmla="*/ 664658 h 1805968"/>
                <a:gd name="connsiteX5" fmla="*/ 1102858 w 1102858"/>
                <a:gd name="connsiteY5" fmla="*/ 1303651 h 1805968"/>
                <a:gd name="connsiteX6" fmla="*/ 1102858 w 1102858"/>
                <a:gd name="connsiteY6" fmla="*/ 1470887 h 1805968"/>
                <a:gd name="connsiteX7" fmla="*/ 0 w 1102858"/>
                <a:gd name="connsiteY7" fmla="*/ 831895 h 1805968"/>
                <a:gd name="connsiteX8" fmla="*/ 0 w 1102858"/>
                <a:gd name="connsiteY8" fmla="*/ 329583 h 1805968"/>
                <a:gd name="connsiteX9" fmla="*/ 1102858 w 1102858"/>
                <a:gd name="connsiteY9" fmla="*/ 968577 h 1805968"/>
                <a:gd name="connsiteX10" fmla="*/ 1102858 w 1102858"/>
                <a:gd name="connsiteY10" fmla="*/ 1135814 h 1805968"/>
                <a:gd name="connsiteX11" fmla="*/ 0 w 1102858"/>
                <a:gd name="connsiteY11" fmla="*/ 496820 h 1805968"/>
                <a:gd name="connsiteX12" fmla="*/ 0 w 1102858"/>
                <a:gd name="connsiteY12" fmla="*/ 0 h 1805968"/>
                <a:gd name="connsiteX13" fmla="*/ 1102858 w 1102858"/>
                <a:gd name="connsiteY13" fmla="*/ 637746 h 1805968"/>
                <a:gd name="connsiteX14" fmla="*/ 1102858 w 1102858"/>
                <a:gd name="connsiteY14" fmla="*/ 806231 h 1805968"/>
                <a:gd name="connsiteX15" fmla="*/ 0 w 1102858"/>
                <a:gd name="connsiteY15" fmla="*/ 168485 h 180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2858" h="1805968">
                  <a:moveTo>
                    <a:pt x="0" y="999735"/>
                  </a:moveTo>
                  <a:lnTo>
                    <a:pt x="1102858" y="1637743"/>
                  </a:lnTo>
                  <a:lnTo>
                    <a:pt x="1102858" y="1805968"/>
                  </a:lnTo>
                  <a:lnTo>
                    <a:pt x="0" y="1167960"/>
                  </a:lnTo>
                  <a:close/>
                  <a:moveTo>
                    <a:pt x="0" y="664658"/>
                  </a:moveTo>
                  <a:lnTo>
                    <a:pt x="1102858" y="1303651"/>
                  </a:lnTo>
                  <a:lnTo>
                    <a:pt x="1102858" y="1470887"/>
                  </a:lnTo>
                  <a:lnTo>
                    <a:pt x="0" y="831895"/>
                  </a:lnTo>
                  <a:close/>
                  <a:moveTo>
                    <a:pt x="0" y="329583"/>
                  </a:moveTo>
                  <a:lnTo>
                    <a:pt x="1102858" y="968577"/>
                  </a:lnTo>
                  <a:lnTo>
                    <a:pt x="1102858" y="1135814"/>
                  </a:lnTo>
                  <a:lnTo>
                    <a:pt x="0" y="496820"/>
                  </a:lnTo>
                  <a:close/>
                  <a:moveTo>
                    <a:pt x="0" y="0"/>
                  </a:moveTo>
                  <a:lnTo>
                    <a:pt x="1102858" y="637746"/>
                  </a:lnTo>
                  <a:lnTo>
                    <a:pt x="1102858" y="806231"/>
                  </a:lnTo>
                  <a:lnTo>
                    <a:pt x="0" y="1684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E1573782-1180-EA40-B66E-3C91F368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1259" y="6325179"/>
              <a:ext cx="1104101" cy="801984"/>
            </a:xfrm>
            <a:custGeom>
              <a:avLst/>
              <a:gdLst>
                <a:gd name="T0" fmla="*/ 0 w 888"/>
                <a:gd name="T1" fmla="*/ 0 h 645"/>
                <a:gd name="T2" fmla="*/ 0 w 888"/>
                <a:gd name="T3" fmla="*/ 134 h 645"/>
                <a:gd name="T4" fmla="*/ 887 w 888"/>
                <a:gd name="T5" fmla="*/ 644 h 645"/>
                <a:gd name="T6" fmla="*/ 887 w 888"/>
                <a:gd name="T7" fmla="*/ 511 h 645"/>
                <a:gd name="T8" fmla="*/ 0 w 888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645">
                  <a:moveTo>
                    <a:pt x="0" y="0"/>
                  </a:moveTo>
                  <a:lnTo>
                    <a:pt x="0" y="134"/>
                  </a:lnTo>
                  <a:lnTo>
                    <a:pt x="887" y="644"/>
                  </a:lnTo>
                  <a:lnTo>
                    <a:pt x="887" y="511"/>
                  </a:lnTo>
                  <a:lnTo>
                    <a:pt x="0" y="0"/>
                  </a:lnTo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F660943-2331-9049-9D9C-FD54517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0618" y="8330138"/>
              <a:ext cx="1928061" cy="2504829"/>
            </a:xfrm>
            <a:custGeom>
              <a:avLst/>
              <a:gdLst>
                <a:gd name="T0" fmla="*/ 1549 w 1550"/>
                <a:gd name="T1" fmla="*/ 2012 h 2013"/>
                <a:gd name="T2" fmla="*/ 0 w 1550"/>
                <a:gd name="T3" fmla="*/ 1118 h 2013"/>
                <a:gd name="T4" fmla="*/ 0 w 1550"/>
                <a:gd name="T5" fmla="*/ 0 h 2013"/>
                <a:gd name="T6" fmla="*/ 1549 w 1550"/>
                <a:gd name="T7" fmla="*/ 894 h 2013"/>
                <a:gd name="T8" fmla="*/ 1549 w 1550"/>
                <a:gd name="T9" fmla="*/ 2012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0" h="2013">
                  <a:moveTo>
                    <a:pt x="1549" y="2012"/>
                  </a:moveTo>
                  <a:lnTo>
                    <a:pt x="0" y="1118"/>
                  </a:lnTo>
                  <a:lnTo>
                    <a:pt x="0" y="0"/>
                  </a:lnTo>
                  <a:lnTo>
                    <a:pt x="1549" y="894"/>
                  </a:lnTo>
                  <a:lnTo>
                    <a:pt x="1549" y="2012"/>
                  </a:lnTo>
                </a:path>
              </a:pathLst>
            </a:custGeom>
            <a:solidFill>
              <a:srgbClr val="4267C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B71A4158-0003-694C-85C4-D993751EF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4986" y="8483942"/>
              <a:ext cx="1928057" cy="2510324"/>
            </a:xfrm>
            <a:custGeom>
              <a:avLst/>
              <a:gdLst>
                <a:gd name="T0" fmla="*/ 1548 w 1549"/>
                <a:gd name="T1" fmla="*/ 2013 h 2014"/>
                <a:gd name="T2" fmla="*/ 0 w 1549"/>
                <a:gd name="T3" fmla="*/ 1118 h 2014"/>
                <a:gd name="T4" fmla="*/ 0 w 1549"/>
                <a:gd name="T5" fmla="*/ 0 h 2014"/>
                <a:gd name="T6" fmla="*/ 1548 w 1549"/>
                <a:gd name="T7" fmla="*/ 895 h 2014"/>
                <a:gd name="T8" fmla="*/ 1548 w 1549"/>
                <a:gd name="T9" fmla="*/ 2013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2014">
                  <a:moveTo>
                    <a:pt x="1548" y="2013"/>
                  </a:moveTo>
                  <a:lnTo>
                    <a:pt x="0" y="1118"/>
                  </a:lnTo>
                  <a:lnTo>
                    <a:pt x="0" y="0"/>
                  </a:lnTo>
                  <a:lnTo>
                    <a:pt x="1548" y="895"/>
                  </a:lnTo>
                  <a:lnTo>
                    <a:pt x="1548" y="20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2BF7ED1D-FA07-834F-A237-577926829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5695" y="8824513"/>
              <a:ext cx="439443" cy="719592"/>
            </a:xfrm>
            <a:custGeom>
              <a:avLst/>
              <a:gdLst>
                <a:gd name="T0" fmla="*/ 350 w 351"/>
                <a:gd name="T1" fmla="*/ 390 h 579"/>
                <a:gd name="T2" fmla="*/ 350 w 351"/>
                <a:gd name="T3" fmla="*/ 390 h 579"/>
                <a:gd name="T4" fmla="*/ 175 w 351"/>
                <a:gd name="T5" fmla="*/ 522 h 579"/>
                <a:gd name="T6" fmla="*/ 175 w 351"/>
                <a:gd name="T7" fmla="*/ 522 h 579"/>
                <a:gd name="T8" fmla="*/ 0 w 351"/>
                <a:gd name="T9" fmla="*/ 188 h 579"/>
                <a:gd name="T10" fmla="*/ 0 w 351"/>
                <a:gd name="T11" fmla="*/ 188 h 579"/>
                <a:gd name="T12" fmla="*/ 175 w 351"/>
                <a:gd name="T13" fmla="*/ 56 h 579"/>
                <a:gd name="T14" fmla="*/ 175 w 351"/>
                <a:gd name="T15" fmla="*/ 56 h 579"/>
                <a:gd name="T16" fmla="*/ 350 w 351"/>
                <a:gd name="T17" fmla="*/ 3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579">
                  <a:moveTo>
                    <a:pt x="350" y="390"/>
                  </a:moveTo>
                  <a:lnTo>
                    <a:pt x="350" y="390"/>
                  </a:lnTo>
                  <a:cubicBezTo>
                    <a:pt x="350" y="519"/>
                    <a:pt x="271" y="578"/>
                    <a:pt x="175" y="522"/>
                  </a:cubicBezTo>
                  <a:lnTo>
                    <a:pt x="175" y="522"/>
                  </a:lnTo>
                  <a:cubicBezTo>
                    <a:pt x="78" y="467"/>
                    <a:pt x="0" y="317"/>
                    <a:pt x="0" y="188"/>
                  </a:cubicBezTo>
                  <a:lnTo>
                    <a:pt x="0" y="188"/>
                  </a:lnTo>
                  <a:cubicBezTo>
                    <a:pt x="0" y="59"/>
                    <a:pt x="78" y="0"/>
                    <a:pt x="175" y="56"/>
                  </a:cubicBezTo>
                  <a:lnTo>
                    <a:pt x="175" y="56"/>
                  </a:lnTo>
                  <a:cubicBezTo>
                    <a:pt x="271" y="111"/>
                    <a:pt x="350" y="261"/>
                    <a:pt x="350" y="390"/>
                  </a:cubicBezTo>
                </a:path>
              </a:pathLst>
            </a:custGeom>
            <a:solidFill>
              <a:srgbClr val="FFE7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39CC0B7-B244-DD4E-8F77-371497777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3160" y="9161822"/>
              <a:ext cx="1459906" cy="1605982"/>
            </a:xfrm>
            <a:custGeom>
              <a:avLst/>
              <a:gdLst>
                <a:gd name="connsiteX0" fmla="*/ 387370 w 1459906"/>
                <a:gd name="connsiteY0" fmla="*/ 1545 h 1605982"/>
                <a:gd name="connsiteX1" fmla="*/ 436076 w 1459906"/>
                <a:gd name="connsiteY1" fmla="*/ 19934 h 1605982"/>
                <a:gd name="connsiteX2" fmla="*/ 592616 w 1459906"/>
                <a:gd name="connsiteY2" fmla="*/ 245592 h 1605982"/>
                <a:gd name="connsiteX3" fmla="*/ 761854 w 1459906"/>
                <a:gd name="connsiteY3" fmla="*/ 863013 h 1605982"/>
                <a:gd name="connsiteX4" fmla="*/ 900836 w 1459906"/>
                <a:gd name="connsiteY4" fmla="*/ 673116 h 1605982"/>
                <a:gd name="connsiteX5" fmla="*/ 1023830 w 1459906"/>
                <a:gd name="connsiteY5" fmla="*/ 659398 h 1605982"/>
                <a:gd name="connsiteX6" fmla="*/ 1146826 w 1459906"/>
                <a:gd name="connsiteY6" fmla="*/ 816538 h 1605982"/>
                <a:gd name="connsiteX7" fmla="*/ 1459906 w 1459906"/>
                <a:gd name="connsiteY7" fmla="*/ 1605982 h 1605982"/>
                <a:gd name="connsiteX8" fmla="*/ 587756 w 1459906"/>
                <a:gd name="connsiteY8" fmla="*/ 1100887 h 1605982"/>
                <a:gd name="connsiteX9" fmla="*/ 587820 w 1459906"/>
                <a:gd name="connsiteY9" fmla="*/ 1100801 h 1605982"/>
                <a:gd name="connsiteX10" fmla="*/ 0 w 1459906"/>
                <a:gd name="connsiteY10" fmla="*/ 760489 h 1605982"/>
                <a:gd name="connsiteX11" fmla="*/ 282020 w 1459906"/>
                <a:gd name="connsiteY11" fmla="*/ 66063 h 1605982"/>
                <a:gd name="connsiteX12" fmla="*/ 387370 w 1459906"/>
                <a:gd name="connsiteY12" fmla="*/ 1545 h 160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906" h="1605982">
                  <a:moveTo>
                    <a:pt x="387370" y="1545"/>
                  </a:moveTo>
                  <a:cubicBezTo>
                    <a:pt x="402920" y="4194"/>
                    <a:pt x="419304" y="10272"/>
                    <a:pt x="436076" y="19934"/>
                  </a:cubicBezTo>
                  <a:cubicBezTo>
                    <a:pt x="504406" y="58583"/>
                    <a:pt x="565284" y="148347"/>
                    <a:pt x="592616" y="245592"/>
                  </a:cubicBezTo>
                  <a:lnTo>
                    <a:pt x="761854" y="863013"/>
                  </a:lnTo>
                  <a:lnTo>
                    <a:pt x="900836" y="673116"/>
                  </a:lnTo>
                  <a:cubicBezTo>
                    <a:pt x="929410" y="635702"/>
                    <a:pt x="974136" y="629466"/>
                    <a:pt x="1023830" y="659398"/>
                  </a:cubicBezTo>
                  <a:cubicBezTo>
                    <a:pt x="1072284" y="686835"/>
                    <a:pt x="1118252" y="745451"/>
                    <a:pt x="1146826" y="816538"/>
                  </a:cubicBezTo>
                  <a:lnTo>
                    <a:pt x="1459906" y="1605982"/>
                  </a:lnTo>
                  <a:lnTo>
                    <a:pt x="587756" y="1100887"/>
                  </a:lnTo>
                  <a:lnTo>
                    <a:pt x="587820" y="1100801"/>
                  </a:lnTo>
                  <a:lnTo>
                    <a:pt x="0" y="760489"/>
                  </a:lnTo>
                  <a:lnTo>
                    <a:pt x="282020" y="66063"/>
                  </a:lnTo>
                  <a:cubicBezTo>
                    <a:pt x="301588" y="16506"/>
                    <a:pt x="340724" y="-6403"/>
                    <a:pt x="387370" y="1545"/>
                  </a:cubicBezTo>
                  <a:close/>
                </a:path>
              </a:pathLst>
            </a:custGeom>
            <a:solidFill>
              <a:srgbClr val="2BD7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CD08DF6-C01C-6346-86FE-F9DC9128E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6825" y="9161860"/>
              <a:ext cx="943558" cy="960166"/>
            </a:xfrm>
            <a:custGeom>
              <a:avLst/>
              <a:gdLst>
                <a:gd name="connsiteX0" fmla="*/ 693504 w 943558"/>
                <a:gd name="connsiteY0" fmla="*/ 640925 h 960166"/>
                <a:gd name="connsiteX1" fmla="*/ 763058 w 943558"/>
                <a:gd name="connsiteY1" fmla="*/ 659259 h 960166"/>
                <a:gd name="connsiteX2" fmla="*/ 886296 w 943558"/>
                <a:gd name="connsiteY2" fmla="*/ 815871 h 960166"/>
                <a:gd name="connsiteX3" fmla="*/ 943558 w 943558"/>
                <a:gd name="connsiteY3" fmla="*/ 958810 h 960166"/>
                <a:gd name="connsiteX4" fmla="*/ 843972 w 943558"/>
                <a:gd name="connsiteY4" fmla="*/ 825815 h 960166"/>
                <a:gd name="connsiteX5" fmla="*/ 787954 w 943558"/>
                <a:gd name="connsiteY5" fmla="*/ 909092 h 960166"/>
                <a:gd name="connsiteX6" fmla="*/ 703306 w 943558"/>
                <a:gd name="connsiteY6" fmla="*/ 745023 h 960166"/>
                <a:gd name="connsiteX7" fmla="*/ 599986 w 943558"/>
                <a:gd name="connsiteY7" fmla="*/ 741294 h 960166"/>
                <a:gd name="connsiteX8" fmla="*/ 598742 w 943558"/>
                <a:gd name="connsiteY8" fmla="*/ 728864 h 960166"/>
                <a:gd name="connsiteX9" fmla="*/ 639822 w 943558"/>
                <a:gd name="connsiteY9" fmla="*/ 672931 h 960166"/>
                <a:gd name="connsiteX10" fmla="*/ 693504 w 943558"/>
                <a:gd name="connsiteY10" fmla="*/ 640925 h 960166"/>
                <a:gd name="connsiteX11" fmla="*/ 124994 w 943558"/>
                <a:gd name="connsiteY11" fmla="*/ 1548 h 960166"/>
                <a:gd name="connsiteX12" fmla="*/ 174096 w 943558"/>
                <a:gd name="connsiteY12" fmla="*/ 19972 h 960166"/>
                <a:gd name="connsiteX13" fmla="*/ 331908 w 943558"/>
                <a:gd name="connsiteY13" fmla="*/ 246061 h 960166"/>
                <a:gd name="connsiteX14" fmla="*/ 383260 w 943558"/>
                <a:gd name="connsiteY14" fmla="*/ 432179 h 960166"/>
                <a:gd name="connsiteX15" fmla="*/ 285566 w 943558"/>
                <a:gd name="connsiteY15" fmla="*/ 297275 h 960166"/>
                <a:gd name="connsiteX16" fmla="*/ 227952 w 943558"/>
                <a:gd name="connsiteY16" fmla="*/ 380965 h 960166"/>
                <a:gd name="connsiteX17" fmla="*/ 144036 w 943558"/>
                <a:gd name="connsiteY17" fmla="*/ 214833 h 960166"/>
                <a:gd name="connsiteX18" fmla="*/ 40080 w 943558"/>
                <a:gd name="connsiteY18" fmla="*/ 212335 h 960166"/>
                <a:gd name="connsiteX19" fmla="*/ 0 w 943558"/>
                <a:gd name="connsiteY19" fmla="*/ 109908 h 960166"/>
                <a:gd name="connsiteX20" fmla="*/ 18788 w 943558"/>
                <a:gd name="connsiteY20" fmla="*/ 66189 h 960166"/>
                <a:gd name="connsiteX21" fmla="*/ 124994 w 943558"/>
                <a:gd name="connsiteY21" fmla="*/ 1548 h 96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43558" h="960166">
                  <a:moveTo>
                    <a:pt x="693504" y="640925"/>
                  </a:moveTo>
                  <a:cubicBezTo>
                    <a:pt x="714510" y="638440"/>
                    <a:pt x="738162" y="644343"/>
                    <a:pt x="763058" y="659259"/>
                  </a:cubicBezTo>
                  <a:cubicBezTo>
                    <a:pt x="811606" y="686604"/>
                    <a:pt x="857664" y="745023"/>
                    <a:pt x="886296" y="815871"/>
                  </a:cubicBezTo>
                  <a:lnTo>
                    <a:pt x="943558" y="958810"/>
                  </a:lnTo>
                  <a:cubicBezTo>
                    <a:pt x="924884" y="968754"/>
                    <a:pt x="885050" y="924008"/>
                    <a:pt x="843972" y="825815"/>
                  </a:cubicBezTo>
                  <a:cubicBezTo>
                    <a:pt x="806626" y="736322"/>
                    <a:pt x="807872" y="882990"/>
                    <a:pt x="787954" y="909092"/>
                  </a:cubicBezTo>
                  <a:cubicBezTo>
                    <a:pt x="766792" y="935194"/>
                    <a:pt x="734428" y="777339"/>
                    <a:pt x="703306" y="745023"/>
                  </a:cubicBezTo>
                  <a:cubicBezTo>
                    <a:pt x="672186" y="712706"/>
                    <a:pt x="609946" y="914064"/>
                    <a:pt x="599986" y="741294"/>
                  </a:cubicBezTo>
                  <a:cubicBezTo>
                    <a:pt x="599986" y="737565"/>
                    <a:pt x="599986" y="732593"/>
                    <a:pt x="598742" y="728864"/>
                  </a:cubicBezTo>
                  <a:lnTo>
                    <a:pt x="639822" y="672931"/>
                  </a:lnTo>
                  <a:cubicBezTo>
                    <a:pt x="654138" y="654287"/>
                    <a:pt x="672498" y="643411"/>
                    <a:pt x="693504" y="640925"/>
                  </a:cubicBezTo>
                  <a:close/>
                  <a:moveTo>
                    <a:pt x="124994" y="1548"/>
                  </a:moveTo>
                  <a:cubicBezTo>
                    <a:pt x="140670" y="4202"/>
                    <a:pt x="157188" y="10292"/>
                    <a:pt x="174096" y="19972"/>
                  </a:cubicBezTo>
                  <a:cubicBezTo>
                    <a:pt x="242982" y="58695"/>
                    <a:pt x="304354" y="148631"/>
                    <a:pt x="331908" y="246061"/>
                  </a:cubicBezTo>
                  <a:lnTo>
                    <a:pt x="383260" y="432179"/>
                  </a:lnTo>
                  <a:cubicBezTo>
                    <a:pt x="363220" y="435926"/>
                    <a:pt x="324394" y="390958"/>
                    <a:pt x="285566" y="297275"/>
                  </a:cubicBezTo>
                  <a:cubicBezTo>
                    <a:pt x="247992" y="206090"/>
                    <a:pt x="249244" y="353485"/>
                    <a:pt x="227952" y="380965"/>
                  </a:cubicBezTo>
                  <a:cubicBezTo>
                    <a:pt x="207912" y="407196"/>
                    <a:pt x="174096" y="247310"/>
                    <a:pt x="144036" y="214833"/>
                  </a:cubicBezTo>
                  <a:cubicBezTo>
                    <a:pt x="112724" y="182357"/>
                    <a:pt x="50100" y="385961"/>
                    <a:pt x="40080" y="212335"/>
                  </a:cubicBezTo>
                  <a:cubicBezTo>
                    <a:pt x="36322" y="152378"/>
                    <a:pt x="20040" y="123649"/>
                    <a:pt x="0" y="109908"/>
                  </a:cubicBezTo>
                  <a:lnTo>
                    <a:pt x="18788" y="66189"/>
                  </a:lnTo>
                  <a:cubicBezTo>
                    <a:pt x="38514" y="16538"/>
                    <a:pt x="77968" y="-6415"/>
                    <a:pt x="124994" y="1548"/>
                  </a:cubicBezTo>
                  <a:close/>
                </a:path>
              </a:pathLst>
            </a:custGeom>
            <a:solidFill>
              <a:srgbClr val="4267C7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4FD711E-23B2-0B47-ABCE-F7AF5FA16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1056" y="9862701"/>
              <a:ext cx="287914" cy="395009"/>
            </a:xfrm>
            <a:custGeom>
              <a:avLst/>
              <a:gdLst>
                <a:gd name="connsiteX0" fmla="*/ 244354 w 287914"/>
                <a:gd name="connsiteY0" fmla="*/ 0 h 395009"/>
                <a:gd name="connsiteX1" fmla="*/ 287914 w 287914"/>
                <a:gd name="connsiteY1" fmla="*/ 156727 h 395009"/>
                <a:gd name="connsiteX2" fmla="*/ 113520 w 287914"/>
                <a:gd name="connsiteY2" fmla="*/ 395009 h 395009"/>
                <a:gd name="connsiteX3" fmla="*/ 0 w 287914"/>
                <a:gd name="connsiteY3" fmla="*/ 329949 h 3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14" h="395009">
                  <a:moveTo>
                    <a:pt x="244354" y="0"/>
                  </a:moveTo>
                  <a:lnTo>
                    <a:pt x="287914" y="156727"/>
                  </a:lnTo>
                  <a:lnTo>
                    <a:pt x="113520" y="395009"/>
                  </a:lnTo>
                  <a:lnTo>
                    <a:pt x="0" y="329949"/>
                  </a:lnTo>
                  <a:close/>
                </a:path>
              </a:pathLst>
            </a:custGeom>
            <a:solidFill>
              <a:srgbClr val="264285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8911657-BB35-AD4B-9665-41C5BB1C3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8582" y="6877433"/>
              <a:ext cx="2047247" cy="4511087"/>
            </a:xfrm>
            <a:custGeom>
              <a:avLst/>
              <a:gdLst>
                <a:gd name="connsiteX0" fmla="*/ 358607 w 2047247"/>
                <a:gd name="connsiteY0" fmla="*/ 2728069 h 4511087"/>
                <a:gd name="connsiteX1" fmla="*/ 249868 w 2047247"/>
                <a:gd name="connsiteY1" fmla="*/ 3161023 h 4511087"/>
                <a:gd name="connsiteX2" fmla="*/ 1202792 w 2047247"/>
                <a:gd name="connsiteY2" fmla="*/ 3713293 h 4511087"/>
                <a:gd name="connsiteX3" fmla="*/ 1312360 w 2047247"/>
                <a:gd name="connsiteY3" fmla="*/ 3277004 h 4511087"/>
                <a:gd name="connsiteX4" fmla="*/ 1312057 w 2047247"/>
                <a:gd name="connsiteY4" fmla="*/ 3276921 h 4511087"/>
                <a:gd name="connsiteX5" fmla="*/ 479934 w 2047247"/>
                <a:gd name="connsiteY5" fmla="*/ 2244996 h 4511087"/>
                <a:gd name="connsiteX6" fmla="*/ 373397 w 2047247"/>
                <a:gd name="connsiteY6" fmla="*/ 2669185 h 4511087"/>
                <a:gd name="connsiteX7" fmla="*/ 1326862 w 2047247"/>
                <a:gd name="connsiteY7" fmla="*/ 3219257 h 4511087"/>
                <a:gd name="connsiteX8" fmla="*/ 1433578 w 2047247"/>
                <a:gd name="connsiteY8" fmla="*/ 2794324 h 4511087"/>
                <a:gd name="connsiteX9" fmla="*/ 1430414 w 2047247"/>
                <a:gd name="connsiteY9" fmla="*/ 2793534 h 4511087"/>
                <a:gd name="connsiteX10" fmla="*/ 603062 w 2047247"/>
                <a:gd name="connsiteY10" fmla="*/ 1754749 h 4511087"/>
                <a:gd name="connsiteX11" fmla="*/ 494460 w 2047247"/>
                <a:gd name="connsiteY11" fmla="*/ 2187160 h 4511087"/>
                <a:gd name="connsiteX12" fmla="*/ 1448030 w 2047247"/>
                <a:gd name="connsiteY12" fmla="*/ 2736780 h 4511087"/>
                <a:gd name="connsiteX13" fmla="*/ 1555540 w 2047247"/>
                <a:gd name="connsiteY13" fmla="*/ 2308683 h 4511087"/>
                <a:gd name="connsiteX14" fmla="*/ 724768 w 2047247"/>
                <a:gd name="connsiteY14" fmla="*/ 1270164 h 4511087"/>
                <a:gd name="connsiteX15" fmla="*/ 617675 w 2047247"/>
                <a:gd name="connsiteY15" fmla="*/ 1696563 h 4511087"/>
                <a:gd name="connsiteX16" fmla="*/ 1570420 w 2047247"/>
                <a:gd name="connsiteY16" fmla="*/ 2249432 h 4511087"/>
                <a:gd name="connsiteX17" fmla="*/ 1677932 w 2047247"/>
                <a:gd name="connsiteY17" fmla="*/ 1821330 h 4511087"/>
                <a:gd name="connsiteX18" fmla="*/ 1677660 w 2047247"/>
                <a:gd name="connsiteY18" fmla="*/ 1821262 h 4511087"/>
                <a:gd name="connsiteX19" fmla="*/ 846686 w 2047247"/>
                <a:gd name="connsiteY19" fmla="*/ 784733 h 4511087"/>
                <a:gd name="connsiteX20" fmla="*/ 739448 w 2047247"/>
                <a:gd name="connsiteY20" fmla="*/ 1211710 h 4511087"/>
                <a:gd name="connsiteX21" fmla="*/ 1692592 w 2047247"/>
                <a:gd name="connsiteY21" fmla="*/ 1762954 h 4511087"/>
                <a:gd name="connsiteX22" fmla="*/ 1799934 w 2047247"/>
                <a:gd name="connsiteY22" fmla="*/ 1335524 h 4511087"/>
                <a:gd name="connsiteX23" fmla="*/ 1013329 w 2047247"/>
                <a:gd name="connsiteY23" fmla="*/ 788 h 4511087"/>
                <a:gd name="connsiteX24" fmla="*/ 1034502 w 2047247"/>
                <a:gd name="connsiteY24" fmla="*/ 36924 h 4511087"/>
                <a:gd name="connsiteX25" fmla="*/ 861480 w 2047247"/>
                <a:gd name="connsiteY25" fmla="*/ 725827 h 4511087"/>
                <a:gd name="connsiteX26" fmla="*/ 1814880 w 2047247"/>
                <a:gd name="connsiteY26" fmla="*/ 1276005 h 4511087"/>
                <a:gd name="connsiteX27" fmla="*/ 1989104 w 2047247"/>
                <a:gd name="connsiteY27" fmla="*/ 582260 h 4511087"/>
                <a:gd name="connsiteX28" fmla="*/ 2024018 w 2047247"/>
                <a:gd name="connsiteY28" fmla="*/ 561077 h 4511087"/>
                <a:gd name="connsiteX29" fmla="*/ 2046462 w 2047247"/>
                <a:gd name="connsiteY29" fmla="*/ 595967 h 4511087"/>
                <a:gd name="connsiteX30" fmla="*/ 1067624 w 2047247"/>
                <a:gd name="connsiteY30" fmla="*/ 4488658 h 4511087"/>
                <a:gd name="connsiteX31" fmla="*/ 1038945 w 2047247"/>
                <a:gd name="connsiteY31" fmla="*/ 4511087 h 4511087"/>
                <a:gd name="connsiteX32" fmla="*/ 1032711 w 2047247"/>
                <a:gd name="connsiteY32" fmla="*/ 4509841 h 4511087"/>
                <a:gd name="connsiteX33" fmla="*/ 1011513 w 2047247"/>
                <a:gd name="connsiteY33" fmla="*/ 4474951 h 4511087"/>
                <a:gd name="connsiteX34" fmla="*/ 1187992 w 2047247"/>
                <a:gd name="connsiteY34" fmla="*/ 3772229 h 4511087"/>
                <a:gd name="connsiteX35" fmla="*/ 1184471 w 2047247"/>
                <a:gd name="connsiteY35" fmla="*/ 3771263 h 4511087"/>
                <a:gd name="connsiteX36" fmla="*/ 234984 w 2047247"/>
                <a:gd name="connsiteY36" fmla="*/ 3220285 h 4511087"/>
                <a:gd name="connsiteX37" fmla="*/ 56832 w 2047247"/>
                <a:gd name="connsiteY37" fmla="*/ 3929615 h 4511087"/>
                <a:gd name="connsiteX38" fmla="*/ 29432 w 2047247"/>
                <a:gd name="connsiteY38" fmla="*/ 3950798 h 4511087"/>
                <a:gd name="connsiteX39" fmla="*/ 21960 w 2047247"/>
                <a:gd name="connsiteY39" fmla="*/ 3949552 h 4511087"/>
                <a:gd name="connsiteX40" fmla="*/ 787 w 2047247"/>
                <a:gd name="connsiteY40" fmla="*/ 3914662 h 4511087"/>
                <a:gd name="connsiteX41" fmla="*/ 978457 w 2047247"/>
                <a:gd name="connsiteY41" fmla="*/ 21971 h 4511087"/>
                <a:gd name="connsiteX42" fmla="*/ 1013329 w 2047247"/>
                <a:gd name="connsiteY42" fmla="*/ 788 h 451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47247" h="4511087">
                  <a:moveTo>
                    <a:pt x="358607" y="2728069"/>
                  </a:moveTo>
                  <a:lnTo>
                    <a:pt x="249868" y="3161023"/>
                  </a:lnTo>
                  <a:lnTo>
                    <a:pt x="1202792" y="3713293"/>
                  </a:lnTo>
                  <a:lnTo>
                    <a:pt x="1312360" y="3277004"/>
                  </a:lnTo>
                  <a:lnTo>
                    <a:pt x="1312057" y="3276921"/>
                  </a:lnTo>
                  <a:close/>
                  <a:moveTo>
                    <a:pt x="479934" y="2244996"/>
                  </a:moveTo>
                  <a:lnTo>
                    <a:pt x="373397" y="2669185"/>
                  </a:lnTo>
                  <a:lnTo>
                    <a:pt x="1326862" y="3219257"/>
                  </a:lnTo>
                  <a:lnTo>
                    <a:pt x="1433578" y="2794324"/>
                  </a:lnTo>
                  <a:lnTo>
                    <a:pt x="1430414" y="2793534"/>
                  </a:lnTo>
                  <a:close/>
                  <a:moveTo>
                    <a:pt x="603062" y="1754749"/>
                  </a:moveTo>
                  <a:lnTo>
                    <a:pt x="494460" y="2187160"/>
                  </a:lnTo>
                  <a:lnTo>
                    <a:pt x="1448030" y="2736780"/>
                  </a:lnTo>
                  <a:lnTo>
                    <a:pt x="1555540" y="2308683"/>
                  </a:lnTo>
                  <a:close/>
                  <a:moveTo>
                    <a:pt x="724768" y="1270164"/>
                  </a:moveTo>
                  <a:lnTo>
                    <a:pt x="617675" y="1696563"/>
                  </a:lnTo>
                  <a:lnTo>
                    <a:pt x="1570420" y="2249432"/>
                  </a:lnTo>
                  <a:lnTo>
                    <a:pt x="1677932" y="1821330"/>
                  </a:lnTo>
                  <a:lnTo>
                    <a:pt x="1677660" y="1821262"/>
                  </a:lnTo>
                  <a:close/>
                  <a:moveTo>
                    <a:pt x="846686" y="784733"/>
                  </a:moveTo>
                  <a:lnTo>
                    <a:pt x="739448" y="1211710"/>
                  </a:lnTo>
                  <a:lnTo>
                    <a:pt x="1692592" y="1762954"/>
                  </a:lnTo>
                  <a:lnTo>
                    <a:pt x="1799934" y="1335524"/>
                  </a:lnTo>
                  <a:close/>
                  <a:moveTo>
                    <a:pt x="1013329" y="788"/>
                  </a:moveTo>
                  <a:cubicBezTo>
                    <a:pt x="1029520" y="4526"/>
                    <a:pt x="1039484" y="20725"/>
                    <a:pt x="1034502" y="36924"/>
                  </a:cubicBezTo>
                  <a:lnTo>
                    <a:pt x="861480" y="725827"/>
                  </a:lnTo>
                  <a:lnTo>
                    <a:pt x="1814880" y="1276005"/>
                  </a:lnTo>
                  <a:lnTo>
                    <a:pt x="1989104" y="582260"/>
                  </a:lnTo>
                  <a:cubicBezTo>
                    <a:pt x="1992844" y="567308"/>
                    <a:pt x="2009054" y="557339"/>
                    <a:pt x="2024018" y="561077"/>
                  </a:cubicBezTo>
                  <a:cubicBezTo>
                    <a:pt x="2040228" y="564816"/>
                    <a:pt x="2050204" y="581014"/>
                    <a:pt x="2046462" y="595967"/>
                  </a:cubicBezTo>
                  <a:lnTo>
                    <a:pt x="1067624" y="4488658"/>
                  </a:lnTo>
                  <a:cubicBezTo>
                    <a:pt x="1063884" y="4502365"/>
                    <a:pt x="1052661" y="4511087"/>
                    <a:pt x="1038945" y="4511087"/>
                  </a:cubicBezTo>
                  <a:cubicBezTo>
                    <a:pt x="1036451" y="4511087"/>
                    <a:pt x="1033957" y="4509841"/>
                    <a:pt x="1032711" y="4509841"/>
                  </a:cubicBezTo>
                  <a:cubicBezTo>
                    <a:pt x="1016500" y="4506103"/>
                    <a:pt x="1007772" y="4489904"/>
                    <a:pt x="1011513" y="4474951"/>
                  </a:cubicBezTo>
                  <a:lnTo>
                    <a:pt x="1187992" y="3772229"/>
                  </a:lnTo>
                  <a:lnTo>
                    <a:pt x="1184471" y="3771263"/>
                  </a:lnTo>
                  <a:lnTo>
                    <a:pt x="234984" y="3220285"/>
                  </a:lnTo>
                  <a:lnTo>
                    <a:pt x="56832" y="3929615"/>
                  </a:lnTo>
                  <a:cubicBezTo>
                    <a:pt x="54341" y="3942075"/>
                    <a:pt x="41887" y="3950798"/>
                    <a:pt x="29432" y="3950798"/>
                  </a:cubicBezTo>
                  <a:cubicBezTo>
                    <a:pt x="26942" y="3950798"/>
                    <a:pt x="24451" y="3950798"/>
                    <a:pt x="21960" y="3949552"/>
                  </a:cubicBezTo>
                  <a:cubicBezTo>
                    <a:pt x="7015" y="3945814"/>
                    <a:pt x="-2949" y="3929615"/>
                    <a:pt x="787" y="3914662"/>
                  </a:cubicBezTo>
                  <a:lnTo>
                    <a:pt x="978457" y="21971"/>
                  </a:lnTo>
                  <a:cubicBezTo>
                    <a:pt x="982193" y="7018"/>
                    <a:pt x="998384" y="-2950"/>
                    <a:pt x="1013329" y="788"/>
                  </a:cubicBezTo>
                  <a:close/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17B8D393-75E5-224E-B9D6-075AA3DB0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1818" y="6511942"/>
              <a:ext cx="1076637" cy="2026933"/>
            </a:xfrm>
            <a:custGeom>
              <a:avLst/>
              <a:gdLst>
                <a:gd name="T0" fmla="*/ 51 w 865"/>
                <a:gd name="T1" fmla="*/ 0 h 1626"/>
                <a:gd name="T2" fmla="*/ 51 w 865"/>
                <a:gd name="T3" fmla="*/ 0 h 1626"/>
                <a:gd name="T4" fmla="*/ 0 w 865"/>
                <a:gd name="T5" fmla="*/ 1 h 1626"/>
                <a:gd name="T6" fmla="*/ 0 w 865"/>
                <a:gd name="T7" fmla="*/ 1 h 1626"/>
                <a:gd name="T8" fmla="*/ 762 w 865"/>
                <a:gd name="T9" fmla="*/ 812 h 1626"/>
                <a:gd name="T10" fmla="*/ 762 w 865"/>
                <a:gd name="T11" fmla="*/ 812 h 1626"/>
                <a:gd name="T12" fmla="*/ 0 w 865"/>
                <a:gd name="T13" fmla="*/ 1623 h 1626"/>
                <a:gd name="T14" fmla="*/ 0 w 865"/>
                <a:gd name="T15" fmla="*/ 1623 h 1626"/>
                <a:gd name="T16" fmla="*/ 51 w 865"/>
                <a:gd name="T17" fmla="*/ 1625 h 1626"/>
                <a:gd name="T18" fmla="*/ 51 w 865"/>
                <a:gd name="T19" fmla="*/ 1625 h 1626"/>
                <a:gd name="T20" fmla="*/ 864 w 865"/>
                <a:gd name="T21" fmla="*/ 812 h 1626"/>
                <a:gd name="T22" fmla="*/ 864 w 865"/>
                <a:gd name="T23" fmla="*/ 812 h 1626"/>
                <a:gd name="T24" fmla="*/ 51 w 865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5" h="1626">
                  <a:moveTo>
                    <a:pt x="51" y="0"/>
                  </a:moveTo>
                  <a:lnTo>
                    <a:pt x="51" y="0"/>
                  </a:lnTo>
                  <a:cubicBezTo>
                    <a:pt x="34" y="0"/>
                    <a:pt x="17" y="0"/>
                    <a:pt x="0" y="1"/>
                  </a:cubicBezTo>
                  <a:lnTo>
                    <a:pt x="0" y="1"/>
                  </a:lnTo>
                  <a:cubicBezTo>
                    <a:pt x="425" y="28"/>
                    <a:pt x="762" y="380"/>
                    <a:pt x="762" y="812"/>
                  </a:cubicBezTo>
                  <a:lnTo>
                    <a:pt x="762" y="812"/>
                  </a:lnTo>
                  <a:cubicBezTo>
                    <a:pt x="762" y="1244"/>
                    <a:pt x="425" y="1597"/>
                    <a:pt x="0" y="1623"/>
                  </a:cubicBezTo>
                  <a:lnTo>
                    <a:pt x="0" y="1623"/>
                  </a:lnTo>
                  <a:cubicBezTo>
                    <a:pt x="17" y="1624"/>
                    <a:pt x="34" y="1625"/>
                    <a:pt x="51" y="1625"/>
                  </a:cubicBezTo>
                  <a:lnTo>
                    <a:pt x="51" y="1625"/>
                  </a:lnTo>
                  <a:cubicBezTo>
                    <a:pt x="500" y="1625"/>
                    <a:pt x="864" y="1261"/>
                    <a:pt x="864" y="812"/>
                  </a:cubicBezTo>
                  <a:lnTo>
                    <a:pt x="864" y="812"/>
                  </a:lnTo>
                  <a:cubicBezTo>
                    <a:pt x="864" y="363"/>
                    <a:pt x="500" y="0"/>
                    <a:pt x="51" y="0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8111F4E-2FE3-444C-92C9-1C05F6491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5906" y="6511941"/>
              <a:ext cx="3744964" cy="2020194"/>
            </a:xfrm>
            <a:custGeom>
              <a:avLst/>
              <a:gdLst>
                <a:gd name="connsiteX0" fmla="*/ 2820232 w 3744964"/>
                <a:gd name="connsiteY0" fmla="*/ 289267 h 2020194"/>
                <a:gd name="connsiteX1" fmla="*/ 2543997 w 3744964"/>
                <a:gd name="connsiteY1" fmla="*/ 361194 h 2020194"/>
                <a:gd name="connsiteX2" fmla="*/ 2162382 w 3744964"/>
                <a:gd name="connsiteY2" fmla="*/ 1010097 h 2020194"/>
                <a:gd name="connsiteX3" fmla="*/ 2500349 w 3744964"/>
                <a:gd name="connsiteY3" fmla="*/ 1634091 h 2020194"/>
                <a:gd name="connsiteX4" fmla="*/ 3141363 w 3744964"/>
                <a:gd name="connsiteY4" fmla="*/ 1634091 h 2020194"/>
                <a:gd name="connsiteX5" fmla="*/ 3478083 w 3744964"/>
                <a:gd name="connsiteY5" fmla="*/ 1010097 h 2020194"/>
                <a:gd name="connsiteX6" fmla="*/ 3096467 w 3744964"/>
                <a:gd name="connsiteY6" fmla="*/ 361194 h 2020194"/>
                <a:gd name="connsiteX7" fmla="*/ 2820232 w 3744964"/>
                <a:gd name="connsiteY7" fmla="*/ 289267 h 2020194"/>
                <a:gd name="connsiteX8" fmla="*/ 2794666 w 3744964"/>
                <a:gd name="connsiteY8" fmla="*/ 0 h 2020194"/>
                <a:gd name="connsiteX9" fmla="*/ 3744964 w 3744964"/>
                <a:gd name="connsiteY9" fmla="*/ 1010097 h 2020194"/>
                <a:gd name="connsiteX10" fmla="*/ 2794666 w 3744964"/>
                <a:gd name="connsiteY10" fmla="*/ 2020194 h 2020194"/>
                <a:gd name="connsiteX11" fmla="*/ 1864656 w 3744964"/>
                <a:gd name="connsiteY11" fmla="*/ 1206652 h 2020194"/>
                <a:gd name="connsiteX12" fmla="*/ 1854198 w 3744964"/>
                <a:gd name="connsiteY12" fmla="*/ 1098691 h 2020194"/>
                <a:gd name="connsiteX13" fmla="*/ 293197 w 3744964"/>
                <a:gd name="connsiteY13" fmla="*/ 922019 h 2020194"/>
                <a:gd name="connsiteX14" fmla="*/ 103910 w 3744964"/>
                <a:gd name="connsiteY14" fmla="*/ 834826 h 2020194"/>
                <a:gd name="connsiteX15" fmla="*/ 173647 w 3744964"/>
                <a:gd name="connsiteY15" fmla="*/ 305444 h 2020194"/>
                <a:gd name="connsiteX16" fmla="*/ 218478 w 3744964"/>
                <a:gd name="connsiteY16" fmla="*/ 281778 h 2020194"/>
                <a:gd name="connsiteX17" fmla="*/ 467540 w 3744964"/>
                <a:gd name="connsiteY17" fmla="*/ 255620 h 2020194"/>
                <a:gd name="connsiteX18" fmla="*/ 1903546 w 3744964"/>
                <a:gd name="connsiteY18" fmla="*/ 683104 h 2020194"/>
                <a:gd name="connsiteX19" fmla="*/ 1919371 w 3744964"/>
                <a:gd name="connsiteY19" fmla="*/ 630007 h 2020194"/>
                <a:gd name="connsiteX20" fmla="*/ 2794666 w 3744964"/>
                <a:gd name="connsiteY20" fmla="*/ 0 h 202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44964" h="2020194">
                  <a:moveTo>
                    <a:pt x="2820232" y="289267"/>
                  </a:moveTo>
                  <a:cubicBezTo>
                    <a:pt x="2724828" y="289267"/>
                    <a:pt x="2629424" y="313243"/>
                    <a:pt x="2543997" y="361194"/>
                  </a:cubicBezTo>
                  <a:cubicBezTo>
                    <a:pt x="2317023" y="488235"/>
                    <a:pt x="2162382" y="731106"/>
                    <a:pt x="2162382" y="1010097"/>
                  </a:cubicBezTo>
                  <a:cubicBezTo>
                    <a:pt x="2162382" y="1270406"/>
                    <a:pt x="2297070" y="1499577"/>
                    <a:pt x="2500349" y="1634091"/>
                  </a:cubicBezTo>
                  <a:cubicBezTo>
                    <a:pt x="2696145" y="1761132"/>
                    <a:pt x="2946814" y="1761132"/>
                    <a:pt x="3141363" y="1634091"/>
                  </a:cubicBezTo>
                  <a:cubicBezTo>
                    <a:pt x="3343395" y="1499577"/>
                    <a:pt x="3478083" y="1270406"/>
                    <a:pt x="3478083" y="1010097"/>
                  </a:cubicBezTo>
                  <a:cubicBezTo>
                    <a:pt x="3478083" y="731106"/>
                    <a:pt x="3323441" y="488235"/>
                    <a:pt x="3096467" y="361194"/>
                  </a:cubicBezTo>
                  <a:cubicBezTo>
                    <a:pt x="3011040" y="313243"/>
                    <a:pt x="2915636" y="289267"/>
                    <a:pt x="2820232" y="289267"/>
                  </a:cubicBezTo>
                  <a:close/>
                  <a:moveTo>
                    <a:pt x="2794666" y="0"/>
                  </a:moveTo>
                  <a:cubicBezTo>
                    <a:pt x="3324688" y="33628"/>
                    <a:pt x="3744964" y="472043"/>
                    <a:pt x="3744964" y="1010097"/>
                  </a:cubicBezTo>
                  <a:cubicBezTo>
                    <a:pt x="3744964" y="1548152"/>
                    <a:pt x="3324688" y="1987812"/>
                    <a:pt x="2794666" y="2020194"/>
                  </a:cubicBezTo>
                  <a:cubicBezTo>
                    <a:pt x="2330898" y="1991860"/>
                    <a:pt x="1952108" y="1651703"/>
                    <a:pt x="1864656" y="1206652"/>
                  </a:cubicBezTo>
                  <a:lnTo>
                    <a:pt x="1854198" y="1098691"/>
                  </a:lnTo>
                  <a:lnTo>
                    <a:pt x="293197" y="922019"/>
                  </a:lnTo>
                  <a:cubicBezTo>
                    <a:pt x="222214" y="913299"/>
                    <a:pt x="156213" y="883405"/>
                    <a:pt x="103910" y="834826"/>
                  </a:cubicBezTo>
                  <a:cubicBezTo>
                    <a:pt x="-60471" y="680371"/>
                    <a:pt x="-24357" y="410075"/>
                    <a:pt x="173647" y="305444"/>
                  </a:cubicBezTo>
                  <a:lnTo>
                    <a:pt x="218478" y="281778"/>
                  </a:lnTo>
                  <a:cubicBezTo>
                    <a:pt x="294442" y="239427"/>
                    <a:pt x="384104" y="230708"/>
                    <a:pt x="467540" y="255620"/>
                  </a:cubicBezTo>
                  <a:lnTo>
                    <a:pt x="1903546" y="683104"/>
                  </a:lnTo>
                  <a:lnTo>
                    <a:pt x="1919371" y="630007"/>
                  </a:lnTo>
                  <a:cubicBezTo>
                    <a:pt x="2062068" y="278135"/>
                    <a:pt x="2397150" y="25221"/>
                    <a:pt x="2794666" y="0"/>
                  </a:cubicBezTo>
                  <a:close/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BFC333A-FDDF-B040-8A8C-48750F6A8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9844" y="6952243"/>
              <a:ext cx="1850221" cy="657974"/>
            </a:xfrm>
            <a:custGeom>
              <a:avLst/>
              <a:gdLst>
                <a:gd name="connsiteX0" fmla="*/ 141235 w 1850221"/>
                <a:gd name="connsiteY0" fmla="*/ 29 h 657974"/>
                <a:gd name="connsiteX1" fmla="*/ 255496 w 1850221"/>
                <a:gd name="connsiteY1" fmla="*/ 16061 h 657974"/>
                <a:gd name="connsiteX2" fmla="*/ 1849284 w 1850221"/>
                <a:gd name="connsiteY2" fmla="*/ 491309 h 657974"/>
                <a:gd name="connsiteX3" fmla="*/ 1841679 w 1850221"/>
                <a:gd name="connsiteY3" fmla="*/ 569796 h 657974"/>
                <a:gd name="connsiteX4" fmla="*/ 1850221 w 1850221"/>
                <a:gd name="connsiteY4" fmla="*/ 657974 h 657974"/>
                <a:gd name="connsiteX5" fmla="*/ 292857 w 1850221"/>
                <a:gd name="connsiteY5" fmla="*/ 481775 h 657974"/>
                <a:gd name="connsiteX6" fmla="*/ 103562 w 1850221"/>
                <a:gd name="connsiteY6" fmla="*/ 394609 h 657974"/>
                <a:gd name="connsiteX7" fmla="*/ 28841 w 1850221"/>
                <a:gd name="connsiteY7" fmla="*/ 18552 h 657974"/>
                <a:gd name="connsiteX8" fmla="*/ 141235 w 1850221"/>
                <a:gd name="connsiteY8" fmla="*/ 29 h 65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0221" h="657974">
                  <a:moveTo>
                    <a:pt x="141235" y="29"/>
                  </a:moveTo>
                  <a:cubicBezTo>
                    <a:pt x="179530" y="-438"/>
                    <a:pt x="218136" y="4854"/>
                    <a:pt x="255496" y="16061"/>
                  </a:cubicBezTo>
                  <a:lnTo>
                    <a:pt x="1849284" y="491309"/>
                  </a:lnTo>
                  <a:lnTo>
                    <a:pt x="1841679" y="569796"/>
                  </a:lnTo>
                  <a:lnTo>
                    <a:pt x="1850221" y="657974"/>
                  </a:lnTo>
                  <a:lnTo>
                    <a:pt x="292857" y="481775"/>
                  </a:lnTo>
                  <a:cubicBezTo>
                    <a:pt x="221872" y="473058"/>
                    <a:pt x="155868" y="443173"/>
                    <a:pt x="103562" y="394609"/>
                  </a:cubicBezTo>
                  <a:cubicBezTo>
                    <a:pt x="-3539" y="293746"/>
                    <a:pt x="-25955" y="140584"/>
                    <a:pt x="28841" y="18552"/>
                  </a:cubicBezTo>
                  <a:cubicBezTo>
                    <a:pt x="64957" y="6722"/>
                    <a:pt x="102940" y="496"/>
                    <a:pt x="141235" y="29"/>
                  </a:cubicBezTo>
                  <a:close/>
                </a:path>
              </a:pathLst>
            </a:custGeom>
            <a:solidFill>
              <a:srgbClr val="264285">
                <a:alpha val="4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966FFCAA-DEC6-2C4A-ABFA-C5C4DEE94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0119" y="6781099"/>
              <a:ext cx="1312836" cy="1499602"/>
            </a:xfrm>
            <a:custGeom>
              <a:avLst/>
              <a:gdLst>
                <a:gd name="T0" fmla="*/ 785 w 1056"/>
                <a:gd name="T1" fmla="*/ 1099 h 1202"/>
                <a:gd name="T2" fmla="*/ 785 w 1056"/>
                <a:gd name="T3" fmla="*/ 1099 h 1202"/>
                <a:gd name="T4" fmla="*/ 271 w 1056"/>
                <a:gd name="T5" fmla="*/ 1099 h 1202"/>
                <a:gd name="T6" fmla="*/ 271 w 1056"/>
                <a:gd name="T7" fmla="*/ 1099 h 1202"/>
                <a:gd name="T8" fmla="*/ 0 w 1056"/>
                <a:gd name="T9" fmla="*/ 598 h 1202"/>
                <a:gd name="T10" fmla="*/ 0 w 1056"/>
                <a:gd name="T11" fmla="*/ 598 h 1202"/>
                <a:gd name="T12" fmla="*/ 306 w 1056"/>
                <a:gd name="T13" fmla="*/ 77 h 1202"/>
                <a:gd name="T14" fmla="*/ 306 w 1056"/>
                <a:gd name="T15" fmla="*/ 77 h 1202"/>
                <a:gd name="T16" fmla="*/ 749 w 1056"/>
                <a:gd name="T17" fmla="*/ 77 h 1202"/>
                <a:gd name="T18" fmla="*/ 749 w 1056"/>
                <a:gd name="T19" fmla="*/ 77 h 1202"/>
                <a:gd name="T20" fmla="*/ 1055 w 1056"/>
                <a:gd name="T21" fmla="*/ 598 h 1202"/>
                <a:gd name="T22" fmla="*/ 1055 w 1056"/>
                <a:gd name="T23" fmla="*/ 598 h 1202"/>
                <a:gd name="T24" fmla="*/ 785 w 1056"/>
                <a:gd name="T25" fmla="*/ 1099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6" h="1202">
                  <a:moveTo>
                    <a:pt x="785" y="1099"/>
                  </a:moveTo>
                  <a:lnTo>
                    <a:pt x="785" y="1099"/>
                  </a:lnTo>
                  <a:cubicBezTo>
                    <a:pt x="629" y="1201"/>
                    <a:pt x="428" y="1201"/>
                    <a:pt x="271" y="1099"/>
                  </a:cubicBezTo>
                  <a:lnTo>
                    <a:pt x="271" y="1099"/>
                  </a:lnTo>
                  <a:cubicBezTo>
                    <a:pt x="108" y="991"/>
                    <a:pt x="0" y="807"/>
                    <a:pt x="0" y="598"/>
                  </a:cubicBezTo>
                  <a:lnTo>
                    <a:pt x="0" y="598"/>
                  </a:lnTo>
                  <a:cubicBezTo>
                    <a:pt x="0" y="374"/>
                    <a:pt x="124" y="179"/>
                    <a:pt x="306" y="77"/>
                  </a:cubicBezTo>
                  <a:lnTo>
                    <a:pt x="306" y="77"/>
                  </a:lnTo>
                  <a:cubicBezTo>
                    <a:pt x="443" y="0"/>
                    <a:pt x="612" y="0"/>
                    <a:pt x="749" y="77"/>
                  </a:cubicBezTo>
                  <a:lnTo>
                    <a:pt x="749" y="77"/>
                  </a:lnTo>
                  <a:cubicBezTo>
                    <a:pt x="931" y="179"/>
                    <a:pt x="1055" y="374"/>
                    <a:pt x="1055" y="598"/>
                  </a:cubicBezTo>
                  <a:lnTo>
                    <a:pt x="1055" y="598"/>
                  </a:lnTo>
                  <a:cubicBezTo>
                    <a:pt x="1055" y="807"/>
                    <a:pt x="947" y="991"/>
                    <a:pt x="785" y="1099"/>
                  </a:cubicBezTo>
                </a:path>
              </a:pathLst>
            </a:custGeom>
            <a:solidFill>
              <a:srgbClr val="ACD5F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6C5362D4-9C32-994B-9279-2C685D098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2940" y="6940400"/>
              <a:ext cx="1021706" cy="785503"/>
            </a:xfrm>
            <a:custGeom>
              <a:avLst/>
              <a:gdLst>
                <a:gd name="T0" fmla="*/ 604 w 822"/>
                <a:gd name="T1" fmla="*/ 360 h 631"/>
                <a:gd name="T2" fmla="*/ 604 w 822"/>
                <a:gd name="T3" fmla="*/ 360 h 631"/>
                <a:gd name="T4" fmla="*/ 203 w 822"/>
                <a:gd name="T5" fmla="*/ 360 h 631"/>
                <a:gd name="T6" fmla="*/ 203 w 822"/>
                <a:gd name="T7" fmla="*/ 360 h 631"/>
                <a:gd name="T8" fmla="*/ 0 w 822"/>
                <a:gd name="T9" fmla="*/ 467 h 631"/>
                <a:gd name="T10" fmla="*/ 0 w 822"/>
                <a:gd name="T11" fmla="*/ 467 h 631"/>
                <a:gd name="T12" fmla="*/ 238 w 822"/>
                <a:gd name="T13" fmla="*/ 61 h 631"/>
                <a:gd name="T14" fmla="*/ 238 w 822"/>
                <a:gd name="T15" fmla="*/ 61 h 631"/>
                <a:gd name="T16" fmla="*/ 583 w 822"/>
                <a:gd name="T17" fmla="*/ 61 h 631"/>
                <a:gd name="T18" fmla="*/ 583 w 822"/>
                <a:gd name="T19" fmla="*/ 61 h 631"/>
                <a:gd name="T20" fmla="*/ 821 w 822"/>
                <a:gd name="T21" fmla="*/ 467 h 631"/>
                <a:gd name="T22" fmla="*/ 821 w 822"/>
                <a:gd name="T23" fmla="*/ 467 h 631"/>
                <a:gd name="T24" fmla="*/ 604 w 822"/>
                <a:gd name="T25" fmla="*/ 36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2" h="631">
                  <a:moveTo>
                    <a:pt x="604" y="360"/>
                  </a:moveTo>
                  <a:lnTo>
                    <a:pt x="604" y="360"/>
                  </a:lnTo>
                  <a:cubicBezTo>
                    <a:pt x="482" y="440"/>
                    <a:pt x="325" y="440"/>
                    <a:pt x="203" y="360"/>
                  </a:cubicBezTo>
                  <a:lnTo>
                    <a:pt x="203" y="360"/>
                  </a:lnTo>
                  <a:cubicBezTo>
                    <a:pt x="77" y="276"/>
                    <a:pt x="0" y="630"/>
                    <a:pt x="0" y="467"/>
                  </a:cubicBezTo>
                  <a:lnTo>
                    <a:pt x="0" y="467"/>
                  </a:lnTo>
                  <a:cubicBezTo>
                    <a:pt x="0" y="292"/>
                    <a:pt x="96" y="141"/>
                    <a:pt x="238" y="61"/>
                  </a:cubicBezTo>
                  <a:lnTo>
                    <a:pt x="238" y="61"/>
                  </a:lnTo>
                  <a:cubicBezTo>
                    <a:pt x="345" y="0"/>
                    <a:pt x="477" y="0"/>
                    <a:pt x="583" y="61"/>
                  </a:cubicBezTo>
                  <a:lnTo>
                    <a:pt x="583" y="61"/>
                  </a:lnTo>
                  <a:cubicBezTo>
                    <a:pt x="725" y="141"/>
                    <a:pt x="821" y="292"/>
                    <a:pt x="821" y="467"/>
                  </a:cubicBezTo>
                  <a:lnTo>
                    <a:pt x="821" y="467"/>
                  </a:lnTo>
                  <a:cubicBezTo>
                    <a:pt x="821" y="630"/>
                    <a:pt x="731" y="276"/>
                    <a:pt x="604" y="360"/>
                  </a:cubicBezTo>
                </a:path>
              </a:pathLst>
            </a:custGeom>
            <a:solidFill>
              <a:srgbClr val="FFFFFF">
                <a:alpha val="84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6413EE15-A97A-6E40-9B1C-17F801C64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1995" y="3886267"/>
              <a:ext cx="615221" cy="1065652"/>
            </a:xfrm>
            <a:custGeom>
              <a:avLst/>
              <a:gdLst>
                <a:gd name="T0" fmla="*/ 494 w 495"/>
                <a:gd name="T1" fmla="*/ 855 h 856"/>
                <a:gd name="T2" fmla="*/ 0 w 495"/>
                <a:gd name="T3" fmla="*/ 570 h 856"/>
                <a:gd name="T4" fmla="*/ 0 w 495"/>
                <a:gd name="T5" fmla="*/ 0 h 856"/>
                <a:gd name="T6" fmla="*/ 494 w 495"/>
                <a:gd name="T7" fmla="*/ 285 h 856"/>
                <a:gd name="T8" fmla="*/ 494 w 495"/>
                <a:gd name="T9" fmla="*/ 85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856">
                  <a:moveTo>
                    <a:pt x="494" y="855"/>
                  </a:moveTo>
                  <a:lnTo>
                    <a:pt x="0" y="570"/>
                  </a:lnTo>
                  <a:lnTo>
                    <a:pt x="0" y="0"/>
                  </a:lnTo>
                  <a:lnTo>
                    <a:pt x="494" y="285"/>
                  </a:lnTo>
                  <a:lnTo>
                    <a:pt x="494" y="855"/>
                  </a:lnTo>
                </a:path>
              </a:pathLst>
            </a:custGeom>
            <a:solidFill>
              <a:srgbClr val="D3E8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B89EAAF9-893F-874E-8D2B-9A21D292C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7921" y="4589377"/>
              <a:ext cx="422962" cy="730573"/>
            </a:xfrm>
            <a:custGeom>
              <a:avLst/>
              <a:gdLst>
                <a:gd name="T0" fmla="*/ 339 w 340"/>
                <a:gd name="T1" fmla="*/ 587 h 588"/>
                <a:gd name="T2" fmla="*/ 0 w 340"/>
                <a:gd name="T3" fmla="*/ 391 h 588"/>
                <a:gd name="T4" fmla="*/ 0 w 340"/>
                <a:gd name="T5" fmla="*/ 0 h 588"/>
                <a:gd name="T6" fmla="*/ 339 w 340"/>
                <a:gd name="T7" fmla="*/ 195 h 588"/>
                <a:gd name="T8" fmla="*/ 339 w 340"/>
                <a:gd name="T9" fmla="*/ 587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588">
                  <a:moveTo>
                    <a:pt x="339" y="587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339" y="195"/>
                  </a:lnTo>
                  <a:lnTo>
                    <a:pt x="339" y="587"/>
                  </a:lnTo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8AD32669-EAEE-5B45-840A-C1BA666B5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5568" y="6056017"/>
              <a:ext cx="521838" cy="906355"/>
            </a:xfrm>
            <a:custGeom>
              <a:avLst/>
              <a:gdLst>
                <a:gd name="T0" fmla="*/ 420 w 421"/>
                <a:gd name="T1" fmla="*/ 726 h 727"/>
                <a:gd name="T2" fmla="*/ 0 w 421"/>
                <a:gd name="T3" fmla="*/ 485 h 727"/>
                <a:gd name="T4" fmla="*/ 0 w 421"/>
                <a:gd name="T5" fmla="*/ 0 h 727"/>
                <a:gd name="T6" fmla="*/ 420 w 421"/>
                <a:gd name="T7" fmla="*/ 242 h 727"/>
                <a:gd name="T8" fmla="*/ 420 w 421"/>
                <a:gd name="T9" fmla="*/ 72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727">
                  <a:moveTo>
                    <a:pt x="420" y="726"/>
                  </a:moveTo>
                  <a:lnTo>
                    <a:pt x="0" y="485"/>
                  </a:lnTo>
                  <a:lnTo>
                    <a:pt x="0" y="0"/>
                  </a:lnTo>
                  <a:lnTo>
                    <a:pt x="420" y="242"/>
                  </a:lnTo>
                  <a:lnTo>
                    <a:pt x="420" y="726"/>
                  </a:lnTo>
                </a:path>
              </a:pathLst>
            </a:custGeom>
            <a:solidFill>
              <a:srgbClr val="D3E8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2419AC59-EE29-B14A-8E52-5179FE9C6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2749" y="6336163"/>
              <a:ext cx="368032" cy="631699"/>
            </a:xfrm>
            <a:custGeom>
              <a:avLst/>
              <a:gdLst>
                <a:gd name="T0" fmla="*/ 294 w 295"/>
                <a:gd name="T1" fmla="*/ 507 h 508"/>
                <a:gd name="T2" fmla="*/ 0 w 295"/>
                <a:gd name="T3" fmla="*/ 338 h 508"/>
                <a:gd name="T4" fmla="*/ 0 w 295"/>
                <a:gd name="T5" fmla="*/ 0 h 508"/>
                <a:gd name="T6" fmla="*/ 294 w 295"/>
                <a:gd name="T7" fmla="*/ 170 h 508"/>
                <a:gd name="T8" fmla="*/ 294 w 295"/>
                <a:gd name="T9" fmla="*/ 50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08">
                  <a:moveTo>
                    <a:pt x="294" y="507"/>
                  </a:moveTo>
                  <a:lnTo>
                    <a:pt x="0" y="338"/>
                  </a:lnTo>
                  <a:lnTo>
                    <a:pt x="0" y="0"/>
                  </a:lnTo>
                  <a:lnTo>
                    <a:pt x="294" y="170"/>
                  </a:lnTo>
                  <a:lnTo>
                    <a:pt x="294" y="507"/>
                  </a:lnTo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C88CF5B5-DC09-7345-B1D6-BF7182356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0387" y="8923389"/>
              <a:ext cx="708601" cy="1224950"/>
            </a:xfrm>
            <a:custGeom>
              <a:avLst/>
              <a:gdLst>
                <a:gd name="T0" fmla="*/ 567 w 568"/>
                <a:gd name="T1" fmla="*/ 981 h 982"/>
                <a:gd name="T2" fmla="*/ 0 w 568"/>
                <a:gd name="T3" fmla="*/ 654 h 982"/>
                <a:gd name="T4" fmla="*/ 0 w 568"/>
                <a:gd name="T5" fmla="*/ 0 h 982"/>
                <a:gd name="T6" fmla="*/ 567 w 568"/>
                <a:gd name="T7" fmla="*/ 327 h 982"/>
                <a:gd name="T8" fmla="*/ 567 w 568"/>
                <a:gd name="T9" fmla="*/ 981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982">
                  <a:moveTo>
                    <a:pt x="567" y="981"/>
                  </a:moveTo>
                  <a:lnTo>
                    <a:pt x="0" y="654"/>
                  </a:lnTo>
                  <a:lnTo>
                    <a:pt x="0" y="0"/>
                  </a:lnTo>
                  <a:lnTo>
                    <a:pt x="567" y="327"/>
                  </a:lnTo>
                  <a:lnTo>
                    <a:pt x="567" y="981"/>
                  </a:lnTo>
                </a:path>
              </a:pathLst>
            </a:custGeom>
            <a:solidFill>
              <a:srgbClr val="D3E8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4AA329E6-58C9-4542-8EA1-CCF8C46B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5733" y="9318887"/>
              <a:ext cx="488879" cy="845930"/>
            </a:xfrm>
            <a:custGeom>
              <a:avLst/>
              <a:gdLst>
                <a:gd name="T0" fmla="*/ 390 w 391"/>
                <a:gd name="T1" fmla="*/ 676 h 677"/>
                <a:gd name="T2" fmla="*/ 0 w 391"/>
                <a:gd name="T3" fmla="*/ 451 h 677"/>
                <a:gd name="T4" fmla="*/ 0 w 391"/>
                <a:gd name="T5" fmla="*/ 0 h 677"/>
                <a:gd name="T6" fmla="*/ 390 w 391"/>
                <a:gd name="T7" fmla="*/ 225 h 677"/>
                <a:gd name="T8" fmla="*/ 390 w 391"/>
                <a:gd name="T9" fmla="*/ 676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677">
                  <a:moveTo>
                    <a:pt x="390" y="676"/>
                  </a:moveTo>
                  <a:lnTo>
                    <a:pt x="0" y="451"/>
                  </a:lnTo>
                  <a:lnTo>
                    <a:pt x="0" y="0"/>
                  </a:lnTo>
                  <a:lnTo>
                    <a:pt x="390" y="225"/>
                  </a:lnTo>
                  <a:lnTo>
                    <a:pt x="390" y="676"/>
                  </a:lnTo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95D8A598-00BE-844E-86AA-FCF440A77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0794" y="4655292"/>
              <a:ext cx="725082" cy="1252415"/>
            </a:xfrm>
            <a:custGeom>
              <a:avLst/>
              <a:gdLst>
                <a:gd name="T0" fmla="*/ 581 w 582"/>
                <a:gd name="T1" fmla="*/ 1006 h 1007"/>
                <a:gd name="T2" fmla="*/ 0 w 582"/>
                <a:gd name="T3" fmla="*/ 671 h 1007"/>
                <a:gd name="T4" fmla="*/ 0 w 582"/>
                <a:gd name="T5" fmla="*/ 0 h 1007"/>
                <a:gd name="T6" fmla="*/ 581 w 582"/>
                <a:gd name="T7" fmla="*/ 336 h 1007"/>
                <a:gd name="T8" fmla="*/ 581 w 582"/>
                <a:gd name="T9" fmla="*/ 1006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1007">
                  <a:moveTo>
                    <a:pt x="581" y="1006"/>
                  </a:moveTo>
                  <a:lnTo>
                    <a:pt x="0" y="671"/>
                  </a:lnTo>
                  <a:lnTo>
                    <a:pt x="0" y="0"/>
                  </a:lnTo>
                  <a:lnTo>
                    <a:pt x="581" y="336"/>
                  </a:lnTo>
                  <a:lnTo>
                    <a:pt x="581" y="1006"/>
                  </a:lnTo>
                </a:path>
              </a:pathLst>
            </a:custGeom>
            <a:solidFill>
              <a:srgbClr val="D3E8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0769CDA1-1968-4944-9090-79A8EC71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1649" y="5265018"/>
              <a:ext cx="659165" cy="1142554"/>
            </a:xfrm>
            <a:custGeom>
              <a:avLst/>
              <a:gdLst>
                <a:gd name="T0" fmla="*/ 528 w 529"/>
                <a:gd name="T1" fmla="*/ 915 h 916"/>
                <a:gd name="T2" fmla="*/ 0 w 529"/>
                <a:gd name="T3" fmla="*/ 610 h 916"/>
                <a:gd name="T4" fmla="*/ 0 w 529"/>
                <a:gd name="T5" fmla="*/ 0 h 916"/>
                <a:gd name="T6" fmla="*/ 528 w 529"/>
                <a:gd name="T7" fmla="*/ 305 h 916"/>
                <a:gd name="T8" fmla="*/ 528 w 529"/>
                <a:gd name="T9" fmla="*/ 915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916">
                  <a:moveTo>
                    <a:pt x="528" y="915"/>
                  </a:moveTo>
                  <a:lnTo>
                    <a:pt x="0" y="610"/>
                  </a:lnTo>
                  <a:lnTo>
                    <a:pt x="0" y="0"/>
                  </a:lnTo>
                  <a:lnTo>
                    <a:pt x="528" y="305"/>
                  </a:lnTo>
                  <a:lnTo>
                    <a:pt x="528" y="915"/>
                  </a:lnTo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746357B5-9BBD-384A-ACF7-9C2098DD1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2863" y="4885999"/>
              <a:ext cx="939310" cy="1120582"/>
            </a:xfrm>
            <a:custGeom>
              <a:avLst/>
              <a:gdLst>
                <a:gd name="T0" fmla="*/ 230 w 756"/>
                <a:gd name="T1" fmla="*/ 98 h 900"/>
                <a:gd name="T2" fmla="*/ 230 w 756"/>
                <a:gd name="T3" fmla="*/ 98 h 900"/>
                <a:gd name="T4" fmla="*/ 451 w 756"/>
                <a:gd name="T5" fmla="*/ 69 h 900"/>
                <a:gd name="T6" fmla="*/ 451 w 756"/>
                <a:gd name="T7" fmla="*/ 69 h 900"/>
                <a:gd name="T8" fmla="*/ 523 w 756"/>
                <a:gd name="T9" fmla="*/ 267 h 900"/>
                <a:gd name="T10" fmla="*/ 523 w 756"/>
                <a:gd name="T11" fmla="*/ 267 h 900"/>
                <a:gd name="T12" fmla="*/ 634 w 756"/>
                <a:gd name="T13" fmla="*/ 463 h 900"/>
                <a:gd name="T14" fmla="*/ 634 w 756"/>
                <a:gd name="T15" fmla="*/ 463 h 900"/>
                <a:gd name="T16" fmla="*/ 742 w 756"/>
                <a:gd name="T17" fmla="*/ 697 h 900"/>
                <a:gd name="T18" fmla="*/ 742 w 756"/>
                <a:gd name="T19" fmla="*/ 697 h 900"/>
                <a:gd name="T20" fmla="*/ 425 w 756"/>
                <a:gd name="T21" fmla="*/ 884 h 900"/>
                <a:gd name="T22" fmla="*/ 425 w 756"/>
                <a:gd name="T23" fmla="*/ 884 h 900"/>
                <a:gd name="T24" fmla="*/ 229 w 756"/>
                <a:gd name="T25" fmla="*/ 491 h 900"/>
                <a:gd name="T26" fmla="*/ 229 w 756"/>
                <a:gd name="T27" fmla="*/ 491 h 900"/>
                <a:gd name="T28" fmla="*/ 230 w 756"/>
                <a:gd name="T29" fmla="*/ 9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6" h="900">
                  <a:moveTo>
                    <a:pt x="230" y="98"/>
                  </a:moveTo>
                  <a:lnTo>
                    <a:pt x="230" y="98"/>
                  </a:lnTo>
                  <a:cubicBezTo>
                    <a:pt x="230" y="98"/>
                    <a:pt x="361" y="0"/>
                    <a:pt x="451" y="69"/>
                  </a:cubicBezTo>
                  <a:lnTo>
                    <a:pt x="451" y="69"/>
                  </a:lnTo>
                  <a:cubicBezTo>
                    <a:pt x="541" y="139"/>
                    <a:pt x="486" y="219"/>
                    <a:pt x="523" y="267"/>
                  </a:cubicBezTo>
                  <a:lnTo>
                    <a:pt x="523" y="267"/>
                  </a:lnTo>
                  <a:cubicBezTo>
                    <a:pt x="560" y="316"/>
                    <a:pt x="675" y="343"/>
                    <a:pt x="634" y="463"/>
                  </a:cubicBezTo>
                  <a:lnTo>
                    <a:pt x="634" y="463"/>
                  </a:lnTo>
                  <a:cubicBezTo>
                    <a:pt x="594" y="582"/>
                    <a:pt x="755" y="589"/>
                    <a:pt x="742" y="697"/>
                  </a:cubicBezTo>
                  <a:lnTo>
                    <a:pt x="742" y="697"/>
                  </a:lnTo>
                  <a:cubicBezTo>
                    <a:pt x="728" y="810"/>
                    <a:pt x="634" y="899"/>
                    <a:pt x="425" y="884"/>
                  </a:cubicBezTo>
                  <a:lnTo>
                    <a:pt x="425" y="884"/>
                  </a:lnTo>
                  <a:cubicBezTo>
                    <a:pt x="217" y="869"/>
                    <a:pt x="0" y="714"/>
                    <a:pt x="229" y="491"/>
                  </a:cubicBezTo>
                  <a:lnTo>
                    <a:pt x="229" y="491"/>
                  </a:lnTo>
                  <a:cubicBezTo>
                    <a:pt x="377" y="346"/>
                    <a:pt x="230" y="98"/>
                    <a:pt x="230" y="98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4E11B024-8F17-0142-9854-7A0C2BB89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6938" y="6402081"/>
              <a:ext cx="736069" cy="758041"/>
            </a:xfrm>
            <a:custGeom>
              <a:avLst/>
              <a:gdLst>
                <a:gd name="T0" fmla="*/ 533 w 593"/>
                <a:gd name="T1" fmla="*/ 446 h 607"/>
                <a:gd name="T2" fmla="*/ 533 w 593"/>
                <a:gd name="T3" fmla="*/ 446 h 607"/>
                <a:gd name="T4" fmla="*/ 271 w 593"/>
                <a:gd name="T5" fmla="*/ 389 h 607"/>
                <a:gd name="T6" fmla="*/ 271 w 593"/>
                <a:gd name="T7" fmla="*/ 389 h 607"/>
                <a:gd name="T8" fmla="*/ 72 w 593"/>
                <a:gd name="T9" fmla="*/ 306 h 607"/>
                <a:gd name="T10" fmla="*/ 72 w 593"/>
                <a:gd name="T11" fmla="*/ 306 h 607"/>
                <a:gd name="T12" fmla="*/ 24 w 593"/>
                <a:gd name="T13" fmla="*/ 82 h 607"/>
                <a:gd name="T14" fmla="*/ 24 w 593"/>
                <a:gd name="T15" fmla="*/ 82 h 607"/>
                <a:gd name="T16" fmla="*/ 415 w 593"/>
                <a:gd name="T17" fmla="*/ 153 h 607"/>
                <a:gd name="T18" fmla="*/ 415 w 593"/>
                <a:gd name="T19" fmla="*/ 153 h 607"/>
                <a:gd name="T20" fmla="*/ 533 w 593"/>
                <a:gd name="T21" fmla="*/ 44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3" h="607">
                  <a:moveTo>
                    <a:pt x="533" y="446"/>
                  </a:moveTo>
                  <a:lnTo>
                    <a:pt x="533" y="446"/>
                  </a:lnTo>
                  <a:cubicBezTo>
                    <a:pt x="533" y="446"/>
                    <a:pt x="421" y="606"/>
                    <a:pt x="271" y="389"/>
                  </a:cubicBezTo>
                  <a:lnTo>
                    <a:pt x="271" y="389"/>
                  </a:lnTo>
                  <a:cubicBezTo>
                    <a:pt x="208" y="299"/>
                    <a:pt x="115" y="350"/>
                    <a:pt x="72" y="306"/>
                  </a:cubicBezTo>
                  <a:lnTo>
                    <a:pt x="72" y="306"/>
                  </a:lnTo>
                  <a:cubicBezTo>
                    <a:pt x="0" y="230"/>
                    <a:pt x="24" y="82"/>
                    <a:pt x="24" y="82"/>
                  </a:cubicBezTo>
                  <a:lnTo>
                    <a:pt x="24" y="82"/>
                  </a:lnTo>
                  <a:cubicBezTo>
                    <a:pt x="24" y="82"/>
                    <a:pt x="191" y="0"/>
                    <a:pt x="415" y="153"/>
                  </a:cubicBezTo>
                  <a:lnTo>
                    <a:pt x="415" y="153"/>
                  </a:lnTo>
                  <a:cubicBezTo>
                    <a:pt x="592" y="275"/>
                    <a:pt x="533" y="446"/>
                    <a:pt x="533" y="44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7AE52D04-3401-A149-82A6-0D109B4F2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8064" y="7517166"/>
              <a:ext cx="241693" cy="247190"/>
            </a:xfrm>
            <a:custGeom>
              <a:avLst/>
              <a:gdLst>
                <a:gd name="T0" fmla="*/ 140 w 194"/>
                <a:gd name="T1" fmla="*/ 29 h 197"/>
                <a:gd name="T2" fmla="*/ 140 w 194"/>
                <a:gd name="T3" fmla="*/ 29 h 197"/>
                <a:gd name="T4" fmla="*/ 38 w 194"/>
                <a:gd name="T5" fmla="*/ 117 h 197"/>
                <a:gd name="T6" fmla="*/ 38 w 194"/>
                <a:gd name="T7" fmla="*/ 117 h 197"/>
                <a:gd name="T8" fmla="*/ 19 w 194"/>
                <a:gd name="T9" fmla="*/ 97 h 197"/>
                <a:gd name="T10" fmla="*/ 19 w 194"/>
                <a:gd name="T11" fmla="*/ 97 h 197"/>
                <a:gd name="T12" fmla="*/ 5 w 194"/>
                <a:gd name="T13" fmla="*/ 139 h 197"/>
                <a:gd name="T14" fmla="*/ 5 w 194"/>
                <a:gd name="T15" fmla="*/ 139 h 197"/>
                <a:gd name="T16" fmla="*/ 141 w 194"/>
                <a:gd name="T17" fmla="*/ 62 h 197"/>
                <a:gd name="T18" fmla="*/ 141 w 194"/>
                <a:gd name="T19" fmla="*/ 62 h 197"/>
                <a:gd name="T20" fmla="*/ 183 w 194"/>
                <a:gd name="T21" fmla="*/ 3 h 197"/>
                <a:gd name="T22" fmla="*/ 183 w 194"/>
                <a:gd name="T23" fmla="*/ 3 h 197"/>
                <a:gd name="T24" fmla="*/ 182 w 194"/>
                <a:gd name="T25" fmla="*/ 0 h 197"/>
                <a:gd name="T26" fmla="*/ 182 w 194"/>
                <a:gd name="T27" fmla="*/ 0 h 197"/>
                <a:gd name="T28" fmla="*/ 140 w 194"/>
                <a:gd name="T29" fmla="*/ 2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97">
                  <a:moveTo>
                    <a:pt x="140" y="29"/>
                  </a:moveTo>
                  <a:lnTo>
                    <a:pt x="140" y="29"/>
                  </a:lnTo>
                  <a:cubicBezTo>
                    <a:pt x="112" y="29"/>
                    <a:pt x="144" y="71"/>
                    <a:pt x="38" y="117"/>
                  </a:cubicBezTo>
                  <a:lnTo>
                    <a:pt x="38" y="117"/>
                  </a:lnTo>
                  <a:cubicBezTo>
                    <a:pt x="26" y="122"/>
                    <a:pt x="21" y="110"/>
                    <a:pt x="19" y="97"/>
                  </a:cubicBezTo>
                  <a:lnTo>
                    <a:pt x="19" y="97"/>
                  </a:lnTo>
                  <a:cubicBezTo>
                    <a:pt x="12" y="110"/>
                    <a:pt x="7" y="124"/>
                    <a:pt x="5" y="139"/>
                  </a:cubicBezTo>
                  <a:lnTo>
                    <a:pt x="5" y="139"/>
                  </a:lnTo>
                  <a:cubicBezTo>
                    <a:pt x="0" y="196"/>
                    <a:pt x="120" y="127"/>
                    <a:pt x="141" y="62"/>
                  </a:cubicBezTo>
                  <a:lnTo>
                    <a:pt x="141" y="62"/>
                  </a:lnTo>
                  <a:cubicBezTo>
                    <a:pt x="141" y="62"/>
                    <a:pt x="193" y="44"/>
                    <a:pt x="183" y="3"/>
                  </a:cubicBezTo>
                  <a:lnTo>
                    <a:pt x="183" y="3"/>
                  </a:lnTo>
                  <a:cubicBezTo>
                    <a:pt x="182" y="2"/>
                    <a:pt x="182" y="1"/>
                    <a:pt x="182" y="0"/>
                  </a:cubicBezTo>
                  <a:lnTo>
                    <a:pt x="182" y="0"/>
                  </a:lnTo>
                  <a:cubicBezTo>
                    <a:pt x="170" y="17"/>
                    <a:pt x="147" y="28"/>
                    <a:pt x="140" y="29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1C256020-F9F5-B04C-BD4A-B1D859B82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0038" y="6495462"/>
              <a:ext cx="406485" cy="1175512"/>
            </a:xfrm>
            <a:custGeom>
              <a:avLst/>
              <a:gdLst>
                <a:gd name="T0" fmla="*/ 324 w 325"/>
                <a:gd name="T1" fmla="*/ 98 h 944"/>
                <a:gd name="T2" fmla="*/ 116 w 325"/>
                <a:gd name="T3" fmla="*/ 0 h 944"/>
                <a:gd name="T4" fmla="*/ 116 w 325"/>
                <a:gd name="T5" fmla="*/ 0 h 944"/>
                <a:gd name="T6" fmla="*/ 45 w 325"/>
                <a:gd name="T7" fmla="*/ 194 h 944"/>
                <a:gd name="T8" fmla="*/ 45 w 325"/>
                <a:gd name="T9" fmla="*/ 194 h 944"/>
                <a:gd name="T10" fmla="*/ 71 w 325"/>
                <a:gd name="T11" fmla="*/ 807 h 944"/>
                <a:gd name="T12" fmla="*/ 71 w 325"/>
                <a:gd name="T13" fmla="*/ 807 h 944"/>
                <a:gd name="T14" fmla="*/ 0 w 325"/>
                <a:gd name="T15" fmla="*/ 918 h 944"/>
                <a:gd name="T16" fmla="*/ 0 w 325"/>
                <a:gd name="T17" fmla="*/ 918 h 944"/>
                <a:gd name="T18" fmla="*/ 19 w 325"/>
                <a:gd name="T19" fmla="*/ 938 h 944"/>
                <a:gd name="T20" fmla="*/ 19 w 325"/>
                <a:gd name="T21" fmla="*/ 938 h 944"/>
                <a:gd name="T22" fmla="*/ 121 w 325"/>
                <a:gd name="T23" fmla="*/ 850 h 944"/>
                <a:gd name="T24" fmla="*/ 121 w 325"/>
                <a:gd name="T25" fmla="*/ 850 h 944"/>
                <a:gd name="T26" fmla="*/ 163 w 325"/>
                <a:gd name="T27" fmla="*/ 821 h 944"/>
                <a:gd name="T28" fmla="*/ 163 w 325"/>
                <a:gd name="T29" fmla="*/ 821 h 944"/>
                <a:gd name="T30" fmla="*/ 188 w 325"/>
                <a:gd name="T31" fmla="*/ 552 h 944"/>
                <a:gd name="T32" fmla="*/ 188 w 325"/>
                <a:gd name="T33" fmla="*/ 552 h 944"/>
                <a:gd name="T34" fmla="*/ 211 w 325"/>
                <a:gd name="T35" fmla="*/ 234 h 944"/>
                <a:gd name="T36" fmla="*/ 211 w 325"/>
                <a:gd name="T37" fmla="*/ 234 h 944"/>
                <a:gd name="T38" fmla="*/ 324 w 325"/>
                <a:gd name="T39" fmla="*/ 9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5" h="944">
                  <a:moveTo>
                    <a:pt x="324" y="98"/>
                  </a:moveTo>
                  <a:lnTo>
                    <a:pt x="116" y="0"/>
                  </a:lnTo>
                  <a:lnTo>
                    <a:pt x="116" y="0"/>
                  </a:lnTo>
                  <a:cubicBezTo>
                    <a:pt x="116" y="0"/>
                    <a:pt x="22" y="71"/>
                    <a:pt x="45" y="194"/>
                  </a:cubicBezTo>
                  <a:lnTo>
                    <a:pt x="45" y="194"/>
                  </a:lnTo>
                  <a:cubicBezTo>
                    <a:pt x="67" y="316"/>
                    <a:pt x="87" y="760"/>
                    <a:pt x="71" y="807"/>
                  </a:cubicBezTo>
                  <a:lnTo>
                    <a:pt x="71" y="807"/>
                  </a:lnTo>
                  <a:cubicBezTo>
                    <a:pt x="60" y="842"/>
                    <a:pt x="21" y="878"/>
                    <a:pt x="0" y="918"/>
                  </a:cubicBezTo>
                  <a:lnTo>
                    <a:pt x="0" y="918"/>
                  </a:lnTo>
                  <a:cubicBezTo>
                    <a:pt x="2" y="931"/>
                    <a:pt x="7" y="943"/>
                    <a:pt x="19" y="938"/>
                  </a:cubicBezTo>
                  <a:lnTo>
                    <a:pt x="19" y="938"/>
                  </a:lnTo>
                  <a:cubicBezTo>
                    <a:pt x="125" y="892"/>
                    <a:pt x="93" y="850"/>
                    <a:pt x="121" y="850"/>
                  </a:cubicBezTo>
                  <a:lnTo>
                    <a:pt x="121" y="850"/>
                  </a:lnTo>
                  <a:cubicBezTo>
                    <a:pt x="128" y="849"/>
                    <a:pt x="151" y="838"/>
                    <a:pt x="163" y="821"/>
                  </a:cubicBezTo>
                  <a:lnTo>
                    <a:pt x="163" y="821"/>
                  </a:lnTo>
                  <a:cubicBezTo>
                    <a:pt x="153" y="777"/>
                    <a:pt x="165" y="655"/>
                    <a:pt x="188" y="552"/>
                  </a:cubicBezTo>
                  <a:lnTo>
                    <a:pt x="188" y="552"/>
                  </a:lnTo>
                  <a:cubicBezTo>
                    <a:pt x="212" y="445"/>
                    <a:pt x="238" y="304"/>
                    <a:pt x="211" y="234"/>
                  </a:cubicBezTo>
                  <a:lnTo>
                    <a:pt x="211" y="234"/>
                  </a:lnTo>
                  <a:cubicBezTo>
                    <a:pt x="211" y="234"/>
                    <a:pt x="323" y="116"/>
                    <a:pt x="324" y="98"/>
                  </a:cubicBez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8F646EB9-8072-A94A-B5AA-07CF473FE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5115" y="6649267"/>
              <a:ext cx="466908" cy="1049174"/>
            </a:xfrm>
            <a:custGeom>
              <a:avLst/>
              <a:gdLst>
                <a:gd name="T0" fmla="*/ 354 w 373"/>
                <a:gd name="T1" fmla="*/ 728 h 843"/>
                <a:gd name="T2" fmla="*/ 354 w 373"/>
                <a:gd name="T3" fmla="*/ 728 h 843"/>
                <a:gd name="T4" fmla="*/ 346 w 373"/>
                <a:gd name="T5" fmla="*/ 617 h 843"/>
                <a:gd name="T6" fmla="*/ 339 w 373"/>
                <a:gd name="T7" fmla="*/ 617 h 843"/>
                <a:gd name="T8" fmla="*/ 339 w 373"/>
                <a:gd name="T9" fmla="*/ 617 h 843"/>
                <a:gd name="T10" fmla="*/ 281 w 373"/>
                <a:gd name="T11" fmla="*/ 354 h 843"/>
                <a:gd name="T12" fmla="*/ 281 w 373"/>
                <a:gd name="T13" fmla="*/ 354 h 843"/>
                <a:gd name="T14" fmla="*/ 260 w 373"/>
                <a:gd name="T15" fmla="*/ 182 h 843"/>
                <a:gd name="T16" fmla="*/ 301 w 373"/>
                <a:gd name="T17" fmla="*/ 142 h 843"/>
                <a:gd name="T18" fmla="*/ 301 w 373"/>
                <a:gd name="T19" fmla="*/ 142 h 843"/>
                <a:gd name="T20" fmla="*/ 146 w 373"/>
                <a:gd name="T21" fmla="*/ 0 h 843"/>
                <a:gd name="T22" fmla="*/ 49 w 373"/>
                <a:gd name="T23" fmla="*/ 50 h 843"/>
                <a:gd name="T24" fmla="*/ 49 w 373"/>
                <a:gd name="T25" fmla="*/ 50 h 843"/>
                <a:gd name="T26" fmla="*/ 41 w 373"/>
                <a:gd name="T27" fmla="*/ 197 h 843"/>
                <a:gd name="T28" fmla="*/ 41 w 373"/>
                <a:gd name="T29" fmla="*/ 197 h 843"/>
                <a:gd name="T30" fmla="*/ 319 w 373"/>
                <a:gd name="T31" fmla="*/ 806 h 843"/>
                <a:gd name="T32" fmla="*/ 319 w 373"/>
                <a:gd name="T33" fmla="*/ 806 h 843"/>
                <a:gd name="T34" fmla="*/ 326 w 373"/>
                <a:gd name="T35" fmla="*/ 824 h 843"/>
                <a:gd name="T36" fmla="*/ 326 w 373"/>
                <a:gd name="T37" fmla="*/ 824 h 843"/>
                <a:gd name="T38" fmla="*/ 354 w 373"/>
                <a:gd name="T39" fmla="*/ 72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3" h="843">
                  <a:moveTo>
                    <a:pt x="354" y="728"/>
                  </a:moveTo>
                  <a:lnTo>
                    <a:pt x="354" y="728"/>
                  </a:lnTo>
                  <a:cubicBezTo>
                    <a:pt x="340" y="683"/>
                    <a:pt x="343" y="638"/>
                    <a:pt x="346" y="617"/>
                  </a:cubicBezTo>
                  <a:lnTo>
                    <a:pt x="339" y="617"/>
                  </a:lnTo>
                  <a:lnTo>
                    <a:pt x="339" y="617"/>
                  </a:lnTo>
                  <a:cubicBezTo>
                    <a:pt x="339" y="617"/>
                    <a:pt x="296" y="474"/>
                    <a:pt x="281" y="354"/>
                  </a:cubicBezTo>
                  <a:lnTo>
                    <a:pt x="281" y="354"/>
                  </a:lnTo>
                  <a:cubicBezTo>
                    <a:pt x="267" y="234"/>
                    <a:pt x="260" y="182"/>
                    <a:pt x="260" y="182"/>
                  </a:cubicBezTo>
                  <a:lnTo>
                    <a:pt x="301" y="142"/>
                  </a:lnTo>
                  <a:lnTo>
                    <a:pt x="301" y="142"/>
                  </a:lnTo>
                  <a:cubicBezTo>
                    <a:pt x="301" y="142"/>
                    <a:pt x="238" y="45"/>
                    <a:pt x="146" y="0"/>
                  </a:cubicBezTo>
                  <a:lnTo>
                    <a:pt x="49" y="50"/>
                  </a:lnTo>
                  <a:lnTo>
                    <a:pt x="49" y="50"/>
                  </a:lnTo>
                  <a:cubicBezTo>
                    <a:pt x="49" y="50"/>
                    <a:pt x="0" y="109"/>
                    <a:pt x="41" y="197"/>
                  </a:cubicBezTo>
                  <a:lnTo>
                    <a:pt x="41" y="197"/>
                  </a:lnTo>
                  <a:cubicBezTo>
                    <a:pt x="82" y="286"/>
                    <a:pt x="290" y="714"/>
                    <a:pt x="319" y="806"/>
                  </a:cubicBezTo>
                  <a:lnTo>
                    <a:pt x="319" y="806"/>
                  </a:lnTo>
                  <a:cubicBezTo>
                    <a:pt x="322" y="812"/>
                    <a:pt x="324" y="818"/>
                    <a:pt x="326" y="824"/>
                  </a:cubicBezTo>
                  <a:lnTo>
                    <a:pt x="326" y="824"/>
                  </a:lnTo>
                  <a:cubicBezTo>
                    <a:pt x="359" y="842"/>
                    <a:pt x="372" y="790"/>
                    <a:pt x="354" y="728"/>
                  </a:cubicBez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F67121AB-B01A-0248-A96D-98FFF0D59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6103" y="7418292"/>
              <a:ext cx="87889" cy="351554"/>
            </a:xfrm>
            <a:custGeom>
              <a:avLst/>
              <a:gdLst>
                <a:gd name="T0" fmla="*/ 38 w 70"/>
                <a:gd name="T1" fmla="*/ 4 h 283"/>
                <a:gd name="T2" fmla="*/ 20 w 70"/>
                <a:gd name="T3" fmla="*/ 3 h 283"/>
                <a:gd name="T4" fmla="*/ 20 w 70"/>
                <a:gd name="T5" fmla="*/ 3 h 283"/>
                <a:gd name="T6" fmla="*/ 28 w 70"/>
                <a:gd name="T7" fmla="*/ 114 h 283"/>
                <a:gd name="T8" fmla="*/ 28 w 70"/>
                <a:gd name="T9" fmla="*/ 114 h 283"/>
                <a:gd name="T10" fmla="*/ 0 w 70"/>
                <a:gd name="T11" fmla="*/ 210 h 283"/>
                <a:gd name="T12" fmla="*/ 0 w 70"/>
                <a:gd name="T13" fmla="*/ 210 h 283"/>
                <a:gd name="T14" fmla="*/ 63 w 70"/>
                <a:gd name="T15" fmla="*/ 243 h 283"/>
                <a:gd name="T16" fmla="*/ 63 w 70"/>
                <a:gd name="T17" fmla="*/ 243 h 283"/>
                <a:gd name="T18" fmla="*/ 63 w 70"/>
                <a:gd name="T19" fmla="*/ 121 h 283"/>
                <a:gd name="T20" fmla="*/ 63 w 70"/>
                <a:gd name="T21" fmla="*/ 121 h 283"/>
                <a:gd name="T22" fmla="*/ 38 w 70"/>
                <a:gd name="T2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83">
                  <a:moveTo>
                    <a:pt x="38" y="4"/>
                  </a:moveTo>
                  <a:lnTo>
                    <a:pt x="20" y="3"/>
                  </a:lnTo>
                  <a:lnTo>
                    <a:pt x="20" y="3"/>
                  </a:lnTo>
                  <a:cubicBezTo>
                    <a:pt x="17" y="24"/>
                    <a:pt x="14" y="69"/>
                    <a:pt x="28" y="114"/>
                  </a:cubicBezTo>
                  <a:lnTo>
                    <a:pt x="28" y="114"/>
                  </a:lnTo>
                  <a:cubicBezTo>
                    <a:pt x="46" y="176"/>
                    <a:pt x="33" y="228"/>
                    <a:pt x="0" y="210"/>
                  </a:cubicBezTo>
                  <a:lnTo>
                    <a:pt x="0" y="210"/>
                  </a:lnTo>
                  <a:cubicBezTo>
                    <a:pt x="28" y="282"/>
                    <a:pt x="63" y="270"/>
                    <a:pt x="63" y="243"/>
                  </a:cubicBezTo>
                  <a:lnTo>
                    <a:pt x="63" y="243"/>
                  </a:lnTo>
                  <a:cubicBezTo>
                    <a:pt x="63" y="215"/>
                    <a:pt x="59" y="167"/>
                    <a:pt x="63" y="121"/>
                  </a:cubicBezTo>
                  <a:lnTo>
                    <a:pt x="63" y="121"/>
                  </a:lnTo>
                  <a:cubicBezTo>
                    <a:pt x="67" y="76"/>
                    <a:pt x="69" y="0"/>
                    <a:pt x="38" y="4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id="{8BAF58D7-1866-A247-9196-B2F325629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4406" y="6121934"/>
              <a:ext cx="1148044" cy="917340"/>
            </a:xfrm>
            <a:custGeom>
              <a:avLst/>
              <a:gdLst>
                <a:gd name="T0" fmla="*/ 578 w 922"/>
                <a:gd name="T1" fmla="*/ 0 h 738"/>
                <a:gd name="T2" fmla="*/ 578 w 922"/>
                <a:gd name="T3" fmla="*/ 0 h 738"/>
                <a:gd name="T4" fmla="*/ 0 w 922"/>
                <a:gd name="T5" fmla="*/ 308 h 738"/>
                <a:gd name="T6" fmla="*/ 0 w 922"/>
                <a:gd name="T7" fmla="*/ 308 h 738"/>
                <a:gd name="T8" fmla="*/ 304 w 922"/>
                <a:gd name="T9" fmla="*/ 470 h 738"/>
                <a:gd name="T10" fmla="*/ 304 w 922"/>
                <a:gd name="T11" fmla="*/ 470 h 738"/>
                <a:gd name="T12" fmla="*/ 495 w 922"/>
                <a:gd name="T13" fmla="*/ 664 h 738"/>
                <a:gd name="T14" fmla="*/ 495 w 922"/>
                <a:gd name="T15" fmla="*/ 664 h 738"/>
                <a:gd name="T16" fmla="*/ 586 w 922"/>
                <a:gd name="T17" fmla="*/ 551 h 738"/>
                <a:gd name="T18" fmla="*/ 586 w 922"/>
                <a:gd name="T19" fmla="*/ 551 h 738"/>
                <a:gd name="T20" fmla="*/ 798 w 922"/>
                <a:gd name="T21" fmla="*/ 104 h 738"/>
                <a:gd name="T22" fmla="*/ 578 w 922"/>
                <a:gd name="T23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2" h="738">
                  <a:moveTo>
                    <a:pt x="578" y="0"/>
                  </a:moveTo>
                  <a:lnTo>
                    <a:pt x="578" y="0"/>
                  </a:lnTo>
                  <a:cubicBezTo>
                    <a:pt x="578" y="0"/>
                    <a:pt x="218" y="18"/>
                    <a:pt x="0" y="308"/>
                  </a:cubicBezTo>
                  <a:lnTo>
                    <a:pt x="0" y="308"/>
                  </a:lnTo>
                  <a:cubicBezTo>
                    <a:pt x="0" y="308"/>
                    <a:pt x="189" y="431"/>
                    <a:pt x="304" y="470"/>
                  </a:cubicBezTo>
                  <a:lnTo>
                    <a:pt x="304" y="470"/>
                  </a:lnTo>
                  <a:cubicBezTo>
                    <a:pt x="417" y="509"/>
                    <a:pt x="495" y="592"/>
                    <a:pt x="495" y="664"/>
                  </a:cubicBezTo>
                  <a:lnTo>
                    <a:pt x="495" y="664"/>
                  </a:lnTo>
                  <a:cubicBezTo>
                    <a:pt x="495" y="737"/>
                    <a:pt x="545" y="571"/>
                    <a:pt x="586" y="551"/>
                  </a:cubicBezTo>
                  <a:lnTo>
                    <a:pt x="586" y="551"/>
                  </a:lnTo>
                  <a:cubicBezTo>
                    <a:pt x="628" y="529"/>
                    <a:pt x="921" y="433"/>
                    <a:pt x="798" y="104"/>
                  </a:cubicBezTo>
                  <a:lnTo>
                    <a:pt x="578" y="0"/>
                  </a:ln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5796FC05-5D40-1A48-8F20-35909EE7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4688" y="5473754"/>
              <a:ext cx="549304" cy="1038187"/>
            </a:xfrm>
            <a:custGeom>
              <a:avLst/>
              <a:gdLst>
                <a:gd name="T0" fmla="*/ 442 w 443"/>
                <a:gd name="T1" fmla="*/ 0 h 835"/>
                <a:gd name="T2" fmla="*/ 442 w 443"/>
                <a:gd name="T3" fmla="*/ 0 h 835"/>
                <a:gd name="T4" fmla="*/ 284 w 443"/>
                <a:gd name="T5" fmla="*/ 112 h 835"/>
                <a:gd name="T6" fmla="*/ 284 w 443"/>
                <a:gd name="T7" fmla="*/ 112 h 835"/>
                <a:gd name="T8" fmla="*/ 164 w 443"/>
                <a:gd name="T9" fmla="*/ 488 h 835"/>
                <a:gd name="T10" fmla="*/ 164 w 443"/>
                <a:gd name="T11" fmla="*/ 488 h 835"/>
                <a:gd name="T12" fmla="*/ 0 w 443"/>
                <a:gd name="T13" fmla="*/ 809 h 835"/>
                <a:gd name="T14" fmla="*/ 68 w 443"/>
                <a:gd name="T15" fmla="*/ 834 h 835"/>
                <a:gd name="T16" fmla="*/ 68 w 443"/>
                <a:gd name="T17" fmla="*/ 834 h 835"/>
                <a:gd name="T18" fmla="*/ 235 w 443"/>
                <a:gd name="T19" fmla="*/ 524 h 835"/>
                <a:gd name="T20" fmla="*/ 235 w 443"/>
                <a:gd name="T21" fmla="*/ 524 h 835"/>
                <a:gd name="T22" fmla="*/ 371 w 443"/>
                <a:gd name="T23" fmla="*/ 237 h 835"/>
                <a:gd name="T24" fmla="*/ 371 w 443"/>
                <a:gd name="T25" fmla="*/ 237 h 835"/>
                <a:gd name="T26" fmla="*/ 442 w 443"/>
                <a:gd name="T2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3" h="835">
                  <a:moveTo>
                    <a:pt x="442" y="0"/>
                  </a:moveTo>
                  <a:lnTo>
                    <a:pt x="442" y="0"/>
                  </a:lnTo>
                  <a:cubicBezTo>
                    <a:pt x="442" y="0"/>
                    <a:pt x="336" y="7"/>
                    <a:pt x="284" y="112"/>
                  </a:cubicBezTo>
                  <a:lnTo>
                    <a:pt x="284" y="112"/>
                  </a:lnTo>
                  <a:cubicBezTo>
                    <a:pt x="229" y="226"/>
                    <a:pt x="164" y="488"/>
                    <a:pt x="164" y="488"/>
                  </a:cubicBezTo>
                  <a:lnTo>
                    <a:pt x="164" y="488"/>
                  </a:lnTo>
                  <a:cubicBezTo>
                    <a:pt x="164" y="488"/>
                    <a:pt x="37" y="729"/>
                    <a:pt x="0" y="809"/>
                  </a:cubicBezTo>
                  <a:lnTo>
                    <a:pt x="68" y="834"/>
                  </a:lnTo>
                  <a:lnTo>
                    <a:pt x="68" y="834"/>
                  </a:lnTo>
                  <a:cubicBezTo>
                    <a:pt x="68" y="834"/>
                    <a:pt x="253" y="612"/>
                    <a:pt x="235" y="524"/>
                  </a:cubicBezTo>
                  <a:lnTo>
                    <a:pt x="235" y="524"/>
                  </a:lnTo>
                  <a:cubicBezTo>
                    <a:pt x="235" y="524"/>
                    <a:pt x="322" y="342"/>
                    <a:pt x="371" y="237"/>
                  </a:cubicBezTo>
                  <a:lnTo>
                    <a:pt x="371" y="237"/>
                  </a:lnTo>
                  <a:cubicBezTo>
                    <a:pt x="414" y="145"/>
                    <a:pt x="442" y="0"/>
                    <a:pt x="442" y="0"/>
                  </a:cubicBezTo>
                </a:path>
              </a:pathLst>
            </a:custGeom>
            <a:solidFill>
              <a:srgbClr val="EAA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190613A4-C969-9A40-8A18-67966CA39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2994" y="6435039"/>
              <a:ext cx="763535" cy="439443"/>
            </a:xfrm>
            <a:custGeom>
              <a:avLst/>
              <a:gdLst>
                <a:gd name="T0" fmla="*/ 225 w 613"/>
                <a:gd name="T1" fmla="*/ 0 h 354"/>
                <a:gd name="T2" fmla="*/ 612 w 613"/>
                <a:gd name="T3" fmla="*/ 224 h 354"/>
                <a:gd name="T4" fmla="*/ 388 w 613"/>
                <a:gd name="T5" fmla="*/ 353 h 354"/>
                <a:gd name="T6" fmla="*/ 0 w 613"/>
                <a:gd name="T7" fmla="*/ 130 h 354"/>
                <a:gd name="T8" fmla="*/ 225 w 613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354">
                  <a:moveTo>
                    <a:pt x="225" y="0"/>
                  </a:moveTo>
                  <a:lnTo>
                    <a:pt x="612" y="224"/>
                  </a:lnTo>
                  <a:lnTo>
                    <a:pt x="388" y="353"/>
                  </a:lnTo>
                  <a:lnTo>
                    <a:pt x="0" y="130"/>
                  </a:lnTo>
                  <a:lnTo>
                    <a:pt x="225" y="0"/>
                  </a:lnTo>
                </a:path>
              </a:pathLst>
            </a:custGeom>
            <a:solidFill>
              <a:srgbClr val="ACD5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DB8D005C-23FD-0C44-B6C8-10ECB3AF7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327" y="5473756"/>
              <a:ext cx="653674" cy="873396"/>
            </a:xfrm>
            <a:custGeom>
              <a:avLst/>
              <a:gdLst>
                <a:gd name="T0" fmla="*/ 211 w 524"/>
                <a:gd name="T1" fmla="*/ 0 h 702"/>
                <a:gd name="T2" fmla="*/ 211 w 524"/>
                <a:gd name="T3" fmla="*/ 0 h 702"/>
                <a:gd name="T4" fmla="*/ 133 w 524"/>
                <a:gd name="T5" fmla="*/ 82 h 702"/>
                <a:gd name="T6" fmla="*/ 133 w 524"/>
                <a:gd name="T7" fmla="*/ 82 h 702"/>
                <a:gd name="T8" fmla="*/ 34 w 524"/>
                <a:gd name="T9" fmla="*/ 325 h 702"/>
                <a:gd name="T10" fmla="*/ 34 w 524"/>
                <a:gd name="T11" fmla="*/ 325 h 702"/>
                <a:gd name="T12" fmla="*/ 51 w 524"/>
                <a:gd name="T13" fmla="*/ 584 h 702"/>
                <a:gd name="T14" fmla="*/ 51 w 524"/>
                <a:gd name="T15" fmla="*/ 584 h 702"/>
                <a:gd name="T16" fmla="*/ 387 w 524"/>
                <a:gd name="T17" fmla="*/ 625 h 702"/>
                <a:gd name="T18" fmla="*/ 387 w 524"/>
                <a:gd name="T19" fmla="*/ 625 h 702"/>
                <a:gd name="T20" fmla="*/ 426 w 524"/>
                <a:gd name="T21" fmla="*/ 414 h 702"/>
                <a:gd name="T22" fmla="*/ 426 w 524"/>
                <a:gd name="T23" fmla="*/ 414 h 702"/>
                <a:gd name="T24" fmla="*/ 513 w 524"/>
                <a:gd name="T25" fmla="*/ 119 h 702"/>
                <a:gd name="T26" fmla="*/ 513 w 524"/>
                <a:gd name="T27" fmla="*/ 119 h 702"/>
                <a:gd name="T28" fmla="*/ 211 w 524"/>
                <a:gd name="T29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4" h="702">
                  <a:moveTo>
                    <a:pt x="211" y="0"/>
                  </a:moveTo>
                  <a:lnTo>
                    <a:pt x="211" y="0"/>
                  </a:lnTo>
                  <a:cubicBezTo>
                    <a:pt x="211" y="0"/>
                    <a:pt x="170" y="29"/>
                    <a:pt x="133" y="82"/>
                  </a:cubicBezTo>
                  <a:lnTo>
                    <a:pt x="133" y="82"/>
                  </a:lnTo>
                  <a:cubicBezTo>
                    <a:pt x="73" y="170"/>
                    <a:pt x="0" y="280"/>
                    <a:pt x="34" y="325"/>
                  </a:cubicBezTo>
                  <a:lnTo>
                    <a:pt x="34" y="325"/>
                  </a:lnTo>
                  <a:cubicBezTo>
                    <a:pt x="87" y="395"/>
                    <a:pt x="77" y="523"/>
                    <a:pt x="51" y="584"/>
                  </a:cubicBezTo>
                  <a:lnTo>
                    <a:pt x="51" y="584"/>
                  </a:lnTo>
                  <a:cubicBezTo>
                    <a:pt x="24" y="647"/>
                    <a:pt x="319" y="701"/>
                    <a:pt x="387" y="625"/>
                  </a:cubicBezTo>
                  <a:lnTo>
                    <a:pt x="387" y="625"/>
                  </a:lnTo>
                  <a:cubicBezTo>
                    <a:pt x="387" y="625"/>
                    <a:pt x="380" y="484"/>
                    <a:pt x="426" y="414"/>
                  </a:cubicBezTo>
                  <a:lnTo>
                    <a:pt x="426" y="414"/>
                  </a:lnTo>
                  <a:cubicBezTo>
                    <a:pt x="473" y="343"/>
                    <a:pt x="523" y="161"/>
                    <a:pt x="513" y="119"/>
                  </a:cubicBezTo>
                  <a:lnTo>
                    <a:pt x="513" y="119"/>
                  </a:lnTo>
                  <a:cubicBezTo>
                    <a:pt x="498" y="59"/>
                    <a:pt x="211" y="0"/>
                    <a:pt x="211" y="0"/>
                  </a:cubicBezTo>
                </a:path>
              </a:pathLst>
            </a:custGeom>
            <a:solidFill>
              <a:srgbClr val="F75B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4A57D88E-83A1-4145-BB41-3C9B753AD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1737" y="5891226"/>
              <a:ext cx="351554" cy="159301"/>
            </a:xfrm>
            <a:custGeom>
              <a:avLst/>
              <a:gdLst>
                <a:gd name="T0" fmla="*/ 243 w 282"/>
                <a:gd name="T1" fmla="*/ 97 h 128"/>
                <a:gd name="T2" fmla="*/ 243 w 282"/>
                <a:gd name="T3" fmla="*/ 97 h 128"/>
                <a:gd name="T4" fmla="*/ 101 w 282"/>
                <a:gd name="T5" fmla="*/ 27 h 128"/>
                <a:gd name="T6" fmla="*/ 101 w 282"/>
                <a:gd name="T7" fmla="*/ 27 h 128"/>
                <a:gd name="T8" fmla="*/ 0 w 282"/>
                <a:gd name="T9" fmla="*/ 28 h 128"/>
                <a:gd name="T10" fmla="*/ 0 w 282"/>
                <a:gd name="T11" fmla="*/ 28 h 128"/>
                <a:gd name="T12" fmla="*/ 9 w 282"/>
                <a:gd name="T13" fmla="*/ 56 h 128"/>
                <a:gd name="T14" fmla="*/ 9 w 282"/>
                <a:gd name="T15" fmla="*/ 56 h 128"/>
                <a:gd name="T16" fmla="*/ 76 w 282"/>
                <a:gd name="T17" fmla="*/ 93 h 128"/>
                <a:gd name="T18" fmla="*/ 76 w 282"/>
                <a:gd name="T19" fmla="*/ 93 h 128"/>
                <a:gd name="T20" fmla="*/ 243 w 282"/>
                <a:gd name="T21" fmla="*/ 9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128">
                  <a:moveTo>
                    <a:pt x="243" y="97"/>
                  </a:moveTo>
                  <a:lnTo>
                    <a:pt x="243" y="97"/>
                  </a:lnTo>
                  <a:cubicBezTo>
                    <a:pt x="204" y="92"/>
                    <a:pt x="128" y="68"/>
                    <a:pt x="101" y="27"/>
                  </a:cubicBezTo>
                  <a:lnTo>
                    <a:pt x="101" y="27"/>
                  </a:lnTo>
                  <a:cubicBezTo>
                    <a:pt x="84" y="0"/>
                    <a:pt x="80" y="42"/>
                    <a:pt x="0" y="28"/>
                  </a:cubicBezTo>
                  <a:lnTo>
                    <a:pt x="0" y="28"/>
                  </a:lnTo>
                  <a:cubicBezTo>
                    <a:pt x="4" y="37"/>
                    <a:pt x="7" y="47"/>
                    <a:pt x="9" y="56"/>
                  </a:cubicBezTo>
                  <a:lnTo>
                    <a:pt x="9" y="56"/>
                  </a:lnTo>
                  <a:cubicBezTo>
                    <a:pt x="35" y="71"/>
                    <a:pt x="61" y="86"/>
                    <a:pt x="76" y="93"/>
                  </a:cubicBezTo>
                  <a:lnTo>
                    <a:pt x="76" y="93"/>
                  </a:lnTo>
                  <a:cubicBezTo>
                    <a:pt x="142" y="127"/>
                    <a:pt x="281" y="103"/>
                    <a:pt x="243" y="97"/>
                  </a:cubicBezTo>
                </a:path>
              </a:pathLst>
            </a:custGeom>
            <a:solidFill>
              <a:srgbClr val="264285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E994BC23-BCE7-0C45-A296-CB5DE3FCB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4270" y="5616572"/>
              <a:ext cx="686633" cy="994244"/>
            </a:xfrm>
            <a:custGeom>
              <a:avLst/>
              <a:gdLst>
                <a:gd name="T0" fmla="*/ 552 w 553"/>
                <a:gd name="T1" fmla="*/ 457 h 797"/>
                <a:gd name="T2" fmla="*/ 552 w 553"/>
                <a:gd name="T3" fmla="*/ 457 h 797"/>
                <a:gd name="T4" fmla="*/ 186 w 553"/>
                <a:gd name="T5" fmla="*/ 728 h 797"/>
                <a:gd name="T6" fmla="*/ 186 w 553"/>
                <a:gd name="T7" fmla="*/ 728 h 797"/>
                <a:gd name="T8" fmla="*/ 162 w 553"/>
                <a:gd name="T9" fmla="*/ 759 h 797"/>
                <a:gd name="T10" fmla="*/ 162 w 553"/>
                <a:gd name="T11" fmla="*/ 759 h 797"/>
                <a:gd name="T12" fmla="*/ 96 w 553"/>
                <a:gd name="T13" fmla="*/ 759 h 797"/>
                <a:gd name="T14" fmla="*/ 96 w 553"/>
                <a:gd name="T15" fmla="*/ 759 h 797"/>
                <a:gd name="T16" fmla="*/ 42 w 553"/>
                <a:gd name="T17" fmla="*/ 792 h 797"/>
                <a:gd name="T18" fmla="*/ 42 w 553"/>
                <a:gd name="T19" fmla="*/ 792 h 797"/>
                <a:gd name="T20" fmla="*/ 15 w 553"/>
                <a:gd name="T21" fmla="*/ 788 h 797"/>
                <a:gd name="T22" fmla="*/ 15 w 553"/>
                <a:gd name="T23" fmla="*/ 788 h 797"/>
                <a:gd name="T24" fmla="*/ 25 w 553"/>
                <a:gd name="T25" fmla="*/ 750 h 797"/>
                <a:gd name="T26" fmla="*/ 25 w 553"/>
                <a:gd name="T27" fmla="*/ 750 h 797"/>
                <a:gd name="T28" fmla="*/ 77 w 553"/>
                <a:gd name="T29" fmla="*/ 695 h 797"/>
                <a:gd name="T30" fmla="*/ 149 w 553"/>
                <a:gd name="T31" fmla="*/ 677 h 797"/>
                <a:gd name="T32" fmla="*/ 149 w 553"/>
                <a:gd name="T33" fmla="*/ 677 h 797"/>
                <a:gd name="T34" fmla="*/ 301 w 553"/>
                <a:gd name="T35" fmla="*/ 540 h 797"/>
                <a:gd name="T36" fmla="*/ 301 w 553"/>
                <a:gd name="T37" fmla="*/ 540 h 797"/>
                <a:gd name="T38" fmla="*/ 425 w 553"/>
                <a:gd name="T39" fmla="*/ 435 h 797"/>
                <a:gd name="T40" fmla="*/ 425 w 553"/>
                <a:gd name="T41" fmla="*/ 435 h 797"/>
                <a:gd name="T42" fmla="*/ 374 w 553"/>
                <a:gd name="T43" fmla="*/ 163 h 797"/>
                <a:gd name="T44" fmla="*/ 374 w 553"/>
                <a:gd name="T45" fmla="*/ 163 h 797"/>
                <a:gd name="T46" fmla="*/ 478 w 553"/>
                <a:gd name="T47" fmla="*/ 6 h 797"/>
                <a:gd name="T48" fmla="*/ 552 w 553"/>
                <a:gd name="T49" fmla="*/ 45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3" h="797">
                  <a:moveTo>
                    <a:pt x="552" y="457"/>
                  </a:moveTo>
                  <a:lnTo>
                    <a:pt x="552" y="457"/>
                  </a:lnTo>
                  <a:cubicBezTo>
                    <a:pt x="500" y="598"/>
                    <a:pt x="186" y="728"/>
                    <a:pt x="186" y="728"/>
                  </a:cubicBezTo>
                  <a:lnTo>
                    <a:pt x="186" y="728"/>
                  </a:lnTo>
                  <a:cubicBezTo>
                    <a:pt x="186" y="728"/>
                    <a:pt x="184" y="743"/>
                    <a:pt x="162" y="759"/>
                  </a:cubicBezTo>
                  <a:lnTo>
                    <a:pt x="162" y="759"/>
                  </a:lnTo>
                  <a:cubicBezTo>
                    <a:pt x="142" y="773"/>
                    <a:pt x="96" y="759"/>
                    <a:pt x="96" y="759"/>
                  </a:cubicBezTo>
                  <a:lnTo>
                    <a:pt x="96" y="759"/>
                  </a:lnTo>
                  <a:cubicBezTo>
                    <a:pt x="96" y="759"/>
                    <a:pt x="55" y="796"/>
                    <a:pt x="42" y="792"/>
                  </a:cubicBezTo>
                  <a:lnTo>
                    <a:pt x="42" y="792"/>
                  </a:lnTo>
                  <a:cubicBezTo>
                    <a:pt x="26" y="788"/>
                    <a:pt x="25" y="791"/>
                    <a:pt x="15" y="788"/>
                  </a:cubicBezTo>
                  <a:lnTo>
                    <a:pt x="15" y="788"/>
                  </a:lnTo>
                  <a:cubicBezTo>
                    <a:pt x="0" y="782"/>
                    <a:pt x="27" y="761"/>
                    <a:pt x="25" y="750"/>
                  </a:cubicBezTo>
                  <a:lnTo>
                    <a:pt x="25" y="750"/>
                  </a:lnTo>
                  <a:cubicBezTo>
                    <a:pt x="21" y="726"/>
                    <a:pt x="77" y="695"/>
                    <a:pt x="77" y="695"/>
                  </a:cubicBezTo>
                  <a:lnTo>
                    <a:pt x="149" y="677"/>
                  </a:lnTo>
                  <a:lnTo>
                    <a:pt x="149" y="677"/>
                  </a:lnTo>
                  <a:cubicBezTo>
                    <a:pt x="149" y="677"/>
                    <a:pt x="251" y="595"/>
                    <a:pt x="301" y="540"/>
                  </a:cubicBezTo>
                  <a:lnTo>
                    <a:pt x="301" y="540"/>
                  </a:lnTo>
                  <a:cubicBezTo>
                    <a:pt x="364" y="470"/>
                    <a:pt x="425" y="435"/>
                    <a:pt x="425" y="435"/>
                  </a:cubicBezTo>
                  <a:lnTo>
                    <a:pt x="425" y="435"/>
                  </a:lnTo>
                  <a:cubicBezTo>
                    <a:pt x="425" y="435"/>
                    <a:pt x="394" y="327"/>
                    <a:pt x="374" y="163"/>
                  </a:cubicBezTo>
                  <a:lnTo>
                    <a:pt x="374" y="163"/>
                  </a:lnTo>
                  <a:cubicBezTo>
                    <a:pt x="352" y="0"/>
                    <a:pt x="478" y="6"/>
                    <a:pt x="478" y="6"/>
                  </a:cubicBezTo>
                  <a:lnTo>
                    <a:pt x="552" y="457"/>
                  </a:ln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6AF04BFA-1AAF-1E4A-8916-B92C72F30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3992" y="5281501"/>
              <a:ext cx="197750" cy="379019"/>
            </a:xfrm>
            <a:custGeom>
              <a:avLst/>
              <a:gdLst>
                <a:gd name="T0" fmla="*/ 41 w 160"/>
                <a:gd name="T1" fmla="*/ 52 h 303"/>
                <a:gd name="T2" fmla="*/ 41 w 160"/>
                <a:gd name="T3" fmla="*/ 52 h 303"/>
                <a:gd name="T4" fmla="*/ 31 w 160"/>
                <a:gd name="T5" fmla="*/ 178 h 303"/>
                <a:gd name="T6" fmla="*/ 31 w 160"/>
                <a:gd name="T7" fmla="*/ 178 h 303"/>
                <a:gd name="T8" fmla="*/ 43 w 160"/>
                <a:gd name="T9" fmla="*/ 269 h 303"/>
                <a:gd name="T10" fmla="*/ 43 w 160"/>
                <a:gd name="T11" fmla="*/ 269 h 303"/>
                <a:gd name="T12" fmla="*/ 154 w 160"/>
                <a:gd name="T13" fmla="*/ 225 h 303"/>
                <a:gd name="T14" fmla="*/ 154 w 160"/>
                <a:gd name="T15" fmla="*/ 225 h 303"/>
                <a:gd name="T16" fmla="*/ 145 w 160"/>
                <a:gd name="T17" fmla="*/ 19 h 303"/>
                <a:gd name="T18" fmla="*/ 145 w 160"/>
                <a:gd name="T19" fmla="*/ 19 h 303"/>
                <a:gd name="T20" fmla="*/ 41 w 160"/>
                <a:gd name="T21" fmla="*/ 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303">
                  <a:moveTo>
                    <a:pt x="41" y="52"/>
                  </a:moveTo>
                  <a:lnTo>
                    <a:pt x="41" y="52"/>
                  </a:lnTo>
                  <a:cubicBezTo>
                    <a:pt x="41" y="52"/>
                    <a:pt x="43" y="179"/>
                    <a:pt x="31" y="178"/>
                  </a:cubicBezTo>
                  <a:lnTo>
                    <a:pt x="31" y="178"/>
                  </a:lnTo>
                  <a:cubicBezTo>
                    <a:pt x="0" y="175"/>
                    <a:pt x="39" y="261"/>
                    <a:pt x="43" y="269"/>
                  </a:cubicBezTo>
                  <a:lnTo>
                    <a:pt x="43" y="269"/>
                  </a:lnTo>
                  <a:cubicBezTo>
                    <a:pt x="58" y="302"/>
                    <a:pt x="149" y="251"/>
                    <a:pt x="154" y="225"/>
                  </a:cubicBezTo>
                  <a:lnTo>
                    <a:pt x="154" y="225"/>
                  </a:lnTo>
                  <a:cubicBezTo>
                    <a:pt x="159" y="201"/>
                    <a:pt x="140" y="102"/>
                    <a:pt x="145" y="19"/>
                  </a:cubicBezTo>
                  <a:lnTo>
                    <a:pt x="145" y="19"/>
                  </a:lnTo>
                  <a:cubicBezTo>
                    <a:pt x="146" y="0"/>
                    <a:pt x="41" y="52"/>
                    <a:pt x="41" y="52"/>
                  </a:cubicBez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FB494F7B-A977-FD46-A02D-C30CC3E6B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5671" y="6143906"/>
              <a:ext cx="620712" cy="758041"/>
            </a:xfrm>
            <a:custGeom>
              <a:avLst/>
              <a:gdLst>
                <a:gd name="T0" fmla="*/ 0 w 499"/>
                <a:gd name="T1" fmla="*/ 0 h 607"/>
                <a:gd name="T2" fmla="*/ 387 w 499"/>
                <a:gd name="T3" fmla="*/ 224 h 607"/>
                <a:gd name="T4" fmla="*/ 498 w 499"/>
                <a:gd name="T5" fmla="*/ 606 h 607"/>
                <a:gd name="T6" fmla="*/ 110 w 499"/>
                <a:gd name="T7" fmla="*/ 383 h 607"/>
                <a:gd name="T8" fmla="*/ 0 w 499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607">
                  <a:moveTo>
                    <a:pt x="0" y="0"/>
                  </a:moveTo>
                  <a:lnTo>
                    <a:pt x="387" y="224"/>
                  </a:lnTo>
                  <a:lnTo>
                    <a:pt x="498" y="606"/>
                  </a:lnTo>
                  <a:lnTo>
                    <a:pt x="110" y="383"/>
                  </a:lnTo>
                  <a:lnTo>
                    <a:pt x="0" y="0"/>
                  </a:lnTo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1AC68C1F-3F8C-CE4C-9816-183AB48AA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2857" y="6451517"/>
              <a:ext cx="82397" cy="131833"/>
            </a:xfrm>
            <a:custGeom>
              <a:avLst/>
              <a:gdLst>
                <a:gd name="T0" fmla="*/ 64 w 65"/>
                <a:gd name="T1" fmla="*/ 72 h 108"/>
                <a:gd name="T2" fmla="*/ 64 w 65"/>
                <a:gd name="T3" fmla="*/ 72 h 108"/>
                <a:gd name="T4" fmla="*/ 33 w 65"/>
                <a:gd name="T5" fmla="*/ 97 h 108"/>
                <a:gd name="T6" fmla="*/ 33 w 65"/>
                <a:gd name="T7" fmla="*/ 97 h 108"/>
                <a:gd name="T8" fmla="*/ 0 w 65"/>
                <a:gd name="T9" fmla="*/ 35 h 108"/>
                <a:gd name="T10" fmla="*/ 0 w 65"/>
                <a:gd name="T11" fmla="*/ 35 h 108"/>
                <a:gd name="T12" fmla="*/ 33 w 65"/>
                <a:gd name="T13" fmla="*/ 10 h 108"/>
                <a:gd name="T14" fmla="*/ 33 w 65"/>
                <a:gd name="T15" fmla="*/ 10 h 108"/>
                <a:gd name="T16" fmla="*/ 64 w 65"/>
                <a:gd name="T1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08">
                  <a:moveTo>
                    <a:pt x="64" y="72"/>
                  </a:moveTo>
                  <a:lnTo>
                    <a:pt x="64" y="72"/>
                  </a:lnTo>
                  <a:cubicBezTo>
                    <a:pt x="64" y="96"/>
                    <a:pt x="50" y="107"/>
                    <a:pt x="33" y="97"/>
                  </a:cubicBezTo>
                  <a:lnTo>
                    <a:pt x="33" y="97"/>
                  </a:lnTo>
                  <a:cubicBezTo>
                    <a:pt x="14" y="86"/>
                    <a:pt x="0" y="59"/>
                    <a:pt x="0" y="35"/>
                  </a:cubicBezTo>
                  <a:lnTo>
                    <a:pt x="0" y="35"/>
                  </a:lnTo>
                  <a:cubicBezTo>
                    <a:pt x="0" y="11"/>
                    <a:pt x="14" y="0"/>
                    <a:pt x="33" y="10"/>
                  </a:cubicBezTo>
                  <a:lnTo>
                    <a:pt x="33" y="10"/>
                  </a:lnTo>
                  <a:cubicBezTo>
                    <a:pt x="50" y="21"/>
                    <a:pt x="64" y="48"/>
                    <a:pt x="64" y="72"/>
                  </a:cubicBezTo>
                </a:path>
              </a:pathLst>
            </a:custGeom>
            <a:solidFill>
              <a:srgbClr val="ACD5F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631C35EB-DDD1-2040-A76A-0C29AA22B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7938" y="5303471"/>
              <a:ext cx="126342" cy="175778"/>
            </a:xfrm>
            <a:custGeom>
              <a:avLst/>
              <a:gdLst>
                <a:gd name="T0" fmla="*/ 100 w 101"/>
                <a:gd name="T1" fmla="*/ 0 h 142"/>
                <a:gd name="T2" fmla="*/ 100 w 101"/>
                <a:gd name="T3" fmla="*/ 0 h 142"/>
                <a:gd name="T4" fmla="*/ 3 w 101"/>
                <a:gd name="T5" fmla="*/ 37 h 142"/>
                <a:gd name="T6" fmla="*/ 3 w 101"/>
                <a:gd name="T7" fmla="*/ 37 h 142"/>
                <a:gd name="T8" fmla="*/ 0 w 101"/>
                <a:gd name="T9" fmla="*/ 141 h 142"/>
                <a:gd name="T10" fmla="*/ 0 w 101"/>
                <a:gd name="T11" fmla="*/ 141 h 142"/>
                <a:gd name="T12" fmla="*/ 100 w 101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2">
                  <a:moveTo>
                    <a:pt x="100" y="0"/>
                  </a:moveTo>
                  <a:lnTo>
                    <a:pt x="100" y="0"/>
                  </a:lnTo>
                  <a:cubicBezTo>
                    <a:pt x="77" y="0"/>
                    <a:pt x="3" y="37"/>
                    <a:pt x="3" y="37"/>
                  </a:cubicBezTo>
                  <a:lnTo>
                    <a:pt x="3" y="37"/>
                  </a:lnTo>
                  <a:cubicBezTo>
                    <a:pt x="3" y="37"/>
                    <a:pt x="4" y="104"/>
                    <a:pt x="0" y="141"/>
                  </a:cubicBezTo>
                  <a:lnTo>
                    <a:pt x="0" y="141"/>
                  </a:lnTo>
                  <a:cubicBezTo>
                    <a:pt x="33" y="141"/>
                    <a:pt x="99" y="126"/>
                    <a:pt x="100" y="0"/>
                  </a:cubicBezTo>
                </a:path>
              </a:pathLst>
            </a:custGeom>
            <a:solidFill>
              <a:srgbClr val="EAA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D3EE4656-3FB5-C142-BD1D-DD0BC12F2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7090" y="5034311"/>
              <a:ext cx="285639" cy="411981"/>
            </a:xfrm>
            <a:custGeom>
              <a:avLst/>
              <a:gdLst>
                <a:gd name="T0" fmla="*/ 228 w 229"/>
                <a:gd name="T1" fmla="*/ 126 h 332"/>
                <a:gd name="T2" fmla="*/ 228 w 229"/>
                <a:gd name="T3" fmla="*/ 126 h 332"/>
                <a:gd name="T4" fmla="*/ 91 w 229"/>
                <a:gd name="T5" fmla="*/ 331 h 332"/>
                <a:gd name="T6" fmla="*/ 91 w 229"/>
                <a:gd name="T7" fmla="*/ 331 h 332"/>
                <a:gd name="T8" fmla="*/ 0 w 229"/>
                <a:gd name="T9" fmla="*/ 121 h 332"/>
                <a:gd name="T10" fmla="*/ 0 w 229"/>
                <a:gd name="T11" fmla="*/ 121 h 332"/>
                <a:gd name="T12" fmla="*/ 102 w 229"/>
                <a:gd name="T13" fmla="*/ 0 h 332"/>
                <a:gd name="T14" fmla="*/ 102 w 229"/>
                <a:gd name="T15" fmla="*/ 0 h 332"/>
                <a:gd name="T16" fmla="*/ 228 w 229"/>
                <a:gd name="T17" fmla="*/ 12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332">
                  <a:moveTo>
                    <a:pt x="228" y="126"/>
                  </a:moveTo>
                  <a:lnTo>
                    <a:pt x="228" y="126"/>
                  </a:lnTo>
                  <a:cubicBezTo>
                    <a:pt x="228" y="196"/>
                    <a:pt x="173" y="331"/>
                    <a:pt x="91" y="331"/>
                  </a:cubicBezTo>
                  <a:lnTo>
                    <a:pt x="91" y="331"/>
                  </a:lnTo>
                  <a:cubicBezTo>
                    <a:pt x="9" y="331"/>
                    <a:pt x="0" y="177"/>
                    <a:pt x="0" y="121"/>
                  </a:cubicBezTo>
                  <a:lnTo>
                    <a:pt x="0" y="121"/>
                  </a:lnTo>
                  <a:cubicBezTo>
                    <a:pt x="0" y="67"/>
                    <a:pt x="33" y="0"/>
                    <a:pt x="102" y="0"/>
                  </a:cubicBezTo>
                  <a:lnTo>
                    <a:pt x="102" y="0"/>
                  </a:lnTo>
                  <a:cubicBezTo>
                    <a:pt x="171" y="0"/>
                    <a:pt x="228" y="57"/>
                    <a:pt x="228" y="126"/>
                  </a:cubicBez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D334765A-C720-4D43-AADC-9F088CBDE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3710" y="4940931"/>
              <a:ext cx="461415" cy="384513"/>
            </a:xfrm>
            <a:custGeom>
              <a:avLst/>
              <a:gdLst>
                <a:gd name="T0" fmla="*/ 135 w 372"/>
                <a:gd name="T1" fmla="*/ 56 h 307"/>
                <a:gd name="T2" fmla="*/ 135 w 372"/>
                <a:gd name="T3" fmla="*/ 56 h 307"/>
                <a:gd name="T4" fmla="*/ 17 w 372"/>
                <a:gd name="T5" fmla="*/ 87 h 307"/>
                <a:gd name="T6" fmla="*/ 17 w 372"/>
                <a:gd name="T7" fmla="*/ 87 h 307"/>
                <a:gd name="T8" fmla="*/ 103 w 372"/>
                <a:gd name="T9" fmla="*/ 213 h 307"/>
                <a:gd name="T10" fmla="*/ 103 w 372"/>
                <a:gd name="T11" fmla="*/ 213 h 307"/>
                <a:gd name="T12" fmla="*/ 228 w 372"/>
                <a:gd name="T13" fmla="*/ 271 h 307"/>
                <a:gd name="T14" fmla="*/ 228 w 372"/>
                <a:gd name="T15" fmla="*/ 271 h 307"/>
                <a:gd name="T16" fmla="*/ 273 w 372"/>
                <a:gd name="T17" fmla="*/ 281 h 307"/>
                <a:gd name="T18" fmla="*/ 273 w 372"/>
                <a:gd name="T19" fmla="*/ 281 h 307"/>
                <a:gd name="T20" fmla="*/ 293 w 372"/>
                <a:gd name="T21" fmla="*/ 262 h 307"/>
                <a:gd name="T22" fmla="*/ 293 w 372"/>
                <a:gd name="T23" fmla="*/ 262 h 307"/>
                <a:gd name="T24" fmla="*/ 135 w 372"/>
                <a:gd name="T25" fmla="*/ 5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307">
                  <a:moveTo>
                    <a:pt x="135" y="56"/>
                  </a:moveTo>
                  <a:lnTo>
                    <a:pt x="135" y="56"/>
                  </a:lnTo>
                  <a:cubicBezTo>
                    <a:pt x="135" y="56"/>
                    <a:pt x="38" y="41"/>
                    <a:pt x="17" y="87"/>
                  </a:cubicBezTo>
                  <a:lnTo>
                    <a:pt x="17" y="87"/>
                  </a:lnTo>
                  <a:cubicBezTo>
                    <a:pt x="0" y="126"/>
                    <a:pt x="17" y="186"/>
                    <a:pt x="103" y="213"/>
                  </a:cubicBezTo>
                  <a:lnTo>
                    <a:pt x="103" y="213"/>
                  </a:lnTo>
                  <a:cubicBezTo>
                    <a:pt x="188" y="240"/>
                    <a:pt x="221" y="247"/>
                    <a:pt x="228" y="271"/>
                  </a:cubicBezTo>
                  <a:lnTo>
                    <a:pt x="228" y="271"/>
                  </a:lnTo>
                  <a:cubicBezTo>
                    <a:pt x="235" y="301"/>
                    <a:pt x="264" y="306"/>
                    <a:pt x="273" y="281"/>
                  </a:cubicBezTo>
                  <a:lnTo>
                    <a:pt x="273" y="281"/>
                  </a:lnTo>
                  <a:cubicBezTo>
                    <a:pt x="280" y="262"/>
                    <a:pt x="280" y="252"/>
                    <a:pt x="293" y="262"/>
                  </a:cubicBezTo>
                  <a:lnTo>
                    <a:pt x="293" y="262"/>
                  </a:lnTo>
                  <a:cubicBezTo>
                    <a:pt x="335" y="295"/>
                    <a:pt x="371" y="0"/>
                    <a:pt x="135" y="56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73D88A87-EA65-A547-A39F-30D9FF163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5669" y="6127431"/>
              <a:ext cx="499866" cy="296624"/>
            </a:xfrm>
            <a:custGeom>
              <a:avLst/>
              <a:gdLst>
                <a:gd name="T0" fmla="*/ 401 w 402"/>
                <a:gd name="T1" fmla="*/ 223 h 238"/>
                <a:gd name="T2" fmla="*/ 14 w 402"/>
                <a:gd name="T3" fmla="*/ 0 h 238"/>
                <a:gd name="T4" fmla="*/ 0 w 402"/>
                <a:gd name="T5" fmla="*/ 13 h 238"/>
                <a:gd name="T6" fmla="*/ 387 w 402"/>
                <a:gd name="T7" fmla="*/ 237 h 238"/>
                <a:gd name="T8" fmla="*/ 401 w 402"/>
                <a:gd name="T9" fmla="*/ 22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238">
                  <a:moveTo>
                    <a:pt x="401" y="223"/>
                  </a:moveTo>
                  <a:lnTo>
                    <a:pt x="14" y="0"/>
                  </a:lnTo>
                  <a:lnTo>
                    <a:pt x="0" y="13"/>
                  </a:lnTo>
                  <a:lnTo>
                    <a:pt x="387" y="237"/>
                  </a:lnTo>
                  <a:lnTo>
                    <a:pt x="401" y="223"/>
                  </a:lnTo>
                </a:path>
              </a:pathLst>
            </a:custGeom>
            <a:solidFill>
              <a:srgbClr val="ACD5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AF98E06D-6737-7349-9D5E-3B928D72F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3562" y="6402083"/>
              <a:ext cx="159301" cy="494374"/>
            </a:xfrm>
            <a:custGeom>
              <a:avLst/>
              <a:gdLst>
                <a:gd name="T0" fmla="*/ 126 w 127"/>
                <a:gd name="T1" fmla="*/ 387 h 397"/>
                <a:gd name="T2" fmla="*/ 14 w 127"/>
                <a:gd name="T3" fmla="*/ 0 h 397"/>
                <a:gd name="T4" fmla="*/ 0 w 127"/>
                <a:gd name="T5" fmla="*/ 14 h 397"/>
                <a:gd name="T6" fmla="*/ 111 w 127"/>
                <a:gd name="T7" fmla="*/ 396 h 397"/>
                <a:gd name="T8" fmla="*/ 126 w 127"/>
                <a:gd name="T9" fmla="*/ 38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97">
                  <a:moveTo>
                    <a:pt x="126" y="387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11" y="396"/>
                  </a:lnTo>
                  <a:lnTo>
                    <a:pt x="126" y="387"/>
                  </a:lnTo>
                </a:path>
              </a:pathLst>
            </a:custGeom>
            <a:solidFill>
              <a:srgbClr val="D3E8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CA79F04D-6545-5E41-BB4C-EB8D3F445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0889" y="6715182"/>
              <a:ext cx="285639" cy="181272"/>
            </a:xfrm>
            <a:custGeom>
              <a:avLst/>
              <a:gdLst>
                <a:gd name="T0" fmla="*/ 0 w 231"/>
                <a:gd name="T1" fmla="*/ 131 h 146"/>
                <a:gd name="T2" fmla="*/ 229 w 231"/>
                <a:gd name="T3" fmla="*/ 0 h 146"/>
                <a:gd name="T4" fmla="*/ 230 w 231"/>
                <a:gd name="T5" fmla="*/ 16 h 146"/>
                <a:gd name="T6" fmla="*/ 5 w 231"/>
                <a:gd name="T7" fmla="*/ 145 h 146"/>
                <a:gd name="T8" fmla="*/ 0 w 231"/>
                <a:gd name="T9" fmla="*/ 1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46">
                  <a:moveTo>
                    <a:pt x="0" y="131"/>
                  </a:moveTo>
                  <a:lnTo>
                    <a:pt x="229" y="0"/>
                  </a:lnTo>
                  <a:lnTo>
                    <a:pt x="230" y="16"/>
                  </a:lnTo>
                  <a:lnTo>
                    <a:pt x="5" y="145"/>
                  </a:lnTo>
                  <a:lnTo>
                    <a:pt x="0" y="131"/>
                  </a:lnTo>
                </a:path>
              </a:pathLst>
            </a:custGeom>
            <a:solidFill>
              <a:srgbClr val="D3E8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4BF25DAA-D9DE-234D-9F12-568F2DAB9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8502" y="4990367"/>
              <a:ext cx="241693" cy="252680"/>
            </a:xfrm>
            <a:custGeom>
              <a:avLst/>
              <a:gdLst>
                <a:gd name="T0" fmla="*/ 0 w 192"/>
                <a:gd name="T1" fmla="*/ 15 h 202"/>
                <a:gd name="T2" fmla="*/ 0 w 192"/>
                <a:gd name="T3" fmla="*/ 15 h 202"/>
                <a:gd name="T4" fmla="*/ 165 w 192"/>
                <a:gd name="T5" fmla="*/ 201 h 202"/>
                <a:gd name="T6" fmla="*/ 181 w 192"/>
                <a:gd name="T7" fmla="*/ 199 h 202"/>
                <a:gd name="T8" fmla="*/ 181 w 192"/>
                <a:gd name="T9" fmla="*/ 199 h 202"/>
                <a:gd name="T10" fmla="*/ 24 w 192"/>
                <a:gd name="T11" fmla="*/ 0 h 202"/>
                <a:gd name="T12" fmla="*/ 24 w 192"/>
                <a:gd name="T13" fmla="*/ 0 h 202"/>
                <a:gd name="T14" fmla="*/ 8 w 192"/>
                <a:gd name="T15" fmla="*/ 6 h 202"/>
                <a:gd name="T16" fmla="*/ 8 w 192"/>
                <a:gd name="T17" fmla="*/ 6 h 202"/>
                <a:gd name="T18" fmla="*/ 0 w 192"/>
                <a:gd name="T19" fmla="*/ 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2">
                  <a:moveTo>
                    <a:pt x="0" y="15"/>
                  </a:moveTo>
                  <a:lnTo>
                    <a:pt x="0" y="15"/>
                  </a:lnTo>
                  <a:cubicBezTo>
                    <a:pt x="0" y="15"/>
                    <a:pt x="129" y="38"/>
                    <a:pt x="165" y="201"/>
                  </a:cubicBezTo>
                  <a:lnTo>
                    <a:pt x="181" y="199"/>
                  </a:lnTo>
                  <a:lnTo>
                    <a:pt x="181" y="199"/>
                  </a:lnTo>
                  <a:cubicBezTo>
                    <a:pt x="181" y="199"/>
                    <a:pt x="191" y="57"/>
                    <a:pt x="24" y="0"/>
                  </a:cubicBezTo>
                  <a:lnTo>
                    <a:pt x="24" y="0"/>
                  </a:lnTo>
                  <a:cubicBezTo>
                    <a:pt x="24" y="0"/>
                    <a:pt x="17" y="0"/>
                    <a:pt x="8" y="6"/>
                  </a:cubicBezTo>
                  <a:lnTo>
                    <a:pt x="8" y="6"/>
                  </a:lnTo>
                  <a:cubicBezTo>
                    <a:pt x="3" y="10"/>
                    <a:pt x="0" y="15"/>
                    <a:pt x="0" y="15"/>
                  </a:cubicBezTo>
                </a:path>
              </a:pathLst>
            </a:custGeom>
            <a:solidFill>
              <a:srgbClr val="ACD5F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E87526DB-74A4-5C41-8959-8412FE731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2308" y="5210087"/>
              <a:ext cx="120848" cy="115355"/>
            </a:xfrm>
            <a:custGeom>
              <a:avLst/>
              <a:gdLst>
                <a:gd name="T0" fmla="*/ 3 w 95"/>
                <a:gd name="T1" fmla="*/ 59 h 93"/>
                <a:gd name="T2" fmla="*/ 3 w 95"/>
                <a:gd name="T3" fmla="*/ 59 h 93"/>
                <a:gd name="T4" fmla="*/ 31 w 95"/>
                <a:gd name="T5" fmla="*/ 83 h 93"/>
                <a:gd name="T6" fmla="*/ 31 w 95"/>
                <a:gd name="T7" fmla="*/ 83 h 93"/>
                <a:gd name="T8" fmla="*/ 56 w 95"/>
                <a:gd name="T9" fmla="*/ 17 h 93"/>
                <a:gd name="T10" fmla="*/ 56 w 95"/>
                <a:gd name="T11" fmla="*/ 17 h 93"/>
                <a:gd name="T12" fmla="*/ 3 w 95"/>
                <a:gd name="T13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3">
                  <a:moveTo>
                    <a:pt x="3" y="59"/>
                  </a:moveTo>
                  <a:lnTo>
                    <a:pt x="3" y="59"/>
                  </a:lnTo>
                  <a:cubicBezTo>
                    <a:pt x="0" y="73"/>
                    <a:pt x="6" y="92"/>
                    <a:pt x="31" y="83"/>
                  </a:cubicBezTo>
                  <a:lnTo>
                    <a:pt x="31" y="83"/>
                  </a:lnTo>
                  <a:cubicBezTo>
                    <a:pt x="62" y="70"/>
                    <a:pt x="94" y="37"/>
                    <a:pt x="56" y="17"/>
                  </a:cubicBezTo>
                  <a:lnTo>
                    <a:pt x="56" y="17"/>
                  </a:lnTo>
                  <a:cubicBezTo>
                    <a:pt x="24" y="0"/>
                    <a:pt x="6" y="45"/>
                    <a:pt x="3" y="59"/>
                  </a:cubicBez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90">
              <a:extLst>
                <a:ext uri="{FF2B5EF4-FFF2-40B4-BE49-F238E27FC236}">
                  <a16:creationId xmlns:a16="http://schemas.microsoft.com/office/drawing/2014/main" id="{29E14B1D-3882-D048-A2E8-04E26B040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8140" y="7654493"/>
              <a:ext cx="554799" cy="483389"/>
            </a:xfrm>
            <a:custGeom>
              <a:avLst/>
              <a:gdLst>
                <a:gd name="T0" fmla="*/ 358 w 444"/>
                <a:gd name="T1" fmla="*/ 16 h 387"/>
                <a:gd name="T2" fmla="*/ 358 w 444"/>
                <a:gd name="T3" fmla="*/ 16 h 387"/>
                <a:gd name="T4" fmla="*/ 348 w 444"/>
                <a:gd name="T5" fmla="*/ 1 h 387"/>
                <a:gd name="T6" fmla="*/ 348 w 444"/>
                <a:gd name="T7" fmla="*/ 1 h 387"/>
                <a:gd name="T8" fmla="*/ 284 w 444"/>
                <a:gd name="T9" fmla="*/ 20 h 387"/>
                <a:gd name="T10" fmla="*/ 79 w 444"/>
                <a:gd name="T11" fmla="*/ 257 h 387"/>
                <a:gd name="T12" fmla="*/ 79 w 444"/>
                <a:gd name="T13" fmla="*/ 257 h 387"/>
                <a:gd name="T14" fmla="*/ 0 w 444"/>
                <a:gd name="T15" fmla="*/ 338 h 387"/>
                <a:gd name="T16" fmla="*/ 0 w 444"/>
                <a:gd name="T17" fmla="*/ 338 h 387"/>
                <a:gd name="T18" fmla="*/ 68 w 444"/>
                <a:gd name="T19" fmla="*/ 383 h 387"/>
                <a:gd name="T20" fmla="*/ 68 w 444"/>
                <a:gd name="T21" fmla="*/ 383 h 387"/>
                <a:gd name="T22" fmla="*/ 299 w 444"/>
                <a:gd name="T23" fmla="*/ 89 h 387"/>
                <a:gd name="T24" fmla="*/ 299 w 444"/>
                <a:gd name="T25" fmla="*/ 89 h 387"/>
                <a:gd name="T26" fmla="*/ 351 w 444"/>
                <a:gd name="T27" fmla="*/ 94 h 387"/>
                <a:gd name="T28" fmla="*/ 351 w 444"/>
                <a:gd name="T29" fmla="*/ 94 h 387"/>
                <a:gd name="T30" fmla="*/ 364 w 444"/>
                <a:gd name="T31" fmla="*/ 78 h 387"/>
                <a:gd name="T32" fmla="*/ 364 w 444"/>
                <a:gd name="T33" fmla="*/ 78 h 387"/>
                <a:gd name="T34" fmla="*/ 369 w 444"/>
                <a:gd name="T35" fmla="*/ 59 h 387"/>
                <a:gd name="T36" fmla="*/ 369 w 444"/>
                <a:gd name="T37" fmla="*/ 59 h 387"/>
                <a:gd name="T38" fmla="*/ 371 w 444"/>
                <a:gd name="T39" fmla="*/ 43 h 387"/>
                <a:gd name="T40" fmla="*/ 371 w 444"/>
                <a:gd name="T41" fmla="*/ 43 h 387"/>
                <a:gd name="T42" fmla="*/ 442 w 444"/>
                <a:gd name="T43" fmla="*/ 56 h 387"/>
                <a:gd name="T44" fmla="*/ 442 w 444"/>
                <a:gd name="T45" fmla="*/ 56 h 387"/>
                <a:gd name="T46" fmla="*/ 358 w 444"/>
                <a:gd name="T47" fmla="*/ 1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4" h="387">
                  <a:moveTo>
                    <a:pt x="358" y="16"/>
                  </a:moveTo>
                  <a:lnTo>
                    <a:pt x="358" y="16"/>
                  </a:lnTo>
                  <a:cubicBezTo>
                    <a:pt x="358" y="16"/>
                    <a:pt x="359" y="2"/>
                    <a:pt x="348" y="1"/>
                  </a:cubicBezTo>
                  <a:lnTo>
                    <a:pt x="348" y="1"/>
                  </a:lnTo>
                  <a:cubicBezTo>
                    <a:pt x="315" y="0"/>
                    <a:pt x="284" y="20"/>
                    <a:pt x="284" y="20"/>
                  </a:cubicBezTo>
                  <a:lnTo>
                    <a:pt x="79" y="257"/>
                  </a:lnTo>
                  <a:lnTo>
                    <a:pt x="79" y="257"/>
                  </a:lnTo>
                  <a:cubicBezTo>
                    <a:pt x="79" y="257"/>
                    <a:pt x="67" y="308"/>
                    <a:pt x="0" y="338"/>
                  </a:cubicBezTo>
                  <a:lnTo>
                    <a:pt x="0" y="338"/>
                  </a:lnTo>
                  <a:cubicBezTo>
                    <a:pt x="22" y="365"/>
                    <a:pt x="45" y="382"/>
                    <a:pt x="68" y="383"/>
                  </a:cubicBezTo>
                  <a:lnTo>
                    <a:pt x="68" y="383"/>
                  </a:lnTo>
                  <a:cubicBezTo>
                    <a:pt x="140" y="386"/>
                    <a:pt x="299" y="89"/>
                    <a:pt x="299" y="89"/>
                  </a:cubicBezTo>
                  <a:lnTo>
                    <a:pt x="299" y="89"/>
                  </a:lnTo>
                  <a:cubicBezTo>
                    <a:pt x="326" y="95"/>
                    <a:pt x="351" y="94"/>
                    <a:pt x="351" y="94"/>
                  </a:cubicBezTo>
                  <a:lnTo>
                    <a:pt x="351" y="94"/>
                  </a:lnTo>
                  <a:cubicBezTo>
                    <a:pt x="372" y="94"/>
                    <a:pt x="364" y="78"/>
                    <a:pt x="364" y="78"/>
                  </a:cubicBezTo>
                  <a:lnTo>
                    <a:pt x="364" y="78"/>
                  </a:lnTo>
                  <a:cubicBezTo>
                    <a:pt x="380" y="76"/>
                    <a:pt x="369" y="59"/>
                    <a:pt x="369" y="59"/>
                  </a:cubicBezTo>
                  <a:lnTo>
                    <a:pt x="369" y="59"/>
                  </a:lnTo>
                  <a:cubicBezTo>
                    <a:pt x="378" y="53"/>
                    <a:pt x="371" y="43"/>
                    <a:pt x="371" y="43"/>
                  </a:cubicBezTo>
                  <a:lnTo>
                    <a:pt x="371" y="43"/>
                  </a:lnTo>
                  <a:cubicBezTo>
                    <a:pt x="371" y="43"/>
                    <a:pt x="442" y="68"/>
                    <a:pt x="442" y="56"/>
                  </a:cubicBezTo>
                  <a:lnTo>
                    <a:pt x="442" y="56"/>
                  </a:lnTo>
                  <a:cubicBezTo>
                    <a:pt x="443" y="44"/>
                    <a:pt x="358" y="16"/>
                    <a:pt x="358" y="16"/>
                  </a:cubicBezTo>
                </a:path>
              </a:pathLst>
            </a:custGeom>
            <a:solidFill>
              <a:srgbClr val="EAA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92">
              <a:extLst>
                <a:ext uri="{FF2B5EF4-FFF2-40B4-BE49-F238E27FC236}">
                  <a16:creationId xmlns:a16="http://schemas.microsoft.com/office/drawing/2014/main" id="{A285BC58-B3AE-1E40-A743-067FB9B6F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7149" y="9610020"/>
              <a:ext cx="159297" cy="230708"/>
            </a:xfrm>
            <a:custGeom>
              <a:avLst/>
              <a:gdLst>
                <a:gd name="T0" fmla="*/ 43 w 130"/>
                <a:gd name="T1" fmla="*/ 153 h 186"/>
                <a:gd name="T2" fmla="*/ 43 w 130"/>
                <a:gd name="T3" fmla="*/ 153 h 186"/>
                <a:gd name="T4" fmla="*/ 95 w 130"/>
                <a:gd name="T5" fmla="*/ 184 h 186"/>
                <a:gd name="T6" fmla="*/ 95 w 130"/>
                <a:gd name="T7" fmla="*/ 184 h 186"/>
                <a:gd name="T8" fmla="*/ 129 w 130"/>
                <a:gd name="T9" fmla="*/ 172 h 186"/>
                <a:gd name="T10" fmla="*/ 129 w 130"/>
                <a:gd name="T11" fmla="*/ 172 h 186"/>
                <a:gd name="T12" fmla="*/ 79 w 130"/>
                <a:gd name="T13" fmla="*/ 105 h 186"/>
                <a:gd name="T14" fmla="*/ 65 w 130"/>
                <a:gd name="T15" fmla="*/ 5 h 186"/>
                <a:gd name="T16" fmla="*/ 0 w 130"/>
                <a:gd name="T17" fmla="*/ 0 h 186"/>
                <a:gd name="T18" fmla="*/ 0 w 130"/>
                <a:gd name="T19" fmla="*/ 0 h 186"/>
                <a:gd name="T20" fmla="*/ 5 w 130"/>
                <a:gd name="T21" fmla="*/ 103 h 186"/>
                <a:gd name="T22" fmla="*/ 5 w 130"/>
                <a:gd name="T23" fmla="*/ 103 h 186"/>
                <a:gd name="T24" fmla="*/ 2 w 130"/>
                <a:gd name="T25" fmla="*/ 107 h 186"/>
                <a:gd name="T26" fmla="*/ 2 w 130"/>
                <a:gd name="T27" fmla="*/ 107 h 186"/>
                <a:gd name="T28" fmla="*/ 43 w 130"/>
                <a:gd name="T29" fmla="*/ 15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86">
                  <a:moveTo>
                    <a:pt x="43" y="153"/>
                  </a:moveTo>
                  <a:lnTo>
                    <a:pt x="43" y="153"/>
                  </a:lnTo>
                  <a:cubicBezTo>
                    <a:pt x="87" y="174"/>
                    <a:pt x="81" y="185"/>
                    <a:pt x="95" y="184"/>
                  </a:cubicBezTo>
                  <a:lnTo>
                    <a:pt x="95" y="184"/>
                  </a:lnTo>
                  <a:cubicBezTo>
                    <a:pt x="104" y="183"/>
                    <a:pt x="120" y="180"/>
                    <a:pt x="129" y="172"/>
                  </a:cubicBezTo>
                  <a:lnTo>
                    <a:pt x="129" y="172"/>
                  </a:lnTo>
                  <a:cubicBezTo>
                    <a:pt x="107" y="140"/>
                    <a:pt x="79" y="105"/>
                    <a:pt x="79" y="105"/>
                  </a:cubicBezTo>
                  <a:lnTo>
                    <a:pt x="65" y="5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15" y="96"/>
                    <a:pt x="5" y="103"/>
                  </a:cubicBezTo>
                  <a:lnTo>
                    <a:pt x="5" y="103"/>
                  </a:lnTo>
                  <a:cubicBezTo>
                    <a:pt x="4" y="104"/>
                    <a:pt x="3" y="105"/>
                    <a:pt x="2" y="107"/>
                  </a:cubicBezTo>
                  <a:lnTo>
                    <a:pt x="2" y="107"/>
                  </a:lnTo>
                  <a:cubicBezTo>
                    <a:pt x="6" y="120"/>
                    <a:pt x="16" y="139"/>
                    <a:pt x="43" y="153"/>
                  </a:cubicBezTo>
                </a:path>
              </a:pathLst>
            </a:custGeom>
            <a:solidFill>
              <a:srgbClr val="EAA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93">
              <a:extLst>
                <a:ext uri="{FF2B5EF4-FFF2-40B4-BE49-F238E27FC236}">
                  <a16:creationId xmlns:a16="http://schemas.microsoft.com/office/drawing/2014/main" id="{E261D6AD-93A6-114E-9A95-8EA2F1400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0668" y="9741851"/>
              <a:ext cx="219722" cy="175778"/>
            </a:xfrm>
            <a:custGeom>
              <a:avLst/>
              <a:gdLst>
                <a:gd name="T0" fmla="*/ 145 w 178"/>
                <a:gd name="T1" fmla="*/ 65 h 140"/>
                <a:gd name="T2" fmla="*/ 145 w 178"/>
                <a:gd name="T3" fmla="*/ 65 h 140"/>
                <a:gd name="T4" fmla="*/ 111 w 178"/>
                <a:gd name="T5" fmla="*/ 77 h 140"/>
                <a:gd name="T6" fmla="*/ 111 w 178"/>
                <a:gd name="T7" fmla="*/ 77 h 140"/>
                <a:gd name="T8" fmla="*/ 59 w 178"/>
                <a:gd name="T9" fmla="*/ 46 h 140"/>
                <a:gd name="T10" fmla="*/ 59 w 178"/>
                <a:gd name="T11" fmla="*/ 46 h 140"/>
                <a:gd name="T12" fmla="*/ 18 w 178"/>
                <a:gd name="T13" fmla="*/ 0 h 140"/>
                <a:gd name="T14" fmla="*/ 18 w 178"/>
                <a:gd name="T15" fmla="*/ 0 h 140"/>
                <a:gd name="T16" fmla="*/ 13 w 178"/>
                <a:gd name="T17" fmla="*/ 49 h 140"/>
                <a:gd name="T18" fmla="*/ 13 w 178"/>
                <a:gd name="T19" fmla="*/ 49 h 140"/>
                <a:gd name="T20" fmla="*/ 94 w 178"/>
                <a:gd name="T21" fmla="*/ 109 h 140"/>
                <a:gd name="T22" fmla="*/ 94 w 178"/>
                <a:gd name="T23" fmla="*/ 109 h 140"/>
                <a:gd name="T24" fmla="*/ 171 w 178"/>
                <a:gd name="T25" fmla="*/ 124 h 140"/>
                <a:gd name="T26" fmla="*/ 171 w 178"/>
                <a:gd name="T27" fmla="*/ 124 h 140"/>
                <a:gd name="T28" fmla="*/ 145 w 178"/>
                <a:gd name="T29" fmla="*/ 6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40">
                  <a:moveTo>
                    <a:pt x="145" y="65"/>
                  </a:moveTo>
                  <a:lnTo>
                    <a:pt x="145" y="65"/>
                  </a:lnTo>
                  <a:cubicBezTo>
                    <a:pt x="136" y="73"/>
                    <a:pt x="120" y="76"/>
                    <a:pt x="111" y="77"/>
                  </a:cubicBezTo>
                  <a:lnTo>
                    <a:pt x="111" y="77"/>
                  </a:lnTo>
                  <a:cubicBezTo>
                    <a:pt x="97" y="78"/>
                    <a:pt x="103" y="67"/>
                    <a:pt x="59" y="46"/>
                  </a:cubicBezTo>
                  <a:lnTo>
                    <a:pt x="59" y="46"/>
                  </a:lnTo>
                  <a:cubicBezTo>
                    <a:pt x="32" y="32"/>
                    <a:pt x="22" y="13"/>
                    <a:pt x="18" y="0"/>
                  </a:cubicBezTo>
                  <a:lnTo>
                    <a:pt x="18" y="0"/>
                  </a:lnTo>
                  <a:cubicBezTo>
                    <a:pt x="9" y="9"/>
                    <a:pt x="0" y="29"/>
                    <a:pt x="13" y="49"/>
                  </a:cubicBezTo>
                  <a:lnTo>
                    <a:pt x="13" y="49"/>
                  </a:lnTo>
                  <a:cubicBezTo>
                    <a:pt x="27" y="73"/>
                    <a:pt x="63" y="70"/>
                    <a:pt x="94" y="109"/>
                  </a:cubicBezTo>
                  <a:lnTo>
                    <a:pt x="94" y="109"/>
                  </a:lnTo>
                  <a:cubicBezTo>
                    <a:pt x="108" y="126"/>
                    <a:pt x="159" y="139"/>
                    <a:pt x="171" y="124"/>
                  </a:cubicBezTo>
                  <a:lnTo>
                    <a:pt x="171" y="124"/>
                  </a:lnTo>
                  <a:cubicBezTo>
                    <a:pt x="177" y="116"/>
                    <a:pt x="163" y="91"/>
                    <a:pt x="145" y="65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94">
              <a:extLst>
                <a:ext uri="{FF2B5EF4-FFF2-40B4-BE49-F238E27FC236}">
                  <a16:creationId xmlns:a16="http://schemas.microsoft.com/office/drawing/2014/main" id="{31F353D3-7034-504F-AC2B-8866A257C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1375" y="9544103"/>
              <a:ext cx="159301" cy="230708"/>
            </a:xfrm>
            <a:custGeom>
              <a:avLst/>
              <a:gdLst>
                <a:gd name="T0" fmla="*/ 42 w 129"/>
                <a:gd name="T1" fmla="*/ 153 h 186"/>
                <a:gd name="T2" fmla="*/ 42 w 129"/>
                <a:gd name="T3" fmla="*/ 153 h 186"/>
                <a:gd name="T4" fmla="*/ 95 w 129"/>
                <a:gd name="T5" fmla="*/ 184 h 186"/>
                <a:gd name="T6" fmla="*/ 95 w 129"/>
                <a:gd name="T7" fmla="*/ 184 h 186"/>
                <a:gd name="T8" fmla="*/ 128 w 129"/>
                <a:gd name="T9" fmla="*/ 173 h 186"/>
                <a:gd name="T10" fmla="*/ 128 w 129"/>
                <a:gd name="T11" fmla="*/ 173 h 186"/>
                <a:gd name="T12" fmla="*/ 79 w 129"/>
                <a:gd name="T13" fmla="*/ 105 h 186"/>
                <a:gd name="T14" fmla="*/ 65 w 129"/>
                <a:gd name="T15" fmla="*/ 5 h 186"/>
                <a:gd name="T16" fmla="*/ 0 w 129"/>
                <a:gd name="T17" fmla="*/ 0 h 186"/>
                <a:gd name="T18" fmla="*/ 0 w 129"/>
                <a:gd name="T19" fmla="*/ 0 h 186"/>
                <a:gd name="T20" fmla="*/ 5 w 129"/>
                <a:gd name="T21" fmla="*/ 103 h 186"/>
                <a:gd name="T22" fmla="*/ 5 w 129"/>
                <a:gd name="T23" fmla="*/ 103 h 186"/>
                <a:gd name="T24" fmla="*/ 1 w 129"/>
                <a:gd name="T25" fmla="*/ 107 h 186"/>
                <a:gd name="T26" fmla="*/ 1 w 129"/>
                <a:gd name="T27" fmla="*/ 107 h 186"/>
                <a:gd name="T28" fmla="*/ 42 w 129"/>
                <a:gd name="T29" fmla="*/ 15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86">
                  <a:moveTo>
                    <a:pt x="42" y="153"/>
                  </a:moveTo>
                  <a:lnTo>
                    <a:pt x="42" y="153"/>
                  </a:lnTo>
                  <a:cubicBezTo>
                    <a:pt x="86" y="174"/>
                    <a:pt x="81" y="185"/>
                    <a:pt x="95" y="184"/>
                  </a:cubicBezTo>
                  <a:lnTo>
                    <a:pt x="95" y="184"/>
                  </a:lnTo>
                  <a:cubicBezTo>
                    <a:pt x="103" y="183"/>
                    <a:pt x="120" y="180"/>
                    <a:pt x="128" y="173"/>
                  </a:cubicBezTo>
                  <a:lnTo>
                    <a:pt x="128" y="173"/>
                  </a:lnTo>
                  <a:cubicBezTo>
                    <a:pt x="106" y="140"/>
                    <a:pt x="79" y="105"/>
                    <a:pt x="79" y="105"/>
                  </a:cubicBezTo>
                  <a:lnTo>
                    <a:pt x="65" y="5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14" y="96"/>
                    <a:pt x="5" y="103"/>
                  </a:cubicBezTo>
                  <a:lnTo>
                    <a:pt x="5" y="103"/>
                  </a:lnTo>
                  <a:cubicBezTo>
                    <a:pt x="4" y="104"/>
                    <a:pt x="2" y="105"/>
                    <a:pt x="1" y="107"/>
                  </a:cubicBezTo>
                  <a:lnTo>
                    <a:pt x="1" y="107"/>
                  </a:lnTo>
                  <a:cubicBezTo>
                    <a:pt x="6" y="120"/>
                    <a:pt x="16" y="139"/>
                    <a:pt x="42" y="153"/>
                  </a:cubicBezTo>
                </a:path>
              </a:pathLst>
            </a:custGeom>
            <a:solidFill>
              <a:srgbClr val="EAA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95">
              <a:extLst>
                <a:ext uri="{FF2B5EF4-FFF2-40B4-BE49-F238E27FC236}">
                  <a16:creationId xmlns:a16="http://schemas.microsoft.com/office/drawing/2014/main" id="{F03FF241-2BAB-DB49-B506-6D1119140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9403" y="9681426"/>
              <a:ext cx="219722" cy="175778"/>
            </a:xfrm>
            <a:custGeom>
              <a:avLst/>
              <a:gdLst>
                <a:gd name="T0" fmla="*/ 144 w 177"/>
                <a:gd name="T1" fmla="*/ 66 h 140"/>
                <a:gd name="T2" fmla="*/ 144 w 177"/>
                <a:gd name="T3" fmla="*/ 66 h 140"/>
                <a:gd name="T4" fmla="*/ 111 w 177"/>
                <a:gd name="T5" fmla="*/ 77 h 140"/>
                <a:gd name="T6" fmla="*/ 111 w 177"/>
                <a:gd name="T7" fmla="*/ 77 h 140"/>
                <a:gd name="T8" fmla="*/ 58 w 177"/>
                <a:gd name="T9" fmla="*/ 46 h 140"/>
                <a:gd name="T10" fmla="*/ 58 w 177"/>
                <a:gd name="T11" fmla="*/ 46 h 140"/>
                <a:gd name="T12" fmla="*/ 17 w 177"/>
                <a:gd name="T13" fmla="*/ 0 h 140"/>
                <a:gd name="T14" fmla="*/ 17 w 177"/>
                <a:gd name="T15" fmla="*/ 0 h 140"/>
                <a:gd name="T16" fmla="*/ 12 w 177"/>
                <a:gd name="T17" fmla="*/ 49 h 140"/>
                <a:gd name="T18" fmla="*/ 12 w 177"/>
                <a:gd name="T19" fmla="*/ 49 h 140"/>
                <a:gd name="T20" fmla="*/ 94 w 177"/>
                <a:gd name="T21" fmla="*/ 109 h 140"/>
                <a:gd name="T22" fmla="*/ 94 w 177"/>
                <a:gd name="T23" fmla="*/ 109 h 140"/>
                <a:gd name="T24" fmla="*/ 171 w 177"/>
                <a:gd name="T25" fmla="*/ 124 h 140"/>
                <a:gd name="T26" fmla="*/ 171 w 177"/>
                <a:gd name="T27" fmla="*/ 124 h 140"/>
                <a:gd name="T28" fmla="*/ 144 w 177"/>
                <a:gd name="T29" fmla="*/ 6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40">
                  <a:moveTo>
                    <a:pt x="144" y="66"/>
                  </a:moveTo>
                  <a:lnTo>
                    <a:pt x="144" y="66"/>
                  </a:lnTo>
                  <a:cubicBezTo>
                    <a:pt x="136" y="73"/>
                    <a:pt x="119" y="76"/>
                    <a:pt x="111" y="77"/>
                  </a:cubicBezTo>
                  <a:lnTo>
                    <a:pt x="111" y="77"/>
                  </a:lnTo>
                  <a:cubicBezTo>
                    <a:pt x="97" y="78"/>
                    <a:pt x="102" y="67"/>
                    <a:pt x="58" y="46"/>
                  </a:cubicBezTo>
                  <a:lnTo>
                    <a:pt x="58" y="46"/>
                  </a:lnTo>
                  <a:cubicBezTo>
                    <a:pt x="32" y="32"/>
                    <a:pt x="22" y="13"/>
                    <a:pt x="17" y="0"/>
                  </a:cubicBezTo>
                  <a:lnTo>
                    <a:pt x="17" y="0"/>
                  </a:lnTo>
                  <a:cubicBezTo>
                    <a:pt x="9" y="9"/>
                    <a:pt x="0" y="29"/>
                    <a:pt x="12" y="49"/>
                  </a:cubicBezTo>
                  <a:lnTo>
                    <a:pt x="12" y="49"/>
                  </a:lnTo>
                  <a:cubicBezTo>
                    <a:pt x="27" y="73"/>
                    <a:pt x="63" y="70"/>
                    <a:pt x="94" y="109"/>
                  </a:cubicBezTo>
                  <a:lnTo>
                    <a:pt x="94" y="109"/>
                  </a:lnTo>
                  <a:cubicBezTo>
                    <a:pt x="107" y="126"/>
                    <a:pt x="159" y="139"/>
                    <a:pt x="171" y="124"/>
                  </a:cubicBezTo>
                  <a:lnTo>
                    <a:pt x="171" y="124"/>
                  </a:lnTo>
                  <a:cubicBezTo>
                    <a:pt x="176" y="117"/>
                    <a:pt x="162" y="91"/>
                    <a:pt x="144" y="66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96">
              <a:extLst>
                <a:ext uri="{FF2B5EF4-FFF2-40B4-BE49-F238E27FC236}">
                  <a16:creationId xmlns:a16="http://schemas.microsoft.com/office/drawing/2014/main" id="{A3A5495C-8964-3F48-AAC9-325574264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1371" y="8225773"/>
              <a:ext cx="631699" cy="1477627"/>
            </a:xfrm>
            <a:custGeom>
              <a:avLst/>
              <a:gdLst>
                <a:gd name="T0" fmla="*/ 69 w 509"/>
                <a:gd name="T1" fmla="*/ 79 h 1186"/>
                <a:gd name="T2" fmla="*/ 69 w 509"/>
                <a:gd name="T3" fmla="*/ 79 h 1186"/>
                <a:gd name="T4" fmla="*/ 25 w 509"/>
                <a:gd name="T5" fmla="*/ 398 h 1186"/>
                <a:gd name="T6" fmla="*/ 25 w 509"/>
                <a:gd name="T7" fmla="*/ 398 h 1186"/>
                <a:gd name="T8" fmla="*/ 128 w 509"/>
                <a:gd name="T9" fmla="*/ 1145 h 1186"/>
                <a:gd name="T10" fmla="*/ 128 w 509"/>
                <a:gd name="T11" fmla="*/ 1145 h 1186"/>
                <a:gd name="T12" fmla="*/ 249 w 509"/>
                <a:gd name="T13" fmla="*/ 1134 h 1186"/>
                <a:gd name="T14" fmla="*/ 276 w 509"/>
                <a:gd name="T15" fmla="*/ 272 h 1186"/>
                <a:gd name="T16" fmla="*/ 303 w 509"/>
                <a:gd name="T17" fmla="*/ 1102 h 1186"/>
                <a:gd name="T18" fmla="*/ 303 w 509"/>
                <a:gd name="T19" fmla="*/ 1102 h 1186"/>
                <a:gd name="T20" fmla="*/ 400 w 509"/>
                <a:gd name="T21" fmla="*/ 1104 h 1186"/>
                <a:gd name="T22" fmla="*/ 400 w 509"/>
                <a:gd name="T23" fmla="*/ 1104 h 1186"/>
                <a:gd name="T24" fmla="*/ 496 w 509"/>
                <a:gd name="T25" fmla="*/ 225 h 1186"/>
                <a:gd name="T26" fmla="*/ 496 w 509"/>
                <a:gd name="T27" fmla="*/ 225 h 1186"/>
                <a:gd name="T28" fmla="*/ 424 w 509"/>
                <a:gd name="T29" fmla="*/ 0 h 1186"/>
                <a:gd name="T30" fmla="*/ 69 w 509"/>
                <a:gd name="T31" fmla="*/ 7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9" h="1186">
                  <a:moveTo>
                    <a:pt x="69" y="79"/>
                  </a:moveTo>
                  <a:lnTo>
                    <a:pt x="69" y="79"/>
                  </a:lnTo>
                  <a:cubicBezTo>
                    <a:pt x="69" y="79"/>
                    <a:pt x="0" y="231"/>
                    <a:pt x="25" y="398"/>
                  </a:cubicBezTo>
                  <a:lnTo>
                    <a:pt x="25" y="398"/>
                  </a:lnTo>
                  <a:cubicBezTo>
                    <a:pt x="50" y="565"/>
                    <a:pt x="128" y="1145"/>
                    <a:pt x="128" y="1145"/>
                  </a:cubicBezTo>
                  <a:lnTo>
                    <a:pt x="128" y="1145"/>
                  </a:lnTo>
                  <a:cubicBezTo>
                    <a:pt x="128" y="1145"/>
                    <a:pt x="183" y="1185"/>
                    <a:pt x="249" y="1134"/>
                  </a:cubicBezTo>
                  <a:lnTo>
                    <a:pt x="276" y="272"/>
                  </a:lnTo>
                  <a:lnTo>
                    <a:pt x="303" y="1102"/>
                  </a:lnTo>
                  <a:lnTo>
                    <a:pt x="303" y="1102"/>
                  </a:lnTo>
                  <a:cubicBezTo>
                    <a:pt x="303" y="1102"/>
                    <a:pt x="366" y="1136"/>
                    <a:pt x="400" y="1104"/>
                  </a:cubicBezTo>
                  <a:lnTo>
                    <a:pt x="400" y="1104"/>
                  </a:lnTo>
                  <a:cubicBezTo>
                    <a:pt x="417" y="1088"/>
                    <a:pt x="508" y="346"/>
                    <a:pt x="496" y="225"/>
                  </a:cubicBezTo>
                  <a:lnTo>
                    <a:pt x="496" y="225"/>
                  </a:lnTo>
                  <a:cubicBezTo>
                    <a:pt x="485" y="104"/>
                    <a:pt x="424" y="0"/>
                    <a:pt x="424" y="0"/>
                  </a:cubicBezTo>
                  <a:lnTo>
                    <a:pt x="69" y="79"/>
                  </a:lnTo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97">
              <a:extLst>
                <a:ext uri="{FF2B5EF4-FFF2-40B4-BE49-F238E27FC236}">
                  <a16:creationId xmlns:a16="http://schemas.microsoft.com/office/drawing/2014/main" id="{E46974B4-15C1-134C-AFAD-0203B5CAD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3905" y="7039276"/>
              <a:ext cx="390007" cy="796490"/>
            </a:xfrm>
            <a:custGeom>
              <a:avLst/>
              <a:gdLst>
                <a:gd name="T0" fmla="*/ 160 w 315"/>
                <a:gd name="T1" fmla="*/ 19 h 640"/>
                <a:gd name="T2" fmla="*/ 160 w 315"/>
                <a:gd name="T3" fmla="*/ 19 h 640"/>
                <a:gd name="T4" fmla="*/ 56 w 315"/>
                <a:gd name="T5" fmla="*/ 44 h 640"/>
                <a:gd name="T6" fmla="*/ 56 w 315"/>
                <a:gd name="T7" fmla="*/ 44 h 640"/>
                <a:gd name="T8" fmla="*/ 47 w 315"/>
                <a:gd name="T9" fmla="*/ 306 h 640"/>
                <a:gd name="T10" fmla="*/ 47 w 315"/>
                <a:gd name="T11" fmla="*/ 306 h 640"/>
                <a:gd name="T12" fmla="*/ 52 w 315"/>
                <a:gd name="T13" fmla="*/ 562 h 640"/>
                <a:gd name="T14" fmla="*/ 52 w 315"/>
                <a:gd name="T15" fmla="*/ 562 h 640"/>
                <a:gd name="T16" fmla="*/ 230 w 315"/>
                <a:gd name="T17" fmla="*/ 542 h 640"/>
                <a:gd name="T18" fmla="*/ 230 w 315"/>
                <a:gd name="T19" fmla="*/ 542 h 640"/>
                <a:gd name="T20" fmla="*/ 138 w 315"/>
                <a:gd name="T21" fmla="*/ 93 h 640"/>
                <a:gd name="T22" fmla="*/ 138 w 315"/>
                <a:gd name="T23" fmla="*/ 93 h 640"/>
                <a:gd name="T24" fmla="*/ 160 w 315"/>
                <a:gd name="T25" fmla="*/ 1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" h="640">
                  <a:moveTo>
                    <a:pt x="160" y="19"/>
                  </a:moveTo>
                  <a:lnTo>
                    <a:pt x="160" y="19"/>
                  </a:lnTo>
                  <a:cubicBezTo>
                    <a:pt x="142" y="0"/>
                    <a:pt x="92" y="7"/>
                    <a:pt x="56" y="44"/>
                  </a:cubicBezTo>
                  <a:lnTo>
                    <a:pt x="56" y="44"/>
                  </a:lnTo>
                  <a:cubicBezTo>
                    <a:pt x="22" y="82"/>
                    <a:pt x="0" y="165"/>
                    <a:pt x="47" y="306"/>
                  </a:cubicBezTo>
                  <a:lnTo>
                    <a:pt x="47" y="306"/>
                  </a:lnTo>
                  <a:cubicBezTo>
                    <a:pt x="93" y="447"/>
                    <a:pt x="52" y="562"/>
                    <a:pt x="52" y="562"/>
                  </a:cubicBezTo>
                  <a:lnTo>
                    <a:pt x="52" y="562"/>
                  </a:lnTo>
                  <a:cubicBezTo>
                    <a:pt x="52" y="562"/>
                    <a:pt x="146" y="639"/>
                    <a:pt x="230" y="542"/>
                  </a:cubicBezTo>
                  <a:lnTo>
                    <a:pt x="230" y="542"/>
                  </a:lnTo>
                  <a:cubicBezTo>
                    <a:pt x="314" y="444"/>
                    <a:pt x="111" y="220"/>
                    <a:pt x="138" y="93"/>
                  </a:cubicBezTo>
                  <a:lnTo>
                    <a:pt x="138" y="93"/>
                  </a:lnTo>
                  <a:cubicBezTo>
                    <a:pt x="145" y="63"/>
                    <a:pt x="174" y="34"/>
                    <a:pt x="160" y="19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98">
              <a:extLst>
                <a:ext uri="{FF2B5EF4-FFF2-40B4-BE49-F238E27FC236}">
                  <a16:creationId xmlns:a16="http://schemas.microsoft.com/office/drawing/2014/main" id="{84845DB7-863B-314C-8D90-220E75B22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3905" y="7039276"/>
              <a:ext cx="390007" cy="796490"/>
            </a:xfrm>
            <a:custGeom>
              <a:avLst/>
              <a:gdLst>
                <a:gd name="T0" fmla="*/ 160 w 315"/>
                <a:gd name="T1" fmla="*/ 19 h 640"/>
                <a:gd name="T2" fmla="*/ 160 w 315"/>
                <a:gd name="T3" fmla="*/ 19 h 640"/>
                <a:gd name="T4" fmla="*/ 56 w 315"/>
                <a:gd name="T5" fmla="*/ 44 h 640"/>
                <a:gd name="T6" fmla="*/ 56 w 315"/>
                <a:gd name="T7" fmla="*/ 44 h 640"/>
                <a:gd name="T8" fmla="*/ 47 w 315"/>
                <a:gd name="T9" fmla="*/ 306 h 640"/>
                <a:gd name="T10" fmla="*/ 47 w 315"/>
                <a:gd name="T11" fmla="*/ 306 h 640"/>
                <a:gd name="T12" fmla="*/ 52 w 315"/>
                <a:gd name="T13" fmla="*/ 562 h 640"/>
                <a:gd name="T14" fmla="*/ 52 w 315"/>
                <a:gd name="T15" fmla="*/ 562 h 640"/>
                <a:gd name="T16" fmla="*/ 230 w 315"/>
                <a:gd name="T17" fmla="*/ 542 h 640"/>
                <a:gd name="T18" fmla="*/ 230 w 315"/>
                <a:gd name="T19" fmla="*/ 542 h 640"/>
                <a:gd name="T20" fmla="*/ 138 w 315"/>
                <a:gd name="T21" fmla="*/ 93 h 640"/>
                <a:gd name="T22" fmla="*/ 138 w 315"/>
                <a:gd name="T23" fmla="*/ 93 h 640"/>
                <a:gd name="T24" fmla="*/ 160 w 315"/>
                <a:gd name="T25" fmla="*/ 1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" h="640">
                  <a:moveTo>
                    <a:pt x="160" y="19"/>
                  </a:moveTo>
                  <a:lnTo>
                    <a:pt x="160" y="19"/>
                  </a:lnTo>
                  <a:cubicBezTo>
                    <a:pt x="142" y="0"/>
                    <a:pt x="92" y="7"/>
                    <a:pt x="56" y="44"/>
                  </a:cubicBezTo>
                  <a:lnTo>
                    <a:pt x="56" y="44"/>
                  </a:lnTo>
                  <a:cubicBezTo>
                    <a:pt x="22" y="82"/>
                    <a:pt x="0" y="165"/>
                    <a:pt x="47" y="306"/>
                  </a:cubicBezTo>
                  <a:lnTo>
                    <a:pt x="47" y="306"/>
                  </a:lnTo>
                  <a:cubicBezTo>
                    <a:pt x="93" y="447"/>
                    <a:pt x="52" y="562"/>
                    <a:pt x="52" y="562"/>
                  </a:cubicBezTo>
                  <a:lnTo>
                    <a:pt x="52" y="562"/>
                  </a:lnTo>
                  <a:cubicBezTo>
                    <a:pt x="52" y="562"/>
                    <a:pt x="146" y="639"/>
                    <a:pt x="230" y="542"/>
                  </a:cubicBezTo>
                  <a:lnTo>
                    <a:pt x="230" y="542"/>
                  </a:lnTo>
                  <a:cubicBezTo>
                    <a:pt x="314" y="444"/>
                    <a:pt x="111" y="220"/>
                    <a:pt x="138" y="93"/>
                  </a:cubicBezTo>
                  <a:lnTo>
                    <a:pt x="138" y="93"/>
                  </a:lnTo>
                  <a:cubicBezTo>
                    <a:pt x="145" y="63"/>
                    <a:pt x="174" y="34"/>
                    <a:pt x="160" y="19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22413B-04C3-2545-BDB1-07349A797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8589" y="7540382"/>
              <a:ext cx="677180" cy="798539"/>
            </a:xfrm>
            <a:custGeom>
              <a:avLst/>
              <a:gdLst>
                <a:gd name="connsiteX0" fmla="*/ 414757 w 677180"/>
                <a:gd name="connsiteY0" fmla="*/ 0 h 798539"/>
                <a:gd name="connsiteX1" fmla="*/ 576440 w 677180"/>
                <a:gd name="connsiteY1" fmla="*/ 109298 h 798539"/>
                <a:gd name="connsiteX2" fmla="*/ 677180 w 677180"/>
                <a:gd name="connsiteY2" fmla="*/ 429740 h 798539"/>
                <a:gd name="connsiteX3" fmla="*/ 578927 w 677180"/>
                <a:gd name="connsiteY3" fmla="*/ 530343 h 798539"/>
                <a:gd name="connsiteX4" fmla="*/ 520220 w 677180"/>
                <a:gd name="connsiteY4" fmla="*/ 430710 h 798539"/>
                <a:gd name="connsiteX5" fmla="*/ 516653 w 677180"/>
                <a:gd name="connsiteY5" fmla="*/ 421287 h 798539"/>
                <a:gd name="connsiteX6" fmla="*/ 506035 w 677180"/>
                <a:gd name="connsiteY6" fmla="*/ 431608 h 798539"/>
                <a:gd name="connsiteX7" fmla="*/ 499292 w 677180"/>
                <a:gd name="connsiteY7" fmla="*/ 444979 h 798539"/>
                <a:gd name="connsiteX8" fmla="*/ 540434 w 677180"/>
                <a:gd name="connsiteY8" fmla="*/ 687355 h 798539"/>
                <a:gd name="connsiteX9" fmla="*/ 87869 w 677180"/>
                <a:gd name="connsiteY9" fmla="*/ 786792 h 798539"/>
                <a:gd name="connsiteX10" fmla="*/ 185115 w 677180"/>
                <a:gd name="connsiteY10" fmla="*/ 497183 h 798539"/>
                <a:gd name="connsiteX11" fmla="*/ 179222 w 677180"/>
                <a:gd name="connsiteY11" fmla="*/ 470574 h 798539"/>
                <a:gd name="connsiteX12" fmla="*/ 166067 w 677180"/>
                <a:gd name="connsiteY12" fmla="*/ 436062 h 798539"/>
                <a:gd name="connsiteX13" fmla="*/ 155391 w 677180"/>
                <a:gd name="connsiteY13" fmla="*/ 518434 h 798539"/>
                <a:gd name="connsiteX14" fmla="*/ 139440 w 677180"/>
                <a:gd name="connsiteY14" fmla="*/ 587565 h 798539"/>
                <a:gd name="connsiteX15" fmla="*/ 13249 w 677180"/>
                <a:gd name="connsiteY15" fmla="*/ 623718 h 798539"/>
                <a:gd name="connsiteX16" fmla="*/ 629 w 677180"/>
                <a:gd name="connsiteY16" fmla="*/ 521492 h 798539"/>
                <a:gd name="connsiteX17" fmla="*/ 65401 w 677180"/>
                <a:gd name="connsiteY17" fmla="*/ 129850 h 798539"/>
                <a:gd name="connsiteX18" fmla="*/ 74036 w 677180"/>
                <a:gd name="connsiteY18" fmla="*/ 108645 h 798539"/>
                <a:gd name="connsiteX19" fmla="*/ 74155 w 677180"/>
                <a:gd name="connsiteY19" fmla="*/ 106895 h 798539"/>
                <a:gd name="connsiteX20" fmla="*/ 76019 w 677180"/>
                <a:gd name="connsiteY20" fmla="*/ 103977 h 798539"/>
                <a:gd name="connsiteX21" fmla="*/ 78868 w 677180"/>
                <a:gd name="connsiteY21" fmla="*/ 97632 h 798539"/>
                <a:gd name="connsiteX22" fmla="*/ 79763 w 677180"/>
                <a:gd name="connsiteY22" fmla="*/ 98115 h 798539"/>
                <a:gd name="connsiteX23" fmla="*/ 96815 w 677180"/>
                <a:gd name="connsiteY23" fmla="*/ 71415 h 798539"/>
                <a:gd name="connsiteX24" fmla="*/ 404593 w 677180"/>
                <a:gd name="connsiteY24" fmla="*/ 3728 h 798539"/>
                <a:gd name="connsiteX25" fmla="*/ 415225 w 677180"/>
                <a:gd name="connsiteY25" fmla="*/ 3730 h 7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77180" h="798539">
                  <a:moveTo>
                    <a:pt x="414757" y="0"/>
                  </a:moveTo>
                  <a:cubicBezTo>
                    <a:pt x="414757" y="0"/>
                    <a:pt x="530422" y="-1242"/>
                    <a:pt x="576440" y="109298"/>
                  </a:cubicBezTo>
                  <a:cubicBezTo>
                    <a:pt x="614995" y="206176"/>
                    <a:pt x="677180" y="429740"/>
                    <a:pt x="677180" y="429740"/>
                  </a:cubicBezTo>
                  <a:cubicBezTo>
                    <a:pt x="677180" y="429740"/>
                    <a:pt x="662256" y="493083"/>
                    <a:pt x="578927" y="530343"/>
                  </a:cubicBezTo>
                  <a:cubicBezTo>
                    <a:pt x="558406" y="504261"/>
                    <a:pt x="538584" y="470183"/>
                    <a:pt x="520220" y="430710"/>
                  </a:cubicBezTo>
                  <a:lnTo>
                    <a:pt x="516653" y="421287"/>
                  </a:lnTo>
                  <a:lnTo>
                    <a:pt x="506035" y="431608"/>
                  </a:lnTo>
                  <a:cubicBezTo>
                    <a:pt x="502779" y="435657"/>
                    <a:pt x="500383" y="440007"/>
                    <a:pt x="499292" y="444979"/>
                  </a:cubicBezTo>
                  <a:cubicBezTo>
                    <a:pt x="478097" y="536958"/>
                    <a:pt x="540434" y="687355"/>
                    <a:pt x="540434" y="687355"/>
                  </a:cubicBezTo>
                  <a:cubicBezTo>
                    <a:pt x="438202" y="848939"/>
                    <a:pt x="87869" y="786792"/>
                    <a:pt x="87869" y="786792"/>
                  </a:cubicBezTo>
                  <a:cubicBezTo>
                    <a:pt x="87869" y="786792"/>
                    <a:pt x="185115" y="546901"/>
                    <a:pt x="185115" y="497183"/>
                  </a:cubicBezTo>
                  <a:cubicBezTo>
                    <a:pt x="185115" y="490968"/>
                    <a:pt x="182953" y="481899"/>
                    <a:pt x="179222" y="470574"/>
                  </a:cubicBezTo>
                  <a:lnTo>
                    <a:pt x="166067" y="436062"/>
                  </a:lnTo>
                  <a:lnTo>
                    <a:pt x="155391" y="518434"/>
                  </a:lnTo>
                  <a:cubicBezTo>
                    <a:pt x="150797" y="545335"/>
                    <a:pt x="145434" y="569177"/>
                    <a:pt x="139440" y="587565"/>
                  </a:cubicBezTo>
                  <a:cubicBezTo>
                    <a:pt x="76344" y="580085"/>
                    <a:pt x="34701" y="603771"/>
                    <a:pt x="13249" y="623718"/>
                  </a:cubicBezTo>
                  <a:cubicBezTo>
                    <a:pt x="5677" y="596291"/>
                    <a:pt x="1891" y="562632"/>
                    <a:pt x="629" y="521492"/>
                  </a:cubicBezTo>
                  <a:cubicBezTo>
                    <a:pt x="-5996" y="340105"/>
                    <a:pt x="41326" y="192377"/>
                    <a:pt x="65401" y="129850"/>
                  </a:cubicBezTo>
                  <a:lnTo>
                    <a:pt x="74036" y="108645"/>
                  </a:lnTo>
                  <a:lnTo>
                    <a:pt x="74155" y="106895"/>
                  </a:lnTo>
                  <a:lnTo>
                    <a:pt x="76019" y="103977"/>
                  </a:lnTo>
                  <a:lnTo>
                    <a:pt x="78868" y="97632"/>
                  </a:lnTo>
                  <a:lnTo>
                    <a:pt x="79763" y="98115"/>
                  </a:lnTo>
                  <a:lnTo>
                    <a:pt x="96815" y="71415"/>
                  </a:lnTo>
                  <a:cubicBezTo>
                    <a:pt x="164519" y="10137"/>
                    <a:pt x="352318" y="4179"/>
                    <a:pt x="404593" y="3728"/>
                  </a:cubicBezTo>
                  <a:lnTo>
                    <a:pt x="415225" y="3730"/>
                  </a:lnTo>
                  <a:close/>
                </a:path>
              </a:pathLst>
            </a:custGeom>
            <a:solidFill>
              <a:srgbClr val="F75B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4E01721-67FD-B74D-86E2-EB34C3F04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2734" y="7540381"/>
              <a:ext cx="373034" cy="530344"/>
            </a:xfrm>
            <a:custGeom>
              <a:avLst/>
              <a:gdLst>
                <a:gd name="connsiteX0" fmla="*/ 160192 w 373034"/>
                <a:gd name="connsiteY0" fmla="*/ 431196 h 530344"/>
                <a:gd name="connsiteX1" fmla="*/ 175298 w 373034"/>
                <a:gd name="connsiteY1" fmla="*/ 442211 h 530344"/>
                <a:gd name="connsiteX2" fmla="*/ 194 w 373034"/>
                <a:gd name="connsiteY2" fmla="*/ 469905 h 530344"/>
                <a:gd name="connsiteX3" fmla="*/ 113642 w 373034"/>
                <a:gd name="connsiteY3" fmla="*/ 448505 h 530344"/>
                <a:gd name="connsiteX4" fmla="*/ 160192 w 373034"/>
                <a:gd name="connsiteY4" fmla="*/ 431196 h 530344"/>
                <a:gd name="connsiteX5" fmla="*/ 110611 w 373034"/>
                <a:gd name="connsiteY5" fmla="*/ 1 h 530344"/>
                <a:gd name="connsiteX6" fmla="*/ 272294 w 373034"/>
                <a:gd name="connsiteY6" fmla="*/ 109299 h 530344"/>
                <a:gd name="connsiteX7" fmla="*/ 373034 w 373034"/>
                <a:gd name="connsiteY7" fmla="*/ 429741 h 530344"/>
                <a:gd name="connsiteX8" fmla="*/ 274781 w 373034"/>
                <a:gd name="connsiteY8" fmla="*/ 530344 h 530344"/>
                <a:gd name="connsiteX9" fmla="*/ 216074 w 373034"/>
                <a:gd name="connsiteY9" fmla="*/ 430711 h 530344"/>
                <a:gd name="connsiteX10" fmla="*/ 212508 w 373034"/>
                <a:gd name="connsiteY10" fmla="*/ 421289 h 530344"/>
                <a:gd name="connsiteX11" fmla="*/ 213789 w 373034"/>
                <a:gd name="connsiteY11" fmla="*/ 420043 h 530344"/>
                <a:gd name="connsiteX12" fmla="*/ 243769 w 373034"/>
                <a:gd name="connsiteY12" fmla="*/ 280910 h 530344"/>
                <a:gd name="connsiteX13" fmla="*/ 114109 w 373034"/>
                <a:gd name="connsiteY13" fmla="*/ 3731 h 530344"/>
                <a:gd name="connsiteX14" fmla="*/ 111079 w 373034"/>
                <a:gd name="connsiteY14" fmla="*/ 3731 h 53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3034" h="530344">
                  <a:moveTo>
                    <a:pt x="160192" y="431196"/>
                  </a:moveTo>
                  <a:cubicBezTo>
                    <a:pt x="170366" y="434344"/>
                    <a:pt x="175298" y="442211"/>
                    <a:pt x="175298" y="442211"/>
                  </a:cubicBezTo>
                  <a:cubicBezTo>
                    <a:pt x="132139" y="530329"/>
                    <a:pt x="5127" y="485011"/>
                    <a:pt x="194" y="469905"/>
                  </a:cubicBezTo>
                  <a:cubicBezTo>
                    <a:pt x="-4738" y="456058"/>
                    <a:pt x="85280" y="472423"/>
                    <a:pt x="113642" y="448505"/>
                  </a:cubicBezTo>
                  <a:cubicBezTo>
                    <a:pt x="134605" y="429623"/>
                    <a:pt x="150019" y="428049"/>
                    <a:pt x="160192" y="431196"/>
                  </a:cubicBezTo>
                  <a:close/>
                  <a:moveTo>
                    <a:pt x="110611" y="1"/>
                  </a:moveTo>
                  <a:cubicBezTo>
                    <a:pt x="110611" y="1"/>
                    <a:pt x="226276" y="-1241"/>
                    <a:pt x="272294" y="109299"/>
                  </a:cubicBezTo>
                  <a:cubicBezTo>
                    <a:pt x="310849" y="206177"/>
                    <a:pt x="373034" y="429741"/>
                    <a:pt x="373034" y="429741"/>
                  </a:cubicBezTo>
                  <a:cubicBezTo>
                    <a:pt x="373034" y="429741"/>
                    <a:pt x="358110" y="493084"/>
                    <a:pt x="274781" y="530344"/>
                  </a:cubicBezTo>
                  <a:cubicBezTo>
                    <a:pt x="254260" y="504262"/>
                    <a:pt x="234438" y="470184"/>
                    <a:pt x="216074" y="430711"/>
                  </a:cubicBezTo>
                  <a:lnTo>
                    <a:pt x="212508" y="421289"/>
                  </a:lnTo>
                  <a:lnTo>
                    <a:pt x="213789" y="420043"/>
                  </a:lnTo>
                  <a:cubicBezTo>
                    <a:pt x="240964" y="397437"/>
                    <a:pt x="283041" y="374131"/>
                    <a:pt x="243769" y="280910"/>
                  </a:cubicBezTo>
                  <a:lnTo>
                    <a:pt x="114109" y="3731"/>
                  </a:lnTo>
                  <a:lnTo>
                    <a:pt x="111079" y="3731"/>
                  </a:lnTo>
                  <a:close/>
                </a:path>
              </a:pathLst>
            </a:custGeom>
            <a:solidFill>
              <a:srgbClr val="264285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101">
              <a:extLst>
                <a:ext uri="{FF2B5EF4-FFF2-40B4-BE49-F238E27FC236}">
                  <a16:creationId xmlns:a16="http://schemas.microsoft.com/office/drawing/2014/main" id="{E4589D22-BBE2-934D-9058-4FCFEE41A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8843" y="8093939"/>
              <a:ext cx="104366" cy="65917"/>
            </a:xfrm>
            <a:custGeom>
              <a:avLst/>
              <a:gdLst>
                <a:gd name="T0" fmla="*/ 63 w 84"/>
                <a:gd name="T1" fmla="*/ 25 h 53"/>
                <a:gd name="T2" fmla="*/ 63 w 84"/>
                <a:gd name="T3" fmla="*/ 25 h 53"/>
                <a:gd name="T4" fmla="*/ 82 w 84"/>
                <a:gd name="T5" fmla="*/ 10 h 53"/>
                <a:gd name="T6" fmla="*/ 82 w 84"/>
                <a:gd name="T7" fmla="*/ 10 h 53"/>
                <a:gd name="T8" fmla="*/ 43 w 84"/>
                <a:gd name="T9" fmla="*/ 10 h 53"/>
                <a:gd name="T10" fmla="*/ 0 w 84"/>
                <a:gd name="T11" fmla="*/ 52 h 53"/>
                <a:gd name="T12" fmla="*/ 55 w 84"/>
                <a:gd name="T13" fmla="*/ 39 h 53"/>
                <a:gd name="T14" fmla="*/ 63 w 84"/>
                <a:gd name="T1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53">
                  <a:moveTo>
                    <a:pt x="63" y="25"/>
                  </a:moveTo>
                  <a:lnTo>
                    <a:pt x="63" y="25"/>
                  </a:lnTo>
                  <a:cubicBezTo>
                    <a:pt x="63" y="25"/>
                    <a:pt x="83" y="21"/>
                    <a:pt x="82" y="10"/>
                  </a:cubicBezTo>
                  <a:lnTo>
                    <a:pt x="82" y="10"/>
                  </a:lnTo>
                  <a:cubicBezTo>
                    <a:pt x="81" y="0"/>
                    <a:pt x="43" y="10"/>
                    <a:pt x="43" y="10"/>
                  </a:cubicBezTo>
                  <a:lnTo>
                    <a:pt x="0" y="52"/>
                  </a:lnTo>
                  <a:lnTo>
                    <a:pt x="55" y="39"/>
                  </a:lnTo>
                  <a:lnTo>
                    <a:pt x="63" y="25"/>
                  </a:ln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41B064C-2457-144A-B0DC-3B8255CC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3956" y="7083218"/>
              <a:ext cx="298804" cy="582855"/>
            </a:xfrm>
            <a:custGeom>
              <a:avLst/>
              <a:gdLst>
                <a:gd name="connsiteX0" fmla="*/ 156707 w 298804"/>
                <a:gd name="connsiteY0" fmla="*/ 0 h 582855"/>
                <a:gd name="connsiteX1" fmla="*/ 298274 w 298804"/>
                <a:gd name="connsiteY1" fmla="*/ 154606 h 582855"/>
                <a:gd name="connsiteX2" fmla="*/ 228117 w 298804"/>
                <a:gd name="connsiteY2" fmla="*/ 372291 h 582855"/>
                <a:gd name="connsiteX3" fmla="*/ 197894 w 298804"/>
                <a:gd name="connsiteY3" fmla="*/ 366703 h 582855"/>
                <a:gd name="connsiteX4" fmla="*/ 207579 w 298804"/>
                <a:gd name="connsiteY4" fmla="*/ 512721 h 582855"/>
                <a:gd name="connsiteX5" fmla="*/ 152427 w 298804"/>
                <a:gd name="connsiteY5" fmla="*/ 582753 h 582855"/>
                <a:gd name="connsiteX6" fmla="*/ 55912 w 298804"/>
                <a:gd name="connsiteY6" fmla="*/ 486459 h 582855"/>
                <a:gd name="connsiteX7" fmla="*/ 69700 w 298804"/>
                <a:gd name="connsiteY7" fmla="*/ 480206 h 582855"/>
                <a:gd name="connsiteX8" fmla="*/ 74714 w 298804"/>
                <a:gd name="connsiteY8" fmla="*/ 287618 h 582855"/>
                <a:gd name="connsiteX9" fmla="*/ 74353 w 298804"/>
                <a:gd name="connsiteY9" fmla="*/ 282778 h 582855"/>
                <a:gd name="connsiteX10" fmla="*/ 68238 w 298804"/>
                <a:gd name="connsiteY10" fmla="*/ 276387 h 582855"/>
                <a:gd name="connsiteX11" fmla="*/ 66067 w 298804"/>
                <a:gd name="connsiteY11" fmla="*/ 273175 h 582855"/>
                <a:gd name="connsiteX12" fmla="*/ 63201 w 298804"/>
                <a:gd name="connsiteY12" fmla="*/ 274655 h 582855"/>
                <a:gd name="connsiteX13" fmla="*/ 169 w 298804"/>
                <a:gd name="connsiteY13" fmla="*/ 214843 h 582855"/>
                <a:gd name="connsiteX14" fmla="*/ 27050 w 298804"/>
                <a:gd name="connsiteY14" fmla="*/ 201873 h 582855"/>
                <a:gd name="connsiteX15" fmla="*/ 29833 w 298804"/>
                <a:gd name="connsiteY15" fmla="*/ 203104 h 582855"/>
                <a:gd name="connsiteX16" fmla="*/ 25163 w 298804"/>
                <a:gd name="connsiteY16" fmla="*/ 173159 h 582855"/>
                <a:gd name="connsiteX17" fmla="*/ 156707 w 298804"/>
                <a:gd name="connsiteY17" fmla="*/ 0 h 58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8804" h="582855">
                  <a:moveTo>
                    <a:pt x="156707" y="0"/>
                  </a:moveTo>
                  <a:cubicBezTo>
                    <a:pt x="236887" y="0"/>
                    <a:pt x="298274" y="74211"/>
                    <a:pt x="298274" y="154606"/>
                  </a:cubicBezTo>
                  <a:cubicBezTo>
                    <a:pt x="298274" y="233764"/>
                    <a:pt x="309549" y="372291"/>
                    <a:pt x="228117" y="372291"/>
                  </a:cubicBezTo>
                  <a:lnTo>
                    <a:pt x="197894" y="366703"/>
                  </a:lnTo>
                  <a:lnTo>
                    <a:pt x="207579" y="512721"/>
                  </a:lnTo>
                  <a:cubicBezTo>
                    <a:pt x="207579" y="512721"/>
                    <a:pt x="232648" y="580252"/>
                    <a:pt x="152427" y="582753"/>
                  </a:cubicBezTo>
                  <a:cubicBezTo>
                    <a:pt x="69700" y="586505"/>
                    <a:pt x="55912" y="486459"/>
                    <a:pt x="55912" y="486459"/>
                  </a:cubicBezTo>
                  <a:lnTo>
                    <a:pt x="69700" y="480206"/>
                  </a:lnTo>
                  <a:cubicBezTo>
                    <a:pt x="69700" y="480206"/>
                    <a:pt x="91009" y="368905"/>
                    <a:pt x="74714" y="287618"/>
                  </a:cubicBezTo>
                  <a:lnTo>
                    <a:pt x="74353" y="282778"/>
                  </a:lnTo>
                  <a:lnTo>
                    <a:pt x="68238" y="276387"/>
                  </a:lnTo>
                  <a:lnTo>
                    <a:pt x="66067" y="273175"/>
                  </a:lnTo>
                  <a:lnTo>
                    <a:pt x="63201" y="274655"/>
                  </a:lnTo>
                  <a:cubicBezTo>
                    <a:pt x="22416" y="284421"/>
                    <a:pt x="-2303" y="242918"/>
                    <a:pt x="169" y="214843"/>
                  </a:cubicBezTo>
                  <a:cubicBezTo>
                    <a:pt x="1405" y="200805"/>
                    <a:pt x="13455" y="198364"/>
                    <a:pt x="27050" y="201873"/>
                  </a:cubicBezTo>
                  <a:lnTo>
                    <a:pt x="29833" y="203104"/>
                  </a:lnTo>
                  <a:lnTo>
                    <a:pt x="25163" y="173159"/>
                  </a:lnTo>
                  <a:cubicBezTo>
                    <a:pt x="25163" y="82869"/>
                    <a:pt x="75275" y="0"/>
                    <a:pt x="156707" y="0"/>
                  </a:cubicBezTo>
                  <a:close/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6261E41-9F18-B240-89F7-DCA707ABD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8065" y="7365739"/>
              <a:ext cx="125593" cy="137876"/>
            </a:xfrm>
            <a:custGeom>
              <a:avLst/>
              <a:gdLst>
                <a:gd name="connsiteX0" fmla="*/ 0 w 125593"/>
                <a:gd name="connsiteY0" fmla="*/ 0 h 137876"/>
                <a:gd name="connsiteX1" fmla="*/ 30212 w 125593"/>
                <a:gd name="connsiteY1" fmla="*/ 31578 h 137876"/>
                <a:gd name="connsiteX2" fmla="*/ 113937 w 125593"/>
                <a:gd name="connsiteY2" fmla="*/ 82361 h 137876"/>
                <a:gd name="connsiteX3" fmla="*/ 122212 w 125593"/>
                <a:gd name="connsiteY3" fmla="*/ 83891 h 137876"/>
                <a:gd name="connsiteX4" fmla="*/ 125593 w 125593"/>
                <a:gd name="connsiteY4" fmla="*/ 137240 h 137876"/>
                <a:gd name="connsiteX5" fmla="*/ 5278 w 125593"/>
                <a:gd name="connsiteY5" fmla="*/ 40304 h 137876"/>
                <a:gd name="connsiteX6" fmla="*/ 317 w 125593"/>
                <a:gd name="connsiteY6" fmla="*/ 4264 h 13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93" h="137876">
                  <a:moveTo>
                    <a:pt x="0" y="0"/>
                  </a:moveTo>
                  <a:lnTo>
                    <a:pt x="30212" y="31578"/>
                  </a:lnTo>
                  <a:cubicBezTo>
                    <a:pt x="56393" y="54610"/>
                    <a:pt x="85983" y="72796"/>
                    <a:pt x="113937" y="82361"/>
                  </a:cubicBezTo>
                  <a:lnTo>
                    <a:pt x="122212" y="83891"/>
                  </a:lnTo>
                  <a:lnTo>
                    <a:pt x="125593" y="137240"/>
                  </a:lnTo>
                  <a:cubicBezTo>
                    <a:pt x="62335" y="144696"/>
                    <a:pt x="23884" y="85044"/>
                    <a:pt x="5278" y="40304"/>
                  </a:cubicBezTo>
                  <a:cubicBezTo>
                    <a:pt x="4038" y="27876"/>
                    <a:pt x="2798" y="16691"/>
                    <a:pt x="317" y="4264"/>
                  </a:cubicBezTo>
                  <a:close/>
                </a:path>
              </a:pathLst>
            </a:custGeom>
            <a:solidFill>
              <a:srgbClr val="EAA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E7E203B-28ED-FA4F-9856-801451FFA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2356" y="7029505"/>
              <a:ext cx="375579" cy="373620"/>
            </a:xfrm>
            <a:custGeom>
              <a:avLst/>
              <a:gdLst>
                <a:gd name="connsiteX0" fmla="*/ 204890 w 375579"/>
                <a:gd name="connsiteY0" fmla="*/ 577 h 373620"/>
                <a:gd name="connsiteX1" fmla="*/ 304415 w 375579"/>
                <a:gd name="connsiteY1" fmla="*/ 30915 h 373620"/>
                <a:gd name="connsiteX2" fmla="*/ 345662 w 375579"/>
                <a:gd name="connsiteY2" fmla="*/ 75495 h 373620"/>
                <a:gd name="connsiteX3" fmla="*/ 373160 w 375579"/>
                <a:gd name="connsiteY3" fmla="*/ 146079 h 373620"/>
                <a:gd name="connsiteX4" fmla="*/ 206921 w 375579"/>
                <a:gd name="connsiteY4" fmla="*/ 144841 h 373620"/>
                <a:gd name="connsiteX5" fmla="*/ 179111 w 375579"/>
                <a:gd name="connsiteY5" fmla="*/ 266505 h 373620"/>
                <a:gd name="connsiteX6" fmla="*/ 150818 w 375579"/>
                <a:gd name="connsiteY6" fmla="*/ 286631 h 373620"/>
                <a:gd name="connsiteX7" fmla="*/ 144804 w 375579"/>
                <a:gd name="connsiteY7" fmla="*/ 278320 h 373620"/>
                <a:gd name="connsiteX8" fmla="*/ 81772 w 375579"/>
                <a:gd name="connsiteY8" fmla="*/ 268555 h 373620"/>
                <a:gd name="connsiteX9" fmla="*/ 144804 w 375579"/>
                <a:gd name="connsiteY9" fmla="*/ 328367 h 373620"/>
                <a:gd name="connsiteX10" fmla="*/ 155605 w 375579"/>
                <a:gd name="connsiteY10" fmla="*/ 322787 h 373620"/>
                <a:gd name="connsiteX11" fmla="*/ 163956 w 375579"/>
                <a:gd name="connsiteY11" fmla="*/ 347247 h 373620"/>
                <a:gd name="connsiteX12" fmla="*/ 155675 w 375579"/>
                <a:gd name="connsiteY12" fmla="*/ 370214 h 373620"/>
                <a:gd name="connsiteX13" fmla="*/ 93179 w 375579"/>
                <a:gd name="connsiteY13" fmla="*/ 333065 h 373620"/>
                <a:gd name="connsiteX14" fmla="*/ 51931 w 375579"/>
                <a:gd name="connsiteY14" fmla="*/ 55682 h 373620"/>
                <a:gd name="connsiteX15" fmla="*/ 204890 w 375579"/>
                <a:gd name="connsiteY15" fmla="*/ 577 h 37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579" h="373620">
                  <a:moveTo>
                    <a:pt x="204890" y="577"/>
                  </a:moveTo>
                  <a:cubicBezTo>
                    <a:pt x="251918" y="3982"/>
                    <a:pt x="290041" y="21628"/>
                    <a:pt x="304415" y="30915"/>
                  </a:cubicBezTo>
                  <a:cubicBezTo>
                    <a:pt x="328163" y="48252"/>
                    <a:pt x="345662" y="75495"/>
                    <a:pt x="345662" y="75495"/>
                  </a:cubicBezTo>
                  <a:cubicBezTo>
                    <a:pt x="345662" y="75495"/>
                    <a:pt x="385659" y="123789"/>
                    <a:pt x="373160" y="146079"/>
                  </a:cubicBezTo>
                  <a:cubicBezTo>
                    <a:pt x="351911" y="183228"/>
                    <a:pt x="206921" y="144841"/>
                    <a:pt x="206921" y="144841"/>
                  </a:cubicBezTo>
                  <a:cubicBezTo>
                    <a:pt x="218170" y="207995"/>
                    <a:pt x="200047" y="245145"/>
                    <a:pt x="179111" y="266505"/>
                  </a:cubicBezTo>
                  <a:lnTo>
                    <a:pt x="150818" y="286631"/>
                  </a:lnTo>
                  <a:lnTo>
                    <a:pt x="144804" y="278320"/>
                  </a:lnTo>
                  <a:cubicBezTo>
                    <a:pt x="129973" y="258789"/>
                    <a:pt x="84244" y="240479"/>
                    <a:pt x="81772" y="268555"/>
                  </a:cubicBezTo>
                  <a:cubicBezTo>
                    <a:pt x="79300" y="296630"/>
                    <a:pt x="104019" y="338133"/>
                    <a:pt x="144804" y="328367"/>
                  </a:cubicBezTo>
                  <a:lnTo>
                    <a:pt x="155605" y="322787"/>
                  </a:lnTo>
                  <a:lnTo>
                    <a:pt x="163956" y="347247"/>
                  </a:lnTo>
                  <a:cubicBezTo>
                    <a:pt x="164659" y="355664"/>
                    <a:pt x="162550" y="363713"/>
                    <a:pt x="155675" y="370214"/>
                  </a:cubicBezTo>
                  <a:cubicBezTo>
                    <a:pt x="138176" y="387551"/>
                    <a:pt x="93179" y="333065"/>
                    <a:pt x="93179" y="333065"/>
                  </a:cubicBezTo>
                  <a:cubicBezTo>
                    <a:pt x="-30563" y="282294"/>
                    <a:pt x="-16814" y="120074"/>
                    <a:pt x="51931" y="55682"/>
                  </a:cubicBezTo>
                  <a:cubicBezTo>
                    <a:pt x="101928" y="8007"/>
                    <a:pt x="157862" y="-2829"/>
                    <a:pt x="204890" y="577"/>
                  </a:cubicBezTo>
                  <a:close/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108">
              <a:extLst>
                <a:ext uri="{FF2B5EF4-FFF2-40B4-BE49-F238E27FC236}">
                  <a16:creationId xmlns:a16="http://schemas.microsoft.com/office/drawing/2014/main" id="{3B2859E2-78A7-5541-B69F-B66230092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2788" y="7852245"/>
              <a:ext cx="362541" cy="428458"/>
            </a:xfrm>
            <a:custGeom>
              <a:avLst/>
              <a:gdLst>
                <a:gd name="T0" fmla="*/ 44 w 289"/>
                <a:gd name="T1" fmla="*/ 141 h 345"/>
                <a:gd name="T2" fmla="*/ 0 w 289"/>
                <a:gd name="T3" fmla="*/ 344 h 345"/>
                <a:gd name="T4" fmla="*/ 245 w 289"/>
                <a:gd name="T5" fmla="*/ 204 h 345"/>
                <a:gd name="T6" fmla="*/ 288 w 289"/>
                <a:gd name="T7" fmla="*/ 0 h 345"/>
                <a:gd name="T8" fmla="*/ 44 w 289"/>
                <a:gd name="T9" fmla="*/ 14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345">
                  <a:moveTo>
                    <a:pt x="44" y="141"/>
                  </a:moveTo>
                  <a:lnTo>
                    <a:pt x="0" y="344"/>
                  </a:lnTo>
                  <a:lnTo>
                    <a:pt x="245" y="204"/>
                  </a:lnTo>
                  <a:lnTo>
                    <a:pt x="288" y="0"/>
                  </a:lnTo>
                  <a:lnTo>
                    <a:pt x="44" y="141"/>
                  </a:ln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109">
              <a:extLst>
                <a:ext uri="{FF2B5EF4-FFF2-40B4-BE49-F238E27FC236}">
                  <a16:creationId xmlns:a16="http://schemas.microsoft.com/office/drawing/2014/main" id="{BD31415D-431D-6D4E-99C2-0756789AB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2358" y="8115912"/>
              <a:ext cx="604235" cy="181269"/>
            </a:xfrm>
            <a:custGeom>
              <a:avLst/>
              <a:gdLst>
                <a:gd name="T0" fmla="*/ 471 w 484"/>
                <a:gd name="T1" fmla="*/ 34 h 147"/>
                <a:gd name="T2" fmla="*/ 471 w 484"/>
                <a:gd name="T3" fmla="*/ 34 h 147"/>
                <a:gd name="T4" fmla="*/ 482 w 484"/>
                <a:gd name="T5" fmla="*/ 22 h 147"/>
                <a:gd name="T6" fmla="*/ 482 w 484"/>
                <a:gd name="T7" fmla="*/ 22 h 147"/>
                <a:gd name="T8" fmla="*/ 465 w 484"/>
                <a:gd name="T9" fmla="*/ 16 h 147"/>
                <a:gd name="T10" fmla="*/ 465 w 484"/>
                <a:gd name="T11" fmla="*/ 16 h 147"/>
                <a:gd name="T12" fmla="*/ 452 w 484"/>
                <a:gd name="T13" fmla="*/ 5 h 147"/>
                <a:gd name="T14" fmla="*/ 452 w 484"/>
                <a:gd name="T15" fmla="*/ 5 h 147"/>
                <a:gd name="T16" fmla="*/ 419 w 484"/>
                <a:gd name="T17" fmla="*/ 19 h 147"/>
                <a:gd name="T18" fmla="*/ 419 w 484"/>
                <a:gd name="T19" fmla="*/ 19 h 147"/>
                <a:gd name="T20" fmla="*/ 385 w 484"/>
                <a:gd name="T21" fmla="*/ 18 h 147"/>
                <a:gd name="T22" fmla="*/ 330 w 484"/>
                <a:gd name="T23" fmla="*/ 31 h 147"/>
                <a:gd name="T24" fmla="*/ 96 w 484"/>
                <a:gd name="T25" fmla="*/ 29 h 147"/>
                <a:gd name="T26" fmla="*/ 96 w 484"/>
                <a:gd name="T27" fmla="*/ 29 h 147"/>
                <a:gd name="T28" fmla="*/ 100 w 484"/>
                <a:gd name="T29" fmla="*/ 8 h 147"/>
                <a:gd name="T30" fmla="*/ 100 w 484"/>
                <a:gd name="T31" fmla="*/ 8 h 147"/>
                <a:gd name="T32" fmla="*/ 0 w 484"/>
                <a:gd name="T33" fmla="*/ 37 h 147"/>
                <a:gd name="T34" fmla="*/ 0 w 484"/>
                <a:gd name="T35" fmla="*/ 37 h 147"/>
                <a:gd name="T36" fmla="*/ 195 w 484"/>
                <a:gd name="T37" fmla="*/ 116 h 147"/>
                <a:gd name="T38" fmla="*/ 195 w 484"/>
                <a:gd name="T39" fmla="*/ 116 h 147"/>
                <a:gd name="T40" fmla="*/ 332 w 484"/>
                <a:gd name="T41" fmla="*/ 83 h 147"/>
                <a:gd name="T42" fmla="*/ 332 w 484"/>
                <a:gd name="T43" fmla="*/ 83 h 147"/>
                <a:gd name="T44" fmla="*/ 412 w 484"/>
                <a:gd name="T45" fmla="*/ 93 h 147"/>
                <a:gd name="T46" fmla="*/ 412 w 484"/>
                <a:gd name="T47" fmla="*/ 93 h 147"/>
                <a:gd name="T48" fmla="*/ 465 w 484"/>
                <a:gd name="T49" fmla="*/ 67 h 147"/>
                <a:gd name="T50" fmla="*/ 465 w 484"/>
                <a:gd name="T51" fmla="*/ 67 h 147"/>
                <a:gd name="T52" fmla="*/ 467 w 484"/>
                <a:gd name="T53" fmla="*/ 53 h 147"/>
                <a:gd name="T54" fmla="*/ 467 w 484"/>
                <a:gd name="T55" fmla="*/ 53 h 147"/>
                <a:gd name="T56" fmla="*/ 480 w 484"/>
                <a:gd name="T57" fmla="*/ 42 h 147"/>
                <a:gd name="T58" fmla="*/ 480 w 484"/>
                <a:gd name="T59" fmla="*/ 42 h 147"/>
                <a:gd name="T60" fmla="*/ 471 w 484"/>
                <a:gd name="T61" fmla="*/ 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4" h="147">
                  <a:moveTo>
                    <a:pt x="471" y="34"/>
                  </a:moveTo>
                  <a:lnTo>
                    <a:pt x="471" y="34"/>
                  </a:lnTo>
                  <a:cubicBezTo>
                    <a:pt x="471" y="34"/>
                    <a:pt x="483" y="28"/>
                    <a:pt x="482" y="22"/>
                  </a:cubicBezTo>
                  <a:lnTo>
                    <a:pt x="482" y="22"/>
                  </a:lnTo>
                  <a:cubicBezTo>
                    <a:pt x="481" y="18"/>
                    <a:pt x="474" y="14"/>
                    <a:pt x="465" y="16"/>
                  </a:cubicBezTo>
                  <a:lnTo>
                    <a:pt x="465" y="16"/>
                  </a:lnTo>
                  <a:cubicBezTo>
                    <a:pt x="459" y="18"/>
                    <a:pt x="473" y="0"/>
                    <a:pt x="452" y="5"/>
                  </a:cubicBezTo>
                  <a:lnTo>
                    <a:pt x="452" y="5"/>
                  </a:lnTo>
                  <a:cubicBezTo>
                    <a:pt x="439" y="9"/>
                    <a:pt x="420" y="18"/>
                    <a:pt x="419" y="19"/>
                  </a:cubicBezTo>
                  <a:lnTo>
                    <a:pt x="419" y="19"/>
                  </a:lnTo>
                  <a:cubicBezTo>
                    <a:pt x="417" y="19"/>
                    <a:pt x="385" y="18"/>
                    <a:pt x="385" y="18"/>
                  </a:cubicBezTo>
                  <a:lnTo>
                    <a:pt x="330" y="31"/>
                  </a:lnTo>
                  <a:lnTo>
                    <a:pt x="96" y="29"/>
                  </a:lnTo>
                  <a:lnTo>
                    <a:pt x="96" y="29"/>
                  </a:lnTo>
                  <a:cubicBezTo>
                    <a:pt x="96" y="29"/>
                    <a:pt x="98" y="21"/>
                    <a:pt x="100" y="8"/>
                  </a:cubicBezTo>
                  <a:lnTo>
                    <a:pt x="100" y="8"/>
                  </a:lnTo>
                  <a:cubicBezTo>
                    <a:pt x="50" y="2"/>
                    <a:pt x="17" y="21"/>
                    <a:pt x="0" y="37"/>
                  </a:cubicBezTo>
                  <a:lnTo>
                    <a:pt x="0" y="37"/>
                  </a:lnTo>
                  <a:cubicBezTo>
                    <a:pt x="24" y="146"/>
                    <a:pt x="94" y="143"/>
                    <a:pt x="195" y="116"/>
                  </a:cubicBezTo>
                  <a:lnTo>
                    <a:pt x="195" y="116"/>
                  </a:lnTo>
                  <a:cubicBezTo>
                    <a:pt x="316" y="82"/>
                    <a:pt x="332" y="83"/>
                    <a:pt x="332" y="83"/>
                  </a:cubicBezTo>
                  <a:lnTo>
                    <a:pt x="332" y="83"/>
                  </a:lnTo>
                  <a:cubicBezTo>
                    <a:pt x="332" y="83"/>
                    <a:pt x="412" y="94"/>
                    <a:pt x="412" y="93"/>
                  </a:cubicBezTo>
                  <a:lnTo>
                    <a:pt x="412" y="93"/>
                  </a:lnTo>
                  <a:cubicBezTo>
                    <a:pt x="413" y="92"/>
                    <a:pt x="443" y="78"/>
                    <a:pt x="465" y="67"/>
                  </a:cubicBezTo>
                  <a:lnTo>
                    <a:pt x="465" y="67"/>
                  </a:lnTo>
                  <a:cubicBezTo>
                    <a:pt x="480" y="61"/>
                    <a:pt x="467" y="53"/>
                    <a:pt x="467" y="53"/>
                  </a:cubicBezTo>
                  <a:lnTo>
                    <a:pt x="467" y="53"/>
                  </a:lnTo>
                  <a:cubicBezTo>
                    <a:pt x="467" y="53"/>
                    <a:pt x="479" y="48"/>
                    <a:pt x="480" y="42"/>
                  </a:cubicBezTo>
                  <a:lnTo>
                    <a:pt x="480" y="42"/>
                  </a:lnTo>
                  <a:cubicBezTo>
                    <a:pt x="481" y="33"/>
                    <a:pt x="471" y="34"/>
                    <a:pt x="471" y="34"/>
                  </a:cubicBez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110">
              <a:extLst>
                <a:ext uri="{FF2B5EF4-FFF2-40B4-BE49-F238E27FC236}">
                  <a16:creationId xmlns:a16="http://schemas.microsoft.com/office/drawing/2014/main" id="{01D5D71C-C629-0346-9A35-64B6F6493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580" y="10686657"/>
              <a:ext cx="307611" cy="241693"/>
            </a:xfrm>
            <a:custGeom>
              <a:avLst/>
              <a:gdLst>
                <a:gd name="T0" fmla="*/ 19 w 247"/>
                <a:gd name="T1" fmla="*/ 73 h 192"/>
                <a:gd name="T2" fmla="*/ 19 w 247"/>
                <a:gd name="T3" fmla="*/ 73 h 192"/>
                <a:gd name="T4" fmla="*/ 21 w 247"/>
                <a:gd name="T5" fmla="*/ 159 h 192"/>
                <a:gd name="T6" fmla="*/ 21 w 247"/>
                <a:gd name="T7" fmla="*/ 159 h 192"/>
                <a:gd name="T8" fmla="*/ 94 w 247"/>
                <a:gd name="T9" fmla="*/ 183 h 192"/>
                <a:gd name="T10" fmla="*/ 94 w 247"/>
                <a:gd name="T11" fmla="*/ 183 h 192"/>
                <a:gd name="T12" fmla="*/ 151 w 247"/>
                <a:gd name="T13" fmla="*/ 135 h 192"/>
                <a:gd name="T14" fmla="*/ 151 w 247"/>
                <a:gd name="T15" fmla="*/ 135 h 192"/>
                <a:gd name="T16" fmla="*/ 214 w 247"/>
                <a:gd name="T17" fmla="*/ 106 h 192"/>
                <a:gd name="T18" fmla="*/ 214 w 247"/>
                <a:gd name="T19" fmla="*/ 106 h 192"/>
                <a:gd name="T20" fmla="*/ 246 w 247"/>
                <a:gd name="T21" fmla="*/ 33 h 192"/>
                <a:gd name="T22" fmla="*/ 246 w 247"/>
                <a:gd name="T23" fmla="*/ 33 h 192"/>
                <a:gd name="T24" fmla="*/ 193 w 247"/>
                <a:gd name="T25" fmla="*/ 5 h 192"/>
                <a:gd name="T26" fmla="*/ 193 w 247"/>
                <a:gd name="T27" fmla="*/ 5 h 192"/>
                <a:gd name="T28" fmla="*/ 19 w 247"/>
                <a:gd name="T29" fmla="*/ 7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192">
                  <a:moveTo>
                    <a:pt x="19" y="73"/>
                  </a:moveTo>
                  <a:lnTo>
                    <a:pt x="19" y="73"/>
                  </a:lnTo>
                  <a:cubicBezTo>
                    <a:pt x="19" y="73"/>
                    <a:pt x="0" y="142"/>
                    <a:pt x="21" y="159"/>
                  </a:cubicBezTo>
                  <a:lnTo>
                    <a:pt x="21" y="159"/>
                  </a:lnTo>
                  <a:cubicBezTo>
                    <a:pt x="42" y="176"/>
                    <a:pt x="83" y="191"/>
                    <a:pt x="94" y="183"/>
                  </a:cubicBezTo>
                  <a:lnTo>
                    <a:pt x="94" y="183"/>
                  </a:lnTo>
                  <a:cubicBezTo>
                    <a:pt x="106" y="176"/>
                    <a:pt x="151" y="135"/>
                    <a:pt x="151" y="135"/>
                  </a:cubicBezTo>
                  <a:lnTo>
                    <a:pt x="151" y="135"/>
                  </a:lnTo>
                  <a:cubicBezTo>
                    <a:pt x="151" y="135"/>
                    <a:pt x="203" y="122"/>
                    <a:pt x="214" y="106"/>
                  </a:cubicBezTo>
                  <a:lnTo>
                    <a:pt x="214" y="106"/>
                  </a:lnTo>
                  <a:cubicBezTo>
                    <a:pt x="226" y="90"/>
                    <a:pt x="246" y="33"/>
                    <a:pt x="246" y="33"/>
                  </a:cubicBezTo>
                  <a:lnTo>
                    <a:pt x="246" y="33"/>
                  </a:lnTo>
                  <a:cubicBezTo>
                    <a:pt x="246" y="33"/>
                    <a:pt x="220" y="0"/>
                    <a:pt x="193" y="5"/>
                  </a:cubicBezTo>
                  <a:lnTo>
                    <a:pt x="193" y="5"/>
                  </a:lnTo>
                  <a:cubicBezTo>
                    <a:pt x="167" y="11"/>
                    <a:pt x="19" y="73"/>
                    <a:pt x="19" y="73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115">
              <a:extLst>
                <a:ext uri="{FF2B5EF4-FFF2-40B4-BE49-F238E27FC236}">
                  <a16:creationId xmlns:a16="http://schemas.microsoft.com/office/drawing/2014/main" id="{A792A068-1B35-464F-9963-2A61F3FC5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8682" y="10780036"/>
              <a:ext cx="307611" cy="241693"/>
            </a:xfrm>
            <a:custGeom>
              <a:avLst/>
              <a:gdLst>
                <a:gd name="T0" fmla="*/ 19 w 248"/>
                <a:gd name="T1" fmla="*/ 74 h 192"/>
                <a:gd name="T2" fmla="*/ 19 w 248"/>
                <a:gd name="T3" fmla="*/ 74 h 192"/>
                <a:gd name="T4" fmla="*/ 21 w 248"/>
                <a:gd name="T5" fmla="*/ 159 h 192"/>
                <a:gd name="T6" fmla="*/ 21 w 248"/>
                <a:gd name="T7" fmla="*/ 159 h 192"/>
                <a:gd name="T8" fmla="*/ 94 w 248"/>
                <a:gd name="T9" fmla="*/ 184 h 192"/>
                <a:gd name="T10" fmla="*/ 94 w 248"/>
                <a:gd name="T11" fmla="*/ 184 h 192"/>
                <a:gd name="T12" fmla="*/ 151 w 248"/>
                <a:gd name="T13" fmla="*/ 135 h 192"/>
                <a:gd name="T14" fmla="*/ 151 w 248"/>
                <a:gd name="T15" fmla="*/ 135 h 192"/>
                <a:gd name="T16" fmla="*/ 215 w 248"/>
                <a:gd name="T17" fmla="*/ 106 h 192"/>
                <a:gd name="T18" fmla="*/ 215 w 248"/>
                <a:gd name="T19" fmla="*/ 106 h 192"/>
                <a:gd name="T20" fmla="*/ 247 w 248"/>
                <a:gd name="T21" fmla="*/ 33 h 192"/>
                <a:gd name="T22" fmla="*/ 247 w 248"/>
                <a:gd name="T23" fmla="*/ 33 h 192"/>
                <a:gd name="T24" fmla="*/ 194 w 248"/>
                <a:gd name="T25" fmla="*/ 6 h 192"/>
                <a:gd name="T26" fmla="*/ 194 w 248"/>
                <a:gd name="T27" fmla="*/ 6 h 192"/>
                <a:gd name="T28" fmla="*/ 19 w 248"/>
                <a:gd name="T29" fmla="*/ 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192">
                  <a:moveTo>
                    <a:pt x="19" y="74"/>
                  </a:moveTo>
                  <a:lnTo>
                    <a:pt x="19" y="74"/>
                  </a:lnTo>
                  <a:cubicBezTo>
                    <a:pt x="19" y="74"/>
                    <a:pt x="0" y="142"/>
                    <a:pt x="21" y="159"/>
                  </a:cubicBezTo>
                  <a:lnTo>
                    <a:pt x="21" y="159"/>
                  </a:lnTo>
                  <a:cubicBezTo>
                    <a:pt x="43" y="176"/>
                    <a:pt x="83" y="191"/>
                    <a:pt x="94" y="184"/>
                  </a:cubicBezTo>
                  <a:lnTo>
                    <a:pt x="94" y="184"/>
                  </a:lnTo>
                  <a:cubicBezTo>
                    <a:pt x="106" y="176"/>
                    <a:pt x="151" y="135"/>
                    <a:pt x="151" y="135"/>
                  </a:cubicBezTo>
                  <a:lnTo>
                    <a:pt x="151" y="135"/>
                  </a:lnTo>
                  <a:cubicBezTo>
                    <a:pt x="151" y="135"/>
                    <a:pt x="204" y="122"/>
                    <a:pt x="215" y="106"/>
                  </a:cubicBezTo>
                  <a:lnTo>
                    <a:pt x="215" y="106"/>
                  </a:lnTo>
                  <a:cubicBezTo>
                    <a:pt x="227" y="90"/>
                    <a:pt x="247" y="33"/>
                    <a:pt x="247" y="33"/>
                  </a:cubicBezTo>
                  <a:lnTo>
                    <a:pt x="247" y="33"/>
                  </a:lnTo>
                  <a:cubicBezTo>
                    <a:pt x="247" y="33"/>
                    <a:pt x="221" y="0"/>
                    <a:pt x="194" y="6"/>
                  </a:cubicBezTo>
                  <a:lnTo>
                    <a:pt x="194" y="6"/>
                  </a:lnTo>
                  <a:cubicBezTo>
                    <a:pt x="166" y="11"/>
                    <a:pt x="19" y="74"/>
                    <a:pt x="19" y="74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CCE9B566-003F-654B-8621-3DD8B10E4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0082" y="9516635"/>
              <a:ext cx="569572" cy="1410403"/>
            </a:xfrm>
            <a:custGeom>
              <a:avLst/>
              <a:gdLst>
                <a:gd name="connsiteX0" fmla="*/ 52172 w 569572"/>
                <a:gd name="connsiteY0" fmla="*/ 0 h 1410403"/>
                <a:gd name="connsiteX1" fmla="*/ 230600 w 569572"/>
                <a:gd name="connsiteY1" fmla="*/ 49589 h 1410403"/>
                <a:gd name="connsiteX2" fmla="*/ 535703 w 569572"/>
                <a:gd name="connsiteY2" fmla="*/ 83045 h 1410403"/>
                <a:gd name="connsiteX3" fmla="*/ 566846 w 569572"/>
                <a:gd name="connsiteY3" fmla="*/ 660519 h 1410403"/>
                <a:gd name="connsiteX4" fmla="*/ 502070 w 569572"/>
                <a:gd name="connsiteY4" fmla="*/ 1393561 h 1410403"/>
                <a:gd name="connsiteX5" fmla="*/ 370026 w 569572"/>
                <a:gd name="connsiteY5" fmla="*/ 1399784 h 1410403"/>
                <a:gd name="connsiteX6" fmla="*/ 290301 w 569572"/>
                <a:gd name="connsiteY6" fmla="*/ 1336312 h 1410403"/>
                <a:gd name="connsiteX7" fmla="*/ 305250 w 569572"/>
                <a:gd name="connsiteY7" fmla="*/ 965435 h 1410403"/>
                <a:gd name="connsiteX8" fmla="*/ 327672 w 569572"/>
                <a:gd name="connsiteY8" fmla="*/ 711545 h 1410403"/>
                <a:gd name="connsiteX9" fmla="*/ 304393 w 569572"/>
                <a:gd name="connsiteY9" fmla="*/ 671233 h 1410403"/>
                <a:gd name="connsiteX10" fmla="*/ 273699 w 569572"/>
                <a:gd name="connsiteY10" fmla="*/ 613446 h 1410403"/>
                <a:gd name="connsiteX11" fmla="*/ 270348 w 569572"/>
                <a:gd name="connsiteY11" fmla="*/ 664163 h 1410403"/>
                <a:gd name="connsiteX12" fmla="*/ 267531 w 569572"/>
                <a:gd name="connsiteY12" fmla="*/ 724287 h 1410403"/>
                <a:gd name="connsiteX13" fmla="*/ 206179 w 569572"/>
                <a:gd name="connsiteY13" fmla="*/ 1319148 h 1410403"/>
                <a:gd name="connsiteX14" fmla="*/ 95995 w 569572"/>
                <a:gd name="connsiteY14" fmla="*/ 1321637 h 1410403"/>
                <a:gd name="connsiteX15" fmla="*/ 13357 w 569572"/>
                <a:gd name="connsiteY15" fmla="*/ 1225812 h 1410403"/>
                <a:gd name="connsiteX16" fmla="*/ 62188 w 569572"/>
                <a:gd name="connsiteY16" fmla="*/ 639662 h 1410403"/>
                <a:gd name="connsiteX17" fmla="*/ 7096 w 569572"/>
                <a:gd name="connsiteY17" fmla="*/ 270052 h 1410403"/>
                <a:gd name="connsiteX18" fmla="*/ 52172 w 569572"/>
                <a:gd name="connsiteY18" fmla="*/ 0 h 141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9572" h="1410403">
                  <a:moveTo>
                    <a:pt x="52172" y="0"/>
                  </a:moveTo>
                  <a:lnTo>
                    <a:pt x="230600" y="49589"/>
                  </a:lnTo>
                  <a:lnTo>
                    <a:pt x="535703" y="83045"/>
                  </a:lnTo>
                  <a:cubicBezTo>
                    <a:pt x="535703" y="83045"/>
                    <a:pt x="548160" y="584601"/>
                    <a:pt x="566846" y="660519"/>
                  </a:cubicBezTo>
                  <a:cubicBezTo>
                    <a:pt x="585531" y="737681"/>
                    <a:pt x="502070" y="1393561"/>
                    <a:pt x="502070" y="1393561"/>
                  </a:cubicBezTo>
                  <a:cubicBezTo>
                    <a:pt x="460962" y="1413474"/>
                    <a:pt x="413625" y="1415963"/>
                    <a:pt x="370026" y="1399784"/>
                  </a:cubicBezTo>
                  <a:cubicBezTo>
                    <a:pt x="326426" y="1382361"/>
                    <a:pt x="300267" y="1356225"/>
                    <a:pt x="290301" y="1336312"/>
                  </a:cubicBezTo>
                  <a:cubicBezTo>
                    <a:pt x="276599" y="1303953"/>
                    <a:pt x="302758" y="1123493"/>
                    <a:pt x="305250" y="965435"/>
                  </a:cubicBezTo>
                  <a:cubicBezTo>
                    <a:pt x="307741" y="807376"/>
                    <a:pt x="327672" y="711545"/>
                    <a:pt x="327672" y="711545"/>
                  </a:cubicBezTo>
                  <a:cubicBezTo>
                    <a:pt x="327672" y="711545"/>
                    <a:pt x="318485" y="696299"/>
                    <a:pt x="304393" y="671233"/>
                  </a:cubicBezTo>
                  <a:lnTo>
                    <a:pt x="273699" y="613446"/>
                  </a:lnTo>
                  <a:lnTo>
                    <a:pt x="270348" y="664163"/>
                  </a:lnTo>
                  <a:cubicBezTo>
                    <a:pt x="268842" y="689617"/>
                    <a:pt x="267844" y="710287"/>
                    <a:pt x="267531" y="724287"/>
                  </a:cubicBezTo>
                  <a:cubicBezTo>
                    <a:pt x="265027" y="836290"/>
                    <a:pt x="206179" y="1319148"/>
                    <a:pt x="206179" y="1319148"/>
                  </a:cubicBezTo>
                  <a:cubicBezTo>
                    <a:pt x="171120" y="1337815"/>
                    <a:pt x="131053" y="1339059"/>
                    <a:pt x="95995" y="1321637"/>
                  </a:cubicBezTo>
                  <a:cubicBezTo>
                    <a:pt x="52172" y="1300481"/>
                    <a:pt x="13357" y="1263146"/>
                    <a:pt x="13357" y="1225812"/>
                  </a:cubicBezTo>
                  <a:cubicBezTo>
                    <a:pt x="13357" y="1169810"/>
                    <a:pt x="62188" y="639662"/>
                    <a:pt x="62188" y="639662"/>
                  </a:cubicBezTo>
                  <a:cubicBezTo>
                    <a:pt x="62188" y="639662"/>
                    <a:pt x="37146" y="425612"/>
                    <a:pt x="7096" y="270052"/>
                  </a:cubicBezTo>
                  <a:cubicBezTo>
                    <a:pt x="-22954" y="113248"/>
                    <a:pt x="52172" y="0"/>
                    <a:pt x="52172" y="0"/>
                  </a:cubicBezTo>
                  <a:close/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47A1BCD5-6919-FC4A-8026-5001BFCC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0083" y="9516635"/>
              <a:ext cx="273699" cy="1333962"/>
            </a:xfrm>
            <a:custGeom>
              <a:avLst/>
              <a:gdLst>
                <a:gd name="connsiteX0" fmla="*/ 52172 w 273699"/>
                <a:gd name="connsiteY0" fmla="*/ 0 h 1333962"/>
                <a:gd name="connsiteX1" fmla="*/ 230600 w 273699"/>
                <a:gd name="connsiteY1" fmla="*/ 49589 h 1333962"/>
                <a:gd name="connsiteX2" fmla="*/ 229262 w 273699"/>
                <a:gd name="connsiteY2" fmla="*/ 49442 h 1333962"/>
                <a:gd name="connsiteX3" fmla="*/ 160749 w 273699"/>
                <a:gd name="connsiteY3" fmla="*/ 326978 h 1333962"/>
                <a:gd name="connsiteX4" fmla="*/ 251685 w 273699"/>
                <a:gd name="connsiteY4" fmla="*/ 572000 h 1333962"/>
                <a:gd name="connsiteX5" fmla="*/ 273699 w 273699"/>
                <a:gd name="connsiteY5" fmla="*/ 613446 h 1333962"/>
                <a:gd name="connsiteX6" fmla="*/ 270348 w 273699"/>
                <a:gd name="connsiteY6" fmla="*/ 664163 h 1333962"/>
                <a:gd name="connsiteX7" fmla="*/ 267531 w 273699"/>
                <a:gd name="connsiteY7" fmla="*/ 724287 h 1333962"/>
                <a:gd name="connsiteX8" fmla="*/ 206179 w 273699"/>
                <a:gd name="connsiteY8" fmla="*/ 1319148 h 1333962"/>
                <a:gd name="connsiteX9" fmla="*/ 95995 w 273699"/>
                <a:gd name="connsiteY9" fmla="*/ 1321637 h 1333962"/>
                <a:gd name="connsiteX10" fmla="*/ 13357 w 273699"/>
                <a:gd name="connsiteY10" fmla="*/ 1225812 h 1333962"/>
                <a:gd name="connsiteX11" fmla="*/ 62188 w 273699"/>
                <a:gd name="connsiteY11" fmla="*/ 639662 h 1333962"/>
                <a:gd name="connsiteX12" fmla="*/ 7096 w 273699"/>
                <a:gd name="connsiteY12" fmla="*/ 270052 h 1333962"/>
                <a:gd name="connsiteX13" fmla="*/ 52172 w 273699"/>
                <a:gd name="connsiteY13" fmla="*/ 0 h 133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699" h="1333962">
                  <a:moveTo>
                    <a:pt x="52172" y="0"/>
                  </a:moveTo>
                  <a:lnTo>
                    <a:pt x="230600" y="49589"/>
                  </a:lnTo>
                  <a:lnTo>
                    <a:pt x="229262" y="49442"/>
                  </a:lnTo>
                  <a:cubicBezTo>
                    <a:pt x="229262" y="49442"/>
                    <a:pt x="130852" y="125360"/>
                    <a:pt x="160749" y="326978"/>
                  </a:cubicBezTo>
                  <a:cubicBezTo>
                    <a:pt x="170715" y="397296"/>
                    <a:pt x="212445" y="493437"/>
                    <a:pt x="251685" y="572000"/>
                  </a:cubicBezTo>
                  <a:lnTo>
                    <a:pt x="273699" y="613446"/>
                  </a:lnTo>
                  <a:lnTo>
                    <a:pt x="270348" y="664163"/>
                  </a:lnTo>
                  <a:cubicBezTo>
                    <a:pt x="268842" y="689617"/>
                    <a:pt x="267844" y="710287"/>
                    <a:pt x="267531" y="724287"/>
                  </a:cubicBezTo>
                  <a:cubicBezTo>
                    <a:pt x="265027" y="836290"/>
                    <a:pt x="206179" y="1319148"/>
                    <a:pt x="206179" y="1319148"/>
                  </a:cubicBezTo>
                  <a:cubicBezTo>
                    <a:pt x="171120" y="1337815"/>
                    <a:pt x="131053" y="1339059"/>
                    <a:pt x="95995" y="1321637"/>
                  </a:cubicBezTo>
                  <a:cubicBezTo>
                    <a:pt x="52172" y="1300481"/>
                    <a:pt x="13357" y="1263146"/>
                    <a:pt x="13357" y="1225812"/>
                  </a:cubicBezTo>
                  <a:cubicBezTo>
                    <a:pt x="13357" y="1169810"/>
                    <a:pt x="62188" y="639662"/>
                    <a:pt x="62188" y="639662"/>
                  </a:cubicBezTo>
                  <a:cubicBezTo>
                    <a:pt x="62188" y="639662"/>
                    <a:pt x="37146" y="425612"/>
                    <a:pt x="7096" y="270052"/>
                  </a:cubicBezTo>
                  <a:cubicBezTo>
                    <a:pt x="-22954" y="113248"/>
                    <a:pt x="52172" y="0"/>
                    <a:pt x="52172" y="0"/>
                  </a:cubicBezTo>
                  <a:close/>
                </a:path>
              </a:pathLst>
            </a:custGeom>
            <a:solidFill>
              <a:srgbClr val="264285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5" name="Freeform 113">
              <a:extLst>
                <a:ext uri="{FF2B5EF4-FFF2-40B4-BE49-F238E27FC236}">
                  <a16:creationId xmlns:a16="http://schemas.microsoft.com/office/drawing/2014/main" id="{8A2483DA-C0BF-1043-8543-543E4E15D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3184" y="8560848"/>
              <a:ext cx="291133" cy="895368"/>
            </a:xfrm>
            <a:custGeom>
              <a:avLst/>
              <a:gdLst>
                <a:gd name="T0" fmla="*/ 117 w 233"/>
                <a:gd name="T1" fmla="*/ 25 h 717"/>
                <a:gd name="T2" fmla="*/ 117 w 233"/>
                <a:gd name="T3" fmla="*/ 25 h 717"/>
                <a:gd name="T4" fmla="*/ 0 w 233"/>
                <a:gd name="T5" fmla="*/ 391 h 717"/>
                <a:gd name="T6" fmla="*/ 0 w 233"/>
                <a:gd name="T7" fmla="*/ 391 h 717"/>
                <a:gd name="T8" fmla="*/ 127 w 233"/>
                <a:gd name="T9" fmla="*/ 716 h 717"/>
                <a:gd name="T10" fmla="*/ 194 w 233"/>
                <a:gd name="T11" fmla="*/ 684 h 717"/>
                <a:gd name="T12" fmla="*/ 194 w 233"/>
                <a:gd name="T13" fmla="*/ 684 h 717"/>
                <a:gd name="T14" fmla="*/ 138 w 233"/>
                <a:gd name="T15" fmla="*/ 408 h 717"/>
                <a:gd name="T16" fmla="*/ 138 w 233"/>
                <a:gd name="T17" fmla="*/ 408 h 717"/>
                <a:gd name="T18" fmla="*/ 232 w 233"/>
                <a:gd name="T19" fmla="*/ 139 h 717"/>
                <a:gd name="T20" fmla="*/ 232 w 233"/>
                <a:gd name="T21" fmla="*/ 139 h 717"/>
                <a:gd name="T22" fmla="*/ 117 w 233"/>
                <a:gd name="T23" fmla="*/ 2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717">
                  <a:moveTo>
                    <a:pt x="117" y="25"/>
                  </a:moveTo>
                  <a:lnTo>
                    <a:pt x="117" y="25"/>
                  </a:lnTo>
                  <a:cubicBezTo>
                    <a:pt x="117" y="25"/>
                    <a:pt x="2" y="187"/>
                    <a:pt x="0" y="391"/>
                  </a:cubicBezTo>
                  <a:lnTo>
                    <a:pt x="0" y="391"/>
                  </a:lnTo>
                  <a:cubicBezTo>
                    <a:pt x="0" y="391"/>
                    <a:pt x="14" y="508"/>
                    <a:pt x="127" y="716"/>
                  </a:cubicBezTo>
                  <a:lnTo>
                    <a:pt x="194" y="684"/>
                  </a:lnTo>
                  <a:lnTo>
                    <a:pt x="194" y="684"/>
                  </a:lnTo>
                  <a:cubicBezTo>
                    <a:pt x="194" y="684"/>
                    <a:pt x="168" y="477"/>
                    <a:pt x="138" y="408"/>
                  </a:cubicBezTo>
                  <a:lnTo>
                    <a:pt x="138" y="408"/>
                  </a:lnTo>
                  <a:cubicBezTo>
                    <a:pt x="138" y="408"/>
                    <a:pt x="232" y="277"/>
                    <a:pt x="232" y="139"/>
                  </a:cubicBezTo>
                  <a:lnTo>
                    <a:pt x="232" y="139"/>
                  </a:lnTo>
                  <a:cubicBezTo>
                    <a:pt x="232" y="0"/>
                    <a:pt x="117" y="25"/>
                    <a:pt x="117" y="25"/>
                  </a:cubicBezTo>
                </a:path>
              </a:pathLst>
            </a:custGeom>
            <a:solidFill>
              <a:srgbClr val="D3E8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E3B9B275-6291-6745-9AF2-5C327829E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3184" y="8589902"/>
              <a:ext cx="169235" cy="835533"/>
            </a:xfrm>
            <a:custGeom>
              <a:avLst/>
              <a:gdLst>
                <a:gd name="connsiteX0" fmla="*/ 140733 w 169235"/>
                <a:gd name="connsiteY0" fmla="*/ 10284 h 835533"/>
                <a:gd name="connsiteX1" fmla="*/ 137921 w 169235"/>
                <a:gd name="connsiteY1" fmla="*/ 19801 h 835533"/>
                <a:gd name="connsiteX2" fmla="*/ 104299 w 169235"/>
                <a:gd name="connsiteY2" fmla="*/ 142154 h 835533"/>
                <a:gd name="connsiteX3" fmla="*/ 129204 w 169235"/>
                <a:gd name="connsiteY3" fmla="*/ 482722 h 835533"/>
                <a:gd name="connsiteX4" fmla="*/ 159090 w 169235"/>
                <a:gd name="connsiteY4" fmla="*/ 623176 h 835533"/>
                <a:gd name="connsiteX5" fmla="*/ 156288 w 169235"/>
                <a:gd name="connsiteY5" fmla="*/ 761027 h 835533"/>
                <a:gd name="connsiteX6" fmla="*/ 143487 w 169235"/>
                <a:gd name="connsiteY6" fmla="*/ 835533 h 835533"/>
                <a:gd name="connsiteX7" fmla="*/ 111330 w 169235"/>
                <a:gd name="connsiteY7" fmla="*/ 773052 h 835533"/>
                <a:gd name="connsiteX8" fmla="*/ 0 w 169235"/>
                <a:gd name="connsiteY8" fmla="*/ 459216 h 835533"/>
                <a:gd name="connsiteX9" fmla="*/ 140012 w 169235"/>
                <a:gd name="connsiteY9" fmla="*/ 11356 h 835533"/>
                <a:gd name="connsiteX10" fmla="*/ 168643 w 169235"/>
                <a:gd name="connsiteY10" fmla="*/ 0 h 835533"/>
                <a:gd name="connsiteX11" fmla="*/ 169235 w 169235"/>
                <a:gd name="connsiteY11" fmla="*/ 99 h 835533"/>
                <a:gd name="connsiteX12" fmla="*/ 154287 w 169235"/>
                <a:gd name="connsiteY12" fmla="*/ 1280 h 835533"/>
                <a:gd name="connsiteX13" fmla="*/ 145970 w 169235"/>
                <a:gd name="connsiteY13" fmla="*/ 2495 h 835533"/>
                <a:gd name="connsiteX14" fmla="*/ 146191 w 169235"/>
                <a:gd name="connsiteY14" fmla="*/ 2166 h 835533"/>
                <a:gd name="connsiteX15" fmla="*/ 168643 w 169235"/>
                <a:gd name="connsiteY15" fmla="*/ 0 h 83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235" h="835533">
                  <a:moveTo>
                    <a:pt x="140733" y="10284"/>
                  </a:moveTo>
                  <a:lnTo>
                    <a:pt x="137921" y="19801"/>
                  </a:lnTo>
                  <a:cubicBezTo>
                    <a:pt x="128815" y="50797"/>
                    <a:pt x="109903" y="116052"/>
                    <a:pt x="104299" y="142154"/>
                  </a:cubicBezTo>
                  <a:cubicBezTo>
                    <a:pt x="76904" y="258991"/>
                    <a:pt x="104299" y="365885"/>
                    <a:pt x="129204" y="482722"/>
                  </a:cubicBezTo>
                  <a:cubicBezTo>
                    <a:pt x="129204" y="482722"/>
                    <a:pt x="157845" y="587130"/>
                    <a:pt x="159090" y="623176"/>
                  </a:cubicBezTo>
                  <a:cubicBezTo>
                    <a:pt x="161581" y="677244"/>
                    <a:pt x="160024" y="722923"/>
                    <a:pt x="156288" y="761027"/>
                  </a:cubicBezTo>
                  <a:lnTo>
                    <a:pt x="143487" y="835533"/>
                  </a:lnTo>
                  <a:lnTo>
                    <a:pt x="111330" y="773052"/>
                  </a:lnTo>
                  <a:cubicBezTo>
                    <a:pt x="13393" y="571078"/>
                    <a:pt x="0" y="459216"/>
                    <a:pt x="0" y="459216"/>
                  </a:cubicBezTo>
                  <a:cubicBezTo>
                    <a:pt x="2187" y="236311"/>
                    <a:pt x="112474" y="53561"/>
                    <a:pt x="140012" y="11356"/>
                  </a:cubicBezTo>
                  <a:close/>
                  <a:moveTo>
                    <a:pt x="168643" y="0"/>
                  </a:moveTo>
                  <a:lnTo>
                    <a:pt x="169235" y="99"/>
                  </a:lnTo>
                  <a:lnTo>
                    <a:pt x="154287" y="1280"/>
                  </a:lnTo>
                  <a:lnTo>
                    <a:pt x="145970" y="2495"/>
                  </a:lnTo>
                  <a:lnTo>
                    <a:pt x="146191" y="2166"/>
                  </a:lnTo>
                  <a:cubicBezTo>
                    <a:pt x="146191" y="2166"/>
                    <a:pt x="155172" y="215"/>
                    <a:pt x="168643" y="0"/>
                  </a:cubicBezTo>
                  <a:close/>
                </a:path>
              </a:pathLst>
            </a:custGeom>
            <a:solidFill>
              <a:srgbClr val="4267C7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7" name="Freeform 117">
              <a:extLst>
                <a:ext uri="{FF2B5EF4-FFF2-40B4-BE49-F238E27FC236}">
                  <a16:creationId xmlns:a16="http://schemas.microsoft.com/office/drawing/2014/main" id="{47F1F10A-72B3-0741-9B3D-125D4BD89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8262" y="8472959"/>
              <a:ext cx="159297" cy="208735"/>
            </a:xfrm>
            <a:custGeom>
              <a:avLst/>
              <a:gdLst>
                <a:gd name="T0" fmla="*/ 10 w 126"/>
                <a:gd name="T1" fmla="*/ 0 h 167"/>
                <a:gd name="T2" fmla="*/ 0 w 126"/>
                <a:gd name="T3" fmla="*/ 124 h 167"/>
                <a:gd name="T4" fmla="*/ 0 w 126"/>
                <a:gd name="T5" fmla="*/ 124 h 167"/>
                <a:gd name="T6" fmla="*/ 125 w 126"/>
                <a:gd name="T7" fmla="*/ 166 h 167"/>
                <a:gd name="T8" fmla="*/ 125 w 126"/>
                <a:gd name="T9" fmla="*/ 52 h 167"/>
                <a:gd name="T10" fmla="*/ 10 w 126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67">
                  <a:moveTo>
                    <a:pt x="10" y="0"/>
                  </a:moveTo>
                  <a:lnTo>
                    <a:pt x="0" y="124"/>
                  </a:lnTo>
                  <a:lnTo>
                    <a:pt x="0" y="124"/>
                  </a:lnTo>
                  <a:cubicBezTo>
                    <a:pt x="0" y="124"/>
                    <a:pt x="73" y="122"/>
                    <a:pt x="125" y="166"/>
                  </a:cubicBezTo>
                  <a:lnTo>
                    <a:pt x="125" y="52"/>
                  </a:lnTo>
                  <a:lnTo>
                    <a:pt x="10" y="0"/>
                  </a:lnTo>
                </a:path>
              </a:pathLst>
            </a:custGeom>
            <a:solidFill>
              <a:srgbClr val="EAA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8" name="Freeform 118">
              <a:extLst>
                <a:ext uri="{FF2B5EF4-FFF2-40B4-BE49-F238E27FC236}">
                  <a16:creationId xmlns:a16="http://schemas.microsoft.com/office/drawing/2014/main" id="{39B5A3AC-1F1A-FC48-A5A5-AE8FA389B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2345" y="8165346"/>
              <a:ext cx="346060" cy="417472"/>
            </a:xfrm>
            <a:custGeom>
              <a:avLst/>
              <a:gdLst>
                <a:gd name="T0" fmla="*/ 154 w 280"/>
                <a:gd name="T1" fmla="*/ 310 h 333"/>
                <a:gd name="T2" fmla="*/ 154 w 280"/>
                <a:gd name="T3" fmla="*/ 310 h 333"/>
                <a:gd name="T4" fmla="*/ 243 w 280"/>
                <a:gd name="T5" fmla="*/ 295 h 333"/>
                <a:gd name="T6" fmla="*/ 243 w 280"/>
                <a:gd name="T7" fmla="*/ 295 h 333"/>
                <a:gd name="T8" fmla="*/ 246 w 280"/>
                <a:gd name="T9" fmla="*/ 213 h 333"/>
                <a:gd name="T10" fmla="*/ 246 w 280"/>
                <a:gd name="T11" fmla="*/ 213 h 333"/>
                <a:gd name="T12" fmla="*/ 276 w 280"/>
                <a:gd name="T13" fmla="*/ 194 h 333"/>
                <a:gd name="T14" fmla="*/ 276 w 280"/>
                <a:gd name="T15" fmla="*/ 194 h 333"/>
                <a:gd name="T16" fmla="*/ 242 w 280"/>
                <a:gd name="T17" fmla="*/ 97 h 333"/>
                <a:gd name="T18" fmla="*/ 242 w 280"/>
                <a:gd name="T19" fmla="*/ 97 h 333"/>
                <a:gd name="T20" fmla="*/ 234 w 280"/>
                <a:gd name="T21" fmla="*/ 39 h 333"/>
                <a:gd name="T22" fmla="*/ 234 w 280"/>
                <a:gd name="T23" fmla="*/ 39 h 333"/>
                <a:gd name="T24" fmla="*/ 180 w 280"/>
                <a:gd name="T25" fmla="*/ 2 h 333"/>
                <a:gd name="T26" fmla="*/ 180 w 280"/>
                <a:gd name="T27" fmla="*/ 2 h 333"/>
                <a:gd name="T28" fmla="*/ 15 w 280"/>
                <a:gd name="T29" fmla="*/ 77 h 333"/>
                <a:gd name="T30" fmla="*/ 15 w 280"/>
                <a:gd name="T31" fmla="*/ 77 h 333"/>
                <a:gd name="T32" fmla="*/ 154 w 280"/>
                <a:gd name="T33" fmla="*/ 31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0" h="333">
                  <a:moveTo>
                    <a:pt x="154" y="310"/>
                  </a:moveTo>
                  <a:lnTo>
                    <a:pt x="154" y="310"/>
                  </a:lnTo>
                  <a:cubicBezTo>
                    <a:pt x="154" y="310"/>
                    <a:pt x="238" y="332"/>
                    <a:pt x="243" y="295"/>
                  </a:cubicBezTo>
                  <a:lnTo>
                    <a:pt x="243" y="295"/>
                  </a:lnTo>
                  <a:cubicBezTo>
                    <a:pt x="248" y="258"/>
                    <a:pt x="246" y="213"/>
                    <a:pt x="246" y="213"/>
                  </a:cubicBezTo>
                  <a:lnTo>
                    <a:pt x="246" y="213"/>
                  </a:lnTo>
                  <a:cubicBezTo>
                    <a:pt x="246" y="213"/>
                    <a:pt x="279" y="207"/>
                    <a:pt x="276" y="194"/>
                  </a:cubicBezTo>
                  <a:lnTo>
                    <a:pt x="276" y="194"/>
                  </a:lnTo>
                  <a:cubicBezTo>
                    <a:pt x="273" y="181"/>
                    <a:pt x="241" y="154"/>
                    <a:pt x="242" y="97"/>
                  </a:cubicBezTo>
                  <a:lnTo>
                    <a:pt x="242" y="97"/>
                  </a:lnTo>
                  <a:cubicBezTo>
                    <a:pt x="243" y="76"/>
                    <a:pt x="238" y="55"/>
                    <a:pt x="234" y="39"/>
                  </a:cubicBezTo>
                  <a:lnTo>
                    <a:pt x="234" y="39"/>
                  </a:lnTo>
                  <a:cubicBezTo>
                    <a:pt x="227" y="16"/>
                    <a:pt x="204" y="0"/>
                    <a:pt x="180" y="2"/>
                  </a:cubicBezTo>
                  <a:lnTo>
                    <a:pt x="180" y="2"/>
                  </a:lnTo>
                  <a:cubicBezTo>
                    <a:pt x="123" y="5"/>
                    <a:pt x="23" y="17"/>
                    <a:pt x="15" y="77"/>
                  </a:cubicBezTo>
                  <a:lnTo>
                    <a:pt x="15" y="77"/>
                  </a:lnTo>
                  <a:cubicBezTo>
                    <a:pt x="0" y="172"/>
                    <a:pt x="26" y="295"/>
                    <a:pt x="154" y="310"/>
                  </a:cubicBez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9" name="Freeform 119">
              <a:extLst>
                <a:ext uri="{FF2B5EF4-FFF2-40B4-BE49-F238E27FC236}">
                  <a16:creationId xmlns:a16="http://schemas.microsoft.com/office/drawing/2014/main" id="{8DB5629F-BD1C-394F-A4F8-C8A4027DF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4456" y="8049993"/>
              <a:ext cx="455921" cy="543810"/>
            </a:xfrm>
            <a:custGeom>
              <a:avLst/>
              <a:gdLst>
                <a:gd name="T0" fmla="*/ 91 w 364"/>
                <a:gd name="T1" fmla="*/ 331 h 437"/>
                <a:gd name="T2" fmla="*/ 91 w 364"/>
                <a:gd name="T3" fmla="*/ 331 h 437"/>
                <a:gd name="T4" fmla="*/ 96 w 364"/>
                <a:gd name="T5" fmla="*/ 346 h 437"/>
                <a:gd name="T6" fmla="*/ 96 w 364"/>
                <a:gd name="T7" fmla="*/ 346 h 437"/>
                <a:gd name="T8" fmla="*/ 134 w 364"/>
                <a:gd name="T9" fmla="*/ 389 h 437"/>
                <a:gd name="T10" fmla="*/ 134 w 364"/>
                <a:gd name="T11" fmla="*/ 389 h 437"/>
                <a:gd name="T12" fmla="*/ 203 w 364"/>
                <a:gd name="T13" fmla="*/ 414 h 437"/>
                <a:gd name="T14" fmla="*/ 203 w 364"/>
                <a:gd name="T15" fmla="*/ 414 h 437"/>
                <a:gd name="T16" fmla="*/ 224 w 364"/>
                <a:gd name="T17" fmla="*/ 304 h 437"/>
                <a:gd name="T18" fmla="*/ 224 w 364"/>
                <a:gd name="T19" fmla="*/ 304 h 437"/>
                <a:gd name="T20" fmla="*/ 184 w 364"/>
                <a:gd name="T21" fmla="*/ 269 h 437"/>
                <a:gd name="T22" fmla="*/ 184 w 364"/>
                <a:gd name="T23" fmla="*/ 269 h 437"/>
                <a:gd name="T24" fmla="*/ 227 w 364"/>
                <a:gd name="T25" fmla="*/ 274 h 437"/>
                <a:gd name="T26" fmla="*/ 227 w 364"/>
                <a:gd name="T27" fmla="*/ 274 h 437"/>
                <a:gd name="T28" fmla="*/ 233 w 364"/>
                <a:gd name="T29" fmla="*/ 193 h 437"/>
                <a:gd name="T30" fmla="*/ 233 w 364"/>
                <a:gd name="T31" fmla="*/ 193 h 437"/>
                <a:gd name="T32" fmla="*/ 355 w 364"/>
                <a:gd name="T33" fmla="*/ 103 h 437"/>
                <a:gd name="T34" fmla="*/ 355 w 364"/>
                <a:gd name="T35" fmla="*/ 103 h 437"/>
                <a:gd name="T36" fmla="*/ 178 w 364"/>
                <a:gd name="T37" fmla="*/ 31 h 437"/>
                <a:gd name="T38" fmla="*/ 178 w 364"/>
                <a:gd name="T39" fmla="*/ 31 h 437"/>
                <a:gd name="T40" fmla="*/ 154 w 364"/>
                <a:gd name="T41" fmla="*/ 49 h 437"/>
                <a:gd name="T42" fmla="*/ 149 w 364"/>
                <a:gd name="T43" fmla="*/ 56 h 437"/>
                <a:gd name="T44" fmla="*/ 149 w 364"/>
                <a:gd name="T45" fmla="*/ 56 h 437"/>
                <a:gd name="T46" fmla="*/ 16 w 364"/>
                <a:gd name="T47" fmla="*/ 132 h 437"/>
                <a:gd name="T48" fmla="*/ 16 w 364"/>
                <a:gd name="T49" fmla="*/ 132 h 437"/>
                <a:gd name="T50" fmla="*/ 91 w 364"/>
                <a:gd name="T51" fmla="*/ 33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4" h="437">
                  <a:moveTo>
                    <a:pt x="91" y="331"/>
                  </a:moveTo>
                  <a:lnTo>
                    <a:pt x="91" y="331"/>
                  </a:lnTo>
                  <a:cubicBezTo>
                    <a:pt x="94" y="335"/>
                    <a:pt x="96" y="341"/>
                    <a:pt x="96" y="346"/>
                  </a:cubicBezTo>
                  <a:lnTo>
                    <a:pt x="96" y="346"/>
                  </a:lnTo>
                  <a:cubicBezTo>
                    <a:pt x="98" y="363"/>
                    <a:pt x="104" y="400"/>
                    <a:pt x="134" y="389"/>
                  </a:cubicBezTo>
                  <a:lnTo>
                    <a:pt x="134" y="389"/>
                  </a:lnTo>
                  <a:cubicBezTo>
                    <a:pt x="157" y="379"/>
                    <a:pt x="184" y="436"/>
                    <a:pt x="203" y="414"/>
                  </a:cubicBezTo>
                  <a:lnTo>
                    <a:pt x="203" y="414"/>
                  </a:lnTo>
                  <a:cubicBezTo>
                    <a:pt x="230" y="384"/>
                    <a:pt x="230" y="334"/>
                    <a:pt x="224" y="304"/>
                  </a:cubicBezTo>
                  <a:lnTo>
                    <a:pt x="224" y="304"/>
                  </a:lnTo>
                  <a:cubicBezTo>
                    <a:pt x="224" y="304"/>
                    <a:pt x="194" y="309"/>
                    <a:pt x="184" y="269"/>
                  </a:cubicBezTo>
                  <a:lnTo>
                    <a:pt x="184" y="269"/>
                  </a:lnTo>
                  <a:cubicBezTo>
                    <a:pt x="174" y="229"/>
                    <a:pt x="217" y="281"/>
                    <a:pt x="227" y="274"/>
                  </a:cubicBezTo>
                  <a:lnTo>
                    <a:pt x="227" y="274"/>
                  </a:lnTo>
                  <a:cubicBezTo>
                    <a:pt x="238" y="268"/>
                    <a:pt x="233" y="193"/>
                    <a:pt x="233" y="193"/>
                  </a:cubicBezTo>
                  <a:lnTo>
                    <a:pt x="233" y="193"/>
                  </a:lnTo>
                  <a:cubicBezTo>
                    <a:pt x="233" y="193"/>
                    <a:pt x="363" y="174"/>
                    <a:pt x="355" y="103"/>
                  </a:cubicBezTo>
                  <a:lnTo>
                    <a:pt x="355" y="103"/>
                  </a:lnTo>
                  <a:cubicBezTo>
                    <a:pt x="346" y="38"/>
                    <a:pt x="261" y="0"/>
                    <a:pt x="178" y="31"/>
                  </a:cubicBezTo>
                  <a:lnTo>
                    <a:pt x="178" y="31"/>
                  </a:lnTo>
                  <a:cubicBezTo>
                    <a:pt x="168" y="34"/>
                    <a:pt x="160" y="40"/>
                    <a:pt x="154" y="49"/>
                  </a:cubicBezTo>
                  <a:lnTo>
                    <a:pt x="149" y="56"/>
                  </a:lnTo>
                  <a:lnTo>
                    <a:pt x="149" y="56"/>
                  </a:lnTo>
                  <a:cubicBezTo>
                    <a:pt x="149" y="56"/>
                    <a:pt x="35" y="30"/>
                    <a:pt x="16" y="132"/>
                  </a:cubicBezTo>
                  <a:lnTo>
                    <a:pt x="16" y="132"/>
                  </a:lnTo>
                  <a:cubicBezTo>
                    <a:pt x="0" y="218"/>
                    <a:pt x="70" y="306"/>
                    <a:pt x="91" y="331"/>
                  </a:cubicBezTo>
                </a:path>
              </a:pathLst>
            </a:custGeom>
            <a:solidFill>
              <a:srgbClr val="6F4F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0" name="Freeform 120">
              <a:extLst>
                <a:ext uri="{FF2B5EF4-FFF2-40B4-BE49-F238E27FC236}">
                  <a16:creationId xmlns:a16="http://schemas.microsoft.com/office/drawing/2014/main" id="{D8745213-5DC3-944E-B1F8-1E0E695A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2763" y="9088179"/>
              <a:ext cx="313101" cy="538319"/>
            </a:xfrm>
            <a:custGeom>
              <a:avLst/>
              <a:gdLst>
                <a:gd name="T0" fmla="*/ 249 w 250"/>
                <a:gd name="T1" fmla="*/ 286 h 431"/>
                <a:gd name="T2" fmla="*/ 0 w 250"/>
                <a:gd name="T3" fmla="*/ 430 h 431"/>
                <a:gd name="T4" fmla="*/ 0 w 250"/>
                <a:gd name="T5" fmla="*/ 143 h 431"/>
                <a:gd name="T6" fmla="*/ 249 w 250"/>
                <a:gd name="T7" fmla="*/ 0 h 431"/>
                <a:gd name="T8" fmla="*/ 249 w 250"/>
                <a:gd name="T9" fmla="*/ 28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431">
                  <a:moveTo>
                    <a:pt x="249" y="286"/>
                  </a:moveTo>
                  <a:lnTo>
                    <a:pt x="0" y="430"/>
                  </a:lnTo>
                  <a:lnTo>
                    <a:pt x="0" y="143"/>
                  </a:lnTo>
                  <a:lnTo>
                    <a:pt x="249" y="0"/>
                  </a:lnTo>
                  <a:lnTo>
                    <a:pt x="249" y="286"/>
                  </a:ln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1" name="Freeform 121">
              <a:extLst>
                <a:ext uri="{FF2B5EF4-FFF2-40B4-BE49-F238E27FC236}">
                  <a16:creationId xmlns:a16="http://schemas.microsoft.com/office/drawing/2014/main" id="{40294A32-8B3D-0547-815E-2CBD3813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336" y="9697909"/>
              <a:ext cx="214231" cy="247186"/>
            </a:xfrm>
            <a:custGeom>
              <a:avLst/>
              <a:gdLst>
                <a:gd name="T0" fmla="*/ 5 w 172"/>
                <a:gd name="T1" fmla="*/ 32 h 199"/>
                <a:gd name="T2" fmla="*/ 4 w 172"/>
                <a:gd name="T3" fmla="*/ 41 h 199"/>
                <a:gd name="T4" fmla="*/ 4 w 172"/>
                <a:gd name="T5" fmla="*/ 41 h 199"/>
                <a:gd name="T6" fmla="*/ 32 w 172"/>
                <a:gd name="T7" fmla="*/ 115 h 199"/>
                <a:gd name="T8" fmla="*/ 43 w 172"/>
                <a:gd name="T9" fmla="*/ 139 h 199"/>
                <a:gd name="T10" fmla="*/ 39 w 172"/>
                <a:gd name="T11" fmla="*/ 191 h 199"/>
                <a:gd name="T12" fmla="*/ 66 w 172"/>
                <a:gd name="T13" fmla="*/ 195 h 199"/>
                <a:gd name="T14" fmla="*/ 66 w 172"/>
                <a:gd name="T15" fmla="*/ 195 h 199"/>
                <a:gd name="T16" fmla="*/ 86 w 172"/>
                <a:gd name="T17" fmla="*/ 185 h 199"/>
                <a:gd name="T18" fmla="*/ 91 w 172"/>
                <a:gd name="T19" fmla="*/ 173 h 199"/>
                <a:gd name="T20" fmla="*/ 114 w 172"/>
                <a:gd name="T21" fmla="*/ 172 h 199"/>
                <a:gd name="T22" fmla="*/ 114 w 172"/>
                <a:gd name="T23" fmla="*/ 172 h 199"/>
                <a:gd name="T24" fmla="*/ 130 w 172"/>
                <a:gd name="T25" fmla="*/ 163 h 199"/>
                <a:gd name="T26" fmla="*/ 135 w 172"/>
                <a:gd name="T27" fmla="*/ 155 h 199"/>
                <a:gd name="T28" fmla="*/ 143 w 172"/>
                <a:gd name="T29" fmla="*/ 156 h 199"/>
                <a:gd name="T30" fmla="*/ 143 w 172"/>
                <a:gd name="T31" fmla="*/ 156 h 199"/>
                <a:gd name="T32" fmla="*/ 165 w 172"/>
                <a:gd name="T33" fmla="*/ 139 h 199"/>
                <a:gd name="T34" fmla="*/ 171 w 172"/>
                <a:gd name="T35" fmla="*/ 106 h 199"/>
                <a:gd name="T36" fmla="*/ 122 w 172"/>
                <a:gd name="T37" fmla="*/ 0 h 199"/>
                <a:gd name="T38" fmla="*/ 5 w 172"/>
                <a:gd name="T39" fmla="*/ 3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2" h="199">
                  <a:moveTo>
                    <a:pt x="5" y="32"/>
                  </a:moveTo>
                  <a:lnTo>
                    <a:pt x="4" y="41"/>
                  </a:lnTo>
                  <a:lnTo>
                    <a:pt x="4" y="41"/>
                  </a:lnTo>
                  <a:cubicBezTo>
                    <a:pt x="0" y="69"/>
                    <a:pt x="10" y="97"/>
                    <a:pt x="32" y="115"/>
                  </a:cubicBezTo>
                  <a:lnTo>
                    <a:pt x="43" y="139"/>
                  </a:lnTo>
                  <a:lnTo>
                    <a:pt x="39" y="191"/>
                  </a:lnTo>
                  <a:lnTo>
                    <a:pt x="66" y="195"/>
                  </a:lnTo>
                  <a:lnTo>
                    <a:pt x="66" y="195"/>
                  </a:lnTo>
                  <a:cubicBezTo>
                    <a:pt x="74" y="198"/>
                    <a:pt x="83" y="193"/>
                    <a:pt x="86" y="185"/>
                  </a:cubicBezTo>
                  <a:lnTo>
                    <a:pt x="91" y="173"/>
                  </a:lnTo>
                  <a:lnTo>
                    <a:pt x="114" y="172"/>
                  </a:lnTo>
                  <a:lnTo>
                    <a:pt x="114" y="172"/>
                  </a:lnTo>
                  <a:cubicBezTo>
                    <a:pt x="121" y="172"/>
                    <a:pt x="126" y="168"/>
                    <a:pt x="130" y="163"/>
                  </a:cubicBezTo>
                  <a:lnTo>
                    <a:pt x="135" y="155"/>
                  </a:lnTo>
                  <a:lnTo>
                    <a:pt x="143" y="156"/>
                  </a:lnTo>
                  <a:lnTo>
                    <a:pt x="143" y="156"/>
                  </a:lnTo>
                  <a:cubicBezTo>
                    <a:pt x="154" y="158"/>
                    <a:pt x="164" y="150"/>
                    <a:pt x="165" y="139"/>
                  </a:cubicBezTo>
                  <a:lnTo>
                    <a:pt x="171" y="106"/>
                  </a:lnTo>
                  <a:lnTo>
                    <a:pt x="122" y="0"/>
                  </a:lnTo>
                  <a:lnTo>
                    <a:pt x="5" y="32"/>
                  </a:ln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2" name="Freeform 122">
              <a:extLst>
                <a:ext uri="{FF2B5EF4-FFF2-40B4-BE49-F238E27FC236}">
                  <a16:creationId xmlns:a16="http://schemas.microsoft.com/office/drawing/2014/main" id="{81CBD321-3C80-3F4A-9DFA-EED38D73D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817" y="9862701"/>
              <a:ext cx="38449" cy="76902"/>
            </a:xfrm>
            <a:custGeom>
              <a:avLst/>
              <a:gdLst>
                <a:gd name="T0" fmla="*/ 31 w 32"/>
                <a:gd name="T1" fmla="*/ 9 h 62"/>
                <a:gd name="T2" fmla="*/ 28 w 32"/>
                <a:gd name="T3" fmla="*/ 6 h 62"/>
                <a:gd name="T4" fmla="*/ 28 w 32"/>
                <a:gd name="T5" fmla="*/ 6 h 62"/>
                <a:gd name="T6" fmla="*/ 3 w 32"/>
                <a:gd name="T7" fmla="*/ 12 h 62"/>
                <a:gd name="T8" fmla="*/ 3 w 32"/>
                <a:gd name="T9" fmla="*/ 12 h 62"/>
                <a:gd name="T10" fmla="*/ 3 w 32"/>
                <a:gd name="T11" fmla="*/ 12 h 62"/>
                <a:gd name="T12" fmla="*/ 5 w 32"/>
                <a:gd name="T13" fmla="*/ 33 h 62"/>
                <a:gd name="T14" fmla="*/ 27 w 32"/>
                <a:gd name="T15" fmla="*/ 61 h 62"/>
                <a:gd name="T16" fmla="*/ 31 w 32"/>
                <a:gd name="T17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2">
                  <a:moveTo>
                    <a:pt x="31" y="9"/>
                  </a:moveTo>
                  <a:lnTo>
                    <a:pt x="28" y="6"/>
                  </a:lnTo>
                  <a:lnTo>
                    <a:pt x="28" y="6"/>
                  </a:lnTo>
                  <a:cubicBezTo>
                    <a:pt x="20" y="0"/>
                    <a:pt x="8" y="2"/>
                    <a:pt x="3" y="12"/>
                  </a:cubicBezTo>
                  <a:lnTo>
                    <a:pt x="3" y="12"/>
                  </a:lnTo>
                  <a:lnTo>
                    <a:pt x="3" y="12"/>
                  </a:lnTo>
                  <a:cubicBezTo>
                    <a:pt x="0" y="19"/>
                    <a:pt x="1" y="27"/>
                    <a:pt x="5" y="33"/>
                  </a:cubicBezTo>
                  <a:lnTo>
                    <a:pt x="27" y="61"/>
                  </a:lnTo>
                  <a:lnTo>
                    <a:pt x="31" y="9"/>
                  </a:lnTo>
                </a:path>
              </a:pathLst>
            </a:custGeom>
            <a:solidFill>
              <a:srgbClr val="EAA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BA28EB99-91F4-5E48-9A6D-794101076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6072" y="8588164"/>
              <a:ext cx="735311" cy="1153113"/>
            </a:xfrm>
            <a:custGeom>
              <a:avLst/>
              <a:gdLst>
                <a:gd name="connsiteX0" fmla="*/ 93695 w 735311"/>
                <a:gd name="connsiteY0" fmla="*/ 467 h 1153113"/>
                <a:gd name="connsiteX1" fmla="*/ 570528 w 735311"/>
                <a:gd name="connsiteY1" fmla="*/ 171237 h 1153113"/>
                <a:gd name="connsiteX2" fmla="*/ 569634 w 735311"/>
                <a:gd name="connsiteY2" fmla="*/ 178573 h 1153113"/>
                <a:gd name="connsiteX3" fmla="*/ 570650 w 735311"/>
                <a:gd name="connsiteY3" fmla="*/ 177987 h 1153113"/>
                <a:gd name="connsiteX4" fmla="*/ 575066 w 735311"/>
                <a:gd name="connsiteY4" fmla="*/ 175929 h 1153113"/>
                <a:gd name="connsiteX5" fmla="*/ 660196 w 735311"/>
                <a:gd name="connsiteY5" fmla="*/ 737675 h 1153113"/>
                <a:gd name="connsiteX6" fmla="*/ 735311 w 735311"/>
                <a:gd name="connsiteY6" fmla="*/ 1110515 h 1153113"/>
                <a:gd name="connsiteX7" fmla="*/ 588837 w 735311"/>
                <a:gd name="connsiteY7" fmla="*/ 1150284 h 1153113"/>
                <a:gd name="connsiteX8" fmla="*/ 515151 w 735311"/>
                <a:gd name="connsiteY8" fmla="*/ 862094 h 1153113"/>
                <a:gd name="connsiteX9" fmla="*/ 515737 w 735311"/>
                <a:gd name="connsiteY9" fmla="*/ 1067404 h 1153113"/>
                <a:gd name="connsiteX10" fmla="*/ 21373 w 735311"/>
                <a:gd name="connsiteY10" fmla="*/ 923222 h 1153113"/>
                <a:gd name="connsiteX11" fmla="*/ 66202 w 735311"/>
                <a:gd name="connsiteY11" fmla="*/ 624914 h 1153113"/>
                <a:gd name="connsiteX12" fmla="*/ 36316 w 735311"/>
                <a:gd name="connsiteY12" fmla="*/ 484460 h 1153113"/>
                <a:gd name="connsiteX13" fmla="*/ 11411 w 735311"/>
                <a:gd name="connsiteY13" fmla="*/ 143892 h 1153113"/>
                <a:gd name="connsiteX14" fmla="*/ 50014 w 735311"/>
                <a:gd name="connsiteY14" fmla="*/ 4681 h 1153113"/>
                <a:gd name="connsiteX15" fmla="*/ 93695 w 735311"/>
                <a:gd name="connsiteY15" fmla="*/ 467 h 115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311" h="1153113">
                  <a:moveTo>
                    <a:pt x="93695" y="467"/>
                  </a:moveTo>
                  <a:cubicBezTo>
                    <a:pt x="177341" y="-3087"/>
                    <a:pt x="369731" y="9964"/>
                    <a:pt x="570528" y="171237"/>
                  </a:cubicBezTo>
                  <a:lnTo>
                    <a:pt x="569634" y="178573"/>
                  </a:lnTo>
                  <a:lnTo>
                    <a:pt x="570650" y="177987"/>
                  </a:lnTo>
                  <a:cubicBezTo>
                    <a:pt x="573462" y="176570"/>
                    <a:pt x="575066" y="175929"/>
                    <a:pt x="575066" y="175929"/>
                  </a:cubicBezTo>
                  <a:cubicBezTo>
                    <a:pt x="681479" y="260439"/>
                    <a:pt x="660196" y="737675"/>
                    <a:pt x="660196" y="737675"/>
                  </a:cubicBezTo>
                  <a:lnTo>
                    <a:pt x="735311" y="1110515"/>
                  </a:lnTo>
                  <a:cubicBezTo>
                    <a:pt x="707769" y="1168926"/>
                    <a:pt x="588837" y="1150284"/>
                    <a:pt x="588837" y="1150284"/>
                  </a:cubicBezTo>
                  <a:lnTo>
                    <a:pt x="515151" y="862094"/>
                  </a:lnTo>
                  <a:lnTo>
                    <a:pt x="515737" y="1067404"/>
                  </a:lnTo>
                  <a:cubicBezTo>
                    <a:pt x="515737" y="1067404"/>
                    <a:pt x="139672" y="1146953"/>
                    <a:pt x="21373" y="923222"/>
                  </a:cubicBezTo>
                  <a:cubicBezTo>
                    <a:pt x="21373" y="923222"/>
                    <a:pt x="76164" y="841187"/>
                    <a:pt x="66202" y="624914"/>
                  </a:cubicBezTo>
                  <a:cubicBezTo>
                    <a:pt x="64957" y="588868"/>
                    <a:pt x="36316" y="484460"/>
                    <a:pt x="36316" y="484460"/>
                  </a:cubicBezTo>
                  <a:cubicBezTo>
                    <a:pt x="11411" y="367623"/>
                    <a:pt x="-15984" y="260729"/>
                    <a:pt x="11411" y="143892"/>
                  </a:cubicBezTo>
                  <a:cubicBezTo>
                    <a:pt x="18883" y="109089"/>
                    <a:pt x="50014" y="4681"/>
                    <a:pt x="50014" y="4681"/>
                  </a:cubicBezTo>
                  <a:cubicBezTo>
                    <a:pt x="50014" y="4681"/>
                    <a:pt x="65813" y="1651"/>
                    <a:pt x="93695" y="467"/>
                  </a:cubicBezTo>
                  <a:close/>
                </a:path>
              </a:pathLst>
            </a:custGeom>
            <a:solidFill>
              <a:srgbClr val="D3E8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FDA6BAA8-2675-7144-BF91-B62D5B199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8722" y="8764090"/>
              <a:ext cx="123358" cy="762290"/>
            </a:xfrm>
            <a:custGeom>
              <a:avLst/>
              <a:gdLst>
                <a:gd name="connsiteX0" fmla="*/ 17277 w 123358"/>
                <a:gd name="connsiteY0" fmla="*/ 194710 h 762290"/>
                <a:gd name="connsiteX1" fmla="*/ 18546 w 123358"/>
                <a:gd name="connsiteY1" fmla="*/ 315246 h 762290"/>
                <a:gd name="connsiteX2" fmla="*/ 32278 w 123358"/>
                <a:gd name="connsiteY2" fmla="*/ 567962 h 762290"/>
                <a:gd name="connsiteX3" fmla="*/ 66859 w 123358"/>
                <a:gd name="connsiteY3" fmla="*/ 703211 h 762290"/>
                <a:gd name="connsiteX4" fmla="*/ 66859 w 123358"/>
                <a:gd name="connsiteY4" fmla="*/ 762290 h 762290"/>
                <a:gd name="connsiteX5" fmla="*/ 314 w 123358"/>
                <a:gd name="connsiteY5" fmla="*/ 424598 h 762290"/>
                <a:gd name="connsiteX6" fmla="*/ 16362 w 123358"/>
                <a:gd name="connsiteY6" fmla="*/ 197459 h 762290"/>
                <a:gd name="connsiteX7" fmla="*/ 123358 w 123358"/>
                <a:gd name="connsiteY7" fmla="*/ 0 h 762290"/>
                <a:gd name="connsiteX8" fmla="*/ 123218 w 123358"/>
                <a:gd name="connsiteY8" fmla="*/ 1137 h 762290"/>
                <a:gd name="connsiteX9" fmla="*/ 122649 w 123358"/>
                <a:gd name="connsiteY9" fmla="*/ 331 h 76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358" h="762290">
                  <a:moveTo>
                    <a:pt x="17277" y="194710"/>
                  </a:moveTo>
                  <a:lnTo>
                    <a:pt x="18546" y="315246"/>
                  </a:lnTo>
                  <a:cubicBezTo>
                    <a:pt x="22419" y="442129"/>
                    <a:pt x="32278" y="567962"/>
                    <a:pt x="32278" y="567962"/>
                  </a:cubicBezTo>
                  <a:lnTo>
                    <a:pt x="66859" y="703211"/>
                  </a:lnTo>
                  <a:lnTo>
                    <a:pt x="66859" y="762290"/>
                  </a:lnTo>
                  <a:cubicBezTo>
                    <a:pt x="12870" y="629448"/>
                    <a:pt x="4081" y="599651"/>
                    <a:pt x="314" y="424598"/>
                  </a:cubicBezTo>
                  <a:cubicBezTo>
                    <a:pt x="-1569" y="329312"/>
                    <a:pt x="5179" y="255131"/>
                    <a:pt x="16362" y="197459"/>
                  </a:cubicBezTo>
                  <a:close/>
                  <a:moveTo>
                    <a:pt x="123358" y="0"/>
                  </a:moveTo>
                  <a:lnTo>
                    <a:pt x="123218" y="1137"/>
                  </a:lnTo>
                  <a:lnTo>
                    <a:pt x="122649" y="331"/>
                  </a:lnTo>
                  <a:close/>
                </a:path>
              </a:pathLst>
            </a:custGeom>
            <a:solidFill>
              <a:srgbClr val="4267C7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5" name="Freeform 126">
              <a:extLst>
                <a:ext uri="{FF2B5EF4-FFF2-40B4-BE49-F238E27FC236}">
                  <a16:creationId xmlns:a16="http://schemas.microsoft.com/office/drawing/2014/main" id="{008E05A3-F82E-5D40-A1BB-6EB7E4E1B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4342" y="11016239"/>
              <a:ext cx="307611" cy="230708"/>
            </a:xfrm>
            <a:custGeom>
              <a:avLst/>
              <a:gdLst>
                <a:gd name="T0" fmla="*/ 31 w 246"/>
                <a:gd name="T1" fmla="*/ 86 h 185"/>
                <a:gd name="T2" fmla="*/ 31 w 246"/>
                <a:gd name="T3" fmla="*/ 86 h 185"/>
                <a:gd name="T4" fmla="*/ 21 w 246"/>
                <a:gd name="T5" fmla="*/ 152 h 185"/>
                <a:gd name="T6" fmla="*/ 21 w 246"/>
                <a:gd name="T7" fmla="*/ 152 h 185"/>
                <a:gd name="T8" fmla="*/ 94 w 246"/>
                <a:gd name="T9" fmla="*/ 176 h 185"/>
                <a:gd name="T10" fmla="*/ 94 w 246"/>
                <a:gd name="T11" fmla="*/ 176 h 185"/>
                <a:gd name="T12" fmla="*/ 156 w 246"/>
                <a:gd name="T13" fmla="*/ 142 h 185"/>
                <a:gd name="T14" fmla="*/ 156 w 246"/>
                <a:gd name="T15" fmla="*/ 142 h 185"/>
                <a:gd name="T16" fmla="*/ 215 w 246"/>
                <a:gd name="T17" fmla="*/ 96 h 185"/>
                <a:gd name="T18" fmla="*/ 215 w 246"/>
                <a:gd name="T19" fmla="*/ 96 h 185"/>
                <a:gd name="T20" fmla="*/ 239 w 246"/>
                <a:gd name="T21" fmla="*/ 52 h 185"/>
                <a:gd name="T22" fmla="*/ 239 w 246"/>
                <a:gd name="T23" fmla="*/ 52 h 185"/>
                <a:gd name="T24" fmla="*/ 231 w 246"/>
                <a:gd name="T25" fmla="*/ 19 h 185"/>
                <a:gd name="T26" fmla="*/ 231 w 246"/>
                <a:gd name="T27" fmla="*/ 19 h 185"/>
                <a:gd name="T28" fmla="*/ 189 w 246"/>
                <a:gd name="T29" fmla="*/ 3 h 185"/>
                <a:gd name="T30" fmla="*/ 189 w 246"/>
                <a:gd name="T31" fmla="*/ 3 h 185"/>
                <a:gd name="T32" fmla="*/ 31 w 246"/>
                <a:gd name="T33" fmla="*/ 8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" h="185">
                  <a:moveTo>
                    <a:pt x="31" y="86"/>
                  </a:moveTo>
                  <a:lnTo>
                    <a:pt x="31" y="86"/>
                  </a:lnTo>
                  <a:cubicBezTo>
                    <a:pt x="31" y="86"/>
                    <a:pt x="0" y="135"/>
                    <a:pt x="21" y="152"/>
                  </a:cubicBezTo>
                  <a:lnTo>
                    <a:pt x="21" y="152"/>
                  </a:lnTo>
                  <a:cubicBezTo>
                    <a:pt x="42" y="169"/>
                    <a:pt x="82" y="184"/>
                    <a:pt x="94" y="176"/>
                  </a:cubicBezTo>
                  <a:lnTo>
                    <a:pt x="94" y="176"/>
                  </a:lnTo>
                  <a:cubicBezTo>
                    <a:pt x="105" y="169"/>
                    <a:pt x="156" y="142"/>
                    <a:pt x="156" y="142"/>
                  </a:cubicBezTo>
                  <a:lnTo>
                    <a:pt x="156" y="142"/>
                  </a:lnTo>
                  <a:cubicBezTo>
                    <a:pt x="156" y="142"/>
                    <a:pt x="204" y="112"/>
                    <a:pt x="215" y="96"/>
                  </a:cubicBezTo>
                  <a:lnTo>
                    <a:pt x="215" y="96"/>
                  </a:lnTo>
                  <a:cubicBezTo>
                    <a:pt x="222" y="87"/>
                    <a:pt x="232" y="67"/>
                    <a:pt x="239" y="52"/>
                  </a:cubicBezTo>
                  <a:lnTo>
                    <a:pt x="239" y="52"/>
                  </a:lnTo>
                  <a:cubicBezTo>
                    <a:pt x="245" y="41"/>
                    <a:pt x="241" y="27"/>
                    <a:pt x="231" y="19"/>
                  </a:cubicBezTo>
                  <a:lnTo>
                    <a:pt x="231" y="19"/>
                  </a:lnTo>
                  <a:cubicBezTo>
                    <a:pt x="219" y="9"/>
                    <a:pt x="203" y="0"/>
                    <a:pt x="189" y="3"/>
                  </a:cubicBezTo>
                  <a:lnTo>
                    <a:pt x="189" y="3"/>
                  </a:lnTo>
                  <a:cubicBezTo>
                    <a:pt x="161" y="8"/>
                    <a:pt x="31" y="86"/>
                    <a:pt x="3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6" name="Freeform 127">
              <a:extLst>
                <a:ext uri="{FF2B5EF4-FFF2-40B4-BE49-F238E27FC236}">
                  <a16:creationId xmlns:a16="http://schemas.microsoft.com/office/drawing/2014/main" id="{0D8290E4-656A-684D-B9D2-296DD4FEE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0966" y="11115115"/>
              <a:ext cx="307611" cy="230708"/>
            </a:xfrm>
            <a:custGeom>
              <a:avLst/>
              <a:gdLst>
                <a:gd name="T0" fmla="*/ 32 w 246"/>
                <a:gd name="T1" fmla="*/ 86 h 185"/>
                <a:gd name="T2" fmla="*/ 32 w 246"/>
                <a:gd name="T3" fmla="*/ 86 h 185"/>
                <a:gd name="T4" fmla="*/ 21 w 246"/>
                <a:gd name="T5" fmla="*/ 152 h 185"/>
                <a:gd name="T6" fmla="*/ 21 w 246"/>
                <a:gd name="T7" fmla="*/ 152 h 185"/>
                <a:gd name="T8" fmla="*/ 94 w 246"/>
                <a:gd name="T9" fmla="*/ 177 h 185"/>
                <a:gd name="T10" fmla="*/ 94 w 246"/>
                <a:gd name="T11" fmla="*/ 177 h 185"/>
                <a:gd name="T12" fmla="*/ 156 w 246"/>
                <a:gd name="T13" fmla="*/ 142 h 185"/>
                <a:gd name="T14" fmla="*/ 156 w 246"/>
                <a:gd name="T15" fmla="*/ 142 h 185"/>
                <a:gd name="T16" fmla="*/ 215 w 246"/>
                <a:gd name="T17" fmla="*/ 96 h 185"/>
                <a:gd name="T18" fmla="*/ 215 w 246"/>
                <a:gd name="T19" fmla="*/ 96 h 185"/>
                <a:gd name="T20" fmla="*/ 239 w 246"/>
                <a:gd name="T21" fmla="*/ 53 h 185"/>
                <a:gd name="T22" fmla="*/ 239 w 246"/>
                <a:gd name="T23" fmla="*/ 53 h 185"/>
                <a:gd name="T24" fmla="*/ 231 w 246"/>
                <a:gd name="T25" fmla="*/ 18 h 185"/>
                <a:gd name="T26" fmla="*/ 231 w 246"/>
                <a:gd name="T27" fmla="*/ 18 h 185"/>
                <a:gd name="T28" fmla="*/ 189 w 246"/>
                <a:gd name="T29" fmla="*/ 3 h 185"/>
                <a:gd name="T30" fmla="*/ 189 w 246"/>
                <a:gd name="T31" fmla="*/ 3 h 185"/>
                <a:gd name="T32" fmla="*/ 32 w 246"/>
                <a:gd name="T33" fmla="*/ 8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" h="185">
                  <a:moveTo>
                    <a:pt x="32" y="86"/>
                  </a:moveTo>
                  <a:lnTo>
                    <a:pt x="32" y="86"/>
                  </a:lnTo>
                  <a:cubicBezTo>
                    <a:pt x="32" y="86"/>
                    <a:pt x="0" y="135"/>
                    <a:pt x="21" y="152"/>
                  </a:cubicBezTo>
                  <a:lnTo>
                    <a:pt x="21" y="152"/>
                  </a:lnTo>
                  <a:cubicBezTo>
                    <a:pt x="42" y="170"/>
                    <a:pt x="83" y="184"/>
                    <a:pt x="94" y="177"/>
                  </a:cubicBezTo>
                  <a:lnTo>
                    <a:pt x="94" y="177"/>
                  </a:lnTo>
                  <a:cubicBezTo>
                    <a:pt x="106" y="170"/>
                    <a:pt x="156" y="142"/>
                    <a:pt x="156" y="142"/>
                  </a:cubicBezTo>
                  <a:lnTo>
                    <a:pt x="156" y="142"/>
                  </a:lnTo>
                  <a:cubicBezTo>
                    <a:pt x="156" y="142"/>
                    <a:pt x="204" y="112"/>
                    <a:pt x="215" y="96"/>
                  </a:cubicBezTo>
                  <a:lnTo>
                    <a:pt x="215" y="96"/>
                  </a:lnTo>
                  <a:cubicBezTo>
                    <a:pt x="223" y="87"/>
                    <a:pt x="233" y="68"/>
                    <a:pt x="239" y="53"/>
                  </a:cubicBezTo>
                  <a:lnTo>
                    <a:pt x="239" y="53"/>
                  </a:lnTo>
                  <a:cubicBezTo>
                    <a:pt x="245" y="41"/>
                    <a:pt x="242" y="27"/>
                    <a:pt x="231" y="18"/>
                  </a:cubicBezTo>
                  <a:lnTo>
                    <a:pt x="231" y="18"/>
                  </a:lnTo>
                  <a:cubicBezTo>
                    <a:pt x="220" y="9"/>
                    <a:pt x="204" y="0"/>
                    <a:pt x="189" y="3"/>
                  </a:cubicBezTo>
                  <a:lnTo>
                    <a:pt x="189" y="3"/>
                  </a:lnTo>
                  <a:cubicBezTo>
                    <a:pt x="162" y="8"/>
                    <a:pt x="32" y="86"/>
                    <a:pt x="32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3840662-E081-C947-B2E3-D1B2D7EEE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270" y="9846217"/>
              <a:ext cx="562546" cy="1399684"/>
            </a:xfrm>
            <a:custGeom>
              <a:avLst/>
              <a:gdLst>
                <a:gd name="connsiteX0" fmla="*/ 32284 w 562546"/>
                <a:gd name="connsiteY0" fmla="*/ 0 h 1399684"/>
                <a:gd name="connsiteX1" fmla="*/ 211783 w 562546"/>
                <a:gd name="connsiteY1" fmla="*/ 79519 h 1399684"/>
                <a:gd name="connsiteX2" fmla="*/ 213720 w 562546"/>
                <a:gd name="connsiteY2" fmla="*/ 76905 h 1399684"/>
                <a:gd name="connsiteX3" fmla="*/ 512765 w 562546"/>
                <a:gd name="connsiteY3" fmla="*/ 178975 h 1399684"/>
                <a:gd name="connsiteX4" fmla="*/ 562400 w 562546"/>
                <a:gd name="connsiteY4" fmla="*/ 669409 h 1399684"/>
                <a:gd name="connsiteX5" fmla="*/ 454445 w 562546"/>
                <a:gd name="connsiteY5" fmla="*/ 1386389 h 1399684"/>
                <a:gd name="connsiteX6" fmla="*/ 288171 w 562546"/>
                <a:gd name="connsiteY6" fmla="*/ 1344067 h 1399684"/>
                <a:gd name="connsiteX7" fmla="*/ 316710 w 562546"/>
                <a:gd name="connsiteY7" fmla="*/ 929563 h 1399684"/>
                <a:gd name="connsiteX8" fmla="*/ 336564 w 562546"/>
                <a:gd name="connsiteY8" fmla="*/ 715465 h 1399684"/>
                <a:gd name="connsiteX9" fmla="*/ 290105 w 562546"/>
                <a:gd name="connsiteY9" fmla="*/ 631050 h 1399684"/>
                <a:gd name="connsiteX10" fmla="*/ 266033 w 562546"/>
                <a:gd name="connsiteY10" fmla="*/ 585042 h 1399684"/>
                <a:gd name="connsiteX11" fmla="*/ 265513 w 562546"/>
                <a:gd name="connsiteY11" fmla="*/ 591045 h 1399684"/>
                <a:gd name="connsiteX12" fmla="*/ 255793 w 562546"/>
                <a:gd name="connsiteY12" fmla="*/ 733958 h 1399684"/>
                <a:gd name="connsiteX13" fmla="*/ 175082 w 562546"/>
                <a:gd name="connsiteY13" fmla="*/ 1264801 h 1399684"/>
                <a:gd name="connsiteX14" fmla="*/ 84436 w 562546"/>
                <a:gd name="connsiteY14" fmla="*/ 1332091 h 1399684"/>
                <a:gd name="connsiteX15" fmla="*/ 0 w 562546"/>
                <a:gd name="connsiteY15" fmla="*/ 1271031 h 1399684"/>
                <a:gd name="connsiteX16" fmla="*/ 50910 w 562546"/>
                <a:gd name="connsiteY16" fmla="*/ 650469 h 1399684"/>
                <a:gd name="connsiteX17" fmla="*/ 16142 w 562546"/>
                <a:gd name="connsiteY17" fmla="*/ 346418 h 1399684"/>
                <a:gd name="connsiteX18" fmla="*/ 32284 w 562546"/>
                <a:gd name="connsiteY18" fmla="*/ 0 h 139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546" h="1399684">
                  <a:moveTo>
                    <a:pt x="32284" y="0"/>
                  </a:moveTo>
                  <a:lnTo>
                    <a:pt x="211783" y="79519"/>
                  </a:lnTo>
                  <a:lnTo>
                    <a:pt x="213720" y="76905"/>
                  </a:lnTo>
                  <a:lnTo>
                    <a:pt x="512765" y="178975"/>
                  </a:lnTo>
                  <a:cubicBezTo>
                    <a:pt x="512765" y="178975"/>
                    <a:pt x="561159" y="589745"/>
                    <a:pt x="562400" y="669409"/>
                  </a:cubicBezTo>
                  <a:cubicBezTo>
                    <a:pt x="566122" y="807577"/>
                    <a:pt x="497875" y="1371452"/>
                    <a:pt x="454445" y="1386389"/>
                  </a:cubicBezTo>
                  <a:cubicBezTo>
                    <a:pt x="335323" y="1432445"/>
                    <a:pt x="288171" y="1344067"/>
                    <a:pt x="288171" y="1344067"/>
                  </a:cubicBezTo>
                  <a:cubicBezTo>
                    <a:pt x="288171" y="1344067"/>
                    <a:pt x="311747" y="1051550"/>
                    <a:pt x="316710" y="929563"/>
                  </a:cubicBezTo>
                  <a:cubicBezTo>
                    <a:pt x="320433" y="843675"/>
                    <a:pt x="336564" y="715465"/>
                    <a:pt x="336564" y="715465"/>
                  </a:cubicBezTo>
                  <a:cubicBezTo>
                    <a:pt x="336564" y="715465"/>
                    <a:pt x="316846" y="681156"/>
                    <a:pt x="290105" y="631050"/>
                  </a:cubicBezTo>
                  <a:lnTo>
                    <a:pt x="266033" y="585042"/>
                  </a:lnTo>
                  <a:lnTo>
                    <a:pt x="265513" y="591045"/>
                  </a:lnTo>
                  <a:cubicBezTo>
                    <a:pt x="260449" y="653662"/>
                    <a:pt x="256724" y="705921"/>
                    <a:pt x="255793" y="733958"/>
                  </a:cubicBezTo>
                  <a:cubicBezTo>
                    <a:pt x="254551" y="847354"/>
                    <a:pt x="175082" y="1264801"/>
                    <a:pt x="175082" y="1264801"/>
                  </a:cubicBezTo>
                  <a:cubicBezTo>
                    <a:pt x="158939" y="1315891"/>
                    <a:pt x="121688" y="1344552"/>
                    <a:pt x="84436" y="1332091"/>
                  </a:cubicBezTo>
                  <a:cubicBezTo>
                    <a:pt x="39735" y="1317137"/>
                    <a:pt x="0" y="1308415"/>
                    <a:pt x="0" y="1271031"/>
                  </a:cubicBezTo>
                  <a:cubicBezTo>
                    <a:pt x="0" y="1213710"/>
                    <a:pt x="50910" y="650469"/>
                    <a:pt x="50910" y="650469"/>
                  </a:cubicBezTo>
                  <a:cubicBezTo>
                    <a:pt x="50910" y="650469"/>
                    <a:pt x="45943" y="504674"/>
                    <a:pt x="16142" y="346418"/>
                  </a:cubicBezTo>
                  <a:cubicBezTo>
                    <a:pt x="-14901" y="189409"/>
                    <a:pt x="32284" y="0"/>
                    <a:pt x="32284" y="0"/>
                  </a:cubicBezTo>
                  <a:close/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EDBBA166-F0AF-1F42-970F-709269CB5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271" y="9846218"/>
              <a:ext cx="266033" cy="1334991"/>
            </a:xfrm>
            <a:custGeom>
              <a:avLst/>
              <a:gdLst>
                <a:gd name="connsiteX0" fmla="*/ 32284 w 266033"/>
                <a:gd name="connsiteY0" fmla="*/ 0 h 1334991"/>
                <a:gd name="connsiteX1" fmla="*/ 211783 w 266033"/>
                <a:gd name="connsiteY1" fmla="*/ 79519 h 1334991"/>
                <a:gd name="connsiteX2" fmla="*/ 209639 w 266033"/>
                <a:gd name="connsiteY2" fmla="*/ 82412 h 1334991"/>
                <a:gd name="connsiteX3" fmla="*/ 156640 w 266033"/>
                <a:gd name="connsiteY3" fmla="*/ 334570 h 1334991"/>
                <a:gd name="connsiteX4" fmla="*/ 261493 w 266033"/>
                <a:gd name="connsiteY4" fmla="*/ 576364 h 1334991"/>
                <a:gd name="connsiteX5" fmla="*/ 266033 w 266033"/>
                <a:gd name="connsiteY5" fmla="*/ 585042 h 1334991"/>
                <a:gd name="connsiteX6" fmla="*/ 265513 w 266033"/>
                <a:gd name="connsiteY6" fmla="*/ 591045 h 1334991"/>
                <a:gd name="connsiteX7" fmla="*/ 255793 w 266033"/>
                <a:gd name="connsiteY7" fmla="*/ 733958 h 1334991"/>
                <a:gd name="connsiteX8" fmla="*/ 175082 w 266033"/>
                <a:gd name="connsiteY8" fmla="*/ 1264801 h 1334991"/>
                <a:gd name="connsiteX9" fmla="*/ 84436 w 266033"/>
                <a:gd name="connsiteY9" fmla="*/ 1332091 h 1334991"/>
                <a:gd name="connsiteX10" fmla="*/ 0 w 266033"/>
                <a:gd name="connsiteY10" fmla="*/ 1271031 h 1334991"/>
                <a:gd name="connsiteX11" fmla="*/ 50910 w 266033"/>
                <a:gd name="connsiteY11" fmla="*/ 650469 h 1334991"/>
                <a:gd name="connsiteX12" fmla="*/ 16142 w 266033"/>
                <a:gd name="connsiteY12" fmla="*/ 346418 h 1334991"/>
                <a:gd name="connsiteX13" fmla="*/ 32284 w 266033"/>
                <a:gd name="connsiteY13" fmla="*/ 0 h 133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033" h="1334991">
                  <a:moveTo>
                    <a:pt x="32284" y="0"/>
                  </a:moveTo>
                  <a:lnTo>
                    <a:pt x="211783" y="79519"/>
                  </a:lnTo>
                  <a:lnTo>
                    <a:pt x="209639" y="82412"/>
                  </a:lnTo>
                  <a:cubicBezTo>
                    <a:pt x="191656" y="107615"/>
                    <a:pt x="121896" y="215851"/>
                    <a:pt x="156640" y="334570"/>
                  </a:cubicBezTo>
                  <a:cubicBezTo>
                    <a:pt x="176494" y="403032"/>
                    <a:pt x="221475" y="498255"/>
                    <a:pt x="261493" y="576364"/>
                  </a:cubicBezTo>
                  <a:lnTo>
                    <a:pt x="266033" y="585042"/>
                  </a:lnTo>
                  <a:lnTo>
                    <a:pt x="265513" y="591045"/>
                  </a:lnTo>
                  <a:cubicBezTo>
                    <a:pt x="260449" y="653662"/>
                    <a:pt x="256724" y="705921"/>
                    <a:pt x="255793" y="733958"/>
                  </a:cubicBezTo>
                  <a:cubicBezTo>
                    <a:pt x="254551" y="847354"/>
                    <a:pt x="175082" y="1264801"/>
                    <a:pt x="175082" y="1264801"/>
                  </a:cubicBezTo>
                  <a:cubicBezTo>
                    <a:pt x="158939" y="1315891"/>
                    <a:pt x="121688" y="1344552"/>
                    <a:pt x="84436" y="1332091"/>
                  </a:cubicBezTo>
                  <a:cubicBezTo>
                    <a:pt x="39735" y="1317137"/>
                    <a:pt x="0" y="1308415"/>
                    <a:pt x="0" y="1271031"/>
                  </a:cubicBezTo>
                  <a:cubicBezTo>
                    <a:pt x="0" y="1213710"/>
                    <a:pt x="50910" y="650469"/>
                    <a:pt x="50910" y="650469"/>
                  </a:cubicBezTo>
                  <a:cubicBezTo>
                    <a:pt x="50910" y="650469"/>
                    <a:pt x="45943" y="504674"/>
                    <a:pt x="16142" y="346418"/>
                  </a:cubicBezTo>
                  <a:cubicBezTo>
                    <a:pt x="-14901" y="189409"/>
                    <a:pt x="32284" y="0"/>
                    <a:pt x="32284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9" name="Freeform 131">
              <a:extLst>
                <a:ext uri="{FF2B5EF4-FFF2-40B4-BE49-F238E27FC236}">
                  <a16:creationId xmlns:a16="http://schemas.microsoft.com/office/drawing/2014/main" id="{60B5FB88-CF97-9641-98A4-D0BDFD3B0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7438" y="9313395"/>
              <a:ext cx="197750" cy="236199"/>
            </a:xfrm>
            <a:custGeom>
              <a:avLst/>
              <a:gdLst>
                <a:gd name="T0" fmla="*/ 4 w 160"/>
                <a:gd name="T1" fmla="*/ 0 h 188"/>
                <a:gd name="T2" fmla="*/ 4 w 160"/>
                <a:gd name="T3" fmla="*/ 0 h 188"/>
                <a:gd name="T4" fmla="*/ 46 w 160"/>
                <a:gd name="T5" fmla="*/ 186 h 188"/>
                <a:gd name="T6" fmla="*/ 46 w 160"/>
                <a:gd name="T7" fmla="*/ 186 h 188"/>
                <a:gd name="T8" fmla="*/ 159 w 160"/>
                <a:gd name="T9" fmla="*/ 143 h 188"/>
                <a:gd name="T10" fmla="*/ 153 w 160"/>
                <a:gd name="T11" fmla="*/ 81 h 188"/>
                <a:gd name="T12" fmla="*/ 109 w 160"/>
                <a:gd name="T13" fmla="*/ 87 h 188"/>
                <a:gd name="T14" fmla="*/ 110 w 160"/>
                <a:gd name="T15" fmla="*/ 17 h 188"/>
                <a:gd name="T16" fmla="*/ 4 w 16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88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0" y="185"/>
                    <a:pt x="46" y="186"/>
                  </a:cubicBezTo>
                  <a:lnTo>
                    <a:pt x="46" y="186"/>
                  </a:lnTo>
                  <a:cubicBezTo>
                    <a:pt x="91" y="187"/>
                    <a:pt x="159" y="143"/>
                    <a:pt x="159" y="143"/>
                  </a:cubicBezTo>
                  <a:lnTo>
                    <a:pt x="153" y="81"/>
                  </a:lnTo>
                  <a:lnTo>
                    <a:pt x="109" y="87"/>
                  </a:lnTo>
                  <a:lnTo>
                    <a:pt x="110" y="17"/>
                  </a:lnTo>
                  <a:lnTo>
                    <a:pt x="4" y="0"/>
                  </a:ln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A814EDE-68EF-1049-82DB-26A7840DA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1024" y="8906910"/>
              <a:ext cx="784193" cy="1146957"/>
            </a:xfrm>
            <a:custGeom>
              <a:avLst/>
              <a:gdLst>
                <a:gd name="connsiteX0" fmla="*/ 207410 w 784193"/>
                <a:gd name="connsiteY0" fmla="*/ 0 h 1146957"/>
                <a:gd name="connsiteX1" fmla="*/ 207393 w 784193"/>
                <a:gd name="connsiteY1" fmla="*/ 1507 h 1146957"/>
                <a:gd name="connsiteX2" fmla="*/ 208127 w 784193"/>
                <a:gd name="connsiteY2" fmla="*/ 1742 h 1146957"/>
                <a:gd name="connsiteX3" fmla="*/ 550397 w 784193"/>
                <a:gd name="connsiteY3" fmla="*/ 149604 h 1146957"/>
                <a:gd name="connsiteX4" fmla="*/ 595312 w 784193"/>
                <a:gd name="connsiteY4" fmla="*/ 180289 h 1146957"/>
                <a:gd name="connsiteX5" fmla="*/ 605254 w 784193"/>
                <a:gd name="connsiteY5" fmla="*/ 182596 h 1146957"/>
                <a:gd name="connsiteX6" fmla="*/ 784193 w 784193"/>
                <a:gd name="connsiteY6" fmla="*/ 617188 h 1146957"/>
                <a:gd name="connsiteX7" fmla="*/ 613815 w 784193"/>
                <a:gd name="connsiteY7" fmla="*/ 701345 h 1146957"/>
                <a:gd name="connsiteX8" fmla="*/ 605314 w 784193"/>
                <a:gd name="connsiteY8" fmla="*/ 748281 h 1146957"/>
                <a:gd name="connsiteX9" fmla="*/ 597835 w 784193"/>
                <a:gd name="connsiteY9" fmla="*/ 1116206 h 1146957"/>
                <a:gd name="connsiteX10" fmla="*/ 120426 w 784193"/>
                <a:gd name="connsiteY10" fmla="*/ 937216 h 1146957"/>
                <a:gd name="connsiteX11" fmla="*/ 130943 w 784193"/>
                <a:gd name="connsiteY11" fmla="*/ 563329 h 1146957"/>
                <a:gd name="connsiteX12" fmla="*/ 123966 w 784193"/>
                <a:gd name="connsiteY12" fmla="*/ 494104 h 1146957"/>
                <a:gd name="connsiteX13" fmla="*/ 77456 w 784193"/>
                <a:gd name="connsiteY13" fmla="*/ 475601 h 1146957"/>
                <a:gd name="connsiteX14" fmla="*/ 2004 w 784193"/>
                <a:gd name="connsiteY14" fmla="*/ 428430 h 1146957"/>
                <a:gd name="connsiteX15" fmla="*/ 25947 w 784193"/>
                <a:gd name="connsiteY15" fmla="*/ 164398 h 1146957"/>
                <a:gd name="connsiteX16" fmla="*/ 183664 w 784193"/>
                <a:gd name="connsiteY16" fmla="*/ 2744 h 1146957"/>
                <a:gd name="connsiteX17" fmla="*/ 200352 w 784193"/>
                <a:gd name="connsiteY17" fmla="*/ 455 h 1146957"/>
                <a:gd name="connsiteX18" fmla="*/ 202694 w 784193"/>
                <a:gd name="connsiteY18" fmla="*/ 2 h 1146957"/>
                <a:gd name="connsiteX19" fmla="*/ 203408 w 784193"/>
                <a:gd name="connsiteY19" fmla="*/ 231 h 114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4193" h="1146957">
                  <a:moveTo>
                    <a:pt x="207410" y="0"/>
                  </a:moveTo>
                  <a:lnTo>
                    <a:pt x="207393" y="1507"/>
                  </a:lnTo>
                  <a:lnTo>
                    <a:pt x="208127" y="1742"/>
                  </a:lnTo>
                  <a:cubicBezTo>
                    <a:pt x="241348" y="12499"/>
                    <a:pt x="419965" y="72038"/>
                    <a:pt x="550397" y="149604"/>
                  </a:cubicBezTo>
                  <a:lnTo>
                    <a:pt x="595312" y="180289"/>
                  </a:lnTo>
                  <a:lnTo>
                    <a:pt x="605254" y="182596"/>
                  </a:lnTo>
                  <a:cubicBezTo>
                    <a:pt x="770428" y="261047"/>
                    <a:pt x="784193" y="617188"/>
                    <a:pt x="784193" y="617188"/>
                  </a:cubicBezTo>
                  <a:lnTo>
                    <a:pt x="613815" y="701345"/>
                  </a:lnTo>
                  <a:lnTo>
                    <a:pt x="605314" y="748281"/>
                  </a:lnTo>
                  <a:cubicBezTo>
                    <a:pt x="590356" y="918571"/>
                    <a:pt x="597835" y="1116206"/>
                    <a:pt x="597835" y="1116206"/>
                  </a:cubicBezTo>
                  <a:cubicBezTo>
                    <a:pt x="597835" y="1116206"/>
                    <a:pt x="89263" y="1256664"/>
                    <a:pt x="120426" y="937216"/>
                  </a:cubicBezTo>
                  <a:cubicBezTo>
                    <a:pt x="120426" y="937216"/>
                    <a:pt x="149173" y="809266"/>
                    <a:pt x="130943" y="563329"/>
                  </a:cubicBezTo>
                  <a:lnTo>
                    <a:pt x="123966" y="494104"/>
                  </a:lnTo>
                  <a:lnTo>
                    <a:pt x="77456" y="475601"/>
                  </a:lnTo>
                  <a:cubicBezTo>
                    <a:pt x="40439" y="457075"/>
                    <a:pt x="6415" y="434035"/>
                    <a:pt x="2004" y="428430"/>
                  </a:cubicBezTo>
                  <a:cubicBezTo>
                    <a:pt x="-5557" y="415976"/>
                    <a:pt x="9565" y="246596"/>
                    <a:pt x="25947" y="164398"/>
                  </a:cubicBezTo>
                  <a:cubicBezTo>
                    <a:pt x="50520" y="42033"/>
                    <a:pt x="140306" y="10742"/>
                    <a:pt x="183664" y="2744"/>
                  </a:cubicBezTo>
                  <a:lnTo>
                    <a:pt x="200352" y="455"/>
                  </a:lnTo>
                  <a:lnTo>
                    <a:pt x="202694" y="2"/>
                  </a:lnTo>
                  <a:lnTo>
                    <a:pt x="203408" y="231"/>
                  </a:lnTo>
                  <a:close/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1D5F8AE-F138-024D-8E89-4E608AA57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0538" y="8835500"/>
              <a:ext cx="187486" cy="195316"/>
            </a:xfrm>
            <a:custGeom>
              <a:avLst/>
              <a:gdLst>
                <a:gd name="connsiteX0" fmla="*/ 33542 w 187486"/>
                <a:gd name="connsiteY0" fmla="*/ 0 h 195316"/>
                <a:gd name="connsiteX1" fmla="*/ 187486 w 187486"/>
                <a:gd name="connsiteY1" fmla="*/ 56118 h 195316"/>
                <a:gd name="connsiteX2" fmla="*/ 152823 w 187486"/>
                <a:gd name="connsiteY2" fmla="*/ 195316 h 195316"/>
                <a:gd name="connsiteX3" fmla="*/ 95624 w 187486"/>
                <a:gd name="connsiteY3" fmla="*/ 166035 h 195316"/>
                <a:gd name="connsiteX4" fmla="*/ 6470 w 187486"/>
                <a:gd name="connsiteY4" fmla="*/ 127325 h 195316"/>
                <a:gd name="connsiteX5" fmla="*/ 0 w 187486"/>
                <a:gd name="connsiteY5" fmla="*/ 124836 h 19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86" h="195316">
                  <a:moveTo>
                    <a:pt x="33542" y="0"/>
                  </a:moveTo>
                  <a:lnTo>
                    <a:pt x="187486" y="56118"/>
                  </a:lnTo>
                  <a:lnTo>
                    <a:pt x="152823" y="195316"/>
                  </a:lnTo>
                  <a:lnTo>
                    <a:pt x="95624" y="166035"/>
                  </a:lnTo>
                  <a:cubicBezTo>
                    <a:pt x="65241" y="151857"/>
                    <a:pt x="34896" y="138854"/>
                    <a:pt x="6470" y="127325"/>
                  </a:cubicBezTo>
                  <a:lnTo>
                    <a:pt x="0" y="124836"/>
                  </a:lnTo>
                  <a:close/>
                </a:path>
              </a:pathLst>
            </a:custGeom>
            <a:solidFill>
              <a:srgbClr val="EAA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2" name="Freeform 135">
              <a:extLst>
                <a:ext uri="{FF2B5EF4-FFF2-40B4-BE49-F238E27FC236}">
                  <a16:creationId xmlns:a16="http://schemas.microsoft.com/office/drawing/2014/main" id="{247D985A-3CC8-8A44-8575-DA8661FCA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079" y="8483942"/>
              <a:ext cx="362541" cy="439443"/>
            </a:xfrm>
            <a:custGeom>
              <a:avLst/>
              <a:gdLst>
                <a:gd name="T0" fmla="*/ 153 w 293"/>
                <a:gd name="T1" fmla="*/ 336 h 354"/>
                <a:gd name="T2" fmla="*/ 153 w 293"/>
                <a:gd name="T3" fmla="*/ 336 h 354"/>
                <a:gd name="T4" fmla="*/ 248 w 293"/>
                <a:gd name="T5" fmla="*/ 342 h 354"/>
                <a:gd name="T6" fmla="*/ 248 w 293"/>
                <a:gd name="T7" fmla="*/ 342 h 354"/>
                <a:gd name="T8" fmla="*/ 269 w 293"/>
                <a:gd name="T9" fmla="*/ 232 h 354"/>
                <a:gd name="T10" fmla="*/ 269 w 293"/>
                <a:gd name="T11" fmla="*/ 232 h 354"/>
                <a:gd name="T12" fmla="*/ 290 w 293"/>
                <a:gd name="T13" fmla="*/ 212 h 354"/>
                <a:gd name="T14" fmla="*/ 290 w 293"/>
                <a:gd name="T15" fmla="*/ 212 h 354"/>
                <a:gd name="T16" fmla="*/ 268 w 293"/>
                <a:gd name="T17" fmla="*/ 153 h 354"/>
                <a:gd name="T18" fmla="*/ 265 w 293"/>
                <a:gd name="T19" fmla="*/ 106 h 354"/>
                <a:gd name="T20" fmla="*/ 265 w 293"/>
                <a:gd name="T21" fmla="*/ 106 h 354"/>
                <a:gd name="T22" fmla="*/ 234 w 293"/>
                <a:gd name="T23" fmla="*/ 59 h 354"/>
                <a:gd name="T24" fmla="*/ 234 w 293"/>
                <a:gd name="T25" fmla="*/ 59 h 354"/>
                <a:gd name="T26" fmla="*/ 57 w 293"/>
                <a:gd name="T27" fmla="*/ 71 h 354"/>
                <a:gd name="T28" fmla="*/ 57 w 293"/>
                <a:gd name="T29" fmla="*/ 71 h 354"/>
                <a:gd name="T30" fmla="*/ 66 w 293"/>
                <a:gd name="T31" fmla="*/ 295 h 354"/>
                <a:gd name="T32" fmla="*/ 153 w 293"/>
                <a:gd name="T33" fmla="*/ 33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3" h="354">
                  <a:moveTo>
                    <a:pt x="153" y="336"/>
                  </a:moveTo>
                  <a:lnTo>
                    <a:pt x="153" y="336"/>
                  </a:lnTo>
                  <a:cubicBezTo>
                    <a:pt x="153" y="336"/>
                    <a:pt x="227" y="353"/>
                    <a:pt x="248" y="342"/>
                  </a:cubicBezTo>
                  <a:lnTo>
                    <a:pt x="248" y="342"/>
                  </a:lnTo>
                  <a:cubicBezTo>
                    <a:pt x="268" y="331"/>
                    <a:pt x="269" y="232"/>
                    <a:pt x="269" y="232"/>
                  </a:cubicBezTo>
                  <a:lnTo>
                    <a:pt x="269" y="232"/>
                  </a:lnTo>
                  <a:cubicBezTo>
                    <a:pt x="269" y="232"/>
                    <a:pt x="288" y="222"/>
                    <a:pt x="290" y="212"/>
                  </a:cubicBezTo>
                  <a:lnTo>
                    <a:pt x="290" y="212"/>
                  </a:lnTo>
                  <a:cubicBezTo>
                    <a:pt x="292" y="202"/>
                    <a:pt x="268" y="153"/>
                    <a:pt x="268" y="153"/>
                  </a:cubicBezTo>
                  <a:lnTo>
                    <a:pt x="265" y="106"/>
                  </a:lnTo>
                  <a:lnTo>
                    <a:pt x="265" y="106"/>
                  </a:lnTo>
                  <a:cubicBezTo>
                    <a:pt x="263" y="87"/>
                    <a:pt x="252" y="68"/>
                    <a:pt x="234" y="59"/>
                  </a:cubicBezTo>
                  <a:lnTo>
                    <a:pt x="234" y="59"/>
                  </a:lnTo>
                  <a:cubicBezTo>
                    <a:pt x="188" y="35"/>
                    <a:pt x="98" y="0"/>
                    <a:pt x="57" y="71"/>
                  </a:cubicBezTo>
                  <a:lnTo>
                    <a:pt x="57" y="71"/>
                  </a:lnTo>
                  <a:cubicBezTo>
                    <a:pt x="0" y="169"/>
                    <a:pt x="66" y="295"/>
                    <a:pt x="66" y="295"/>
                  </a:cubicBezTo>
                  <a:lnTo>
                    <a:pt x="153" y="336"/>
                  </a:lnTo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3" name="Freeform 136">
              <a:extLst>
                <a:ext uri="{FF2B5EF4-FFF2-40B4-BE49-F238E27FC236}">
                  <a16:creationId xmlns:a16="http://schemas.microsoft.com/office/drawing/2014/main" id="{FEDCFBF0-11B6-0147-92C9-94ABAFCB5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1668" y="8439999"/>
              <a:ext cx="472402" cy="483389"/>
            </a:xfrm>
            <a:custGeom>
              <a:avLst/>
              <a:gdLst>
                <a:gd name="T0" fmla="*/ 73 w 380"/>
                <a:gd name="T1" fmla="*/ 306 h 386"/>
                <a:gd name="T2" fmla="*/ 73 w 380"/>
                <a:gd name="T3" fmla="*/ 306 h 386"/>
                <a:gd name="T4" fmla="*/ 115 w 380"/>
                <a:gd name="T5" fmla="*/ 348 h 386"/>
                <a:gd name="T6" fmla="*/ 115 w 380"/>
                <a:gd name="T7" fmla="*/ 348 h 386"/>
                <a:gd name="T8" fmla="*/ 152 w 380"/>
                <a:gd name="T9" fmla="*/ 363 h 386"/>
                <a:gd name="T10" fmla="*/ 152 w 380"/>
                <a:gd name="T11" fmla="*/ 363 h 386"/>
                <a:gd name="T12" fmla="*/ 219 w 380"/>
                <a:gd name="T13" fmla="*/ 287 h 386"/>
                <a:gd name="T14" fmla="*/ 219 w 380"/>
                <a:gd name="T15" fmla="*/ 287 h 386"/>
                <a:gd name="T16" fmla="*/ 209 w 380"/>
                <a:gd name="T17" fmla="*/ 255 h 386"/>
                <a:gd name="T18" fmla="*/ 209 w 380"/>
                <a:gd name="T19" fmla="*/ 255 h 386"/>
                <a:gd name="T20" fmla="*/ 187 w 380"/>
                <a:gd name="T21" fmla="*/ 195 h 386"/>
                <a:gd name="T22" fmla="*/ 187 w 380"/>
                <a:gd name="T23" fmla="*/ 195 h 386"/>
                <a:gd name="T24" fmla="*/ 228 w 380"/>
                <a:gd name="T25" fmla="*/ 216 h 386"/>
                <a:gd name="T26" fmla="*/ 228 w 380"/>
                <a:gd name="T27" fmla="*/ 216 h 386"/>
                <a:gd name="T28" fmla="*/ 267 w 380"/>
                <a:gd name="T29" fmla="*/ 180 h 386"/>
                <a:gd name="T30" fmla="*/ 267 w 380"/>
                <a:gd name="T31" fmla="*/ 180 h 386"/>
                <a:gd name="T32" fmla="*/ 356 w 380"/>
                <a:gd name="T33" fmla="*/ 111 h 386"/>
                <a:gd name="T34" fmla="*/ 356 w 380"/>
                <a:gd name="T35" fmla="*/ 111 h 386"/>
                <a:gd name="T36" fmla="*/ 323 w 380"/>
                <a:gd name="T37" fmla="*/ 17 h 386"/>
                <a:gd name="T38" fmla="*/ 323 w 380"/>
                <a:gd name="T39" fmla="*/ 17 h 386"/>
                <a:gd name="T40" fmla="*/ 210 w 380"/>
                <a:gd name="T41" fmla="*/ 32 h 386"/>
                <a:gd name="T42" fmla="*/ 210 w 380"/>
                <a:gd name="T43" fmla="*/ 32 h 386"/>
                <a:gd name="T44" fmla="*/ 80 w 380"/>
                <a:gd name="T45" fmla="*/ 27 h 386"/>
                <a:gd name="T46" fmla="*/ 80 w 380"/>
                <a:gd name="T47" fmla="*/ 27 h 386"/>
                <a:gd name="T48" fmla="*/ 32 w 380"/>
                <a:gd name="T49" fmla="*/ 161 h 386"/>
                <a:gd name="T50" fmla="*/ 32 w 380"/>
                <a:gd name="T51" fmla="*/ 161 h 386"/>
                <a:gd name="T52" fmla="*/ 73 w 380"/>
                <a:gd name="T53" fmla="*/ 30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386">
                  <a:moveTo>
                    <a:pt x="73" y="306"/>
                  </a:moveTo>
                  <a:lnTo>
                    <a:pt x="73" y="306"/>
                  </a:lnTo>
                  <a:cubicBezTo>
                    <a:pt x="77" y="327"/>
                    <a:pt x="94" y="344"/>
                    <a:pt x="115" y="348"/>
                  </a:cubicBezTo>
                  <a:lnTo>
                    <a:pt x="115" y="348"/>
                  </a:lnTo>
                  <a:cubicBezTo>
                    <a:pt x="125" y="350"/>
                    <a:pt x="137" y="354"/>
                    <a:pt x="152" y="363"/>
                  </a:cubicBezTo>
                  <a:lnTo>
                    <a:pt x="152" y="363"/>
                  </a:lnTo>
                  <a:cubicBezTo>
                    <a:pt x="186" y="385"/>
                    <a:pt x="209" y="322"/>
                    <a:pt x="219" y="287"/>
                  </a:cubicBezTo>
                  <a:lnTo>
                    <a:pt x="219" y="287"/>
                  </a:lnTo>
                  <a:cubicBezTo>
                    <a:pt x="222" y="276"/>
                    <a:pt x="218" y="263"/>
                    <a:pt x="209" y="255"/>
                  </a:cubicBezTo>
                  <a:lnTo>
                    <a:pt x="209" y="255"/>
                  </a:lnTo>
                  <a:cubicBezTo>
                    <a:pt x="191" y="240"/>
                    <a:pt x="166" y="224"/>
                    <a:pt x="187" y="195"/>
                  </a:cubicBezTo>
                  <a:lnTo>
                    <a:pt x="187" y="195"/>
                  </a:lnTo>
                  <a:cubicBezTo>
                    <a:pt x="216" y="153"/>
                    <a:pt x="229" y="185"/>
                    <a:pt x="228" y="216"/>
                  </a:cubicBezTo>
                  <a:lnTo>
                    <a:pt x="228" y="216"/>
                  </a:lnTo>
                  <a:cubicBezTo>
                    <a:pt x="227" y="239"/>
                    <a:pt x="268" y="232"/>
                    <a:pt x="267" y="180"/>
                  </a:cubicBezTo>
                  <a:lnTo>
                    <a:pt x="267" y="180"/>
                  </a:lnTo>
                  <a:cubicBezTo>
                    <a:pt x="265" y="142"/>
                    <a:pt x="318" y="166"/>
                    <a:pt x="356" y="111"/>
                  </a:cubicBezTo>
                  <a:lnTo>
                    <a:pt x="356" y="111"/>
                  </a:lnTo>
                  <a:cubicBezTo>
                    <a:pt x="379" y="77"/>
                    <a:pt x="370" y="40"/>
                    <a:pt x="323" y="17"/>
                  </a:cubicBezTo>
                  <a:lnTo>
                    <a:pt x="323" y="17"/>
                  </a:lnTo>
                  <a:cubicBezTo>
                    <a:pt x="298" y="4"/>
                    <a:pt x="258" y="0"/>
                    <a:pt x="210" y="32"/>
                  </a:cubicBezTo>
                  <a:lnTo>
                    <a:pt x="210" y="32"/>
                  </a:lnTo>
                  <a:cubicBezTo>
                    <a:pt x="162" y="64"/>
                    <a:pt x="150" y="11"/>
                    <a:pt x="80" y="27"/>
                  </a:cubicBezTo>
                  <a:lnTo>
                    <a:pt x="80" y="27"/>
                  </a:lnTo>
                  <a:cubicBezTo>
                    <a:pt x="44" y="35"/>
                    <a:pt x="0" y="72"/>
                    <a:pt x="32" y="161"/>
                  </a:cubicBezTo>
                  <a:lnTo>
                    <a:pt x="32" y="161"/>
                  </a:lnTo>
                  <a:cubicBezTo>
                    <a:pt x="51" y="213"/>
                    <a:pt x="65" y="268"/>
                    <a:pt x="73" y="306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4" name="Freeform 138">
              <a:extLst>
                <a:ext uri="{FF2B5EF4-FFF2-40B4-BE49-F238E27FC236}">
                  <a16:creationId xmlns:a16="http://schemas.microsoft.com/office/drawing/2014/main" id="{FAF39A94-BA28-1B4D-8098-A9B27982B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4778" y="9285930"/>
              <a:ext cx="148314" cy="208735"/>
            </a:xfrm>
            <a:custGeom>
              <a:avLst/>
              <a:gdLst>
                <a:gd name="T0" fmla="*/ 119 w 121"/>
                <a:gd name="T1" fmla="*/ 1 h 168"/>
                <a:gd name="T2" fmla="*/ 0 w 121"/>
                <a:gd name="T3" fmla="*/ 0 h 168"/>
                <a:gd name="T4" fmla="*/ 0 w 121"/>
                <a:gd name="T5" fmla="*/ 130 h 168"/>
                <a:gd name="T6" fmla="*/ 0 w 121"/>
                <a:gd name="T7" fmla="*/ 130 h 168"/>
                <a:gd name="T8" fmla="*/ 24 w 121"/>
                <a:gd name="T9" fmla="*/ 156 h 168"/>
                <a:gd name="T10" fmla="*/ 24 w 121"/>
                <a:gd name="T11" fmla="*/ 156 h 168"/>
                <a:gd name="T12" fmla="*/ 107 w 121"/>
                <a:gd name="T13" fmla="*/ 149 h 168"/>
                <a:gd name="T14" fmla="*/ 107 w 121"/>
                <a:gd name="T15" fmla="*/ 149 h 168"/>
                <a:gd name="T16" fmla="*/ 119 w 121"/>
                <a:gd name="T17" fmla="*/ 128 h 168"/>
                <a:gd name="T18" fmla="*/ 119 w 121"/>
                <a:gd name="T19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68">
                  <a:moveTo>
                    <a:pt x="119" y="1"/>
                  </a:moveTo>
                  <a:lnTo>
                    <a:pt x="0" y="0"/>
                  </a:lnTo>
                  <a:lnTo>
                    <a:pt x="0" y="130"/>
                  </a:lnTo>
                  <a:lnTo>
                    <a:pt x="0" y="130"/>
                  </a:lnTo>
                  <a:cubicBezTo>
                    <a:pt x="0" y="141"/>
                    <a:pt x="8" y="149"/>
                    <a:pt x="24" y="156"/>
                  </a:cubicBezTo>
                  <a:lnTo>
                    <a:pt x="24" y="156"/>
                  </a:lnTo>
                  <a:cubicBezTo>
                    <a:pt x="50" y="167"/>
                    <a:pt x="87" y="164"/>
                    <a:pt x="107" y="149"/>
                  </a:cubicBezTo>
                  <a:lnTo>
                    <a:pt x="107" y="149"/>
                  </a:lnTo>
                  <a:cubicBezTo>
                    <a:pt x="116" y="143"/>
                    <a:pt x="120" y="135"/>
                    <a:pt x="119" y="128"/>
                  </a:cubicBezTo>
                  <a:lnTo>
                    <a:pt x="119" y="1"/>
                  </a:lnTo>
                </a:path>
              </a:pathLst>
            </a:custGeom>
            <a:solidFill>
              <a:srgbClr val="4267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5" name="Freeform 139">
              <a:extLst>
                <a:ext uri="{FF2B5EF4-FFF2-40B4-BE49-F238E27FC236}">
                  <a16:creationId xmlns:a16="http://schemas.microsoft.com/office/drawing/2014/main" id="{29B23CBA-45FB-CD41-8817-8095CE57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2665" y="9346353"/>
              <a:ext cx="71412" cy="126338"/>
            </a:xfrm>
            <a:custGeom>
              <a:avLst/>
              <a:gdLst>
                <a:gd name="T0" fmla="*/ 43 w 59"/>
                <a:gd name="T1" fmla="*/ 100 h 101"/>
                <a:gd name="T2" fmla="*/ 43 w 59"/>
                <a:gd name="T3" fmla="*/ 100 h 101"/>
                <a:gd name="T4" fmla="*/ 43 w 59"/>
                <a:gd name="T5" fmla="*/ 100 h 101"/>
                <a:gd name="T6" fmla="*/ 43 w 59"/>
                <a:gd name="T7" fmla="*/ 100 h 101"/>
                <a:gd name="T8" fmla="*/ 32 w 59"/>
                <a:gd name="T9" fmla="*/ 88 h 101"/>
                <a:gd name="T10" fmla="*/ 32 w 59"/>
                <a:gd name="T11" fmla="*/ 88 h 101"/>
                <a:gd name="T12" fmla="*/ 21 w 59"/>
                <a:gd name="T13" fmla="*/ 30 h 101"/>
                <a:gd name="T14" fmla="*/ 21 w 59"/>
                <a:gd name="T15" fmla="*/ 30 h 101"/>
                <a:gd name="T16" fmla="*/ 11 w 59"/>
                <a:gd name="T17" fmla="*/ 24 h 101"/>
                <a:gd name="T18" fmla="*/ 11 w 59"/>
                <a:gd name="T19" fmla="*/ 24 h 101"/>
                <a:gd name="T20" fmla="*/ 11 w 59"/>
                <a:gd name="T21" fmla="*/ 24 h 101"/>
                <a:gd name="T22" fmla="*/ 11 w 59"/>
                <a:gd name="T23" fmla="*/ 24 h 101"/>
                <a:gd name="T24" fmla="*/ 0 w 59"/>
                <a:gd name="T25" fmla="*/ 12 h 101"/>
                <a:gd name="T26" fmla="*/ 0 w 59"/>
                <a:gd name="T27" fmla="*/ 12 h 101"/>
                <a:gd name="T28" fmla="*/ 11 w 59"/>
                <a:gd name="T29" fmla="*/ 0 h 101"/>
                <a:gd name="T30" fmla="*/ 11 w 59"/>
                <a:gd name="T31" fmla="*/ 0 h 101"/>
                <a:gd name="T32" fmla="*/ 38 w 59"/>
                <a:gd name="T33" fmla="*/ 13 h 101"/>
                <a:gd name="T34" fmla="*/ 38 w 59"/>
                <a:gd name="T35" fmla="*/ 13 h 101"/>
                <a:gd name="T36" fmla="*/ 55 w 59"/>
                <a:gd name="T37" fmla="*/ 90 h 101"/>
                <a:gd name="T38" fmla="*/ 55 w 59"/>
                <a:gd name="T39" fmla="*/ 90 h 101"/>
                <a:gd name="T40" fmla="*/ 43 w 59"/>
                <a:gd name="T4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1">
                  <a:moveTo>
                    <a:pt x="43" y="100"/>
                  </a:moveTo>
                  <a:lnTo>
                    <a:pt x="43" y="100"/>
                  </a:lnTo>
                  <a:lnTo>
                    <a:pt x="43" y="100"/>
                  </a:lnTo>
                  <a:lnTo>
                    <a:pt x="43" y="100"/>
                  </a:lnTo>
                  <a:cubicBezTo>
                    <a:pt x="36" y="99"/>
                    <a:pt x="31" y="94"/>
                    <a:pt x="32" y="88"/>
                  </a:cubicBezTo>
                  <a:lnTo>
                    <a:pt x="32" y="88"/>
                  </a:lnTo>
                  <a:cubicBezTo>
                    <a:pt x="35" y="51"/>
                    <a:pt x="26" y="36"/>
                    <a:pt x="21" y="30"/>
                  </a:cubicBezTo>
                  <a:lnTo>
                    <a:pt x="21" y="30"/>
                  </a:lnTo>
                  <a:cubicBezTo>
                    <a:pt x="16" y="24"/>
                    <a:pt x="11" y="24"/>
                    <a:pt x="11" y="24"/>
                  </a:cubicBez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cubicBezTo>
                    <a:pt x="5" y="24"/>
                    <a:pt x="0" y="19"/>
                    <a:pt x="0" y="12"/>
                  </a:cubicBezTo>
                  <a:lnTo>
                    <a:pt x="0" y="12"/>
                  </a:lnTo>
                  <a:cubicBezTo>
                    <a:pt x="0" y="6"/>
                    <a:pt x="5" y="1"/>
                    <a:pt x="11" y="0"/>
                  </a:cubicBezTo>
                  <a:lnTo>
                    <a:pt x="11" y="0"/>
                  </a:lnTo>
                  <a:cubicBezTo>
                    <a:pt x="13" y="0"/>
                    <a:pt x="26" y="1"/>
                    <a:pt x="38" y="13"/>
                  </a:cubicBezTo>
                  <a:lnTo>
                    <a:pt x="38" y="13"/>
                  </a:lnTo>
                  <a:cubicBezTo>
                    <a:pt x="52" y="28"/>
                    <a:pt x="58" y="54"/>
                    <a:pt x="55" y="90"/>
                  </a:cubicBezTo>
                  <a:lnTo>
                    <a:pt x="55" y="90"/>
                  </a:lnTo>
                  <a:cubicBezTo>
                    <a:pt x="54" y="96"/>
                    <a:pt x="49" y="100"/>
                    <a:pt x="43" y="100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3A4F5A75-8A6C-F240-AD3D-7F8B84E6C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1025" y="8906910"/>
              <a:ext cx="616208" cy="773276"/>
            </a:xfrm>
            <a:custGeom>
              <a:avLst/>
              <a:gdLst>
                <a:gd name="connsiteX0" fmla="*/ 525468 w 616208"/>
                <a:gd name="connsiteY0" fmla="*/ 194244 h 773276"/>
                <a:gd name="connsiteX1" fmla="*/ 512189 w 616208"/>
                <a:gd name="connsiteY1" fmla="*/ 218648 h 773276"/>
                <a:gd name="connsiteX2" fmla="*/ 515158 w 616208"/>
                <a:gd name="connsiteY2" fmla="*/ 411722 h 773276"/>
                <a:gd name="connsiteX3" fmla="*/ 612761 w 616208"/>
                <a:gd name="connsiteY3" fmla="*/ 701865 h 773276"/>
                <a:gd name="connsiteX4" fmla="*/ 616208 w 616208"/>
                <a:gd name="connsiteY4" fmla="*/ 700162 h 773276"/>
                <a:gd name="connsiteX5" fmla="*/ 608414 w 616208"/>
                <a:gd name="connsiteY5" fmla="*/ 745972 h 773276"/>
                <a:gd name="connsiteX6" fmla="*/ 605917 w 616208"/>
                <a:gd name="connsiteY6" fmla="*/ 773276 h 773276"/>
                <a:gd name="connsiteX7" fmla="*/ 522675 w 616208"/>
                <a:gd name="connsiteY7" fmla="*/ 195590 h 773276"/>
                <a:gd name="connsiteX8" fmla="*/ 200351 w 616208"/>
                <a:gd name="connsiteY8" fmla="*/ 455 h 773276"/>
                <a:gd name="connsiteX9" fmla="*/ 196193 w 616208"/>
                <a:gd name="connsiteY9" fmla="*/ 1260 h 773276"/>
                <a:gd name="connsiteX10" fmla="*/ 94248 w 616208"/>
                <a:gd name="connsiteY10" fmla="*/ 278432 h 773276"/>
                <a:gd name="connsiteX11" fmla="*/ 117561 w 616208"/>
                <a:gd name="connsiteY11" fmla="*/ 430574 h 773276"/>
                <a:gd name="connsiteX12" fmla="*/ 123965 w 616208"/>
                <a:gd name="connsiteY12" fmla="*/ 494104 h 773276"/>
                <a:gd name="connsiteX13" fmla="*/ 77455 w 616208"/>
                <a:gd name="connsiteY13" fmla="*/ 475601 h 773276"/>
                <a:gd name="connsiteX14" fmla="*/ 2003 w 616208"/>
                <a:gd name="connsiteY14" fmla="*/ 428430 h 773276"/>
                <a:gd name="connsiteX15" fmla="*/ 25946 w 616208"/>
                <a:gd name="connsiteY15" fmla="*/ 164398 h 773276"/>
                <a:gd name="connsiteX16" fmla="*/ 183663 w 616208"/>
                <a:gd name="connsiteY16" fmla="*/ 2744 h 773276"/>
                <a:gd name="connsiteX17" fmla="*/ 207409 w 616208"/>
                <a:gd name="connsiteY17" fmla="*/ 0 h 773276"/>
                <a:gd name="connsiteX18" fmla="*/ 207392 w 616208"/>
                <a:gd name="connsiteY18" fmla="*/ 1507 h 773276"/>
                <a:gd name="connsiteX19" fmla="*/ 203407 w 616208"/>
                <a:gd name="connsiteY19" fmla="*/ 231 h 77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208" h="773276">
                  <a:moveTo>
                    <a:pt x="525468" y="194244"/>
                  </a:moveTo>
                  <a:lnTo>
                    <a:pt x="512189" y="218648"/>
                  </a:lnTo>
                  <a:cubicBezTo>
                    <a:pt x="491794" y="283695"/>
                    <a:pt x="512030" y="395378"/>
                    <a:pt x="515158" y="411722"/>
                  </a:cubicBezTo>
                  <a:cubicBezTo>
                    <a:pt x="521414" y="444098"/>
                    <a:pt x="547692" y="552435"/>
                    <a:pt x="612761" y="701865"/>
                  </a:cubicBezTo>
                  <a:lnTo>
                    <a:pt x="616208" y="700162"/>
                  </a:lnTo>
                  <a:lnTo>
                    <a:pt x="608414" y="745972"/>
                  </a:lnTo>
                  <a:cubicBezTo>
                    <a:pt x="607166" y="754659"/>
                    <a:pt x="605917" y="764588"/>
                    <a:pt x="605917" y="773276"/>
                  </a:cubicBezTo>
                  <a:cubicBezTo>
                    <a:pt x="440970" y="470291"/>
                    <a:pt x="468143" y="248073"/>
                    <a:pt x="522675" y="195590"/>
                  </a:cubicBezTo>
                  <a:close/>
                  <a:moveTo>
                    <a:pt x="200351" y="455"/>
                  </a:moveTo>
                  <a:lnTo>
                    <a:pt x="196193" y="1260"/>
                  </a:lnTo>
                  <a:cubicBezTo>
                    <a:pt x="167460" y="8159"/>
                    <a:pt x="54983" y="50033"/>
                    <a:pt x="94248" y="278432"/>
                  </a:cubicBezTo>
                  <a:cubicBezTo>
                    <a:pt x="103908" y="332347"/>
                    <a:pt x="111563" y="383076"/>
                    <a:pt x="117561" y="430574"/>
                  </a:cubicBezTo>
                  <a:lnTo>
                    <a:pt x="123965" y="494104"/>
                  </a:lnTo>
                  <a:lnTo>
                    <a:pt x="77455" y="475601"/>
                  </a:lnTo>
                  <a:cubicBezTo>
                    <a:pt x="40438" y="457075"/>
                    <a:pt x="6414" y="434035"/>
                    <a:pt x="2003" y="428430"/>
                  </a:cubicBezTo>
                  <a:cubicBezTo>
                    <a:pt x="-5558" y="415976"/>
                    <a:pt x="9564" y="246596"/>
                    <a:pt x="25946" y="164398"/>
                  </a:cubicBezTo>
                  <a:cubicBezTo>
                    <a:pt x="50519" y="42033"/>
                    <a:pt x="140305" y="10742"/>
                    <a:pt x="183663" y="2744"/>
                  </a:cubicBezTo>
                  <a:close/>
                  <a:moveTo>
                    <a:pt x="207409" y="0"/>
                  </a:moveTo>
                  <a:lnTo>
                    <a:pt x="207392" y="1507"/>
                  </a:lnTo>
                  <a:lnTo>
                    <a:pt x="203407" y="231"/>
                  </a:lnTo>
                  <a:close/>
                </a:path>
              </a:pathLst>
            </a:custGeom>
            <a:solidFill>
              <a:srgbClr val="264285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7EC26994-6F0C-6442-BBF4-6624C2F0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9660" y="9406775"/>
              <a:ext cx="530072" cy="361675"/>
            </a:xfrm>
            <a:custGeom>
              <a:avLst/>
              <a:gdLst>
                <a:gd name="connsiteX0" fmla="*/ 472618 w 530072"/>
                <a:gd name="connsiteY0" fmla="*/ 0 h 361675"/>
                <a:gd name="connsiteX1" fmla="*/ 513835 w 530072"/>
                <a:gd name="connsiteY1" fmla="*/ 11208 h 361675"/>
                <a:gd name="connsiteX2" fmla="*/ 530072 w 530072"/>
                <a:gd name="connsiteY2" fmla="*/ 39850 h 361675"/>
                <a:gd name="connsiteX3" fmla="*/ 518831 w 530072"/>
                <a:gd name="connsiteY3" fmla="*/ 115815 h 361675"/>
                <a:gd name="connsiteX4" fmla="*/ 468871 w 530072"/>
                <a:gd name="connsiteY4" fmla="*/ 129514 h 361675"/>
                <a:gd name="connsiteX5" fmla="*/ 189095 w 530072"/>
                <a:gd name="connsiteY5" fmla="*/ 356162 h 361675"/>
                <a:gd name="connsiteX6" fmla="*/ 6604 w 530072"/>
                <a:gd name="connsiteY6" fmla="*/ 205731 h 361675"/>
                <a:gd name="connsiteX7" fmla="*/ 0 w 530072"/>
                <a:gd name="connsiteY7" fmla="*/ 189221 h 361675"/>
                <a:gd name="connsiteX8" fmla="*/ 123271 w 530072"/>
                <a:gd name="connsiteY8" fmla="*/ 128332 h 361675"/>
                <a:gd name="connsiteX9" fmla="*/ 157870 w 530072"/>
                <a:gd name="connsiteY9" fmla="*/ 224158 h 361675"/>
                <a:gd name="connsiteX10" fmla="*/ 407670 w 530072"/>
                <a:gd name="connsiteY10" fmla="*/ 90909 h 361675"/>
                <a:gd name="connsiteX11" fmla="*/ 405172 w 530072"/>
                <a:gd name="connsiteY11" fmla="*/ 56040 h 361675"/>
                <a:gd name="connsiteX12" fmla="*/ 423907 w 530072"/>
                <a:gd name="connsiteY12" fmla="*/ 23661 h 361675"/>
                <a:gd name="connsiteX13" fmla="*/ 425156 w 530072"/>
                <a:gd name="connsiteY13" fmla="*/ 27397 h 361675"/>
                <a:gd name="connsiteX14" fmla="*/ 445140 w 530072"/>
                <a:gd name="connsiteY14" fmla="*/ 36114 h 361675"/>
                <a:gd name="connsiteX15" fmla="*/ 453883 w 530072"/>
                <a:gd name="connsiteY15" fmla="*/ 22416 h 361675"/>
                <a:gd name="connsiteX16" fmla="*/ 451385 w 530072"/>
                <a:gd name="connsiteY16" fmla="*/ 7472 h 36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0072" h="361675">
                  <a:moveTo>
                    <a:pt x="472618" y="0"/>
                  </a:moveTo>
                  <a:lnTo>
                    <a:pt x="513835" y="11208"/>
                  </a:lnTo>
                  <a:lnTo>
                    <a:pt x="530072" y="39850"/>
                  </a:lnTo>
                  <a:cubicBezTo>
                    <a:pt x="527574" y="63511"/>
                    <a:pt x="522578" y="114570"/>
                    <a:pt x="518831" y="115815"/>
                  </a:cubicBezTo>
                  <a:cubicBezTo>
                    <a:pt x="516333" y="118306"/>
                    <a:pt x="468871" y="129514"/>
                    <a:pt x="468871" y="129514"/>
                  </a:cubicBezTo>
                  <a:cubicBezTo>
                    <a:pt x="468871" y="129514"/>
                    <a:pt x="310248" y="313821"/>
                    <a:pt x="189095" y="356162"/>
                  </a:cubicBezTo>
                  <a:cubicBezTo>
                    <a:pt x="98230" y="388852"/>
                    <a:pt x="33360" y="268134"/>
                    <a:pt x="6604" y="205731"/>
                  </a:cubicBezTo>
                  <a:lnTo>
                    <a:pt x="0" y="189221"/>
                  </a:lnTo>
                  <a:lnTo>
                    <a:pt x="123271" y="128332"/>
                  </a:lnTo>
                  <a:lnTo>
                    <a:pt x="157870" y="224158"/>
                  </a:lnTo>
                  <a:lnTo>
                    <a:pt x="407670" y="90909"/>
                  </a:lnTo>
                  <a:cubicBezTo>
                    <a:pt x="407670" y="90909"/>
                    <a:pt x="405172" y="63511"/>
                    <a:pt x="405172" y="56040"/>
                  </a:cubicBezTo>
                  <a:cubicBezTo>
                    <a:pt x="406421" y="27397"/>
                    <a:pt x="423907" y="23661"/>
                    <a:pt x="423907" y="23661"/>
                  </a:cubicBezTo>
                  <a:lnTo>
                    <a:pt x="425156" y="27397"/>
                  </a:lnTo>
                  <a:cubicBezTo>
                    <a:pt x="427654" y="36114"/>
                    <a:pt x="437646" y="41096"/>
                    <a:pt x="445140" y="36114"/>
                  </a:cubicBezTo>
                  <a:cubicBezTo>
                    <a:pt x="451385" y="33624"/>
                    <a:pt x="453883" y="27397"/>
                    <a:pt x="453883" y="22416"/>
                  </a:cubicBezTo>
                  <a:lnTo>
                    <a:pt x="451385" y="7472"/>
                  </a:lnTo>
                  <a:close/>
                </a:path>
              </a:pathLst>
            </a:custGeom>
            <a:solidFill>
              <a:srgbClr val="EEC0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8" name="Freeform 143">
              <a:extLst>
                <a:ext uri="{FF2B5EF4-FFF2-40B4-BE49-F238E27FC236}">
                  <a16:creationId xmlns:a16="http://schemas.microsoft.com/office/drawing/2014/main" id="{615F308C-959F-4945-A1A1-20FB7ED1C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3791" y="9236494"/>
              <a:ext cx="170286" cy="93380"/>
            </a:xfrm>
            <a:custGeom>
              <a:avLst/>
              <a:gdLst>
                <a:gd name="T0" fmla="*/ 103 w 136"/>
                <a:gd name="T1" fmla="*/ 11 h 76"/>
                <a:gd name="T2" fmla="*/ 103 w 136"/>
                <a:gd name="T3" fmla="*/ 11 h 76"/>
                <a:gd name="T4" fmla="*/ 115 w 136"/>
                <a:gd name="T5" fmla="*/ 58 h 76"/>
                <a:gd name="T6" fmla="*/ 115 w 136"/>
                <a:gd name="T7" fmla="*/ 58 h 76"/>
                <a:gd name="T8" fmla="*/ 32 w 136"/>
                <a:gd name="T9" fmla="*/ 64 h 76"/>
                <a:gd name="T10" fmla="*/ 32 w 136"/>
                <a:gd name="T11" fmla="*/ 64 h 76"/>
                <a:gd name="T12" fmla="*/ 20 w 136"/>
                <a:gd name="T13" fmla="*/ 17 h 76"/>
                <a:gd name="T14" fmla="*/ 20 w 136"/>
                <a:gd name="T15" fmla="*/ 17 h 76"/>
                <a:gd name="T16" fmla="*/ 103 w 136"/>
                <a:gd name="T17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6">
                  <a:moveTo>
                    <a:pt x="103" y="11"/>
                  </a:moveTo>
                  <a:lnTo>
                    <a:pt x="103" y="11"/>
                  </a:lnTo>
                  <a:cubicBezTo>
                    <a:pt x="130" y="22"/>
                    <a:pt x="135" y="43"/>
                    <a:pt x="115" y="58"/>
                  </a:cubicBezTo>
                  <a:lnTo>
                    <a:pt x="115" y="58"/>
                  </a:lnTo>
                  <a:cubicBezTo>
                    <a:pt x="95" y="72"/>
                    <a:pt x="58" y="75"/>
                    <a:pt x="32" y="64"/>
                  </a:cubicBezTo>
                  <a:lnTo>
                    <a:pt x="32" y="64"/>
                  </a:lnTo>
                  <a:cubicBezTo>
                    <a:pt x="5" y="53"/>
                    <a:pt x="0" y="32"/>
                    <a:pt x="20" y="17"/>
                  </a:cubicBezTo>
                  <a:lnTo>
                    <a:pt x="20" y="17"/>
                  </a:lnTo>
                  <a:cubicBezTo>
                    <a:pt x="40" y="3"/>
                    <a:pt x="77" y="0"/>
                    <a:pt x="103" y="11"/>
                  </a:cubicBezTo>
                </a:path>
              </a:pathLst>
            </a:custGeom>
            <a:solidFill>
              <a:srgbClr val="2642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9" name="Freeform 144">
              <a:extLst>
                <a:ext uri="{FF2B5EF4-FFF2-40B4-BE49-F238E27FC236}">
                  <a16:creationId xmlns:a16="http://schemas.microsoft.com/office/drawing/2014/main" id="{BFB5ADEE-59B2-EE43-8729-40E5460B3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272" y="9247479"/>
              <a:ext cx="142819" cy="71408"/>
            </a:xfrm>
            <a:custGeom>
              <a:avLst/>
              <a:gdLst>
                <a:gd name="T0" fmla="*/ 85 w 113"/>
                <a:gd name="T1" fmla="*/ 8 h 59"/>
                <a:gd name="T2" fmla="*/ 85 w 113"/>
                <a:gd name="T3" fmla="*/ 8 h 59"/>
                <a:gd name="T4" fmla="*/ 95 w 113"/>
                <a:gd name="T5" fmla="*/ 44 h 59"/>
                <a:gd name="T6" fmla="*/ 95 w 113"/>
                <a:gd name="T7" fmla="*/ 44 h 59"/>
                <a:gd name="T8" fmla="*/ 25 w 113"/>
                <a:gd name="T9" fmla="*/ 49 h 59"/>
                <a:gd name="T10" fmla="*/ 25 w 113"/>
                <a:gd name="T11" fmla="*/ 49 h 59"/>
                <a:gd name="T12" fmla="*/ 15 w 113"/>
                <a:gd name="T13" fmla="*/ 13 h 59"/>
                <a:gd name="T14" fmla="*/ 15 w 113"/>
                <a:gd name="T15" fmla="*/ 13 h 59"/>
                <a:gd name="T16" fmla="*/ 85 w 113"/>
                <a:gd name="T17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59">
                  <a:moveTo>
                    <a:pt x="85" y="8"/>
                  </a:moveTo>
                  <a:lnTo>
                    <a:pt x="85" y="8"/>
                  </a:lnTo>
                  <a:cubicBezTo>
                    <a:pt x="107" y="16"/>
                    <a:pt x="112" y="33"/>
                    <a:pt x="95" y="44"/>
                  </a:cubicBezTo>
                  <a:lnTo>
                    <a:pt x="95" y="44"/>
                  </a:lnTo>
                  <a:cubicBezTo>
                    <a:pt x="78" y="55"/>
                    <a:pt x="47" y="58"/>
                    <a:pt x="25" y="49"/>
                  </a:cubicBezTo>
                  <a:lnTo>
                    <a:pt x="25" y="49"/>
                  </a:lnTo>
                  <a:cubicBezTo>
                    <a:pt x="4" y="41"/>
                    <a:pt x="0" y="24"/>
                    <a:pt x="15" y="13"/>
                  </a:cubicBezTo>
                  <a:lnTo>
                    <a:pt x="15" y="13"/>
                  </a:lnTo>
                  <a:cubicBezTo>
                    <a:pt x="32" y="2"/>
                    <a:pt x="63" y="0"/>
                    <a:pt x="85" y="8"/>
                  </a:cubicBezTo>
                </a:path>
              </a:pathLst>
            </a:custGeom>
            <a:solidFill>
              <a:srgbClr val="6F4F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30" name="Freeform 152">
            <a:extLst>
              <a:ext uri="{FF2B5EF4-FFF2-40B4-BE49-F238E27FC236}">
                <a16:creationId xmlns:a16="http://schemas.microsoft.com/office/drawing/2014/main" id="{8F20C93C-E8BA-FE48-8633-12244D6C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674" y="3880770"/>
            <a:ext cx="8761411" cy="2004963"/>
          </a:xfrm>
          <a:custGeom>
            <a:avLst/>
            <a:gdLst>
              <a:gd name="T0" fmla="*/ 6978 w 7032"/>
              <a:gd name="T1" fmla="*/ 717 h 1608"/>
              <a:gd name="T2" fmla="*/ 6165 w 7032"/>
              <a:gd name="T3" fmla="*/ 30 h 1608"/>
              <a:gd name="T4" fmla="*/ 6165 w 7032"/>
              <a:gd name="T5" fmla="*/ 30 h 1608"/>
              <a:gd name="T6" fmla="*/ 6080 w 7032"/>
              <a:gd name="T7" fmla="*/ 4 h 1608"/>
              <a:gd name="T8" fmla="*/ 6080 w 7032"/>
              <a:gd name="T9" fmla="*/ 4 h 1608"/>
              <a:gd name="T10" fmla="*/ 6066 w 7032"/>
              <a:gd name="T11" fmla="*/ 3 h 1608"/>
              <a:gd name="T12" fmla="*/ 181 w 7032"/>
              <a:gd name="T13" fmla="*/ 3 h 1608"/>
              <a:gd name="T14" fmla="*/ 181 w 7032"/>
              <a:gd name="T15" fmla="*/ 3 h 1608"/>
              <a:gd name="T16" fmla="*/ 0 w 7032"/>
              <a:gd name="T17" fmla="*/ 183 h 1608"/>
              <a:gd name="T18" fmla="*/ 0 w 7032"/>
              <a:gd name="T19" fmla="*/ 1422 h 1608"/>
              <a:gd name="T20" fmla="*/ 0 w 7032"/>
              <a:gd name="T21" fmla="*/ 1422 h 1608"/>
              <a:gd name="T22" fmla="*/ 181 w 7032"/>
              <a:gd name="T23" fmla="*/ 1602 h 1608"/>
              <a:gd name="T24" fmla="*/ 6066 w 7032"/>
              <a:gd name="T25" fmla="*/ 1602 h 1608"/>
              <a:gd name="T26" fmla="*/ 6066 w 7032"/>
              <a:gd name="T27" fmla="*/ 1602 h 1608"/>
              <a:gd name="T28" fmla="*/ 6072 w 7032"/>
              <a:gd name="T29" fmla="*/ 1602 h 1608"/>
              <a:gd name="T30" fmla="*/ 6072 w 7032"/>
              <a:gd name="T31" fmla="*/ 1602 h 1608"/>
              <a:gd name="T32" fmla="*/ 6165 w 7032"/>
              <a:gd name="T33" fmla="*/ 1577 h 1608"/>
              <a:gd name="T34" fmla="*/ 6978 w 7032"/>
              <a:gd name="T35" fmla="*/ 890 h 1608"/>
              <a:gd name="T36" fmla="*/ 6978 w 7032"/>
              <a:gd name="T37" fmla="*/ 890 h 1608"/>
              <a:gd name="T38" fmla="*/ 6978 w 7032"/>
              <a:gd name="T39" fmla="*/ 717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32" h="1608">
                <a:moveTo>
                  <a:pt x="6978" y="717"/>
                </a:moveTo>
                <a:lnTo>
                  <a:pt x="6165" y="30"/>
                </a:lnTo>
                <a:lnTo>
                  <a:pt x="6165" y="30"/>
                </a:lnTo>
                <a:cubicBezTo>
                  <a:pt x="6139" y="9"/>
                  <a:pt x="6108" y="0"/>
                  <a:pt x="6080" y="4"/>
                </a:cubicBezTo>
                <a:lnTo>
                  <a:pt x="6080" y="4"/>
                </a:lnTo>
                <a:cubicBezTo>
                  <a:pt x="6075" y="3"/>
                  <a:pt x="6071" y="3"/>
                  <a:pt x="6066" y="3"/>
                </a:cubicBezTo>
                <a:lnTo>
                  <a:pt x="181" y="3"/>
                </a:lnTo>
                <a:lnTo>
                  <a:pt x="181" y="3"/>
                </a:lnTo>
                <a:cubicBezTo>
                  <a:pt x="81" y="3"/>
                  <a:pt x="0" y="84"/>
                  <a:pt x="0" y="183"/>
                </a:cubicBezTo>
                <a:lnTo>
                  <a:pt x="0" y="1422"/>
                </a:lnTo>
                <a:lnTo>
                  <a:pt x="0" y="1422"/>
                </a:lnTo>
                <a:cubicBezTo>
                  <a:pt x="0" y="1521"/>
                  <a:pt x="81" y="1602"/>
                  <a:pt x="181" y="1602"/>
                </a:cubicBezTo>
                <a:lnTo>
                  <a:pt x="6066" y="1602"/>
                </a:lnTo>
                <a:lnTo>
                  <a:pt x="6066" y="1602"/>
                </a:lnTo>
                <a:cubicBezTo>
                  <a:pt x="6068" y="1602"/>
                  <a:pt x="6070" y="1602"/>
                  <a:pt x="6072" y="1602"/>
                </a:cubicBezTo>
                <a:lnTo>
                  <a:pt x="6072" y="1602"/>
                </a:lnTo>
                <a:cubicBezTo>
                  <a:pt x="6103" y="1607"/>
                  <a:pt x="6137" y="1600"/>
                  <a:pt x="6165" y="1577"/>
                </a:cubicBezTo>
                <a:lnTo>
                  <a:pt x="6978" y="890"/>
                </a:lnTo>
                <a:lnTo>
                  <a:pt x="6978" y="890"/>
                </a:lnTo>
                <a:cubicBezTo>
                  <a:pt x="7031" y="844"/>
                  <a:pt x="7031" y="762"/>
                  <a:pt x="6978" y="71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1" name="Freeform 153">
            <a:extLst>
              <a:ext uri="{FF2B5EF4-FFF2-40B4-BE49-F238E27FC236}">
                <a16:creationId xmlns:a16="http://schemas.microsoft.com/office/drawing/2014/main" id="{9CED21CC-E311-834D-9EA7-59A1DE3F2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4309229"/>
            <a:ext cx="1691858" cy="1142554"/>
          </a:xfrm>
          <a:custGeom>
            <a:avLst/>
            <a:gdLst>
              <a:gd name="T0" fmla="*/ 0 w 1359"/>
              <a:gd name="T1" fmla="*/ 104 h 916"/>
              <a:gd name="T2" fmla="*/ 0 w 1359"/>
              <a:gd name="T3" fmla="*/ 813 h 916"/>
              <a:gd name="T4" fmla="*/ 0 w 1359"/>
              <a:gd name="T5" fmla="*/ 813 h 916"/>
              <a:gd name="T6" fmla="*/ 104 w 1359"/>
              <a:gd name="T7" fmla="*/ 915 h 916"/>
              <a:gd name="T8" fmla="*/ 806 w 1359"/>
              <a:gd name="T9" fmla="*/ 915 h 916"/>
              <a:gd name="T10" fmla="*/ 806 w 1359"/>
              <a:gd name="T11" fmla="*/ 915 h 916"/>
              <a:gd name="T12" fmla="*/ 809 w 1359"/>
              <a:gd name="T13" fmla="*/ 915 h 916"/>
              <a:gd name="T14" fmla="*/ 809 w 1359"/>
              <a:gd name="T15" fmla="*/ 915 h 916"/>
              <a:gd name="T16" fmla="*/ 811 w 1359"/>
              <a:gd name="T17" fmla="*/ 915 h 916"/>
              <a:gd name="T18" fmla="*/ 831 w 1359"/>
              <a:gd name="T19" fmla="*/ 915 h 916"/>
              <a:gd name="T20" fmla="*/ 831 w 1359"/>
              <a:gd name="T21" fmla="*/ 915 h 916"/>
              <a:gd name="T22" fmla="*/ 862 w 1359"/>
              <a:gd name="T23" fmla="*/ 901 h 916"/>
              <a:gd name="T24" fmla="*/ 1327 w 1359"/>
              <a:gd name="T25" fmla="*/ 508 h 916"/>
              <a:gd name="T26" fmla="*/ 1327 w 1359"/>
              <a:gd name="T27" fmla="*/ 508 h 916"/>
              <a:gd name="T28" fmla="*/ 1327 w 1359"/>
              <a:gd name="T29" fmla="*/ 409 h 916"/>
              <a:gd name="T30" fmla="*/ 862 w 1359"/>
              <a:gd name="T31" fmla="*/ 16 h 916"/>
              <a:gd name="T32" fmla="*/ 862 w 1359"/>
              <a:gd name="T33" fmla="*/ 16 h 916"/>
              <a:gd name="T34" fmla="*/ 814 w 1359"/>
              <a:gd name="T35" fmla="*/ 2 h 916"/>
              <a:gd name="T36" fmla="*/ 814 w 1359"/>
              <a:gd name="T37" fmla="*/ 2 h 916"/>
              <a:gd name="T38" fmla="*/ 806 w 1359"/>
              <a:gd name="T39" fmla="*/ 1 h 916"/>
              <a:gd name="T40" fmla="*/ 104 w 1359"/>
              <a:gd name="T41" fmla="*/ 1 h 916"/>
              <a:gd name="T42" fmla="*/ 104 w 1359"/>
              <a:gd name="T43" fmla="*/ 1 h 916"/>
              <a:gd name="T44" fmla="*/ 0 w 1359"/>
              <a:gd name="T45" fmla="*/ 104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59" h="916">
                <a:moveTo>
                  <a:pt x="0" y="104"/>
                </a:moveTo>
                <a:lnTo>
                  <a:pt x="0" y="813"/>
                </a:lnTo>
                <a:lnTo>
                  <a:pt x="0" y="813"/>
                </a:lnTo>
                <a:cubicBezTo>
                  <a:pt x="0" y="869"/>
                  <a:pt x="47" y="915"/>
                  <a:pt x="104" y="915"/>
                </a:cubicBezTo>
                <a:lnTo>
                  <a:pt x="806" y="915"/>
                </a:lnTo>
                <a:lnTo>
                  <a:pt x="806" y="915"/>
                </a:lnTo>
                <a:cubicBezTo>
                  <a:pt x="807" y="915"/>
                  <a:pt x="808" y="915"/>
                  <a:pt x="809" y="915"/>
                </a:cubicBezTo>
                <a:lnTo>
                  <a:pt x="809" y="915"/>
                </a:lnTo>
                <a:cubicBezTo>
                  <a:pt x="809" y="915"/>
                  <a:pt x="810" y="915"/>
                  <a:pt x="811" y="915"/>
                </a:cubicBezTo>
                <a:lnTo>
                  <a:pt x="831" y="915"/>
                </a:lnTo>
                <a:lnTo>
                  <a:pt x="831" y="915"/>
                </a:lnTo>
                <a:cubicBezTo>
                  <a:pt x="842" y="913"/>
                  <a:pt x="852" y="909"/>
                  <a:pt x="862" y="901"/>
                </a:cubicBezTo>
                <a:lnTo>
                  <a:pt x="1327" y="508"/>
                </a:lnTo>
                <a:lnTo>
                  <a:pt x="1327" y="508"/>
                </a:lnTo>
                <a:cubicBezTo>
                  <a:pt x="1358" y="482"/>
                  <a:pt x="1358" y="435"/>
                  <a:pt x="1327" y="409"/>
                </a:cubicBezTo>
                <a:lnTo>
                  <a:pt x="862" y="16"/>
                </a:lnTo>
                <a:lnTo>
                  <a:pt x="862" y="16"/>
                </a:lnTo>
                <a:cubicBezTo>
                  <a:pt x="847" y="4"/>
                  <a:pt x="830" y="0"/>
                  <a:pt x="814" y="2"/>
                </a:cubicBezTo>
                <a:lnTo>
                  <a:pt x="814" y="2"/>
                </a:lnTo>
                <a:cubicBezTo>
                  <a:pt x="811" y="1"/>
                  <a:pt x="808" y="1"/>
                  <a:pt x="806" y="1"/>
                </a:cubicBezTo>
                <a:lnTo>
                  <a:pt x="104" y="1"/>
                </a:lnTo>
                <a:lnTo>
                  <a:pt x="104" y="1"/>
                </a:lnTo>
                <a:cubicBezTo>
                  <a:pt x="47" y="1"/>
                  <a:pt x="0" y="48"/>
                  <a:pt x="0" y="104"/>
                </a:cubicBezTo>
              </a:path>
            </a:pathLst>
          </a:custGeom>
          <a:solidFill>
            <a:srgbClr val="F75B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2" name="Freeform 225">
            <a:extLst>
              <a:ext uri="{FF2B5EF4-FFF2-40B4-BE49-F238E27FC236}">
                <a16:creationId xmlns:a16="http://schemas.microsoft.com/office/drawing/2014/main" id="{2233B25B-35DD-0144-930F-F38EC7B8A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674" y="7127163"/>
            <a:ext cx="8761411" cy="1999469"/>
          </a:xfrm>
          <a:custGeom>
            <a:avLst/>
            <a:gdLst>
              <a:gd name="T0" fmla="*/ 6978 w 7032"/>
              <a:gd name="T1" fmla="*/ 716 h 1607"/>
              <a:gd name="T2" fmla="*/ 6165 w 7032"/>
              <a:gd name="T3" fmla="*/ 29 h 1607"/>
              <a:gd name="T4" fmla="*/ 6165 w 7032"/>
              <a:gd name="T5" fmla="*/ 29 h 1607"/>
              <a:gd name="T6" fmla="*/ 6080 w 7032"/>
              <a:gd name="T7" fmla="*/ 2 h 1607"/>
              <a:gd name="T8" fmla="*/ 6080 w 7032"/>
              <a:gd name="T9" fmla="*/ 2 h 1607"/>
              <a:gd name="T10" fmla="*/ 6066 w 7032"/>
              <a:gd name="T11" fmla="*/ 2 h 1607"/>
              <a:gd name="T12" fmla="*/ 181 w 7032"/>
              <a:gd name="T13" fmla="*/ 2 h 1607"/>
              <a:gd name="T14" fmla="*/ 181 w 7032"/>
              <a:gd name="T15" fmla="*/ 2 h 1607"/>
              <a:gd name="T16" fmla="*/ 0 w 7032"/>
              <a:gd name="T17" fmla="*/ 182 h 1607"/>
              <a:gd name="T18" fmla="*/ 0 w 7032"/>
              <a:gd name="T19" fmla="*/ 1421 h 1607"/>
              <a:gd name="T20" fmla="*/ 0 w 7032"/>
              <a:gd name="T21" fmla="*/ 1421 h 1607"/>
              <a:gd name="T22" fmla="*/ 181 w 7032"/>
              <a:gd name="T23" fmla="*/ 1601 h 1607"/>
              <a:gd name="T24" fmla="*/ 6066 w 7032"/>
              <a:gd name="T25" fmla="*/ 1601 h 1607"/>
              <a:gd name="T26" fmla="*/ 6066 w 7032"/>
              <a:gd name="T27" fmla="*/ 1601 h 1607"/>
              <a:gd name="T28" fmla="*/ 6072 w 7032"/>
              <a:gd name="T29" fmla="*/ 1600 h 1607"/>
              <a:gd name="T30" fmla="*/ 6072 w 7032"/>
              <a:gd name="T31" fmla="*/ 1600 h 1607"/>
              <a:gd name="T32" fmla="*/ 6165 w 7032"/>
              <a:gd name="T33" fmla="*/ 1576 h 1607"/>
              <a:gd name="T34" fmla="*/ 6978 w 7032"/>
              <a:gd name="T35" fmla="*/ 889 h 1607"/>
              <a:gd name="T36" fmla="*/ 6978 w 7032"/>
              <a:gd name="T37" fmla="*/ 889 h 1607"/>
              <a:gd name="T38" fmla="*/ 6978 w 7032"/>
              <a:gd name="T39" fmla="*/ 716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32" h="1607">
                <a:moveTo>
                  <a:pt x="6978" y="716"/>
                </a:moveTo>
                <a:lnTo>
                  <a:pt x="6165" y="29"/>
                </a:lnTo>
                <a:lnTo>
                  <a:pt x="6165" y="29"/>
                </a:lnTo>
                <a:cubicBezTo>
                  <a:pt x="6139" y="7"/>
                  <a:pt x="6108" y="0"/>
                  <a:pt x="6080" y="2"/>
                </a:cubicBezTo>
                <a:lnTo>
                  <a:pt x="6080" y="2"/>
                </a:lnTo>
                <a:cubicBezTo>
                  <a:pt x="6075" y="2"/>
                  <a:pt x="6071" y="2"/>
                  <a:pt x="6066" y="2"/>
                </a:cubicBezTo>
                <a:lnTo>
                  <a:pt x="181" y="2"/>
                </a:lnTo>
                <a:lnTo>
                  <a:pt x="181" y="2"/>
                </a:lnTo>
                <a:cubicBezTo>
                  <a:pt x="81" y="2"/>
                  <a:pt x="0" y="83"/>
                  <a:pt x="0" y="182"/>
                </a:cubicBezTo>
                <a:lnTo>
                  <a:pt x="0" y="1421"/>
                </a:lnTo>
                <a:lnTo>
                  <a:pt x="0" y="1421"/>
                </a:lnTo>
                <a:cubicBezTo>
                  <a:pt x="0" y="1520"/>
                  <a:pt x="81" y="1601"/>
                  <a:pt x="181" y="1601"/>
                </a:cubicBezTo>
                <a:lnTo>
                  <a:pt x="6066" y="1601"/>
                </a:lnTo>
                <a:lnTo>
                  <a:pt x="6066" y="1601"/>
                </a:lnTo>
                <a:cubicBezTo>
                  <a:pt x="6068" y="1601"/>
                  <a:pt x="6070" y="1600"/>
                  <a:pt x="6072" y="1600"/>
                </a:cubicBezTo>
                <a:lnTo>
                  <a:pt x="6072" y="1600"/>
                </a:lnTo>
                <a:cubicBezTo>
                  <a:pt x="6103" y="1606"/>
                  <a:pt x="6137" y="1599"/>
                  <a:pt x="6165" y="1576"/>
                </a:cubicBezTo>
                <a:lnTo>
                  <a:pt x="6978" y="889"/>
                </a:lnTo>
                <a:lnTo>
                  <a:pt x="6978" y="889"/>
                </a:lnTo>
                <a:cubicBezTo>
                  <a:pt x="7031" y="843"/>
                  <a:pt x="7031" y="761"/>
                  <a:pt x="6978" y="71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3" name="Freeform 226">
            <a:extLst>
              <a:ext uri="{FF2B5EF4-FFF2-40B4-BE49-F238E27FC236}">
                <a16:creationId xmlns:a16="http://schemas.microsoft.com/office/drawing/2014/main" id="{1842473E-3CDC-1A45-8C27-FDD9D6B2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7555619"/>
            <a:ext cx="1691858" cy="1142554"/>
          </a:xfrm>
          <a:custGeom>
            <a:avLst/>
            <a:gdLst>
              <a:gd name="T0" fmla="*/ 1327 w 1359"/>
              <a:gd name="T1" fmla="*/ 508 h 916"/>
              <a:gd name="T2" fmla="*/ 1327 w 1359"/>
              <a:gd name="T3" fmla="*/ 508 h 916"/>
              <a:gd name="T4" fmla="*/ 1327 w 1359"/>
              <a:gd name="T5" fmla="*/ 409 h 916"/>
              <a:gd name="T6" fmla="*/ 862 w 1359"/>
              <a:gd name="T7" fmla="*/ 16 h 916"/>
              <a:gd name="T8" fmla="*/ 862 w 1359"/>
              <a:gd name="T9" fmla="*/ 16 h 916"/>
              <a:gd name="T10" fmla="*/ 814 w 1359"/>
              <a:gd name="T11" fmla="*/ 2 h 916"/>
              <a:gd name="T12" fmla="*/ 814 w 1359"/>
              <a:gd name="T13" fmla="*/ 2 h 916"/>
              <a:gd name="T14" fmla="*/ 806 w 1359"/>
              <a:gd name="T15" fmla="*/ 1 h 916"/>
              <a:gd name="T16" fmla="*/ 104 w 1359"/>
              <a:gd name="T17" fmla="*/ 1 h 916"/>
              <a:gd name="T18" fmla="*/ 104 w 1359"/>
              <a:gd name="T19" fmla="*/ 1 h 916"/>
              <a:gd name="T20" fmla="*/ 0 w 1359"/>
              <a:gd name="T21" fmla="*/ 104 h 916"/>
              <a:gd name="T22" fmla="*/ 0 w 1359"/>
              <a:gd name="T23" fmla="*/ 813 h 916"/>
              <a:gd name="T24" fmla="*/ 0 w 1359"/>
              <a:gd name="T25" fmla="*/ 813 h 916"/>
              <a:gd name="T26" fmla="*/ 104 w 1359"/>
              <a:gd name="T27" fmla="*/ 915 h 916"/>
              <a:gd name="T28" fmla="*/ 806 w 1359"/>
              <a:gd name="T29" fmla="*/ 915 h 916"/>
              <a:gd name="T30" fmla="*/ 806 w 1359"/>
              <a:gd name="T31" fmla="*/ 915 h 916"/>
              <a:gd name="T32" fmla="*/ 809 w 1359"/>
              <a:gd name="T33" fmla="*/ 915 h 916"/>
              <a:gd name="T34" fmla="*/ 809 w 1359"/>
              <a:gd name="T35" fmla="*/ 915 h 916"/>
              <a:gd name="T36" fmla="*/ 811 w 1359"/>
              <a:gd name="T37" fmla="*/ 915 h 916"/>
              <a:gd name="T38" fmla="*/ 831 w 1359"/>
              <a:gd name="T39" fmla="*/ 915 h 916"/>
              <a:gd name="T40" fmla="*/ 831 w 1359"/>
              <a:gd name="T41" fmla="*/ 915 h 916"/>
              <a:gd name="T42" fmla="*/ 862 w 1359"/>
              <a:gd name="T43" fmla="*/ 900 h 916"/>
              <a:gd name="T44" fmla="*/ 1327 w 1359"/>
              <a:gd name="T45" fmla="*/ 508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59" h="916">
                <a:moveTo>
                  <a:pt x="1327" y="508"/>
                </a:moveTo>
                <a:lnTo>
                  <a:pt x="1327" y="508"/>
                </a:lnTo>
                <a:cubicBezTo>
                  <a:pt x="1358" y="482"/>
                  <a:pt x="1358" y="435"/>
                  <a:pt x="1327" y="409"/>
                </a:cubicBezTo>
                <a:lnTo>
                  <a:pt x="862" y="16"/>
                </a:lnTo>
                <a:lnTo>
                  <a:pt x="862" y="16"/>
                </a:lnTo>
                <a:cubicBezTo>
                  <a:pt x="847" y="4"/>
                  <a:pt x="830" y="0"/>
                  <a:pt x="814" y="2"/>
                </a:cubicBezTo>
                <a:lnTo>
                  <a:pt x="814" y="2"/>
                </a:lnTo>
                <a:cubicBezTo>
                  <a:pt x="811" y="1"/>
                  <a:pt x="808" y="1"/>
                  <a:pt x="806" y="1"/>
                </a:cubicBezTo>
                <a:lnTo>
                  <a:pt x="104" y="1"/>
                </a:lnTo>
                <a:lnTo>
                  <a:pt x="104" y="1"/>
                </a:lnTo>
                <a:cubicBezTo>
                  <a:pt x="47" y="1"/>
                  <a:pt x="0" y="48"/>
                  <a:pt x="0" y="104"/>
                </a:cubicBezTo>
                <a:lnTo>
                  <a:pt x="0" y="813"/>
                </a:lnTo>
                <a:lnTo>
                  <a:pt x="0" y="813"/>
                </a:lnTo>
                <a:cubicBezTo>
                  <a:pt x="0" y="869"/>
                  <a:pt x="47" y="915"/>
                  <a:pt x="104" y="915"/>
                </a:cubicBezTo>
                <a:lnTo>
                  <a:pt x="806" y="915"/>
                </a:lnTo>
                <a:lnTo>
                  <a:pt x="806" y="915"/>
                </a:lnTo>
                <a:cubicBezTo>
                  <a:pt x="807" y="915"/>
                  <a:pt x="808" y="915"/>
                  <a:pt x="809" y="915"/>
                </a:cubicBezTo>
                <a:lnTo>
                  <a:pt x="809" y="915"/>
                </a:lnTo>
                <a:cubicBezTo>
                  <a:pt x="809" y="915"/>
                  <a:pt x="810" y="915"/>
                  <a:pt x="811" y="915"/>
                </a:cubicBezTo>
                <a:lnTo>
                  <a:pt x="831" y="915"/>
                </a:lnTo>
                <a:lnTo>
                  <a:pt x="831" y="915"/>
                </a:lnTo>
                <a:cubicBezTo>
                  <a:pt x="842" y="913"/>
                  <a:pt x="852" y="909"/>
                  <a:pt x="862" y="900"/>
                </a:cubicBezTo>
                <a:lnTo>
                  <a:pt x="1327" y="508"/>
                </a:lnTo>
              </a:path>
            </a:pathLst>
          </a:custGeom>
          <a:solidFill>
            <a:srgbClr val="2BD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298">
            <a:extLst>
              <a:ext uri="{FF2B5EF4-FFF2-40B4-BE49-F238E27FC236}">
                <a16:creationId xmlns:a16="http://schemas.microsoft.com/office/drawing/2014/main" id="{A8B15746-4939-FB4E-A4F7-7D8BA2A5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674" y="10368059"/>
            <a:ext cx="8761411" cy="1999469"/>
          </a:xfrm>
          <a:custGeom>
            <a:avLst/>
            <a:gdLst>
              <a:gd name="T0" fmla="*/ 6978 w 7032"/>
              <a:gd name="T1" fmla="*/ 716 h 1607"/>
              <a:gd name="T2" fmla="*/ 6165 w 7032"/>
              <a:gd name="T3" fmla="*/ 29 h 1607"/>
              <a:gd name="T4" fmla="*/ 6165 w 7032"/>
              <a:gd name="T5" fmla="*/ 29 h 1607"/>
              <a:gd name="T6" fmla="*/ 6080 w 7032"/>
              <a:gd name="T7" fmla="*/ 2 h 1607"/>
              <a:gd name="T8" fmla="*/ 6080 w 7032"/>
              <a:gd name="T9" fmla="*/ 2 h 1607"/>
              <a:gd name="T10" fmla="*/ 6066 w 7032"/>
              <a:gd name="T11" fmla="*/ 2 h 1607"/>
              <a:gd name="T12" fmla="*/ 181 w 7032"/>
              <a:gd name="T13" fmla="*/ 2 h 1607"/>
              <a:gd name="T14" fmla="*/ 181 w 7032"/>
              <a:gd name="T15" fmla="*/ 2 h 1607"/>
              <a:gd name="T16" fmla="*/ 0 w 7032"/>
              <a:gd name="T17" fmla="*/ 182 h 1607"/>
              <a:gd name="T18" fmla="*/ 0 w 7032"/>
              <a:gd name="T19" fmla="*/ 1421 h 1607"/>
              <a:gd name="T20" fmla="*/ 0 w 7032"/>
              <a:gd name="T21" fmla="*/ 1421 h 1607"/>
              <a:gd name="T22" fmla="*/ 181 w 7032"/>
              <a:gd name="T23" fmla="*/ 1601 h 1607"/>
              <a:gd name="T24" fmla="*/ 6066 w 7032"/>
              <a:gd name="T25" fmla="*/ 1601 h 1607"/>
              <a:gd name="T26" fmla="*/ 6066 w 7032"/>
              <a:gd name="T27" fmla="*/ 1601 h 1607"/>
              <a:gd name="T28" fmla="*/ 6072 w 7032"/>
              <a:gd name="T29" fmla="*/ 1601 h 1607"/>
              <a:gd name="T30" fmla="*/ 6072 w 7032"/>
              <a:gd name="T31" fmla="*/ 1601 h 1607"/>
              <a:gd name="T32" fmla="*/ 6165 w 7032"/>
              <a:gd name="T33" fmla="*/ 1575 h 1607"/>
              <a:gd name="T34" fmla="*/ 6978 w 7032"/>
              <a:gd name="T35" fmla="*/ 889 h 1607"/>
              <a:gd name="T36" fmla="*/ 6978 w 7032"/>
              <a:gd name="T37" fmla="*/ 889 h 1607"/>
              <a:gd name="T38" fmla="*/ 6978 w 7032"/>
              <a:gd name="T39" fmla="*/ 716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32" h="1607">
                <a:moveTo>
                  <a:pt x="6978" y="716"/>
                </a:moveTo>
                <a:lnTo>
                  <a:pt x="6165" y="29"/>
                </a:lnTo>
                <a:lnTo>
                  <a:pt x="6165" y="29"/>
                </a:lnTo>
                <a:cubicBezTo>
                  <a:pt x="6139" y="7"/>
                  <a:pt x="6108" y="0"/>
                  <a:pt x="6080" y="2"/>
                </a:cubicBezTo>
                <a:lnTo>
                  <a:pt x="6080" y="2"/>
                </a:lnTo>
                <a:cubicBezTo>
                  <a:pt x="6075" y="2"/>
                  <a:pt x="6071" y="2"/>
                  <a:pt x="6066" y="2"/>
                </a:cubicBezTo>
                <a:lnTo>
                  <a:pt x="181" y="2"/>
                </a:lnTo>
                <a:lnTo>
                  <a:pt x="181" y="2"/>
                </a:lnTo>
                <a:cubicBezTo>
                  <a:pt x="81" y="2"/>
                  <a:pt x="0" y="83"/>
                  <a:pt x="0" y="182"/>
                </a:cubicBezTo>
                <a:lnTo>
                  <a:pt x="0" y="1421"/>
                </a:lnTo>
                <a:lnTo>
                  <a:pt x="0" y="1421"/>
                </a:lnTo>
                <a:cubicBezTo>
                  <a:pt x="0" y="1520"/>
                  <a:pt x="81" y="1601"/>
                  <a:pt x="181" y="1601"/>
                </a:cubicBezTo>
                <a:lnTo>
                  <a:pt x="6066" y="1601"/>
                </a:lnTo>
                <a:lnTo>
                  <a:pt x="6066" y="1601"/>
                </a:lnTo>
                <a:cubicBezTo>
                  <a:pt x="6068" y="1601"/>
                  <a:pt x="6070" y="1601"/>
                  <a:pt x="6072" y="1601"/>
                </a:cubicBezTo>
                <a:lnTo>
                  <a:pt x="6072" y="1601"/>
                </a:lnTo>
                <a:cubicBezTo>
                  <a:pt x="6103" y="1606"/>
                  <a:pt x="6137" y="1599"/>
                  <a:pt x="6165" y="1575"/>
                </a:cubicBezTo>
                <a:lnTo>
                  <a:pt x="6978" y="889"/>
                </a:lnTo>
                <a:lnTo>
                  <a:pt x="6978" y="889"/>
                </a:lnTo>
                <a:cubicBezTo>
                  <a:pt x="7031" y="844"/>
                  <a:pt x="7031" y="761"/>
                  <a:pt x="6978" y="71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5" name="Freeform 299">
            <a:extLst>
              <a:ext uri="{FF2B5EF4-FFF2-40B4-BE49-F238E27FC236}">
                <a16:creationId xmlns:a16="http://schemas.microsoft.com/office/drawing/2014/main" id="{D16CBDDF-61AF-5444-9906-3EBDCD8B4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10791021"/>
            <a:ext cx="1691858" cy="1142554"/>
          </a:xfrm>
          <a:custGeom>
            <a:avLst/>
            <a:gdLst>
              <a:gd name="T0" fmla="*/ 1327 w 1359"/>
              <a:gd name="T1" fmla="*/ 509 h 916"/>
              <a:gd name="T2" fmla="*/ 1327 w 1359"/>
              <a:gd name="T3" fmla="*/ 509 h 916"/>
              <a:gd name="T4" fmla="*/ 1327 w 1359"/>
              <a:gd name="T5" fmla="*/ 409 h 916"/>
              <a:gd name="T6" fmla="*/ 862 w 1359"/>
              <a:gd name="T7" fmla="*/ 17 h 916"/>
              <a:gd name="T8" fmla="*/ 862 w 1359"/>
              <a:gd name="T9" fmla="*/ 17 h 916"/>
              <a:gd name="T10" fmla="*/ 814 w 1359"/>
              <a:gd name="T11" fmla="*/ 2 h 916"/>
              <a:gd name="T12" fmla="*/ 814 w 1359"/>
              <a:gd name="T13" fmla="*/ 2 h 916"/>
              <a:gd name="T14" fmla="*/ 806 w 1359"/>
              <a:gd name="T15" fmla="*/ 2 h 916"/>
              <a:gd name="T16" fmla="*/ 104 w 1359"/>
              <a:gd name="T17" fmla="*/ 2 h 916"/>
              <a:gd name="T18" fmla="*/ 104 w 1359"/>
              <a:gd name="T19" fmla="*/ 2 h 916"/>
              <a:gd name="T20" fmla="*/ 0 w 1359"/>
              <a:gd name="T21" fmla="*/ 104 h 916"/>
              <a:gd name="T22" fmla="*/ 0 w 1359"/>
              <a:gd name="T23" fmla="*/ 813 h 916"/>
              <a:gd name="T24" fmla="*/ 0 w 1359"/>
              <a:gd name="T25" fmla="*/ 813 h 916"/>
              <a:gd name="T26" fmla="*/ 104 w 1359"/>
              <a:gd name="T27" fmla="*/ 915 h 916"/>
              <a:gd name="T28" fmla="*/ 806 w 1359"/>
              <a:gd name="T29" fmla="*/ 915 h 916"/>
              <a:gd name="T30" fmla="*/ 806 w 1359"/>
              <a:gd name="T31" fmla="*/ 915 h 916"/>
              <a:gd name="T32" fmla="*/ 809 w 1359"/>
              <a:gd name="T33" fmla="*/ 915 h 916"/>
              <a:gd name="T34" fmla="*/ 809 w 1359"/>
              <a:gd name="T35" fmla="*/ 915 h 916"/>
              <a:gd name="T36" fmla="*/ 811 w 1359"/>
              <a:gd name="T37" fmla="*/ 915 h 916"/>
              <a:gd name="T38" fmla="*/ 831 w 1359"/>
              <a:gd name="T39" fmla="*/ 915 h 916"/>
              <a:gd name="T40" fmla="*/ 831 w 1359"/>
              <a:gd name="T41" fmla="*/ 915 h 916"/>
              <a:gd name="T42" fmla="*/ 862 w 1359"/>
              <a:gd name="T43" fmla="*/ 901 h 916"/>
              <a:gd name="T44" fmla="*/ 1327 w 1359"/>
              <a:gd name="T45" fmla="*/ 5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59" h="916">
                <a:moveTo>
                  <a:pt x="1327" y="509"/>
                </a:moveTo>
                <a:lnTo>
                  <a:pt x="1327" y="509"/>
                </a:lnTo>
                <a:cubicBezTo>
                  <a:pt x="1358" y="482"/>
                  <a:pt x="1358" y="435"/>
                  <a:pt x="1327" y="409"/>
                </a:cubicBezTo>
                <a:lnTo>
                  <a:pt x="862" y="17"/>
                </a:lnTo>
                <a:lnTo>
                  <a:pt x="862" y="17"/>
                </a:lnTo>
                <a:cubicBezTo>
                  <a:pt x="847" y="5"/>
                  <a:pt x="830" y="0"/>
                  <a:pt x="814" y="2"/>
                </a:cubicBezTo>
                <a:lnTo>
                  <a:pt x="814" y="2"/>
                </a:lnTo>
                <a:cubicBezTo>
                  <a:pt x="811" y="2"/>
                  <a:pt x="808" y="2"/>
                  <a:pt x="806" y="2"/>
                </a:cubicBezTo>
                <a:lnTo>
                  <a:pt x="104" y="2"/>
                </a:lnTo>
                <a:lnTo>
                  <a:pt x="104" y="2"/>
                </a:lnTo>
                <a:cubicBezTo>
                  <a:pt x="47" y="2"/>
                  <a:pt x="0" y="47"/>
                  <a:pt x="0" y="104"/>
                </a:cubicBezTo>
                <a:lnTo>
                  <a:pt x="0" y="813"/>
                </a:lnTo>
                <a:lnTo>
                  <a:pt x="0" y="813"/>
                </a:lnTo>
                <a:cubicBezTo>
                  <a:pt x="0" y="869"/>
                  <a:pt x="47" y="915"/>
                  <a:pt x="104" y="915"/>
                </a:cubicBezTo>
                <a:lnTo>
                  <a:pt x="806" y="915"/>
                </a:lnTo>
                <a:lnTo>
                  <a:pt x="806" y="915"/>
                </a:lnTo>
                <a:cubicBezTo>
                  <a:pt x="807" y="915"/>
                  <a:pt x="808" y="915"/>
                  <a:pt x="809" y="915"/>
                </a:cubicBezTo>
                <a:lnTo>
                  <a:pt x="809" y="915"/>
                </a:lnTo>
                <a:cubicBezTo>
                  <a:pt x="809" y="915"/>
                  <a:pt x="810" y="915"/>
                  <a:pt x="811" y="915"/>
                </a:cubicBezTo>
                <a:lnTo>
                  <a:pt x="831" y="915"/>
                </a:lnTo>
                <a:lnTo>
                  <a:pt x="831" y="915"/>
                </a:lnTo>
                <a:cubicBezTo>
                  <a:pt x="842" y="913"/>
                  <a:pt x="852" y="909"/>
                  <a:pt x="862" y="901"/>
                </a:cubicBezTo>
                <a:lnTo>
                  <a:pt x="1327" y="509"/>
                </a:lnTo>
              </a:path>
            </a:pathLst>
          </a:custGeom>
          <a:solidFill>
            <a:srgbClr val="4267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B1C30-0DC2-2746-8B97-FDE640687485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EF898-A846-1244-9FDC-F0611B36F3BC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8AA70-3524-B24E-A3E2-CAB3E8211E4D}"/>
              </a:ext>
            </a:extLst>
          </p:cNvPr>
          <p:cNvSpPr txBox="1"/>
          <p:nvPr/>
        </p:nvSpPr>
        <p:spPr>
          <a:xfrm>
            <a:off x="3721341" y="4059238"/>
            <a:ext cx="576731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E5D9B-43BE-2C4C-BA6B-CE25975E41EF}"/>
              </a:ext>
            </a:extLst>
          </p:cNvPr>
          <p:cNvSpPr txBox="1"/>
          <p:nvPr/>
        </p:nvSpPr>
        <p:spPr>
          <a:xfrm>
            <a:off x="3721341" y="4717568"/>
            <a:ext cx="5767317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ACDD9-1BE4-514F-AC27-0D648B22A4D9}"/>
              </a:ext>
            </a:extLst>
          </p:cNvPr>
          <p:cNvSpPr txBox="1"/>
          <p:nvPr/>
        </p:nvSpPr>
        <p:spPr>
          <a:xfrm>
            <a:off x="3721341" y="7299939"/>
            <a:ext cx="576731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F95F07-ECE0-A541-9BAF-2851558525D0}"/>
              </a:ext>
            </a:extLst>
          </p:cNvPr>
          <p:cNvSpPr txBox="1"/>
          <p:nvPr/>
        </p:nvSpPr>
        <p:spPr>
          <a:xfrm>
            <a:off x="3721341" y="7958269"/>
            <a:ext cx="5767317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379CC-824B-7448-B824-3B8875CE3153}"/>
              </a:ext>
            </a:extLst>
          </p:cNvPr>
          <p:cNvSpPr txBox="1"/>
          <p:nvPr/>
        </p:nvSpPr>
        <p:spPr>
          <a:xfrm>
            <a:off x="3721341" y="10532997"/>
            <a:ext cx="576731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A88E6-9552-7043-9A51-6B2751F7266F}"/>
              </a:ext>
            </a:extLst>
          </p:cNvPr>
          <p:cNvSpPr txBox="1"/>
          <p:nvPr/>
        </p:nvSpPr>
        <p:spPr>
          <a:xfrm>
            <a:off x="3721341" y="11191327"/>
            <a:ext cx="5767317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</p:spTree>
    <p:extLst>
      <p:ext uri="{BB962C8B-B14F-4D97-AF65-F5344CB8AC3E}">
        <p14:creationId xmlns:p14="http://schemas.microsoft.com/office/powerpoint/2010/main" val="19777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A56AAC0E-475E-BC46-B8EF-69C02ABE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154" y="3018363"/>
            <a:ext cx="14748832" cy="10694959"/>
          </a:xfrm>
          <a:custGeom>
            <a:avLst/>
            <a:gdLst>
              <a:gd name="T0" fmla="*/ 10945 w 11842"/>
              <a:gd name="T1" fmla="*/ 6111 h 8587"/>
              <a:gd name="T2" fmla="*/ 10945 w 11842"/>
              <a:gd name="T3" fmla="*/ 6111 h 8587"/>
              <a:gd name="T4" fmla="*/ 9182 w 11842"/>
              <a:gd name="T5" fmla="*/ 3642 h 8587"/>
              <a:gd name="T6" fmla="*/ 9182 w 11842"/>
              <a:gd name="T7" fmla="*/ 3642 h 8587"/>
              <a:gd name="T8" fmla="*/ 5918 w 11842"/>
              <a:gd name="T9" fmla="*/ 0 h 8587"/>
              <a:gd name="T10" fmla="*/ 5918 w 11842"/>
              <a:gd name="T11" fmla="*/ 0 h 8587"/>
              <a:gd name="T12" fmla="*/ 2666 w 11842"/>
              <a:gd name="T13" fmla="*/ 3632 h 8587"/>
              <a:gd name="T14" fmla="*/ 2666 w 11842"/>
              <a:gd name="T15" fmla="*/ 3632 h 8587"/>
              <a:gd name="T16" fmla="*/ 903 w 11842"/>
              <a:gd name="T17" fmla="*/ 6102 h 8587"/>
              <a:gd name="T18" fmla="*/ 903 w 11842"/>
              <a:gd name="T19" fmla="*/ 6102 h 8587"/>
              <a:gd name="T20" fmla="*/ 475 w 11842"/>
              <a:gd name="T21" fmla="*/ 8586 h 8587"/>
              <a:gd name="T22" fmla="*/ 11376 w 11842"/>
              <a:gd name="T23" fmla="*/ 8586 h 8587"/>
              <a:gd name="T24" fmla="*/ 11376 w 11842"/>
              <a:gd name="T25" fmla="*/ 8586 h 8587"/>
              <a:gd name="T26" fmla="*/ 10945 w 11842"/>
              <a:gd name="T27" fmla="*/ 6111 h 8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42" h="8587">
                <a:moveTo>
                  <a:pt x="10945" y="6111"/>
                </a:moveTo>
                <a:lnTo>
                  <a:pt x="10945" y="6111"/>
                </a:lnTo>
                <a:cubicBezTo>
                  <a:pt x="9829" y="5051"/>
                  <a:pt x="8872" y="4653"/>
                  <a:pt x="9182" y="3642"/>
                </a:cubicBezTo>
                <a:lnTo>
                  <a:pt x="9182" y="3642"/>
                </a:lnTo>
                <a:cubicBezTo>
                  <a:pt x="9492" y="2631"/>
                  <a:pt x="6041" y="90"/>
                  <a:pt x="5918" y="0"/>
                </a:cubicBezTo>
                <a:lnTo>
                  <a:pt x="5918" y="0"/>
                </a:lnTo>
                <a:cubicBezTo>
                  <a:pt x="5798" y="86"/>
                  <a:pt x="2356" y="2622"/>
                  <a:pt x="2666" y="3632"/>
                </a:cubicBezTo>
                <a:lnTo>
                  <a:pt x="2666" y="3632"/>
                </a:lnTo>
                <a:cubicBezTo>
                  <a:pt x="2976" y="4644"/>
                  <a:pt x="2019" y="5042"/>
                  <a:pt x="903" y="6102"/>
                </a:cubicBezTo>
                <a:lnTo>
                  <a:pt x="903" y="6102"/>
                </a:lnTo>
                <a:cubicBezTo>
                  <a:pt x="0" y="6959"/>
                  <a:pt x="320" y="8158"/>
                  <a:pt x="475" y="8586"/>
                </a:cubicBezTo>
                <a:lnTo>
                  <a:pt x="11376" y="8586"/>
                </a:lnTo>
                <a:lnTo>
                  <a:pt x="11376" y="8586"/>
                </a:lnTo>
                <a:cubicBezTo>
                  <a:pt x="11532" y="8151"/>
                  <a:pt x="11841" y="6963"/>
                  <a:pt x="10945" y="6111"/>
                </a:cubicBezTo>
              </a:path>
            </a:pathLst>
          </a:custGeom>
          <a:solidFill>
            <a:srgbClr val="FA9825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4619F7-7DF6-B643-BB86-D7F93907690D}"/>
              </a:ext>
            </a:extLst>
          </p:cNvPr>
          <p:cNvGrpSpPr/>
          <p:nvPr/>
        </p:nvGrpSpPr>
        <p:grpSpPr>
          <a:xfrm>
            <a:off x="6761690" y="4847546"/>
            <a:ext cx="10854261" cy="6547713"/>
            <a:chOff x="6761690" y="4847546"/>
            <a:chExt cx="10854261" cy="6547713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8505D1B0-8218-BE48-85FE-B2847DC37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5498" y="6912934"/>
              <a:ext cx="10096220" cy="4476833"/>
            </a:xfrm>
            <a:custGeom>
              <a:avLst/>
              <a:gdLst>
                <a:gd name="T0" fmla="*/ 8103 w 8104"/>
                <a:gd name="T1" fmla="*/ 3593 h 3594"/>
                <a:gd name="T2" fmla="*/ 0 w 8104"/>
                <a:gd name="T3" fmla="*/ 3593 h 3594"/>
                <a:gd name="T4" fmla="*/ 0 w 8104"/>
                <a:gd name="T5" fmla="*/ 2900 h 3594"/>
                <a:gd name="T6" fmla="*/ 281 w 8104"/>
                <a:gd name="T7" fmla="*/ 2900 h 3594"/>
                <a:gd name="T8" fmla="*/ 281 w 8104"/>
                <a:gd name="T9" fmla="*/ 2900 h 3594"/>
                <a:gd name="T10" fmla="*/ 1553 w 8104"/>
                <a:gd name="T11" fmla="*/ 2322 h 3594"/>
                <a:gd name="T12" fmla="*/ 1757 w 8104"/>
                <a:gd name="T13" fmla="*/ 2090 h 3594"/>
                <a:gd name="T14" fmla="*/ 1757 w 8104"/>
                <a:gd name="T15" fmla="*/ 2090 h 3594"/>
                <a:gd name="T16" fmla="*/ 3010 w 8104"/>
                <a:gd name="T17" fmla="*/ 1513 h 3594"/>
                <a:gd name="T18" fmla="*/ 3969 w 8104"/>
                <a:gd name="T19" fmla="*/ 1502 h 3594"/>
                <a:gd name="T20" fmla="*/ 3969 w 8104"/>
                <a:gd name="T21" fmla="*/ 1502 h 3594"/>
                <a:gd name="T22" fmla="*/ 4799 w 8104"/>
                <a:gd name="T23" fmla="*/ 1273 h 3594"/>
                <a:gd name="T24" fmla="*/ 5133 w 8104"/>
                <a:gd name="T25" fmla="*/ 1078 h 3594"/>
                <a:gd name="T26" fmla="*/ 5133 w 8104"/>
                <a:gd name="T27" fmla="*/ 1078 h 3594"/>
                <a:gd name="T28" fmla="*/ 6002 w 8104"/>
                <a:gd name="T29" fmla="*/ 850 h 3594"/>
                <a:gd name="T30" fmla="*/ 6452 w 8104"/>
                <a:gd name="T31" fmla="*/ 855 h 3594"/>
                <a:gd name="T32" fmla="*/ 6452 w 8104"/>
                <a:gd name="T33" fmla="*/ 855 h 3594"/>
                <a:gd name="T34" fmla="*/ 7560 w 8104"/>
                <a:gd name="T35" fmla="*/ 458 h 3594"/>
                <a:gd name="T36" fmla="*/ 8103 w 8104"/>
                <a:gd name="T37" fmla="*/ 0 h 3594"/>
                <a:gd name="T38" fmla="*/ 8103 w 8104"/>
                <a:gd name="T39" fmla="*/ 3593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04" h="3594">
                  <a:moveTo>
                    <a:pt x="8103" y="3593"/>
                  </a:moveTo>
                  <a:lnTo>
                    <a:pt x="0" y="3593"/>
                  </a:lnTo>
                  <a:lnTo>
                    <a:pt x="0" y="2900"/>
                  </a:lnTo>
                  <a:lnTo>
                    <a:pt x="281" y="2900"/>
                  </a:lnTo>
                  <a:lnTo>
                    <a:pt x="281" y="2900"/>
                  </a:lnTo>
                  <a:cubicBezTo>
                    <a:pt x="768" y="2900"/>
                    <a:pt x="1232" y="2689"/>
                    <a:pt x="1553" y="2322"/>
                  </a:cubicBezTo>
                  <a:lnTo>
                    <a:pt x="1757" y="2090"/>
                  </a:lnTo>
                  <a:lnTo>
                    <a:pt x="1757" y="2090"/>
                  </a:lnTo>
                  <a:cubicBezTo>
                    <a:pt x="2073" y="1729"/>
                    <a:pt x="2529" y="1519"/>
                    <a:pt x="3010" y="1513"/>
                  </a:cubicBezTo>
                  <a:lnTo>
                    <a:pt x="3969" y="1502"/>
                  </a:lnTo>
                  <a:lnTo>
                    <a:pt x="3969" y="1502"/>
                  </a:lnTo>
                  <a:cubicBezTo>
                    <a:pt x="4261" y="1499"/>
                    <a:pt x="4547" y="1420"/>
                    <a:pt x="4799" y="1273"/>
                  </a:cubicBezTo>
                  <a:lnTo>
                    <a:pt x="5133" y="1078"/>
                  </a:lnTo>
                  <a:lnTo>
                    <a:pt x="5133" y="1078"/>
                  </a:lnTo>
                  <a:cubicBezTo>
                    <a:pt x="5397" y="925"/>
                    <a:pt x="5697" y="846"/>
                    <a:pt x="6002" y="850"/>
                  </a:cubicBezTo>
                  <a:lnTo>
                    <a:pt x="6452" y="855"/>
                  </a:lnTo>
                  <a:lnTo>
                    <a:pt x="6452" y="855"/>
                  </a:lnTo>
                  <a:cubicBezTo>
                    <a:pt x="6857" y="859"/>
                    <a:pt x="7250" y="718"/>
                    <a:pt x="7560" y="458"/>
                  </a:cubicBezTo>
                  <a:lnTo>
                    <a:pt x="8103" y="0"/>
                  </a:lnTo>
                  <a:lnTo>
                    <a:pt x="8103" y="3593"/>
                  </a:lnTo>
                </a:path>
              </a:pathLst>
            </a:custGeom>
            <a:gradFill>
              <a:gsLst>
                <a:gs pos="23000">
                  <a:srgbClr val="D3E7F9"/>
                </a:gs>
                <a:gs pos="1000">
                  <a:srgbClr val="A7CEF3"/>
                </a:gs>
                <a:gs pos="83000">
                  <a:srgbClr val="FFFF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0B80E6-3FB4-6C40-903B-62EF11E98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442" y="7418294"/>
              <a:ext cx="8655667" cy="3970227"/>
            </a:xfrm>
            <a:custGeom>
              <a:avLst/>
              <a:gdLst>
                <a:gd name="connsiteX0" fmla="*/ 15383 w 8655667"/>
                <a:gd name="connsiteY0" fmla="*/ 3043145 h 3970227"/>
                <a:gd name="connsiteX1" fmla="*/ 15383 w 8655667"/>
                <a:gd name="connsiteY1" fmla="*/ 3970223 h 3970227"/>
                <a:gd name="connsiteX2" fmla="*/ 0 w 8655667"/>
                <a:gd name="connsiteY2" fmla="*/ 3970223 h 3970227"/>
                <a:gd name="connsiteX3" fmla="*/ 0 w 8655667"/>
                <a:gd name="connsiteY3" fmla="*/ 3048136 h 3970227"/>
                <a:gd name="connsiteX4" fmla="*/ 15383 w 8655667"/>
                <a:gd name="connsiteY4" fmla="*/ 3043145 h 3970227"/>
                <a:gd name="connsiteX5" fmla="*/ 883008 w 8655667"/>
                <a:gd name="connsiteY5" fmla="*/ 2598213 h 3970227"/>
                <a:gd name="connsiteX6" fmla="*/ 883008 w 8655667"/>
                <a:gd name="connsiteY6" fmla="*/ 3964736 h 3970227"/>
                <a:gd name="connsiteX7" fmla="*/ 862409 w 8655667"/>
                <a:gd name="connsiteY7" fmla="*/ 3964736 h 3970227"/>
                <a:gd name="connsiteX8" fmla="*/ 862409 w 8655667"/>
                <a:gd name="connsiteY8" fmla="*/ 2613134 h 3970227"/>
                <a:gd name="connsiteX9" fmla="*/ 883008 w 8655667"/>
                <a:gd name="connsiteY9" fmla="*/ 2598213 h 3970227"/>
                <a:gd name="connsiteX10" fmla="*/ 1750908 w 8655667"/>
                <a:gd name="connsiteY10" fmla="*/ 1746787 h 3970227"/>
                <a:gd name="connsiteX11" fmla="*/ 1750908 w 8655667"/>
                <a:gd name="connsiteY11" fmla="*/ 3970226 h 3970227"/>
                <a:gd name="connsiteX12" fmla="*/ 1730309 w 8655667"/>
                <a:gd name="connsiteY12" fmla="*/ 3970226 h 3970227"/>
                <a:gd name="connsiteX13" fmla="*/ 1730309 w 8655667"/>
                <a:gd name="connsiteY13" fmla="*/ 1760497 h 3970227"/>
                <a:gd name="connsiteX14" fmla="*/ 1750908 w 8655667"/>
                <a:gd name="connsiteY14" fmla="*/ 1746787 h 3970227"/>
                <a:gd name="connsiteX15" fmla="*/ 2613315 w 8655667"/>
                <a:gd name="connsiteY15" fmla="*/ 1400727 h 3970227"/>
                <a:gd name="connsiteX16" fmla="*/ 2613315 w 8655667"/>
                <a:gd name="connsiteY16" fmla="*/ 3964732 h 3970227"/>
                <a:gd name="connsiteX17" fmla="*/ 2592716 w 8655667"/>
                <a:gd name="connsiteY17" fmla="*/ 3964732 h 3970227"/>
                <a:gd name="connsiteX18" fmla="*/ 2592716 w 8655667"/>
                <a:gd name="connsiteY18" fmla="*/ 1403218 h 3970227"/>
                <a:gd name="connsiteX19" fmla="*/ 2613315 w 8655667"/>
                <a:gd name="connsiteY19" fmla="*/ 1400727 h 3970227"/>
                <a:gd name="connsiteX20" fmla="*/ 3455125 w 8655667"/>
                <a:gd name="connsiteY20" fmla="*/ 1367770 h 3970227"/>
                <a:gd name="connsiteX21" fmla="*/ 3470504 w 8655667"/>
                <a:gd name="connsiteY21" fmla="*/ 1367770 h 3970227"/>
                <a:gd name="connsiteX22" fmla="*/ 3470504 w 8655667"/>
                <a:gd name="connsiteY22" fmla="*/ 3964734 h 3970227"/>
                <a:gd name="connsiteX23" fmla="*/ 3455125 w 8655667"/>
                <a:gd name="connsiteY23" fmla="*/ 3964734 h 3970227"/>
                <a:gd name="connsiteX24" fmla="*/ 4338213 w 8655667"/>
                <a:gd name="connsiteY24" fmla="*/ 1345798 h 3970227"/>
                <a:gd name="connsiteX25" fmla="*/ 4338213 w 8655667"/>
                <a:gd name="connsiteY25" fmla="*/ 3964734 h 3970227"/>
                <a:gd name="connsiteX26" fmla="*/ 4317533 w 8655667"/>
                <a:gd name="connsiteY26" fmla="*/ 3964734 h 3970227"/>
                <a:gd name="connsiteX27" fmla="*/ 4317533 w 8655667"/>
                <a:gd name="connsiteY27" fmla="*/ 1348289 h 3970227"/>
                <a:gd name="connsiteX28" fmla="*/ 4338213 w 8655667"/>
                <a:gd name="connsiteY28" fmla="*/ 1345798 h 3970227"/>
                <a:gd name="connsiteX29" fmla="*/ 5200541 w 8655667"/>
                <a:gd name="connsiteY29" fmla="*/ 1043676 h 3970227"/>
                <a:gd name="connsiteX30" fmla="*/ 5200541 w 8655667"/>
                <a:gd name="connsiteY30" fmla="*/ 3964732 h 3970227"/>
                <a:gd name="connsiteX31" fmla="*/ 5179942 w 8655667"/>
                <a:gd name="connsiteY31" fmla="*/ 3964732 h 3970227"/>
                <a:gd name="connsiteX32" fmla="*/ 5179942 w 8655667"/>
                <a:gd name="connsiteY32" fmla="*/ 1054877 h 3970227"/>
                <a:gd name="connsiteX33" fmla="*/ 6062949 w 8655667"/>
                <a:gd name="connsiteY33" fmla="*/ 626205 h 3970227"/>
                <a:gd name="connsiteX34" fmla="*/ 6062949 w 8655667"/>
                <a:gd name="connsiteY34" fmla="*/ 3970226 h 3970227"/>
                <a:gd name="connsiteX35" fmla="*/ 6042350 w 8655667"/>
                <a:gd name="connsiteY35" fmla="*/ 3970226 h 3970227"/>
                <a:gd name="connsiteX36" fmla="*/ 6042350 w 8655667"/>
                <a:gd name="connsiteY36" fmla="*/ 631188 h 3970227"/>
                <a:gd name="connsiteX37" fmla="*/ 6062949 w 8655667"/>
                <a:gd name="connsiteY37" fmla="*/ 626205 h 3970227"/>
                <a:gd name="connsiteX38" fmla="*/ 6904759 w 8655667"/>
                <a:gd name="connsiteY38" fmla="*/ 554799 h 3970227"/>
                <a:gd name="connsiteX39" fmla="*/ 6925439 w 8655667"/>
                <a:gd name="connsiteY39" fmla="*/ 554799 h 3970227"/>
                <a:gd name="connsiteX40" fmla="*/ 6925439 w 8655667"/>
                <a:gd name="connsiteY40" fmla="*/ 3970227 h 3970227"/>
                <a:gd name="connsiteX41" fmla="*/ 6904759 w 8655667"/>
                <a:gd name="connsiteY41" fmla="*/ 3970227 h 3970227"/>
                <a:gd name="connsiteX42" fmla="*/ 7793341 w 8655667"/>
                <a:gd name="connsiteY42" fmla="*/ 477895 h 3970227"/>
                <a:gd name="connsiteX43" fmla="*/ 7793341 w 8655667"/>
                <a:gd name="connsiteY43" fmla="*/ 3964732 h 3970227"/>
                <a:gd name="connsiteX44" fmla="*/ 7772661 w 8655667"/>
                <a:gd name="connsiteY44" fmla="*/ 3964732 h 3970227"/>
                <a:gd name="connsiteX45" fmla="*/ 7772661 w 8655667"/>
                <a:gd name="connsiteY45" fmla="*/ 482874 h 3970227"/>
                <a:gd name="connsiteX46" fmla="*/ 7793341 w 8655667"/>
                <a:gd name="connsiteY46" fmla="*/ 477895 h 3970227"/>
                <a:gd name="connsiteX47" fmla="*/ 8655667 w 8655667"/>
                <a:gd name="connsiteY47" fmla="*/ 0 h 3970227"/>
                <a:gd name="connsiteX48" fmla="*/ 8655667 w 8655667"/>
                <a:gd name="connsiteY48" fmla="*/ 3964734 h 3970227"/>
                <a:gd name="connsiteX49" fmla="*/ 8635068 w 8655667"/>
                <a:gd name="connsiteY49" fmla="*/ 3964734 h 3970227"/>
                <a:gd name="connsiteX50" fmla="*/ 8635068 w 8655667"/>
                <a:gd name="connsiteY50" fmla="*/ 14942 h 397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8655667" h="3970227">
                  <a:moveTo>
                    <a:pt x="15383" y="3043145"/>
                  </a:moveTo>
                  <a:lnTo>
                    <a:pt x="15383" y="3970223"/>
                  </a:lnTo>
                  <a:lnTo>
                    <a:pt x="0" y="3970223"/>
                  </a:lnTo>
                  <a:lnTo>
                    <a:pt x="0" y="3048136"/>
                  </a:lnTo>
                  <a:cubicBezTo>
                    <a:pt x="4395" y="3045640"/>
                    <a:pt x="9889" y="3044393"/>
                    <a:pt x="15383" y="3043145"/>
                  </a:cubicBezTo>
                  <a:close/>
                  <a:moveTo>
                    <a:pt x="883008" y="2598213"/>
                  </a:moveTo>
                  <a:lnTo>
                    <a:pt x="883008" y="3964736"/>
                  </a:lnTo>
                  <a:lnTo>
                    <a:pt x="862409" y="3964736"/>
                  </a:lnTo>
                  <a:lnTo>
                    <a:pt x="862409" y="2613134"/>
                  </a:lnTo>
                  <a:cubicBezTo>
                    <a:pt x="869275" y="2608160"/>
                    <a:pt x="876142" y="2603187"/>
                    <a:pt x="883008" y="2598213"/>
                  </a:cubicBezTo>
                  <a:close/>
                  <a:moveTo>
                    <a:pt x="1750908" y="1746787"/>
                  </a:moveTo>
                  <a:lnTo>
                    <a:pt x="1750908" y="3970226"/>
                  </a:lnTo>
                  <a:lnTo>
                    <a:pt x="1730309" y="3970226"/>
                  </a:lnTo>
                  <a:lnTo>
                    <a:pt x="1730309" y="1760497"/>
                  </a:lnTo>
                  <a:cubicBezTo>
                    <a:pt x="1737175" y="1755511"/>
                    <a:pt x="1744042" y="1750526"/>
                    <a:pt x="1750908" y="1746787"/>
                  </a:cubicBezTo>
                  <a:close/>
                  <a:moveTo>
                    <a:pt x="2613315" y="1400727"/>
                  </a:moveTo>
                  <a:lnTo>
                    <a:pt x="2613315" y="3964732"/>
                  </a:lnTo>
                  <a:lnTo>
                    <a:pt x="2592716" y="3964732"/>
                  </a:lnTo>
                  <a:lnTo>
                    <a:pt x="2592716" y="1403218"/>
                  </a:lnTo>
                  <a:cubicBezTo>
                    <a:pt x="2599582" y="1401972"/>
                    <a:pt x="2606448" y="1401972"/>
                    <a:pt x="2613315" y="1400727"/>
                  </a:cubicBezTo>
                  <a:close/>
                  <a:moveTo>
                    <a:pt x="3455125" y="1367770"/>
                  </a:moveTo>
                  <a:lnTo>
                    <a:pt x="3470504" y="1367770"/>
                  </a:lnTo>
                  <a:lnTo>
                    <a:pt x="3470504" y="3964734"/>
                  </a:lnTo>
                  <a:lnTo>
                    <a:pt x="3455125" y="3964734"/>
                  </a:lnTo>
                  <a:close/>
                  <a:moveTo>
                    <a:pt x="4338213" y="1345798"/>
                  </a:moveTo>
                  <a:lnTo>
                    <a:pt x="4338213" y="3964734"/>
                  </a:lnTo>
                  <a:lnTo>
                    <a:pt x="4317533" y="3964734"/>
                  </a:lnTo>
                  <a:lnTo>
                    <a:pt x="4317533" y="1348289"/>
                  </a:lnTo>
                  <a:cubicBezTo>
                    <a:pt x="4325288" y="1347043"/>
                    <a:pt x="4331750" y="1347043"/>
                    <a:pt x="4338213" y="1345798"/>
                  </a:cubicBezTo>
                  <a:close/>
                  <a:moveTo>
                    <a:pt x="5200541" y="1043676"/>
                  </a:moveTo>
                  <a:lnTo>
                    <a:pt x="5200541" y="3964732"/>
                  </a:lnTo>
                  <a:lnTo>
                    <a:pt x="5179942" y="3964732"/>
                  </a:lnTo>
                  <a:lnTo>
                    <a:pt x="5179942" y="1054877"/>
                  </a:lnTo>
                  <a:close/>
                  <a:moveTo>
                    <a:pt x="6062949" y="626205"/>
                  </a:moveTo>
                  <a:lnTo>
                    <a:pt x="6062949" y="3970226"/>
                  </a:lnTo>
                  <a:lnTo>
                    <a:pt x="6042350" y="3970226"/>
                  </a:lnTo>
                  <a:lnTo>
                    <a:pt x="6042350" y="631188"/>
                  </a:lnTo>
                  <a:cubicBezTo>
                    <a:pt x="6049216" y="629942"/>
                    <a:pt x="6056082" y="627451"/>
                    <a:pt x="6062949" y="626205"/>
                  </a:cubicBezTo>
                  <a:close/>
                  <a:moveTo>
                    <a:pt x="6904759" y="554799"/>
                  </a:moveTo>
                  <a:lnTo>
                    <a:pt x="6925439" y="554799"/>
                  </a:lnTo>
                  <a:lnTo>
                    <a:pt x="6925439" y="3970227"/>
                  </a:lnTo>
                  <a:lnTo>
                    <a:pt x="6904759" y="3970227"/>
                  </a:lnTo>
                  <a:close/>
                  <a:moveTo>
                    <a:pt x="7793341" y="477895"/>
                  </a:moveTo>
                  <a:lnTo>
                    <a:pt x="7793341" y="3964732"/>
                  </a:lnTo>
                  <a:lnTo>
                    <a:pt x="7772661" y="3964732"/>
                  </a:lnTo>
                  <a:lnTo>
                    <a:pt x="7772661" y="482874"/>
                  </a:lnTo>
                  <a:cubicBezTo>
                    <a:pt x="7780416" y="481629"/>
                    <a:pt x="7786878" y="480384"/>
                    <a:pt x="7793341" y="477895"/>
                  </a:cubicBezTo>
                  <a:close/>
                  <a:moveTo>
                    <a:pt x="8655667" y="0"/>
                  </a:moveTo>
                  <a:lnTo>
                    <a:pt x="8655667" y="3964734"/>
                  </a:lnTo>
                  <a:lnTo>
                    <a:pt x="8635068" y="3964734"/>
                  </a:lnTo>
                  <a:lnTo>
                    <a:pt x="8635068" y="14942"/>
                  </a:lnTo>
                  <a:close/>
                </a:path>
              </a:pathLst>
            </a:custGeom>
            <a:solidFill>
              <a:srgbClr val="71B8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B46E190-B9E1-D543-9205-6EB27216A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1690" y="6698705"/>
              <a:ext cx="10854261" cy="3867105"/>
            </a:xfrm>
            <a:custGeom>
              <a:avLst/>
              <a:gdLst>
                <a:gd name="T0" fmla="*/ 8703 w 8714"/>
                <a:gd name="T1" fmla="*/ 146 h 3106"/>
                <a:gd name="T2" fmla="*/ 8532 w 8714"/>
                <a:gd name="T3" fmla="*/ 11 h 3106"/>
                <a:gd name="T4" fmla="*/ 8532 w 8714"/>
                <a:gd name="T5" fmla="*/ 11 h 3106"/>
                <a:gd name="T6" fmla="*/ 8499 w 8714"/>
                <a:gd name="T7" fmla="*/ 27 h 3106"/>
                <a:gd name="T8" fmla="*/ 8499 w 8714"/>
                <a:gd name="T9" fmla="*/ 138 h 3106"/>
                <a:gd name="T10" fmla="*/ 8322 w 8714"/>
                <a:gd name="T11" fmla="*/ 138 h 3106"/>
                <a:gd name="T12" fmla="*/ 8322 w 8714"/>
                <a:gd name="T13" fmla="*/ 138 h 3106"/>
                <a:gd name="T14" fmla="*/ 8129 w 8714"/>
                <a:gd name="T15" fmla="*/ 207 h 3106"/>
                <a:gd name="T16" fmla="*/ 7660 w 8714"/>
                <a:gd name="T17" fmla="*/ 602 h 3106"/>
                <a:gd name="T18" fmla="*/ 7660 w 8714"/>
                <a:gd name="T19" fmla="*/ 602 h 3106"/>
                <a:gd name="T20" fmla="*/ 6593 w 8714"/>
                <a:gd name="T21" fmla="*/ 991 h 3106"/>
                <a:gd name="T22" fmla="*/ 6593 w 8714"/>
                <a:gd name="T23" fmla="*/ 991 h 3106"/>
                <a:gd name="T24" fmla="*/ 6575 w 8714"/>
                <a:gd name="T25" fmla="*/ 991 h 3106"/>
                <a:gd name="T26" fmla="*/ 6125 w 8714"/>
                <a:gd name="T27" fmla="*/ 987 h 3106"/>
                <a:gd name="T28" fmla="*/ 6125 w 8714"/>
                <a:gd name="T29" fmla="*/ 987 h 3106"/>
                <a:gd name="T30" fmla="*/ 5238 w 8714"/>
                <a:gd name="T31" fmla="*/ 1220 h 3106"/>
                <a:gd name="T32" fmla="*/ 4904 w 8714"/>
                <a:gd name="T33" fmla="*/ 1414 h 3106"/>
                <a:gd name="T34" fmla="*/ 4904 w 8714"/>
                <a:gd name="T35" fmla="*/ 1414 h 3106"/>
                <a:gd name="T36" fmla="*/ 4091 w 8714"/>
                <a:gd name="T37" fmla="*/ 1639 h 3106"/>
                <a:gd name="T38" fmla="*/ 3131 w 8714"/>
                <a:gd name="T39" fmla="*/ 1650 h 3106"/>
                <a:gd name="T40" fmla="*/ 3131 w 8714"/>
                <a:gd name="T41" fmla="*/ 1650 h 3106"/>
                <a:gd name="T42" fmla="*/ 1853 w 8714"/>
                <a:gd name="T43" fmla="*/ 2239 h 3106"/>
                <a:gd name="T44" fmla="*/ 1649 w 8714"/>
                <a:gd name="T45" fmla="*/ 2471 h 3106"/>
                <a:gd name="T46" fmla="*/ 1649 w 8714"/>
                <a:gd name="T47" fmla="*/ 2471 h 3106"/>
                <a:gd name="T48" fmla="*/ 403 w 8714"/>
                <a:gd name="T49" fmla="*/ 3037 h 3106"/>
                <a:gd name="T50" fmla="*/ 35 w 8714"/>
                <a:gd name="T51" fmla="*/ 3037 h 3106"/>
                <a:gd name="T52" fmla="*/ 35 w 8714"/>
                <a:gd name="T53" fmla="*/ 3037 h 3106"/>
                <a:gd name="T54" fmla="*/ 0 w 8714"/>
                <a:gd name="T55" fmla="*/ 3071 h 3106"/>
                <a:gd name="T56" fmla="*/ 0 w 8714"/>
                <a:gd name="T57" fmla="*/ 3071 h 3106"/>
                <a:gd name="T58" fmla="*/ 35 w 8714"/>
                <a:gd name="T59" fmla="*/ 3105 h 3106"/>
                <a:gd name="T60" fmla="*/ 403 w 8714"/>
                <a:gd name="T61" fmla="*/ 3105 h 3106"/>
                <a:gd name="T62" fmla="*/ 403 w 8714"/>
                <a:gd name="T63" fmla="*/ 3105 h 3106"/>
                <a:gd name="T64" fmla="*/ 1701 w 8714"/>
                <a:gd name="T65" fmla="*/ 2516 h 3106"/>
                <a:gd name="T66" fmla="*/ 1904 w 8714"/>
                <a:gd name="T67" fmla="*/ 2284 h 3106"/>
                <a:gd name="T68" fmla="*/ 1904 w 8714"/>
                <a:gd name="T69" fmla="*/ 2284 h 3106"/>
                <a:gd name="T70" fmla="*/ 3132 w 8714"/>
                <a:gd name="T71" fmla="*/ 1718 h 3106"/>
                <a:gd name="T72" fmla="*/ 4092 w 8714"/>
                <a:gd name="T73" fmla="*/ 1707 h 3106"/>
                <a:gd name="T74" fmla="*/ 4092 w 8714"/>
                <a:gd name="T75" fmla="*/ 1707 h 3106"/>
                <a:gd name="T76" fmla="*/ 4938 w 8714"/>
                <a:gd name="T77" fmla="*/ 1473 h 3106"/>
                <a:gd name="T78" fmla="*/ 5273 w 8714"/>
                <a:gd name="T79" fmla="*/ 1279 h 3106"/>
                <a:gd name="T80" fmla="*/ 5273 w 8714"/>
                <a:gd name="T81" fmla="*/ 1279 h 3106"/>
                <a:gd name="T82" fmla="*/ 6124 w 8714"/>
                <a:gd name="T83" fmla="*/ 1054 h 3106"/>
                <a:gd name="T84" fmla="*/ 6574 w 8714"/>
                <a:gd name="T85" fmla="*/ 1059 h 3106"/>
                <a:gd name="T86" fmla="*/ 6574 w 8714"/>
                <a:gd name="T87" fmla="*/ 1059 h 3106"/>
                <a:gd name="T88" fmla="*/ 6593 w 8714"/>
                <a:gd name="T89" fmla="*/ 1060 h 3106"/>
                <a:gd name="T90" fmla="*/ 6593 w 8714"/>
                <a:gd name="T91" fmla="*/ 1060 h 3106"/>
                <a:gd name="T92" fmla="*/ 7703 w 8714"/>
                <a:gd name="T93" fmla="*/ 654 h 3106"/>
                <a:gd name="T94" fmla="*/ 8173 w 8714"/>
                <a:gd name="T95" fmla="*/ 260 h 3106"/>
                <a:gd name="T96" fmla="*/ 8173 w 8714"/>
                <a:gd name="T97" fmla="*/ 260 h 3106"/>
                <a:gd name="T98" fmla="*/ 8322 w 8714"/>
                <a:gd name="T99" fmla="*/ 206 h 3106"/>
                <a:gd name="T100" fmla="*/ 8499 w 8714"/>
                <a:gd name="T101" fmla="*/ 206 h 3106"/>
                <a:gd name="T102" fmla="*/ 8499 w 8714"/>
                <a:gd name="T103" fmla="*/ 314 h 3106"/>
                <a:gd name="T104" fmla="*/ 8499 w 8714"/>
                <a:gd name="T105" fmla="*/ 314 h 3106"/>
                <a:gd name="T106" fmla="*/ 8533 w 8714"/>
                <a:gd name="T107" fmla="*/ 329 h 3106"/>
                <a:gd name="T108" fmla="*/ 8703 w 8714"/>
                <a:gd name="T109" fmla="*/ 179 h 3106"/>
                <a:gd name="T110" fmla="*/ 8703 w 8714"/>
                <a:gd name="T111" fmla="*/ 179 h 3106"/>
                <a:gd name="T112" fmla="*/ 8703 w 8714"/>
                <a:gd name="T113" fmla="*/ 146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14" h="3106">
                  <a:moveTo>
                    <a:pt x="8703" y="146"/>
                  </a:moveTo>
                  <a:lnTo>
                    <a:pt x="8532" y="11"/>
                  </a:lnTo>
                  <a:lnTo>
                    <a:pt x="8532" y="11"/>
                  </a:lnTo>
                  <a:cubicBezTo>
                    <a:pt x="8519" y="0"/>
                    <a:pt x="8499" y="10"/>
                    <a:pt x="8499" y="27"/>
                  </a:cubicBezTo>
                  <a:lnTo>
                    <a:pt x="8499" y="138"/>
                  </a:lnTo>
                  <a:lnTo>
                    <a:pt x="8322" y="138"/>
                  </a:lnTo>
                  <a:lnTo>
                    <a:pt x="8322" y="138"/>
                  </a:lnTo>
                  <a:cubicBezTo>
                    <a:pt x="8252" y="138"/>
                    <a:pt x="8183" y="162"/>
                    <a:pt x="8129" y="207"/>
                  </a:cubicBezTo>
                  <a:lnTo>
                    <a:pt x="7660" y="602"/>
                  </a:lnTo>
                  <a:lnTo>
                    <a:pt x="7660" y="602"/>
                  </a:lnTo>
                  <a:cubicBezTo>
                    <a:pt x="7361" y="854"/>
                    <a:pt x="6983" y="991"/>
                    <a:pt x="6593" y="991"/>
                  </a:cubicBezTo>
                  <a:lnTo>
                    <a:pt x="6593" y="991"/>
                  </a:lnTo>
                  <a:cubicBezTo>
                    <a:pt x="6587" y="991"/>
                    <a:pt x="6581" y="991"/>
                    <a:pt x="6575" y="991"/>
                  </a:cubicBezTo>
                  <a:lnTo>
                    <a:pt x="6125" y="987"/>
                  </a:lnTo>
                  <a:lnTo>
                    <a:pt x="6125" y="987"/>
                  </a:lnTo>
                  <a:cubicBezTo>
                    <a:pt x="5814" y="983"/>
                    <a:pt x="5507" y="1063"/>
                    <a:pt x="5238" y="1220"/>
                  </a:cubicBezTo>
                  <a:lnTo>
                    <a:pt x="4904" y="1414"/>
                  </a:lnTo>
                  <a:lnTo>
                    <a:pt x="4904" y="1414"/>
                  </a:lnTo>
                  <a:cubicBezTo>
                    <a:pt x="4657" y="1558"/>
                    <a:pt x="4376" y="1636"/>
                    <a:pt x="4091" y="1639"/>
                  </a:cubicBezTo>
                  <a:lnTo>
                    <a:pt x="3131" y="1650"/>
                  </a:lnTo>
                  <a:lnTo>
                    <a:pt x="3131" y="1650"/>
                  </a:lnTo>
                  <a:cubicBezTo>
                    <a:pt x="2641" y="1655"/>
                    <a:pt x="2175" y="1870"/>
                    <a:pt x="1853" y="2239"/>
                  </a:cubicBezTo>
                  <a:lnTo>
                    <a:pt x="1649" y="2471"/>
                  </a:lnTo>
                  <a:lnTo>
                    <a:pt x="1649" y="2471"/>
                  </a:lnTo>
                  <a:cubicBezTo>
                    <a:pt x="1335" y="2830"/>
                    <a:pt x="881" y="3037"/>
                    <a:pt x="403" y="3037"/>
                  </a:cubicBezTo>
                  <a:lnTo>
                    <a:pt x="35" y="3037"/>
                  </a:lnTo>
                  <a:lnTo>
                    <a:pt x="35" y="3037"/>
                  </a:lnTo>
                  <a:cubicBezTo>
                    <a:pt x="16" y="3037"/>
                    <a:pt x="0" y="3052"/>
                    <a:pt x="0" y="3071"/>
                  </a:cubicBezTo>
                  <a:lnTo>
                    <a:pt x="0" y="3071"/>
                  </a:lnTo>
                  <a:cubicBezTo>
                    <a:pt x="0" y="3090"/>
                    <a:pt x="16" y="3105"/>
                    <a:pt x="35" y="3105"/>
                  </a:cubicBezTo>
                  <a:lnTo>
                    <a:pt x="403" y="3105"/>
                  </a:lnTo>
                  <a:lnTo>
                    <a:pt x="403" y="3105"/>
                  </a:lnTo>
                  <a:cubicBezTo>
                    <a:pt x="900" y="3105"/>
                    <a:pt x="1373" y="2890"/>
                    <a:pt x="1701" y="2516"/>
                  </a:cubicBezTo>
                  <a:lnTo>
                    <a:pt x="1904" y="2284"/>
                  </a:lnTo>
                  <a:lnTo>
                    <a:pt x="1904" y="2284"/>
                  </a:lnTo>
                  <a:cubicBezTo>
                    <a:pt x="2214" y="1930"/>
                    <a:pt x="2662" y="1723"/>
                    <a:pt x="3132" y="1718"/>
                  </a:cubicBezTo>
                  <a:lnTo>
                    <a:pt x="4092" y="1707"/>
                  </a:lnTo>
                  <a:lnTo>
                    <a:pt x="4092" y="1707"/>
                  </a:lnTo>
                  <a:cubicBezTo>
                    <a:pt x="4388" y="1704"/>
                    <a:pt x="4681" y="1623"/>
                    <a:pt x="4938" y="1473"/>
                  </a:cubicBezTo>
                  <a:lnTo>
                    <a:pt x="5273" y="1279"/>
                  </a:lnTo>
                  <a:lnTo>
                    <a:pt x="5273" y="1279"/>
                  </a:lnTo>
                  <a:cubicBezTo>
                    <a:pt x="5531" y="1129"/>
                    <a:pt x="5825" y="1051"/>
                    <a:pt x="6124" y="1054"/>
                  </a:cubicBezTo>
                  <a:lnTo>
                    <a:pt x="6574" y="1059"/>
                  </a:lnTo>
                  <a:lnTo>
                    <a:pt x="6574" y="1059"/>
                  </a:lnTo>
                  <a:cubicBezTo>
                    <a:pt x="6580" y="1060"/>
                    <a:pt x="6587" y="1060"/>
                    <a:pt x="6593" y="1060"/>
                  </a:cubicBezTo>
                  <a:lnTo>
                    <a:pt x="6593" y="1060"/>
                  </a:lnTo>
                  <a:cubicBezTo>
                    <a:pt x="6999" y="1060"/>
                    <a:pt x="7393" y="916"/>
                    <a:pt x="7703" y="654"/>
                  </a:cubicBezTo>
                  <a:lnTo>
                    <a:pt x="8173" y="260"/>
                  </a:lnTo>
                  <a:lnTo>
                    <a:pt x="8173" y="260"/>
                  </a:lnTo>
                  <a:cubicBezTo>
                    <a:pt x="8215" y="224"/>
                    <a:pt x="8267" y="206"/>
                    <a:pt x="8322" y="206"/>
                  </a:cubicBezTo>
                  <a:lnTo>
                    <a:pt x="8499" y="206"/>
                  </a:lnTo>
                  <a:lnTo>
                    <a:pt x="8499" y="314"/>
                  </a:lnTo>
                  <a:lnTo>
                    <a:pt x="8499" y="314"/>
                  </a:lnTo>
                  <a:cubicBezTo>
                    <a:pt x="8499" y="332"/>
                    <a:pt x="8520" y="341"/>
                    <a:pt x="8533" y="329"/>
                  </a:cubicBezTo>
                  <a:lnTo>
                    <a:pt x="8703" y="179"/>
                  </a:lnTo>
                  <a:lnTo>
                    <a:pt x="8703" y="179"/>
                  </a:lnTo>
                  <a:cubicBezTo>
                    <a:pt x="8713" y="170"/>
                    <a:pt x="8713" y="154"/>
                    <a:pt x="8703" y="146"/>
                  </a:cubicBezTo>
                </a:path>
              </a:pathLst>
            </a:custGeom>
            <a:solidFill>
              <a:srgbClr val="FA9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56CC021-EDE7-1347-BEE4-9172FD0FC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252" y="6885469"/>
              <a:ext cx="1673928" cy="1447784"/>
            </a:xfrm>
            <a:custGeom>
              <a:avLst/>
              <a:gdLst>
                <a:gd name="connsiteX0" fmla="*/ 463731 w 1673928"/>
                <a:gd name="connsiteY0" fmla="*/ 609725 h 1447784"/>
                <a:gd name="connsiteX1" fmla="*/ 584520 w 1673928"/>
                <a:gd name="connsiteY1" fmla="*/ 674470 h 1447784"/>
                <a:gd name="connsiteX2" fmla="*/ 227134 w 1673928"/>
                <a:gd name="connsiteY2" fmla="*/ 1334369 h 1447784"/>
                <a:gd name="connsiteX3" fmla="*/ 115061 w 1673928"/>
                <a:gd name="connsiteY3" fmla="*/ 1445182 h 1447784"/>
                <a:gd name="connsiteX4" fmla="*/ 102609 w 1673928"/>
                <a:gd name="connsiteY4" fmla="*/ 1446427 h 1447784"/>
                <a:gd name="connsiteX5" fmla="*/ 6725 w 1673928"/>
                <a:gd name="connsiteY5" fmla="*/ 1394133 h 1447784"/>
                <a:gd name="connsiteX6" fmla="*/ 2989 w 1673928"/>
                <a:gd name="connsiteY6" fmla="*/ 1374212 h 1447784"/>
                <a:gd name="connsiteX7" fmla="*/ 24158 w 1673928"/>
                <a:gd name="connsiteY7" fmla="*/ 1349310 h 1447784"/>
                <a:gd name="connsiteX8" fmla="*/ 214681 w 1673928"/>
                <a:gd name="connsiteY8" fmla="*/ 1066674 h 1447784"/>
                <a:gd name="connsiteX9" fmla="*/ 1439840 w 1673928"/>
                <a:gd name="connsiteY9" fmla="*/ 0 h 1447784"/>
                <a:gd name="connsiteX10" fmla="*/ 1618772 w 1673928"/>
                <a:gd name="connsiteY10" fmla="*/ 602638 h 1447784"/>
                <a:gd name="connsiteX11" fmla="*/ 1559128 w 1673928"/>
                <a:gd name="connsiteY11" fmla="*/ 711983 h 1447784"/>
                <a:gd name="connsiteX12" fmla="*/ 962689 w 1673928"/>
                <a:gd name="connsiteY12" fmla="*/ 889668 h 1447784"/>
                <a:gd name="connsiteX13" fmla="*/ 942808 w 1673928"/>
                <a:gd name="connsiteY13" fmla="*/ 879727 h 1447784"/>
                <a:gd name="connsiteX14" fmla="*/ 1255938 w 1673928"/>
                <a:gd name="connsiteY14" fmla="*/ 457259 h 1447784"/>
                <a:gd name="connsiteX15" fmla="*/ 1439840 w 1673928"/>
                <a:gd name="connsiteY15" fmla="*/ 0 h 144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928" h="1447784">
                  <a:moveTo>
                    <a:pt x="463731" y="609725"/>
                  </a:moveTo>
                  <a:lnTo>
                    <a:pt x="584520" y="674470"/>
                  </a:lnTo>
                  <a:lnTo>
                    <a:pt x="227134" y="1334369"/>
                  </a:lnTo>
                  <a:lnTo>
                    <a:pt x="115061" y="1445182"/>
                  </a:lnTo>
                  <a:cubicBezTo>
                    <a:pt x="112571" y="1447672"/>
                    <a:pt x="107590" y="1448917"/>
                    <a:pt x="102609" y="1446427"/>
                  </a:cubicBezTo>
                  <a:lnTo>
                    <a:pt x="6725" y="1394133"/>
                  </a:lnTo>
                  <a:cubicBezTo>
                    <a:pt x="-747" y="1389153"/>
                    <a:pt x="-1992" y="1380437"/>
                    <a:pt x="2989" y="1374212"/>
                  </a:cubicBezTo>
                  <a:lnTo>
                    <a:pt x="24158" y="1349310"/>
                  </a:lnTo>
                  <a:cubicBezTo>
                    <a:pt x="96383" y="1260908"/>
                    <a:pt x="159890" y="1166281"/>
                    <a:pt x="214681" y="1066674"/>
                  </a:cubicBezTo>
                  <a:close/>
                  <a:moveTo>
                    <a:pt x="1439840" y="0"/>
                  </a:moveTo>
                  <a:cubicBezTo>
                    <a:pt x="1657292" y="116800"/>
                    <a:pt x="1738059" y="387676"/>
                    <a:pt x="1618772" y="602638"/>
                  </a:cubicBezTo>
                  <a:lnTo>
                    <a:pt x="1559128" y="711983"/>
                  </a:lnTo>
                  <a:cubicBezTo>
                    <a:pt x="1442325" y="924459"/>
                    <a:pt x="1176413" y="1003983"/>
                    <a:pt x="962689" y="889668"/>
                  </a:cubicBezTo>
                  <a:lnTo>
                    <a:pt x="942808" y="879727"/>
                  </a:lnTo>
                  <a:cubicBezTo>
                    <a:pt x="1014878" y="825055"/>
                    <a:pt x="1119254" y="707013"/>
                    <a:pt x="1255938" y="457259"/>
                  </a:cubicBezTo>
                  <a:cubicBezTo>
                    <a:pt x="1378954" y="234842"/>
                    <a:pt x="1426172" y="90706"/>
                    <a:pt x="1439840" y="0"/>
                  </a:cubicBezTo>
                  <a:close/>
                </a:path>
              </a:pathLst>
            </a:custGeom>
            <a:solidFill>
              <a:srgbClr val="FFC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45BF15-CF3C-D446-BFAA-5B6C0039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9477" y="7561112"/>
              <a:ext cx="450430" cy="659165"/>
            </a:xfrm>
            <a:custGeom>
              <a:avLst/>
              <a:gdLst>
                <a:gd name="T0" fmla="*/ 0 w 361"/>
                <a:gd name="T1" fmla="*/ 530 h 531"/>
                <a:gd name="T2" fmla="*/ 132 w 361"/>
                <a:gd name="T3" fmla="*/ 422 h 531"/>
                <a:gd name="T4" fmla="*/ 132 w 361"/>
                <a:gd name="T5" fmla="*/ 422 h 531"/>
                <a:gd name="T6" fmla="*/ 190 w 361"/>
                <a:gd name="T7" fmla="*/ 351 h 531"/>
                <a:gd name="T8" fmla="*/ 360 w 361"/>
                <a:gd name="T9" fmla="*/ 39 h 531"/>
                <a:gd name="T10" fmla="*/ 287 w 361"/>
                <a:gd name="T11" fmla="*/ 0 h 531"/>
                <a:gd name="T12" fmla="*/ 0 w 361"/>
                <a:gd name="T13" fmla="*/ 53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531">
                  <a:moveTo>
                    <a:pt x="0" y="530"/>
                  </a:moveTo>
                  <a:lnTo>
                    <a:pt x="132" y="422"/>
                  </a:lnTo>
                  <a:lnTo>
                    <a:pt x="132" y="422"/>
                  </a:lnTo>
                  <a:cubicBezTo>
                    <a:pt x="156" y="403"/>
                    <a:pt x="176" y="379"/>
                    <a:pt x="190" y="351"/>
                  </a:cubicBezTo>
                  <a:lnTo>
                    <a:pt x="360" y="39"/>
                  </a:lnTo>
                  <a:lnTo>
                    <a:pt x="287" y="0"/>
                  </a:lnTo>
                  <a:lnTo>
                    <a:pt x="0" y="530"/>
                  </a:lnTo>
                </a:path>
              </a:pathLst>
            </a:custGeom>
            <a:solidFill>
              <a:srgbClr val="F972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A6D1FA5-C309-5B4C-B7B1-3F390D7A1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6518" y="7654497"/>
              <a:ext cx="247186" cy="313101"/>
            </a:xfrm>
            <a:custGeom>
              <a:avLst/>
              <a:gdLst>
                <a:gd name="T0" fmla="*/ 62 w 200"/>
                <a:gd name="T1" fmla="*/ 244 h 253"/>
                <a:gd name="T2" fmla="*/ 14 w 200"/>
                <a:gd name="T3" fmla="*/ 217 h 253"/>
                <a:gd name="T4" fmla="*/ 14 w 200"/>
                <a:gd name="T5" fmla="*/ 217 h 253"/>
                <a:gd name="T6" fmla="*/ 6 w 200"/>
                <a:gd name="T7" fmla="*/ 188 h 253"/>
                <a:gd name="T8" fmla="*/ 101 w 200"/>
                <a:gd name="T9" fmla="*/ 14 h 253"/>
                <a:gd name="T10" fmla="*/ 101 w 200"/>
                <a:gd name="T11" fmla="*/ 14 h 253"/>
                <a:gd name="T12" fmla="*/ 129 w 200"/>
                <a:gd name="T13" fmla="*/ 6 h 253"/>
                <a:gd name="T14" fmla="*/ 177 w 200"/>
                <a:gd name="T15" fmla="*/ 32 h 253"/>
                <a:gd name="T16" fmla="*/ 177 w 200"/>
                <a:gd name="T17" fmla="*/ 32 h 253"/>
                <a:gd name="T18" fmla="*/ 190 w 200"/>
                <a:gd name="T19" fmla="*/ 77 h 253"/>
                <a:gd name="T20" fmla="*/ 107 w 200"/>
                <a:gd name="T21" fmla="*/ 230 h 253"/>
                <a:gd name="T22" fmla="*/ 107 w 200"/>
                <a:gd name="T23" fmla="*/ 230 h 253"/>
                <a:gd name="T24" fmla="*/ 62 w 200"/>
                <a:gd name="T2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53">
                  <a:moveTo>
                    <a:pt x="62" y="244"/>
                  </a:moveTo>
                  <a:lnTo>
                    <a:pt x="14" y="217"/>
                  </a:lnTo>
                  <a:lnTo>
                    <a:pt x="14" y="217"/>
                  </a:lnTo>
                  <a:cubicBezTo>
                    <a:pt x="4" y="212"/>
                    <a:pt x="0" y="199"/>
                    <a:pt x="6" y="188"/>
                  </a:cubicBezTo>
                  <a:lnTo>
                    <a:pt x="101" y="14"/>
                  </a:lnTo>
                  <a:lnTo>
                    <a:pt x="101" y="14"/>
                  </a:lnTo>
                  <a:cubicBezTo>
                    <a:pt x="106" y="4"/>
                    <a:pt x="119" y="0"/>
                    <a:pt x="129" y="6"/>
                  </a:cubicBezTo>
                  <a:lnTo>
                    <a:pt x="177" y="32"/>
                  </a:lnTo>
                  <a:lnTo>
                    <a:pt x="177" y="32"/>
                  </a:lnTo>
                  <a:cubicBezTo>
                    <a:pt x="193" y="41"/>
                    <a:pt x="199" y="61"/>
                    <a:pt x="190" y="77"/>
                  </a:cubicBezTo>
                  <a:lnTo>
                    <a:pt x="107" y="230"/>
                  </a:lnTo>
                  <a:lnTo>
                    <a:pt x="107" y="230"/>
                  </a:lnTo>
                  <a:cubicBezTo>
                    <a:pt x="98" y="246"/>
                    <a:pt x="78" y="252"/>
                    <a:pt x="62" y="244"/>
                  </a:cubicBezTo>
                </a:path>
              </a:pathLst>
            </a:custGeom>
            <a:solidFill>
              <a:srgbClr val="2534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5AA951-A2E1-FD49-92D4-30F261C7D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2435" y="7687452"/>
              <a:ext cx="181269" cy="280145"/>
            </a:xfrm>
            <a:custGeom>
              <a:avLst/>
              <a:gdLst>
                <a:gd name="T0" fmla="*/ 7 w 145"/>
                <a:gd name="T1" fmla="*/ 216 h 225"/>
                <a:gd name="T2" fmla="*/ 0 w 145"/>
                <a:gd name="T3" fmla="*/ 211 h 225"/>
                <a:gd name="T4" fmla="*/ 115 w 145"/>
                <a:gd name="T5" fmla="*/ 0 h 225"/>
                <a:gd name="T6" fmla="*/ 122 w 145"/>
                <a:gd name="T7" fmla="*/ 4 h 225"/>
                <a:gd name="T8" fmla="*/ 122 w 145"/>
                <a:gd name="T9" fmla="*/ 4 h 225"/>
                <a:gd name="T10" fmla="*/ 135 w 145"/>
                <a:gd name="T11" fmla="*/ 49 h 225"/>
                <a:gd name="T12" fmla="*/ 52 w 145"/>
                <a:gd name="T13" fmla="*/ 202 h 225"/>
                <a:gd name="T14" fmla="*/ 52 w 145"/>
                <a:gd name="T15" fmla="*/ 202 h 225"/>
                <a:gd name="T16" fmla="*/ 7 w 145"/>
                <a:gd name="T17" fmla="*/ 2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25">
                  <a:moveTo>
                    <a:pt x="7" y="216"/>
                  </a:moveTo>
                  <a:lnTo>
                    <a:pt x="0" y="211"/>
                  </a:lnTo>
                  <a:lnTo>
                    <a:pt x="115" y="0"/>
                  </a:lnTo>
                  <a:lnTo>
                    <a:pt x="122" y="4"/>
                  </a:lnTo>
                  <a:lnTo>
                    <a:pt x="122" y="4"/>
                  </a:lnTo>
                  <a:cubicBezTo>
                    <a:pt x="138" y="13"/>
                    <a:pt x="144" y="33"/>
                    <a:pt x="135" y="49"/>
                  </a:cubicBezTo>
                  <a:lnTo>
                    <a:pt x="52" y="202"/>
                  </a:lnTo>
                  <a:lnTo>
                    <a:pt x="52" y="202"/>
                  </a:lnTo>
                  <a:cubicBezTo>
                    <a:pt x="43" y="218"/>
                    <a:pt x="23" y="224"/>
                    <a:pt x="7" y="2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C73B431-01AE-4449-8F9E-C3B2AD4BF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0689" y="5591144"/>
              <a:ext cx="781221" cy="1369999"/>
            </a:xfrm>
            <a:custGeom>
              <a:avLst/>
              <a:gdLst>
                <a:gd name="connsiteX0" fmla="*/ 370104 w 781221"/>
                <a:gd name="connsiteY0" fmla="*/ 1279073 h 1369999"/>
                <a:gd name="connsiteX1" fmla="*/ 386406 w 781221"/>
                <a:gd name="connsiteY1" fmla="*/ 1292589 h 1369999"/>
                <a:gd name="connsiteX2" fmla="*/ 373866 w 781221"/>
                <a:gd name="connsiteY2" fmla="*/ 1311020 h 1369999"/>
                <a:gd name="connsiteX3" fmla="*/ 16464 w 781221"/>
                <a:gd name="connsiteY3" fmla="*/ 1369999 h 1369999"/>
                <a:gd name="connsiteX4" fmla="*/ 15210 w 781221"/>
                <a:gd name="connsiteY4" fmla="*/ 1369999 h 1369999"/>
                <a:gd name="connsiteX5" fmla="*/ 161 w 781221"/>
                <a:gd name="connsiteY5" fmla="*/ 1356483 h 1369999"/>
                <a:gd name="connsiteX6" fmla="*/ 12702 w 781221"/>
                <a:gd name="connsiteY6" fmla="*/ 1338052 h 1369999"/>
                <a:gd name="connsiteX7" fmla="*/ 103579 w 781221"/>
                <a:gd name="connsiteY7" fmla="*/ 605031 h 1369999"/>
                <a:gd name="connsiteX8" fmla="*/ 114869 w 781221"/>
                <a:gd name="connsiteY8" fmla="*/ 605974 h 1369999"/>
                <a:gd name="connsiteX9" fmla="*/ 442285 w 781221"/>
                <a:gd name="connsiteY9" fmla="*/ 779501 h 1369999"/>
                <a:gd name="connsiteX10" fmla="*/ 451066 w 781221"/>
                <a:gd name="connsiteY10" fmla="*/ 800877 h 1369999"/>
                <a:gd name="connsiteX11" fmla="*/ 437267 w 781221"/>
                <a:gd name="connsiteY11" fmla="*/ 809679 h 1369999"/>
                <a:gd name="connsiteX12" fmla="*/ 430994 w 781221"/>
                <a:gd name="connsiteY12" fmla="*/ 809679 h 1369999"/>
                <a:gd name="connsiteX13" fmla="*/ 102324 w 781221"/>
                <a:gd name="connsiteY13" fmla="*/ 636153 h 1369999"/>
                <a:gd name="connsiteX14" fmla="*/ 96052 w 781221"/>
                <a:gd name="connsiteY14" fmla="*/ 613519 h 1369999"/>
                <a:gd name="connsiteX15" fmla="*/ 103579 w 781221"/>
                <a:gd name="connsiteY15" fmla="*/ 605031 h 1369999"/>
                <a:gd name="connsiteX16" fmla="*/ 589791 w 781221"/>
                <a:gd name="connsiteY16" fmla="*/ 1726 h 1369999"/>
                <a:gd name="connsiteX17" fmla="*/ 608267 w 781221"/>
                <a:gd name="connsiteY17" fmla="*/ 7992 h 1369999"/>
                <a:gd name="connsiteX18" fmla="*/ 779485 w 781221"/>
                <a:gd name="connsiteY18" fmla="*/ 372642 h 1369999"/>
                <a:gd name="connsiteX19" fmla="*/ 774558 w 781221"/>
                <a:gd name="connsiteY19" fmla="*/ 395197 h 1369999"/>
                <a:gd name="connsiteX20" fmla="*/ 767167 w 781221"/>
                <a:gd name="connsiteY20" fmla="*/ 397704 h 1369999"/>
                <a:gd name="connsiteX21" fmla="*/ 754849 w 781221"/>
                <a:gd name="connsiteY21" fmla="*/ 388932 h 1369999"/>
                <a:gd name="connsiteX22" fmla="*/ 583632 w 781221"/>
                <a:gd name="connsiteY22" fmla="*/ 24282 h 1369999"/>
                <a:gd name="connsiteX23" fmla="*/ 589791 w 781221"/>
                <a:gd name="connsiteY23" fmla="*/ 1726 h 13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1221" h="1369999">
                  <a:moveTo>
                    <a:pt x="370104" y="1279073"/>
                  </a:moveTo>
                  <a:cubicBezTo>
                    <a:pt x="377628" y="1277844"/>
                    <a:pt x="385152" y="1283988"/>
                    <a:pt x="386406" y="1292589"/>
                  </a:cubicBezTo>
                  <a:cubicBezTo>
                    <a:pt x="387660" y="1301190"/>
                    <a:pt x="381390" y="1309791"/>
                    <a:pt x="373866" y="1311020"/>
                  </a:cubicBezTo>
                  <a:lnTo>
                    <a:pt x="16464" y="1369999"/>
                  </a:lnTo>
                  <a:cubicBezTo>
                    <a:pt x="15210" y="1369999"/>
                    <a:pt x="15210" y="1369999"/>
                    <a:pt x="15210" y="1369999"/>
                  </a:cubicBezTo>
                  <a:cubicBezTo>
                    <a:pt x="7686" y="1369999"/>
                    <a:pt x="1415" y="1363855"/>
                    <a:pt x="161" y="1356483"/>
                  </a:cubicBezTo>
                  <a:cubicBezTo>
                    <a:pt x="-1093" y="1347881"/>
                    <a:pt x="5177" y="1339280"/>
                    <a:pt x="12702" y="1338052"/>
                  </a:cubicBezTo>
                  <a:close/>
                  <a:moveTo>
                    <a:pt x="103579" y="605031"/>
                  </a:moveTo>
                  <a:cubicBezTo>
                    <a:pt x="107028" y="603774"/>
                    <a:pt x="111105" y="604088"/>
                    <a:pt x="114869" y="605974"/>
                  </a:cubicBezTo>
                  <a:lnTo>
                    <a:pt x="442285" y="779501"/>
                  </a:lnTo>
                  <a:cubicBezTo>
                    <a:pt x="451066" y="783273"/>
                    <a:pt x="453575" y="792075"/>
                    <a:pt x="451066" y="800877"/>
                  </a:cubicBezTo>
                  <a:cubicBezTo>
                    <a:pt x="448557" y="807164"/>
                    <a:pt x="442285" y="809679"/>
                    <a:pt x="437267" y="809679"/>
                  </a:cubicBezTo>
                  <a:cubicBezTo>
                    <a:pt x="434758" y="809679"/>
                    <a:pt x="433503" y="809679"/>
                    <a:pt x="430994" y="809679"/>
                  </a:cubicBezTo>
                  <a:lnTo>
                    <a:pt x="102324" y="636153"/>
                  </a:lnTo>
                  <a:cubicBezTo>
                    <a:pt x="96052" y="632380"/>
                    <a:pt x="92288" y="622321"/>
                    <a:pt x="96052" y="613519"/>
                  </a:cubicBezTo>
                  <a:cubicBezTo>
                    <a:pt x="97306" y="609118"/>
                    <a:pt x="100129" y="606289"/>
                    <a:pt x="103579" y="605031"/>
                  </a:cubicBezTo>
                  <a:close/>
                  <a:moveTo>
                    <a:pt x="589791" y="1726"/>
                  </a:moveTo>
                  <a:cubicBezTo>
                    <a:pt x="595950" y="-2033"/>
                    <a:pt x="604572" y="473"/>
                    <a:pt x="608267" y="7992"/>
                  </a:cubicBezTo>
                  <a:lnTo>
                    <a:pt x="779485" y="372642"/>
                  </a:lnTo>
                  <a:cubicBezTo>
                    <a:pt x="783180" y="381413"/>
                    <a:pt x="780717" y="391438"/>
                    <a:pt x="774558" y="395197"/>
                  </a:cubicBezTo>
                  <a:cubicBezTo>
                    <a:pt x="772094" y="396451"/>
                    <a:pt x="769631" y="397704"/>
                    <a:pt x="767167" y="397704"/>
                  </a:cubicBezTo>
                  <a:cubicBezTo>
                    <a:pt x="762240" y="397704"/>
                    <a:pt x="757313" y="393944"/>
                    <a:pt x="754849" y="388932"/>
                  </a:cubicBezTo>
                  <a:lnTo>
                    <a:pt x="583632" y="24282"/>
                  </a:lnTo>
                  <a:cubicBezTo>
                    <a:pt x="581168" y="15510"/>
                    <a:pt x="582400" y="5485"/>
                    <a:pt x="589791" y="1726"/>
                  </a:cubicBezTo>
                  <a:close/>
                </a:path>
              </a:pathLst>
            </a:custGeom>
            <a:solidFill>
              <a:srgbClr val="1F3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5F4A47C9-D5C2-994E-9319-A0432B5F9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8759" y="5935171"/>
              <a:ext cx="1631437" cy="1724817"/>
            </a:xfrm>
            <a:custGeom>
              <a:avLst/>
              <a:gdLst>
                <a:gd name="T0" fmla="*/ 1310 w 1311"/>
                <a:gd name="T1" fmla="*/ 679 h 1386"/>
                <a:gd name="T2" fmla="*/ 1041 w 1311"/>
                <a:gd name="T3" fmla="*/ 534 h 1386"/>
                <a:gd name="T4" fmla="*/ 651 w 1311"/>
                <a:gd name="T5" fmla="*/ 0 h 1386"/>
                <a:gd name="T6" fmla="*/ 0 w 1311"/>
                <a:gd name="T7" fmla="*/ 1183 h 1386"/>
                <a:gd name="T8" fmla="*/ 649 w 1311"/>
                <a:gd name="T9" fmla="*/ 1246 h 1386"/>
                <a:gd name="T10" fmla="*/ 909 w 1311"/>
                <a:gd name="T11" fmla="*/ 1385 h 1386"/>
                <a:gd name="T12" fmla="*/ 909 w 1311"/>
                <a:gd name="T13" fmla="*/ 1385 h 1386"/>
                <a:gd name="T14" fmla="*/ 1163 w 1311"/>
                <a:gd name="T15" fmla="*/ 1044 h 1386"/>
                <a:gd name="T16" fmla="*/ 1163 w 1311"/>
                <a:gd name="T17" fmla="*/ 1044 h 1386"/>
                <a:gd name="T18" fmla="*/ 1310 w 1311"/>
                <a:gd name="T19" fmla="*/ 679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1" h="1386">
                  <a:moveTo>
                    <a:pt x="1310" y="679"/>
                  </a:moveTo>
                  <a:lnTo>
                    <a:pt x="1041" y="534"/>
                  </a:lnTo>
                  <a:lnTo>
                    <a:pt x="651" y="0"/>
                  </a:lnTo>
                  <a:lnTo>
                    <a:pt x="0" y="1183"/>
                  </a:lnTo>
                  <a:lnTo>
                    <a:pt x="649" y="1246"/>
                  </a:lnTo>
                  <a:lnTo>
                    <a:pt x="909" y="1385"/>
                  </a:lnTo>
                  <a:lnTo>
                    <a:pt x="909" y="1385"/>
                  </a:lnTo>
                  <a:cubicBezTo>
                    <a:pt x="967" y="1341"/>
                    <a:pt x="1051" y="1246"/>
                    <a:pt x="1163" y="1044"/>
                  </a:cubicBezTo>
                  <a:lnTo>
                    <a:pt x="1163" y="1044"/>
                  </a:lnTo>
                  <a:cubicBezTo>
                    <a:pt x="1261" y="866"/>
                    <a:pt x="1299" y="752"/>
                    <a:pt x="1310" y="679"/>
                  </a:cubicBezTo>
                </a:path>
              </a:pathLst>
            </a:custGeom>
            <a:solidFill>
              <a:srgbClr val="FDB1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9E3F562-159E-5848-B518-AB0A0395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1441" y="5935170"/>
              <a:ext cx="1591732" cy="1922760"/>
            </a:xfrm>
            <a:custGeom>
              <a:avLst/>
              <a:gdLst>
                <a:gd name="connsiteX0" fmla="*/ 600421 w 1591732"/>
                <a:gd name="connsiteY0" fmla="*/ 1574905 h 1922760"/>
                <a:gd name="connsiteX1" fmla="*/ 721201 w 1591732"/>
                <a:gd name="connsiteY1" fmla="*/ 1639478 h 1922760"/>
                <a:gd name="connsiteX2" fmla="*/ 577392 w 1591732"/>
                <a:gd name="connsiteY2" fmla="*/ 1905604 h 1922760"/>
                <a:gd name="connsiteX3" fmla="*/ 525416 w 1591732"/>
                <a:gd name="connsiteY3" fmla="*/ 1921900 h 1922760"/>
                <a:gd name="connsiteX4" fmla="*/ 511316 w 1591732"/>
                <a:gd name="connsiteY4" fmla="*/ 1922760 h 1922760"/>
                <a:gd name="connsiteX5" fmla="*/ 569904 w 1591732"/>
                <a:gd name="connsiteY5" fmla="*/ 1814618 h 1922760"/>
                <a:gd name="connsiteX6" fmla="*/ 553837 w 1591732"/>
                <a:gd name="connsiteY6" fmla="*/ 1758928 h 1922760"/>
                <a:gd name="connsiteX7" fmla="*/ 512411 w 1591732"/>
                <a:gd name="connsiteY7" fmla="*/ 1736459 h 1922760"/>
                <a:gd name="connsiteX8" fmla="*/ 1385526 w 1591732"/>
                <a:gd name="connsiteY8" fmla="*/ 845926 h 1922760"/>
                <a:gd name="connsiteX9" fmla="*/ 1591732 w 1591732"/>
                <a:gd name="connsiteY9" fmla="*/ 954594 h 1922760"/>
                <a:gd name="connsiteX10" fmla="*/ 1406771 w 1591732"/>
                <a:gd name="connsiteY10" fmla="*/ 1414244 h 1922760"/>
                <a:gd name="connsiteX11" fmla="*/ 1091837 w 1591732"/>
                <a:gd name="connsiteY11" fmla="*/ 1838921 h 1922760"/>
                <a:gd name="connsiteX12" fmla="*/ 884381 w 1591732"/>
                <a:gd name="connsiteY12" fmla="*/ 1727756 h 1922760"/>
                <a:gd name="connsiteX13" fmla="*/ 1201814 w 1591732"/>
                <a:gd name="connsiteY13" fmla="*/ 1301830 h 1922760"/>
                <a:gd name="connsiteX14" fmla="*/ 1385526 w 1591732"/>
                <a:gd name="connsiteY14" fmla="*/ 845926 h 1922760"/>
                <a:gd name="connsiteX15" fmla="*/ 563536 w 1591732"/>
                <a:gd name="connsiteY15" fmla="*/ 0 h 1922760"/>
                <a:gd name="connsiteX16" fmla="*/ 1049773 w 1591732"/>
                <a:gd name="connsiteY16" fmla="*/ 666114 h 1922760"/>
                <a:gd name="connsiteX17" fmla="*/ 1311593 w 1591732"/>
                <a:gd name="connsiteY17" fmla="*/ 805823 h 1922760"/>
                <a:gd name="connsiteX18" fmla="*/ 1294139 w 1591732"/>
                <a:gd name="connsiteY18" fmla="*/ 837008 h 1922760"/>
                <a:gd name="connsiteX19" fmla="*/ 1152008 w 1591732"/>
                <a:gd name="connsiteY19" fmla="*/ 1067777 h 1922760"/>
                <a:gd name="connsiteX20" fmla="*/ 781720 w 1591732"/>
                <a:gd name="connsiteY20" fmla="*/ 1155096 h 1922760"/>
                <a:gd name="connsiteX21" fmla="*/ 654550 w 1591732"/>
                <a:gd name="connsiteY21" fmla="*/ 1087736 h 1922760"/>
                <a:gd name="connsiteX22" fmla="*/ 0 w 1591732"/>
                <a:gd name="connsiteY22" fmla="*/ 1024118 h 192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91732" h="1922760">
                  <a:moveTo>
                    <a:pt x="600421" y="1574905"/>
                  </a:moveTo>
                  <a:lnTo>
                    <a:pt x="721201" y="1639478"/>
                  </a:lnTo>
                  <a:lnTo>
                    <a:pt x="577392" y="1905604"/>
                  </a:lnTo>
                  <a:cubicBezTo>
                    <a:pt x="558400" y="1913656"/>
                    <a:pt x="541120" y="1918920"/>
                    <a:pt x="525416" y="1921900"/>
                  </a:cubicBezTo>
                  <a:lnTo>
                    <a:pt x="511316" y="1922760"/>
                  </a:lnTo>
                  <a:lnTo>
                    <a:pt x="569904" y="1814618"/>
                  </a:lnTo>
                  <a:cubicBezTo>
                    <a:pt x="581027" y="1794817"/>
                    <a:pt x="573611" y="1770066"/>
                    <a:pt x="553837" y="1758928"/>
                  </a:cubicBezTo>
                  <a:lnTo>
                    <a:pt x="512411" y="1736459"/>
                  </a:lnTo>
                  <a:close/>
                  <a:moveTo>
                    <a:pt x="1385526" y="845926"/>
                  </a:moveTo>
                  <a:lnTo>
                    <a:pt x="1591732" y="954594"/>
                  </a:lnTo>
                  <a:cubicBezTo>
                    <a:pt x="1577985" y="1045774"/>
                    <a:pt x="1530495" y="1190664"/>
                    <a:pt x="1406771" y="1414244"/>
                  </a:cubicBezTo>
                  <a:cubicBezTo>
                    <a:pt x="1269300" y="1665303"/>
                    <a:pt x="1164322" y="1783963"/>
                    <a:pt x="1091837" y="1838921"/>
                  </a:cubicBezTo>
                  <a:lnTo>
                    <a:pt x="884381" y="1727756"/>
                  </a:lnTo>
                  <a:cubicBezTo>
                    <a:pt x="956866" y="1672797"/>
                    <a:pt x="1061844" y="1554138"/>
                    <a:pt x="1201814" y="1301830"/>
                  </a:cubicBezTo>
                  <a:cubicBezTo>
                    <a:pt x="1324289" y="1079499"/>
                    <a:pt x="1371779" y="937107"/>
                    <a:pt x="1385526" y="845926"/>
                  </a:cubicBezTo>
                  <a:close/>
                  <a:moveTo>
                    <a:pt x="563536" y="0"/>
                  </a:moveTo>
                  <a:lnTo>
                    <a:pt x="1049773" y="666114"/>
                  </a:lnTo>
                  <a:lnTo>
                    <a:pt x="1311593" y="805823"/>
                  </a:lnTo>
                  <a:cubicBezTo>
                    <a:pt x="1305359" y="815802"/>
                    <a:pt x="1300372" y="825781"/>
                    <a:pt x="1294139" y="837008"/>
                  </a:cubicBezTo>
                  <a:cubicBezTo>
                    <a:pt x="1241775" y="930563"/>
                    <a:pt x="1194398" y="1007902"/>
                    <a:pt x="1152008" y="1067777"/>
                  </a:cubicBezTo>
                  <a:cubicBezTo>
                    <a:pt x="1067228" y="1186281"/>
                    <a:pt x="908889" y="1223703"/>
                    <a:pt x="781720" y="1155096"/>
                  </a:cubicBezTo>
                  <a:lnTo>
                    <a:pt x="654550" y="1087736"/>
                  </a:lnTo>
                  <a:lnTo>
                    <a:pt x="0" y="1024118"/>
                  </a:lnTo>
                  <a:close/>
                </a:path>
              </a:pathLst>
            </a:custGeom>
            <a:solidFill>
              <a:srgbClr val="FA9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4913C2C-A569-744F-9286-089080F64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1730" y="6198836"/>
              <a:ext cx="400994" cy="1170020"/>
            </a:xfrm>
            <a:custGeom>
              <a:avLst/>
              <a:gdLst>
                <a:gd name="T0" fmla="*/ 94 w 321"/>
                <a:gd name="T1" fmla="*/ 11 h 940"/>
                <a:gd name="T2" fmla="*/ 311 w 321"/>
                <a:gd name="T3" fmla="*/ 326 h 940"/>
                <a:gd name="T4" fmla="*/ 311 w 321"/>
                <a:gd name="T5" fmla="*/ 326 h 940"/>
                <a:gd name="T6" fmla="*/ 319 w 321"/>
                <a:gd name="T7" fmla="*/ 358 h 940"/>
                <a:gd name="T8" fmla="*/ 319 w 321"/>
                <a:gd name="T9" fmla="*/ 358 h 940"/>
                <a:gd name="T10" fmla="*/ 30 w 321"/>
                <a:gd name="T11" fmla="*/ 939 h 940"/>
                <a:gd name="T12" fmla="*/ 30 w 321"/>
                <a:gd name="T13" fmla="*/ 939 h 940"/>
                <a:gd name="T14" fmla="*/ 223 w 321"/>
                <a:gd name="T15" fmla="*/ 385 h 940"/>
                <a:gd name="T16" fmla="*/ 38 w 321"/>
                <a:gd name="T17" fmla="*/ 297 h 940"/>
                <a:gd name="T18" fmla="*/ 38 w 321"/>
                <a:gd name="T19" fmla="*/ 297 h 940"/>
                <a:gd name="T20" fmla="*/ 11 w 321"/>
                <a:gd name="T21" fmla="*/ 228 h 940"/>
                <a:gd name="T22" fmla="*/ 11 w 321"/>
                <a:gd name="T23" fmla="*/ 228 h 940"/>
                <a:gd name="T24" fmla="*/ 66 w 321"/>
                <a:gd name="T25" fmla="*/ 18 h 940"/>
                <a:gd name="T26" fmla="*/ 66 w 321"/>
                <a:gd name="T27" fmla="*/ 18 h 940"/>
                <a:gd name="T28" fmla="*/ 94 w 321"/>
                <a:gd name="T29" fmla="*/ 11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940">
                  <a:moveTo>
                    <a:pt x="94" y="11"/>
                  </a:moveTo>
                  <a:lnTo>
                    <a:pt x="311" y="326"/>
                  </a:lnTo>
                  <a:lnTo>
                    <a:pt x="311" y="326"/>
                  </a:lnTo>
                  <a:cubicBezTo>
                    <a:pt x="317" y="336"/>
                    <a:pt x="320" y="347"/>
                    <a:pt x="319" y="358"/>
                  </a:cubicBezTo>
                  <a:lnTo>
                    <a:pt x="319" y="358"/>
                  </a:lnTo>
                  <a:cubicBezTo>
                    <a:pt x="311" y="427"/>
                    <a:pt x="267" y="686"/>
                    <a:pt x="30" y="939"/>
                  </a:cubicBezTo>
                  <a:lnTo>
                    <a:pt x="30" y="939"/>
                  </a:lnTo>
                  <a:cubicBezTo>
                    <a:pt x="30" y="939"/>
                    <a:pt x="228" y="638"/>
                    <a:pt x="223" y="385"/>
                  </a:cubicBezTo>
                  <a:lnTo>
                    <a:pt x="38" y="297"/>
                  </a:lnTo>
                  <a:lnTo>
                    <a:pt x="38" y="297"/>
                  </a:lnTo>
                  <a:cubicBezTo>
                    <a:pt x="12" y="284"/>
                    <a:pt x="0" y="254"/>
                    <a:pt x="11" y="228"/>
                  </a:cubicBezTo>
                  <a:lnTo>
                    <a:pt x="11" y="228"/>
                  </a:lnTo>
                  <a:cubicBezTo>
                    <a:pt x="31" y="180"/>
                    <a:pt x="59" y="100"/>
                    <a:pt x="66" y="18"/>
                  </a:cubicBezTo>
                  <a:lnTo>
                    <a:pt x="66" y="18"/>
                  </a:lnTo>
                  <a:cubicBezTo>
                    <a:pt x="68" y="4"/>
                    <a:pt x="86" y="0"/>
                    <a:pt x="94" y="11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10D6B5C-9281-8E43-B6C4-CEAEC52B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379" y="5880241"/>
              <a:ext cx="999734" cy="1576506"/>
            </a:xfrm>
            <a:custGeom>
              <a:avLst/>
              <a:gdLst>
                <a:gd name="T0" fmla="*/ 536 w 802"/>
                <a:gd name="T1" fmla="*/ 708 h 1267"/>
                <a:gd name="T2" fmla="*/ 536 w 802"/>
                <a:gd name="T3" fmla="*/ 708 h 1267"/>
                <a:gd name="T4" fmla="*/ 74 w 802"/>
                <a:gd name="T5" fmla="*/ 1224 h 1267"/>
                <a:gd name="T6" fmla="*/ 74 w 802"/>
                <a:gd name="T7" fmla="*/ 1224 h 1267"/>
                <a:gd name="T8" fmla="*/ 266 w 802"/>
                <a:gd name="T9" fmla="*/ 560 h 1267"/>
                <a:gd name="T10" fmla="*/ 266 w 802"/>
                <a:gd name="T11" fmla="*/ 560 h 1267"/>
                <a:gd name="T12" fmla="*/ 727 w 802"/>
                <a:gd name="T13" fmla="*/ 41 h 1267"/>
                <a:gd name="T14" fmla="*/ 727 w 802"/>
                <a:gd name="T15" fmla="*/ 41 h 1267"/>
                <a:gd name="T16" fmla="*/ 536 w 802"/>
                <a:gd name="T17" fmla="*/ 708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2" h="1267">
                  <a:moveTo>
                    <a:pt x="536" y="708"/>
                  </a:moveTo>
                  <a:lnTo>
                    <a:pt x="536" y="708"/>
                  </a:lnTo>
                  <a:cubicBezTo>
                    <a:pt x="355" y="1034"/>
                    <a:pt x="149" y="1266"/>
                    <a:pt x="74" y="1224"/>
                  </a:cubicBezTo>
                  <a:lnTo>
                    <a:pt x="74" y="1224"/>
                  </a:lnTo>
                  <a:cubicBezTo>
                    <a:pt x="0" y="1184"/>
                    <a:pt x="86" y="886"/>
                    <a:pt x="266" y="560"/>
                  </a:cubicBezTo>
                  <a:lnTo>
                    <a:pt x="266" y="560"/>
                  </a:lnTo>
                  <a:cubicBezTo>
                    <a:pt x="446" y="232"/>
                    <a:pt x="653" y="0"/>
                    <a:pt x="727" y="41"/>
                  </a:cubicBezTo>
                  <a:lnTo>
                    <a:pt x="727" y="41"/>
                  </a:lnTo>
                  <a:cubicBezTo>
                    <a:pt x="801" y="82"/>
                    <a:pt x="715" y="380"/>
                    <a:pt x="536" y="708"/>
                  </a:cubicBezTo>
                </a:path>
              </a:pathLst>
            </a:custGeom>
            <a:solidFill>
              <a:srgbClr val="FFC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99AC8281-28C6-414E-89C0-489E2DF36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0731" y="5990100"/>
              <a:ext cx="769026" cy="1362275"/>
            </a:xfrm>
            <a:custGeom>
              <a:avLst/>
              <a:gdLst>
                <a:gd name="T0" fmla="*/ 609 w 617"/>
                <a:gd name="T1" fmla="*/ 0 h 1093"/>
                <a:gd name="T2" fmla="*/ 609 w 617"/>
                <a:gd name="T3" fmla="*/ 0 h 1093"/>
                <a:gd name="T4" fmla="*/ 578 w 617"/>
                <a:gd name="T5" fmla="*/ 193 h 1093"/>
                <a:gd name="T6" fmla="*/ 578 w 617"/>
                <a:gd name="T7" fmla="*/ 193 h 1093"/>
                <a:gd name="T8" fmla="*/ 399 w 617"/>
                <a:gd name="T9" fmla="*/ 597 h 1093"/>
                <a:gd name="T10" fmla="*/ 399 w 617"/>
                <a:gd name="T11" fmla="*/ 597 h 1093"/>
                <a:gd name="T12" fmla="*/ 153 w 617"/>
                <a:gd name="T13" fmla="*/ 964 h 1093"/>
                <a:gd name="T14" fmla="*/ 153 w 617"/>
                <a:gd name="T15" fmla="*/ 964 h 1093"/>
                <a:gd name="T16" fmla="*/ 6 w 617"/>
                <a:gd name="T17" fmla="*/ 1092 h 1093"/>
                <a:gd name="T18" fmla="*/ 6 w 617"/>
                <a:gd name="T19" fmla="*/ 1092 h 1093"/>
                <a:gd name="T20" fmla="*/ 37 w 617"/>
                <a:gd name="T21" fmla="*/ 900 h 1093"/>
                <a:gd name="T22" fmla="*/ 37 w 617"/>
                <a:gd name="T23" fmla="*/ 900 h 1093"/>
                <a:gd name="T24" fmla="*/ 216 w 617"/>
                <a:gd name="T25" fmla="*/ 496 h 1093"/>
                <a:gd name="T26" fmla="*/ 216 w 617"/>
                <a:gd name="T27" fmla="*/ 496 h 1093"/>
                <a:gd name="T28" fmla="*/ 462 w 617"/>
                <a:gd name="T29" fmla="*/ 128 h 1093"/>
                <a:gd name="T30" fmla="*/ 462 w 617"/>
                <a:gd name="T31" fmla="*/ 128 h 1093"/>
                <a:gd name="T32" fmla="*/ 609 w 617"/>
                <a:gd name="T33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7" h="1093">
                  <a:moveTo>
                    <a:pt x="609" y="0"/>
                  </a:moveTo>
                  <a:lnTo>
                    <a:pt x="609" y="0"/>
                  </a:lnTo>
                  <a:cubicBezTo>
                    <a:pt x="614" y="18"/>
                    <a:pt x="616" y="74"/>
                    <a:pt x="578" y="193"/>
                  </a:cubicBezTo>
                  <a:lnTo>
                    <a:pt x="578" y="193"/>
                  </a:lnTo>
                  <a:cubicBezTo>
                    <a:pt x="541" y="310"/>
                    <a:pt x="478" y="454"/>
                    <a:pt x="399" y="597"/>
                  </a:cubicBezTo>
                  <a:lnTo>
                    <a:pt x="399" y="597"/>
                  </a:lnTo>
                  <a:cubicBezTo>
                    <a:pt x="320" y="739"/>
                    <a:pt x="233" y="870"/>
                    <a:pt x="153" y="964"/>
                  </a:cubicBezTo>
                  <a:lnTo>
                    <a:pt x="153" y="964"/>
                  </a:lnTo>
                  <a:cubicBezTo>
                    <a:pt x="73" y="1058"/>
                    <a:pt x="25" y="1087"/>
                    <a:pt x="6" y="1092"/>
                  </a:cubicBezTo>
                  <a:lnTo>
                    <a:pt x="6" y="1092"/>
                  </a:lnTo>
                  <a:cubicBezTo>
                    <a:pt x="1" y="1074"/>
                    <a:pt x="0" y="1018"/>
                    <a:pt x="37" y="900"/>
                  </a:cubicBezTo>
                  <a:lnTo>
                    <a:pt x="37" y="900"/>
                  </a:lnTo>
                  <a:cubicBezTo>
                    <a:pt x="74" y="782"/>
                    <a:pt x="137" y="639"/>
                    <a:pt x="216" y="496"/>
                  </a:cubicBezTo>
                  <a:lnTo>
                    <a:pt x="216" y="496"/>
                  </a:lnTo>
                  <a:cubicBezTo>
                    <a:pt x="295" y="353"/>
                    <a:pt x="382" y="223"/>
                    <a:pt x="462" y="128"/>
                  </a:cubicBezTo>
                  <a:lnTo>
                    <a:pt x="462" y="128"/>
                  </a:lnTo>
                  <a:cubicBezTo>
                    <a:pt x="543" y="34"/>
                    <a:pt x="591" y="5"/>
                    <a:pt x="609" y="0"/>
                  </a:cubicBezTo>
                </a:path>
              </a:pathLst>
            </a:custGeom>
            <a:solidFill>
              <a:srgbClr val="F972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F5E452AF-4EB7-4B46-9DA1-D9D177B6C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864" y="6489968"/>
              <a:ext cx="307611" cy="390005"/>
            </a:xfrm>
            <a:custGeom>
              <a:avLst/>
              <a:gdLst>
                <a:gd name="T0" fmla="*/ 128 w 249"/>
                <a:gd name="T1" fmla="*/ 3 h 313"/>
                <a:gd name="T2" fmla="*/ 124 w 249"/>
                <a:gd name="T3" fmla="*/ 0 h 313"/>
                <a:gd name="T4" fmla="*/ 0 w 249"/>
                <a:gd name="T5" fmla="*/ 225 h 313"/>
                <a:gd name="T6" fmla="*/ 5 w 249"/>
                <a:gd name="T7" fmla="*/ 226 h 313"/>
                <a:gd name="T8" fmla="*/ 5 w 249"/>
                <a:gd name="T9" fmla="*/ 226 h 313"/>
                <a:gd name="T10" fmla="*/ 99 w 249"/>
                <a:gd name="T11" fmla="*/ 312 h 313"/>
                <a:gd name="T12" fmla="*/ 99 w 249"/>
                <a:gd name="T13" fmla="*/ 312 h 313"/>
                <a:gd name="T14" fmla="*/ 99 w 249"/>
                <a:gd name="T15" fmla="*/ 312 h 313"/>
                <a:gd name="T16" fmla="*/ 166 w 249"/>
                <a:gd name="T17" fmla="*/ 198 h 313"/>
                <a:gd name="T18" fmla="*/ 166 w 249"/>
                <a:gd name="T19" fmla="*/ 198 h 313"/>
                <a:gd name="T20" fmla="*/ 248 w 249"/>
                <a:gd name="T21" fmla="*/ 37 h 313"/>
                <a:gd name="T22" fmla="*/ 248 w 249"/>
                <a:gd name="T23" fmla="*/ 37 h 313"/>
                <a:gd name="T24" fmla="*/ 128 w 249"/>
                <a:gd name="T25" fmla="*/ 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313">
                  <a:moveTo>
                    <a:pt x="128" y="3"/>
                  </a:moveTo>
                  <a:lnTo>
                    <a:pt x="124" y="0"/>
                  </a:lnTo>
                  <a:lnTo>
                    <a:pt x="0" y="225"/>
                  </a:lnTo>
                  <a:lnTo>
                    <a:pt x="5" y="226"/>
                  </a:lnTo>
                  <a:lnTo>
                    <a:pt x="5" y="226"/>
                  </a:lnTo>
                  <a:cubicBezTo>
                    <a:pt x="49" y="236"/>
                    <a:pt x="85" y="269"/>
                    <a:pt x="99" y="312"/>
                  </a:cubicBezTo>
                  <a:lnTo>
                    <a:pt x="99" y="312"/>
                  </a:lnTo>
                  <a:lnTo>
                    <a:pt x="99" y="312"/>
                  </a:lnTo>
                  <a:cubicBezTo>
                    <a:pt x="122" y="276"/>
                    <a:pt x="145" y="238"/>
                    <a:pt x="166" y="198"/>
                  </a:cubicBezTo>
                  <a:lnTo>
                    <a:pt x="166" y="198"/>
                  </a:lnTo>
                  <a:cubicBezTo>
                    <a:pt x="196" y="144"/>
                    <a:pt x="223" y="90"/>
                    <a:pt x="248" y="37"/>
                  </a:cubicBezTo>
                  <a:lnTo>
                    <a:pt x="248" y="37"/>
                  </a:lnTo>
                  <a:cubicBezTo>
                    <a:pt x="205" y="48"/>
                    <a:pt x="159" y="35"/>
                    <a:pt x="128" y="3"/>
                  </a:cubicBezTo>
                </a:path>
              </a:pathLst>
            </a:custGeom>
            <a:solidFill>
              <a:srgbClr val="2534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0711D0E-E704-7E4C-AAE3-3884882ED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9894" y="6473489"/>
              <a:ext cx="203240" cy="307611"/>
            </a:xfrm>
            <a:custGeom>
              <a:avLst/>
              <a:gdLst>
                <a:gd name="T0" fmla="*/ 116 w 164"/>
                <a:gd name="T1" fmla="*/ 143 h 248"/>
                <a:gd name="T2" fmla="*/ 116 w 164"/>
                <a:gd name="T3" fmla="*/ 143 h 248"/>
                <a:gd name="T4" fmla="*/ 19 w 164"/>
                <a:gd name="T5" fmla="*/ 236 h 248"/>
                <a:gd name="T6" fmla="*/ 19 w 164"/>
                <a:gd name="T7" fmla="*/ 236 h 248"/>
                <a:gd name="T8" fmla="*/ 46 w 164"/>
                <a:gd name="T9" fmla="*/ 104 h 248"/>
                <a:gd name="T10" fmla="*/ 46 w 164"/>
                <a:gd name="T11" fmla="*/ 104 h 248"/>
                <a:gd name="T12" fmla="*/ 143 w 164"/>
                <a:gd name="T13" fmla="*/ 11 h 248"/>
                <a:gd name="T14" fmla="*/ 143 w 164"/>
                <a:gd name="T15" fmla="*/ 11 h 248"/>
                <a:gd name="T16" fmla="*/ 116 w 164"/>
                <a:gd name="T17" fmla="*/ 14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248">
                  <a:moveTo>
                    <a:pt x="116" y="143"/>
                  </a:moveTo>
                  <a:lnTo>
                    <a:pt x="116" y="143"/>
                  </a:lnTo>
                  <a:cubicBezTo>
                    <a:pt x="82" y="205"/>
                    <a:pt x="38" y="247"/>
                    <a:pt x="19" y="236"/>
                  </a:cubicBezTo>
                  <a:lnTo>
                    <a:pt x="19" y="236"/>
                  </a:lnTo>
                  <a:cubicBezTo>
                    <a:pt x="0" y="226"/>
                    <a:pt x="12" y="167"/>
                    <a:pt x="46" y="104"/>
                  </a:cubicBezTo>
                  <a:lnTo>
                    <a:pt x="46" y="104"/>
                  </a:lnTo>
                  <a:cubicBezTo>
                    <a:pt x="80" y="42"/>
                    <a:pt x="124" y="0"/>
                    <a:pt x="143" y="11"/>
                  </a:cubicBezTo>
                  <a:lnTo>
                    <a:pt x="143" y="11"/>
                  </a:lnTo>
                  <a:cubicBezTo>
                    <a:pt x="163" y="22"/>
                    <a:pt x="151" y="80"/>
                    <a:pt x="116" y="143"/>
                  </a:cubicBezTo>
                </a:path>
              </a:pathLst>
            </a:custGeom>
            <a:solidFill>
              <a:srgbClr val="FFC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CEA5788-C68C-A047-9BC1-52F078498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330" y="6550391"/>
              <a:ext cx="98874" cy="153804"/>
            </a:xfrm>
            <a:custGeom>
              <a:avLst/>
              <a:gdLst>
                <a:gd name="T0" fmla="*/ 57 w 81"/>
                <a:gd name="T1" fmla="*/ 70 h 122"/>
                <a:gd name="T2" fmla="*/ 57 w 81"/>
                <a:gd name="T3" fmla="*/ 70 h 122"/>
                <a:gd name="T4" fmla="*/ 10 w 81"/>
                <a:gd name="T5" fmla="*/ 116 h 122"/>
                <a:gd name="T6" fmla="*/ 10 w 81"/>
                <a:gd name="T7" fmla="*/ 116 h 122"/>
                <a:gd name="T8" fmla="*/ 23 w 81"/>
                <a:gd name="T9" fmla="*/ 52 h 122"/>
                <a:gd name="T10" fmla="*/ 23 w 81"/>
                <a:gd name="T11" fmla="*/ 52 h 122"/>
                <a:gd name="T12" fmla="*/ 71 w 81"/>
                <a:gd name="T13" fmla="*/ 6 h 122"/>
                <a:gd name="T14" fmla="*/ 71 w 81"/>
                <a:gd name="T15" fmla="*/ 6 h 122"/>
                <a:gd name="T16" fmla="*/ 57 w 81"/>
                <a:gd name="T17" fmla="*/ 7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22">
                  <a:moveTo>
                    <a:pt x="57" y="70"/>
                  </a:moveTo>
                  <a:lnTo>
                    <a:pt x="57" y="70"/>
                  </a:lnTo>
                  <a:cubicBezTo>
                    <a:pt x="41" y="100"/>
                    <a:pt x="19" y="121"/>
                    <a:pt x="10" y="116"/>
                  </a:cubicBezTo>
                  <a:lnTo>
                    <a:pt x="10" y="116"/>
                  </a:lnTo>
                  <a:cubicBezTo>
                    <a:pt x="0" y="111"/>
                    <a:pt x="6" y="82"/>
                    <a:pt x="23" y="52"/>
                  </a:cubicBezTo>
                  <a:lnTo>
                    <a:pt x="23" y="52"/>
                  </a:lnTo>
                  <a:cubicBezTo>
                    <a:pt x="40" y="21"/>
                    <a:pt x="61" y="0"/>
                    <a:pt x="71" y="6"/>
                  </a:cubicBezTo>
                  <a:lnTo>
                    <a:pt x="71" y="6"/>
                  </a:lnTo>
                  <a:cubicBezTo>
                    <a:pt x="80" y="11"/>
                    <a:pt x="74" y="39"/>
                    <a:pt x="57" y="70"/>
                  </a:cubicBezTo>
                </a:path>
              </a:pathLst>
            </a:custGeom>
            <a:solidFill>
              <a:srgbClr val="FA9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9FC8776-9D4B-7C49-BF09-A9E65DC44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9619" y="7286462"/>
              <a:ext cx="5552228" cy="4102057"/>
            </a:xfrm>
            <a:custGeom>
              <a:avLst/>
              <a:gdLst>
                <a:gd name="connsiteX0" fmla="*/ 151911 w 5552228"/>
                <a:gd name="connsiteY0" fmla="*/ 0 h 4102057"/>
                <a:gd name="connsiteX1" fmla="*/ 5400317 w 5552228"/>
                <a:gd name="connsiteY1" fmla="*/ 0 h 4102057"/>
                <a:gd name="connsiteX2" fmla="*/ 5552228 w 5552228"/>
                <a:gd name="connsiteY2" fmla="*/ 153220 h 4102057"/>
                <a:gd name="connsiteX3" fmla="*/ 5552228 w 5552228"/>
                <a:gd name="connsiteY3" fmla="*/ 3159087 h 4102057"/>
                <a:gd name="connsiteX4" fmla="*/ 5400317 w 5552228"/>
                <a:gd name="connsiteY4" fmla="*/ 3311062 h 4102057"/>
                <a:gd name="connsiteX5" fmla="*/ 3009068 w 5552228"/>
                <a:gd name="connsiteY5" fmla="*/ 3311062 h 4102057"/>
                <a:gd name="connsiteX6" fmla="*/ 3095671 w 5552228"/>
                <a:gd name="connsiteY6" fmla="*/ 3905553 h 4102057"/>
                <a:gd name="connsiteX7" fmla="*/ 3617429 w 5552228"/>
                <a:gd name="connsiteY7" fmla="*/ 3905553 h 4102057"/>
                <a:gd name="connsiteX8" fmla="*/ 3735899 w 5552228"/>
                <a:gd name="connsiteY8" fmla="*/ 3963492 h 4102057"/>
                <a:gd name="connsiteX9" fmla="*/ 3849381 w 5552228"/>
                <a:gd name="connsiteY9" fmla="*/ 4102043 h 4102057"/>
                <a:gd name="connsiteX10" fmla="*/ 3124295 w 5552228"/>
                <a:gd name="connsiteY10" fmla="*/ 4102043 h 4102057"/>
                <a:gd name="connsiteX11" fmla="*/ 3124297 w 5552228"/>
                <a:gd name="connsiteY11" fmla="*/ 4102057 h 4102057"/>
                <a:gd name="connsiteX12" fmla="*/ 2301589 w 5552228"/>
                <a:gd name="connsiteY12" fmla="*/ 4102057 h 4102057"/>
                <a:gd name="connsiteX13" fmla="*/ 2301591 w 5552228"/>
                <a:gd name="connsiteY13" fmla="*/ 4102043 h 4102057"/>
                <a:gd name="connsiteX14" fmla="*/ 1571013 w 5552228"/>
                <a:gd name="connsiteY14" fmla="*/ 4102043 h 4102057"/>
                <a:gd name="connsiteX15" fmla="*/ 1684495 w 5552228"/>
                <a:gd name="connsiteY15" fmla="*/ 3963492 h 4102057"/>
                <a:gd name="connsiteX16" fmla="*/ 1802965 w 5552228"/>
                <a:gd name="connsiteY16" fmla="*/ 3905553 h 4102057"/>
                <a:gd name="connsiteX17" fmla="*/ 2330513 w 5552228"/>
                <a:gd name="connsiteY17" fmla="*/ 3905553 h 4102057"/>
                <a:gd name="connsiteX18" fmla="*/ 2418018 w 5552228"/>
                <a:gd name="connsiteY18" fmla="*/ 3311062 h 4102057"/>
                <a:gd name="connsiteX19" fmla="*/ 151911 w 5552228"/>
                <a:gd name="connsiteY19" fmla="*/ 3311062 h 4102057"/>
                <a:gd name="connsiteX20" fmla="*/ 0 w 5552228"/>
                <a:gd name="connsiteY20" fmla="*/ 3159087 h 4102057"/>
                <a:gd name="connsiteX21" fmla="*/ 0 w 5552228"/>
                <a:gd name="connsiteY21" fmla="*/ 153220 h 4102057"/>
                <a:gd name="connsiteX22" fmla="*/ 151911 w 5552228"/>
                <a:gd name="connsiteY22" fmla="*/ 0 h 410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2228" h="4102057">
                  <a:moveTo>
                    <a:pt x="151911" y="0"/>
                  </a:moveTo>
                  <a:lnTo>
                    <a:pt x="5400317" y="0"/>
                  </a:lnTo>
                  <a:cubicBezTo>
                    <a:pt x="5483743" y="0"/>
                    <a:pt x="5552228" y="68513"/>
                    <a:pt x="5552228" y="153220"/>
                  </a:cubicBezTo>
                  <a:lnTo>
                    <a:pt x="5552228" y="3159087"/>
                  </a:lnTo>
                  <a:cubicBezTo>
                    <a:pt x="5552228" y="3242549"/>
                    <a:pt x="5483743" y="3311062"/>
                    <a:pt x="5400317" y="3311062"/>
                  </a:cubicBezTo>
                  <a:lnTo>
                    <a:pt x="3009068" y="3311062"/>
                  </a:lnTo>
                  <a:lnTo>
                    <a:pt x="3095671" y="3905553"/>
                  </a:lnTo>
                  <a:lnTo>
                    <a:pt x="3617429" y="3905553"/>
                  </a:lnTo>
                  <a:cubicBezTo>
                    <a:pt x="3662323" y="3905553"/>
                    <a:pt x="3705970" y="3926965"/>
                    <a:pt x="3735899" y="3963492"/>
                  </a:cubicBezTo>
                  <a:lnTo>
                    <a:pt x="3849381" y="4102043"/>
                  </a:lnTo>
                  <a:lnTo>
                    <a:pt x="3124295" y="4102043"/>
                  </a:lnTo>
                  <a:lnTo>
                    <a:pt x="3124297" y="4102057"/>
                  </a:lnTo>
                  <a:lnTo>
                    <a:pt x="2301589" y="4102057"/>
                  </a:lnTo>
                  <a:lnTo>
                    <a:pt x="2301591" y="4102043"/>
                  </a:lnTo>
                  <a:lnTo>
                    <a:pt x="1571013" y="4102043"/>
                  </a:lnTo>
                  <a:lnTo>
                    <a:pt x="1684495" y="3963492"/>
                  </a:lnTo>
                  <a:cubicBezTo>
                    <a:pt x="1714424" y="3926965"/>
                    <a:pt x="1756824" y="3905553"/>
                    <a:pt x="1802965" y="3905553"/>
                  </a:cubicBezTo>
                  <a:lnTo>
                    <a:pt x="2330513" y="3905553"/>
                  </a:lnTo>
                  <a:lnTo>
                    <a:pt x="2418018" y="3311062"/>
                  </a:lnTo>
                  <a:lnTo>
                    <a:pt x="151911" y="3311062"/>
                  </a:lnTo>
                  <a:cubicBezTo>
                    <a:pt x="68485" y="3311062"/>
                    <a:pt x="0" y="3242549"/>
                    <a:pt x="0" y="3159087"/>
                  </a:cubicBezTo>
                  <a:lnTo>
                    <a:pt x="0" y="153220"/>
                  </a:lnTo>
                  <a:cubicBezTo>
                    <a:pt x="0" y="68513"/>
                    <a:pt x="68485" y="0"/>
                    <a:pt x="151911" y="0"/>
                  </a:cubicBezTo>
                  <a:close/>
                </a:path>
              </a:pathLst>
            </a:custGeom>
            <a:solidFill>
              <a:srgbClr val="71B8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B5410D7-B6D6-F244-A490-DA1DCDA93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5573" y="10597524"/>
              <a:ext cx="663414" cy="450422"/>
            </a:xfrm>
            <a:custGeom>
              <a:avLst/>
              <a:gdLst>
                <a:gd name="connsiteX0" fmla="*/ 9749 w 663414"/>
                <a:gd name="connsiteY0" fmla="*/ 0 h 450422"/>
                <a:gd name="connsiteX1" fmla="*/ 599460 w 663414"/>
                <a:gd name="connsiteY1" fmla="*/ 0 h 450422"/>
                <a:gd name="connsiteX2" fmla="*/ 663414 w 663414"/>
                <a:gd name="connsiteY2" fmla="*/ 450422 h 450422"/>
                <a:gd name="connsiteX3" fmla="*/ 0 w 663414"/>
                <a:gd name="connsiteY3" fmla="*/ 72226 h 45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414" h="450422">
                  <a:moveTo>
                    <a:pt x="9749" y="0"/>
                  </a:moveTo>
                  <a:lnTo>
                    <a:pt x="599460" y="0"/>
                  </a:lnTo>
                  <a:lnTo>
                    <a:pt x="663414" y="450422"/>
                  </a:lnTo>
                  <a:lnTo>
                    <a:pt x="0" y="72226"/>
                  </a:lnTo>
                  <a:close/>
                </a:path>
              </a:pathLst>
            </a:custGeom>
            <a:solidFill>
              <a:srgbClr val="1F3A6E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DD6B971-5449-E546-9343-F2952ED35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959" y="7511678"/>
              <a:ext cx="5311775" cy="2867370"/>
            </a:xfrm>
            <a:custGeom>
              <a:avLst/>
              <a:gdLst>
                <a:gd name="T0" fmla="*/ 4246 w 4262"/>
                <a:gd name="T1" fmla="*/ 2300 h 2301"/>
                <a:gd name="T2" fmla="*/ 15 w 4262"/>
                <a:gd name="T3" fmla="*/ 2300 h 2301"/>
                <a:gd name="T4" fmla="*/ 15 w 4262"/>
                <a:gd name="T5" fmla="*/ 2300 h 2301"/>
                <a:gd name="T6" fmla="*/ 0 w 4262"/>
                <a:gd name="T7" fmla="*/ 2286 h 2301"/>
                <a:gd name="T8" fmla="*/ 0 w 4262"/>
                <a:gd name="T9" fmla="*/ 14 h 2301"/>
                <a:gd name="T10" fmla="*/ 0 w 4262"/>
                <a:gd name="T11" fmla="*/ 14 h 2301"/>
                <a:gd name="T12" fmla="*/ 15 w 4262"/>
                <a:gd name="T13" fmla="*/ 0 h 2301"/>
                <a:gd name="T14" fmla="*/ 4246 w 4262"/>
                <a:gd name="T15" fmla="*/ 0 h 2301"/>
                <a:gd name="T16" fmla="*/ 4246 w 4262"/>
                <a:gd name="T17" fmla="*/ 0 h 2301"/>
                <a:gd name="T18" fmla="*/ 4261 w 4262"/>
                <a:gd name="T19" fmla="*/ 14 h 2301"/>
                <a:gd name="T20" fmla="*/ 4261 w 4262"/>
                <a:gd name="T21" fmla="*/ 2286 h 2301"/>
                <a:gd name="T22" fmla="*/ 4261 w 4262"/>
                <a:gd name="T23" fmla="*/ 2286 h 2301"/>
                <a:gd name="T24" fmla="*/ 4246 w 4262"/>
                <a:gd name="T25" fmla="*/ 230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2" h="2301">
                  <a:moveTo>
                    <a:pt x="4246" y="2300"/>
                  </a:moveTo>
                  <a:lnTo>
                    <a:pt x="15" y="2300"/>
                  </a:lnTo>
                  <a:lnTo>
                    <a:pt x="15" y="2300"/>
                  </a:lnTo>
                  <a:cubicBezTo>
                    <a:pt x="7" y="2300"/>
                    <a:pt x="0" y="2294"/>
                    <a:pt x="0" y="2286"/>
                  </a:cubicBezTo>
                  <a:lnTo>
                    <a:pt x="0" y="14"/>
                  </a:lnTo>
                  <a:lnTo>
                    <a:pt x="0" y="14"/>
                  </a:lnTo>
                  <a:cubicBezTo>
                    <a:pt x="0" y="6"/>
                    <a:pt x="7" y="0"/>
                    <a:pt x="15" y="0"/>
                  </a:cubicBezTo>
                  <a:lnTo>
                    <a:pt x="4246" y="0"/>
                  </a:lnTo>
                  <a:lnTo>
                    <a:pt x="4246" y="0"/>
                  </a:lnTo>
                  <a:cubicBezTo>
                    <a:pt x="4254" y="0"/>
                    <a:pt x="4261" y="6"/>
                    <a:pt x="4261" y="14"/>
                  </a:cubicBezTo>
                  <a:lnTo>
                    <a:pt x="4261" y="2286"/>
                  </a:lnTo>
                  <a:lnTo>
                    <a:pt x="4261" y="2286"/>
                  </a:lnTo>
                  <a:cubicBezTo>
                    <a:pt x="4261" y="2294"/>
                    <a:pt x="4254" y="2300"/>
                    <a:pt x="4246" y="2300"/>
                  </a:cubicBezTo>
                </a:path>
              </a:pathLst>
            </a:custGeom>
            <a:gradFill>
              <a:gsLst>
                <a:gs pos="45000">
                  <a:srgbClr val="DAE7F7"/>
                </a:gs>
                <a:gs pos="99000">
                  <a:srgbClr val="F5F9FD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14EE595F-F540-A042-8795-6D37E3AA3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3572" y="7434774"/>
              <a:ext cx="3702314" cy="3032161"/>
            </a:xfrm>
            <a:custGeom>
              <a:avLst/>
              <a:gdLst>
                <a:gd name="T0" fmla="*/ 2969 w 2970"/>
                <a:gd name="T1" fmla="*/ 2435 h 2436"/>
                <a:gd name="T2" fmla="*/ 2969 w 2970"/>
                <a:gd name="T3" fmla="*/ 2435 h 2436"/>
                <a:gd name="T4" fmla="*/ 491 w 2970"/>
                <a:gd name="T5" fmla="*/ 2430 h 2436"/>
                <a:gd name="T6" fmla="*/ 491 w 2970"/>
                <a:gd name="T7" fmla="*/ 2430 h 2436"/>
                <a:gd name="T8" fmla="*/ 206 w 2970"/>
                <a:gd name="T9" fmla="*/ 1864 h 2436"/>
                <a:gd name="T10" fmla="*/ 206 w 2970"/>
                <a:gd name="T11" fmla="*/ 312 h 2436"/>
                <a:gd name="T12" fmla="*/ 206 w 2970"/>
                <a:gd name="T13" fmla="*/ 312 h 2436"/>
                <a:gd name="T14" fmla="*/ 10 w 2970"/>
                <a:gd name="T15" fmla="*/ 5 h 2436"/>
                <a:gd name="T16" fmla="*/ 0 w 2970"/>
                <a:gd name="T17" fmla="*/ 0 h 2436"/>
                <a:gd name="T18" fmla="*/ 2763 w 2970"/>
                <a:gd name="T19" fmla="*/ 0 h 2436"/>
                <a:gd name="T20" fmla="*/ 2774 w 2970"/>
                <a:gd name="T21" fmla="*/ 5 h 2436"/>
                <a:gd name="T22" fmla="*/ 2774 w 2970"/>
                <a:gd name="T23" fmla="*/ 5 h 2436"/>
                <a:gd name="T24" fmla="*/ 2969 w 2970"/>
                <a:gd name="T25" fmla="*/ 312 h 2436"/>
                <a:gd name="T26" fmla="*/ 2969 w 2970"/>
                <a:gd name="T27" fmla="*/ 316 h 2436"/>
                <a:gd name="T28" fmla="*/ 2969 w 2970"/>
                <a:gd name="T29" fmla="*/ 2435 h 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0" h="2436">
                  <a:moveTo>
                    <a:pt x="2969" y="2435"/>
                  </a:moveTo>
                  <a:lnTo>
                    <a:pt x="2969" y="2435"/>
                  </a:lnTo>
                  <a:cubicBezTo>
                    <a:pt x="2969" y="2435"/>
                    <a:pt x="653" y="2430"/>
                    <a:pt x="491" y="2430"/>
                  </a:cubicBezTo>
                  <a:lnTo>
                    <a:pt x="491" y="2430"/>
                  </a:lnTo>
                  <a:cubicBezTo>
                    <a:pt x="189" y="2430"/>
                    <a:pt x="206" y="1864"/>
                    <a:pt x="206" y="1864"/>
                  </a:cubicBezTo>
                  <a:lnTo>
                    <a:pt x="206" y="312"/>
                  </a:lnTo>
                  <a:lnTo>
                    <a:pt x="206" y="312"/>
                  </a:lnTo>
                  <a:cubicBezTo>
                    <a:pt x="206" y="177"/>
                    <a:pt x="128" y="55"/>
                    <a:pt x="10" y="5"/>
                  </a:cubicBezTo>
                  <a:lnTo>
                    <a:pt x="0" y="0"/>
                  </a:lnTo>
                  <a:lnTo>
                    <a:pt x="2763" y="0"/>
                  </a:lnTo>
                  <a:lnTo>
                    <a:pt x="2774" y="5"/>
                  </a:lnTo>
                  <a:lnTo>
                    <a:pt x="2774" y="5"/>
                  </a:lnTo>
                  <a:cubicBezTo>
                    <a:pt x="2892" y="55"/>
                    <a:pt x="2969" y="177"/>
                    <a:pt x="2969" y="312"/>
                  </a:cubicBezTo>
                  <a:lnTo>
                    <a:pt x="2969" y="316"/>
                  </a:lnTo>
                  <a:lnTo>
                    <a:pt x="2969" y="2435"/>
                  </a:lnTo>
                </a:path>
              </a:pathLst>
            </a:custGeom>
            <a:solidFill>
              <a:srgbClr val="1F3A6E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104392B2-4AD1-464A-A1B5-91E7FAC5C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5967" y="7434774"/>
              <a:ext cx="3702314" cy="2944272"/>
            </a:xfrm>
            <a:custGeom>
              <a:avLst/>
              <a:gdLst>
                <a:gd name="T0" fmla="*/ 2969 w 2970"/>
                <a:gd name="T1" fmla="*/ 2290 h 2365"/>
                <a:gd name="T2" fmla="*/ 694 w 2970"/>
                <a:gd name="T3" fmla="*/ 2290 h 2365"/>
                <a:gd name="T4" fmla="*/ 694 w 2970"/>
                <a:gd name="T5" fmla="*/ 2290 h 2365"/>
                <a:gd name="T6" fmla="*/ 490 w 2970"/>
                <a:gd name="T7" fmla="*/ 2364 h 2365"/>
                <a:gd name="T8" fmla="*/ 490 w 2970"/>
                <a:gd name="T9" fmla="*/ 2364 h 2365"/>
                <a:gd name="T10" fmla="*/ 206 w 2970"/>
                <a:gd name="T11" fmla="*/ 1754 h 2365"/>
                <a:gd name="T12" fmla="*/ 206 w 2970"/>
                <a:gd name="T13" fmla="*/ 293 h 2365"/>
                <a:gd name="T14" fmla="*/ 206 w 2970"/>
                <a:gd name="T15" fmla="*/ 293 h 2365"/>
                <a:gd name="T16" fmla="*/ 10 w 2970"/>
                <a:gd name="T17" fmla="*/ 4 h 2365"/>
                <a:gd name="T18" fmla="*/ 0 w 2970"/>
                <a:gd name="T19" fmla="*/ 0 h 2365"/>
                <a:gd name="T20" fmla="*/ 2763 w 2970"/>
                <a:gd name="T21" fmla="*/ 0 h 2365"/>
                <a:gd name="T22" fmla="*/ 2774 w 2970"/>
                <a:gd name="T23" fmla="*/ 4 h 2365"/>
                <a:gd name="T24" fmla="*/ 2774 w 2970"/>
                <a:gd name="T25" fmla="*/ 4 h 2365"/>
                <a:gd name="T26" fmla="*/ 2969 w 2970"/>
                <a:gd name="T27" fmla="*/ 293 h 2365"/>
                <a:gd name="T28" fmla="*/ 2969 w 2970"/>
                <a:gd name="T29" fmla="*/ 297 h 2365"/>
                <a:gd name="T30" fmla="*/ 2969 w 2970"/>
                <a:gd name="T31" fmla="*/ 2290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0" h="2365">
                  <a:moveTo>
                    <a:pt x="2969" y="2290"/>
                  </a:moveTo>
                  <a:lnTo>
                    <a:pt x="694" y="2290"/>
                  </a:lnTo>
                  <a:lnTo>
                    <a:pt x="694" y="2290"/>
                  </a:lnTo>
                  <a:cubicBezTo>
                    <a:pt x="694" y="2290"/>
                    <a:pt x="654" y="2364"/>
                    <a:pt x="490" y="2364"/>
                  </a:cubicBezTo>
                  <a:lnTo>
                    <a:pt x="490" y="2364"/>
                  </a:lnTo>
                  <a:cubicBezTo>
                    <a:pt x="189" y="2364"/>
                    <a:pt x="206" y="1754"/>
                    <a:pt x="206" y="1754"/>
                  </a:cubicBezTo>
                  <a:lnTo>
                    <a:pt x="206" y="293"/>
                  </a:lnTo>
                  <a:lnTo>
                    <a:pt x="206" y="293"/>
                  </a:lnTo>
                  <a:cubicBezTo>
                    <a:pt x="206" y="166"/>
                    <a:pt x="128" y="52"/>
                    <a:pt x="10" y="4"/>
                  </a:cubicBezTo>
                  <a:lnTo>
                    <a:pt x="0" y="0"/>
                  </a:lnTo>
                  <a:lnTo>
                    <a:pt x="2763" y="0"/>
                  </a:lnTo>
                  <a:lnTo>
                    <a:pt x="2774" y="4"/>
                  </a:lnTo>
                  <a:lnTo>
                    <a:pt x="2774" y="4"/>
                  </a:lnTo>
                  <a:cubicBezTo>
                    <a:pt x="2892" y="52"/>
                    <a:pt x="2969" y="166"/>
                    <a:pt x="2969" y="293"/>
                  </a:cubicBezTo>
                  <a:lnTo>
                    <a:pt x="2969" y="297"/>
                  </a:lnTo>
                  <a:lnTo>
                    <a:pt x="2969" y="229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5C8A1214-174D-C949-B21F-7CE4B334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119" y="7599565"/>
              <a:ext cx="2653143" cy="131833"/>
            </a:xfrm>
            <a:custGeom>
              <a:avLst/>
              <a:gdLst>
                <a:gd name="T0" fmla="*/ 0 w 2129"/>
                <a:gd name="T1" fmla="*/ 105 h 106"/>
                <a:gd name="T2" fmla="*/ 2128 w 2129"/>
                <a:gd name="T3" fmla="*/ 105 h 106"/>
                <a:gd name="T4" fmla="*/ 2128 w 2129"/>
                <a:gd name="T5" fmla="*/ 0 h 106"/>
                <a:gd name="T6" fmla="*/ 0 w 2129"/>
                <a:gd name="T7" fmla="*/ 0 h 106"/>
                <a:gd name="T8" fmla="*/ 0 w 2129"/>
                <a:gd name="T9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9" h="106">
                  <a:moveTo>
                    <a:pt x="0" y="105"/>
                  </a:moveTo>
                  <a:lnTo>
                    <a:pt x="2128" y="105"/>
                  </a:lnTo>
                  <a:lnTo>
                    <a:pt x="2128" y="0"/>
                  </a:lnTo>
                  <a:lnTo>
                    <a:pt x="0" y="0"/>
                  </a:lnTo>
                  <a:lnTo>
                    <a:pt x="0" y="105"/>
                  </a:lnTo>
                </a:path>
              </a:pathLst>
            </a:custGeom>
            <a:solidFill>
              <a:srgbClr val="DAE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56B3716C-1EAC-CE40-AAB4-A748194A1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0485" y="8862964"/>
              <a:ext cx="2653140" cy="38449"/>
            </a:xfrm>
            <a:custGeom>
              <a:avLst/>
              <a:gdLst>
                <a:gd name="T0" fmla="*/ 0 w 2129"/>
                <a:gd name="T1" fmla="*/ 15 h 31"/>
                <a:gd name="T2" fmla="*/ 0 w 2129"/>
                <a:gd name="T3" fmla="*/ 15 h 31"/>
                <a:gd name="T4" fmla="*/ 0 w 2129"/>
                <a:gd name="T5" fmla="*/ 15 h 31"/>
                <a:gd name="T6" fmla="*/ 15 w 2129"/>
                <a:gd name="T7" fmla="*/ 30 h 31"/>
                <a:gd name="T8" fmla="*/ 2114 w 2129"/>
                <a:gd name="T9" fmla="*/ 30 h 31"/>
                <a:gd name="T10" fmla="*/ 2114 w 2129"/>
                <a:gd name="T11" fmla="*/ 30 h 31"/>
                <a:gd name="T12" fmla="*/ 2128 w 2129"/>
                <a:gd name="T13" fmla="*/ 15 h 31"/>
                <a:gd name="T14" fmla="*/ 2128 w 2129"/>
                <a:gd name="T15" fmla="*/ 15 h 31"/>
                <a:gd name="T16" fmla="*/ 2114 w 2129"/>
                <a:gd name="T17" fmla="*/ 0 h 31"/>
                <a:gd name="T18" fmla="*/ 15 w 2129"/>
                <a:gd name="T19" fmla="*/ 0 h 31"/>
                <a:gd name="T20" fmla="*/ 15 w 2129"/>
                <a:gd name="T21" fmla="*/ 0 h 31"/>
                <a:gd name="T22" fmla="*/ 0 w 2129"/>
                <a:gd name="T2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9" h="31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ubicBezTo>
                    <a:pt x="0" y="24"/>
                    <a:pt x="7" y="30"/>
                    <a:pt x="15" y="30"/>
                  </a:cubicBezTo>
                  <a:lnTo>
                    <a:pt x="2114" y="30"/>
                  </a:lnTo>
                  <a:lnTo>
                    <a:pt x="2114" y="30"/>
                  </a:lnTo>
                  <a:cubicBezTo>
                    <a:pt x="2122" y="30"/>
                    <a:pt x="2128" y="24"/>
                    <a:pt x="2128" y="15"/>
                  </a:cubicBezTo>
                  <a:lnTo>
                    <a:pt x="2128" y="15"/>
                  </a:lnTo>
                  <a:cubicBezTo>
                    <a:pt x="2128" y="7"/>
                    <a:pt x="2122" y="0"/>
                    <a:pt x="2114" y="0"/>
                  </a:cubicBezTo>
                  <a:lnTo>
                    <a:pt x="15" y="0"/>
                  </a:lnTo>
                  <a:lnTo>
                    <a:pt x="15" y="0"/>
                  </a:lnTo>
                  <a:cubicBezTo>
                    <a:pt x="7" y="0"/>
                    <a:pt x="0" y="7"/>
                    <a:pt x="0" y="15"/>
                  </a:cubicBezTo>
                </a:path>
              </a:pathLst>
            </a:custGeom>
            <a:solidFill>
              <a:srgbClr val="DAE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CD42A07F-8F4B-5D4F-BB5C-B7B648405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0485" y="9016771"/>
              <a:ext cx="2653140" cy="38449"/>
            </a:xfrm>
            <a:custGeom>
              <a:avLst/>
              <a:gdLst>
                <a:gd name="T0" fmla="*/ 0 w 2129"/>
                <a:gd name="T1" fmla="*/ 15 h 31"/>
                <a:gd name="T2" fmla="*/ 0 w 2129"/>
                <a:gd name="T3" fmla="*/ 15 h 31"/>
                <a:gd name="T4" fmla="*/ 0 w 2129"/>
                <a:gd name="T5" fmla="*/ 15 h 31"/>
                <a:gd name="T6" fmla="*/ 15 w 2129"/>
                <a:gd name="T7" fmla="*/ 30 h 31"/>
                <a:gd name="T8" fmla="*/ 2114 w 2129"/>
                <a:gd name="T9" fmla="*/ 30 h 31"/>
                <a:gd name="T10" fmla="*/ 2114 w 2129"/>
                <a:gd name="T11" fmla="*/ 30 h 31"/>
                <a:gd name="T12" fmla="*/ 2128 w 2129"/>
                <a:gd name="T13" fmla="*/ 15 h 31"/>
                <a:gd name="T14" fmla="*/ 2128 w 2129"/>
                <a:gd name="T15" fmla="*/ 15 h 31"/>
                <a:gd name="T16" fmla="*/ 2114 w 2129"/>
                <a:gd name="T17" fmla="*/ 0 h 31"/>
                <a:gd name="T18" fmla="*/ 15 w 2129"/>
                <a:gd name="T19" fmla="*/ 0 h 31"/>
                <a:gd name="T20" fmla="*/ 15 w 2129"/>
                <a:gd name="T21" fmla="*/ 0 h 31"/>
                <a:gd name="T22" fmla="*/ 0 w 2129"/>
                <a:gd name="T2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9" h="31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ubicBezTo>
                    <a:pt x="0" y="23"/>
                    <a:pt x="7" y="30"/>
                    <a:pt x="15" y="30"/>
                  </a:cubicBezTo>
                  <a:lnTo>
                    <a:pt x="2114" y="30"/>
                  </a:lnTo>
                  <a:lnTo>
                    <a:pt x="2114" y="30"/>
                  </a:lnTo>
                  <a:cubicBezTo>
                    <a:pt x="2122" y="30"/>
                    <a:pt x="2128" y="23"/>
                    <a:pt x="2128" y="15"/>
                  </a:cubicBezTo>
                  <a:lnTo>
                    <a:pt x="2128" y="15"/>
                  </a:lnTo>
                  <a:cubicBezTo>
                    <a:pt x="2128" y="7"/>
                    <a:pt x="2122" y="0"/>
                    <a:pt x="2114" y="0"/>
                  </a:cubicBezTo>
                  <a:lnTo>
                    <a:pt x="15" y="0"/>
                  </a:lnTo>
                  <a:lnTo>
                    <a:pt x="15" y="0"/>
                  </a:lnTo>
                  <a:cubicBezTo>
                    <a:pt x="7" y="0"/>
                    <a:pt x="0" y="7"/>
                    <a:pt x="0" y="15"/>
                  </a:cubicBezTo>
                </a:path>
              </a:pathLst>
            </a:custGeom>
            <a:solidFill>
              <a:srgbClr val="DAE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D6EA9A77-6C2D-C54D-B6E0-D75798F13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0485" y="9165083"/>
              <a:ext cx="2653140" cy="38453"/>
            </a:xfrm>
            <a:custGeom>
              <a:avLst/>
              <a:gdLst>
                <a:gd name="T0" fmla="*/ 0 w 2129"/>
                <a:gd name="T1" fmla="*/ 15 h 31"/>
                <a:gd name="T2" fmla="*/ 0 w 2129"/>
                <a:gd name="T3" fmla="*/ 15 h 31"/>
                <a:gd name="T4" fmla="*/ 0 w 2129"/>
                <a:gd name="T5" fmla="*/ 15 h 31"/>
                <a:gd name="T6" fmla="*/ 15 w 2129"/>
                <a:gd name="T7" fmla="*/ 30 h 31"/>
                <a:gd name="T8" fmla="*/ 2114 w 2129"/>
                <a:gd name="T9" fmla="*/ 30 h 31"/>
                <a:gd name="T10" fmla="*/ 2114 w 2129"/>
                <a:gd name="T11" fmla="*/ 30 h 31"/>
                <a:gd name="T12" fmla="*/ 2128 w 2129"/>
                <a:gd name="T13" fmla="*/ 15 h 31"/>
                <a:gd name="T14" fmla="*/ 2128 w 2129"/>
                <a:gd name="T15" fmla="*/ 15 h 31"/>
                <a:gd name="T16" fmla="*/ 2114 w 2129"/>
                <a:gd name="T17" fmla="*/ 0 h 31"/>
                <a:gd name="T18" fmla="*/ 15 w 2129"/>
                <a:gd name="T19" fmla="*/ 0 h 31"/>
                <a:gd name="T20" fmla="*/ 15 w 2129"/>
                <a:gd name="T21" fmla="*/ 0 h 31"/>
                <a:gd name="T22" fmla="*/ 0 w 2129"/>
                <a:gd name="T2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9" h="31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ubicBezTo>
                    <a:pt x="0" y="23"/>
                    <a:pt x="7" y="30"/>
                    <a:pt x="15" y="30"/>
                  </a:cubicBezTo>
                  <a:lnTo>
                    <a:pt x="2114" y="30"/>
                  </a:lnTo>
                  <a:lnTo>
                    <a:pt x="2114" y="30"/>
                  </a:lnTo>
                  <a:cubicBezTo>
                    <a:pt x="2122" y="30"/>
                    <a:pt x="2128" y="23"/>
                    <a:pt x="2128" y="15"/>
                  </a:cubicBezTo>
                  <a:lnTo>
                    <a:pt x="2128" y="15"/>
                  </a:lnTo>
                  <a:cubicBezTo>
                    <a:pt x="2128" y="6"/>
                    <a:pt x="2122" y="0"/>
                    <a:pt x="2114" y="0"/>
                  </a:cubicBezTo>
                  <a:lnTo>
                    <a:pt x="15" y="0"/>
                  </a:lnTo>
                  <a:lnTo>
                    <a:pt x="15" y="0"/>
                  </a:lnTo>
                  <a:cubicBezTo>
                    <a:pt x="7" y="0"/>
                    <a:pt x="0" y="6"/>
                    <a:pt x="0" y="15"/>
                  </a:cubicBezTo>
                </a:path>
              </a:pathLst>
            </a:custGeom>
            <a:solidFill>
              <a:srgbClr val="DAE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1CD9E141-DFED-AB4B-92B2-5477ADF37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0485" y="9318887"/>
              <a:ext cx="2653140" cy="38453"/>
            </a:xfrm>
            <a:custGeom>
              <a:avLst/>
              <a:gdLst>
                <a:gd name="T0" fmla="*/ 0 w 2129"/>
                <a:gd name="T1" fmla="*/ 16 h 31"/>
                <a:gd name="T2" fmla="*/ 0 w 2129"/>
                <a:gd name="T3" fmla="*/ 16 h 31"/>
                <a:gd name="T4" fmla="*/ 0 w 2129"/>
                <a:gd name="T5" fmla="*/ 16 h 31"/>
                <a:gd name="T6" fmla="*/ 15 w 2129"/>
                <a:gd name="T7" fmla="*/ 30 h 31"/>
                <a:gd name="T8" fmla="*/ 2114 w 2129"/>
                <a:gd name="T9" fmla="*/ 30 h 31"/>
                <a:gd name="T10" fmla="*/ 2114 w 2129"/>
                <a:gd name="T11" fmla="*/ 30 h 31"/>
                <a:gd name="T12" fmla="*/ 2128 w 2129"/>
                <a:gd name="T13" fmla="*/ 16 h 31"/>
                <a:gd name="T14" fmla="*/ 2128 w 2129"/>
                <a:gd name="T15" fmla="*/ 16 h 31"/>
                <a:gd name="T16" fmla="*/ 2114 w 2129"/>
                <a:gd name="T17" fmla="*/ 0 h 31"/>
                <a:gd name="T18" fmla="*/ 15 w 2129"/>
                <a:gd name="T19" fmla="*/ 0 h 31"/>
                <a:gd name="T20" fmla="*/ 15 w 2129"/>
                <a:gd name="T21" fmla="*/ 0 h 31"/>
                <a:gd name="T22" fmla="*/ 0 w 2129"/>
                <a:gd name="T2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9" h="31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ubicBezTo>
                    <a:pt x="0" y="23"/>
                    <a:pt x="7" y="30"/>
                    <a:pt x="15" y="30"/>
                  </a:cubicBezTo>
                  <a:lnTo>
                    <a:pt x="2114" y="30"/>
                  </a:lnTo>
                  <a:lnTo>
                    <a:pt x="2114" y="30"/>
                  </a:lnTo>
                  <a:cubicBezTo>
                    <a:pt x="2122" y="30"/>
                    <a:pt x="2128" y="23"/>
                    <a:pt x="2128" y="16"/>
                  </a:cubicBezTo>
                  <a:lnTo>
                    <a:pt x="2128" y="16"/>
                  </a:lnTo>
                  <a:cubicBezTo>
                    <a:pt x="2128" y="7"/>
                    <a:pt x="2122" y="0"/>
                    <a:pt x="2114" y="0"/>
                  </a:cubicBezTo>
                  <a:lnTo>
                    <a:pt x="15" y="0"/>
                  </a:lnTo>
                  <a:lnTo>
                    <a:pt x="15" y="0"/>
                  </a:lnTo>
                  <a:cubicBezTo>
                    <a:pt x="7" y="0"/>
                    <a:pt x="0" y="7"/>
                    <a:pt x="0" y="16"/>
                  </a:cubicBezTo>
                </a:path>
              </a:pathLst>
            </a:custGeom>
            <a:solidFill>
              <a:srgbClr val="DAE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BDD471B0-3C24-1047-A45D-423BBCB48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1188" y="7967598"/>
              <a:ext cx="565785" cy="565785"/>
            </a:xfrm>
            <a:custGeom>
              <a:avLst/>
              <a:gdLst>
                <a:gd name="T0" fmla="*/ 227 w 455"/>
                <a:gd name="T1" fmla="*/ 0 h 455"/>
                <a:gd name="T2" fmla="*/ 227 w 455"/>
                <a:gd name="T3" fmla="*/ 227 h 455"/>
                <a:gd name="T4" fmla="*/ 0 w 455"/>
                <a:gd name="T5" fmla="*/ 227 h 455"/>
                <a:gd name="T6" fmla="*/ 0 w 455"/>
                <a:gd name="T7" fmla="*/ 227 h 455"/>
                <a:gd name="T8" fmla="*/ 227 w 455"/>
                <a:gd name="T9" fmla="*/ 454 h 455"/>
                <a:gd name="T10" fmla="*/ 227 w 455"/>
                <a:gd name="T11" fmla="*/ 454 h 455"/>
                <a:gd name="T12" fmla="*/ 454 w 455"/>
                <a:gd name="T13" fmla="*/ 227 h 455"/>
                <a:gd name="T14" fmla="*/ 454 w 455"/>
                <a:gd name="T15" fmla="*/ 227 h 455"/>
                <a:gd name="T16" fmla="*/ 227 w 455"/>
                <a:gd name="T17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5" h="455">
                  <a:moveTo>
                    <a:pt x="227" y="0"/>
                  </a:moveTo>
                  <a:lnTo>
                    <a:pt x="227" y="227"/>
                  </a:lnTo>
                  <a:lnTo>
                    <a:pt x="0" y="227"/>
                  </a:lnTo>
                  <a:lnTo>
                    <a:pt x="0" y="227"/>
                  </a:lnTo>
                  <a:cubicBezTo>
                    <a:pt x="0" y="353"/>
                    <a:pt x="102" y="454"/>
                    <a:pt x="227" y="454"/>
                  </a:cubicBezTo>
                  <a:lnTo>
                    <a:pt x="227" y="454"/>
                  </a:lnTo>
                  <a:cubicBezTo>
                    <a:pt x="353" y="454"/>
                    <a:pt x="454" y="353"/>
                    <a:pt x="454" y="227"/>
                  </a:cubicBezTo>
                  <a:lnTo>
                    <a:pt x="454" y="227"/>
                  </a:lnTo>
                  <a:cubicBezTo>
                    <a:pt x="454" y="102"/>
                    <a:pt x="353" y="0"/>
                    <a:pt x="227" y="0"/>
                  </a:cubicBezTo>
                </a:path>
              </a:pathLst>
            </a:custGeom>
            <a:solidFill>
              <a:srgbClr val="FDB1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C3F224EE-B2D9-2740-8FC7-FC676640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2748" y="7967598"/>
              <a:ext cx="285639" cy="565785"/>
            </a:xfrm>
            <a:custGeom>
              <a:avLst/>
              <a:gdLst>
                <a:gd name="T0" fmla="*/ 0 w 228"/>
                <a:gd name="T1" fmla="*/ 227 h 455"/>
                <a:gd name="T2" fmla="*/ 0 w 228"/>
                <a:gd name="T3" fmla="*/ 227 h 455"/>
                <a:gd name="T4" fmla="*/ 227 w 228"/>
                <a:gd name="T5" fmla="*/ 454 h 455"/>
                <a:gd name="T6" fmla="*/ 227 w 228"/>
                <a:gd name="T7" fmla="*/ 0 h 455"/>
                <a:gd name="T8" fmla="*/ 227 w 228"/>
                <a:gd name="T9" fmla="*/ 0 h 455"/>
                <a:gd name="T10" fmla="*/ 0 w 228"/>
                <a:gd name="T11" fmla="*/ 22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55">
                  <a:moveTo>
                    <a:pt x="0" y="227"/>
                  </a:moveTo>
                  <a:lnTo>
                    <a:pt x="0" y="227"/>
                  </a:lnTo>
                  <a:cubicBezTo>
                    <a:pt x="0" y="353"/>
                    <a:pt x="101" y="454"/>
                    <a:pt x="227" y="454"/>
                  </a:cubicBezTo>
                  <a:lnTo>
                    <a:pt x="227" y="0"/>
                  </a:lnTo>
                  <a:lnTo>
                    <a:pt x="227" y="0"/>
                  </a:lnTo>
                  <a:cubicBezTo>
                    <a:pt x="101" y="0"/>
                    <a:pt x="0" y="102"/>
                    <a:pt x="0" y="227"/>
                  </a:cubicBezTo>
                </a:path>
              </a:pathLst>
            </a:custGeom>
            <a:solidFill>
              <a:srgbClr val="789D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C5B90D29-EE5C-6F40-BD2A-D973D1C58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8819" y="7923651"/>
              <a:ext cx="510851" cy="598744"/>
            </a:xfrm>
            <a:custGeom>
              <a:avLst/>
              <a:gdLst>
                <a:gd name="T0" fmla="*/ 87 w 408"/>
                <a:gd name="T1" fmla="*/ 91 h 479"/>
                <a:gd name="T2" fmla="*/ 87 w 408"/>
                <a:gd name="T3" fmla="*/ 91 h 479"/>
                <a:gd name="T4" fmla="*/ 91 w 408"/>
                <a:gd name="T5" fmla="*/ 412 h 479"/>
                <a:gd name="T6" fmla="*/ 91 w 408"/>
                <a:gd name="T7" fmla="*/ 412 h 479"/>
                <a:gd name="T8" fmla="*/ 253 w 408"/>
                <a:gd name="T9" fmla="*/ 477 h 479"/>
                <a:gd name="T10" fmla="*/ 250 w 408"/>
                <a:gd name="T11" fmla="*/ 250 h 479"/>
                <a:gd name="T12" fmla="*/ 407 w 408"/>
                <a:gd name="T13" fmla="*/ 87 h 479"/>
                <a:gd name="T14" fmla="*/ 407 w 408"/>
                <a:gd name="T15" fmla="*/ 87 h 479"/>
                <a:gd name="T16" fmla="*/ 87 w 408"/>
                <a:gd name="T17" fmla="*/ 9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79">
                  <a:moveTo>
                    <a:pt x="87" y="91"/>
                  </a:moveTo>
                  <a:lnTo>
                    <a:pt x="87" y="91"/>
                  </a:lnTo>
                  <a:cubicBezTo>
                    <a:pt x="0" y="181"/>
                    <a:pt x="1" y="325"/>
                    <a:pt x="91" y="412"/>
                  </a:cubicBezTo>
                  <a:lnTo>
                    <a:pt x="91" y="412"/>
                  </a:lnTo>
                  <a:cubicBezTo>
                    <a:pt x="136" y="457"/>
                    <a:pt x="195" y="478"/>
                    <a:pt x="253" y="477"/>
                  </a:cubicBezTo>
                  <a:lnTo>
                    <a:pt x="250" y="250"/>
                  </a:lnTo>
                  <a:lnTo>
                    <a:pt x="407" y="87"/>
                  </a:lnTo>
                  <a:lnTo>
                    <a:pt x="407" y="87"/>
                  </a:lnTo>
                  <a:cubicBezTo>
                    <a:pt x="318" y="0"/>
                    <a:pt x="174" y="2"/>
                    <a:pt x="87" y="91"/>
                  </a:cubicBezTo>
                </a:path>
              </a:pathLst>
            </a:custGeom>
            <a:solidFill>
              <a:srgbClr val="CC41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1380227E-A06C-0D49-AB9D-F8D955DBD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9392" y="7967598"/>
              <a:ext cx="565785" cy="565785"/>
            </a:xfrm>
            <a:custGeom>
              <a:avLst/>
              <a:gdLst>
                <a:gd name="T0" fmla="*/ 227 w 455"/>
                <a:gd name="T1" fmla="*/ 228 h 455"/>
                <a:gd name="T2" fmla="*/ 227 w 455"/>
                <a:gd name="T3" fmla="*/ 0 h 455"/>
                <a:gd name="T4" fmla="*/ 227 w 455"/>
                <a:gd name="T5" fmla="*/ 0 h 455"/>
                <a:gd name="T6" fmla="*/ 0 w 455"/>
                <a:gd name="T7" fmla="*/ 227 h 455"/>
                <a:gd name="T8" fmla="*/ 0 w 455"/>
                <a:gd name="T9" fmla="*/ 227 h 455"/>
                <a:gd name="T10" fmla="*/ 227 w 455"/>
                <a:gd name="T11" fmla="*/ 454 h 455"/>
                <a:gd name="T12" fmla="*/ 227 w 455"/>
                <a:gd name="T13" fmla="*/ 454 h 455"/>
                <a:gd name="T14" fmla="*/ 454 w 455"/>
                <a:gd name="T15" fmla="*/ 228 h 455"/>
                <a:gd name="T16" fmla="*/ 227 w 455"/>
                <a:gd name="T17" fmla="*/ 2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5" h="455">
                  <a:moveTo>
                    <a:pt x="227" y="228"/>
                  </a:moveTo>
                  <a:lnTo>
                    <a:pt x="227" y="0"/>
                  </a:lnTo>
                  <a:lnTo>
                    <a:pt x="227" y="0"/>
                  </a:lnTo>
                  <a:cubicBezTo>
                    <a:pt x="102" y="0"/>
                    <a:pt x="0" y="102"/>
                    <a:pt x="0" y="227"/>
                  </a:cubicBezTo>
                  <a:lnTo>
                    <a:pt x="0" y="227"/>
                  </a:lnTo>
                  <a:cubicBezTo>
                    <a:pt x="0" y="353"/>
                    <a:pt x="102" y="454"/>
                    <a:pt x="227" y="454"/>
                  </a:cubicBezTo>
                  <a:lnTo>
                    <a:pt x="227" y="454"/>
                  </a:lnTo>
                  <a:cubicBezTo>
                    <a:pt x="351" y="454"/>
                    <a:pt x="453" y="353"/>
                    <a:pt x="454" y="228"/>
                  </a:cubicBezTo>
                  <a:lnTo>
                    <a:pt x="227" y="228"/>
                  </a:lnTo>
                </a:path>
              </a:pathLst>
            </a:custGeom>
            <a:solidFill>
              <a:srgbClr val="4AAD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1EB4C7BA-BC72-624B-A323-35FDA3714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4143" y="9467201"/>
              <a:ext cx="3559494" cy="911845"/>
            </a:xfrm>
            <a:custGeom>
              <a:avLst/>
              <a:gdLst>
                <a:gd name="T0" fmla="*/ 2856 w 2857"/>
                <a:gd name="T1" fmla="*/ 497 h 732"/>
                <a:gd name="T2" fmla="*/ 2856 w 2857"/>
                <a:gd name="T3" fmla="*/ 497 h 732"/>
                <a:gd name="T4" fmla="*/ 2621 w 2857"/>
                <a:gd name="T5" fmla="*/ 731 h 732"/>
                <a:gd name="T6" fmla="*/ 0 w 2857"/>
                <a:gd name="T7" fmla="*/ 731 h 732"/>
                <a:gd name="T8" fmla="*/ 41 w 2857"/>
                <a:gd name="T9" fmla="*/ 726 h 732"/>
                <a:gd name="T10" fmla="*/ 41 w 2857"/>
                <a:gd name="T11" fmla="*/ 726 h 732"/>
                <a:gd name="T12" fmla="*/ 174 w 2857"/>
                <a:gd name="T13" fmla="*/ 658 h 732"/>
                <a:gd name="T14" fmla="*/ 174 w 2857"/>
                <a:gd name="T15" fmla="*/ 136 h 732"/>
                <a:gd name="T16" fmla="*/ 174 w 2857"/>
                <a:gd name="T17" fmla="*/ 136 h 732"/>
                <a:gd name="T18" fmla="*/ 296 w 2857"/>
                <a:gd name="T19" fmla="*/ 0 h 732"/>
                <a:gd name="T20" fmla="*/ 296 w 2857"/>
                <a:gd name="T21" fmla="*/ 0 h 732"/>
                <a:gd name="T22" fmla="*/ 2856 w 2857"/>
                <a:gd name="T23" fmla="*/ 0 h 732"/>
                <a:gd name="T24" fmla="*/ 2856 w 2857"/>
                <a:gd name="T25" fmla="*/ 49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7" h="732">
                  <a:moveTo>
                    <a:pt x="2856" y="497"/>
                  </a:moveTo>
                  <a:lnTo>
                    <a:pt x="2856" y="497"/>
                  </a:lnTo>
                  <a:cubicBezTo>
                    <a:pt x="2856" y="626"/>
                    <a:pt x="2751" y="731"/>
                    <a:pt x="2621" y="731"/>
                  </a:cubicBezTo>
                  <a:lnTo>
                    <a:pt x="0" y="731"/>
                  </a:lnTo>
                  <a:lnTo>
                    <a:pt x="41" y="726"/>
                  </a:lnTo>
                  <a:lnTo>
                    <a:pt x="41" y="726"/>
                  </a:lnTo>
                  <a:cubicBezTo>
                    <a:pt x="92" y="720"/>
                    <a:pt x="139" y="696"/>
                    <a:pt x="174" y="658"/>
                  </a:cubicBezTo>
                  <a:lnTo>
                    <a:pt x="174" y="136"/>
                  </a:lnTo>
                  <a:lnTo>
                    <a:pt x="174" y="136"/>
                  </a:lnTo>
                  <a:cubicBezTo>
                    <a:pt x="174" y="61"/>
                    <a:pt x="228" y="0"/>
                    <a:pt x="296" y="0"/>
                  </a:cubicBezTo>
                  <a:lnTo>
                    <a:pt x="296" y="0"/>
                  </a:lnTo>
                  <a:lnTo>
                    <a:pt x="2856" y="0"/>
                  </a:lnTo>
                  <a:lnTo>
                    <a:pt x="2856" y="497"/>
                  </a:lnTo>
                </a:path>
              </a:pathLst>
            </a:custGeom>
            <a:gradFill>
              <a:gsLst>
                <a:gs pos="1000">
                  <a:srgbClr val="789DB6"/>
                </a:gs>
                <a:gs pos="99000">
                  <a:srgbClr val="B5DDF6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7EE9FD24-F870-6F4C-9712-2EEE90727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2181" y="9467201"/>
              <a:ext cx="3537523" cy="620712"/>
            </a:xfrm>
            <a:custGeom>
              <a:avLst/>
              <a:gdLst>
                <a:gd name="T0" fmla="*/ 2840 w 2841"/>
                <a:gd name="T1" fmla="*/ 497 h 498"/>
                <a:gd name="T2" fmla="*/ 120 w 2841"/>
                <a:gd name="T3" fmla="*/ 497 h 498"/>
                <a:gd name="T4" fmla="*/ 120 w 2841"/>
                <a:gd name="T5" fmla="*/ 119 h 498"/>
                <a:gd name="T6" fmla="*/ 120 w 2841"/>
                <a:gd name="T7" fmla="*/ 119 h 498"/>
                <a:gd name="T8" fmla="*/ 0 w 2841"/>
                <a:gd name="T9" fmla="*/ 1 h 498"/>
                <a:gd name="T10" fmla="*/ 2715 w 2841"/>
                <a:gd name="T11" fmla="*/ 1 h 498"/>
                <a:gd name="T12" fmla="*/ 2715 w 2841"/>
                <a:gd name="T13" fmla="*/ 1 h 498"/>
                <a:gd name="T14" fmla="*/ 2840 w 2841"/>
                <a:gd name="T15" fmla="*/ 126 h 498"/>
                <a:gd name="T16" fmla="*/ 2840 w 2841"/>
                <a:gd name="T17" fmla="*/ 4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498">
                  <a:moveTo>
                    <a:pt x="2840" y="497"/>
                  </a:moveTo>
                  <a:lnTo>
                    <a:pt x="120" y="497"/>
                  </a:lnTo>
                  <a:lnTo>
                    <a:pt x="120" y="119"/>
                  </a:lnTo>
                  <a:lnTo>
                    <a:pt x="120" y="119"/>
                  </a:lnTo>
                  <a:cubicBezTo>
                    <a:pt x="120" y="54"/>
                    <a:pt x="66" y="0"/>
                    <a:pt x="0" y="1"/>
                  </a:cubicBezTo>
                  <a:lnTo>
                    <a:pt x="2715" y="1"/>
                  </a:lnTo>
                  <a:lnTo>
                    <a:pt x="2715" y="1"/>
                  </a:lnTo>
                  <a:cubicBezTo>
                    <a:pt x="2784" y="1"/>
                    <a:pt x="2840" y="56"/>
                    <a:pt x="2840" y="126"/>
                  </a:cubicBezTo>
                  <a:lnTo>
                    <a:pt x="2840" y="49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F0469440-CB7E-5141-90D2-08E161AAB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2197" y="9544103"/>
              <a:ext cx="1955525" cy="38449"/>
            </a:xfrm>
            <a:custGeom>
              <a:avLst/>
              <a:gdLst>
                <a:gd name="T0" fmla="*/ 0 w 1570"/>
                <a:gd name="T1" fmla="*/ 15 h 31"/>
                <a:gd name="T2" fmla="*/ 0 w 1570"/>
                <a:gd name="T3" fmla="*/ 15 h 31"/>
                <a:gd name="T4" fmla="*/ 0 w 1570"/>
                <a:gd name="T5" fmla="*/ 15 h 31"/>
                <a:gd name="T6" fmla="*/ 15 w 1570"/>
                <a:gd name="T7" fmla="*/ 30 h 31"/>
                <a:gd name="T8" fmla="*/ 1554 w 1570"/>
                <a:gd name="T9" fmla="*/ 30 h 31"/>
                <a:gd name="T10" fmla="*/ 1554 w 1570"/>
                <a:gd name="T11" fmla="*/ 30 h 31"/>
                <a:gd name="T12" fmla="*/ 1569 w 1570"/>
                <a:gd name="T13" fmla="*/ 15 h 31"/>
                <a:gd name="T14" fmla="*/ 1569 w 1570"/>
                <a:gd name="T15" fmla="*/ 15 h 31"/>
                <a:gd name="T16" fmla="*/ 1554 w 1570"/>
                <a:gd name="T17" fmla="*/ 0 h 31"/>
                <a:gd name="T18" fmla="*/ 15 w 1570"/>
                <a:gd name="T19" fmla="*/ 0 h 31"/>
                <a:gd name="T20" fmla="*/ 15 w 1570"/>
                <a:gd name="T21" fmla="*/ 0 h 31"/>
                <a:gd name="T22" fmla="*/ 0 w 1570"/>
                <a:gd name="T2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0" h="31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ubicBezTo>
                    <a:pt x="0" y="23"/>
                    <a:pt x="6" y="30"/>
                    <a:pt x="15" y="30"/>
                  </a:cubicBezTo>
                  <a:lnTo>
                    <a:pt x="1554" y="30"/>
                  </a:lnTo>
                  <a:lnTo>
                    <a:pt x="1554" y="30"/>
                  </a:lnTo>
                  <a:cubicBezTo>
                    <a:pt x="1563" y="30"/>
                    <a:pt x="1569" y="23"/>
                    <a:pt x="1569" y="15"/>
                  </a:cubicBezTo>
                  <a:lnTo>
                    <a:pt x="1569" y="15"/>
                  </a:lnTo>
                  <a:cubicBezTo>
                    <a:pt x="1569" y="7"/>
                    <a:pt x="1563" y="0"/>
                    <a:pt x="1554" y="0"/>
                  </a:cubicBezTo>
                  <a:lnTo>
                    <a:pt x="15" y="0"/>
                  </a:lnTo>
                  <a:lnTo>
                    <a:pt x="15" y="0"/>
                  </a:lnTo>
                  <a:cubicBezTo>
                    <a:pt x="6" y="0"/>
                    <a:pt x="0" y="7"/>
                    <a:pt x="0" y="15"/>
                  </a:cubicBezTo>
                </a:path>
              </a:pathLst>
            </a:custGeom>
            <a:solidFill>
              <a:srgbClr val="9BCD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6C47A65C-E8B2-3B44-8A10-62CC636CC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2199" y="9708894"/>
              <a:ext cx="543814" cy="38449"/>
            </a:xfrm>
            <a:custGeom>
              <a:avLst/>
              <a:gdLst>
                <a:gd name="T0" fmla="*/ 0 w 436"/>
                <a:gd name="T1" fmla="*/ 15 h 31"/>
                <a:gd name="T2" fmla="*/ 0 w 436"/>
                <a:gd name="T3" fmla="*/ 15 h 31"/>
                <a:gd name="T4" fmla="*/ 0 w 436"/>
                <a:gd name="T5" fmla="*/ 15 h 31"/>
                <a:gd name="T6" fmla="*/ 15 w 436"/>
                <a:gd name="T7" fmla="*/ 30 h 31"/>
                <a:gd name="T8" fmla="*/ 420 w 436"/>
                <a:gd name="T9" fmla="*/ 30 h 31"/>
                <a:gd name="T10" fmla="*/ 420 w 436"/>
                <a:gd name="T11" fmla="*/ 30 h 31"/>
                <a:gd name="T12" fmla="*/ 435 w 436"/>
                <a:gd name="T13" fmla="*/ 15 h 31"/>
                <a:gd name="T14" fmla="*/ 435 w 436"/>
                <a:gd name="T15" fmla="*/ 15 h 31"/>
                <a:gd name="T16" fmla="*/ 420 w 436"/>
                <a:gd name="T17" fmla="*/ 0 h 31"/>
                <a:gd name="T18" fmla="*/ 15 w 436"/>
                <a:gd name="T19" fmla="*/ 0 h 31"/>
                <a:gd name="T20" fmla="*/ 15 w 436"/>
                <a:gd name="T21" fmla="*/ 0 h 31"/>
                <a:gd name="T22" fmla="*/ 0 w 436"/>
                <a:gd name="T2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31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ubicBezTo>
                    <a:pt x="0" y="23"/>
                    <a:pt x="6" y="30"/>
                    <a:pt x="15" y="30"/>
                  </a:cubicBezTo>
                  <a:lnTo>
                    <a:pt x="420" y="30"/>
                  </a:lnTo>
                  <a:lnTo>
                    <a:pt x="420" y="30"/>
                  </a:lnTo>
                  <a:cubicBezTo>
                    <a:pt x="428" y="30"/>
                    <a:pt x="435" y="23"/>
                    <a:pt x="435" y="15"/>
                  </a:cubicBezTo>
                  <a:lnTo>
                    <a:pt x="435" y="15"/>
                  </a:lnTo>
                  <a:cubicBezTo>
                    <a:pt x="435" y="7"/>
                    <a:pt x="428" y="0"/>
                    <a:pt x="420" y="0"/>
                  </a:cubicBezTo>
                  <a:lnTo>
                    <a:pt x="15" y="0"/>
                  </a:lnTo>
                  <a:lnTo>
                    <a:pt x="15" y="0"/>
                  </a:lnTo>
                  <a:cubicBezTo>
                    <a:pt x="6" y="0"/>
                    <a:pt x="0" y="7"/>
                    <a:pt x="0" y="15"/>
                  </a:cubicBezTo>
                </a:path>
              </a:pathLst>
            </a:custGeom>
            <a:solidFill>
              <a:srgbClr val="FDB1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342CC48B-7EBC-FE43-A040-238F92289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815" y="9708894"/>
              <a:ext cx="543810" cy="38449"/>
            </a:xfrm>
            <a:custGeom>
              <a:avLst/>
              <a:gdLst>
                <a:gd name="T0" fmla="*/ 0 w 437"/>
                <a:gd name="T1" fmla="*/ 15 h 31"/>
                <a:gd name="T2" fmla="*/ 0 w 437"/>
                <a:gd name="T3" fmla="*/ 15 h 31"/>
                <a:gd name="T4" fmla="*/ 0 w 437"/>
                <a:gd name="T5" fmla="*/ 15 h 31"/>
                <a:gd name="T6" fmla="*/ 14 w 437"/>
                <a:gd name="T7" fmla="*/ 30 h 31"/>
                <a:gd name="T8" fmla="*/ 421 w 437"/>
                <a:gd name="T9" fmla="*/ 30 h 31"/>
                <a:gd name="T10" fmla="*/ 421 w 437"/>
                <a:gd name="T11" fmla="*/ 30 h 31"/>
                <a:gd name="T12" fmla="*/ 436 w 437"/>
                <a:gd name="T13" fmla="*/ 15 h 31"/>
                <a:gd name="T14" fmla="*/ 436 w 437"/>
                <a:gd name="T15" fmla="*/ 15 h 31"/>
                <a:gd name="T16" fmla="*/ 421 w 437"/>
                <a:gd name="T17" fmla="*/ 0 h 31"/>
                <a:gd name="T18" fmla="*/ 14 w 437"/>
                <a:gd name="T19" fmla="*/ 0 h 31"/>
                <a:gd name="T20" fmla="*/ 14 w 437"/>
                <a:gd name="T21" fmla="*/ 0 h 31"/>
                <a:gd name="T22" fmla="*/ 0 w 437"/>
                <a:gd name="T2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" h="31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ubicBezTo>
                    <a:pt x="0" y="23"/>
                    <a:pt x="6" y="30"/>
                    <a:pt x="14" y="30"/>
                  </a:cubicBezTo>
                  <a:lnTo>
                    <a:pt x="421" y="30"/>
                  </a:lnTo>
                  <a:lnTo>
                    <a:pt x="421" y="30"/>
                  </a:lnTo>
                  <a:cubicBezTo>
                    <a:pt x="429" y="30"/>
                    <a:pt x="436" y="23"/>
                    <a:pt x="436" y="15"/>
                  </a:cubicBezTo>
                  <a:lnTo>
                    <a:pt x="436" y="15"/>
                  </a:lnTo>
                  <a:cubicBezTo>
                    <a:pt x="436" y="7"/>
                    <a:pt x="429" y="0"/>
                    <a:pt x="421" y="0"/>
                  </a:cubicBezTo>
                  <a:lnTo>
                    <a:pt x="14" y="0"/>
                  </a:lnTo>
                  <a:lnTo>
                    <a:pt x="14" y="0"/>
                  </a:lnTo>
                  <a:cubicBezTo>
                    <a:pt x="6" y="0"/>
                    <a:pt x="0" y="7"/>
                    <a:pt x="0" y="15"/>
                  </a:cubicBezTo>
                </a:path>
              </a:pathLst>
            </a:custGeom>
            <a:solidFill>
              <a:srgbClr val="71B8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BB057732-94C6-7841-BE8A-13632BFC9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8418" y="9708894"/>
              <a:ext cx="543814" cy="38449"/>
            </a:xfrm>
            <a:custGeom>
              <a:avLst/>
              <a:gdLst>
                <a:gd name="T0" fmla="*/ 0 w 437"/>
                <a:gd name="T1" fmla="*/ 15 h 31"/>
                <a:gd name="T2" fmla="*/ 0 w 437"/>
                <a:gd name="T3" fmla="*/ 15 h 31"/>
                <a:gd name="T4" fmla="*/ 0 w 437"/>
                <a:gd name="T5" fmla="*/ 15 h 31"/>
                <a:gd name="T6" fmla="*/ 14 w 437"/>
                <a:gd name="T7" fmla="*/ 30 h 31"/>
                <a:gd name="T8" fmla="*/ 421 w 437"/>
                <a:gd name="T9" fmla="*/ 30 h 31"/>
                <a:gd name="T10" fmla="*/ 421 w 437"/>
                <a:gd name="T11" fmla="*/ 30 h 31"/>
                <a:gd name="T12" fmla="*/ 436 w 437"/>
                <a:gd name="T13" fmla="*/ 15 h 31"/>
                <a:gd name="T14" fmla="*/ 436 w 437"/>
                <a:gd name="T15" fmla="*/ 15 h 31"/>
                <a:gd name="T16" fmla="*/ 421 w 437"/>
                <a:gd name="T17" fmla="*/ 0 h 31"/>
                <a:gd name="T18" fmla="*/ 14 w 437"/>
                <a:gd name="T19" fmla="*/ 0 h 31"/>
                <a:gd name="T20" fmla="*/ 14 w 437"/>
                <a:gd name="T21" fmla="*/ 0 h 31"/>
                <a:gd name="T22" fmla="*/ 0 w 437"/>
                <a:gd name="T2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" h="31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ubicBezTo>
                    <a:pt x="0" y="23"/>
                    <a:pt x="6" y="30"/>
                    <a:pt x="14" y="30"/>
                  </a:cubicBezTo>
                  <a:lnTo>
                    <a:pt x="421" y="30"/>
                  </a:lnTo>
                  <a:lnTo>
                    <a:pt x="421" y="30"/>
                  </a:lnTo>
                  <a:cubicBezTo>
                    <a:pt x="429" y="30"/>
                    <a:pt x="436" y="23"/>
                    <a:pt x="436" y="15"/>
                  </a:cubicBezTo>
                  <a:lnTo>
                    <a:pt x="436" y="15"/>
                  </a:lnTo>
                  <a:cubicBezTo>
                    <a:pt x="436" y="7"/>
                    <a:pt x="429" y="0"/>
                    <a:pt x="421" y="0"/>
                  </a:cubicBezTo>
                  <a:lnTo>
                    <a:pt x="14" y="0"/>
                  </a:lnTo>
                  <a:lnTo>
                    <a:pt x="14" y="0"/>
                  </a:lnTo>
                  <a:cubicBezTo>
                    <a:pt x="6" y="0"/>
                    <a:pt x="0" y="7"/>
                    <a:pt x="0" y="15"/>
                  </a:cubicBezTo>
                </a:path>
              </a:pathLst>
            </a:custGeom>
            <a:solidFill>
              <a:srgbClr val="CC41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F06E4B5C-1160-AC49-99AF-AD0E924FA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2199" y="9873686"/>
              <a:ext cx="895368" cy="38449"/>
            </a:xfrm>
            <a:custGeom>
              <a:avLst/>
              <a:gdLst>
                <a:gd name="T0" fmla="*/ 0 w 719"/>
                <a:gd name="T1" fmla="*/ 15 h 31"/>
                <a:gd name="T2" fmla="*/ 0 w 719"/>
                <a:gd name="T3" fmla="*/ 15 h 31"/>
                <a:gd name="T4" fmla="*/ 0 w 719"/>
                <a:gd name="T5" fmla="*/ 15 h 31"/>
                <a:gd name="T6" fmla="*/ 15 w 719"/>
                <a:gd name="T7" fmla="*/ 30 h 31"/>
                <a:gd name="T8" fmla="*/ 703 w 719"/>
                <a:gd name="T9" fmla="*/ 30 h 31"/>
                <a:gd name="T10" fmla="*/ 703 w 719"/>
                <a:gd name="T11" fmla="*/ 30 h 31"/>
                <a:gd name="T12" fmla="*/ 718 w 719"/>
                <a:gd name="T13" fmla="*/ 15 h 31"/>
                <a:gd name="T14" fmla="*/ 718 w 719"/>
                <a:gd name="T15" fmla="*/ 15 h 31"/>
                <a:gd name="T16" fmla="*/ 703 w 719"/>
                <a:gd name="T17" fmla="*/ 0 h 31"/>
                <a:gd name="T18" fmla="*/ 15 w 719"/>
                <a:gd name="T19" fmla="*/ 0 h 31"/>
                <a:gd name="T20" fmla="*/ 15 w 719"/>
                <a:gd name="T21" fmla="*/ 0 h 31"/>
                <a:gd name="T22" fmla="*/ 0 w 719"/>
                <a:gd name="T2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31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ubicBezTo>
                    <a:pt x="0" y="23"/>
                    <a:pt x="6" y="30"/>
                    <a:pt x="15" y="30"/>
                  </a:cubicBezTo>
                  <a:lnTo>
                    <a:pt x="703" y="30"/>
                  </a:lnTo>
                  <a:lnTo>
                    <a:pt x="703" y="30"/>
                  </a:lnTo>
                  <a:cubicBezTo>
                    <a:pt x="711" y="30"/>
                    <a:pt x="718" y="23"/>
                    <a:pt x="718" y="15"/>
                  </a:cubicBezTo>
                  <a:lnTo>
                    <a:pt x="718" y="15"/>
                  </a:lnTo>
                  <a:cubicBezTo>
                    <a:pt x="718" y="7"/>
                    <a:pt x="711" y="0"/>
                    <a:pt x="703" y="0"/>
                  </a:cubicBezTo>
                  <a:lnTo>
                    <a:pt x="15" y="0"/>
                  </a:lnTo>
                  <a:lnTo>
                    <a:pt x="15" y="0"/>
                  </a:lnTo>
                  <a:cubicBezTo>
                    <a:pt x="6" y="0"/>
                    <a:pt x="0" y="7"/>
                    <a:pt x="0" y="15"/>
                  </a:cubicBezTo>
                </a:path>
              </a:pathLst>
            </a:custGeom>
            <a:solidFill>
              <a:srgbClr val="9BCD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8956BBF7-B78E-F545-B05E-D86FEB388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6977" y="9549596"/>
              <a:ext cx="411981" cy="411981"/>
            </a:xfrm>
            <a:custGeom>
              <a:avLst/>
              <a:gdLst>
                <a:gd name="T0" fmla="*/ 329 w 330"/>
                <a:gd name="T1" fmla="*/ 164 h 329"/>
                <a:gd name="T2" fmla="*/ 329 w 330"/>
                <a:gd name="T3" fmla="*/ 164 h 329"/>
                <a:gd name="T4" fmla="*/ 164 w 330"/>
                <a:gd name="T5" fmla="*/ 328 h 329"/>
                <a:gd name="T6" fmla="*/ 164 w 330"/>
                <a:gd name="T7" fmla="*/ 328 h 329"/>
                <a:gd name="T8" fmla="*/ 0 w 330"/>
                <a:gd name="T9" fmla="*/ 164 h 329"/>
                <a:gd name="T10" fmla="*/ 0 w 330"/>
                <a:gd name="T11" fmla="*/ 164 h 329"/>
                <a:gd name="T12" fmla="*/ 164 w 330"/>
                <a:gd name="T13" fmla="*/ 0 h 329"/>
                <a:gd name="T14" fmla="*/ 164 w 330"/>
                <a:gd name="T15" fmla="*/ 0 h 329"/>
                <a:gd name="T16" fmla="*/ 329 w 330"/>
                <a:gd name="T17" fmla="*/ 16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29">
                  <a:moveTo>
                    <a:pt x="329" y="164"/>
                  </a:moveTo>
                  <a:lnTo>
                    <a:pt x="329" y="164"/>
                  </a:lnTo>
                  <a:cubicBezTo>
                    <a:pt x="329" y="255"/>
                    <a:pt x="255" y="328"/>
                    <a:pt x="164" y="328"/>
                  </a:cubicBezTo>
                  <a:lnTo>
                    <a:pt x="164" y="328"/>
                  </a:lnTo>
                  <a:cubicBezTo>
                    <a:pt x="74" y="328"/>
                    <a:pt x="0" y="255"/>
                    <a:pt x="0" y="164"/>
                  </a:cubicBezTo>
                  <a:lnTo>
                    <a:pt x="0" y="164"/>
                  </a:lnTo>
                  <a:cubicBezTo>
                    <a:pt x="0" y="73"/>
                    <a:pt x="74" y="0"/>
                    <a:pt x="164" y="0"/>
                  </a:cubicBezTo>
                  <a:lnTo>
                    <a:pt x="164" y="0"/>
                  </a:lnTo>
                  <a:cubicBezTo>
                    <a:pt x="255" y="0"/>
                    <a:pt x="329" y="73"/>
                    <a:pt x="329" y="164"/>
                  </a:cubicBezTo>
                </a:path>
              </a:pathLst>
            </a:custGeom>
            <a:solidFill>
              <a:srgbClr val="9BCD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640D5483-0904-A340-BFED-73DED5B8A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9936" y="9582554"/>
              <a:ext cx="346064" cy="346064"/>
            </a:xfrm>
            <a:custGeom>
              <a:avLst/>
              <a:gdLst>
                <a:gd name="T0" fmla="*/ 276 w 277"/>
                <a:gd name="T1" fmla="*/ 139 h 278"/>
                <a:gd name="T2" fmla="*/ 276 w 277"/>
                <a:gd name="T3" fmla="*/ 139 h 278"/>
                <a:gd name="T4" fmla="*/ 138 w 277"/>
                <a:gd name="T5" fmla="*/ 277 h 278"/>
                <a:gd name="T6" fmla="*/ 138 w 277"/>
                <a:gd name="T7" fmla="*/ 277 h 278"/>
                <a:gd name="T8" fmla="*/ 0 w 277"/>
                <a:gd name="T9" fmla="*/ 139 h 278"/>
                <a:gd name="T10" fmla="*/ 0 w 277"/>
                <a:gd name="T11" fmla="*/ 139 h 278"/>
                <a:gd name="T12" fmla="*/ 138 w 277"/>
                <a:gd name="T13" fmla="*/ 0 h 278"/>
                <a:gd name="T14" fmla="*/ 138 w 277"/>
                <a:gd name="T15" fmla="*/ 0 h 278"/>
                <a:gd name="T16" fmla="*/ 276 w 277"/>
                <a:gd name="T17" fmla="*/ 13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8">
                  <a:moveTo>
                    <a:pt x="276" y="139"/>
                  </a:moveTo>
                  <a:lnTo>
                    <a:pt x="276" y="139"/>
                  </a:lnTo>
                  <a:cubicBezTo>
                    <a:pt x="276" y="216"/>
                    <a:pt x="215" y="277"/>
                    <a:pt x="138" y="277"/>
                  </a:cubicBezTo>
                  <a:lnTo>
                    <a:pt x="138" y="277"/>
                  </a:lnTo>
                  <a:cubicBezTo>
                    <a:pt x="62" y="277"/>
                    <a:pt x="0" y="216"/>
                    <a:pt x="0" y="139"/>
                  </a:cubicBezTo>
                  <a:lnTo>
                    <a:pt x="0" y="139"/>
                  </a:lnTo>
                  <a:cubicBezTo>
                    <a:pt x="0" y="63"/>
                    <a:pt x="62" y="0"/>
                    <a:pt x="138" y="0"/>
                  </a:cubicBezTo>
                  <a:lnTo>
                    <a:pt x="138" y="0"/>
                  </a:lnTo>
                  <a:cubicBezTo>
                    <a:pt x="215" y="0"/>
                    <a:pt x="276" y="63"/>
                    <a:pt x="276" y="139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id="{F43773FA-8B57-6941-83FF-248D12958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1346" y="9555090"/>
              <a:ext cx="368032" cy="291129"/>
            </a:xfrm>
            <a:custGeom>
              <a:avLst/>
              <a:gdLst>
                <a:gd name="T0" fmla="*/ 76 w 294"/>
                <a:gd name="T1" fmla="*/ 234 h 235"/>
                <a:gd name="T2" fmla="*/ 4 w 294"/>
                <a:gd name="T3" fmla="*/ 163 h 235"/>
                <a:gd name="T4" fmla="*/ 4 w 294"/>
                <a:gd name="T5" fmla="*/ 163 h 235"/>
                <a:gd name="T6" fmla="*/ 4 w 294"/>
                <a:gd name="T7" fmla="*/ 147 h 235"/>
                <a:gd name="T8" fmla="*/ 4 w 294"/>
                <a:gd name="T9" fmla="*/ 147 h 235"/>
                <a:gd name="T10" fmla="*/ 20 w 294"/>
                <a:gd name="T11" fmla="*/ 147 h 235"/>
                <a:gd name="T12" fmla="*/ 76 w 294"/>
                <a:gd name="T13" fmla="*/ 202 h 235"/>
                <a:gd name="T14" fmla="*/ 273 w 294"/>
                <a:gd name="T15" fmla="*/ 5 h 235"/>
                <a:gd name="T16" fmla="*/ 273 w 294"/>
                <a:gd name="T17" fmla="*/ 5 h 235"/>
                <a:gd name="T18" fmla="*/ 289 w 294"/>
                <a:gd name="T19" fmla="*/ 5 h 235"/>
                <a:gd name="T20" fmla="*/ 289 w 294"/>
                <a:gd name="T21" fmla="*/ 5 h 235"/>
                <a:gd name="T22" fmla="*/ 289 w 294"/>
                <a:gd name="T23" fmla="*/ 21 h 235"/>
                <a:gd name="T24" fmla="*/ 76 w 294"/>
                <a:gd name="T25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4" h="235">
                  <a:moveTo>
                    <a:pt x="76" y="234"/>
                  </a:moveTo>
                  <a:lnTo>
                    <a:pt x="4" y="163"/>
                  </a:lnTo>
                  <a:lnTo>
                    <a:pt x="4" y="163"/>
                  </a:lnTo>
                  <a:cubicBezTo>
                    <a:pt x="0" y="158"/>
                    <a:pt x="0" y="151"/>
                    <a:pt x="4" y="147"/>
                  </a:cubicBezTo>
                  <a:lnTo>
                    <a:pt x="4" y="147"/>
                  </a:lnTo>
                  <a:cubicBezTo>
                    <a:pt x="9" y="142"/>
                    <a:pt x="16" y="142"/>
                    <a:pt x="20" y="147"/>
                  </a:cubicBezTo>
                  <a:lnTo>
                    <a:pt x="76" y="202"/>
                  </a:lnTo>
                  <a:lnTo>
                    <a:pt x="273" y="5"/>
                  </a:lnTo>
                  <a:lnTo>
                    <a:pt x="273" y="5"/>
                  </a:lnTo>
                  <a:cubicBezTo>
                    <a:pt x="277" y="0"/>
                    <a:pt x="285" y="0"/>
                    <a:pt x="289" y="5"/>
                  </a:cubicBezTo>
                  <a:lnTo>
                    <a:pt x="289" y="5"/>
                  </a:lnTo>
                  <a:cubicBezTo>
                    <a:pt x="293" y="10"/>
                    <a:pt x="293" y="17"/>
                    <a:pt x="289" y="21"/>
                  </a:cubicBezTo>
                  <a:lnTo>
                    <a:pt x="76" y="234"/>
                  </a:lnTo>
                </a:path>
              </a:pathLst>
            </a:custGeom>
            <a:solidFill>
              <a:srgbClr val="4AAD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5F92BEC-FC8B-144F-ACD7-BA5C45DBF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0111" y="7511676"/>
              <a:ext cx="2221684" cy="2698212"/>
            </a:xfrm>
            <a:custGeom>
              <a:avLst/>
              <a:gdLst>
                <a:gd name="connsiteX0" fmla="*/ 571519 w 2221684"/>
                <a:gd name="connsiteY0" fmla="*/ 1713831 h 2698212"/>
                <a:gd name="connsiteX1" fmla="*/ 804476 w 2221684"/>
                <a:gd name="connsiteY1" fmla="*/ 1881077 h 2698212"/>
                <a:gd name="connsiteX2" fmla="*/ 250112 w 2221684"/>
                <a:gd name="connsiteY2" fmla="*/ 2656152 h 2698212"/>
                <a:gd name="connsiteX3" fmla="*/ 110586 w 2221684"/>
                <a:gd name="connsiteY3" fmla="*/ 2678618 h 2698212"/>
                <a:gd name="connsiteX4" fmla="*/ 42070 w 2221684"/>
                <a:gd name="connsiteY4" fmla="*/ 2629942 h 2698212"/>
                <a:gd name="connsiteX5" fmla="*/ 18400 w 2221684"/>
                <a:gd name="connsiteY5" fmla="*/ 2490154 h 2698212"/>
                <a:gd name="connsiteX6" fmla="*/ 1320824 w 2221684"/>
                <a:gd name="connsiteY6" fmla="*/ 134382 h 2698212"/>
                <a:gd name="connsiteX7" fmla="*/ 555591 w 2221684"/>
                <a:gd name="connsiteY7" fmla="*/ 899615 h 2698212"/>
                <a:gd name="connsiteX8" fmla="*/ 1320824 w 2221684"/>
                <a:gd name="connsiteY8" fmla="*/ 1664848 h 2698212"/>
                <a:gd name="connsiteX9" fmla="*/ 2086057 w 2221684"/>
                <a:gd name="connsiteY9" fmla="*/ 899615 h 2698212"/>
                <a:gd name="connsiteX10" fmla="*/ 1320824 w 2221684"/>
                <a:gd name="connsiteY10" fmla="*/ 134382 h 2698212"/>
                <a:gd name="connsiteX11" fmla="*/ 1320824 w 2221684"/>
                <a:gd name="connsiteY11" fmla="*/ 0 h 2698212"/>
                <a:gd name="connsiteX12" fmla="*/ 2221684 w 2221684"/>
                <a:gd name="connsiteY12" fmla="*/ 899615 h 2698212"/>
                <a:gd name="connsiteX13" fmla="*/ 1320824 w 2221684"/>
                <a:gd name="connsiteY13" fmla="*/ 1800475 h 2698212"/>
                <a:gd name="connsiteX14" fmla="*/ 421209 w 2221684"/>
                <a:gd name="connsiteY14" fmla="*/ 899615 h 2698212"/>
                <a:gd name="connsiteX15" fmla="*/ 1320824 w 2221684"/>
                <a:gd name="connsiteY15" fmla="*/ 0 h 269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1684" h="2698212">
                  <a:moveTo>
                    <a:pt x="571519" y="1713831"/>
                  </a:moveTo>
                  <a:lnTo>
                    <a:pt x="804476" y="1881077"/>
                  </a:lnTo>
                  <a:lnTo>
                    <a:pt x="250112" y="2656152"/>
                  </a:lnTo>
                  <a:cubicBezTo>
                    <a:pt x="217722" y="2701084"/>
                    <a:pt x="155434" y="2712317"/>
                    <a:pt x="110586" y="2678618"/>
                  </a:cubicBezTo>
                  <a:lnTo>
                    <a:pt x="42070" y="2629942"/>
                  </a:lnTo>
                  <a:cubicBezTo>
                    <a:pt x="-4024" y="2598739"/>
                    <a:pt x="-12744" y="2535086"/>
                    <a:pt x="18400" y="2490154"/>
                  </a:cubicBezTo>
                  <a:close/>
                  <a:moveTo>
                    <a:pt x="1320824" y="134382"/>
                  </a:moveTo>
                  <a:cubicBezTo>
                    <a:pt x="897769" y="134382"/>
                    <a:pt x="555591" y="476559"/>
                    <a:pt x="555591" y="899615"/>
                  </a:cubicBezTo>
                  <a:cubicBezTo>
                    <a:pt x="555591" y="1322671"/>
                    <a:pt x="897769" y="1664848"/>
                    <a:pt x="1320824" y="1664848"/>
                  </a:cubicBezTo>
                  <a:cubicBezTo>
                    <a:pt x="1743880" y="1664848"/>
                    <a:pt x="2086057" y="1322671"/>
                    <a:pt x="2086057" y="899615"/>
                  </a:cubicBezTo>
                  <a:cubicBezTo>
                    <a:pt x="2086057" y="476559"/>
                    <a:pt x="1743880" y="134382"/>
                    <a:pt x="1320824" y="134382"/>
                  </a:cubicBezTo>
                  <a:close/>
                  <a:moveTo>
                    <a:pt x="1320824" y="0"/>
                  </a:moveTo>
                  <a:cubicBezTo>
                    <a:pt x="1817292" y="0"/>
                    <a:pt x="2221684" y="401903"/>
                    <a:pt x="2221684" y="899615"/>
                  </a:cubicBezTo>
                  <a:cubicBezTo>
                    <a:pt x="2221684" y="1396083"/>
                    <a:pt x="1817292" y="1800475"/>
                    <a:pt x="1320824" y="1800475"/>
                  </a:cubicBezTo>
                  <a:cubicBezTo>
                    <a:pt x="823112" y="1800475"/>
                    <a:pt x="421209" y="1396083"/>
                    <a:pt x="421209" y="899615"/>
                  </a:cubicBezTo>
                  <a:cubicBezTo>
                    <a:pt x="421209" y="401903"/>
                    <a:pt x="823112" y="0"/>
                    <a:pt x="1320824" y="0"/>
                  </a:cubicBezTo>
                  <a:close/>
                </a:path>
              </a:pathLst>
            </a:custGeom>
            <a:solidFill>
              <a:srgbClr val="1F3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9E150D6-BC34-BE48-91B7-46F9AE780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9663" y="8990346"/>
              <a:ext cx="1004815" cy="1219591"/>
            </a:xfrm>
            <a:custGeom>
              <a:avLst/>
              <a:gdLst>
                <a:gd name="connsiteX0" fmla="*/ 637471 w 1004815"/>
                <a:gd name="connsiteY0" fmla="*/ 0 h 1219591"/>
                <a:gd name="connsiteX1" fmla="*/ 684823 w 1004815"/>
                <a:gd name="connsiteY1" fmla="*/ 57551 h 1219591"/>
                <a:gd name="connsiteX2" fmla="*/ 970735 w 1004815"/>
                <a:gd name="connsiteY2" fmla="*/ 250861 h 1219591"/>
                <a:gd name="connsiteX3" fmla="*/ 1004815 w 1004815"/>
                <a:gd name="connsiteY3" fmla="*/ 263370 h 1219591"/>
                <a:gd name="connsiteX4" fmla="*/ 803337 w 1004815"/>
                <a:gd name="connsiteY4" fmla="*/ 403915 h 1219591"/>
                <a:gd name="connsiteX5" fmla="*/ 804923 w 1004815"/>
                <a:gd name="connsiteY5" fmla="*/ 405045 h 1219591"/>
                <a:gd name="connsiteX6" fmla="*/ 250058 w 1004815"/>
                <a:gd name="connsiteY6" fmla="*/ 1177665 h 1219591"/>
                <a:gd name="connsiteX7" fmla="*/ 110406 w 1004815"/>
                <a:gd name="connsiteY7" fmla="*/ 1200060 h 1219591"/>
                <a:gd name="connsiteX8" fmla="*/ 41828 w 1004815"/>
                <a:gd name="connsiteY8" fmla="*/ 1151538 h 1219591"/>
                <a:gd name="connsiteX9" fmla="*/ 3174 w 1004815"/>
                <a:gd name="connsiteY9" fmla="*/ 1044540 h 1219591"/>
                <a:gd name="connsiteX10" fmla="*/ 69259 w 1004815"/>
                <a:gd name="connsiteY10" fmla="*/ 1091818 h 1219591"/>
                <a:gd name="connsiteX11" fmla="*/ 241330 w 1004815"/>
                <a:gd name="connsiteY11" fmla="*/ 1063203 h 1219591"/>
                <a:gd name="connsiteX12" fmla="*/ 743744 w 1004815"/>
                <a:gd name="connsiteY12" fmla="*/ 361615 h 1219591"/>
                <a:gd name="connsiteX13" fmla="*/ 569967 w 1004815"/>
                <a:gd name="connsiteY13" fmla="*/ 236631 h 121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4815" h="1219591">
                  <a:moveTo>
                    <a:pt x="637471" y="0"/>
                  </a:moveTo>
                  <a:lnTo>
                    <a:pt x="684823" y="57551"/>
                  </a:lnTo>
                  <a:cubicBezTo>
                    <a:pt x="766167" y="139129"/>
                    <a:pt x="863066" y="205192"/>
                    <a:pt x="970735" y="250861"/>
                  </a:cubicBezTo>
                  <a:lnTo>
                    <a:pt x="1004815" y="263370"/>
                  </a:lnTo>
                  <a:lnTo>
                    <a:pt x="803337" y="403915"/>
                  </a:lnTo>
                  <a:lnTo>
                    <a:pt x="804923" y="405045"/>
                  </a:lnTo>
                  <a:lnTo>
                    <a:pt x="250058" y="1177665"/>
                  </a:lnTo>
                  <a:cubicBezTo>
                    <a:pt x="217639" y="1222454"/>
                    <a:pt x="155294" y="1233652"/>
                    <a:pt x="110406" y="1200060"/>
                  </a:cubicBezTo>
                  <a:lnTo>
                    <a:pt x="41828" y="1151538"/>
                  </a:lnTo>
                  <a:cubicBezTo>
                    <a:pt x="6915" y="1126655"/>
                    <a:pt x="-6801" y="1083109"/>
                    <a:pt x="3174" y="1044540"/>
                  </a:cubicBezTo>
                  <a:lnTo>
                    <a:pt x="69259" y="1091818"/>
                  </a:lnTo>
                  <a:cubicBezTo>
                    <a:pt x="125369" y="1131631"/>
                    <a:pt x="202676" y="1117946"/>
                    <a:pt x="241330" y="1063203"/>
                  </a:cubicBezTo>
                  <a:lnTo>
                    <a:pt x="743744" y="361615"/>
                  </a:lnTo>
                  <a:lnTo>
                    <a:pt x="569967" y="236631"/>
                  </a:lnTo>
                  <a:close/>
                </a:path>
              </a:pathLst>
            </a:custGeom>
            <a:solidFill>
              <a:srgbClr val="101B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id="{A2BD037D-77FA-7D43-B866-0E486916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155" y="7649001"/>
              <a:ext cx="1532557" cy="1532561"/>
            </a:xfrm>
            <a:custGeom>
              <a:avLst/>
              <a:gdLst>
                <a:gd name="T0" fmla="*/ 615 w 1231"/>
                <a:gd name="T1" fmla="*/ 1230 h 1231"/>
                <a:gd name="T2" fmla="*/ 615 w 1231"/>
                <a:gd name="T3" fmla="*/ 1230 h 1231"/>
                <a:gd name="T4" fmla="*/ 0 w 1231"/>
                <a:gd name="T5" fmla="*/ 615 h 1231"/>
                <a:gd name="T6" fmla="*/ 0 w 1231"/>
                <a:gd name="T7" fmla="*/ 615 h 1231"/>
                <a:gd name="T8" fmla="*/ 615 w 1231"/>
                <a:gd name="T9" fmla="*/ 0 h 1231"/>
                <a:gd name="T10" fmla="*/ 615 w 1231"/>
                <a:gd name="T11" fmla="*/ 0 h 1231"/>
                <a:gd name="T12" fmla="*/ 1230 w 1231"/>
                <a:gd name="T13" fmla="*/ 615 h 1231"/>
                <a:gd name="T14" fmla="*/ 1230 w 1231"/>
                <a:gd name="T15" fmla="*/ 615 h 1231"/>
                <a:gd name="T16" fmla="*/ 615 w 1231"/>
                <a:gd name="T17" fmla="*/ 1230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1" h="1231">
                  <a:moveTo>
                    <a:pt x="615" y="1230"/>
                  </a:moveTo>
                  <a:lnTo>
                    <a:pt x="615" y="1230"/>
                  </a:lnTo>
                  <a:cubicBezTo>
                    <a:pt x="275" y="1230"/>
                    <a:pt x="0" y="955"/>
                    <a:pt x="0" y="615"/>
                  </a:cubicBezTo>
                  <a:lnTo>
                    <a:pt x="0" y="615"/>
                  </a:lnTo>
                  <a:cubicBezTo>
                    <a:pt x="0" y="275"/>
                    <a:pt x="275" y="0"/>
                    <a:pt x="615" y="0"/>
                  </a:cubicBezTo>
                  <a:lnTo>
                    <a:pt x="615" y="0"/>
                  </a:lnTo>
                  <a:cubicBezTo>
                    <a:pt x="955" y="0"/>
                    <a:pt x="1230" y="275"/>
                    <a:pt x="1230" y="615"/>
                  </a:cubicBezTo>
                  <a:lnTo>
                    <a:pt x="1230" y="615"/>
                  </a:lnTo>
                  <a:cubicBezTo>
                    <a:pt x="1230" y="955"/>
                    <a:pt x="955" y="1230"/>
                    <a:pt x="615" y="1230"/>
                  </a:cubicBezTo>
                </a:path>
              </a:pathLst>
            </a:custGeom>
            <a:solidFill>
              <a:srgbClr val="71B8E9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2F0030D-A445-A94E-A0EE-BE5DB401E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153" y="7648999"/>
              <a:ext cx="1536806" cy="1531316"/>
            </a:xfrm>
            <a:custGeom>
              <a:avLst/>
              <a:gdLst>
                <a:gd name="connsiteX0" fmla="*/ 1495608 w 1536806"/>
                <a:gd name="connsiteY0" fmla="*/ 516347 h 1531316"/>
                <a:gd name="connsiteX1" fmla="*/ 1536806 w 1536806"/>
                <a:gd name="connsiteY1" fmla="*/ 749516 h 1531316"/>
                <a:gd name="connsiteX2" fmla="*/ 1003731 w 1536806"/>
                <a:gd name="connsiteY2" fmla="*/ 1495156 h 1531316"/>
                <a:gd name="connsiteX3" fmla="*/ 769028 w 1536806"/>
                <a:gd name="connsiteY3" fmla="*/ 1531316 h 1531316"/>
                <a:gd name="connsiteX4" fmla="*/ 756257 w 1536806"/>
                <a:gd name="connsiteY4" fmla="*/ 0 h 1531316"/>
                <a:gd name="connsiteX5" fmla="*/ 764966 w 1536806"/>
                <a:gd name="connsiteY5" fmla="*/ 0 h 1531316"/>
                <a:gd name="connsiteX6" fmla="*/ 1240186 w 1536806"/>
                <a:gd name="connsiteY6" fmla="*/ 165572 h 1531316"/>
                <a:gd name="connsiteX7" fmla="*/ 351947 w 1536806"/>
                <a:gd name="connsiteY7" fmla="*/ 1410470 h 1531316"/>
                <a:gd name="connsiteX8" fmla="*/ 38451 w 1536806"/>
                <a:gd name="connsiteY8" fmla="*/ 1005878 h 1531316"/>
                <a:gd name="connsiteX9" fmla="*/ 674395 w 1536806"/>
                <a:gd name="connsiteY9" fmla="*/ 0 h 1531316"/>
                <a:gd name="connsiteX10" fmla="*/ 16205 w 1536806"/>
                <a:gd name="connsiteY10" fmla="*/ 921585 h 1531316"/>
                <a:gd name="connsiteX11" fmla="*/ 0 w 1536806"/>
                <a:gd name="connsiteY11" fmla="*/ 761960 h 1531316"/>
                <a:gd name="connsiteX12" fmla="*/ 26178 w 1536806"/>
                <a:gd name="connsiteY12" fmla="*/ 563676 h 1531316"/>
                <a:gd name="connsiteX13" fmla="*/ 339068 w 1536806"/>
                <a:gd name="connsiteY13" fmla="*/ 125954 h 1531316"/>
                <a:gd name="connsiteX14" fmla="*/ 674395 w 1536806"/>
                <a:gd name="connsiteY14" fmla="*/ 0 h 153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6806" h="1531316">
                  <a:moveTo>
                    <a:pt x="1495608" y="516347"/>
                  </a:moveTo>
                  <a:cubicBezTo>
                    <a:pt x="1520576" y="588667"/>
                    <a:pt x="1535557" y="667221"/>
                    <a:pt x="1536806" y="749516"/>
                  </a:cubicBezTo>
                  <a:lnTo>
                    <a:pt x="1003731" y="1495156"/>
                  </a:lnTo>
                  <a:cubicBezTo>
                    <a:pt x="930074" y="1518847"/>
                    <a:pt x="851424" y="1531316"/>
                    <a:pt x="769028" y="1531316"/>
                  </a:cubicBezTo>
                  <a:close/>
                  <a:moveTo>
                    <a:pt x="756257" y="0"/>
                  </a:moveTo>
                  <a:cubicBezTo>
                    <a:pt x="758746" y="0"/>
                    <a:pt x="762478" y="0"/>
                    <a:pt x="764966" y="0"/>
                  </a:cubicBezTo>
                  <a:cubicBezTo>
                    <a:pt x="945350" y="0"/>
                    <a:pt x="1109563" y="61000"/>
                    <a:pt x="1240186" y="165572"/>
                  </a:cubicBezTo>
                  <a:lnTo>
                    <a:pt x="351947" y="1410470"/>
                  </a:lnTo>
                  <a:cubicBezTo>
                    <a:pt x="205151" y="1315858"/>
                    <a:pt x="93188" y="1173939"/>
                    <a:pt x="38451" y="1005878"/>
                  </a:cubicBezTo>
                  <a:close/>
                  <a:moveTo>
                    <a:pt x="674395" y="0"/>
                  </a:moveTo>
                  <a:lnTo>
                    <a:pt x="16205" y="921585"/>
                  </a:lnTo>
                  <a:cubicBezTo>
                    <a:pt x="4986" y="870455"/>
                    <a:pt x="0" y="816831"/>
                    <a:pt x="0" y="761960"/>
                  </a:cubicBezTo>
                  <a:cubicBezTo>
                    <a:pt x="0" y="693371"/>
                    <a:pt x="8726" y="627277"/>
                    <a:pt x="26178" y="563676"/>
                  </a:cubicBezTo>
                  <a:lnTo>
                    <a:pt x="339068" y="125954"/>
                  </a:lnTo>
                  <a:cubicBezTo>
                    <a:pt x="437547" y="58613"/>
                    <a:pt x="550985" y="16212"/>
                    <a:pt x="674395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A27CB5B1-B733-F848-8122-A3E62DFE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1360" y="6561378"/>
              <a:ext cx="774518" cy="681137"/>
            </a:xfrm>
            <a:custGeom>
              <a:avLst/>
              <a:gdLst>
                <a:gd name="T0" fmla="*/ 0 w 621"/>
                <a:gd name="T1" fmla="*/ 547 h 548"/>
                <a:gd name="T2" fmla="*/ 511 w 621"/>
                <a:gd name="T3" fmla="*/ 351 h 548"/>
                <a:gd name="T4" fmla="*/ 620 w 621"/>
                <a:gd name="T5" fmla="*/ 32 h 548"/>
                <a:gd name="T6" fmla="*/ 590 w 621"/>
                <a:gd name="T7" fmla="*/ 0 h 548"/>
                <a:gd name="T8" fmla="*/ 0 w 621"/>
                <a:gd name="T9" fmla="*/ 5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548">
                  <a:moveTo>
                    <a:pt x="0" y="547"/>
                  </a:moveTo>
                  <a:lnTo>
                    <a:pt x="511" y="351"/>
                  </a:lnTo>
                  <a:lnTo>
                    <a:pt x="620" y="32"/>
                  </a:lnTo>
                  <a:lnTo>
                    <a:pt x="590" y="0"/>
                  </a:lnTo>
                  <a:lnTo>
                    <a:pt x="0" y="547"/>
                  </a:lnTo>
                </a:path>
              </a:pathLst>
            </a:custGeom>
            <a:solidFill>
              <a:srgbClr val="FA9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5D56D21D-A531-974E-97E0-64E22A59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9513" y="5539670"/>
              <a:ext cx="736069" cy="725082"/>
            </a:xfrm>
            <a:custGeom>
              <a:avLst/>
              <a:gdLst>
                <a:gd name="T0" fmla="*/ 0 w 591"/>
                <a:gd name="T1" fmla="*/ 579 h 580"/>
                <a:gd name="T2" fmla="*/ 233 w 591"/>
                <a:gd name="T3" fmla="*/ 84 h 580"/>
                <a:gd name="T4" fmla="*/ 560 w 591"/>
                <a:gd name="T5" fmla="*/ 0 h 580"/>
                <a:gd name="T6" fmla="*/ 590 w 591"/>
                <a:gd name="T7" fmla="*/ 32 h 580"/>
                <a:gd name="T8" fmla="*/ 0 w 591"/>
                <a:gd name="T9" fmla="*/ 57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580">
                  <a:moveTo>
                    <a:pt x="0" y="579"/>
                  </a:moveTo>
                  <a:lnTo>
                    <a:pt x="233" y="84"/>
                  </a:lnTo>
                  <a:lnTo>
                    <a:pt x="560" y="0"/>
                  </a:lnTo>
                  <a:lnTo>
                    <a:pt x="590" y="32"/>
                  </a:lnTo>
                  <a:lnTo>
                    <a:pt x="0" y="579"/>
                  </a:lnTo>
                </a:path>
              </a:pathLst>
            </a:custGeom>
            <a:solidFill>
              <a:srgbClr val="FFC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DD896413-25B8-4C4D-AAA9-CEE94C775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9379" y="4880507"/>
              <a:ext cx="1906089" cy="1900595"/>
            </a:xfrm>
            <a:custGeom>
              <a:avLst/>
              <a:gdLst>
                <a:gd name="T0" fmla="*/ 1221 w 1529"/>
                <a:gd name="T1" fmla="*/ 1245 h 1527"/>
                <a:gd name="T2" fmla="*/ 1221 w 1529"/>
                <a:gd name="T3" fmla="*/ 1245 h 1527"/>
                <a:gd name="T4" fmla="*/ 1284 w 1529"/>
                <a:gd name="T5" fmla="*/ 1180 h 1527"/>
                <a:gd name="T6" fmla="*/ 1284 w 1529"/>
                <a:gd name="T7" fmla="*/ 1180 h 1527"/>
                <a:gd name="T8" fmla="*/ 1528 w 1529"/>
                <a:gd name="T9" fmla="*/ 720 h 1527"/>
                <a:gd name="T10" fmla="*/ 859 w 1529"/>
                <a:gd name="T11" fmla="*/ 0 h 1527"/>
                <a:gd name="T12" fmla="*/ 859 w 1529"/>
                <a:gd name="T13" fmla="*/ 0 h 1527"/>
                <a:gd name="T14" fmla="*/ 364 w 1529"/>
                <a:gd name="T15" fmla="*/ 223 h 1527"/>
                <a:gd name="T16" fmla="*/ 364 w 1529"/>
                <a:gd name="T17" fmla="*/ 223 h 1527"/>
                <a:gd name="T18" fmla="*/ 314 w 1529"/>
                <a:gd name="T19" fmla="*/ 266 h 1527"/>
                <a:gd name="T20" fmla="*/ 314 w 1529"/>
                <a:gd name="T21" fmla="*/ 266 h 1527"/>
                <a:gd name="T22" fmla="*/ 0 w 1529"/>
                <a:gd name="T23" fmla="*/ 702 h 1527"/>
                <a:gd name="T24" fmla="*/ 763 w 1529"/>
                <a:gd name="T25" fmla="*/ 1526 h 1527"/>
                <a:gd name="T26" fmla="*/ 763 w 1529"/>
                <a:gd name="T27" fmla="*/ 1526 h 1527"/>
                <a:gd name="T28" fmla="*/ 1221 w 1529"/>
                <a:gd name="T29" fmla="*/ 1245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9" h="1527">
                  <a:moveTo>
                    <a:pt x="1221" y="1245"/>
                  </a:moveTo>
                  <a:lnTo>
                    <a:pt x="1221" y="1245"/>
                  </a:lnTo>
                  <a:cubicBezTo>
                    <a:pt x="1243" y="1225"/>
                    <a:pt x="1264" y="1203"/>
                    <a:pt x="1284" y="1180"/>
                  </a:cubicBezTo>
                  <a:lnTo>
                    <a:pt x="1284" y="1180"/>
                  </a:lnTo>
                  <a:cubicBezTo>
                    <a:pt x="1402" y="1046"/>
                    <a:pt x="1484" y="889"/>
                    <a:pt x="1528" y="720"/>
                  </a:cubicBezTo>
                  <a:lnTo>
                    <a:pt x="859" y="0"/>
                  </a:lnTo>
                  <a:lnTo>
                    <a:pt x="859" y="0"/>
                  </a:lnTo>
                  <a:cubicBezTo>
                    <a:pt x="680" y="32"/>
                    <a:pt x="510" y="108"/>
                    <a:pt x="364" y="223"/>
                  </a:cubicBezTo>
                  <a:lnTo>
                    <a:pt x="364" y="223"/>
                  </a:lnTo>
                  <a:cubicBezTo>
                    <a:pt x="348" y="237"/>
                    <a:pt x="330" y="251"/>
                    <a:pt x="314" y="266"/>
                  </a:cubicBezTo>
                  <a:lnTo>
                    <a:pt x="314" y="266"/>
                  </a:lnTo>
                  <a:cubicBezTo>
                    <a:pt x="160" y="406"/>
                    <a:pt x="49" y="604"/>
                    <a:pt x="0" y="702"/>
                  </a:cubicBezTo>
                  <a:lnTo>
                    <a:pt x="763" y="1526"/>
                  </a:lnTo>
                  <a:lnTo>
                    <a:pt x="763" y="1526"/>
                  </a:lnTo>
                  <a:cubicBezTo>
                    <a:pt x="864" y="1484"/>
                    <a:pt x="1070" y="1388"/>
                    <a:pt x="1221" y="1245"/>
                  </a:cubicBezTo>
                </a:path>
              </a:pathLst>
            </a:custGeom>
            <a:solidFill>
              <a:srgbClr val="DAE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7BD6ADC7-6276-7946-BD62-656A76A8B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5016" y="5006847"/>
              <a:ext cx="1499603" cy="1494108"/>
            </a:xfrm>
            <a:custGeom>
              <a:avLst/>
              <a:gdLst>
                <a:gd name="T0" fmla="*/ 422 w 1205"/>
                <a:gd name="T1" fmla="*/ 1108 h 1200"/>
                <a:gd name="T2" fmla="*/ 77 w 1205"/>
                <a:gd name="T3" fmla="*/ 735 h 1200"/>
                <a:gd name="T4" fmla="*/ 77 w 1205"/>
                <a:gd name="T5" fmla="*/ 735 h 1200"/>
                <a:gd name="T6" fmla="*/ 52 w 1205"/>
                <a:gd name="T7" fmla="*/ 473 h 1200"/>
                <a:gd name="T8" fmla="*/ 52 w 1205"/>
                <a:gd name="T9" fmla="*/ 473 h 1200"/>
                <a:gd name="T10" fmla="*/ 232 w 1205"/>
                <a:gd name="T11" fmla="*/ 245 h 1200"/>
                <a:gd name="T12" fmla="*/ 232 w 1205"/>
                <a:gd name="T13" fmla="*/ 245 h 1200"/>
                <a:gd name="T14" fmla="*/ 276 w 1205"/>
                <a:gd name="T15" fmla="*/ 208 h 1200"/>
                <a:gd name="T16" fmla="*/ 276 w 1205"/>
                <a:gd name="T17" fmla="*/ 208 h 1200"/>
                <a:gd name="T18" fmla="*/ 954 w 1205"/>
                <a:gd name="T19" fmla="*/ 39 h 1200"/>
                <a:gd name="T20" fmla="*/ 1163 w 1205"/>
                <a:gd name="T21" fmla="*/ 73 h 1200"/>
                <a:gd name="T22" fmla="*/ 1163 w 1205"/>
                <a:gd name="T23" fmla="*/ 73 h 1200"/>
                <a:gd name="T24" fmla="*/ 1165 w 1205"/>
                <a:gd name="T25" fmla="*/ 75 h 1200"/>
                <a:gd name="T26" fmla="*/ 1183 w 1205"/>
                <a:gd name="T27" fmla="*/ 286 h 1200"/>
                <a:gd name="T28" fmla="*/ 1183 w 1205"/>
                <a:gd name="T29" fmla="*/ 286 h 1200"/>
                <a:gd name="T30" fmla="*/ 964 w 1205"/>
                <a:gd name="T31" fmla="*/ 948 h 1200"/>
                <a:gd name="T32" fmla="*/ 964 w 1205"/>
                <a:gd name="T33" fmla="*/ 948 h 1200"/>
                <a:gd name="T34" fmla="*/ 923 w 1205"/>
                <a:gd name="T35" fmla="*/ 990 h 1200"/>
                <a:gd name="T36" fmla="*/ 923 w 1205"/>
                <a:gd name="T37" fmla="*/ 990 h 1200"/>
                <a:gd name="T38" fmla="*/ 682 w 1205"/>
                <a:gd name="T39" fmla="*/ 1154 h 1200"/>
                <a:gd name="T40" fmla="*/ 682 w 1205"/>
                <a:gd name="T41" fmla="*/ 1154 h 1200"/>
                <a:gd name="T42" fmla="*/ 422 w 1205"/>
                <a:gd name="T43" fmla="*/ 1108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5" h="1200">
                  <a:moveTo>
                    <a:pt x="422" y="1108"/>
                  </a:moveTo>
                  <a:lnTo>
                    <a:pt x="77" y="735"/>
                  </a:lnTo>
                  <a:lnTo>
                    <a:pt x="77" y="735"/>
                  </a:lnTo>
                  <a:cubicBezTo>
                    <a:pt x="10" y="664"/>
                    <a:pt x="0" y="556"/>
                    <a:pt x="52" y="473"/>
                  </a:cubicBezTo>
                  <a:lnTo>
                    <a:pt x="52" y="473"/>
                  </a:lnTo>
                  <a:cubicBezTo>
                    <a:pt x="96" y="400"/>
                    <a:pt x="156" y="313"/>
                    <a:pt x="232" y="245"/>
                  </a:cubicBezTo>
                  <a:lnTo>
                    <a:pt x="232" y="245"/>
                  </a:lnTo>
                  <a:cubicBezTo>
                    <a:pt x="246" y="232"/>
                    <a:pt x="260" y="219"/>
                    <a:pt x="276" y="208"/>
                  </a:cubicBezTo>
                  <a:lnTo>
                    <a:pt x="276" y="208"/>
                  </a:lnTo>
                  <a:cubicBezTo>
                    <a:pt x="467" y="59"/>
                    <a:pt x="714" y="0"/>
                    <a:pt x="954" y="39"/>
                  </a:cubicBezTo>
                  <a:lnTo>
                    <a:pt x="1163" y="73"/>
                  </a:lnTo>
                  <a:lnTo>
                    <a:pt x="1163" y="73"/>
                  </a:lnTo>
                  <a:cubicBezTo>
                    <a:pt x="1164" y="73"/>
                    <a:pt x="1165" y="74"/>
                    <a:pt x="1165" y="75"/>
                  </a:cubicBezTo>
                  <a:lnTo>
                    <a:pt x="1183" y="286"/>
                  </a:lnTo>
                  <a:lnTo>
                    <a:pt x="1183" y="286"/>
                  </a:lnTo>
                  <a:cubicBezTo>
                    <a:pt x="1204" y="528"/>
                    <a:pt x="1126" y="769"/>
                    <a:pt x="964" y="948"/>
                  </a:cubicBezTo>
                  <a:lnTo>
                    <a:pt x="964" y="948"/>
                  </a:lnTo>
                  <a:cubicBezTo>
                    <a:pt x="951" y="963"/>
                    <a:pt x="937" y="977"/>
                    <a:pt x="923" y="990"/>
                  </a:cubicBezTo>
                  <a:lnTo>
                    <a:pt x="923" y="990"/>
                  </a:lnTo>
                  <a:cubicBezTo>
                    <a:pt x="849" y="1060"/>
                    <a:pt x="758" y="1115"/>
                    <a:pt x="682" y="1154"/>
                  </a:cubicBezTo>
                  <a:lnTo>
                    <a:pt x="682" y="1154"/>
                  </a:lnTo>
                  <a:cubicBezTo>
                    <a:pt x="595" y="1199"/>
                    <a:pt x="489" y="1180"/>
                    <a:pt x="422" y="1108"/>
                  </a:cubicBezTo>
                </a:path>
              </a:pathLst>
            </a:custGeom>
            <a:solidFill>
              <a:srgbClr val="A7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C701E541-911B-9F48-A7C5-EB8EDC36F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0525" y="4847546"/>
              <a:ext cx="889874" cy="928326"/>
            </a:xfrm>
            <a:custGeom>
              <a:avLst/>
              <a:gdLst>
                <a:gd name="T0" fmla="*/ 704 w 716"/>
                <a:gd name="T1" fmla="*/ 348 h 747"/>
                <a:gd name="T2" fmla="*/ 679 w 716"/>
                <a:gd name="T3" fmla="*/ 68 h 747"/>
                <a:gd name="T4" fmla="*/ 401 w 716"/>
                <a:gd name="T5" fmla="*/ 22 h 747"/>
                <a:gd name="T6" fmla="*/ 401 w 716"/>
                <a:gd name="T7" fmla="*/ 22 h 747"/>
                <a:gd name="T8" fmla="*/ 0 w 716"/>
                <a:gd name="T9" fmla="*/ 26 h 747"/>
                <a:gd name="T10" fmla="*/ 669 w 716"/>
                <a:gd name="T11" fmla="*/ 746 h 747"/>
                <a:gd name="T12" fmla="*/ 669 w 716"/>
                <a:gd name="T13" fmla="*/ 746 h 747"/>
                <a:gd name="T14" fmla="*/ 704 w 716"/>
                <a:gd name="T15" fmla="*/ 34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6" h="747">
                  <a:moveTo>
                    <a:pt x="704" y="348"/>
                  </a:moveTo>
                  <a:lnTo>
                    <a:pt x="679" y="68"/>
                  </a:lnTo>
                  <a:lnTo>
                    <a:pt x="401" y="22"/>
                  </a:lnTo>
                  <a:lnTo>
                    <a:pt x="401" y="22"/>
                  </a:lnTo>
                  <a:cubicBezTo>
                    <a:pt x="267" y="0"/>
                    <a:pt x="131" y="1"/>
                    <a:pt x="0" y="26"/>
                  </a:cubicBezTo>
                  <a:lnTo>
                    <a:pt x="669" y="746"/>
                  </a:lnTo>
                  <a:lnTo>
                    <a:pt x="669" y="746"/>
                  </a:lnTo>
                  <a:cubicBezTo>
                    <a:pt x="703" y="618"/>
                    <a:pt x="715" y="483"/>
                    <a:pt x="704" y="348"/>
                  </a:cubicBezTo>
                </a:path>
              </a:pathLst>
            </a:custGeom>
            <a:solidFill>
              <a:srgbClr val="FDB1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687747B5-B984-3E4B-9724-489EEBE26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8835" y="5034311"/>
              <a:ext cx="549304" cy="582263"/>
            </a:xfrm>
            <a:custGeom>
              <a:avLst/>
              <a:gdLst>
                <a:gd name="T0" fmla="*/ 433 w 440"/>
                <a:gd name="T1" fmla="*/ 262 h 466"/>
                <a:gd name="T2" fmla="*/ 415 w 440"/>
                <a:gd name="T3" fmla="*/ 51 h 466"/>
                <a:gd name="T4" fmla="*/ 415 w 440"/>
                <a:gd name="T5" fmla="*/ 51 h 466"/>
                <a:gd name="T6" fmla="*/ 413 w 440"/>
                <a:gd name="T7" fmla="*/ 49 h 466"/>
                <a:gd name="T8" fmla="*/ 204 w 440"/>
                <a:gd name="T9" fmla="*/ 15 h 466"/>
                <a:gd name="T10" fmla="*/ 204 w 440"/>
                <a:gd name="T11" fmla="*/ 15 h 466"/>
                <a:gd name="T12" fmla="*/ 0 w 440"/>
                <a:gd name="T13" fmla="*/ 5 h 466"/>
                <a:gd name="T14" fmla="*/ 427 w 440"/>
                <a:gd name="T15" fmla="*/ 465 h 466"/>
                <a:gd name="T16" fmla="*/ 427 w 440"/>
                <a:gd name="T17" fmla="*/ 465 h 466"/>
                <a:gd name="T18" fmla="*/ 433 w 440"/>
                <a:gd name="T19" fmla="*/ 26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466">
                  <a:moveTo>
                    <a:pt x="433" y="262"/>
                  </a:moveTo>
                  <a:lnTo>
                    <a:pt x="415" y="51"/>
                  </a:lnTo>
                  <a:lnTo>
                    <a:pt x="415" y="51"/>
                  </a:lnTo>
                  <a:cubicBezTo>
                    <a:pt x="415" y="50"/>
                    <a:pt x="414" y="49"/>
                    <a:pt x="413" y="49"/>
                  </a:cubicBezTo>
                  <a:lnTo>
                    <a:pt x="204" y="15"/>
                  </a:lnTo>
                  <a:lnTo>
                    <a:pt x="204" y="15"/>
                  </a:lnTo>
                  <a:cubicBezTo>
                    <a:pt x="136" y="4"/>
                    <a:pt x="67" y="0"/>
                    <a:pt x="0" y="5"/>
                  </a:cubicBezTo>
                  <a:lnTo>
                    <a:pt x="427" y="465"/>
                  </a:lnTo>
                  <a:lnTo>
                    <a:pt x="427" y="465"/>
                  </a:lnTo>
                  <a:cubicBezTo>
                    <a:pt x="437" y="399"/>
                    <a:pt x="439" y="331"/>
                    <a:pt x="433" y="262"/>
                  </a:cubicBezTo>
                </a:path>
              </a:pathLst>
            </a:custGeom>
            <a:solidFill>
              <a:srgbClr val="FA9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E0B7EC41-F547-C045-9E74-F58E59DE0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928" y="5753903"/>
              <a:ext cx="988748" cy="1060155"/>
            </a:xfrm>
            <a:custGeom>
              <a:avLst/>
              <a:gdLst>
                <a:gd name="T0" fmla="*/ 29 w 793"/>
                <a:gd name="T1" fmla="*/ 0 h 849"/>
                <a:gd name="T2" fmla="*/ 29 w 793"/>
                <a:gd name="T3" fmla="*/ 0 h 849"/>
                <a:gd name="T4" fmla="*/ 0 w 793"/>
                <a:gd name="T5" fmla="*/ 60 h 849"/>
                <a:gd name="T6" fmla="*/ 730 w 793"/>
                <a:gd name="T7" fmla="*/ 848 h 849"/>
                <a:gd name="T8" fmla="*/ 730 w 793"/>
                <a:gd name="T9" fmla="*/ 848 h 849"/>
                <a:gd name="T10" fmla="*/ 792 w 793"/>
                <a:gd name="T11" fmla="*/ 824 h 849"/>
                <a:gd name="T12" fmla="*/ 29 w 793"/>
                <a:gd name="T13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3" h="849">
                  <a:moveTo>
                    <a:pt x="29" y="0"/>
                  </a:moveTo>
                  <a:lnTo>
                    <a:pt x="29" y="0"/>
                  </a:lnTo>
                  <a:cubicBezTo>
                    <a:pt x="10" y="37"/>
                    <a:pt x="0" y="60"/>
                    <a:pt x="0" y="60"/>
                  </a:cubicBezTo>
                  <a:lnTo>
                    <a:pt x="730" y="848"/>
                  </a:lnTo>
                  <a:lnTo>
                    <a:pt x="730" y="848"/>
                  </a:lnTo>
                  <a:cubicBezTo>
                    <a:pt x="730" y="848"/>
                    <a:pt x="754" y="839"/>
                    <a:pt x="792" y="824"/>
                  </a:cubicBezTo>
                  <a:lnTo>
                    <a:pt x="29" y="0"/>
                  </a:lnTo>
                </a:path>
              </a:pathLst>
            </a:custGeom>
            <a:solidFill>
              <a:srgbClr val="A7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32FA7256-F6A5-9642-96BC-CDFD1EB7F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6433" y="5341922"/>
              <a:ext cx="692124" cy="692124"/>
            </a:xfrm>
            <a:custGeom>
              <a:avLst/>
              <a:gdLst>
                <a:gd name="T0" fmla="*/ 447 w 555"/>
                <a:gd name="T1" fmla="*/ 460 h 555"/>
                <a:gd name="T2" fmla="*/ 447 w 555"/>
                <a:gd name="T3" fmla="*/ 460 h 555"/>
                <a:gd name="T4" fmla="*/ 93 w 555"/>
                <a:gd name="T5" fmla="*/ 447 h 555"/>
                <a:gd name="T6" fmla="*/ 93 w 555"/>
                <a:gd name="T7" fmla="*/ 447 h 555"/>
                <a:gd name="T8" fmla="*/ 107 w 555"/>
                <a:gd name="T9" fmla="*/ 94 h 555"/>
                <a:gd name="T10" fmla="*/ 107 w 555"/>
                <a:gd name="T11" fmla="*/ 94 h 555"/>
                <a:gd name="T12" fmla="*/ 460 w 555"/>
                <a:gd name="T13" fmla="*/ 107 h 555"/>
                <a:gd name="T14" fmla="*/ 460 w 555"/>
                <a:gd name="T15" fmla="*/ 107 h 555"/>
                <a:gd name="T16" fmla="*/ 447 w 555"/>
                <a:gd name="T17" fmla="*/ 46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5" h="555">
                  <a:moveTo>
                    <a:pt x="447" y="460"/>
                  </a:moveTo>
                  <a:lnTo>
                    <a:pt x="447" y="460"/>
                  </a:lnTo>
                  <a:cubicBezTo>
                    <a:pt x="345" y="554"/>
                    <a:pt x="188" y="548"/>
                    <a:pt x="93" y="447"/>
                  </a:cubicBezTo>
                  <a:lnTo>
                    <a:pt x="93" y="447"/>
                  </a:lnTo>
                  <a:cubicBezTo>
                    <a:pt x="0" y="346"/>
                    <a:pt x="5" y="187"/>
                    <a:pt x="107" y="94"/>
                  </a:cubicBezTo>
                  <a:lnTo>
                    <a:pt x="107" y="94"/>
                  </a:lnTo>
                  <a:cubicBezTo>
                    <a:pt x="208" y="0"/>
                    <a:pt x="366" y="6"/>
                    <a:pt x="460" y="107"/>
                  </a:cubicBezTo>
                  <a:lnTo>
                    <a:pt x="460" y="107"/>
                  </a:lnTo>
                  <a:cubicBezTo>
                    <a:pt x="554" y="208"/>
                    <a:pt x="548" y="366"/>
                    <a:pt x="447" y="460"/>
                  </a:cubicBezTo>
                </a:path>
              </a:pathLst>
            </a:custGeom>
            <a:solidFill>
              <a:srgbClr val="789D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76">
              <a:extLst>
                <a:ext uri="{FF2B5EF4-FFF2-40B4-BE49-F238E27FC236}">
                  <a16:creationId xmlns:a16="http://schemas.microsoft.com/office/drawing/2014/main" id="{2DE7B651-90D5-A144-8480-3C4C8A119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6858" y="5407839"/>
              <a:ext cx="565782" cy="565785"/>
            </a:xfrm>
            <a:custGeom>
              <a:avLst/>
              <a:gdLst>
                <a:gd name="T0" fmla="*/ 366 w 454"/>
                <a:gd name="T1" fmla="*/ 377 h 455"/>
                <a:gd name="T2" fmla="*/ 366 w 454"/>
                <a:gd name="T3" fmla="*/ 377 h 455"/>
                <a:gd name="T4" fmla="*/ 77 w 454"/>
                <a:gd name="T5" fmla="*/ 366 h 455"/>
                <a:gd name="T6" fmla="*/ 77 w 454"/>
                <a:gd name="T7" fmla="*/ 366 h 455"/>
                <a:gd name="T8" fmla="*/ 87 w 454"/>
                <a:gd name="T9" fmla="*/ 77 h 455"/>
                <a:gd name="T10" fmla="*/ 87 w 454"/>
                <a:gd name="T11" fmla="*/ 77 h 455"/>
                <a:gd name="T12" fmla="*/ 377 w 454"/>
                <a:gd name="T13" fmla="*/ 88 h 455"/>
                <a:gd name="T14" fmla="*/ 377 w 454"/>
                <a:gd name="T15" fmla="*/ 88 h 455"/>
                <a:gd name="T16" fmla="*/ 366 w 454"/>
                <a:gd name="T17" fmla="*/ 37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455">
                  <a:moveTo>
                    <a:pt x="366" y="377"/>
                  </a:moveTo>
                  <a:lnTo>
                    <a:pt x="366" y="377"/>
                  </a:lnTo>
                  <a:cubicBezTo>
                    <a:pt x="283" y="454"/>
                    <a:pt x="153" y="449"/>
                    <a:pt x="77" y="366"/>
                  </a:cubicBezTo>
                  <a:lnTo>
                    <a:pt x="77" y="366"/>
                  </a:lnTo>
                  <a:cubicBezTo>
                    <a:pt x="0" y="283"/>
                    <a:pt x="5" y="154"/>
                    <a:pt x="87" y="77"/>
                  </a:cubicBezTo>
                  <a:lnTo>
                    <a:pt x="87" y="77"/>
                  </a:lnTo>
                  <a:cubicBezTo>
                    <a:pt x="171" y="0"/>
                    <a:pt x="300" y="5"/>
                    <a:pt x="377" y="88"/>
                  </a:cubicBezTo>
                  <a:lnTo>
                    <a:pt x="377" y="88"/>
                  </a:lnTo>
                  <a:cubicBezTo>
                    <a:pt x="453" y="170"/>
                    <a:pt x="448" y="300"/>
                    <a:pt x="366" y="377"/>
                  </a:cubicBezTo>
                </a:path>
              </a:pathLst>
            </a:custGeom>
            <a:solidFill>
              <a:srgbClr val="1F3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86A9541F-B816-9C48-96AE-FDE0205C3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6849" y="4929946"/>
              <a:ext cx="1560025" cy="1878621"/>
            </a:xfrm>
            <a:custGeom>
              <a:avLst/>
              <a:gdLst>
                <a:gd name="T0" fmla="*/ 884 w 1253"/>
                <a:gd name="T1" fmla="*/ 1203 h 1509"/>
                <a:gd name="T2" fmla="*/ 884 w 1253"/>
                <a:gd name="T3" fmla="*/ 1203 h 1509"/>
                <a:gd name="T4" fmla="*/ 947 w 1253"/>
                <a:gd name="T5" fmla="*/ 1138 h 1509"/>
                <a:gd name="T6" fmla="*/ 947 w 1253"/>
                <a:gd name="T7" fmla="*/ 1138 h 1509"/>
                <a:gd name="T8" fmla="*/ 1226 w 1253"/>
                <a:gd name="T9" fmla="*/ 280 h 1509"/>
                <a:gd name="T10" fmla="*/ 1201 w 1253"/>
                <a:gd name="T11" fmla="*/ 0 h 1509"/>
                <a:gd name="T12" fmla="*/ 0 w 1253"/>
                <a:gd name="T13" fmla="*/ 1114 h 1509"/>
                <a:gd name="T14" fmla="*/ 364 w 1253"/>
                <a:gd name="T15" fmla="*/ 1508 h 1509"/>
                <a:gd name="T16" fmla="*/ 364 w 1253"/>
                <a:gd name="T17" fmla="*/ 1508 h 1509"/>
                <a:gd name="T18" fmla="*/ 884 w 1253"/>
                <a:gd name="T19" fmla="*/ 1203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3" h="1509">
                  <a:moveTo>
                    <a:pt x="884" y="1203"/>
                  </a:moveTo>
                  <a:lnTo>
                    <a:pt x="884" y="1203"/>
                  </a:lnTo>
                  <a:cubicBezTo>
                    <a:pt x="906" y="1183"/>
                    <a:pt x="927" y="1161"/>
                    <a:pt x="947" y="1138"/>
                  </a:cubicBezTo>
                  <a:lnTo>
                    <a:pt x="947" y="1138"/>
                  </a:lnTo>
                  <a:cubicBezTo>
                    <a:pt x="1154" y="903"/>
                    <a:pt x="1252" y="592"/>
                    <a:pt x="1226" y="280"/>
                  </a:cubicBezTo>
                  <a:lnTo>
                    <a:pt x="1201" y="0"/>
                  </a:lnTo>
                  <a:lnTo>
                    <a:pt x="0" y="1114"/>
                  </a:lnTo>
                  <a:lnTo>
                    <a:pt x="364" y="1508"/>
                  </a:lnTo>
                  <a:lnTo>
                    <a:pt x="364" y="1508"/>
                  </a:lnTo>
                  <a:cubicBezTo>
                    <a:pt x="364" y="1508"/>
                    <a:pt x="676" y="1400"/>
                    <a:pt x="884" y="1203"/>
                  </a:cubicBezTo>
                </a:path>
              </a:pathLst>
            </a:custGeom>
            <a:solidFill>
              <a:srgbClr val="1F3A6E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78">
              <a:extLst>
                <a:ext uri="{FF2B5EF4-FFF2-40B4-BE49-F238E27FC236}">
                  <a16:creationId xmlns:a16="http://schemas.microsoft.com/office/drawing/2014/main" id="{6092DC07-212C-5045-81D6-94110A5F2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3464" y="6045030"/>
              <a:ext cx="780013" cy="730577"/>
            </a:xfrm>
            <a:custGeom>
              <a:avLst/>
              <a:gdLst>
                <a:gd name="T0" fmla="*/ 36 w 626"/>
                <a:gd name="T1" fmla="*/ 586 h 587"/>
                <a:gd name="T2" fmla="*/ 0 w 626"/>
                <a:gd name="T3" fmla="*/ 548 h 587"/>
                <a:gd name="T4" fmla="*/ 346 w 626"/>
                <a:gd name="T5" fmla="*/ 170 h 587"/>
                <a:gd name="T6" fmla="*/ 590 w 626"/>
                <a:gd name="T7" fmla="*/ 0 h 587"/>
                <a:gd name="T8" fmla="*/ 625 w 626"/>
                <a:gd name="T9" fmla="*/ 39 h 587"/>
                <a:gd name="T10" fmla="*/ 436 w 626"/>
                <a:gd name="T11" fmla="*/ 271 h 587"/>
                <a:gd name="T12" fmla="*/ 36 w 626"/>
                <a:gd name="T13" fmla="*/ 58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6" h="587">
                  <a:moveTo>
                    <a:pt x="36" y="586"/>
                  </a:moveTo>
                  <a:lnTo>
                    <a:pt x="0" y="548"/>
                  </a:lnTo>
                  <a:lnTo>
                    <a:pt x="346" y="170"/>
                  </a:lnTo>
                  <a:lnTo>
                    <a:pt x="590" y="0"/>
                  </a:lnTo>
                  <a:lnTo>
                    <a:pt x="625" y="39"/>
                  </a:lnTo>
                  <a:lnTo>
                    <a:pt x="436" y="271"/>
                  </a:lnTo>
                  <a:lnTo>
                    <a:pt x="36" y="586"/>
                  </a:lnTo>
                </a:path>
              </a:pathLst>
            </a:custGeom>
            <a:solidFill>
              <a:srgbClr val="FFC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79">
              <a:extLst>
                <a:ext uri="{FF2B5EF4-FFF2-40B4-BE49-F238E27FC236}">
                  <a16:creationId xmlns:a16="http://schemas.microsoft.com/office/drawing/2014/main" id="{586038FF-5227-5C4A-BAF7-7A7B926E9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5436" y="6067002"/>
              <a:ext cx="758041" cy="708605"/>
            </a:xfrm>
            <a:custGeom>
              <a:avLst/>
              <a:gdLst>
                <a:gd name="T0" fmla="*/ 0 w 608"/>
                <a:gd name="T1" fmla="*/ 547 h 568"/>
                <a:gd name="T2" fmla="*/ 18 w 608"/>
                <a:gd name="T3" fmla="*/ 567 h 568"/>
                <a:gd name="T4" fmla="*/ 418 w 608"/>
                <a:gd name="T5" fmla="*/ 252 h 568"/>
                <a:gd name="T6" fmla="*/ 607 w 608"/>
                <a:gd name="T7" fmla="*/ 20 h 568"/>
                <a:gd name="T8" fmla="*/ 589 w 608"/>
                <a:gd name="T9" fmla="*/ 0 h 568"/>
                <a:gd name="T10" fmla="*/ 0 w 608"/>
                <a:gd name="T11" fmla="*/ 54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568">
                  <a:moveTo>
                    <a:pt x="0" y="547"/>
                  </a:moveTo>
                  <a:lnTo>
                    <a:pt x="18" y="567"/>
                  </a:lnTo>
                  <a:lnTo>
                    <a:pt x="418" y="252"/>
                  </a:lnTo>
                  <a:lnTo>
                    <a:pt x="607" y="20"/>
                  </a:lnTo>
                  <a:lnTo>
                    <a:pt x="589" y="0"/>
                  </a:lnTo>
                  <a:lnTo>
                    <a:pt x="0" y="547"/>
                  </a:lnTo>
                </a:path>
              </a:pathLst>
            </a:custGeom>
            <a:solidFill>
              <a:srgbClr val="FA9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325BE7E-62BF-0C4E-83EE-2CAC0876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816" y="5435871"/>
              <a:ext cx="508664" cy="459543"/>
            </a:xfrm>
            <a:custGeom>
              <a:avLst/>
              <a:gdLst>
                <a:gd name="connsiteX0" fmla="*/ 49434 w 508664"/>
                <a:gd name="connsiteY0" fmla="*/ 405921 h 459543"/>
                <a:gd name="connsiteX1" fmla="*/ 443686 w 508664"/>
                <a:gd name="connsiteY1" fmla="*/ 421616 h 459543"/>
                <a:gd name="connsiteX2" fmla="*/ 426219 w 508664"/>
                <a:gd name="connsiteY2" fmla="*/ 439926 h 459543"/>
                <a:gd name="connsiteX3" fmla="*/ 402514 w 508664"/>
                <a:gd name="connsiteY3" fmla="*/ 459543 h 459543"/>
                <a:gd name="connsiteX4" fmla="*/ 85615 w 508664"/>
                <a:gd name="connsiteY4" fmla="*/ 446465 h 459543"/>
                <a:gd name="connsiteX5" fmla="*/ 65653 w 508664"/>
                <a:gd name="connsiteY5" fmla="*/ 425539 h 459543"/>
                <a:gd name="connsiteX6" fmla="*/ 49434 w 508664"/>
                <a:gd name="connsiteY6" fmla="*/ 405921 h 459543"/>
                <a:gd name="connsiteX7" fmla="*/ 12460 w 508664"/>
                <a:gd name="connsiteY7" fmla="*/ 175212 h 459543"/>
                <a:gd name="connsiteX8" fmla="*/ 499637 w 508664"/>
                <a:gd name="connsiteY8" fmla="*/ 192414 h 459543"/>
                <a:gd name="connsiteX9" fmla="*/ 508359 w 508664"/>
                <a:gd name="connsiteY9" fmla="*/ 267364 h 459543"/>
                <a:gd name="connsiteX10" fmla="*/ 0 w 508664"/>
                <a:gd name="connsiteY10" fmla="*/ 248933 h 459543"/>
                <a:gd name="connsiteX11" fmla="*/ 12460 w 508664"/>
                <a:gd name="connsiteY11" fmla="*/ 175212 h 459543"/>
                <a:gd name="connsiteX12" fmla="*/ 259946 w 508664"/>
                <a:gd name="connsiteY12" fmla="*/ 189 h 459543"/>
                <a:gd name="connsiteX13" fmla="*/ 437486 w 508664"/>
                <a:gd name="connsiteY13" fmla="*/ 82348 h 459543"/>
                <a:gd name="connsiteX14" fmla="*/ 471155 w 508664"/>
                <a:gd name="connsiteY14" fmla="*/ 130013 h 459543"/>
                <a:gd name="connsiteX15" fmla="*/ 38449 w 508664"/>
                <a:gd name="connsiteY15" fmla="*/ 113707 h 459543"/>
                <a:gd name="connsiteX16" fmla="*/ 75859 w 508664"/>
                <a:gd name="connsiteY16" fmla="*/ 68550 h 459543"/>
                <a:gd name="connsiteX17" fmla="*/ 259946 w 508664"/>
                <a:gd name="connsiteY17" fmla="*/ 189 h 4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8664" h="459543">
                  <a:moveTo>
                    <a:pt x="49434" y="405921"/>
                  </a:moveTo>
                  <a:lnTo>
                    <a:pt x="443686" y="421616"/>
                  </a:lnTo>
                  <a:cubicBezTo>
                    <a:pt x="437448" y="426847"/>
                    <a:pt x="431210" y="433386"/>
                    <a:pt x="426219" y="439926"/>
                  </a:cubicBezTo>
                  <a:cubicBezTo>
                    <a:pt x="418734" y="446465"/>
                    <a:pt x="411248" y="453004"/>
                    <a:pt x="402514" y="459543"/>
                  </a:cubicBezTo>
                  <a:lnTo>
                    <a:pt x="85615" y="446465"/>
                  </a:lnTo>
                  <a:cubicBezTo>
                    <a:pt x="79377" y="439926"/>
                    <a:pt x="71891" y="433386"/>
                    <a:pt x="65653" y="425539"/>
                  </a:cubicBezTo>
                  <a:cubicBezTo>
                    <a:pt x="59415" y="419000"/>
                    <a:pt x="54425" y="412461"/>
                    <a:pt x="49434" y="405921"/>
                  </a:cubicBezTo>
                  <a:close/>
                  <a:moveTo>
                    <a:pt x="12460" y="175212"/>
                  </a:moveTo>
                  <a:lnTo>
                    <a:pt x="499637" y="192414"/>
                  </a:lnTo>
                  <a:cubicBezTo>
                    <a:pt x="507113" y="216988"/>
                    <a:pt x="509605" y="242790"/>
                    <a:pt x="508359" y="267364"/>
                  </a:cubicBezTo>
                  <a:lnTo>
                    <a:pt x="0" y="248933"/>
                  </a:lnTo>
                  <a:cubicBezTo>
                    <a:pt x="0" y="224360"/>
                    <a:pt x="3738" y="198557"/>
                    <a:pt x="12460" y="175212"/>
                  </a:cubicBezTo>
                  <a:close/>
                  <a:moveTo>
                    <a:pt x="259946" y="189"/>
                  </a:moveTo>
                  <a:cubicBezTo>
                    <a:pt x="325257" y="2698"/>
                    <a:pt x="389477" y="30293"/>
                    <a:pt x="437486" y="82348"/>
                  </a:cubicBezTo>
                  <a:cubicBezTo>
                    <a:pt x="449956" y="97400"/>
                    <a:pt x="462426" y="112452"/>
                    <a:pt x="471155" y="130013"/>
                  </a:cubicBezTo>
                  <a:lnTo>
                    <a:pt x="38449" y="113707"/>
                  </a:lnTo>
                  <a:cubicBezTo>
                    <a:pt x="48425" y="97400"/>
                    <a:pt x="62142" y="82348"/>
                    <a:pt x="75859" y="68550"/>
                  </a:cubicBezTo>
                  <a:cubicBezTo>
                    <a:pt x="128233" y="20258"/>
                    <a:pt x="194635" y="-2320"/>
                    <a:pt x="259946" y="189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83">
              <a:extLst>
                <a:ext uri="{FF2B5EF4-FFF2-40B4-BE49-F238E27FC236}">
                  <a16:creationId xmlns:a16="http://schemas.microsoft.com/office/drawing/2014/main" id="{42309A4B-F918-134C-9A5D-B4BE68C63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009" y="9829742"/>
              <a:ext cx="1999469" cy="1565516"/>
            </a:xfrm>
            <a:custGeom>
              <a:avLst/>
              <a:gdLst>
                <a:gd name="T0" fmla="*/ 1303 w 1605"/>
                <a:gd name="T1" fmla="*/ 1257 h 1258"/>
                <a:gd name="T2" fmla="*/ 0 w 1605"/>
                <a:gd name="T3" fmla="*/ 684 h 1258"/>
                <a:gd name="T4" fmla="*/ 300 w 1605"/>
                <a:gd name="T5" fmla="*/ 0 h 1258"/>
                <a:gd name="T6" fmla="*/ 1604 w 1605"/>
                <a:gd name="T7" fmla="*/ 573 h 1258"/>
                <a:gd name="T8" fmla="*/ 1303 w 1605"/>
                <a:gd name="T9" fmla="*/ 1257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5" h="1258">
                  <a:moveTo>
                    <a:pt x="1303" y="1257"/>
                  </a:moveTo>
                  <a:lnTo>
                    <a:pt x="0" y="684"/>
                  </a:lnTo>
                  <a:lnTo>
                    <a:pt x="300" y="0"/>
                  </a:lnTo>
                  <a:lnTo>
                    <a:pt x="1604" y="573"/>
                  </a:lnTo>
                  <a:lnTo>
                    <a:pt x="1303" y="1257"/>
                  </a:lnTo>
                </a:path>
              </a:pathLst>
            </a:custGeom>
            <a:solidFill>
              <a:srgbClr val="FA9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84">
              <a:extLst>
                <a:ext uri="{FF2B5EF4-FFF2-40B4-BE49-F238E27FC236}">
                  <a16:creationId xmlns:a16="http://schemas.microsoft.com/office/drawing/2014/main" id="{22C55161-98E1-744B-BDE6-E7A4C50AD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009" y="10642713"/>
              <a:ext cx="1625943" cy="752546"/>
            </a:xfrm>
            <a:custGeom>
              <a:avLst/>
              <a:gdLst>
                <a:gd name="T0" fmla="*/ 763 w 1304"/>
                <a:gd name="T1" fmla="*/ 0 h 604"/>
                <a:gd name="T2" fmla="*/ 1303 w 1304"/>
                <a:gd name="T3" fmla="*/ 603 h 604"/>
                <a:gd name="T4" fmla="*/ 0 w 1304"/>
                <a:gd name="T5" fmla="*/ 29 h 604"/>
                <a:gd name="T6" fmla="*/ 763 w 1304"/>
                <a:gd name="T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4" h="604">
                  <a:moveTo>
                    <a:pt x="763" y="0"/>
                  </a:moveTo>
                  <a:lnTo>
                    <a:pt x="1303" y="603"/>
                  </a:lnTo>
                  <a:lnTo>
                    <a:pt x="0" y="29"/>
                  </a:lnTo>
                  <a:lnTo>
                    <a:pt x="763" y="0"/>
                  </a:lnTo>
                </a:path>
              </a:pathLst>
            </a:custGeom>
            <a:solidFill>
              <a:srgbClr val="FDB1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85">
              <a:extLst>
                <a:ext uri="{FF2B5EF4-FFF2-40B4-BE49-F238E27FC236}">
                  <a16:creationId xmlns:a16="http://schemas.microsoft.com/office/drawing/2014/main" id="{E7A198DD-9B04-0B44-A7AC-A9CE5C658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4535" y="9829742"/>
              <a:ext cx="1625943" cy="906351"/>
            </a:xfrm>
            <a:custGeom>
              <a:avLst/>
              <a:gdLst>
                <a:gd name="T0" fmla="*/ 424 w 1305"/>
                <a:gd name="T1" fmla="*/ 709 h 727"/>
                <a:gd name="T2" fmla="*/ 0 w 1305"/>
                <a:gd name="T3" fmla="*/ 0 h 727"/>
                <a:gd name="T4" fmla="*/ 1304 w 1305"/>
                <a:gd name="T5" fmla="*/ 573 h 727"/>
                <a:gd name="T6" fmla="*/ 455 w 1305"/>
                <a:gd name="T7" fmla="*/ 723 h 727"/>
                <a:gd name="T8" fmla="*/ 455 w 1305"/>
                <a:gd name="T9" fmla="*/ 723 h 727"/>
                <a:gd name="T10" fmla="*/ 424 w 1305"/>
                <a:gd name="T11" fmla="*/ 709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5" h="727">
                  <a:moveTo>
                    <a:pt x="424" y="709"/>
                  </a:moveTo>
                  <a:lnTo>
                    <a:pt x="0" y="0"/>
                  </a:lnTo>
                  <a:lnTo>
                    <a:pt x="1304" y="573"/>
                  </a:lnTo>
                  <a:lnTo>
                    <a:pt x="455" y="723"/>
                  </a:lnTo>
                  <a:lnTo>
                    <a:pt x="455" y="723"/>
                  </a:lnTo>
                  <a:cubicBezTo>
                    <a:pt x="442" y="726"/>
                    <a:pt x="430" y="720"/>
                    <a:pt x="424" y="709"/>
                  </a:cubicBezTo>
                </a:path>
              </a:pathLst>
            </a:custGeom>
            <a:solidFill>
              <a:srgbClr val="F97221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86">
              <a:extLst>
                <a:ext uri="{FF2B5EF4-FFF2-40B4-BE49-F238E27FC236}">
                  <a16:creationId xmlns:a16="http://schemas.microsoft.com/office/drawing/2014/main" id="{1197703A-26C6-A948-B5F1-8DB989956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4535" y="9829742"/>
              <a:ext cx="1625943" cy="818462"/>
            </a:xfrm>
            <a:custGeom>
              <a:avLst/>
              <a:gdLst>
                <a:gd name="T0" fmla="*/ 452 w 1305"/>
                <a:gd name="T1" fmla="*/ 641 h 656"/>
                <a:gd name="T2" fmla="*/ 0 w 1305"/>
                <a:gd name="T3" fmla="*/ 0 h 656"/>
                <a:gd name="T4" fmla="*/ 1304 w 1305"/>
                <a:gd name="T5" fmla="*/ 573 h 656"/>
                <a:gd name="T6" fmla="*/ 479 w 1305"/>
                <a:gd name="T7" fmla="*/ 654 h 656"/>
                <a:gd name="T8" fmla="*/ 479 w 1305"/>
                <a:gd name="T9" fmla="*/ 654 h 656"/>
                <a:gd name="T10" fmla="*/ 452 w 1305"/>
                <a:gd name="T11" fmla="*/ 64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5" h="656">
                  <a:moveTo>
                    <a:pt x="452" y="641"/>
                  </a:moveTo>
                  <a:lnTo>
                    <a:pt x="0" y="0"/>
                  </a:lnTo>
                  <a:lnTo>
                    <a:pt x="1304" y="573"/>
                  </a:lnTo>
                  <a:lnTo>
                    <a:pt x="479" y="654"/>
                  </a:lnTo>
                  <a:lnTo>
                    <a:pt x="479" y="654"/>
                  </a:lnTo>
                  <a:cubicBezTo>
                    <a:pt x="468" y="655"/>
                    <a:pt x="458" y="650"/>
                    <a:pt x="452" y="641"/>
                  </a:cubicBezTo>
                </a:path>
              </a:pathLst>
            </a:custGeom>
            <a:solidFill>
              <a:srgbClr val="FDB1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87">
              <a:extLst>
                <a:ext uri="{FF2B5EF4-FFF2-40B4-BE49-F238E27FC236}">
                  <a16:creationId xmlns:a16="http://schemas.microsoft.com/office/drawing/2014/main" id="{F63588C1-BC25-2A4C-9616-5D2E61EAF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6054" y="7110684"/>
              <a:ext cx="1263402" cy="807479"/>
            </a:xfrm>
            <a:custGeom>
              <a:avLst/>
              <a:gdLst>
                <a:gd name="T0" fmla="*/ 833 w 1014"/>
                <a:gd name="T1" fmla="*/ 508 h 648"/>
                <a:gd name="T2" fmla="*/ 833 w 1014"/>
                <a:gd name="T3" fmla="*/ 508 h 648"/>
                <a:gd name="T4" fmla="*/ 1013 w 1014"/>
                <a:gd name="T5" fmla="*/ 288 h 648"/>
                <a:gd name="T6" fmla="*/ 1013 w 1014"/>
                <a:gd name="T7" fmla="*/ 288 h 648"/>
                <a:gd name="T8" fmla="*/ 506 w 1014"/>
                <a:gd name="T9" fmla="*/ 0 h 648"/>
                <a:gd name="T10" fmla="*/ 506 w 1014"/>
                <a:gd name="T11" fmla="*/ 0 h 648"/>
                <a:gd name="T12" fmla="*/ 0 w 1014"/>
                <a:gd name="T13" fmla="*/ 288 h 648"/>
                <a:gd name="T14" fmla="*/ 0 w 1014"/>
                <a:gd name="T15" fmla="*/ 288 h 648"/>
                <a:gd name="T16" fmla="*/ 506 w 1014"/>
                <a:gd name="T17" fmla="*/ 577 h 648"/>
                <a:gd name="T18" fmla="*/ 506 w 1014"/>
                <a:gd name="T19" fmla="*/ 577 h 648"/>
                <a:gd name="T20" fmla="*/ 658 w 1014"/>
                <a:gd name="T21" fmla="*/ 563 h 648"/>
                <a:gd name="T22" fmla="*/ 658 w 1014"/>
                <a:gd name="T23" fmla="*/ 563 h 648"/>
                <a:gd name="T24" fmla="*/ 886 w 1014"/>
                <a:gd name="T25" fmla="*/ 647 h 648"/>
                <a:gd name="T26" fmla="*/ 886 w 1014"/>
                <a:gd name="T27" fmla="*/ 647 h 648"/>
                <a:gd name="T28" fmla="*/ 978 w 1014"/>
                <a:gd name="T29" fmla="*/ 636 h 648"/>
                <a:gd name="T30" fmla="*/ 978 w 1014"/>
                <a:gd name="T31" fmla="*/ 636 h 648"/>
                <a:gd name="T32" fmla="*/ 833 w 1014"/>
                <a:gd name="T33" fmla="*/ 50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4" h="648">
                  <a:moveTo>
                    <a:pt x="833" y="508"/>
                  </a:moveTo>
                  <a:lnTo>
                    <a:pt x="833" y="508"/>
                  </a:lnTo>
                  <a:cubicBezTo>
                    <a:pt x="944" y="455"/>
                    <a:pt x="1013" y="377"/>
                    <a:pt x="1013" y="288"/>
                  </a:cubicBezTo>
                  <a:lnTo>
                    <a:pt x="1013" y="288"/>
                  </a:lnTo>
                  <a:cubicBezTo>
                    <a:pt x="1013" y="129"/>
                    <a:pt x="786" y="0"/>
                    <a:pt x="506" y="0"/>
                  </a:cubicBezTo>
                  <a:lnTo>
                    <a:pt x="506" y="0"/>
                  </a:lnTo>
                  <a:cubicBezTo>
                    <a:pt x="227" y="0"/>
                    <a:pt x="0" y="129"/>
                    <a:pt x="0" y="288"/>
                  </a:cubicBezTo>
                  <a:lnTo>
                    <a:pt x="0" y="288"/>
                  </a:lnTo>
                  <a:cubicBezTo>
                    <a:pt x="0" y="448"/>
                    <a:pt x="227" y="577"/>
                    <a:pt x="506" y="577"/>
                  </a:cubicBezTo>
                  <a:lnTo>
                    <a:pt x="506" y="577"/>
                  </a:lnTo>
                  <a:cubicBezTo>
                    <a:pt x="559" y="577"/>
                    <a:pt x="611" y="572"/>
                    <a:pt x="658" y="563"/>
                  </a:cubicBezTo>
                  <a:lnTo>
                    <a:pt x="658" y="563"/>
                  </a:lnTo>
                  <a:cubicBezTo>
                    <a:pt x="706" y="613"/>
                    <a:pt x="790" y="647"/>
                    <a:pt x="886" y="647"/>
                  </a:cubicBezTo>
                  <a:lnTo>
                    <a:pt x="886" y="647"/>
                  </a:lnTo>
                  <a:cubicBezTo>
                    <a:pt x="918" y="647"/>
                    <a:pt x="949" y="643"/>
                    <a:pt x="978" y="636"/>
                  </a:cubicBezTo>
                  <a:lnTo>
                    <a:pt x="978" y="636"/>
                  </a:lnTo>
                  <a:cubicBezTo>
                    <a:pt x="910" y="611"/>
                    <a:pt x="858" y="565"/>
                    <a:pt x="833" y="508"/>
                  </a:cubicBezTo>
                </a:path>
              </a:pathLst>
            </a:custGeom>
            <a:solidFill>
              <a:srgbClr val="9BCD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247682DA-7FF4-9045-B5F5-4EA5DB4DC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7583" y="6912932"/>
              <a:ext cx="1631437" cy="1010721"/>
            </a:xfrm>
            <a:custGeom>
              <a:avLst/>
              <a:gdLst>
                <a:gd name="T0" fmla="*/ 654 w 1309"/>
                <a:gd name="T1" fmla="*/ 0 h 810"/>
                <a:gd name="T2" fmla="*/ 654 w 1309"/>
                <a:gd name="T3" fmla="*/ 0 h 810"/>
                <a:gd name="T4" fmla="*/ 0 w 1309"/>
                <a:gd name="T5" fmla="*/ 373 h 810"/>
                <a:gd name="T6" fmla="*/ 0 w 1309"/>
                <a:gd name="T7" fmla="*/ 373 h 810"/>
                <a:gd name="T8" fmla="*/ 203 w 1309"/>
                <a:gd name="T9" fmla="*/ 643 h 810"/>
                <a:gd name="T10" fmla="*/ 203 w 1309"/>
                <a:gd name="T11" fmla="*/ 643 h 810"/>
                <a:gd name="T12" fmla="*/ 50 w 1309"/>
                <a:gd name="T13" fmla="*/ 798 h 810"/>
                <a:gd name="T14" fmla="*/ 50 w 1309"/>
                <a:gd name="T15" fmla="*/ 798 h 810"/>
                <a:gd name="T16" fmla="*/ 141 w 1309"/>
                <a:gd name="T17" fmla="*/ 809 h 810"/>
                <a:gd name="T18" fmla="*/ 141 w 1309"/>
                <a:gd name="T19" fmla="*/ 809 h 810"/>
                <a:gd name="T20" fmla="*/ 381 w 1309"/>
                <a:gd name="T21" fmla="*/ 711 h 810"/>
                <a:gd name="T22" fmla="*/ 381 w 1309"/>
                <a:gd name="T23" fmla="*/ 711 h 810"/>
                <a:gd name="T24" fmla="*/ 654 w 1309"/>
                <a:gd name="T25" fmla="*/ 745 h 810"/>
                <a:gd name="T26" fmla="*/ 654 w 1309"/>
                <a:gd name="T27" fmla="*/ 745 h 810"/>
                <a:gd name="T28" fmla="*/ 1308 w 1309"/>
                <a:gd name="T29" fmla="*/ 373 h 810"/>
                <a:gd name="T30" fmla="*/ 1308 w 1309"/>
                <a:gd name="T31" fmla="*/ 373 h 810"/>
                <a:gd name="T32" fmla="*/ 654 w 1309"/>
                <a:gd name="T3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9" h="810">
                  <a:moveTo>
                    <a:pt x="654" y="0"/>
                  </a:moveTo>
                  <a:lnTo>
                    <a:pt x="654" y="0"/>
                  </a:lnTo>
                  <a:cubicBezTo>
                    <a:pt x="293" y="0"/>
                    <a:pt x="0" y="167"/>
                    <a:pt x="0" y="373"/>
                  </a:cubicBezTo>
                  <a:lnTo>
                    <a:pt x="0" y="373"/>
                  </a:lnTo>
                  <a:cubicBezTo>
                    <a:pt x="0" y="479"/>
                    <a:pt x="78" y="575"/>
                    <a:pt x="203" y="643"/>
                  </a:cubicBezTo>
                  <a:lnTo>
                    <a:pt x="203" y="643"/>
                  </a:lnTo>
                  <a:cubicBezTo>
                    <a:pt x="185" y="712"/>
                    <a:pt x="127" y="769"/>
                    <a:pt x="50" y="798"/>
                  </a:cubicBezTo>
                  <a:lnTo>
                    <a:pt x="50" y="798"/>
                  </a:lnTo>
                  <a:cubicBezTo>
                    <a:pt x="78" y="805"/>
                    <a:pt x="109" y="809"/>
                    <a:pt x="141" y="809"/>
                  </a:cubicBezTo>
                  <a:lnTo>
                    <a:pt x="141" y="809"/>
                  </a:lnTo>
                  <a:cubicBezTo>
                    <a:pt x="246" y="809"/>
                    <a:pt x="336" y="769"/>
                    <a:pt x="381" y="711"/>
                  </a:cubicBezTo>
                  <a:lnTo>
                    <a:pt x="381" y="711"/>
                  </a:lnTo>
                  <a:cubicBezTo>
                    <a:pt x="464" y="732"/>
                    <a:pt x="556" y="745"/>
                    <a:pt x="654" y="745"/>
                  </a:cubicBezTo>
                  <a:lnTo>
                    <a:pt x="654" y="745"/>
                  </a:lnTo>
                  <a:cubicBezTo>
                    <a:pt x="1015" y="745"/>
                    <a:pt x="1308" y="578"/>
                    <a:pt x="1308" y="373"/>
                  </a:cubicBezTo>
                  <a:lnTo>
                    <a:pt x="1308" y="373"/>
                  </a:lnTo>
                  <a:cubicBezTo>
                    <a:pt x="1308" y="167"/>
                    <a:pt x="1015" y="0"/>
                    <a:pt x="654" y="0"/>
                  </a:cubicBezTo>
                </a:path>
              </a:pathLst>
            </a:custGeom>
            <a:solidFill>
              <a:srgbClr val="2534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89">
              <a:extLst>
                <a:ext uri="{FF2B5EF4-FFF2-40B4-BE49-F238E27FC236}">
                  <a16:creationId xmlns:a16="http://schemas.microsoft.com/office/drawing/2014/main" id="{A463DF86-CDBC-B64C-8830-D474FDF38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7742" y="6511942"/>
              <a:ext cx="609727" cy="609727"/>
            </a:xfrm>
            <a:custGeom>
              <a:avLst/>
              <a:gdLst>
                <a:gd name="T0" fmla="*/ 489 w 490"/>
                <a:gd name="T1" fmla="*/ 245 h 489"/>
                <a:gd name="T2" fmla="*/ 489 w 490"/>
                <a:gd name="T3" fmla="*/ 245 h 489"/>
                <a:gd name="T4" fmla="*/ 244 w 490"/>
                <a:gd name="T5" fmla="*/ 488 h 489"/>
                <a:gd name="T6" fmla="*/ 244 w 490"/>
                <a:gd name="T7" fmla="*/ 488 h 489"/>
                <a:gd name="T8" fmla="*/ 0 w 490"/>
                <a:gd name="T9" fmla="*/ 245 h 489"/>
                <a:gd name="T10" fmla="*/ 0 w 490"/>
                <a:gd name="T11" fmla="*/ 245 h 489"/>
                <a:gd name="T12" fmla="*/ 244 w 490"/>
                <a:gd name="T13" fmla="*/ 0 h 489"/>
                <a:gd name="T14" fmla="*/ 244 w 490"/>
                <a:gd name="T15" fmla="*/ 0 h 489"/>
                <a:gd name="T16" fmla="*/ 489 w 490"/>
                <a:gd name="T17" fmla="*/ 24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" h="489">
                  <a:moveTo>
                    <a:pt x="489" y="245"/>
                  </a:moveTo>
                  <a:lnTo>
                    <a:pt x="489" y="245"/>
                  </a:lnTo>
                  <a:cubicBezTo>
                    <a:pt x="489" y="379"/>
                    <a:pt x="380" y="488"/>
                    <a:pt x="244" y="488"/>
                  </a:cubicBezTo>
                  <a:lnTo>
                    <a:pt x="244" y="488"/>
                  </a:lnTo>
                  <a:cubicBezTo>
                    <a:pt x="109" y="488"/>
                    <a:pt x="0" y="379"/>
                    <a:pt x="0" y="245"/>
                  </a:cubicBezTo>
                  <a:lnTo>
                    <a:pt x="0" y="245"/>
                  </a:lnTo>
                  <a:cubicBezTo>
                    <a:pt x="0" y="110"/>
                    <a:pt x="109" y="0"/>
                    <a:pt x="244" y="0"/>
                  </a:cubicBezTo>
                  <a:lnTo>
                    <a:pt x="244" y="0"/>
                  </a:lnTo>
                  <a:cubicBezTo>
                    <a:pt x="380" y="0"/>
                    <a:pt x="489" y="110"/>
                    <a:pt x="489" y="245"/>
                  </a:cubicBezTo>
                </a:path>
              </a:pathLst>
            </a:custGeom>
            <a:solidFill>
              <a:srgbClr val="CC41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8F93012D-C4A1-5D4B-8D76-A85E43B58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7874" y="8357604"/>
              <a:ext cx="1669886" cy="3026667"/>
            </a:xfrm>
            <a:custGeom>
              <a:avLst/>
              <a:gdLst>
                <a:gd name="T0" fmla="*/ 1229 w 1339"/>
                <a:gd name="T1" fmla="*/ 2430 h 2431"/>
                <a:gd name="T2" fmla="*/ 110 w 1339"/>
                <a:gd name="T3" fmla="*/ 2430 h 2431"/>
                <a:gd name="T4" fmla="*/ 110 w 1339"/>
                <a:gd name="T5" fmla="*/ 2430 h 2431"/>
                <a:gd name="T6" fmla="*/ 0 w 1339"/>
                <a:gd name="T7" fmla="*/ 2321 h 2431"/>
                <a:gd name="T8" fmla="*/ 0 w 1339"/>
                <a:gd name="T9" fmla="*/ 109 h 2431"/>
                <a:gd name="T10" fmla="*/ 0 w 1339"/>
                <a:gd name="T11" fmla="*/ 109 h 2431"/>
                <a:gd name="T12" fmla="*/ 110 w 1339"/>
                <a:gd name="T13" fmla="*/ 0 h 2431"/>
                <a:gd name="T14" fmla="*/ 1229 w 1339"/>
                <a:gd name="T15" fmla="*/ 0 h 2431"/>
                <a:gd name="T16" fmla="*/ 1229 w 1339"/>
                <a:gd name="T17" fmla="*/ 0 h 2431"/>
                <a:gd name="T18" fmla="*/ 1338 w 1339"/>
                <a:gd name="T19" fmla="*/ 109 h 2431"/>
                <a:gd name="T20" fmla="*/ 1338 w 1339"/>
                <a:gd name="T21" fmla="*/ 2321 h 2431"/>
                <a:gd name="T22" fmla="*/ 1338 w 1339"/>
                <a:gd name="T23" fmla="*/ 2321 h 2431"/>
                <a:gd name="T24" fmla="*/ 1229 w 1339"/>
                <a:gd name="T25" fmla="*/ 2430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9" h="2431">
                  <a:moveTo>
                    <a:pt x="1229" y="2430"/>
                  </a:moveTo>
                  <a:lnTo>
                    <a:pt x="110" y="2430"/>
                  </a:lnTo>
                  <a:lnTo>
                    <a:pt x="110" y="2430"/>
                  </a:lnTo>
                  <a:cubicBezTo>
                    <a:pt x="49" y="2430"/>
                    <a:pt x="0" y="2381"/>
                    <a:pt x="0" y="2321"/>
                  </a:cubicBezTo>
                  <a:lnTo>
                    <a:pt x="0" y="109"/>
                  </a:lnTo>
                  <a:lnTo>
                    <a:pt x="0" y="109"/>
                  </a:lnTo>
                  <a:cubicBezTo>
                    <a:pt x="0" y="49"/>
                    <a:pt x="49" y="0"/>
                    <a:pt x="110" y="0"/>
                  </a:cubicBezTo>
                  <a:lnTo>
                    <a:pt x="1229" y="0"/>
                  </a:lnTo>
                  <a:lnTo>
                    <a:pt x="1229" y="0"/>
                  </a:lnTo>
                  <a:cubicBezTo>
                    <a:pt x="1289" y="0"/>
                    <a:pt x="1338" y="49"/>
                    <a:pt x="1338" y="109"/>
                  </a:cubicBezTo>
                  <a:lnTo>
                    <a:pt x="1338" y="2321"/>
                  </a:lnTo>
                  <a:lnTo>
                    <a:pt x="1338" y="2321"/>
                  </a:lnTo>
                  <a:cubicBezTo>
                    <a:pt x="1338" y="2381"/>
                    <a:pt x="1289" y="2430"/>
                    <a:pt x="1229" y="2430"/>
                  </a:cubicBezTo>
                </a:path>
              </a:pathLst>
            </a:custGeom>
            <a:solidFill>
              <a:srgbClr val="101B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91">
              <a:extLst>
                <a:ext uri="{FF2B5EF4-FFF2-40B4-BE49-F238E27FC236}">
                  <a16:creationId xmlns:a16="http://schemas.microsoft.com/office/drawing/2014/main" id="{EC347E02-0478-EF43-B8AB-44C3C157E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4776" y="8571831"/>
              <a:ext cx="1516080" cy="2466380"/>
            </a:xfrm>
            <a:custGeom>
              <a:avLst/>
              <a:gdLst>
                <a:gd name="T0" fmla="*/ 0 w 1217"/>
                <a:gd name="T1" fmla="*/ 0 h 1981"/>
                <a:gd name="T2" fmla="*/ 0 w 1217"/>
                <a:gd name="T3" fmla="*/ 1899 h 1981"/>
                <a:gd name="T4" fmla="*/ 0 w 1217"/>
                <a:gd name="T5" fmla="*/ 1899 h 1981"/>
                <a:gd name="T6" fmla="*/ 81 w 1217"/>
                <a:gd name="T7" fmla="*/ 1980 h 1981"/>
                <a:gd name="T8" fmla="*/ 1135 w 1217"/>
                <a:gd name="T9" fmla="*/ 1980 h 1981"/>
                <a:gd name="T10" fmla="*/ 1135 w 1217"/>
                <a:gd name="T11" fmla="*/ 1980 h 1981"/>
                <a:gd name="T12" fmla="*/ 1216 w 1217"/>
                <a:gd name="T13" fmla="*/ 1899 h 1981"/>
                <a:gd name="T14" fmla="*/ 1216 w 1217"/>
                <a:gd name="T15" fmla="*/ 0 h 1981"/>
                <a:gd name="T16" fmla="*/ 0 w 1217"/>
                <a:gd name="T17" fmla="*/ 0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7" h="1981">
                  <a:moveTo>
                    <a:pt x="0" y="0"/>
                  </a:moveTo>
                  <a:lnTo>
                    <a:pt x="0" y="1899"/>
                  </a:lnTo>
                  <a:lnTo>
                    <a:pt x="0" y="1899"/>
                  </a:lnTo>
                  <a:cubicBezTo>
                    <a:pt x="0" y="1943"/>
                    <a:pt x="36" y="1980"/>
                    <a:pt x="81" y="1980"/>
                  </a:cubicBezTo>
                  <a:lnTo>
                    <a:pt x="1135" y="1980"/>
                  </a:lnTo>
                  <a:lnTo>
                    <a:pt x="1135" y="1980"/>
                  </a:lnTo>
                  <a:cubicBezTo>
                    <a:pt x="1180" y="1980"/>
                    <a:pt x="1216" y="1943"/>
                    <a:pt x="1216" y="1899"/>
                  </a:cubicBezTo>
                  <a:lnTo>
                    <a:pt x="1216" y="0"/>
                  </a:lnTo>
                  <a:lnTo>
                    <a:pt x="0" y="0"/>
                  </a:lnTo>
                </a:path>
              </a:pathLst>
            </a:custGeom>
            <a:solidFill>
              <a:srgbClr val="DAE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7BC0C2E3-0BFA-0E42-8E00-CA37DE9D3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5774" y="8571831"/>
              <a:ext cx="725082" cy="2466380"/>
            </a:xfrm>
            <a:custGeom>
              <a:avLst/>
              <a:gdLst>
                <a:gd name="T0" fmla="*/ 0 w 583"/>
                <a:gd name="T1" fmla="*/ 0 h 1981"/>
                <a:gd name="T2" fmla="*/ 0 w 583"/>
                <a:gd name="T3" fmla="*/ 1980 h 1981"/>
                <a:gd name="T4" fmla="*/ 501 w 583"/>
                <a:gd name="T5" fmla="*/ 1980 h 1981"/>
                <a:gd name="T6" fmla="*/ 501 w 583"/>
                <a:gd name="T7" fmla="*/ 1980 h 1981"/>
                <a:gd name="T8" fmla="*/ 582 w 583"/>
                <a:gd name="T9" fmla="*/ 1899 h 1981"/>
                <a:gd name="T10" fmla="*/ 582 w 583"/>
                <a:gd name="T11" fmla="*/ 0 h 1981"/>
                <a:gd name="T12" fmla="*/ 0 w 583"/>
                <a:gd name="T13" fmla="*/ 0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3" h="1981">
                  <a:moveTo>
                    <a:pt x="0" y="0"/>
                  </a:moveTo>
                  <a:lnTo>
                    <a:pt x="0" y="1980"/>
                  </a:lnTo>
                  <a:lnTo>
                    <a:pt x="501" y="1980"/>
                  </a:lnTo>
                  <a:lnTo>
                    <a:pt x="501" y="1980"/>
                  </a:lnTo>
                  <a:cubicBezTo>
                    <a:pt x="546" y="1980"/>
                    <a:pt x="582" y="1943"/>
                    <a:pt x="582" y="1899"/>
                  </a:cubicBezTo>
                  <a:lnTo>
                    <a:pt x="582" y="0"/>
                  </a:lnTo>
                  <a:lnTo>
                    <a:pt x="0" y="0"/>
                  </a:lnTo>
                </a:path>
              </a:pathLst>
            </a:custGeom>
            <a:solidFill>
              <a:srgbClr val="A7CEF3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93">
              <a:extLst>
                <a:ext uri="{FF2B5EF4-FFF2-40B4-BE49-F238E27FC236}">
                  <a16:creationId xmlns:a16="http://schemas.microsoft.com/office/drawing/2014/main" id="{C1951355-962D-024E-94B9-AFC3EDC38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4776" y="8456482"/>
              <a:ext cx="1516080" cy="120848"/>
            </a:xfrm>
            <a:custGeom>
              <a:avLst/>
              <a:gdLst>
                <a:gd name="T0" fmla="*/ 1216 w 1217"/>
                <a:gd name="T1" fmla="*/ 80 h 96"/>
                <a:gd name="T2" fmla="*/ 1216 w 1217"/>
                <a:gd name="T3" fmla="*/ 80 h 96"/>
                <a:gd name="T4" fmla="*/ 1135 w 1217"/>
                <a:gd name="T5" fmla="*/ 0 h 96"/>
                <a:gd name="T6" fmla="*/ 81 w 1217"/>
                <a:gd name="T7" fmla="*/ 0 h 96"/>
                <a:gd name="T8" fmla="*/ 81 w 1217"/>
                <a:gd name="T9" fmla="*/ 0 h 96"/>
                <a:gd name="T10" fmla="*/ 0 w 1217"/>
                <a:gd name="T11" fmla="*/ 80 h 96"/>
                <a:gd name="T12" fmla="*/ 0 w 1217"/>
                <a:gd name="T13" fmla="*/ 95 h 96"/>
                <a:gd name="T14" fmla="*/ 1216 w 1217"/>
                <a:gd name="T15" fmla="*/ 95 h 96"/>
                <a:gd name="T16" fmla="*/ 1216 w 1217"/>
                <a:gd name="T17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7" h="96">
                  <a:moveTo>
                    <a:pt x="1216" y="80"/>
                  </a:moveTo>
                  <a:lnTo>
                    <a:pt x="1216" y="80"/>
                  </a:lnTo>
                  <a:cubicBezTo>
                    <a:pt x="1216" y="36"/>
                    <a:pt x="1180" y="0"/>
                    <a:pt x="1135" y="0"/>
                  </a:cubicBezTo>
                  <a:lnTo>
                    <a:pt x="81" y="0"/>
                  </a:lnTo>
                  <a:lnTo>
                    <a:pt x="81" y="0"/>
                  </a:lnTo>
                  <a:cubicBezTo>
                    <a:pt x="36" y="0"/>
                    <a:pt x="0" y="36"/>
                    <a:pt x="0" y="80"/>
                  </a:cubicBezTo>
                  <a:lnTo>
                    <a:pt x="0" y="95"/>
                  </a:lnTo>
                  <a:lnTo>
                    <a:pt x="1216" y="95"/>
                  </a:lnTo>
                  <a:lnTo>
                    <a:pt x="1216" y="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6B4FC86-1A50-F940-91E1-FF4F33928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8581" y="9428748"/>
              <a:ext cx="1273141" cy="1146795"/>
            </a:xfrm>
            <a:custGeom>
              <a:avLst/>
              <a:gdLst>
                <a:gd name="connsiteX0" fmla="*/ 0 w 1273141"/>
                <a:gd name="connsiteY0" fmla="*/ 796492 h 1146795"/>
                <a:gd name="connsiteX1" fmla="*/ 1273141 w 1273141"/>
                <a:gd name="connsiteY1" fmla="*/ 796492 h 1146795"/>
                <a:gd name="connsiteX2" fmla="*/ 1273141 w 1273141"/>
                <a:gd name="connsiteY2" fmla="*/ 1146795 h 1146795"/>
                <a:gd name="connsiteX3" fmla="*/ 0 w 1273141"/>
                <a:gd name="connsiteY3" fmla="*/ 1146795 h 1146795"/>
                <a:gd name="connsiteX4" fmla="*/ 0 w 1273141"/>
                <a:gd name="connsiteY4" fmla="*/ 0 h 1146795"/>
                <a:gd name="connsiteX5" fmla="*/ 1273141 w 1273141"/>
                <a:gd name="connsiteY5" fmla="*/ 0 h 1146795"/>
                <a:gd name="connsiteX6" fmla="*/ 1273141 w 1273141"/>
                <a:gd name="connsiteY6" fmla="*/ 350303 h 1146795"/>
                <a:gd name="connsiteX7" fmla="*/ 0 w 1273141"/>
                <a:gd name="connsiteY7" fmla="*/ 350303 h 114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3141" h="1146795">
                  <a:moveTo>
                    <a:pt x="0" y="796492"/>
                  </a:moveTo>
                  <a:lnTo>
                    <a:pt x="1273141" y="796492"/>
                  </a:lnTo>
                  <a:lnTo>
                    <a:pt x="1273141" y="1146795"/>
                  </a:lnTo>
                  <a:lnTo>
                    <a:pt x="0" y="1146795"/>
                  </a:lnTo>
                  <a:close/>
                  <a:moveTo>
                    <a:pt x="0" y="0"/>
                  </a:moveTo>
                  <a:lnTo>
                    <a:pt x="1273141" y="0"/>
                  </a:lnTo>
                  <a:lnTo>
                    <a:pt x="1273141" y="350303"/>
                  </a:lnTo>
                  <a:lnTo>
                    <a:pt x="0" y="350303"/>
                  </a:lnTo>
                  <a:close/>
                </a:path>
              </a:pathLst>
            </a:custGeom>
            <a:solidFill>
              <a:srgbClr val="FFC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9FF14EF-D5AD-F04A-82C6-20F8511C3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9995" y="9478188"/>
              <a:ext cx="251441" cy="1053425"/>
            </a:xfrm>
            <a:custGeom>
              <a:avLst/>
              <a:gdLst>
                <a:gd name="connsiteX0" fmla="*/ 126340 w 251441"/>
                <a:gd name="connsiteY0" fmla="*/ 801984 h 1053425"/>
                <a:gd name="connsiteX1" fmla="*/ 251441 w 251441"/>
                <a:gd name="connsiteY1" fmla="*/ 928324 h 1053425"/>
                <a:gd name="connsiteX2" fmla="*/ 126340 w 251441"/>
                <a:gd name="connsiteY2" fmla="*/ 1053425 h 1053425"/>
                <a:gd name="connsiteX3" fmla="*/ 0 w 251441"/>
                <a:gd name="connsiteY3" fmla="*/ 928324 h 1053425"/>
                <a:gd name="connsiteX4" fmla="*/ 126340 w 251441"/>
                <a:gd name="connsiteY4" fmla="*/ 801984 h 1053425"/>
                <a:gd name="connsiteX5" fmla="*/ 126340 w 251441"/>
                <a:gd name="connsiteY5" fmla="*/ 0 h 1053425"/>
                <a:gd name="connsiteX6" fmla="*/ 251441 w 251441"/>
                <a:gd name="connsiteY6" fmla="*/ 125718 h 1053425"/>
                <a:gd name="connsiteX7" fmla="*/ 126340 w 251441"/>
                <a:gd name="connsiteY7" fmla="*/ 251435 h 1053425"/>
                <a:gd name="connsiteX8" fmla="*/ 0 w 251441"/>
                <a:gd name="connsiteY8" fmla="*/ 125718 h 1053425"/>
                <a:gd name="connsiteX9" fmla="*/ 126340 w 251441"/>
                <a:gd name="connsiteY9" fmla="*/ 0 h 105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441" h="1053425">
                  <a:moveTo>
                    <a:pt x="126340" y="801984"/>
                  </a:moveTo>
                  <a:cubicBezTo>
                    <a:pt x="195703" y="801984"/>
                    <a:pt x="251441" y="857722"/>
                    <a:pt x="251441" y="928324"/>
                  </a:cubicBezTo>
                  <a:cubicBezTo>
                    <a:pt x="251441" y="996449"/>
                    <a:pt x="195703" y="1053425"/>
                    <a:pt x="126340" y="1053425"/>
                  </a:cubicBezTo>
                  <a:cubicBezTo>
                    <a:pt x="56977" y="1053425"/>
                    <a:pt x="0" y="996449"/>
                    <a:pt x="0" y="928324"/>
                  </a:cubicBezTo>
                  <a:cubicBezTo>
                    <a:pt x="0" y="857722"/>
                    <a:pt x="56977" y="801984"/>
                    <a:pt x="126340" y="801984"/>
                  </a:cubicBezTo>
                  <a:close/>
                  <a:moveTo>
                    <a:pt x="126340" y="0"/>
                  </a:moveTo>
                  <a:cubicBezTo>
                    <a:pt x="195703" y="0"/>
                    <a:pt x="251441" y="56013"/>
                    <a:pt x="251441" y="125718"/>
                  </a:cubicBezTo>
                  <a:cubicBezTo>
                    <a:pt x="251441" y="195422"/>
                    <a:pt x="195703" y="251435"/>
                    <a:pt x="126340" y="251435"/>
                  </a:cubicBezTo>
                  <a:cubicBezTo>
                    <a:pt x="56977" y="251435"/>
                    <a:pt x="0" y="195422"/>
                    <a:pt x="0" y="125718"/>
                  </a:cubicBezTo>
                  <a:cubicBezTo>
                    <a:pt x="0" y="56013"/>
                    <a:pt x="56977" y="0"/>
                    <a:pt x="126340" y="0"/>
                  </a:cubicBezTo>
                  <a:close/>
                </a:path>
              </a:pathLst>
            </a:custGeom>
            <a:solidFill>
              <a:srgbClr val="FA98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874A4AE-8D24-5D46-A641-71655987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6333" y="9478188"/>
              <a:ext cx="125103" cy="1053425"/>
            </a:xfrm>
            <a:custGeom>
              <a:avLst/>
              <a:gdLst>
                <a:gd name="connsiteX0" fmla="*/ 0 w 125103"/>
                <a:gd name="connsiteY0" fmla="*/ 801984 h 1053425"/>
                <a:gd name="connsiteX1" fmla="*/ 125103 w 125103"/>
                <a:gd name="connsiteY1" fmla="*/ 928324 h 1053425"/>
                <a:gd name="connsiteX2" fmla="*/ 0 w 125103"/>
                <a:gd name="connsiteY2" fmla="*/ 1053425 h 1053425"/>
                <a:gd name="connsiteX3" fmla="*/ 0 w 125103"/>
                <a:gd name="connsiteY3" fmla="*/ 0 h 1053425"/>
                <a:gd name="connsiteX4" fmla="*/ 125103 w 125103"/>
                <a:gd name="connsiteY4" fmla="*/ 125718 h 1053425"/>
                <a:gd name="connsiteX5" fmla="*/ 0 w 125103"/>
                <a:gd name="connsiteY5" fmla="*/ 251435 h 105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03" h="1053425">
                  <a:moveTo>
                    <a:pt x="0" y="801984"/>
                  </a:moveTo>
                  <a:cubicBezTo>
                    <a:pt x="69364" y="801984"/>
                    <a:pt x="125103" y="857722"/>
                    <a:pt x="125103" y="928324"/>
                  </a:cubicBezTo>
                  <a:cubicBezTo>
                    <a:pt x="125103" y="996449"/>
                    <a:pt x="69364" y="1053425"/>
                    <a:pt x="0" y="1053425"/>
                  </a:cubicBezTo>
                  <a:close/>
                  <a:moveTo>
                    <a:pt x="0" y="0"/>
                  </a:moveTo>
                  <a:cubicBezTo>
                    <a:pt x="69364" y="0"/>
                    <a:pt x="125103" y="56013"/>
                    <a:pt x="125103" y="125718"/>
                  </a:cubicBezTo>
                  <a:cubicBezTo>
                    <a:pt x="125103" y="195422"/>
                    <a:pt x="69364" y="251435"/>
                    <a:pt x="0" y="251435"/>
                  </a:cubicBezTo>
                  <a:close/>
                </a:path>
              </a:pathLst>
            </a:custGeom>
            <a:solidFill>
              <a:srgbClr val="FDB1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E7768FB-F6F2-D44B-B1DA-2384BAE6D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8581" y="9027756"/>
              <a:ext cx="1273141" cy="1943304"/>
            </a:xfrm>
            <a:custGeom>
              <a:avLst/>
              <a:gdLst>
                <a:gd name="connsiteX0" fmla="*/ 0 w 1273141"/>
                <a:gd name="connsiteY0" fmla="*/ 1598476 h 1943304"/>
                <a:gd name="connsiteX1" fmla="*/ 1273141 w 1273141"/>
                <a:gd name="connsiteY1" fmla="*/ 1598476 h 1943304"/>
                <a:gd name="connsiteX2" fmla="*/ 1273141 w 1273141"/>
                <a:gd name="connsiteY2" fmla="*/ 1943304 h 1943304"/>
                <a:gd name="connsiteX3" fmla="*/ 0 w 1273141"/>
                <a:gd name="connsiteY3" fmla="*/ 1943304 h 1943304"/>
                <a:gd name="connsiteX4" fmla="*/ 0 w 1273141"/>
                <a:gd name="connsiteY4" fmla="*/ 796490 h 1943304"/>
                <a:gd name="connsiteX5" fmla="*/ 1273141 w 1273141"/>
                <a:gd name="connsiteY5" fmla="*/ 796490 h 1943304"/>
                <a:gd name="connsiteX6" fmla="*/ 1273141 w 1273141"/>
                <a:gd name="connsiteY6" fmla="*/ 1146793 h 1943304"/>
                <a:gd name="connsiteX7" fmla="*/ 0 w 1273141"/>
                <a:gd name="connsiteY7" fmla="*/ 1146793 h 1943304"/>
                <a:gd name="connsiteX8" fmla="*/ 0 w 1273141"/>
                <a:gd name="connsiteY8" fmla="*/ 0 h 1943304"/>
                <a:gd name="connsiteX9" fmla="*/ 1273141 w 1273141"/>
                <a:gd name="connsiteY9" fmla="*/ 0 h 1943304"/>
                <a:gd name="connsiteX10" fmla="*/ 1273141 w 1273141"/>
                <a:gd name="connsiteY10" fmla="*/ 344824 h 1943304"/>
                <a:gd name="connsiteX11" fmla="*/ 0 w 1273141"/>
                <a:gd name="connsiteY11" fmla="*/ 344824 h 194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3141" h="1943304">
                  <a:moveTo>
                    <a:pt x="0" y="1598476"/>
                  </a:moveTo>
                  <a:lnTo>
                    <a:pt x="1273141" y="1598476"/>
                  </a:lnTo>
                  <a:lnTo>
                    <a:pt x="1273141" y="1943304"/>
                  </a:lnTo>
                  <a:lnTo>
                    <a:pt x="0" y="1943304"/>
                  </a:lnTo>
                  <a:close/>
                  <a:moveTo>
                    <a:pt x="0" y="796490"/>
                  </a:moveTo>
                  <a:lnTo>
                    <a:pt x="1273141" y="796490"/>
                  </a:lnTo>
                  <a:lnTo>
                    <a:pt x="1273141" y="1146793"/>
                  </a:lnTo>
                  <a:lnTo>
                    <a:pt x="0" y="1146793"/>
                  </a:lnTo>
                  <a:close/>
                  <a:moveTo>
                    <a:pt x="0" y="0"/>
                  </a:moveTo>
                  <a:lnTo>
                    <a:pt x="1273141" y="0"/>
                  </a:lnTo>
                  <a:lnTo>
                    <a:pt x="1273141" y="344824"/>
                  </a:lnTo>
                  <a:lnTo>
                    <a:pt x="0" y="344824"/>
                  </a:lnTo>
                  <a:close/>
                </a:path>
              </a:pathLst>
            </a:custGeom>
            <a:solidFill>
              <a:srgbClr val="789D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C9E0C574-99AB-724B-97FF-A7E8BEE3F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9995" y="9082688"/>
              <a:ext cx="251441" cy="1849915"/>
            </a:xfrm>
            <a:custGeom>
              <a:avLst/>
              <a:gdLst>
                <a:gd name="connsiteX0" fmla="*/ 126340 w 251441"/>
                <a:gd name="connsiteY0" fmla="*/ 1598474 h 1849915"/>
                <a:gd name="connsiteX1" fmla="*/ 251441 w 251441"/>
                <a:gd name="connsiteY1" fmla="*/ 1724814 h 1849915"/>
                <a:gd name="connsiteX2" fmla="*/ 126340 w 251441"/>
                <a:gd name="connsiteY2" fmla="*/ 1849915 h 1849915"/>
                <a:gd name="connsiteX3" fmla="*/ 0 w 251441"/>
                <a:gd name="connsiteY3" fmla="*/ 1724814 h 1849915"/>
                <a:gd name="connsiteX4" fmla="*/ 126340 w 251441"/>
                <a:gd name="connsiteY4" fmla="*/ 1598474 h 1849915"/>
                <a:gd name="connsiteX5" fmla="*/ 126340 w 251441"/>
                <a:gd name="connsiteY5" fmla="*/ 796490 h 1849915"/>
                <a:gd name="connsiteX6" fmla="*/ 251441 w 251441"/>
                <a:gd name="connsiteY6" fmla="*/ 921591 h 1849915"/>
                <a:gd name="connsiteX7" fmla="*/ 126340 w 251441"/>
                <a:gd name="connsiteY7" fmla="*/ 1047931 h 1849915"/>
                <a:gd name="connsiteX8" fmla="*/ 0 w 251441"/>
                <a:gd name="connsiteY8" fmla="*/ 921591 h 1849915"/>
                <a:gd name="connsiteX9" fmla="*/ 126340 w 251441"/>
                <a:gd name="connsiteY9" fmla="*/ 796490 h 1849915"/>
                <a:gd name="connsiteX10" fmla="*/ 126340 w 251441"/>
                <a:gd name="connsiteY10" fmla="*/ 0 h 1849915"/>
                <a:gd name="connsiteX11" fmla="*/ 251441 w 251441"/>
                <a:gd name="connsiteY11" fmla="*/ 125718 h 1849915"/>
                <a:gd name="connsiteX12" fmla="*/ 126340 w 251441"/>
                <a:gd name="connsiteY12" fmla="*/ 251435 h 1849915"/>
                <a:gd name="connsiteX13" fmla="*/ 0 w 251441"/>
                <a:gd name="connsiteY13" fmla="*/ 125718 h 1849915"/>
                <a:gd name="connsiteX14" fmla="*/ 126340 w 251441"/>
                <a:gd name="connsiteY14" fmla="*/ 0 h 184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441" h="1849915">
                  <a:moveTo>
                    <a:pt x="126340" y="1598474"/>
                  </a:moveTo>
                  <a:cubicBezTo>
                    <a:pt x="195703" y="1598474"/>
                    <a:pt x="251441" y="1654212"/>
                    <a:pt x="251441" y="1724814"/>
                  </a:cubicBezTo>
                  <a:cubicBezTo>
                    <a:pt x="251441" y="1794177"/>
                    <a:pt x="195703" y="1849915"/>
                    <a:pt x="126340" y="1849915"/>
                  </a:cubicBezTo>
                  <a:cubicBezTo>
                    <a:pt x="56977" y="1849915"/>
                    <a:pt x="0" y="1794177"/>
                    <a:pt x="0" y="1724814"/>
                  </a:cubicBezTo>
                  <a:cubicBezTo>
                    <a:pt x="0" y="1654212"/>
                    <a:pt x="56977" y="1598474"/>
                    <a:pt x="126340" y="1598474"/>
                  </a:cubicBezTo>
                  <a:close/>
                  <a:moveTo>
                    <a:pt x="126340" y="796490"/>
                  </a:moveTo>
                  <a:cubicBezTo>
                    <a:pt x="195703" y="796490"/>
                    <a:pt x="251441" y="852228"/>
                    <a:pt x="251441" y="921591"/>
                  </a:cubicBezTo>
                  <a:cubicBezTo>
                    <a:pt x="251441" y="990955"/>
                    <a:pt x="195703" y="1047931"/>
                    <a:pt x="126340" y="1047931"/>
                  </a:cubicBezTo>
                  <a:cubicBezTo>
                    <a:pt x="56977" y="1047931"/>
                    <a:pt x="0" y="990955"/>
                    <a:pt x="0" y="921591"/>
                  </a:cubicBezTo>
                  <a:cubicBezTo>
                    <a:pt x="0" y="852228"/>
                    <a:pt x="56977" y="796490"/>
                    <a:pt x="126340" y="796490"/>
                  </a:cubicBezTo>
                  <a:close/>
                  <a:moveTo>
                    <a:pt x="126340" y="0"/>
                  </a:moveTo>
                  <a:cubicBezTo>
                    <a:pt x="195703" y="0"/>
                    <a:pt x="251441" y="56013"/>
                    <a:pt x="251441" y="125718"/>
                  </a:cubicBezTo>
                  <a:cubicBezTo>
                    <a:pt x="251441" y="194178"/>
                    <a:pt x="195703" y="251435"/>
                    <a:pt x="126340" y="251435"/>
                  </a:cubicBezTo>
                  <a:cubicBezTo>
                    <a:pt x="56977" y="251435"/>
                    <a:pt x="0" y="194178"/>
                    <a:pt x="0" y="125718"/>
                  </a:cubicBezTo>
                  <a:cubicBezTo>
                    <a:pt x="0" y="56013"/>
                    <a:pt x="56977" y="0"/>
                    <a:pt x="126340" y="0"/>
                  </a:cubicBezTo>
                  <a:close/>
                </a:path>
              </a:pathLst>
            </a:custGeom>
            <a:solidFill>
              <a:srgbClr val="2534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DBFCFCC-85BF-0246-9BDC-34791AD52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6333" y="9082688"/>
              <a:ext cx="125103" cy="1849915"/>
            </a:xfrm>
            <a:custGeom>
              <a:avLst/>
              <a:gdLst>
                <a:gd name="connsiteX0" fmla="*/ 0 w 125103"/>
                <a:gd name="connsiteY0" fmla="*/ 1598474 h 1849915"/>
                <a:gd name="connsiteX1" fmla="*/ 125103 w 125103"/>
                <a:gd name="connsiteY1" fmla="*/ 1724814 h 1849915"/>
                <a:gd name="connsiteX2" fmla="*/ 0 w 125103"/>
                <a:gd name="connsiteY2" fmla="*/ 1849915 h 1849915"/>
                <a:gd name="connsiteX3" fmla="*/ 0 w 125103"/>
                <a:gd name="connsiteY3" fmla="*/ 796490 h 1849915"/>
                <a:gd name="connsiteX4" fmla="*/ 125103 w 125103"/>
                <a:gd name="connsiteY4" fmla="*/ 921591 h 1849915"/>
                <a:gd name="connsiteX5" fmla="*/ 0 w 125103"/>
                <a:gd name="connsiteY5" fmla="*/ 1047931 h 1849915"/>
                <a:gd name="connsiteX6" fmla="*/ 0 w 125103"/>
                <a:gd name="connsiteY6" fmla="*/ 0 h 1849915"/>
                <a:gd name="connsiteX7" fmla="*/ 125103 w 125103"/>
                <a:gd name="connsiteY7" fmla="*/ 125718 h 1849915"/>
                <a:gd name="connsiteX8" fmla="*/ 0 w 125103"/>
                <a:gd name="connsiteY8" fmla="*/ 251435 h 184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03" h="1849915">
                  <a:moveTo>
                    <a:pt x="0" y="1598474"/>
                  </a:moveTo>
                  <a:cubicBezTo>
                    <a:pt x="69364" y="1598474"/>
                    <a:pt x="125103" y="1654212"/>
                    <a:pt x="125103" y="1724814"/>
                  </a:cubicBezTo>
                  <a:cubicBezTo>
                    <a:pt x="125103" y="1794177"/>
                    <a:pt x="69364" y="1849915"/>
                    <a:pt x="0" y="1849915"/>
                  </a:cubicBezTo>
                  <a:close/>
                  <a:moveTo>
                    <a:pt x="0" y="796490"/>
                  </a:moveTo>
                  <a:cubicBezTo>
                    <a:pt x="69364" y="796490"/>
                    <a:pt x="125103" y="852228"/>
                    <a:pt x="125103" y="921591"/>
                  </a:cubicBezTo>
                  <a:cubicBezTo>
                    <a:pt x="125103" y="990955"/>
                    <a:pt x="69364" y="1047931"/>
                    <a:pt x="0" y="1047931"/>
                  </a:cubicBezTo>
                  <a:close/>
                  <a:moveTo>
                    <a:pt x="0" y="0"/>
                  </a:moveTo>
                  <a:cubicBezTo>
                    <a:pt x="69364" y="0"/>
                    <a:pt x="125103" y="56013"/>
                    <a:pt x="125103" y="125718"/>
                  </a:cubicBezTo>
                  <a:cubicBezTo>
                    <a:pt x="125103" y="194178"/>
                    <a:pt x="69364" y="251435"/>
                    <a:pt x="0" y="251435"/>
                  </a:cubicBezTo>
                  <a:close/>
                </a:path>
              </a:pathLst>
            </a:custGeom>
            <a:solidFill>
              <a:srgbClr val="789DB6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12">
              <a:extLst>
                <a:ext uri="{FF2B5EF4-FFF2-40B4-BE49-F238E27FC236}">
                  <a16:creationId xmlns:a16="http://schemas.microsoft.com/office/drawing/2014/main" id="{4E5D3615-C142-E04E-A565-78DC42CBB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8581" y="8626763"/>
              <a:ext cx="1274387" cy="346064"/>
            </a:xfrm>
            <a:custGeom>
              <a:avLst/>
              <a:gdLst>
                <a:gd name="T0" fmla="*/ 1022 w 1023"/>
                <a:gd name="T1" fmla="*/ 279 h 280"/>
                <a:gd name="T2" fmla="*/ 0 w 1023"/>
                <a:gd name="T3" fmla="*/ 279 h 280"/>
                <a:gd name="T4" fmla="*/ 0 w 1023"/>
                <a:gd name="T5" fmla="*/ 0 h 280"/>
                <a:gd name="T6" fmla="*/ 1022 w 1023"/>
                <a:gd name="T7" fmla="*/ 0 h 280"/>
                <a:gd name="T8" fmla="*/ 1022 w 1023"/>
                <a:gd name="T9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3" h="280">
                  <a:moveTo>
                    <a:pt x="1022" y="279"/>
                  </a:moveTo>
                  <a:lnTo>
                    <a:pt x="0" y="279"/>
                  </a:lnTo>
                  <a:lnTo>
                    <a:pt x="0" y="0"/>
                  </a:lnTo>
                  <a:lnTo>
                    <a:pt x="1022" y="0"/>
                  </a:lnTo>
                  <a:lnTo>
                    <a:pt x="1022" y="279"/>
                  </a:lnTo>
                </a:path>
              </a:pathLst>
            </a:custGeom>
            <a:solidFill>
              <a:srgbClr val="9BCD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16">
              <a:extLst>
                <a:ext uri="{FF2B5EF4-FFF2-40B4-BE49-F238E27FC236}">
                  <a16:creationId xmlns:a16="http://schemas.microsoft.com/office/drawing/2014/main" id="{8290A351-AB58-874E-BAFF-09D08BFE9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9994" y="8681694"/>
              <a:ext cx="252680" cy="252680"/>
            </a:xfrm>
            <a:custGeom>
              <a:avLst/>
              <a:gdLst>
                <a:gd name="T0" fmla="*/ 203 w 204"/>
                <a:gd name="T1" fmla="*/ 101 h 203"/>
                <a:gd name="T2" fmla="*/ 203 w 204"/>
                <a:gd name="T3" fmla="*/ 101 h 203"/>
                <a:gd name="T4" fmla="*/ 102 w 204"/>
                <a:gd name="T5" fmla="*/ 202 h 203"/>
                <a:gd name="T6" fmla="*/ 102 w 204"/>
                <a:gd name="T7" fmla="*/ 202 h 203"/>
                <a:gd name="T8" fmla="*/ 0 w 204"/>
                <a:gd name="T9" fmla="*/ 101 h 203"/>
                <a:gd name="T10" fmla="*/ 0 w 204"/>
                <a:gd name="T11" fmla="*/ 101 h 203"/>
                <a:gd name="T12" fmla="*/ 102 w 204"/>
                <a:gd name="T13" fmla="*/ 0 h 203"/>
                <a:gd name="T14" fmla="*/ 102 w 204"/>
                <a:gd name="T15" fmla="*/ 0 h 203"/>
                <a:gd name="T16" fmla="*/ 203 w 204"/>
                <a:gd name="T17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03">
                  <a:moveTo>
                    <a:pt x="203" y="101"/>
                  </a:moveTo>
                  <a:lnTo>
                    <a:pt x="203" y="101"/>
                  </a:lnTo>
                  <a:cubicBezTo>
                    <a:pt x="203" y="156"/>
                    <a:pt x="158" y="202"/>
                    <a:pt x="102" y="202"/>
                  </a:cubicBezTo>
                  <a:lnTo>
                    <a:pt x="102" y="202"/>
                  </a:lnTo>
                  <a:cubicBezTo>
                    <a:pt x="46" y="202"/>
                    <a:pt x="0" y="156"/>
                    <a:pt x="0" y="101"/>
                  </a:cubicBezTo>
                  <a:lnTo>
                    <a:pt x="0" y="101"/>
                  </a:lnTo>
                  <a:cubicBezTo>
                    <a:pt x="0" y="45"/>
                    <a:pt x="46" y="0"/>
                    <a:pt x="102" y="0"/>
                  </a:cubicBezTo>
                  <a:lnTo>
                    <a:pt x="102" y="0"/>
                  </a:lnTo>
                  <a:cubicBezTo>
                    <a:pt x="158" y="0"/>
                    <a:pt x="203" y="45"/>
                    <a:pt x="203" y="101"/>
                  </a:cubicBezTo>
                </a:path>
              </a:pathLst>
            </a:custGeom>
            <a:solidFill>
              <a:srgbClr val="4AAD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117">
              <a:extLst>
                <a:ext uri="{FF2B5EF4-FFF2-40B4-BE49-F238E27FC236}">
                  <a16:creationId xmlns:a16="http://schemas.microsoft.com/office/drawing/2014/main" id="{6AD1D4FA-F6AB-574B-8315-CEC92DD89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6332" y="8681694"/>
              <a:ext cx="126342" cy="252680"/>
            </a:xfrm>
            <a:custGeom>
              <a:avLst/>
              <a:gdLst>
                <a:gd name="T0" fmla="*/ 0 w 102"/>
                <a:gd name="T1" fmla="*/ 0 h 203"/>
                <a:gd name="T2" fmla="*/ 0 w 102"/>
                <a:gd name="T3" fmla="*/ 202 h 203"/>
                <a:gd name="T4" fmla="*/ 0 w 102"/>
                <a:gd name="T5" fmla="*/ 202 h 203"/>
                <a:gd name="T6" fmla="*/ 101 w 102"/>
                <a:gd name="T7" fmla="*/ 101 h 203"/>
                <a:gd name="T8" fmla="*/ 101 w 102"/>
                <a:gd name="T9" fmla="*/ 101 h 203"/>
                <a:gd name="T10" fmla="*/ 0 w 102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03">
                  <a:moveTo>
                    <a:pt x="0" y="0"/>
                  </a:moveTo>
                  <a:lnTo>
                    <a:pt x="0" y="202"/>
                  </a:lnTo>
                  <a:lnTo>
                    <a:pt x="0" y="202"/>
                  </a:lnTo>
                  <a:cubicBezTo>
                    <a:pt x="56" y="202"/>
                    <a:pt x="101" y="156"/>
                    <a:pt x="101" y="101"/>
                  </a:cubicBezTo>
                  <a:lnTo>
                    <a:pt x="101" y="101"/>
                  </a:lnTo>
                  <a:cubicBezTo>
                    <a:pt x="101" y="45"/>
                    <a:pt x="56" y="0"/>
                    <a:pt x="0" y="0"/>
                  </a:cubicBezTo>
                </a:path>
              </a:pathLst>
            </a:custGeom>
            <a:solidFill>
              <a:srgbClr val="25343F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118">
              <a:extLst>
                <a:ext uri="{FF2B5EF4-FFF2-40B4-BE49-F238E27FC236}">
                  <a16:creationId xmlns:a16="http://schemas.microsoft.com/office/drawing/2014/main" id="{A41F5C46-7C80-D142-BCD8-002D445A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7883" y="8659720"/>
              <a:ext cx="181269" cy="219722"/>
            </a:xfrm>
            <a:custGeom>
              <a:avLst/>
              <a:gdLst>
                <a:gd name="T0" fmla="*/ 35 w 145"/>
                <a:gd name="T1" fmla="*/ 174 h 175"/>
                <a:gd name="T2" fmla="*/ 35 w 145"/>
                <a:gd name="T3" fmla="*/ 174 h 175"/>
                <a:gd name="T4" fmla="*/ 29 w 145"/>
                <a:gd name="T5" fmla="*/ 171 h 175"/>
                <a:gd name="T6" fmla="*/ 2 w 145"/>
                <a:gd name="T7" fmla="*/ 134 h 175"/>
                <a:gd name="T8" fmla="*/ 2 w 145"/>
                <a:gd name="T9" fmla="*/ 134 h 175"/>
                <a:gd name="T10" fmla="*/ 4 w 145"/>
                <a:gd name="T11" fmla="*/ 123 h 175"/>
                <a:gd name="T12" fmla="*/ 4 w 145"/>
                <a:gd name="T13" fmla="*/ 123 h 175"/>
                <a:gd name="T14" fmla="*/ 15 w 145"/>
                <a:gd name="T15" fmla="*/ 125 h 175"/>
                <a:gd name="T16" fmla="*/ 34 w 145"/>
                <a:gd name="T17" fmla="*/ 153 h 175"/>
                <a:gd name="T18" fmla="*/ 129 w 145"/>
                <a:gd name="T19" fmla="*/ 4 h 175"/>
                <a:gd name="T20" fmla="*/ 129 w 145"/>
                <a:gd name="T21" fmla="*/ 4 h 175"/>
                <a:gd name="T22" fmla="*/ 140 w 145"/>
                <a:gd name="T23" fmla="*/ 2 h 175"/>
                <a:gd name="T24" fmla="*/ 140 w 145"/>
                <a:gd name="T25" fmla="*/ 2 h 175"/>
                <a:gd name="T26" fmla="*/ 142 w 145"/>
                <a:gd name="T27" fmla="*/ 13 h 175"/>
                <a:gd name="T28" fmla="*/ 41 w 145"/>
                <a:gd name="T29" fmla="*/ 170 h 175"/>
                <a:gd name="T30" fmla="*/ 41 w 145"/>
                <a:gd name="T31" fmla="*/ 170 h 175"/>
                <a:gd name="T32" fmla="*/ 35 w 145"/>
                <a:gd name="T33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75">
                  <a:moveTo>
                    <a:pt x="35" y="174"/>
                  </a:moveTo>
                  <a:lnTo>
                    <a:pt x="35" y="174"/>
                  </a:lnTo>
                  <a:cubicBezTo>
                    <a:pt x="33" y="174"/>
                    <a:pt x="30" y="173"/>
                    <a:pt x="29" y="171"/>
                  </a:cubicBezTo>
                  <a:lnTo>
                    <a:pt x="2" y="134"/>
                  </a:lnTo>
                  <a:lnTo>
                    <a:pt x="2" y="134"/>
                  </a:lnTo>
                  <a:cubicBezTo>
                    <a:pt x="0" y="130"/>
                    <a:pt x="1" y="125"/>
                    <a:pt x="4" y="123"/>
                  </a:cubicBezTo>
                  <a:lnTo>
                    <a:pt x="4" y="123"/>
                  </a:lnTo>
                  <a:cubicBezTo>
                    <a:pt x="7" y="121"/>
                    <a:pt x="12" y="122"/>
                    <a:pt x="15" y="125"/>
                  </a:cubicBezTo>
                  <a:lnTo>
                    <a:pt x="34" y="153"/>
                  </a:lnTo>
                  <a:lnTo>
                    <a:pt x="129" y="4"/>
                  </a:lnTo>
                  <a:lnTo>
                    <a:pt x="129" y="4"/>
                  </a:lnTo>
                  <a:cubicBezTo>
                    <a:pt x="132" y="1"/>
                    <a:pt x="137" y="0"/>
                    <a:pt x="140" y="2"/>
                  </a:cubicBezTo>
                  <a:lnTo>
                    <a:pt x="140" y="2"/>
                  </a:lnTo>
                  <a:cubicBezTo>
                    <a:pt x="143" y="4"/>
                    <a:pt x="144" y="9"/>
                    <a:pt x="142" y="13"/>
                  </a:cubicBezTo>
                  <a:lnTo>
                    <a:pt x="41" y="170"/>
                  </a:lnTo>
                  <a:lnTo>
                    <a:pt x="41" y="170"/>
                  </a:lnTo>
                  <a:cubicBezTo>
                    <a:pt x="40" y="173"/>
                    <a:pt x="38" y="174"/>
                    <a:pt x="35" y="174"/>
                  </a:cubicBezTo>
                </a:path>
              </a:pathLst>
            </a:custGeom>
            <a:solidFill>
              <a:srgbClr val="2534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BC27AC2-F7D7-134E-88CA-CC3812764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6054" y="8681692"/>
              <a:ext cx="339326" cy="2047703"/>
            </a:xfrm>
            <a:custGeom>
              <a:avLst/>
              <a:gdLst>
                <a:gd name="connsiteX0" fmla="*/ 23616 w 339326"/>
                <a:gd name="connsiteY0" fmla="*/ 1999469 h 2047703"/>
                <a:gd name="connsiteX1" fmla="*/ 314467 w 339326"/>
                <a:gd name="connsiteY1" fmla="*/ 1999469 h 2047703"/>
                <a:gd name="connsiteX2" fmla="*/ 339326 w 339326"/>
                <a:gd name="connsiteY2" fmla="*/ 2023586 h 2047703"/>
                <a:gd name="connsiteX3" fmla="*/ 314467 w 339326"/>
                <a:gd name="connsiteY3" fmla="*/ 2047703 h 2047703"/>
                <a:gd name="connsiteX4" fmla="*/ 23616 w 339326"/>
                <a:gd name="connsiteY4" fmla="*/ 2047703 h 2047703"/>
                <a:gd name="connsiteX5" fmla="*/ 0 w 339326"/>
                <a:gd name="connsiteY5" fmla="*/ 2023586 h 2047703"/>
                <a:gd name="connsiteX6" fmla="*/ 23616 w 339326"/>
                <a:gd name="connsiteY6" fmla="*/ 1999469 h 2047703"/>
                <a:gd name="connsiteX7" fmla="*/ 23616 w 339326"/>
                <a:gd name="connsiteY7" fmla="*/ 1598480 h 2047703"/>
                <a:gd name="connsiteX8" fmla="*/ 314467 w 339326"/>
                <a:gd name="connsiteY8" fmla="*/ 1598480 h 2047703"/>
                <a:gd name="connsiteX9" fmla="*/ 339326 w 339326"/>
                <a:gd name="connsiteY9" fmla="*/ 1622595 h 2047703"/>
                <a:gd name="connsiteX10" fmla="*/ 314467 w 339326"/>
                <a:gd name="connsiteY10" fmla="*/ 1646710 h 2047703"/>
                <a:gd name="connsiteX11" fmla="*/ 23616 w 339326"/>
                <a:gd name="connsiteY11" fmla="*/ 1646710 h 2047703"/>
                <a:gd name="connsiteX12" fmla="*/ 0 w 339326"/>
                <a:gd name="connsiteY12" fmla="*/ 1622595 h 2047703"/>
                <a:gd name="connsiteX13" fmla="*/ 23616 w 339326"/>
                <a:gd name="connsiteY13" fmla="*/ 1598480 h 2047703"/>
                <a:gd name="connsiteX14" fmla="*/ 23616 w 339326"/>
                <a:gd name="connsiteY14" fmla="*/ 1197484 h 2047703"/>
                <a:gd name="connsiteX15" fmla="*/ 314467 w 339326"/>
                <a:gd name="connsiteY15" fmla="*/ 1197484 h 2047703"/>
                <a:gd name="connsiteX16" fmla="*/ 339326 w 339326"/>
                <a:gd name="connsiteY16" fmla="*/ 1221601 h 2047703"/>
                <a:gd name="connsiteX17" fmla="*/ 314467 w 339326"/>
                <a:gd name="connsiteY17" fmla="*/ 1245718 h 2047703"/>
                <a:gd name="connsiteX18" fmla="*/ 23616 w 339326"/>
                <a:gd name="connsiteY18" fmla="*/ 1245718 h 2047703"/>
                <a:gd name="connsiteX19" fmla="*/ 0 w 339326"/>
                <a:gd name="connsiteY19" fmla="*/ 1221601 h 2047703"/>
                <a:gd name="connsiteX20" fmla="*/ 23616 w 339326"/>
                <a:gd name="connsiteY20" fmla="*/ 1197484 h 2047703"/>
                <a:gd name="connsiteX21" fmla="*/ 23616 w 339326"/>
                <a:gd name="connsiteY21" fmla="*/ 796496 h 2047703"/>
                <a:gd name="connsiteX22" fmla="*/ 314467 w 339326"/>
                <a:gd name="connsiteY22" fmla="*/ 796496 h 2047703"/>
                <a:gd name="connsiteX23" fmla="*/ 339326 w 339326"/>
                <a:gd name="connsiteY23" fmla="*/ 820611 h 2047703"/>
                <a:gd name="connsiteX24" fmla="*/ 314467 w 339326"/>
                <a:gd name="connsiteY24" fmla="*/ 844726 h 2047703"/>
                <a:gd name="connsiteX25" fmla="*/ 23616 w 339326"/>
                <a:gd name="connsiteY25" fmla="*/ 844726 h 2047703"/>
                <a:gd name="connsiteX26" fmla="*/ 0 w 339326"/>
                <a:gd name="connsiteY26" fmla="*/ 820611 h 2047703"/>
                <a:gd name="connsiteX27" fmla="*/ 23616 w 339326"/>
                <a:gd name="connsiteY27" fmla="*/ 796496 h 2047703"/>
                <a:gd name="connsiteX28" fmla="*/ 23616 w 339326"/>
                <a:gd name="connsiteY28" fmla="*/ 400996 h 2047703"/>
                <a:gd name="connsiteX29" fmla="*/ 314467 w 339326"/>
                <a:gd name="connsiteY29" fmla="*/ 400996 h 2047703"/>
                <a:gd name="connsiteX30" fmla="*/ 339326 w 339326"/>
                <a:gd name="connsiteY30" fmla="*/ 424478 h 2047703"/>
                <a:gd name="connsiteX31" fmla="*/ 314467 w 339326"/>
                <a:gd name="connsiteY31" fmla="*/ 449196 h 2047703"/>
                <a:gd name="connsiteX32" fmla="*/ 23616 w 339326"/>
                <a:gd name="connsiteY32" fmla="*/ 449196 h 2047703"/>
                <a:gd name="connsiteX33" fmla="*/ 0 w 339326"/>
                <a:gd name="connsiteY33" fmla="*/ 424478 h 2047703"/>
                <a:gd name="connsiteX34" fmla="*/ 23616 w 339326"/>
                <a:gd name="connsiteY34" fmla="*/ 400996 h 2047703"/>
                <a:gd name="connsiteX35" fmla="*/ 23616 w 339326"/>
                <a:gd name="connsiteY35" fmla="*/ 0 h 2047703"/>
                <a:gd name="connsiteX36" fmla="*/ 314467 w 339326"/>
                <a:gd name="connsiteY36" fmla="*/ 0 h 2047703"/>
                <a:gd name="connsiteX37" fmla="*/ 339326 w 339326"/>
                <a:gd name="connsiteY37" fmla="*/ 23484 h 2047703"/>
                <a:gd name="connsiteX38" fmla="*/ 314467 w 339326"/>
                <a:gd name="connsiteY38" fmla="*/ 48204 h 2047703"/>
                <a:gd name="connsiteX39" fmla="*/ 23616 w 339326"/>
                <a:gd name="connsiteY39" fmla="*/ 48204 h 2047703"/>
                <a:gd name="connsiteX40" fmla="*/ 0 w 339326"/>
                <a:gd name="connsiteY40" fmla="*/ 23484 h 2047703"/>
                <a:gd name="connsiteX41" fmla="*/ 23616 w 339326"/>
                <a:gd name="connsiteY41" fmla="*/ 0 h 204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9326" h="2047703">
                  <a:moveTo>
                    <a:pt x="23616" y="1999469"/>
                  </a:moveTo>
                  <a:lnTo>
                    <a:pt x="314467" y="1999469"/>
                  </a:lnTo>
                  <a:cubicBezTo>
                    <a:pt x="328139" y="1999469"/>
                    <a:pt x="339326" y="2010322"/>
                    <a:pt x="339326" y="2023586"/>
                  </a:cubicBezTo>
                  <a:cubicBezTo>
                    <a:pt x="339326" y="2036850"/>
                    <a:pt x="328139" y="2047703"/>
                    <a:pt x="314467" y="2047703"/>
                  </a:cubicBezTo>
                  <a:lnTo>
                    <a:pt x="23616" y="2047703"/>
                  </a:lnTo>
                  <a:cubicBezTo>
                    <a:pt x="11187" y="2047703"/>
                    <a:pt x="0" y="2036850"/>
                    <a:pt x="0" y="2023586"/>
                  </a:cubicBezTo>
                  <a:cubicBezTo>
                    <a:pt x="0" y="2010322"/>
                    <a:pt x="11187" y="1999469"/>
                    <a:pt x="23616" y="1999469"/>
                  </a:cubicBezTo>
                  <a:close/>
                  <a:moveTo>
                    <a:pt x="23616" y="1598480"/>
                  </a:moveTo>
                  <a:lnTo>
                    <a:pt x="314467" y="1598480"/>
                  </a:lnTo>
                  <a:cubicBezTo>
                    <a:pt x="328139" y="1598480"/>
                    <a:pt x="339326" y="1609332"/>
                    <a:pt x="339326" y="1622595"/>
                  </a:cubicBezTo>
                  <a:cubicBezTo>
                    <a:pt x="339326" y="1635858"/>
                    <a:pt x="328139" y="1646710"/>
                    <a:pt x="314467" y="1646710"/>
                  </a:cubicBezTo>
                  <a:lnTo>
                    <a:pt x="23616" y="1646710"/>
                  </a:lnTo>
                  <a:cubicBezTo>
                    <a:pt x="11187" y="1646710"/>
                    <a:pt x="0" y="1635858"/>
                    <a:pt x="0" y="1622595"/>
                  </a:cubicBezTo>
                  <a:cubicBezTo>
                    <a:pt x="0" y="1609332"/>
                    <a:pt x="11187" y="1598480"/>
                    <a:pt x="23616" y="1598480"/>
                  </a:cubicBezTo>
                  <a:close/>
                  <a:moveTo>
                    <a:pt x="23616" y="1197484"/>
                  </a:moveTo>
                  <a:lnTo>
                    <a:pt x="314467" y="1197484"/>
                  </a:lnTo>
                  <a:cubicBezTo>
                    <a:pt x="328139" y="1197484"/>
                    <a:pt x="339326" y="1208337"/>
                    <a:pt x="339326" y="1221601"/>
                  </a:cubicBezTo>
                  <a:cubicBezTo>
                    <a:pt x="339326" y="1234865"/>
                    <a:pt x="328139" y="1245718"/>
                    <a:pt x="314467" y="1245718"/>
                  </a:cubicBezTo>
                  <a:lnTo>
                    <a:pt x="23616" y="1245718"/>
                  </a:lnTo>
                  <a:cubicBezTo>
                    <a:pt x="11187" y="1245718"/>
                    <a:pt x="0" y="1234865"/>
                    <a:pt x="0" y="1221601"/>
                  </a:cubicBezTo>
                  <a:cubicBezTo>
                    <a:pt x="0" y="1208337"/>
                    <a:pt x="11187" y="1197484"/>
                    <a:pt x="23616" y="1197484"/>
                  </a:cubicBezTo>
                  <a:close/>
                  <a:moveTo>
                    <a:pt x="23616" y="796496"/>
                  </a:moveTo>
                  <a:lnTo>
                    <a:pt x="314467" y="796496"/>
                  </a:lnTo>
                  <a:cubicBezTo>
                    <a:pt x="328139" y="796496"/>
                    <a:pt x="339326" y="806142"/>
                    <a:pt x="339326" y="820611"/>
                  </a:cubicBezTo>
                  <a:cubicBezTo>
                    <a:pt x="339326" y="833874"/>
                    <a:pt x="328139" y="844726"/>
                    <a:pt x="314467" y="844726"/>
                  </a:cubicBezTo>
                  <a:lnTo>
                    <a:pt x="23616" y="844726"/>
                  </a:lnTo>
                  <a:cubicBezTo>
                    <a:pt x="11187" y="844726"/>
                    <a:pt x="0" y="833874"/>
                    <a:pt x="0" y="820611"/>
                  </a:cubicBezTo>
                  <a:cubicBezTo>
                    <a:pt x="0" y="806142"/>
                    <a:pt x="11187" y="796496"/>
                    <a:pt x="23616" y="796496"/>
                  </a:cubicBezTo>
                  <a:close/>
                  <a:moveTo>
                    <a:pt x="23616" y="400996"/>
                  </a:moveTo>
                  <a:lnTo>
                    <a:pt x="314467" y="400996"/>
                  </a:lnTo>
                  <a:cubicBezTo>
                    <a:pt x="328139" y="400996"/>
                    <a:pt x="339326" y="410883"/>
                    <a:pt x="339326" y="424478"/>
                  </a:cubicBezTo>
                  <a:cubicBezTo>
                    <a:pt x="339326" y="438073"/>
                    <a:pt x="328139" y="449196"/>
                    <a:pt x="314467" y="449196"/>
                  </a:cubicBezTo>
                  <a:lnTo>
                    <a:pt x="23616" y="449196"/>
                  </a:lnTo>
                  <a:cubicBezTo>
                    <a:pt x="11187" y="449196"/>
                    <a:pt x="0" y="438073"/>
                    <a:pt x="0" y="424478"/>
                  </a:cubicBezTo>
                  <a:cubicBezTo>
                    <a:pt x="0" y="410883"/>
                    <a:pt x="11187" y="400996"/>
                    <a:pt x="23616" y="400996"/>
                  </a:cubicBezTo>
                  <a:close/>
                  <a:moveTo>
                    <a:pt x="23616" y="0"/>
                  </a:moveTo>
                  <a:lnTo>
                    <a:pt x="314467" y="0"/>
                  </a:lnTo>
                  <a:cubicBezTo>
                    <a:pt x="328139" y="0"/>
                    <a:pt x="339326" y="9888"/>
                    <a:pt x="339326" y="23484"/>
                  </a:cubicBezTo>
                  <a:cubicBezTo>
                    <a:pt x="339326" y="37080"/>
                    <a:pt x="328139" y="48204"/>
                    <a:pt x="314467" y="48204"/>
                  </a:cubicBezTo>
                  <a:lnTo>
                    <a:pt x="23616" y="48204"/>
                  </a:lnTo>
                  <a:cubicBezTo>
                    <a:pt x="11187" y="48204"/>
                    <a:pt x="0" y="37080"/>
                    <a:pt x="0" y="23484"/>
                  </a:cubicBezTo>
                  <a:cubicBezTo>
                    <a:pt x="0" y="9888"/>
                    <a:pt x="11187" y="0"/>
                    <a:pt x="23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342C10-EA3B-3A4A-971D-1665E36A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6055" y="8769581"/>
              <a:ext cx="674399" cy="2080671"/>
            </a:xfrm>
            <a:custGeom>
              <a:avLst/>
              <a:gdLst>
                <a:gd name="connsiteX0" fmla="*/ 13712 w 674399"/>
                <a:gd name="connsiteY0" fmla="*/ 2054399 h 2080671"/>
                <a:gd name="connsiteX1" fmla="*/ 660687 w 674399"/>
                <a:gd name="connsiteY1" fmla="*/ 2054399 h 2080671"/>
                <a:gd name="connsiteX2" fmla="*/ 674399 w 674399"/>
                <a:gd name="connsiteY2" fmla="*/ 2067535 h 2080671"/>
                <a:gd name="connsiteX3" fmla="*/ 660687 w 674399"/>
                <a:gd name="connsiteY3" fmla="*/ 2080671 h 2080671"/>
                <a:gd name="connsiteX4" fmla="*/ 13712 w 674399"/>
                <a:gd name="connsiteY4" fmla="*/ 2080671 h 2080671"/>
                <a:gd name="connsiteX5" fmla="*/ 0 w 674399"/>
                <a:gd name="connsiteY5" fmla="*/ 2067535 h 2080671"/>
                <a:gd name="connsiteX6" fmla="*/ 13712 w 674399"/>
                <a:gd name="connsiteY6" fmla="*/ 2054399 h 2080671"/>
                <a:gd name="connsiteX7" fmla="*/ 13712 w 674399"/>
                <a:gd name="connsiteY7" fmla="*/ 1999469 h 2080671"/>
                <a:gd name="connsiteX8" fmla="*/ 660687 w 674399"/>
                <a:gd name="connsiteY8" fmla="*/ 1999469 h 2080671"/>
                <a:gd name="connsiteX9" fmla="*/ 674399 w 674399"/>
                <a:gd name="connsiteY9" fmla="*/ 2012605 h 2080671"/>
                <a:gd name="connsiteX10" fmla="*/ 660687 w 674399"/>
                <a:gd name="connsiteY10" fmla="*/ 2025741 h 2080671"/>
                <a:gd name="connsiteX11" fmla="*/ 13712 w 674399"/>
                <a:gd name="connsiteY11" fmla="*/ 2025741 h 2080671"/>
                <a:gd name="connsiteX12" fmla="*/ 0 w 674399"/>
                <a:gd name="connsiteY12" fmla="*/ 2012605 h 2080671"/>
                <a:gd name="connsiteX13" fmla="*/ 13712 w 674399"/>
                <a:gd name="connsiteY13" fmla="*/ 1999469 h 2080671"/>
                <a:gd name="connsiteX14" fmla="*/ 13712 w 674399"/>
                <a:gd name="connsiteY14" fmla="*/ 1653411 h 2080671"/>
                <a:gd name="connsiteX15" fmla="*/ 660687 w 674399"/>
                <a:gd name="connsiteY15" fmla="*/ 1653411 h 2080671"/>
                <a:gd name="connsiteX16" fmla="*/ 674399 w 674399"/>
                <a:gd name="connsiteY16" fmla="*/ 1666546 h 2080671"/>
                <a:gd name="connsiteX17" fmla="*/ 660687 w 674399"/>
                <a:gd name="connsiteY17" fmla="*/ 1679681 h 2080671"/>
                <a:gd name="connsiteX18" fmla="*/ 13712 w 674399"/>
                <a:gd name="connsiteY18" fmla="*/ 1679681 h 2080671"/>
                <a:gd name="connsiteX19" fmla="*/ 0 w 674399"/>
                <a:gd name="connsiteY19" fmla="*/ 1666546 h 2080671"/>
                <a:gd name="connsiteX20" fmla="*/ 13712 w 674399"/>
                <a:gd name="connsiteY20" fmla="*/ 1653411 h 2080671"/>
                <a:gd name="connsiteX21" fmla="*/ 13712 w 674399"/>
                <a:gd name="connsiteY21" fmla="*/ 1598480 h 2080671"/>
                <a:gd name="connsiteX22" fmla="*/ 660687 w 674399"/>
                <a:gd name="connsiteY22" fmla="*/ 1598480 h 2080671"/>
                <a:gd name="connsiteX23" fmla="*/ 674399 w 674399"/>
                <a:gd name="connsiteY23" fmla="*/ 1611615 h 2080671"/>
                <a:gd name="connsiteX24" fmla="*/ 660687 w 674399"/>
                <a:gd name="connsiteY24" fmla="*/ 1624750 h 2080671"/>
                <a:gd name="connsiteX25" fmla="*/ 13712 w 674399"/>
                <a:gd name="connsiteY25" fmla="*/ 1624750 h 2080671"/>
                <a:gd name="connsiteX26" fmla="*/ 0 w 674399"/>
                <a:gd name="connsiteY26" fmla="*/ 1611615 h 2080671"/>
                <a:gd name="connsiteX27" fmla="*/ 13712 w 674399"/>
                <a:gd name="connsiteY27" fmla="*/ 1598480 h 2080671"/>
                <a:gd name="connsiteX28" fmla="*/ 13712 w 674399"/>
                <a:gd name="connsiteY28" fmla="*/ 1252415 h 2080671"/>
                <a:gd name="connsiteX29" fmla="*/ 660687 w 674399"/>
                <a:gd name="connsiteY29" fmla="*/ 1252415 h 2080671"/>
                <a:gd name="connsiteX30" fmla="*/ 674399 w 674399"/>
                <a:gd name="connsiteY30" fmla="*/ 1265551 h 2080671"/>
                <a:gd name="connsiteX31" fmla="*/ 660687 w 674399"/>
                <a:gd name="connsiteY31" fmla="*/ 1278687 h 2080671"/>
                <a:gd name="connsiteX32" fmla="*/ 13712 w 674399"/>
                <a:gd name="connsiteY32" fmla="*/ 1278687 h 2080671"/>
                <a:gd name="connsiteX33" fmla="*/ 0 w 674399"/>
                <a:gd name="connsiteY33" fmla="*/ 1265551 h 2080671"/>
                <a:gd name="connsiteX34" fmla="*/ 13712 w 674399"/>
                <a:gd name="connsiteY34" fmla="*/ 1252415 h 2080671"/>
                <a:gd name="connsiteX35" fmla="*/ 13712 w 674399"/>
                <a:gd name="connsiteY35" fmla="*/ 1197484 h 2080671"/>
                <a:gd name="connsiteX36" fmla="*/ 660687 w 674399"/>
                <a:gd name="connsiteY36" fmla="*/ 1197484 h 2080671"/>
                <a:gd name="connsiteX37" fmla="*/ 674399 w 674399"/>
                <a:gd name="connsiteY37" fmla="*/ 1210620 h 2080671"/>
                <a:gd name="connsiteX38" fmla="*/ 660687 w 674399"/>
                <a:gd name="connsiteY38" fmla="*/ 1223756 h 2080671"/>
                <a:gd name="connsiteX39" fmla="*/ 13712 w 674399"/>
                <a:gd name="connsiteY39" fmla="*/ 1223756 h 2080671"/>
                <a:gd name="connsiteX40" fmla="*/ 0 w 674399"/>
                <a:gd name="connsiteY40" fmla="*/ 1210620 h 2080671"/>
                <a:gd name="connsiteX41" fmla="*/ 13712 w 674399"/>
                <a:gd name="connsiteY41" fmla="*/ 1197484 h 2080671"/>
                <a:gd name="connsiteX42" fmla="*/ 13712 w 674399"/>
                <a:gd name="connsiteY42" fmla="*/ 851426 h 2080671"/>
                <a:gd name="connsiteX43" fmla="*/ 660687 w 674399"/>
                <a:gd name="connsiteY43" fmla="*/ 851426 h 2080671"/>
                <a:gd name="connsiteX44" fmla="*/ 674399 w 674399"/>
                <a:gd name="connsiteY44" fmla="*/ 865158 h 2080671"/>
                <a:gd name="connsiteX45" fmla="*/ 660687 w 674399"/>
                <a:gd name="connsiteY45" fmla="*/ 877642 h 2080671"/>
                <a:gd name="connsiteX46" fmla="*/ 13712 w 674399"/>
                <a:gd name="connsiteY46" fmla="*/ 877642 h 2080671"/>
                <a:gd name="connsiteX47" fmla="*/ 0 w 674399"/>
                <a:gd name="connsiteY47" fmla="*/ 865158 h 2080671"/>
                <a:gd name="connsiteX48" fmla="*/ 13712 w 674399"/>
                <a:gd name="connsiteY48" fmla="*/ 851426 h 2080671"/>
                <a:gd name="connsiteX49" fmla="*/ 13712 w 674399"/>
                <a:gd name="connsiteY49" fmla="*/ 796496 h 2080671"/>
                <a:gd name="connsiteX50" fmla="*/ 660687 w 674399"/>
                <a:gd name="connsiteY50" fmla="*/ 796496 h 2080671"/>
                <a:gd name="connsiteX51" fmla="*/ 674399 w 674399"/>
                <a:gd name="connsiteY51" fmla="*/ 810228 h 2080671"/>
                <a:gd name="connsiteX52" fmla="*/ 660687 w 674399"/>
                <a:gd name="connsiteY52" fmla="*/ 822816 h 2080671"/>
                <a:gd name="connsiteX53" fmla="*/ 13712 w 674399"/>
                <a:gd name="connsiteY53" fmla="*/ 822816 h 2080671"/>
                <a:gd name="connsiteX54" fmla="*/ 0 w 674399"/>
                <a:gd name="connsiteY54" fmla="*/ 810228 h 2080671"/>
                <a:gd name="connsiteX55" fmla="*/ 13712 w 674399"/>
                <a:gd name="connsiteY55" fmla="*/ 796496 h 2080671"/>
                <a:gd name="connsiteX56" fmla="*/ 13712 w 674399"/>
                <a:gd name="connsiteY56" fmla="*/ 450430 h 2080671"/>
                <a:gd name="connsiteX57" fmla="*/ 660687 w 674399"/>
                <a:gd name="connsiteY57" fmla="*/ 450430 h 2080671"/>
                <a:gd name="connsiteX58" fmla="*/ 674399 w 674399"/>
                <a:gd name="connsiteY58" fmla="*/ 463566 h 2080671"/>
                <a:gd name="connsiteX59" fmla="*/ 660687 w 674399"/>
                <a:gd name="connsiteY59" fmla="*/ 476702 h 2080671"/>
                <a:gd name="connsiteX60" fmla="*/ 13712 w 674399"/>
                <a:gd name="connsiteY60" fmla="*/ 476702 h 2080671"/>
                <a:gd name="connsiteX61" fmla="*/ 0 w 674399"/>
                <a:gd name="connsiteY61" fmla="*/ 463566 h 2080671"/>
                <a:gd name="connsiteX62" fmla="*/ 13712 w 674399"/>
                <a:gd name="connsiteY62" fmla="*/ 450430 h 2080671"/>
                <a:gd name="connsiteX63" fmla="*/ 13712 w 674399"/>
                <a:gd name="connsiteY63" fmla="*/ 400996 h 2080671"/>
                <a:gd name="connsiteX64" fmla="*/ 660687 w 674399"/>
                <a:gd name="connsiteY64" fmla="*/ 400996 h 2080671"/>
                <a:gd name="connsiteX65" fmla="*/ 674399 w 674399"/>
                <a:gd name="connsiteY65" fmla="*/ 414131 h 2080671"/>
                <a:gd name="connsiteX66" fmla="*/ 660687 w 674399"/>
                <a:gd name="connsiteY66" fmla="*/ 427266 h 2080671"/>
                <a:gd name="connsiteX67" fmla="*/ 13712 w 674399"/>
                <a:gd name="connsiteY67" fmla="*/ 427266 h 2080671"/>
                <a:gd name="connsiteX68" fmla="*/ 0 w 674399"/>
                <a:gd name="connsiteY68" fmla="*/ 414131 h 2080671"/>
                <a:gd name="connsiteX69" fmla="*/ 13712 w 674399"/>
                <a:gd name="connsiteY69" fmla="*/ 400996 h 2080671"/>
                <a:gd name="connsiteX70" fmla="*/ 13712 w 674399"/>
                <a:gd name="connsiteY70" fmla="*/ 54930 h 2080671"/>
                <a:gd name="connsiteX71" fmla="*/ 660687 w 674399"/>
                <a:gd name="connsiteY71" fmla="*/ 54930 h 2080671"/>
                <a:gd name="connsiteX72" fmla="*/ 674399 w 674399"/>
                <a:gd name="connsiteY72" fmla="*/ 68066 h 2080671"/>
                <a:gd name="connsiteX73" fmla="*/ 660687 w 674399"/>
                <a:gd name="connsiteY73" fmla="*/ 81202 h 2080671"/>
                <a:gd name="connsiteX74" fmla="*/ 13712 w 674399"/>
                <a:gd name="connsiteY74" fmla="*/ 81202 h 2080671"/>
                <a:gd name="connsiteX75" fmla="*/ 0 w 674399"/>
                <a:gd name="connsiteY75" fmla="*/ 68066 h 2080671"/>
                <a:gd name="connsiteX76" fmla="*/ 13712 w 674399"/>
                <a:gd name="connsiteY76" fmla="*/ 54930 h 2080671"/>
                <a:gd name="connsiteX77" fmla="*/ 13712 w 674399"/>
                <a:gd name="connsiteY77" fmla="*/ 0 h 2080671"/>
                <a:gd name="connsiteX78" fmla="*/ 660687 w 674399"/>
                <a:gd name="connsiteY78" fmla="*/ 0 h 2080671"/>
                <a:gd name="connsiteX79" fmla="*/ 674399 w 674399"/>
                <a:gd name="connsiteY79" fmla="*/ 13136 h 2080671"/>
                <a:gd name="connsiteX80" fmla="*/ 660687 w 674399"/>
                <a:gd name="connsiteY80" fmla="*/ 26272 h 2080671"/>
                <a:gd name="connsiteX81" fmla="*/ 13712 w 674399"/>
                <a:gd name="connsiteY81" fmla="*/ 26272 h 2080671"/>
                <a:gd name="connsiteX82" fmla="*/ 0 w 674399"/>
                <a:gd name="connsiteY82" fmla="*/ 13136 h 2080671"/>
                <a:gd name="connsiteX83" fmla="*/ 13712 w 674399"/>
                <a:gd name="connsiteY83" fmla="*/ 0 h 208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4399" h="2080671">
                  <a:moveTo>
                    <a:pt x="13712" y="2054399"/>
                  </a:moveTo>
                  <a:lnTo>
                    <a:pt x="660687" y="2054399"/>
                  </a:lnTo>
                  <a:cubicBezTo>
                    <a:pt x="668166" y="2054399"/>
                    <a:pt x="674399" y="2060370"/>
                    <a:pt x="674399" y="2067535"/>
                  </a:cubicBezTo>
                  <a:cubicBezTo>
                    <a:pt x="674399" y="2074700"/>
                    <a:pt x="668166" y="2080671"/>
                    <a:pt x="660687" y="2080671"/>
                  </a:cubicBezTo>
                  <a:lnTo>
                    <a:pt x="13712" y="2080671"/>
                  </a:lnTo>
                  <a:cubicBezTo>
                    <a:pt x="4986" y="2080671"/>
                    <a:pt x="0" y="2074700"/>
                    <a:pt x="0" y="2067535"/>
                  </a:cubicBezTo>
                  <a:cubicBezTo>
                    <a:pt x="0" y="2060370"/>
                    <a:pt x="4986" y="2054399"/>
                    <a:pt x="13712" y="2054399"/>
                  </a:cubicBezTo>
                  <a:close/>
                  <a:moveTo>
                    <a:pt x="13712" y="1999469"/>
                  </a:moveTo>
                  <a:lnTo>
                    <a:pt x="660687" y="1999469"/>
                  </a:lnTo>
                  <a:cubicBezTo>
                    <a:pt x="668166" y="1999469"/>
                    <a:pt x="674399" y="2005440"/>
                    <a:pt x="674399" y="2012605"/>
                  </a:cubicBezTo>
                  <a:cubicBezTo>
                    <a:pt x="674399" y="2019770"/>
                    <a:pt x="668166" y="2025741"/>
                    <a:pt x="660687" y="2025741"/>
                  </a:cubicBezTo>
                  <a:lnTo>
                    <a:pt x="13712" y="2025741"/>
                  </a:lnTo>
                  <a:cubicBezTo>
                    <a:pt x="4986" y="2025741"/>
                    <a:pt x="0" y="2019770"/>
                    <a:pt x="0" y="2012605"/>
                  </a:cubicBezTo>
                  <a:cubicBezTo>
                    <a:pt x="0" y="2005440"/>
                    <a:pt x="4986" y="1999469"/>
                    <a:pt x="13712" y="1999469"/>
                  </a:cubicBezTo>
                  <a:close/>
                  <a:moveTo>
                    <a:pt x="13712" y="1653411"/>
                  </a:moveTo>
                  <a:lnTo>
                    <a:pt x="660687" y="1653411"/>
                  </a:lnTo>
                  <a:cubicBezTo>
                    <a:pt x="668166" y="1653411"/>
                    <a:pt x="674399" y="1659381"/>
                    <a:pt x="674399" y="1666546"/>
                  </a:cubicBezTo>
                  <a:cubicBezTo>
                    <a:pt x="674399" y="1673710"/>
                    <a:pt x="668166" y="1679681"/>
                    <a:pt x="660687" y="1679681"/>
                  </a:cubicBezTo>
                  <a:lnTo>
                    <a:pt x="13712" y="1679681"/>
                  </a:lnTo>
                  <a:cubicBezTo>
                    <a:pt x="4986" y="1679681"/>
                    <a:pt x="0" y="1673710"/>
                    <a:pt x="0" y="1666546"/>
                  </a:cubicBezTo>
                  <a:cubicBezTo>
                    <a:pt x="0" y="1659381"/>
                    <a:pt x="4986" y="1653411"/>
                    <a:pt x="13712" y="1653411"/>
                  </a:cubicBezTo>
                  <a:close/>
                  <a:moveTo>
                    <a:pt x="13712" y="1598480"/>
                  </a:moveTo>
                  <a:lnTo>
                    <a:pt x="660687" y="1598480"/>
                  </a:lnTo>
                  <a:cubicBezTo>
                    <a:pt x="668166" y="1598480"/>
                    <a:pt x="674399" y="1604450"/>
                    <a:pt x="674399" y="1611615"/>
                  </a:cubicBezTo>
                  <a:cubicBezTo>
                    <a:pt x="674399" y="1618779"/>
                    <a:pt x="668166" y="1624750"/>
                    <a:pt x="660687" y="1624750"/>
                  </a:cubicBezTo>
                  <a:lnTo>
                    <a:pt x="13712" y="1624750"/>
                  </a:lnTo>
                  <a:cubicBezTo>
                    <a:pt x="4986" y="1624750"/>
                    <a:pt x="0" y="1618779"/>
                    <a:pt x="0" y="1611615"/>
                  </a:cubicBezTo>
                  <a:cubicBezTo>
                    <a:pt x="0" y="1604450"/>
                    <a:pt x="4986" y="1598480"/>
                    <a:pt x="13712" y="1598480"/>
                  </a:cubicBezTo>
                  <a:close/>
                  <a:moveTo>
                    <a:pt x="13712" y="1252415"/>
                  </a:moveTo>
                  <a:lnTo>
                    <a:pt x="660687" y="1252415"/>
                  </a:lnTo>
                  <a:cubicBezTo>
                    <a:pt x="668166" y="1252415"/>
                    <a:pt x="674399" y="1258386"/>
                    <a:pt x="674399" y="1265551"/>
                  </a:cubicBezTo>
                  <a:cubicBezTo>
                    <a:pt x="674399" y="1272716"/>
                    <a:pt x="668166" y="1278687"/>
                    <a:pt x="660687" y="1278687"/>
                  </a:cubicBezTo>
                  <a:lnTo>
                    <a:pt x="13712" y="1278687"/>
                  </a:lnTo>
                  <a:cubicBezTo>
                    <a:pt x="4986" y="1278687"/>
                    <a:pt x="0" y="1272716"/>
                    <a:pt x="0" y="1265551"/>
                  </a:cubicBezTo>
                  <a:cubicBezTo>
                    <a:pt x="0" y="1258386"/>
                    <a:pt x="4986" y="1252415"/>
                    <a:pt x="13712" y="1252415"/>
                  </a:cubicBezTo>
                  <a:close/>
                  <a:moveTo>
                    <a:pt x="13712" y="1197484"/>
                  </a:moveTo>
                  <a:lnTo>
                    <a:pt x="660687" y="1197484"/>
                  </a:lnTo>
                  <a:cubicBezTo>
                    <a:pt x="668166" y="1197484"/>
                    <a:pt x="674399" y="1203455"/>
                    <a:pt x="674399" y="1210620"/>
                  </a:cubicBezTo>
                  <a:cubicBezTo>
                    <a:pt x="674399" y="1217785"/>
                    <a:pt x="668166" y="1223756"/>
                    <a:pt x="660687" y="1223756"/>
                  </a:cubicBezTo>
                  <a:lnTo>
                    <a:pt x="13712" y="1223756"/>
                  </a:lnTo>
                  <a:cubicBezTo>
                    <a:pt x="4986" y="1223756"/>
                    <a:pt x="0" y="1217785"/>
                    <a:pt x="0" y="1210620"/>
                  </a:cubicBezTo>
                  <a:cubicBezTo>
                    <a:pt x="0" y="1203455"/>
                    <a:pt x="4986" y="1197484"/>
                    <a:pt x="13712" y="1197484"/>
                  </a:cubicBezTo>
                  <a:close/>
                  <a:moveTo>
                    <a:pt x="13712" y="851426"/>
                  </a:moveTo>
                  <a:lnTo>
                    <a:pt x="660687" y="851426"/>
                  </a:lnTo>
                  <a:cubicBezTo>
                    <a:pt x="668166" y="851426"/>
                    <a:pt x="674399" y="857668"/>
                    <a:pt x="674399" y="865158"/>
                  </a:cubicBezTo>
                  <a:cubicBezTo>
                    <a:pt x="674399" y="872648"/>
                    <a:pt x="668166" y="877642"/>
                    <a:pt x="660687" y="877642"/>
                  </a:cubicBezTo>
                  <a:lnTo>
                    <a:pt x="13712" y="877642"/>
                  </a:lnTo>
                  <a:cubicBezTo>
                    <a:pt x="4986" y="877642"/>
                    <a:pt x="0" y="872648"/>
                    <a:pt x="0" y="865158"/>
                  </a:cubicBezTo>
                  <a:cubicBezTo>
                    <a:pt x="0" y="857668"/>
                    <a:pt x="4986" y="851426"/>
                    <a:pt x="13712" y="851426"/>
                  </a:cubicBezTo>
                  <a:close/>
                  <a:moveTo>
                    <a:pt x="13712" y="796496"/>
                  </a:moveTo>
                  <a:lnTo>
                    <a:pt x="660687" y="796496"/>
                  </a:lnTo>
                  <a:cubicBezTo>
                    <a:pt x="668166" y="796496"/>
                    <a:pt x="674399" y="802218"/>
                    <a:pt x="674399" y="810228"/>
                  </a:cubicBezTo>
                  <a:cubicBezTo>
                    <a:pt x="674399" y="817094"/>
                    <a:pt x="668166" y="822816"/>
                    <a:pt x="660687" y="822816"/>
                  </a:cubicBezTo>
                  <a:lnTo>
                    <a:pt x="13712" y="822816"/>
                  </a:lnTo>
                  <a:cubicBezTo>
                    <a:pt x="4986" y="822816"/>
                    <a:pt x="0" y="817094"/>
                    <a:pt x="0" y="810228"/>
                  </a:cubicBezTo>
                  <a:cubicBezTo>
                    <a:pt x="0" y="802218"/>
                    <a:pt x="4986" y="796496"/>
                    <a:pt x="13712" y="796496"/>
                  </a:cubicBezTo>
                  <a:close/>
                  <a:moveTo>
                    <a:pt x="13712" y="450430"/>
                  </a:moveTo>
                  <a:lnTo>
                    <a:pt x="660687" y="450430"/>
                  </a:lnTo>
                  <a:cubicBezTo>
                    <a:pt x="668166" y="450430"/>
                    <a:pt x="674399" y="456401"/>
                    <a:pt x="674399" y="463566"/>
                  </a:cubicBezTo>
                  <a:cubicBezTo>
                    <a:pt x="674399" y="471925"/>
                    <a:pt x="668166" y="476702"/>
                    <a:pt x="660687" y="476702"/>
                  </a:cubicBezTo>
                  <a:lnTo>
                    <a:pt x="13712" y="476702"/>
                  </a:lnTo>
                  <a:cubicBezTo>
                    <a:pt x="4986" y="476702"/>
                    <a:pt x="0" y="471925"/>
                    <a:pt x="0" y="463566"/>
                  </a:cubicBezTo>
                  <a:cubicBezTo>
                    <a:pt x="0" y="456401"/>
                    <a:pt x="4986" y="450430"/>
                    <a:pt x="13712" y="450430"/>
                  </a:cubicBezTo>
                  <a:close/>
                  <a:moveTo>
                    <a:pt x="13712" y="400996"/>
                  </a:moveTo>
                  <a:lnTo>
                    <a:pt x="660687" y="400996"/>
                  </a:lnTo>
                  <a:cubicBezTo>
                    <a:pt x="668166" y="400996"/>
                    <a:pt x="674399" y="406966"/>
                    <a:pt x="674399" y="414131"/>
                  </a:cubicBezTo>
                  <a:cubicBezTo>
                    <a:pt x="674399" y="422490"/>
                    <a:pt x="668166" y="427266"/>
                    <a:pt x="660687" y="427266"/>
                  </a:cubicBezTo>
                  <a:lnTo>
                    <a:pt x="13712" y="427266"/>
                  </a:lnTo>
                  <a:cubicBezTo>
                    <a:pt x="4986" y="427266"/>
                    <a:pt x="0" y="422490"/>
                    <a:pt x="0" y="414131"/>
                  </a:cubicBezTo>
                  <a:cubicBezTo>
                    <a:pt x="0" y="406966"/>
                    <a:pt x="4986" y="400996"/>
                    <a:pt x="13712" y="400996"/>
                  </a:cubicBezTo>
                  <a:close/>
                  <a:moveTo>
                    <a:pt x="13712" y="54930"/>
                  </a:moveTo>
                  <a:lnTo>
                    <a:pt x="660687" y="54930"/>
                  </a:lnTo>
                  <a:cubicBezTo>
                    <a:pt x="668166" y="54930"/>
                    <a:pt x="674399" y="60901"/>
                    <a:pt x="674399" y="68066"/>
                  </a:cubicBezTo>
                  <a:cubicBezTo>
                    <a:pt x="674399" y="75231"/>
                    <a:pt x="668166" y="81202"/>
                    <a:pt x="660687" y="81202"/>
                  </a:cubicBezTo>
                  <a:lnTo>
                    <a:pt x="13712" y="81202"/>
                  </a:lnTo>
                  <a:cubicBezTo>
                    <a:pt x="4986" y="81202"/>
                    <a:pt x="0" y="75231"/>
                    <a:pt x="0" y="68066"/>
                  </a:cubicBezTo>
                  <a:cubicBezTo>
                    <a:pt x="0" y="60901"/>
                    <a:pt x="4986" y="54930"/>
                    <a:pt x="13712" y="54930"/>
                  </a:cubicBezTo>
                  <a:close/>
                  <a:moveTo>
                    <a:pt x="13712" y="0"/>
                  </a:moveTo>
                  <a:lnTo>
                    <a:pt x="660687" y="0"/>
                  </a:lnTo>
                  <a:cubicBezTo>
                    <a:pt x="668166" y="0"/>
                    <a:pt x="674399" y="5971"/>
                    <a:pt x="674399" y="13136"/>
                  </a:cubicBezTo>
                  <a:cubicBezTo>
                    <a:pt x="674399" y="20301"/>
                    <a:pt x="668166" y="26272"/>
                    <a:pt x="660687" y="26272"/>
                  </a:cubicBezTo>
                  <a:lnTo>
                    <a:pt x="13712" y="26272"/>
                  </a:lnTo>
                  <a:cubicBezTo>
                    <a:pt x="4986" y="26272"/>
                    <a:pt x="0" y="20301"/>
                    <a:pt x="0" y="13136"/>
                  </a:cubicBezTo>
                  <a:cubicBezTo>
                    <a:pt x="0" y="5971"/>
                    <a:pt x="4986" y="0"/>
                    <a:pt x="1371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131">
              <a:extLst>
                <a:ext uri="{FF2B5EF4-FFF2-40B4-BE49-F238E27FC236}">
                  <a16:creationId xmlns:a16="http://schemas.microsoft.com/office/drawing/2014/main" id="{605279BB-FF0D-5140-A866-AD8649B72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7464" y="11104128"/>
              <a:ext cx="236199" cy="236199"/>
            </a:xfrm>
            <a:custGeom>
              <a:avLst/>
              <a:gdLst>
                <a:gd name="T0" fmla="*/ 188 w 189"/>
                <a:gd name="T1" fmla="*/ 94 h 189"/>
                <a:gd name="T2" fmla="*/ 188 w 189"/>
                <a:gd name="T3" fmla="*/ 94 h 189"/>
                <a:gd name="T4" fmla="*/ 94 w 189"/>
                <a:gd name="T5" fmla="*/ 188 h 189"/>
                <a:gd name="T6" fmla="*/ 94 w 189"/>
                <a:gd name="T7" fmla="*/ 188 h 189"/>
                <a:gd name="T8" fmla="*/ 0 w 189"/>
                <a:gd name="T9" fmla="*/ 94 h 189"/>
                <a:gd name="T10" fmla="*/ 0 w 189"/>
                <a:gd name="T11" fmla="*/ 94 h 189"/>
                <a:gd name="T12" fmla="*/ 94 w 189"/>
                <a:gd name="T13" fmla="*/ 0 h 189"/>
                <a:gd name="T14" fmla="*/ 94 w 189"/>
                <a:gd name="T15" fmla="*/ 0 h 189"/>
                <a:gd name="T16" fmla="*/ 188 w 189"/>
                <a:gd name="T17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lnTo>
                    <a:pt x="188" y="94"/>
                  </a:lnTo>
                  <a:cubicBezTo>
                    <a:pt x="188" y="146"/>
                    <a:pt x="146" y="188"/>
                    <a:pt x="94" y="188"/>
                  </a:cubicBezTo>
                  <a:lnTo>
                    <a:pt x="94" y="188"/>
                  </a:lnTo>
                  <a:cubicBezTo>
                    <a:pt x="42" y="188"/>
                    <a:pt x="0" y="146"/>
                    <a:pt x="0" y="94"/>
                  </a:cubicBezTo>
                  <a:lnTo>
                    <a:pt x="0" y="94"/>
                  </a:lnTo>
                  <a:cubicBezTo>
                    <a:pt x="0" y="42"/>
                    <a:pt x="42" y="0"/>
                    <a:pt x="94" y="0"/>
                  </a:cubicBezTo>
                  <a:lnTo>
                    <a:pt x="94" y="0"/>
                  </a:lnTo>
                  <a:cubicBezTo>
                    <a:pt x="146" y="0"/>
                    <a:pt x="188" y="42"/>
                    <a:pt x="188" y="94"/>
                  </a:cubicBezTo>
                </a:path>
              </a:pathLst>
            </a:custGeom>
            <a:solidFill>
              <a:srgbClr val="A7CE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132">
              <a:extLst>
                <a:ext uri="{FF2B5EF4-FFF2-40B4-BE49-F238E27FC236}">
                  <a16:creationId xmlns:a16="http://schemas.microsoft.com/office/drawing/2014/main" id="{84F82D2D-3C89-A64F-9EBF-0380AF9F3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9438" y="11126102"/>
              <a:ext cx="181269" cy="159297"/>
            </a:xfrm>
            <a:custGeom>
              <a:avLst/>
              <a:gdLst>
                <a:gd name="T0" fmla="*/ 146 w 147"/>
                <a:gd name="T1" fmla="*/ 72 h 126"/>
                <a:gd name="T2" fmla="*/ 146 w 147"/>
                <a:gd name="T3" fmla="*/ 72 h 126"/>
                <a:gd name="T4" fmla="*/ 73 w 147"/>
                <a:gd name="T5" fmla="*/ 125 h 126"/>
                <a:gd name="T6" fmla="*/ 73 w 147"/>
                <a:gd name="T7" fmla="*/ 125 h 126"/>
                <a:gd name="T8" fmla="*/ 0 w 147"/>
                <a:gd name="T9" fmla="*/ 72 h 126"/>
                <a:gd name="T10" fmla="*/ 0 w 147"/>
                <a:gd name="T11" fmla="*/ 72 h 126"/>
                <a:gd name="T12" fmla="*/ 73 w 147"/>
                <a:gd name="T13" fmla="*/ 0 h 126"/>
                <a:gd name="T14" fmla="*/ 73 w 147"/>
                <a:gd name="T15" fmla="*/ 0 h 126"/>
                <a:gd name="T16" fmla="*/ 146 w 147"/>
                <a:gd name="T17" fmla="*/ 7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26">
                  <a:moveTo>
                    <a:pt x="146" y="72"/>
                  </a:moveTo>
                  <a:lnTo>
                    <a:pt x="146" y="72"/>
                  </a:lnTo>
                  <a:cubicBezTo>
                    <a:pt x="146" y="112"/>
                    <a:pt x="114" y="125"/>
                    <a:pt x="73" y="125"/>
                  </a:cubicBezTo>
                  <a:lnTo>
                    <a:pt x="73" y="125"/>
                  </a:lnTo>
                  <a:cubicBezTo>
                    <a:pt x="33" y="125"/>
                    <a:pt x="0" y="112"/>
                    <a:pt x="0" y="72"/>
                  </a:cubicBezTo>
                  <a:lnTo>
                    <a:pt x="0" y="72"/>
                  </a:lnTo>
                  <a:cubicBezTo>
                    <a:pt x="0" y="32"/>
                    <a:pt x="33" y="0"/>
                    <a:pt x="73" y="0"/>
                  </a:cubicBezTo>
                  <a:lnTo>
                    <a:pt x="73" y="0"/>
                  </a:lnTo>
                  <a:cubicBezTo>
                    <a:pt x="114" y="0"/>
                    <a:pt x="146" y="32"/>
                    <a:pt x="146" y="72"/>
                  </a:cubicBezTo>
                </a:path>
              </a:pathLst>
            </a:custGeom>
            <a:solidFill>
              <a:srgbClr val="DAE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97" name="Freeform 133">
            <a:extLst>
              <a:ext uri="{FF2B5EF4-FFF2-40B4-BE49-F238E27FC236}">
                <a16:creationId xmlns:a16="http://schemas.microsoft.com/office/drawing/2014/main" id="{9BA3A4C9-8A18-D64E-B148-A86840CC0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450" y="6687718"/>
            <a:ext cx="1746789" cy="725082"/>
          </a:xfrm>
          <a:custGeom>
            <a:avLst/>
            <a:gdLst>
              <a:gd name="T0" fmla="*/ 700 w 1402"/>
              <a:gd name="T1" fmla="*/ 576 h 582"/>
              <a:gd name="T2" fmla="*/ 700 w 1402"/>
              <a:gd name="T3" fmla="*/ 581 h 582"/>
              <a:gd name="T4" fmla="*/ 1401 w 1402"/>
              <a:gd name="T5" fmla="*/ 6 h 582"/>
              <a:gd name="T6" fmla="*/ 1321 w 1402"/>
              <a:gd name="T7" fmla="*/ 0 h 582"/>
              <a:gd name="T8" fmla="*/ 0 w 1402"/>
              <a:gd name="T9" fmla="*/ 0 h 582"/>
              <a:gd name="T10" fmla="*/ 700 w 1402"/>
              <a:gd name="T11" fmla="*/ 576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2">
                <a:moveTo>
                  <a:pt x="700" y="576"/>
                </a:moveTo>
                <a:lnTo>
                  <a:pt x="700" y="581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4AAD5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134">
            <a:extLst>
              <a:ext uri="{FF2B5EF4-FFF2-40B4-BE49-F238E27FC236}">
                <a16:creationId xmlns:a16="http://schemas.microsoft.com/office/drawing/2014/main" id="{D5852801-59BF-FF4B-B0C0-A2005C000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3496257"/>
            <a:ext cx="4745992" cy="3191462"/>
          </a:xfrm>
          <a:prstGeom prst="roundRect">
            <a:avLst>
              <a:gd name="adj" fmla="val 4388"/>
            </a:avLst>
          </a:prstGeom>
          <a:solidFill>
            <a:srgbClr val="4AAD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35">
            <a:extLst>
              <a:ext uri="{FF2B5EF4-FFF2-40B4-BE49-F238E27FC236}">
                <a16:creationId xmlns:a16="http://schemas.microsoft.com/office/drawing/2014/main" id="{F16F5E94-A6F8-6840-8547-40CD5F206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450" y="12032451"/>
            <a:ext cx="1746789" cy="725082"/>
          </a:xfrm>
          <a:custGeom>
            <a:avLst/>
            <a:gdLst>
              <a:gd name="T0" fmla="*/ 700 w 1402"/>
              <a:gd name="T1" fmla="*/ 576 h 583"/>
              <a:gd name="T2" fmla="*/ 700 w 1402"/>
              <a:gd name="T3" fmla="*/ 582 h 583"/>
              <a:gd name="T4" fmla="*/ 1401 w 1402"/>
              <a:gd name="T5" fmla="*/ 6 h 583"/>
              <a:gd name="T6" fmla="*/ 1321 w 1402"/>
              <a:gd name="T7" fmla="*/ 0 h 583"/>
              <a:gd name="T8" fmla="*/ 0 w 1402"/>
              <a:gd name="T9" fmla="*/ 0 h 583"/>
              <a:gd name="T10" fmla="*/ 700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0" y="576"/>
                </a:moveTo>
                <a:lnTo>
                  <a:pt x="700" y="582"/>
                </a:lnTo>
                <a:lnTo>
                  <a:pt x="1401" y="6"/>
                </a:lnTo>
                <a:lnTo>
                  <a:pt x="1321" y="0"/>
                </a:lnTo>
                <a:lnTo>
                  <a:pt x="0" y="0"/>
                </a:lnTo>
                <a:lnTo>
                  <a:pt x="700" y="576"/>
                </a:lnTo>
              </a:path>
            </a:pathLst>
          </a:custGeom>
          <a:solidFill>
            <a:srgbClr val="FA9825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36">
            <a:extLst>
              <a:ext uri="{FF2B5EF4-FFF2-40B4-BE49-F238E27FC236}">
                <a16:creationId xmlns:a16="http://schemas.microsoft.com/office/drawing/2014/main" id="{4398AD9B-AF21-2642-B53A-F5045C24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8835500"/>
            <a:ext cx="4745992" cy="3196953"/>
          </a:xfrm>
          <a:prstGeom prst="roundRect">
            <a:avLst>
              <a:gd name="adj" fmla="val 5090"/>
            </a:avLst>
          </a:prstGeom>
          <a:solidFill>
            <a:srgbClr val="FA98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37">
            <a:extLst>
              <a:ext uri="{FF2B5EF4-FFF2-40B4-BE49-F238E27FC236}">
                <a16:creationId xmlns:a16="http://schemas.microsoft.com/office/drawing/2014/main" id="{E621E113-C94B-A347-980E-F58AB371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6409" y="6687718"/>
            <a:ext cx="1746789" cy="725082"/>
          </a:xfrm>
          <a:custGeom>
            <a:avLst/>
            <a:gdLst>
              <a:gd name="T0" fmla="*/ 701 w 1402"/>
              <a:gd name="T1" fmla="*/ 576 h 582"/>
              <a:gd name="T2" fmla="*/ 701 w 1402"/>
              <a:gd name="T3" fmla="*/ 581 h 582"/>
              <a:gd name="T4" fmla="*/ 1401 w 1402"/>
              <a:gd name="T5" fmla="*/ 6 h 582"/>
              <a:gd name="T6" fmla="*/ 1322 w 1402"/>
              <a:gd name="T7" fmla="*/ 0 h 582"/>
              <a:gd name="T8" fmla="*/ 0 w 1402"/>
              <a:gd name="T9" fmla="*/ 0 h 582"/>
              <a:gd name="T10" fmla="*/ 701 w 1402"/>
              <a:gd name="T11" fmla="*/ 576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2">
                <a:moveTo>
                  <a:pt x="701" y="576"/>
                </a:moveTo>
                <a:lnTo>
                  <a:pt x="701" y="581"/>
                </a:lnTo>
                <a:lnTo>
                  <a:pt x="1401" y="6"/>
                </a:lnTo>
                <a:lnTo>
                  <a:pt x="1322" y="0"/>
                </a:lnTo>
                <a:lnTo>
                  <a:pt x="0" y="0"/>
                </a:lnTo>
                <a:lnTo>
                  <a:pt x="701" y="576"/>
                </a:lnTo>
              </a:path>
            </a:pathLst>
          </a:custGeom>
          <a:solidFill>
            <a:srgbClr val="CC4152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38">
            <a:extLst>
              <a:ext uri="{FF2B5EF4-FFF2-40B4-BE49-F238E27FC236}">
                <a16:creationId xmlns:a16="http://schemas.microsoft.com/office/drawing/2014/main" id="{48182636-84D4-AE4C-A203-CB8348CF4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6806" y="3496257"/>
            <a:ext cx="4745992" cy="3191462"/>
          </a:xfrm>
          <a:prstGeom prst="roundRect">
            <a:avLst>
              <a:gd name="adj" fmla="val 4843"/>
            </a:avLst>
          </a:prstGeom>
          <a:solidFill>
            <a:srgbClr val="CC41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139">
            <a:extLst>
              <a:ext uri="{FF2B5EF4-FFF2-40B4-BE49-F238E27FC236}">
                <a16:creationId xmlns:a16="http://schemas.microsoft.com/office/drawing/2014/main" id="{2D8409DD-B381-9D4A-A912-ECBD4235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6409" y="12032451"/>
            <a:ext cx="1746789" cy="725082"/>
          </a:xfrm>
          <a:custGeom>
            <a:avLst/>
            <a:gdLst>
              <a:gd name="T0" fmla="*/ 701 w 1402"/>
              <a:gd name="T1" fmla="*/ 576 h 583"/>
              <a:gd name="T2" fmla="*/ 701 w 1402"/>
              <a:gd name="T3" fmla="*/ 582 h 583"/>
              <a:gd name="T4" fmla="*/ 1401 w 1402"/>
              <a:gd name="T5" fmla="*/ 6 h 583"/>
              <a:gd name="T6" fmla="*/ 1322 w 1402"/>
              <a:gd name="T7" fmla="*/ 0 h 583"/>
              <a:gd name="T8" fmla="*/ 0 w 1402"/>
              <a:gd name="T9" fmla="*/ 0 h 583"/>
              <a:gd name="T10" fmla="*/ 701 w 1402"/>
              <a:gd name="T11" fmla="*/ 57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583">
                <a:moveTo>
                  <a:pt x="701" y="576"/>
                </a:moveTo>
                <a:lnTo>
                  <a:pt x="701" y="582"/>
                </a:lnTo>
                <a:lnTo>
                  <a:pt x="1401" y="6"/>
                </a:lnTo>
                <a:lnTo>
                  <a:pt x="1322" y="0"/>
                </a:lnTo>
                <a:lnTo>
                  <a:pt x="0" y="0"/>
                </a:lnTo>
                <a:lnTo>
                  <a:pt x="701" y="576"/>
                </a:lnTo>
              </a:path>
            </a:pathLst>
          </a:custGeom>
          <a:solidFill>
            <a:srgbClr val="F97221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140">
            <a:extLst>
              <a:ext uri="{FF2B5EF4-FFF2-40B4-BE49-F238E27FC236}">
                <a16:creationId xmlns:a16="http://schemas.microsoft.com/office/drawing/2014/main" id="{7C6FB855-C285-934E-8EA3-CA24F3E9C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6806" y="8835500"/>
            <a:ext cx="4745992" cy="3196953"/>
          </a:xfrm>
          <a:prstGeom prst="roundRect">
            <a:avLst>
              <a:gd name="adj" fmla="val 4863"/>
            </a:avLst>
          </a:prstGeom>
          <a:solidFill>
            <a:srgbClr val="F972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3A8D4-ADD9-8B40-8281-91BCCF888755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998DD-2D6D-BF4A-B550-757705C97308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81049-D47B-5648-9903-D95BC974FD38}"/>
              </a:ext>
            </a:extLst>
          </p:cNvPr>
          <p:cNvSpPr txBox="1"/>
          <p:nvPr/>
        </p:nvSpPr>
        <p:spPr>
          <a:xfrm>
            <a:off x="1815520" y="4019132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177C5-D013-7E49-932E-BEAF62E484C4}"/>
              </a:ext>
            </a:extLst>
          </p:cNvPr>
          <p:cNvSpPr txBox="1"/>
          <p:nvPr/>
        </p:nvSpPr>
        <p:spPr>
          <a:xfrm>
            <a:off x="1815520" y="4677462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3BBA6-AD27-8347-B096-E58633D5EC4E}"/>
              </a:ext>
            </a:extLst>
          </p:cNvPr>
          <p:cNvSpPr txBox="1"/>
          <p:nvPr/>
        </p:nvSpPr>
        <p:spPr>
          <a:xfrm>
            <a:off x="1815520" y="9360389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EC4D3-D583-FF4C-B699-D2C138CBCD6D}"/>
              </a:ext>
            </a:extLst>
          </p:cNvPr>
          <p:cNvSpPr txBox="1"/>
          <p:nvPr/>
        </p:nvSpPr>
        <p:spPr>
          <a:xfrm>
            <a:off x="1815520" y="10018719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A378B-090C-8445-A187-9CFF75065F89}"/>
              </a:ext>
            </a:extLst>
          </p:cNvPr>
          <p:cNvSpPr txBox="1"/>
          <p:nvPr/>
        </p:nvSpPr>
        <p:spPr>
          <a:xfrm>
            <a:off x="18442070" y="4019132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74DEE-795D-234A-AFFE-4000A7DE86A5}"/>
              </a:ext>
            </a:extLst>
          </p:cNvPr>
          <p:cNvSpPr txBox="1"/>
          <p:nvPr/>
        </p:nvSpPr>
        <p:spPr>
          <a:xfrm>
            <a:off x="18442070" y="4677462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87E5DA-8BC2-0747-A4C2-FE87859A14D2}"/>
              </a:ext>
            </a:extLst>
          </p:cNvPr>
          <p:cNvSpPr txBox="1"/>
          <p:nvPr/>
        </p:nvSpPr>
        <p:spPr>
          <a:xfrm>
            <a:off x="18442070" y="9360389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5C14F-8B47-3349-A451-9388D1AA14CE}"/>
              </a:ext>
            </a:extLst>
          </p:cNvPr>
          <p:cNvSpPr txBox="1"/>
          <p:nvPr/>
        </p:nvSpPr>
        <p:spPr>
          <a:xfrm>
            <a:off x="18442070" y="10018719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</p:spTree>
    <p:extLst>
      <p:ext uri="{BB962C8B-B14F-4D97-AF65-F5344CB8AC3E}">
        <p14:creationId xmlns:p14="http://schemas.microsoft.com/office/powerpoint/2010/main" val="295161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">
            <a:extLst>
              <a:ext uri="{FF2B5EF4-FFF2-40B4-BE49-F238E27FC236}">
                <a16:creationId xmlns:a16="http://schemas.microsoft.com/office/drawing/2014/main" id="{848CD545-0C91-6041-B02B-7CD04CC4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" y="2679"/>
            <a:ext cx="24378141" cy="13710643"/>
          </a:xfrm>
          <a:custGeom>
            <a:avLst/>
            <a:gdLst>
              <a:gd name="T0" fmla="*/ 0 w 19570"/>
              <a:gd name="T1" fmla="*/ 11007 h 11008"/>
              <a:gd name="T2" fmla="*/ 19569 w 19570"/>
              <a:gd name="T3" fmla="*/ 11007 h 11008"/>
              <a:gd name="T4" fmla="*/ 19569 w 19570"/>
              <a:gd name="T5" fmla="*/ 0 h 11008"/>
              <a:gd name="T6" fmla="*/ 0 w 19570"/>
              <a:gd name="T7" fmla="*/ 0 h 11008"/>
              <a:gd name="T8" fmla="*/ 0 w 19570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70" h="11008">
                <a:moveTo>
                  <a:pt x="0" y="11007"/>
                </a:moveTo>
                <a:lnTo>
                  <a:pt x="19569" y="11007"/>
                </a:lnTo>
                <a:lnTo>
                  <a:pt x="1956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gradFill>
            <a:gsLst>
              <a:gs pos="50000">
                <a:srgbClr val="F2F4F8"/>
              </a:gs>
              <a:gs pos="0">
                <a:srgbClr val="C5DFF3"/>
              </a:gs>
              <a:gs pos="100000">
                <a:srgbClr val="C5DFF3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73692E4-9D1D-3648-A387-78C31D0677FB}"/>
              </a:ext>
            </a:extLst>
          </p:cNvPr>
          <p:cNvGrpSpPr/>
          <p:nvPr/>
        </p:nvGrpSpPr>
        <p:grpSpPr>
          <a:xfrm>
            <a:off x="5739984" y="4605855"/>
            <a:ext cx="12930632" cy="7031096"/>
            <a:chOff x="5739984" y="4605855"/>
            <a:chExt cx="12930632" cy="7031096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D7A2C3FD-D6ED-6C43-8A2F-778E6F3B0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41" y="7368858"/>
              <a:ext cx="6860814" cy="4114290"/>
            </a:xfrm>
            <a:custGeom>
              <a:avLst/>
              <a:gdLst>
                <a:gd name="T0" fmla="*/ 5507 w 5508"/>
                <a:gd name="T1" fmla="*/ 3180 h 3305"/>
                <a:gd name="T2" fmla="*/ 5507 w 5508"/>
                <a:gd name="T3" fmla="*/ 3304 h 3305"/>
                <a:gd name="T4" fmla="*/ 0 w 5508"/>
                <a:gd name="T5" fmla="*/ 124 h 3305"/>
                <a:gd name="T6" fmla="*/ 0 w 5508"/>
                <a:gd name="T7" fmla="*/ 0 h 3305"/>
                <a:gd name="T8" fmla="*/ 5507 w 5508"/>
                <a:gd name="T9" fmla="*/ 3180 h 3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8" h="3305">
                  <a:moveTo>
                    <a:pt x="5507" y="3180"/>
                  </a:moveTo>
                  <a:lnTo>
                    <a:pt x="5507" y="330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5507" y="3180"/>
                  </a:lnTo>
                </a:path>
              </a:pathLst>
            </a:custGeom>
            <a:solidFill>
              <a:srgbClr val="616C7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9BD93897-4E85-8F4B-BD50-53CDBAAE5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356" y="4682757"/>
              <a:ext cx="11518917" cy="6652080"/>
            </a:xfrm>
            <a:custGeom>
              <a:avLst/>
              <a:gdLst>
                <a:gd name="T0" fmla="*/ 0 w 9245"/>
                <a:gd name="T1" fmla="*/ 2157 h 5338"/>
                <a:gd name="T2" fmla="*/ 3738 w 9245"/>
                <a:gd name="T3" fmla="*/ 0 h 5338"/>
                <a:gd name="T4" fmla="*/ 9244 w 9245"/>
                <a:gd name="T5" fmla="*/ 3179 h 5338"/>
                <a:gd name="T6" fmla="*/ 5507 w 9245"/>
                <a:gd name="T7" fmla="*/ 5337 h 5338"/>
                <a:gd name="T8" fmla="*/ 0 w 9245"/>
                <a:gd name="T9" fmla="*/ 2157 h 5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45" h="5338">
                  <a:moveTo>
                    <a:pt x="0" y="2157"/>
                  </a:moveTo>
                  <a:lnTo>
                    <a:pt x="3738" y="0"/>
                  </a:lnTo>
                  <a:lnTo>
                    <a:pt x="9244" y="3179"/>
                  </a:lnTo>
                  <a:lnTo>
                    <a:pt x="5507" y="5337"/>
                  </a:lnTo>
                  <a:lnTo>
                    <a:pt x="0" y="2157"/>
                  </a:lnTo>
                </a:path>
              </a:pathLst>
            </a:custGeom>
            <a:solidFill>
              <a:srgbClr val="B0D1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5BF1D575-D55F-4846-B886-840A524E3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7153" y="8637750"/>
              <a:ext cx="4658103" cy="2845398"/>
            </a:xfrm>
            <a:custGeom>
              <a:avLst/>
              <a:gdLst>
                <a:gd name="T0" fmla="*/ 0 w 3739"/>
                <a:gd name="T1" fmla="*/ 2282 h 2283"/>
                <a:gd name="T2" fmla="*/ 3738 w 3739"/>
                <a:gd name="T3" fmla="*/ 125 h 2283"/>
                <a:gd name="T4" fmla="*/ 3738 w 3739"/>
                <a:gd name="T5" fmla="*/ 0 h 2283"/>
                <a:gd name="T6" fmla="*/ 0 w 3739"/>
                <a:gd name="T7" fmla="*/ 2158 h 2283"/>
                <a:gd name="T8" fmla="*/ 0 w 3739"/>
                <a:gd name="T9" fmla="*/ 2282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9" h="2283">
                  <a:moveTo>
                    <a:pt x="0" y="2282"/>
                  </a:moveTo>
                  <a:lnTo>
                    <a:pt x="3738" y="125"/>
                  </a:lnTo>
                  <a:lnTo>
                    <a:pt x="3738" y="0"/>
                  </a:lnTo>
                  <a:lnTo>
                    <a:pt x="0" y="2158"/>
                  </a:lnTo>
                  <a:lnTo>
                    <a:pt x="0" y="2282"/>
                  </a:lnTo>
                </a:path>
              </a:pathLst>
            </a:custGeom>
            <a:solidFill>
              <a:srgbClr val="616C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FA8FDBA-AA2B-0A48-9ADA-DDCCB6BE9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2296" y="6391096"/>
              <a:ext cx="7634089" cy="2108082"/>
            </a:xfrm>
            <a:custGeom>
              <a:avLst/>
              <a:gdLst>
                <a:gd name="connsiteX0" fmla="*/ 6165270 w 7634089"/>
                <a:gd name="connsiteY0" fmla="*/ 1120580 h 2108082"/>
                <a:gd name="connsiteX1" fmla="*/ 7634089 w 7634089"/>
                <a:gd name="connsiteY1" fmla="*/ 1967366 h 2108082"/>
                <a:gd name="connsiteX2" fmla="*/ 7389079 w 7634089"/>
                <a:gd name="connsiteY2" fmla="*/ 2108082 h 2108082"/>
                <a:gd name="connsiteX3" fmla="*/ 5921503 w 7634089"/>
                <a:gd name="connsiteY3" fmla="*/ 1261296 h 2108082"/>
                <a:gd name="connsiteX4" fmla="*/ 2320433 w 7634089"/>
                <a:gd name="connsiteY4" fmla="*/ 1010721 h 2108082"/>
                <a:gd name="connsiteX5" fmla="*/ 2926547 w 7634089"/>
                <a:gd name="connsiteY5" fmla="*/ 1361318 h 2108082"/>
                <a:gd name="connsiteX6" fmla="*/ 2803333 w 7634089"/>
                <a:gd name="connsiteY6" fmla="*/ 1432436 h 2108082"/>
                <a:gd name="connsiteX7" fmla="*/ 2197219 w 7634089"/>
                <a:gd name="connsiteY7" fmla="*/ 1081839 h 2108082"/>
                <a:gd name="connsiteX8" fmla="*/ 123214 w 7634089"/>
                <a:gd name="connsiteY8" fmla="*/ 65917 h 2108082"/>
                <a:gd name="connsiteX9" fmla="*/ 729328 w 7634089"/>
                <a:gd name="connsiteY9" fmla="*/ 417551 h 2108082"/>
                <a:gd name="connsiteX10" fmla="*/ 607359 w 7634089"/>
                <a:gd name="connsiteY10" fmla="*/ 487628 h 2108082"/>
                <a:gd name="connsiteX11" fmla="*/ 0 w 7634089"/>
                <a:gd name="connsiteY11" fmla="*/ 137245 h 2108082"/>
                <a:gd name="connsiteX12" fmla="*/ 4483657 w 7634089"/>
                <a:gd name="connsiteY12" fmla="*/ 0 h 2108082"/>
                <a:gd name="connsiteX13" fmla="*/ 5090805 w 7634089"/>
                <a:gd name="connsiteY13" fmla="*/ 351845 h 2108082"/>
                <a:gd name="connsiteX14" fmla="*/ 4967381 w 7634089"/>
                <a:gd name="connsiteY14" fmla="*/ 421715 h 2108082"/>
                <a:gd name="connsiteX15" fmla="*/ 4361479 w 7634089"/>
                <a:gd name="connsiteY15" fmla="*/ 71118 h 210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34089" h="2108082">
                  <a:moveTo>
                    <a:pt x="6165270" y="1120580"/>
                  </a:moveTo>
                  <a:lnTo>
                    <a:pt x="7634089" y="1967366"/>
                  </a:lnTo>
                  <a:lnTo>
                    <a:pt x="7389079" y="2108082"/>
                  </a:lnTo>
                  <a:lnTo>
                    <a:pt x="5921503" y="1261296"/>
                  </a:lnTo>
                  <a:close/>
                  <a:moveTo>
                    <a:pt x="2320433" y="1010721"/>
                  </a:moveTo>
                  <a:lnTo>
                    <a:pt x="2926547" y="1361318"/>
                  </a:lnTo>
                  <a:lnTo>
                    <a:pt x="2803333" y="1432436"/>
                  </a:lnTo>
                  <a:lnTo>
                    <a:pt x="2197219" y="1081839"/>
                  </a:lnTo>
                  <a:close/>
                  <a:moveTo>
                    <a:pt x="123214" y="65917"/>
                  </a:moveTo>
                  <a:lnTo>
                    <a:pt x="729328" y="417551"/>
                  </a:lnTo>
                  <a:lnTo>
                    <a:pt x="607359" y="487628"/>
                  </a:lnTo>
                  <a:lnTo>
                    <a:pt x="0" y="137245"/>
                  </a:lnTo>
                  <a:close/>
                  <a:moveTo>
                    <a:pt x="4483657" y="0"/>
                  </a:moveTo>
                  <a:lnTo>
                    <a:pt x="5090805" y="351845"/>
                  </a:lnTo>
                  <a:lnTo>
                    <a:pt x="4967381" y="421715"/>
                  </a:lnTo>
                  <a:lnTo>
                    <a:pt x="4361479" y="71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DF1B5D8-999F-324D-B51E-500ED3542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7085" y="8028021"/>
              <a:ext cx="1664392" cy="966776"/>
            </a:xfrm>
            <a:custGeom>
              <a:avLst/>
              <a:gdLst>
                <a:gd name="T0" fmla="*/ 553 w 1336"/>
                <a:gd name="T1" fmla="*/ 0 h 777"/>
                <a:gd name="T2" fmla="*/ 0 w 1336"/>
                <a:gd name="T3" fmla="*/ 319 h 777"/>
                <a:gd name="T4" fmla="*/ 781 w 1336"/>
                <a:gd name="T5" fmla="*/ 776 h 777"/>
                <a:gd name="T6" fmla="*/ 1335 w 1336"/>
                <a:gd name="T7" fmla="*/ 457 h 777"/>
                <a:gd name="T8" fmla="*/ 553 w 1336"/>
                <a:gd name="T9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777">
                  <a:moveTo>
                    <a:pt x="553" y="0"/>
                  </a:moveTo>
                  <a:lnTo>
                    <a:pt x="0" y="319"/>
                  </a:lnTo>
                  <a:lnTo>
                    <a:pt x="781" y="776"/>
                  </a:lnTo>
                  <a:lnTo>
                    <a:pt x="1335" y="457"/>
                  </a:lnTo>
                  <a:lnTo>
                    <a:pt x="553" y="0"/>
                  </a:lnTo>
                </a:path>
              </a:pathLst>
            </a:custGeom>
            <a:solidFill>
              <a:srgbClr val="1A87AB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7AFAFC7-3FFF-494E-9CEC-A01AFC9C8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671" y="6429542"/>
              <a:ext cx="8727202" cy="3344030"/>
            </a:xfrm>
            <a:custGeom>
              <a:avLst/>
              <a:gdLst>
                <a:gd name="connsiteX0" fmla="*/ 6710321 w 8727202"/>
                <a:gd name="connsiteY0" fmla="*/ 2938784 h 3344030"/>
                <a:gd name="connsiteX1" fmla="*/ 7342956 w 8727202"/>
                <a:gd name="connsiteY1" fmla="*/ 3299415 h 3344030"/>
                <a:gd name="connsiteX2" fmla="*/ 7268235 w 8727202"/>
                <a:gd name="connsiteY2" fmla="*/ 3344030 h 3344030"/>
                <a:gd name="connsiteX3" fmla="*/ 6635600 w 8727202"/>
                <a:gd name="connsiteY3" fmla="*/ 2980920 h 3344030"/>
                <a:gd name="connsiteX4" fmla="*/ 6957505 w 8727202"/>
                <a:gd name="connsiteY4" fmla="*/ 2795964 h 3344030"/>
                <a:gd name="connsiteX5" fmla="*/ 7590144 w 8727202"/>
                <a:gd name="connsiteY5" fmla="*/ 3157698 h 3344030"/>
                <a:gd name="connsiteX6" fmla="*/ 7516668 w 8727202"/>
                <a:gd name="connsiteY6" fmla="*/ 3201206 h 3344030"/>
                <a:gd name="connsiteX7" fmla="*/ 6882784 w 8727202"/>
                <a:gd name="connsiteY7" fmla="*/ 2839472 h 3344030"/>
                <a:gd name="connsiteX8" fmla="*/ 5117365 w 8727202"/>
                <a:gd name="connsiteY8" fmla="*/ 2026937 h 3344030"/>
                <a:gd name="connsiteX9" fmla="*/ 6101527 w 8727202"/>
                <a:gd name="connsiteY9" fmla="*/ 2593023 h 3344030"/>
                <a:gd name="connsiteX10" fmla="*/ 6025535 w 8727202"/>
                <a:gd name="connsiteY10" fmla="*/ 2635417 h 3344030"/>
                <a:gd name="connsiteX11" fmla="*/ 5042618 w 8727202"/>
                <a:gd name="connsiteY11" fmla="*/ 2070578 h 3344030"/>
                <a:gd name="connsiteX12" fmla="*/ 5368884 w 8727202"/>
                <a:gd name="connsiteY12" fmla="*/ 1884117 h 3344030"/>
                <a:gd name="connsiteX13" fmla="*/ 6354205 w 8727202"/>
                <a:gd name="connsiteY13" fmla="*/ 2448956 h 3344030"/>
                <a:gd name="connsiteX14" fmla="*/ 6278123 w 8727202"/>
                <a:gd name="connsiteY14" fmla="*/ 2492597 h 3344030"/>
                <a:gd name="connsiteX15" fmla="*/ 5295297 w 8727202"/>
                <a:gd name="connsiteY15" fmla="*/ 1927758 h 3344030"/>
                <a:gd name="connsiteX16" fmla="*/ 5371219 w 8727202"/>
                <a:gd name="connsiteY16" fmla="*/ 1609466 h 3344030"/>
                <a:gd name="connsiteX17" fmla="*/ 7831840 w 8727202"/>
                <a:gd name="connsiteY17" fmla="*/ 3024487 h 3344030"/>
                <a:gd name="connsiteX18" fmla="*/ 7757163 w 8727202"/>
                <a:gd name="connsiteY18" fmla="*/ 3069368 h 3344030"/>
                <a:gd name="connsiteX19" fmla="*/ 5295297 w 8727202"/>
                <a:gd name="connsiteY19" fmla="*/ 1653101 h 3344030"/>
                <a:gd name="connsiteX20" fmla="*/ 5518321 w 8727202"/>
                <a:gd name="connsiteY20" fmla="*/ 1521577 h 3344030"/>
                <a:gd name="connsiteX21" fmla="*/ 7980150 w 8727202"/>
                <a:gd name="connsiteY21" fmla="*/ 2937844 h 3344030"/>
                <a:gd name="connsiteX22" fmla="*/ 7906681 w 8727202"/>
                <a:gd name="connsiteY22" fmla="*/ 2981479 h 3344030"/>
                <a:gd name="connsiteX23" fmla="*/ 5443607 w 8727202"/>
                <a:gd name="connsiteY23" fmla="*/ 1565212 h 3344030"/>
                <a:gd name="connsiteX24" fmla="*/ 5672127 w 8727202"/>
                <a:gd name="connsiteY24" fmla="*/ 1433688 h 3344030"/>
                <a:gd name="connsiteX25" fmla="*/ 8133956 w 8727202"/>
                <a:gd name="connsiteY25" fmla="*/ 2849917 h 3344030"/>
                <a:gd name="connsiteX26" fmla="*/ 8060487 w 8727202"/>
                <a:gd name="connsiteY26" fmla="*/ 2893589 h 3344030"/>
                <a:gd name="connsiteX27" fmla="*/ 5597413 w 8727202"/>
                <a:gd name="connsiteY27" fmla="*/ 1477361 h 3344030"/>
                <a:gd name="connsiteX28" fmla="*/ 2331226 w 8727202"/>
                <a:gd name="connsiteY28" fmla="*/ 1356785 h 3344030"/>
                <a:gd name="connsiteX29" fmla="*/ 3574724 w 8727202"/>
                <a:gd name="connsiteY29" fmla="*/ 2074155 h 3344030"/>
                <a:gd name="connsiteX30" fmla="*/ 3499889 w 8727202"/>
                <a:gd name="connsiteY30" fmla="*/ 2119068 h 3344030"/>
                <a:gd name="connsiteX31" fmla="*/ 2257639 w 8727202"/>
                <a:gd name="connsiteY31" fmla="*/ 1400451 h 3344030"/>
                <a:gd name="connsiteX32" fmla="*/ 5820514 w 8727202"/>
                <a:gd name="connsiteY32" fmla="*/ 1345799 h 3344030"/>
                <a:gd name="connsiteX33" fmla="*/ 8282268 w 8727202"/>
                <a:gd name="connsiteY33" fmla="*/ 2756665 h 3344030"/>
                <a:gd name="connsiteX34" fmla="*/ 8208728 w 8727202"/>
                <a:gd name="connsiteY34" fmla="*/ 2800210 h 3344030"/>
                <a:gd name="connsiteX35" fmla="*/ 5745727 w 8727202"/>
                <a:gd name="connsiteY35" fmla="*/ 1389344 h 3344030"/>
                <a:gd name="connsiteX36" fmla="*/ 2480617 w 8727202"/>
                <a:gd name="connsiteY36" fmla="*/ 1268898 h 3344030"/>
                <a:gd name="connsiteX37" fmla="*/ 3717545 w 8727202"/>
                <a:gd name="connsiteY37" fmla="*/ 1983445 h 3344030"/>
                <a:gd name="connsiteX38" fmla="*/ 3642881 w 8727202"/>
                <a:gd name="connsiteY38" fmla="*/ 2025696 h 3344030"/>
                <a:gd name="connsiteX39" fmla="*/ 2405953 w 8727202"/>
                <a:gd name="connsiteY39" fmla="*/ 1312392 h 3344030"/>
                <a:gd name="connsiteX40" fmla="*/ 5975477 w 8727202"/>
                <a:gd name="connsiteY40" fmla="*/ 1257910 h 3344030"/>
                <a:gd name="connsiteX41" fmla="*/ 8430580 w 8727202"/>
                <a:gd name="connsiteY41" fmla="*/ 2667492 h 3344030"/>
                <a:gd name="connsiteX42" fmla="*/ 8357126 w 8727202"/>
                <a:gd name="connsiteY42" fmla="*/ 2712320 h 3344030"/>
                <a:gd name="connsiteX43" fmla="*/ 5899533 w 8727202"/>
                <a:gd name="connsiteY43" fmla="*/ 1301492 h 3344030"/>
                <a:gd name="connsiteX44" fmla="*/ 2634565 w 8727202"/>
                <a:gd name="connsiteY44" fmla="*/ 1181009 h 3344030"/>
                <a:gd name="connsiteX45" fmla="*/ 3871349 w 8727202"/>
                <a:gd name="connsiteY45" fmla="*/ 1894166 h 3344030"/>
                <a:gd name="connsiteX46" fmla="*/ 3797791 w 8727202"/>
                <a:gd name="connsiteY46" fmla="*/ 1937803 h 3344030"/>
                <a:gd name="connsiteX47" fmla="*/ 2559760 w 8727202"/>
                <a:gd name="connsiteY47" fmla="*/ 1223399 h 3344030"/>
                <a:gd name="connsiteX48" fmla="*/ 6122650 w 8727202"/>
                <a:gd name="connsiteY48" fmla="*/ 1170023 h 3344030"/>
                <a:gd name="connsiteX49" fmla="*/ 8578890 w 8727202"/>
                <a:gd name="connsiteY49" fmla="*/ 2579566 h 3344030"/>
                <a:gd name="connsiteX50" fmla="*/ 8505328 w 8727202"/>
                <a:gd name="connsiteY50" fmla="*/ 2624432 h 3344030"/>
                <a:gd name="connsiteX51" fmla="*/ 6047841 w 8727202"/>
                <a:gd name="connsiteY51" fmla="*/ 1213643 h 3344030"/>
                <a:gd name="connsiteX52" fmla="*/ 2782706 w 8727202"/>
                <a:gd name="connsiteY52" fmla="*/ 1093120 h 3344030"/>
                <a:gd name="connsiteX53" fmla="*/ 4014173 w 8727202"/>
                <a:gd name="connsiteY53" fmla="*/ 1806277 h 3344030"/>
                <a:gd name="connsiteX54" fmla="*/ 3940783 w 8727202"/>
                <a:gd name="connsiteY54" fmla="*/ 1849914 h 3344030"/>
                <a:gd name="connsiteX55" fmla="*/ 2708072 w 8727202"/>
                <a:gd name="connsiteY55" fmla="*/ 1136757 h 3344030"/>
                <a:gd name="connsiteX56" fmla="*/ 6276330 w 8727202"/>
                <a:gd name="connsiteY56" fmla="*/ 1087622 h 3344030"/>
                <a:gd name="connsiteX57" fmla="*/ 8727202 w 8727202"/>
                <a:gd name="connsiteY57" fmla="*/ 2493012 h 3344030"/>
                <a:gd name="connsiteX58" fmla="*/ 8652518 w 8727202"/>
                <a:gd name="connsiteY58" fmla="*/ 2536542 h 3344030"/>
                <a:gd name="connsiteX59" fmla="*/ 6201646 w 8727202"/>
                <a:gd name="connsiteY59" fmla="*/ 1129908 h 3344030"/>
                <a:gd name="connsiteX60" fmla="*/ 2937827 w 8727202"/>
                <a:gd name="connsiteY60" fmla="*/ 1005231 h 3344030"/>
                <a:gd name="connsiteX61" fmla="*/ 4167976 w 8727202"/>
                <a:gd name="connsiteY61" fmla="*/ 1718314 h 3344030"/>
                <a:gd name="connsiteX62" fmla="*/ 4093271 w 8727202"/>
                <a:gd name="connsiteY62" fmla="*/ 1762023 h 3344030"/>
                <a:gd name="connsiteX63" fmla="*/ 2861876 w 8727202"/>
                <a:gd name="connsiteY63" fmla="*/ 1048940 h 3344030"/>
                <a:gd name="connsiteX64" fmla="*/ 4338613 w 8727202"/>
                <a:gd name="connsiteY64" fmla="*/ 439445 h 3344030"/>
                <a:gd name="connsiteX65" fmla="*/ 5579689 w 8727202"/>
                <a:gd name="connsiteY65" fmla="*/ 1157993 h 3344030"/>
                <a:gd name="connsiteX66" fmla="*/ 5504925 w 8727202"/>
                <a:gd name="connsiteY66" fmla="*/ 1201731 h 3344030"/>
                <a:gd name="connsiteX67" fmla="*/ 4262603 w 8727202"/>
                <a:gd name="connsiteY67" fmla="*/ 483183 h 3344030"/>
                <a:gd name="connsiteX68" fmla="*/ 76009 w 8727202"/>
                <a:gd name="connsiteY68" fmla="*/ 417474 h 3344030"/>
                <a:gd name="connsiteX69" fmla="*/ 1317086 w 8727202"/>
                <a:gd name="connsiteY69" fmla="*/ 1134772 h 3344030"/>
                <a:gd name="connsiteX70" fmla="*/ 1243568 w 8727202"/>
                <a:gd name="connsiteY70" fmla="*/ 1179760 h 3344030"/>
                <a:gd name="connsiteX71" fmla="*/ 0 w 8727202"/>
                <a:gd name="connsiteY71" fmla="*/ 459962 h 3344030"/>
                <a:gd name="connsiteX72" fmla="*/ 4491002 w 8727202"/>
                <a:gd name="connsiteY72" fmla="*/ 346066 h 3344030"/>
                <a:gd name="connsiteX73" fmla="*/ 5728002 w 8727202"/>
                <a:gd name="connsiteY73" fmla="*/ 1060613 h 3344030"/>
                <a:gd name="connsiteX74" fmla="*/ 5655895 w 8727202"/>
                <a:gd name="connsiteY74" fmla="*/ 1102865 h 3344030"/>
                <a:gd name="connsiteX75" fmla="*/ 4416409 w 8727202"/>
                <a:gd name="connsiteY75" fmla="*/ 389560 h 3344030"/>
                <a:gd name="connsiteX76" fmla="*/ 228468 w 8727202"/>
                <a:gd name="connsiteY76" fmla="*/ 329584 h 3344030"/>
                <a:gd name="connsiteX77" fmla="*/ 1465396 w 8727202"/>
                <a:gd name="connsiteY77" fmla="*/ 1042815 h 3344030"/>
                <a:gd name="connsiteX78" fmla="*/ 1391976 w 8727202"/>
                <a:gd name="connsiteY78" fmla="*/ 1086380 h 3344030"/>
                <a:gd name="connsiteX79" fmla="*/ 153804 w 8727202"/>
                <a:gd name="connsiteY79" fmla="*/ 373150 h 3344030"/>
                <a:gd name="connsiteX80" fmla="*/ 4644879 w 8727202"/>
                <a:gd name="connsiteY80" fmla="*/ 263669 h 3344030"/>
                <a:gd name="connsiteX81" fmla="*/ 5881807 w 8727202"/>
                <a:gd name="connsiteY81" fmla="*/ 975731 h 3344030"/>
                <a:gd name="connsiteX82" fmla="*/ 5808387 w 8727202"/>
                <a:gd name="connsiteY82" fmla="*/ 1020468 h 3344030"/>
                <a:gd name="connsiteX83" fmla="*/ 4570215 w 8727202"/>
                <a:gd name="connsiteY83" fmla="*/ 307163 h 3344030"/>
                <a:gd name="connsiteX84" fmla="*/ 376924 w 8727202"/>
                <a:gd name="connsiteY84" fmla="*/ 241695 h 3344030"/>
                <a:gd name="connsiteX85" fmla="*/ 1613711 w 8727202"/>
                <a:gd name="connsiteY85" fmla="*/ 954852 h 3344030"/>
                <a:gd name="connsiteX86" fmla="*/ 1540152 w 8727202"/>
                <a:gd name="connsiteY86" fmla="*/ 998489 h 3344030"/>
                <a:gd name="connsiteX87" fmla="*/ 302118 w 8727202"/>
                <a:gd name="connsiteY87" fmla="*/ 285332 h 3344030"/>
                <a:gd name="connsiteX88" fmla="*/ 4793333 w 8727202"/>
                <a:gd name="connsiteY88" fmla="*/ 175780 h 3344030"/>
                <a:gd name="connsiteX89" fmla="*/ 6030120 w 8727202"/>
                <a:gd name="connsiteY89" fmla="*/ 888937 h 3344030"/>
                <a:gd name="connsiteX90" fmla="*/ 5956561 w 8727202"/>
                <a:gd name="connsiteY90" fmla="*/ 932574 h 3344030"/>
                <a:gd name="connsiteX91" fmla="*/ 4718527 w 8727202"/>
                <a:gd name="connsiteY91" fmla="*/ 219417 h 3344030"/>
                <a:gd name="connsiteX92" fmla="*/ 530556 w 8727202"/>
                <a:gd name="connsiteY92" fmla="*/ 153808 h 3344030"/>
                <a:gd name="connsiteX93" fmla="*/ 1762023 w 8727202"/>
                <a:gd name="connsiteY93" fmla="*/ 866891 h 3344030"/>
                <a:gd name="connsiteX94" fmla="*/ 1687389 w 8727202"/>
                <a:gd name="connsiteY94" fmla="*/ 910600 h 3344030"/>
                <a:gd name="connsiteX95" fmla="*/ 455922 w 8727202"/>
                <a:gd name="connsiteY95" fmla="*/ 197517 h 3344030"/>
                <a:gd name="connsiteX96" fmla="*/ 4945792 w 8727202"/>
                <a:gd name="connsiteY96" fmla="*/ 87889 h 3344030"/>
                <a:gd name="connsiteX97" fmla="*/ 6178432 w 8727202"/>
                <a:gd name="connsiteY97" fmla="*/ 795731 h 3344030"/>
                <a:gd name="connsiteX98" fmla="*/ 6104972 w 8727202"/>
                <a:gd name="connsiteY98" fmla="*/ 839195 h 3344030"/>
                <a:gd name="connsiteX99" fmla="*/ 4872332 w 8727202"/>
                <a:gd name="connsiteY99" fmla="*/ 130111 h 3344030"/>
                <a:gd name="connsiteX100" fmla="*/ 679013 w 8727202"/>
                <a:gd name="connsiteY100" fmla="*/ 65917 h 3344030"/>
                <a:gd name="connsiteX101" fmla="*/ 1910335 w 8727202"/>
                <a:gd name="connsiteY101" fmla="*/ 772518 h 3344030"/>
                <a:gd name="connsiteX102" fmla="*/ 1835558 w 8727202"/>
                <a:gd name="connsiteY102" fmla="*/ 817223 h 3344030"/>
                <a:gd name="connsiteX103" fmla="*/ 604236 w 8727202"/>
                <a:gd name="connsiteY103" fmla="*/ 109381 h 3344030"/>
                <a:gd name="connsiteX104" fmla="*/ 5095494 w 8727202"/>
                <a:gd name="connsiteY104" fmla="*/ 0 h 3344030"/>
                <a:gd name="connsiteX105" fmla="*/ 6326743 w 8727202"/>
                <a:gd name="connsiteY105" fmla="*/ 707842 h 3344030"/>
                <a:gd name="connsiteX106" fmla="*/ 6254391 w 8727202"/>
                <a:gd name="connsiteY106" fmla="*/ 751306 h 3344030"/>
                <a:gd name="connsiteX107" fmla="*/ 5020646 w 8727202"/>
                <a:gd name="connsiteY107" fmla="*/ 43464 h 334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727202" h="3344030">
                  <a:moveTo>
                    <a:pt x="6710321" y="2938784"/>
                  </a:moveTo>
                  <a:lnTo>
                    <a:pt x="7342956" y="3299415"/>
                  </a:lnTo>
                  <a:lnTo>
                    <a:pt x="7268235" y="3344030"/>
                  </a:lnTo>
                  <a:lnTo>
                    <a:pt x="6635600" y="2980920"/>
                  </a:lnTo>
                  <a:close/>
                  <a:moveTo>
                    <a:pt x="6957505" y="2795964"/>
                  </a:moveTo>
                  <a:lnTo>
                    <a:pt x="7590144" y="3157698"/>
                  </a:lnTo>
                  <a:lnTo>
                    <a:pt x="7516668" y="3201206"/>
                  </a:lnTo>
                  <a:lnTo>
                    <a:pt x="6882784" y="2839472"/>
                  </a:lnTo>
                  <a:close/>
                  <a:moveTo>
                    <a:pt x="5117365" y="2026937"/>
                  </a:moveTo>
                  <a:lnTo>
                    <a:pt x="6101527" y="2593023"/>
                  </a:lnTo>
                  <a:lnTo>
                    <a:pt x="6025535" y="2635417"/>
                  </a:lnTo>
                  <a:lnTo>
                    <a:pt x="5042618" y="2070578"/>
                  </a:lnTo>
                  <a:close/>
                  <a:moveTo>
                    <a:pt x="5368884" y="1884117"/>
                  </a:moveTo>
                  <a:lnTo>
                    <a:pt x="6354205" y="2448956"/>
                  </a:lnTo>
                  <a:lnTo>
                    <a:pt x="6278123" y="2492597"/>
                  </a:lnTo>
                  <a:lnTo>
                    <a:pt x="5295297" y="1927758"/>
                  </a:lnTo>
                  <a:close/>
                  <a:moveTo>
                    <a:pt x="5371219" y="1609466"/>
                  </a:moveTo>
                  <a:lnTo>
                    <a:pt x="7831840" y="3024487"/>
                  </a:lnTo>
                  <a:lnTo>
                    <a:pt x="7757163" y="3069368"/>
                  </a:lnTo>
                  <a:lnTo>
                    <a:pt x="5295297" y="1653101"/>
                  </a:lnTo>
                  <a:close/>
                  <a:moveTo>
                    <a:pt x="5518321" y="1521577"/>
                  </a:moveTo>
                  <a:lnTo>
                    <a:pt x="7980150" y="2937844"/>
                  </a:lnTo>
                  <a:lnTo>
                    <a:pt x="7906681" y="2981479"/>
                  </a:lnTo>
                  <a:lnTo>
                    <a:pt x="5443607" y="1565212"/>
                  </a:lnTo>
                  <a:close/>
                  <a:moveTo>
                    <a:pt x="5672127" y="1433688"/>
                  </a:moveTo>
                  <a:lnTo>
                    <a:pt x="8133956" y="2849917"/>
                  </a:lnTo>
                  <a:lnTo>
                    <a:pt x="8060487" y="2893589"/>
                  </a:lnTo>
                  <a:lnTo>
                    <a:pt x="5597413" y="1477361"/>
                  </a:lnTo>
                  <a:close/>
                  <a:moveTo>
                    <a:pt x="2331226" y="1356785"/>
                  </a:moveTo>
                  <a:lnTo>
                    <a:pt x="3574724" y="2074155"/>
                  </a:lnTo>
                  <a:lnTo>
                    <a:pt x="3499889" y="2119068"/>
                  </a:lnTo>
                  <a:lnTo>
                    <a:pt x="2257639" y="1400451"/>
                  </a:lnTo>
                  <a:close/>
                  <a:moveTo>
                    <a:pt x="5820514" y="1345799"/>
                  </a:moveTo>
                  <a:lnTo>
                    <a:pt x="8282268" y="2756665"/>
                  </a:lnTo>
                  <a:lnTo>
                    <a:pt x="8208728" y="2800210"/>
                  </a:lnTo>
                  <a:lnTo>
                    <a:pt x="5745727" y="1389344"/>
                  </a:lnTo>
                  <a:close/>
                  <a:moveTo>
                    <a:pt x="2480617" y="1268898"/>
                  </a:moveTo>
                  <a:lnTo>
                    <a:pt x="3717545" y="1983445"/>
                  </a:lnTo>
                  <a:lnTo>
                    <a:pt x="3642881" y="2025696"/>
                  </a:lnTo>
                  <a:lnTo>
                    <a:pt x="2405953" y="1312392"/>
                  </a:lnTo>
                  <a:close/>
                  <a:moveTo>
                    <a:pt x="5975477" y="1257910"/>
                  </a:moveTo>
                  <a:lnTo>
                    <a:pt x="8430580" y="2667492"/>
                  </a:lnTo>
                  <a:lnTo>
                    <a:pt x="8357126" y="2712320"/>
                  </a:lnTo>
                  <a:lnTo>
                    <a:pt x="5899533" y="1301492"/>
                  </a:lnTo>
                  <a:close/>
                  <a:moveTo>
                    <a:pt x="2634565" y="1181009"/>
                  </a:moveTo>
                  <a:lnTo>
                    <a:pt x="3871349" y="1894166"/>
                  </a:lnTo>
                  <a:lnTo>
                    <a:pt x="3797791" y="1937803"/>
                  </a:lnTo>
                  <a:lnTo>
                    <a:pt x="2559760" y="1223399"/>
                  </a:lnTo>
                  <a:close/>
                  <a:moveTo>
                    <a:pt x="6122650" y="1170023"/>
                  </a:moveTo>
                  <a:lnTo>
                    <a:pt x="8578890" y="2579566"/>
                  </a:lnTo>
                  <a:lnTo>
                    <a:pt x="8505328" y="2624432"/>
                  </a:lnTo>
                  <a:lnTo>
                    <a:pt x="6047841" y="1213643"/>
                  </a:lnTo>
                  <a:close/>
                  <a:moveTo>
                    <a:pt x="2782706" y="1093120"/>
                  </a:moveTo>
                  <a:lnTo>
                    <a:pt x="4014173" y="1806277"/>
                  </a:lnTo>
                  <a:lnTo>
                    <a:pt x="3940783" y="1849914"/>
                  </a:lnTo>
                  <a:lnTo>
                    <a:pt x="2708072" y="1136757"/>
                  </a:lnTo>
                  <a:close/>
                  <a:moveTo>
                    <a:pt x="6276330" y="1087622"/>
                  </a:moveTo>
                  <a:lnTo>
                    <a:pt x="8727202" y="2493012"/>
                  </a:lnTo>
                  <a:lnTo>
                    <a:pt x="8652518" y="2536542"/>
                  </a:lnTo>
                  <a:lnTo>
                    <a:pt x="6201646" y="1129908"/>
                  </a:lnTo>
                  <a:close/>
                  <a:moveTo>
                    <a:pt x="2937827" y="1005231"/>
                  </a:moveTo>
                  <a:lnTo>
                    <a:pt x="4167976" y="1718314"/>
                  </a:lnTo>
                  <a:lnTo>
                    <a:pt x="4093271" y="1762023"/>
                  </a:lnTo>
                  <a:lnTo>
                    <a:pt x="2861876" y="1048940"/>
                  </a:lnTo>
                  <a:close/>
                  <a:moveTo>
                    <a:pt x="4338613" y="439445"/>
                  </a:moveTo>
                  <a:lnTo>
                    <a:pt x="5579689" y="1157993"/>
                  </a:lnTo>
                  <a:lnTo>
                    <a:pt x="5504925" y="1201731"/>
                  </a:lnTo>
                  <a:lnTo>
                    <a:pt x="4262603" y="483183"/>
                  </a:lnTo>
                  <a:close/>
                  <a:moveTo>
                    <a:pt x="76009" y="417474"/>
                  </a:moveTo>
                  <a:lnTo>
                    <a:pt x="1317086" y="1134772"/>
                  </a:lnTo>
                  <a:lnTo>
                    <a:pt x="1243568" y="1179760"/>
                  </a:lnTo>
                  <a:lnTo>
                    <a:pt x="0" y="459962"/>
                  </a:lnTo>
                  <a:close/>
                  <a:moveTo>
                    <a:pt x="4491002" y="346066"/>
                  </a:moveTo>
                  <a:lnTo>
                    <a:pt x="5728002" y="1060613"/>
                  </a:lnTo>
                  <a:lnTo>
                    <a:pt x="5655895" y="1102865"/>
                  </a:lnTo>
                  <a:lnTo>
                    <a:pt x="4416409" y="389560"/>
                  </a:lnTo>
                  <a:close/>
                  <a:moveTo>
                    <a:pt x="228468" y="329584"/>
                  </a:moveTo>
                  <a:lnTo>
                    <a:pt x="1465396" y="1042815"/>
                  </a:lnTo>
                  <a:lnTo>
                    <a:pt x="1391976" y="1086380"/>
                  </a:lnTo>
                  <a:lnTo>
                    <a:pt x="153804" y="373150"/>
                  </a:lnTo>
                  <a:close/>
                  <a:moveTo>
                    <a:pt x="4644879" y="263669"/>
                  </a:moveTo>
                  <a:lnTo>
                    <a:pt x="5881807" y="975731"/>
                  </a:lnTo>
                  <a:lnTo>
                    <a:pt x="5808387" y="1020468"/>
                  </a:lnTo>
                  <a:lnTo>
                    <a:pt x="4570215" y="307163"/>
                  </a:lnTo>
                  <a:close/>
                  <a:moveTo>
                    <a:pt x="376924" y="241695"/>
                  </a:moveTo>
                  <a:lnTo>
                    <a:pt x="1613711" y="954852"/>
                  </a:lnTo>
                  <a:lnTo>
                    <a:pt x="1540152" y="998489"/>
                  </a:lnTo>
                  <a:lnTo>
                    <a:pt x="302118" y="285332"/>
                  </a:lnTo>
                  <a:close/>
                  <a:moveTo>
                    <a:pt x="4793333" y="175780"/>
                  </a:moveTo>
                  <a:lnTo>
                    <a:pt x="6030120" y="888937"/>
                  </a:lnTo>
                  <a:lnTo>
                    <a:pt x="5956561" y="932574"/>
                  </a:lnTo>
                  <a:lnTo>
                    <a:pt x="4718527" y="219417"/>
                  </a:lnTo>
                  <a:close/>
                  <a:moveTo>
                    <a:pt x="530556" y="153808"/>
                  </a:moveTo>
                  <a:lnTo>
                    <a:pt x="1762023" y="866891"/>
                  </a:lnTo>
                  <a:lnTo>
                    <a:pt x="1687389" y="910600"/>
                  </a:lnTo>
                  <a:lnTo>
                    <a:pt x="455922" y="197517"/>
                  </a:lnTo>
                  <a:close/>
                  <a:moveTo>
                    <a:pt x="4945792" y="87889"/>
                  </a:moveTo>
                  <a:lnTo>
                    <a:pt x="6178432" y="795731"/>
                  </a:lnTo>
                  <a:lnTo>
                    <a:pt x="6104972" y="839195"/>
                  </a:lnTo>
                  <a:lnTo>
                    <a:pt x="4872332" y="130111"/>
                  </a:lnTo>
                  <a:close/>
                  <a:moveTo>
                    <a:pt x="679013" y="65917"/>
                  </a:moveTo>
                  <a:lnTo>
                    <a:pt x="1910335" y="772518"/>
                  </a:lnTo>
                  <a:lnTo>
                    <a:pt x="1835558" y="817223"/>
                  </a:lnTo>
                  <a:lnTo>
                    <a:pt x="604236" y="109381"/>
                  </a:lnTo>
                  <a:close/>
                  <a:moveTo>
                    <a:pt x="5095494" y="0"/>
                  </a:moveTo>
                  <a:lnTo>
                    <a:pt x="6326743" y="707842"/>
                  </a:lnTo>
                  <a:lnTo>
                    <a:pt x="6254391" y="751306"/>
                  </a:lnTo>
                  <a:lnTo>
                    <a:pt x="5020646" y="4346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20FD2D4-6FD3-7B42-8B46-68C73757F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7819" y="8950853"/>
              <a:ext cx="3734026" cy="1921325"/>
            </a:xfrm>
            <a:custGeom>
              <a:avLst/>
              <a:gdLst>
                <a:gd name="connsiteX0" fmla="*/ 3570893 w 3734026"/>
                <a:gd name="connsiteY0" fmla="*/ 1120584 h 1921325"/>
                <a:gd name="connsiteX1" fmla="*/ 3734026 w 3734026"/>
                <a:gd name="connsiteY1" fmla="*/ 1213838 h 1921325"/>
                <a:gd name="connsiteX2" fmla="*/ 2508662 w 3734026"/>
                <a:gd name="connsiteY2" fmla="*/ 1921325 h 1921325"/>
                <a:gd name="connsiteX3" fmla="*/ 2345529 w 3734026"/>
                <a:gd name="connsiteY3" fmla="*/ 1826827 h 1921325"/>
                <a:gd name="connsiteX4" fmla="*/ 1703565 w 3734026"/>
                <a:gd name="connsiteY4" fmla="*/ 1054667 h 1921325"/>
                <a:gd name="connsiteX5" fmla="*/ 1866392 w 3734026"/>
                <a:gd name="connsiteY5" fmla="*/ 1148535 h 1921325"/>
                <a:gd name="connsiteX6" fmla="*/ 1519607 w 3734026"/>
                <a:gd name="connsiteY6" fmla="*/ 1350039 h 1921325"/>
                <a:gd name="connsiteX7" fmla="*/ 1356780 w 3734026"/>
                <a:gd name="connsiteY7" fmla="*/ 1256171 h 1921325"/>
                <a:gd name="connsiteX8" fmla="*/ 825822 w 3734026"/>
                <a:gd name="connsiteY8" fmla="*/ 0 h 1921325"/>
                <a:gd name="connsiteX9" fmla="*/ 987504 w 3734026"/>
                <a:gd name="connsiteY9" fmla="*/ 94385 h 1921325"/>
                <a:gd name="connsiteX10" fmla="*/ 162926 w 3734026"/>
                <a:gd name="connsiteY10" fmla="*/ 570034 h 1921325"/>
                <a:gd name="connsiteX11" fmla="*/ 0 w 3734026"/>
                <a:gd name="connsiteY11" fmla="*/ 475649 h 192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34026" h="1921325">
                  <a:moveTo>
                    <a:pt x="3570893" y="1120584"/>
                  </a:moveTo>
                  <a:lnTo>
                    <a:pt x="3734026" y="1213838"/>
                  </a:lnTo>
                  <a:lnTo>
                    <a:pt x="2508662" y="1921325"/>
                  </a:lnTo>
                  <a:lnTo>
                    <a:pt x="2345529" y="1826827"/>
                  </a:lnTo>
                  <a:close/>
                  <a:moveTo>
                    <a:pt x="1703565" y="1054667"/>
                  </a:moveTo>
                  <a:lnTo>
                    <a:pt x="1866392" y="1148535"/>
                  </a:lnTo>
                  <a:lnTo>
                    <a:pt x="1519607" y="1350039"/>
                  </a:lnTo>
                  <a:lnTo>
                    <a:pt x="1356780" y="1256171"/>
                  </a:lnTo>
                  <a:close/>
                  <a:moveTo>
                    <a:pt x="825822" y="0"/>
                  </a:moveTo>
                  <a:lnTo>
                    <a:pt x="987504" y="94385"/>
                  </a:lnTo>
                  <a:lnTo>
                    <a:pt x="162926" y="570034"/>
                  </a:lnTo>
                  <a:lnTo>
                    <a:pt x="0" y="475649"/>
                  </a:lnTo>
                  <a:close/>
                </a:path>
              </a:pathLst>
            </a:custGeom>
            <a:solidFill>
              <a:srgbClr val="193A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E22F5D-1D5A-5446-861F-30D232F9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8387" y="8978318"/>
              <a:ext cx="1668635" cy="1514849"/>
            </a:xfrm>
            <a:custGeom>
              <a:avLst/>
              <a:gdLst>
                <a:gd name="connsiteX0" fmla="*/ 1504318 w 1668635"/>
                <a:gd name="connsiteY0" fmla="*/ 1334813 h 1514849"/>
                <a:gd name="connsiteX1" fmla="*/ 1668635 w 1668635"/>
                <a:gd name="connsiteY1" fmla="*/ 1428530 h 1514849"/>
                <a:gd name="connsiteX2" fmla="*/ 1515607 w 1668635"/>
                <a:gd name="connsiteY2" fmla="*/ 1514849 h 1514849"/>
                <a:gd name="connsiteX3" fmla="*/ 1351291 w 1668635"/>
                <a:gd name="connsiteY3" fmla="*/ 1421132 h 1514849"/>
                <a:gd name="connsiteX4" fmla="*/ 1104683 w 1668635"/>
                <a:gd name="connsiteY4" fmla="*/ 0 h 1514849"/>
                <a:gd name="connsiteX5" fmla="*/ 1267648 w 1668635"/>
                <a:gd name="connsiteY5" fmla="*/ 93727 h 1514849"/>
                <a:gd name="connsiteX6" fmla="*/ 162966 w 1668635"/>
                <a:gd name="connsiteY6" fmla="*/ 734819 h 1514849"/>
                <a:gd name="connsiteX7" fmla="*/ 0 w 1668635"/>
                <a:gd name="connsiteY7" fmla="*/ 639843 h 151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8635" h="1514849">
                  <a:moveTo>
                    <a:pt x="1504318" y="1334813"/>
                  </a:moveTo>
                  <a:lnTo>
                    <a:pt x="1668635" y="1428530"/>
                  </a:lnTo>
                  <a:lnTo>
                    <a:pt x="1515607" y="1514849"/>
                  </a:lnTo>
                  <a:lnTo>
                    <a:pt x="1351291" y="1421132"/>
                  </a:lnTo>
                  <a:close/>
                  <a:moveTo>
                    <a:pt x="1104683" y="0"/>
                  </a:moveTo>
                  <a:lnTo>
                    <a:pt x="1267648" y="93727"/>
                  </a:lnTo>
                  <a:lnTo>
                    <a:pt x="162966" y="734819"/>
                  </a:lnTo>
                  <a:lnTo>
                    <a:pt x="0" y="639843"/>
                  </a:lnTo>
                  <a:close/>
                </a:path>
              </a:pathLst>
            </a:custGeom>
            <a:solidFill>
              <a:srgbClr val="1A87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78D7ABA-7F4A-7B48-B563-5DE142C2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8958" y="9280436"/>
              <a:ext cx="1087623" cy="631699"/>
            </a:xfrm>
            <a:custGeom>
              <a:avLst/>
              <a:gdLst>
                <a:gd name="T0" fmla="*/ 0 w 874"/>
                <a:gd name="T1" fmla="*/ 430 h 506"/>
                <a:gd name="T2" fmla="*/ 131 w 874"/>
                <a:gd name="T3" fmla="*/ 505 h 506"/>
                <a:gd name="T4" fmla="*/ 873 w 874"/>
                <a:gd name="T5" fmla="*/ 75 h 506"/>
                <a:gd name="T6" fmla="*/ 743 w 874"/>
                <a:gd name="T7" fmla="*/ 0 h 506"/>
                <a:gd name="T8" fmla="*/ 0 w 874"/>
                <a:gd name="T9" fmla="*/ 43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506">
                  <a:moveTo>
                    <a:pt x="0" y="430"/>
                  </a:moveTo>
                  <a:lnTo>
                    <a:pt x="131" y="505"/>
                  </a:lnTo>
                  <a:lnTo>
                    <a:pt x="873" y="75"/>
                  </a:lnTo>
                  <a:lnTo>
                    <a:pt x="743" y="0"/>
                  </a:lnTo>
                  <a:lnTo>
                    <a:pt x="0" y="430"/>
                  </a:lnTo>
                </a:path>
              </a:pathLst>
            </a:custGeom>
            <a:solidFill>
              <a:srgbClr val="2E68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B73EE61-89D5-A446-87E4-E05B30EF8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4031" y="9714386"/>
              <a:ext cx="1893856" cy="976510"/>
            </a:xfrm>
            <a:custGeom>
              <a:avLst/>
              <a:gdLst>
                <a:gd name="connsiteX0" fmla="*/ 1730777 w 1893856"/>
                <a:gd name="connsiteY0" fmla="*/ 466911 h 976510"/>
                <a:gd name="connsiteX1" fmla="*/ 1893856 w 1893856"/>
                <a:gd name="connsiteY1" fmla="*/ 560817 h 976510"/>
                <a:gd name="connsiteX2" fmla="*/ 1179294 w 1893856"/>
                <a:gd name="connsiteY2" fmla="*/ 976510 h 976510"/>
                <a:gd name="connsiteX3" fmla="*/ 1016214 w 1893856"/>
                <a:gd name="connsiteY3" fmla="*/ 881351 h 976510"/>
                <a:gd name="connsiteX4" fmla="*/ 511098 w 1893856"/>
                <a:gd name="connsiteY4" fmla="*/ 0 h 976510"/>
                <a:gd name="connsiteX5" fmla="*/ 674399 w 1893856"/>
                <a:gd name="connsiteY5" fmla="*/ 94698 h 976510"/>
                <a:gd name="connsiteX6" fmla="*/ 163302 w 1893856"/>
                <a:gd name="connsiteY6" fmla="*/ 388761 h 976510"/>
                <a:gd name="connsiteX7" fmla="*/ 0 w 1893856"/>
                <a:gd name="connsiteY7" fmla="*/ 295309 h 97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3856" h="976510">
                  <a:moveTo>
                    <a:pt x="1730777" y="466911"/>
                  </a:moveTo>
                  <a:lnTo>
                    <a:pt x="1893856" y="560817"/>
                  </a:lnTo>
                  <a:lnTo>
                    <a:pt x="1179294" y="976510"/>
                  </a:lnTo>
                  <a:lnTo>
                    <a:pt x="1016214" y="881351"/>
                  </a:lnTo>
                  <a:close/>
                  <a:moveTo>
                    <a:pt x="511098" y="0"/>
                  </a:moveTo>
                  <a:lnTo>
                    <a:pt x="674399" y="94698"/>
                  </a:lnTo>
                  <a:lnTo>
                    <a:pt x="163302" y="388761"/>
                  </a:lnTo>
                  <a:lnTo>
                    <a:pt x="0" y="295309"/>
                  </a:lnTo>
                  <a:close/>
                </a:path>
              </a:pathLst>
            </a:custGeom>
            <a:solidFill>
              <a:srgbClr val="4350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0056E03-7697-EC45-A8EC-CAC2C88B2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0492" y="8445493"/>
              <a:ext cx="2801453" cy="2521307"/>
            </a:xfrm>
            <a:custGeom>
              <a:avLst/>
              <a:gdLst>
                <a:gd name="T0" fmla="*/ 2239 w 2249"/>
                <a:gd name="T1" fmla="*/ 2021 h 2022"/>
                <a:gd name="T2" fmla="*/ 2239 w 2249"/>
                <a:gd name="T3" fmla="*/ 2021 h 2022"/>
                <a:gd name="T4" fmla="*/ 2235 w 2249"/>
                <a:gd name="T5" fmla="*/ 2020 h 2022"/>
                <a:gd name="T6" fmla="*/ 4 w 2249"/>
                <a:gd name="T7" fmla="*/ 731 h 2022"/>
                <a:gd name="T8" fmla="*/ 4 w 2249"/>
                <a:gd name="T9" fmla="*/ 731 h 2022"/>
                <a:gd name="T10" fmla="*/ 0 w 2249"/>
                <a:gd name="T11" fmla="*/ 725 h 2022"/>
                <a:gd name="T12" fmla="*/ 0 w 2249"/>
                <a:gd name="T13" fmla="*/ 725 h 2022"/>
                <a:gd name="T14" fmla="*/ 4 w 2249"/>
                <a:gd name="T15" fmla="*/ 717 h 2022"/>
                <a:gd name="T16" fmla="*/ 1242 w 2249"/>
                <a:gd name="T17" fmla="*/ 2 h 2022"/>
                <a:gd name="T18" fmla="*/ 1242 w 2249"/>
                <a:gd name="T19" fmla="*/ 2 h 2022"/>
                <a:gd name="T20" fmla="*/ 1253 w 2249"/>
                <a:gd name="T21" fmla="*/ 5 h 2022"/>
                <a:gd name="T22" fmla="*/ 1253 w 2249"/>
                <a:gd name="T23" fmla="*/ 5 h 2022"/>
                <a:gd name="T24" fmla="*/ 1250 w 2249"/>
                <a:gd name="T25" fmla="*/ 16 h 2022"/>
                <a:gd name="T26" fmla="*/ 23 w 2249"/>
                <a:gd name="T27" fmla="*/ 725 h 2022"/>
                <a:gd name="T28" fmla="*/ 2243 w 2249"/>
                <a:gd name="T29" fmla="*/ 2006 h 2022"/>
                <a:gd name="T30" fmla="*/ 2243 w 2249"/>
                <a:gd name="T31" fmla="*/ 2006 h 2022"/>
                <a:gd name="T32" fmla="*/ 2246 w 2249"/>
                <a:gd name="T33" fmla="*/ 2017 h 2022"/>
                <a:gd name="T34" fmla="*/ 2246 w 2249"/>
                <a:gd name="T35" fmla="*/ 2017 h 2022"/>
                <a:gd name="T36" fmla="*/ 2239 w 2249"/>
                <a:gd name="T37" fmla="*/ 2021 h 2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49" h="2022">
                  <a:moveTo>
                    <a:pt x="2239" y="2021"/>
                  </a:moveTo>
                  <a:lnTo>
                    <a:pt x="2239" y="2021"/>
                  </a:lnTo>
                  <a:cubicBezTo>
                    <a:pt x="2238" y="2021"/>
                    <a:pt x="2236" y="2021"/>
                    <a:pt x="2235" y="2020"/>
                  </a:cubicBezTo>
                  <a:lnTo>
                    <a:pt x="4" y="731"/>
                  </a:lnTo>
                  <a:lnTo>
                    <a:pt x="4" y="731"/>
                  </a:lnTo>
                  <a:cubicBezTo>
                    <a:pt x="1" y="729"/>
                    <a:pt x="0" y="727"/>
                    <a:pt x="0" y="725"/>
                  </a:cubicBezTo>
                  <a:lnTo>
                    <a:pt x="0" y="725"/>
                  </a:lnTo>
                  <a:cubicBezTo>
                    <a:pt x="0" y="721"/>
                    <a:pt x="1" y="719"/>
                    <a:pt x="4" y="717"/>
                  </a:cubicBezTo>
                  <a:lnTo>
                    <a:pt x="1242" y="2"/>
                  </a:lnTo>
                  <a:lnTo>
                    <a:pt x="1242" y="2"/>
                  </a:lnTo>
                  <a:cubicBezTo>
                    <a:pt x="1246" y="0"/>
                    <a:pt x="1250" y="1"/>
                    <a:pt x="1253" y="5"/>
                  </a:cubicBezTo>
                  <a:lnTo>
                    <a:pt x="1253" y="5"/>
                  </a:lnTo>
                  <a:cubicBezTo>
                    <a:pt x="1255" y="8"/>
                    <a:pt x="1253" y="13"/>
                    <a:pt x="1250" y="16"/>
                  </a:cubicBezTo>
                  <a:lnTo>
                    <a:pt x="23" y="725"/>
                  </a:lnTo>
                  <a:lnTo>
                    <a:pt x="2243" y="2006"/>
                  </a:lnTo>
                  <a:lnTo>
                    <a:pt x="2243" y="2006"/>
                  </a:lnTo>
                  <a:cubicBezTo>
                    <a:pt x="2247" y="2009"/>
                    <a:pt x="2248" y="2014"/>
                    <a:pt x="2246" y="2017"/>
                  </a:cubicBezTo>
                  <a:lnTo>
                    <a:pt x="2246" y="2017"/>
                  </a:lnTo>
                  <a:cubicBezTo>
                    <a:pt x="2245" y="2020"/>
                    <a:pt x="2242" y="2021"/>
                    <a:pt x="2239" y="20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719E8D09-EA72-6941-99B5-53C64F244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252" y="5407837"/>
              <a:ext cx="1807211" cy="1345798"/>
            </a:xfrm>
            <a:custGeom>
              <a:avLst/>
              <a:gdLst>
                <a:gd name="T0" fmla="*/ 922 w 1450"/>
                <a:gd name="T1" fmla="*/ 420 h 1082"/>
                <a:gd name="T2" fmla="*/ 1449 w 1450"/>
                <a:gd name="T3" fmla="*/ 115 h 1082"/>
                <a:gd name="T4" fmla="*/ 1449 w 1450"/>
                <a:gd name="T5" fmla="*/ 115 h 1082"/>
                <a:gd name="T6" fmla="*/ 302 w 1450"/>
                <a:gd name="T7" fmla="*/ 262 h 1082"/>
                <a:gd name="T8" fmla="*/ 302 w 1450"/>
                <a:gd name="T9" fmla="*/ 262 h 1082"/>
                <a:gd name="T10" fmla="*/ 481 w 1450"/>
                <a:gd name="T11" fmla="*/ 981 h 1082"/>
                <a:gd name="T12" fmla="*/ 481 w 1450"/>
                <a:gd name="T13" fmla="*/ 981 h 1082"/>
                <a:gd name="T14" fmla="*/ 922 w 1450"/>
                <a:gd name="T15" fmla="*/ 1081 h 1082"/>
                <a:gd name="T16" fmla="*/ 922 w 1450"/>
                <a:gd name="T17" fmla="*/ 42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82">
                  <a:moveTo>
                    <a:pt x="922" y="420"/>
                  </a:moveTo>
                  <a:lnTo>
                    <a:pt x="1449" y="115"/>
                  </a:lnTo>
                  <a:lnTo>
                    <a:pt x="1449" y="115"/>
                  </a:lnTo>
                  <a:cubicBezTo>
                    <a:pt x="1062" y="0"/>
                    <a:pt x="573" y="58"/>
                    <a:pt x="302" y="262"/>
                  </a:cubicBezTo>
                  <a:lnTo>
                    <a:pt x="302" y="262"/>
                  </a:lnTo>
                  <a:cubicBezTo>
                    <a:pt x="0" y="489"/>
                    <a:pt x="80" y="811"/>
                    <a:pt x="481" y="981"/>
                  </a:cubicBezTo>
                  <a:lnTo>
                    <a:pt x="481" y="981"/>
                  </a:lnTo>
                  <a:cubicBezTo>
                    <a:pt x="615" y="1038"/>
                    <a:pt x="767" y="1071"/>
                    <a:pt x="922" y="1081"/>
                  </a:cubicBezTo>
                  <a:lnTo>
                    <a:pt x="922" y="420"/>
                  </a:lnTo>
                </a:path>
              </a:pathLst>
            </a:custGeom>
            <a:solidFill>
              <a:srgbClr val="193A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036FA23C-DC05-EA40-9696-D77301E09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3173" y="5583617"/>
              <a:ext cx="1307345" cy="917340"/>
            </a:xfrm>
            <a:custGeom>
              <a:avLst/>
              <a:gdLst>
                <a:gd name="T0" fmla="*/ 570 w 1049"/>
                <a:gd name="T1" fmla="*/ 22 h 736"/>
                <a:gd name="T2" fmla="*/ 570 w 1049"/>
                <a:gd name="T3" fmla="*/ 22 h 736"/>
                <a:gd name="T4" fmla="*/ 515 w 1049"/>
                <a:gd name="T5" fmla="*/ 0 h 736"/>
                <a:gd name="T6" fmla="*/ 0 w 1049"/>
                <a:gd name="T7" fmla="*/ 298 h 736"/>
                <a:gd name="T8" fmla="*/ 758 w 1049"/>
                <a:gd name="T9" fmla="*/ 735 h 736"/>
                <a:gd name="T10" fmla="*/ 758 w 1049"/>
                <a:gd name="T11" fmla="*/ 735 h 736"/>
                <a:gd name="T12" fmla="*/ 570 w 1049"/>
                <a:gd name="T13" fmla="*/ 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9" h="736">
                  <a:moveTo>
                    <a:pt x="570" y="22"/>
                  </a:moveTo>
                  <a:lnTo>
                    <a:pt x="570" y="22"/>
                  </a:lnTo>
                  <a:cubicBezTo>
                    <a:pt x="552" y="14"/>
                    <a:pt x="534" y="7"/>
                    <a:pt x="515" y="0"/>
                  </a:cubicBezTo>
                  <a:lnTo>
                    <a:pt x="0" y="298"/>
                  </a:lnTo>
                  <a:lnTo>
                    <a:pt x="758" y="735"/>
                  </a:lnTo>
                  <a:lnTo>
                    <a:pt x="758" y="735"/>
                  </a:lnTo>
                  <a:cubicBezTo>
                    <a:pt x="1048" y="509"/>
                    <a:pt x="966" y="191"/>
                    <a:pt x="570" y="22"/>
                  </a:cubicBezTo>
                </a:path>
              </a:pathLst>
            </a:custGeom>
            <a:solidFill>
              <a:srgbClr val="1A87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FC3A1835-BDF1-CB47-9B3A-DEAAB6C5B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14" y="6012073"/>
              <a:ext cx="917340" cy="758041"/>
            </a:xfrm>
            <a:custGeom>
              <a:avLst/>
              <a:gdLst>
                <a:gd name="T0" fmla="*/ 0 w 736"/>
                <a:gd name="T1" fmla="*/ 0 h 609"/>
                <a:gd name="T2" fmla="*/ 0 w 736"/>
                <a:gd name="T3" fmla="*/ 600 h 609"/>
                <a:gd name="T4" fmla="*/ 0 w 736"/>
                <a:gd name="T5" fmla="*/ 600 h 609"/>
                <a:gd name="T6" fmla="*/ 735 w 736"/>
                <a:gd name="T7" fmla="*/ 424 h 609"/>
                <a:gd name="T8" fmla="*/ 0 w 736"/>
                <a:gd name="T9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609">
                  <a:moveTo>
                    <a:pt x="0" y="0"/>
                  </a:moveTo>
                  <a:lnTo>
                    <a:pt x="0" y="600"/>
                  </a:lnTo>
                  <a:lnTo>
                    <a:pt x="0" y="600"/>
                  </a:lnTo>
                  <a:cubicBezTo>
                    <a:pt x="272" y="608"/>
                    <a:pt x="546" y="547"/>
                    <a:pt x="735" y="424"/>
                  </a:cubicBezTo>
                  <a:lnTo>
                    <a:pt x="0" y="0"/>
                  </a:lnTo>
                </a:path>
              </a:pathLst>
            </a:custGeom>
            <a:solidFill>
              <a:srgbClr val="2E68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3646007-C121-7A43-9E8A-6DDCBECE5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3364" y="6297710"/>
              <a:ext cx="3226455" cy="1218213"/>
            </a:xfrm>
            <a:custGeom>
              <a:avLst/>
              <a:gdLst>
                <a:gd name="connsiteX0" fmla="*/ 1872703 w 3226455"/>
                <a:gd name="connsiteY0" fmla="*/ 561535 h 1218213"/>
                <a:gd name="connsiteX1" fmla="*/ 1886498 w 3226455"/>
                <a:gd name="connsiteY1" fmla="*/ 565266 h 1218213"/>
                <a:gd name="connsiteX2" fmla="*/ 2251424 w 3226455"/>
                <a:gd name="connsiteY2" fmla="*/ 1203288 h 1218213"/>
                <a:gd name="connsiteX3" fmla="*/ 2247662 w 3226455"/>
                <a:gd name="connsiteY3" fmla="*/ 1216969 h 1218213"/>
                <a:gd name="connsiteX4" fmla="*/ 2242646 w 3226455"/>
                <a:gd name="connsiteY4" fmla="*/ 1218213 h 1218213"/>
                <a:gd name="connsiteX5" fmla="*/ 2235121 w 3226455"/>
                <a:gd name="connsiteY5" fmla="*/ 1213238 h 1218213"/>
                <a:gd name="connsiteX6" fmla="*/ 1868941 w 3226455"/>
                <a:gd name="connsiteY6" fmla="*/ 575216 h 1218213"/>
                <a:gd name="connsiteX7" fmla="*/ 1872703 w 3226455"/>
                <a:gd name="connsiteY7" fmla="*/ 561535 h 1218213"/>
                <a:gd name="connsiteX8" fmla="*/ 373754 w 3226455"/>
                <a:gd name="connsiteY8" fmla="*/ 7991 h 1218213"/>
                <a:gd name="connsiteX9" fmla="*/ 385041 w 3226455"/>
                <a:gd name="connsiteY9" fmla="*/ 11732 h 1218213"/>
                <a:gd name="connsiteX10" fmla="*/ 382533 w 3226455"/>
                <a:gd name="connsiteY10" fmla="*/ 21709 h 1218213"/>
                <a:gd name="connsiteX11" fmla="*/ 11336 w 3226455"/>
                <a:gd name="connsiteY11" fmla="*/ 234958 h 1218213"/>
                <a:gd name="connsiteX12" fmla="*/ 7574 w 3226455"/>
                <a:gd name="connsiteY12" fmla="*/ 234958 h 1218213"/>
                <a:gd name="connsiteX13" fmla="*/ 1304 w 3226455"/>
                <a:gd name="connsiteY13" fmla="*/ 231216 h 1218213"/>
                <a:gd name="connsiteX14" fmla="*/ 3812 w 3226455"/>
                <a:gd name="connsiteY14" fmla="*/ 221240 h 1218213"/>
                <a:gd name="connsiteX15" fmla="*/ 2849915 w 3226455"/>
                <a:gd name="connsiteY15" fmla="*/ 0 h 1218213"/>
                <a:gd name="connsiteX16" fmla="*/ 3218738 w 3226455"/>
                <a:gd name="connsiteY16" fmla="*/ 72915 h 1218213"/>
                <a:gd name="connsiteX17" fmla="*/ 3226214 w 3226455"/>
                <a:gd name="connsiteY17" fmla="*/ 84428 h 1218213"/>
                <a:gd name="connsiteX18" fmla="*/ 3216246 w 3226455"/>
                <a:gd name="connsiteY18" fmla="*/ 92104 h 1218213"/>
                <a:gd name="connsiteX19" fmla="*/ 3215000 w 3226455"/>
                <a:gd name="connsiteY19" fmla="*/ 92104 h 1218213"/>
                <a:gd name="connsiteX20" fmla="*/ 2847423 w 3226455"/>
                <a:gd name="connsiteY20" fmla="*/ 19188 h 1218213"/>
                <a:gd name="connsiteX21" fmla="*/ 2838701 w 3226455"/>
                <a:gd name="connsiteY21" fmla="*/ 7675 h 1218213"/>
                <a:gd name="connsiteX22" fmla="*/ 2849915 w 3226455"/>
                <a:gd name="connsiteY22" fmla="*/ 0 h 121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26455" h="1218213">
                  <a:moveTo>
                    <a:pt x="1872703" y="561535"/>
                  </a:moveTo>
                  <a:cubicBezTo>
                    <a:pt x="1877719" y="560291"/>
                    <a:pt x="1883990" y="561535"/>
                    <a:pt x="1886498" y="565266"/>
                  </a:cubicBezTo>
                  <a:lnTo>
                    <a:pt x="2251424" y="1203288"/>
                  </a:lnTo>
                  <a:cubicBezTo>
                    <a:pt x="2255186" y="1208263"/>
                    <a:pt x="2252678" y="1214481"/>
                    <a:pt x="2247662" y="1216969"/>
                  </a:cubicBezTo>
                  <a:cubicBezTo>
                    <a:pt x="2246408" y="1218213"/>
                    <a:pt x="2245154" y="1218213"/>
                    <a:pt x="2242646" y="1218213"/>
                  </a:cubicBezTo>
                  <a:cubicBezTo>
                    <a:pt x="2238883" y="1218213"/>
                    <a:pt x="2236375" y="1216969"/>
                    <a:pt x="2235121" y="1213238"/>
                  </a:cubicBezTo>
                  <a:lnTo>
                    <a:pt x="1868941" y="575216"/>
                  </a:lnTo>
                  <a:cubicBezTo>
                    <a:pt x="1866433" y="570241"/>
                    <a:pt x="1867687" y="564022"/>
                    <a:pt x="1872703" y="561535"/>
                  </a:cubicBezTo>
                  <a:close/>
                  <a:moveTo>
                    <a:pt x="373754" y="7991"/>
                  </a:moveTo>
                  <a:cubicBezTo>
                    <a:pt x="377517" y="5497"/>
                    <a:pt x="383787" y="6744"/>
                    <a:pt x="385041" y="11732"/>
                  </a:cubicBezTo>
                  <a:cubicBezTo>
                    <a:pt x="387549" y="14226"/>
                    <a:pt x="386295" y="19215"/>
                    <a:pt x="382533" y="21709"/>
                  </a:cubicBezTo>
                  <a:lnTo>
                    <a:pt x="11336" y="234958"/>
                  </a:lnTo>
                  <a:cubicBezTo>
                    <a:pt x="10082" y="234958"/>
                    <a:pt x="8828" y="234958"/>
                    <a:pt x="7574" y="234958"/>
                  </a:cubicBezTo>
                  <a:cubicBezTo>
                    <a:pt x="3812" y="234958"/>
                    <a:pt x="2558" y="233711"/>
                    <a:pt x="1304" y="231216"/>
                  </a:cubicBezTo>
                  <a:cubicBezTo>
                    <a:pt x="-1204" y="227475"/>
                    <a:pt x="50" y="222487"/>
                    <a:pt x="3812" y="221240"/>
                  </a:cubicBezTo>
                  <a:close/>
                  <a:moveTo>
                    <a:pt x="2849915" y="0"/>
                  </a:moveTo>
                  <a:lnTo>
                    <a:pt x="3218738" y="72915"/>
                  </a:lnTo>
                  <a:cubicBezTo>
                    <a:pt x="3223722" y="74194"/>
                    <a:pt x="3227460" y="79311"/>
                    <a:pt x="3226214" y="84428"/>
                  </a:cubicBezTo>
                  <a:cubicBezTo>
                    <a:pt x="3224968" y="89545"/>
                    <a:pt x="3221230" y="92104"/>
                    <a:pt x="3216246" y="92104"/>
                  </a:cubicBezTo>
                  <a:lnTo>
                    <a:pt x="3215000" y="92104"/>
                  </a:lnTo>
                  <a:lnTo>
                    <a:pt x="2847423" y="19188"/>
                  </a:lnTo>
                  <a:cubicBezTo>
                    <a:pt x="2842439" y="19188"/>
                    <a:pt x="2838701" y="14071"/>
                    <a:pt x="2838701" y="7675"/>
                  </a:cubicBezTo>
                  <a:cubicBezTo>
                    <a:pt x="2839947" y="2558"/>
                    <a:pt x="2844931" y="0"/>
                    <a:pt x="28499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7DB57ACA-6D37-1442-9C2B-E7A2D8931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5595" y="8319151"/>
              <a:ext cx="203240" cy="115355"/>
            </a:xfrm>
            <a:custGeom>
              <a:avLst/>
              <a:gdLst>
                <a:gd name="T0" fmla="*/ 61 w 163"/>
                <a:gd name="T1" fmla="*/ 0 h 94"/>
                <a:gd name="T2" fmla="*/ 0 w 163"/>
                <a:gd name="T3" fmla="*/ 35 h 94"/>
                <a:gd name="T4" fmla="*/ 102 w 163"/>
                <a:gd name="T5" fmla="*/ 93 h 94"/>
                <a:gd name="T6" fmla="*/ 162 w 163"/>
                <a:gd name="T7" fmla="*/ 59 h 94"/>
                <a:gd name="T8" fmla="*/ 61 w 16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94">
                  <a:moveTo>
                    <a:pt x="61" y="0"/>
                  </a:moveTo>
                  <a:lnTo>
                    <a:pt x="0" y="35"/>
                  </a:lnTo>
                  <a:lnTo>
                    <a:pt x="102" y="93"/>
                  </a:lnTo>
                  <a:lnTo>
                    <a:pt x="162" y="59"/>
                  </a:lnTo>
                  <a:lnTo>
                    <a:pt x="61" y="0"/>
                  </a:lnTo>
                </a:path>
              </a:pathLst>
            </a:custGeom>
            <a:solidFill>
              <a:srgbClr val="193A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22295C48-91DD-4748-A532-36027F672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9562" y="9241983"/>
              <a:ext cx="192256" cy="109861"/>
            </a:xfrm>
            <a:custGeom>
              <a:avLst/>
              <a:gdLst>
                <a:gd name="T0" fmla="*/ 0 w 153"/>
                <a:gd name="T1" fmla="*/ 35 h 87"/>
                <a:gd name="T2" fmla="*/ 91 w 153"/>
                <a:gd name="T3" fmla="*/ 86 h 87"/>
                <a:gd name="T4" fmla="*/ 152 w 153"/>
                <a:gd name="T5" fmla="*/ 52 h 87"/>
                <a:gd name="T6" fmla="*/ 60 w 153"/>
                <a:gd name="T7" fmla="*/ 0 h 87"/>
                <a:gd name="T8" fmla="*/ 0 w 153"/>
                <a:gd name="T9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87">
                  <a:moveTo>
                    <a:pt x="0" y="35"/>
                  </a:moveTo>
                  <a:lnTo>
                    <a:pt x="91" y="86"/>
                  </a:lnTo>
                  <a:lnTo>
                    <a:pt x="152" y="52"/>
                  </a:lnTo>
                  <a:lnTo>
                    <a:pt x="60" y="0"/>
                  </a:lnTo>
                  <a:lnTo>
                    <a:pt x="0" y="35"/>
                  </a:lnTo>
                </a:path>
              </a:pathLst>
            </a:custGeom>
            <a:solidFill>
              <a:srgbClr val="1A87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7A28416B-9C6D-9F4F-9FB8-2DA15F69E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275" y="8176333"/>
              <a:ext cx="203240" cy="115355"/>
            </a:xfrm>
            <a:custGeom>
              <a:avLst/>
              <a:gdLst>
                <a:gd name="T0" fmla="*/ 60 w 162"/>
                <a:gd name="T1" fmla="*/ 0 h 94"/>
                <a:gd name="T2" fmla="*/ 0 w 162"/>
                <a:gd name="T3" fmla="*/ 35 h 94"/>
                <a:gd name="T4" fmla="*/ 101 w 162"/>
                <a:gd name="T5" fmla="*/ 93 h 94"/>
                <a:gd name="T6" fmla="*/ 161 w 162"/>
                <a:gd name="T7" fmla="*/ 58 h 94"/>
                <a:gd name="T8" fmla="*/ 60 w 162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94">
                  <a:moveTo>
                    <a:pt x="60" y="0"/>
                  </a:moveTo>
                  <a:lnTo>
                    <a:pt x="0" y="35"/>
                  </a:lnTo>
                  <a:lnTo>
                    <a:pt x="101" y="93"/>
                  </a:lnTo>
                  <a:lnTo>
                    <a:pt x="161" y="58"/>
                  </a:lnTo>
                  <a:lnTo>
                    <a:pt x="60" y="0"/>
                  </a:lnTo>
                </a:path>
              </a:pathLst>
            </a:custGeom>
            <a:solidFill>
              <a:srgbClr val="1A87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4354F783-7023-564A-8998-D0667BA0B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2242" y="9093673"/>
              <a:ext cx="192256" cy="109861"/>
            </a:xfrm>
            <a:custGeom>
              <a:avLst/>
              <a:gdLst>
                <a:gd name="T0" fmla="*/ 92 w 153"/>
                <a:gd name="T1" fmla="*/ 87 h 88"/>
                <a:gd name="T2" fmla="*/ 152 w 153"/>
                <a:gd name="T3" fmla="*/ 52 h 88"/>
                <a:gd name="T4" fmla="*/ 61 w 153"/>
                <a:gd name="T5" fmla="*/ 0 h 88"/>
                <a:gd name="T6" fmla="*/ 0 w 153"/>
                <a:gd name="T7" fmla="*/ 35 h 88"/>
                <a:gd name="T8" fmla="*/ 92 w 153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88">
                  <a:moveTo>
                    <a:pt x="92" y="87"/>
                  </a:moveTo>
                  <a:lnTo>
                    <a:pt x="152" y="52"/>
                  </a:lnTo>
                  <a:lnTo>
                    <a:pt x="61" y="0"/>
                  </a:lnTo>
                  <a:lnTo>
                    <a:pt x="0" y="35"/>
                  </a:lnTo>
                  <a:lnTo>
                    <a:pt x="92" y="87"/>
                  </a:lnTo>
                </a:path>
              </a:pathLst>
            </a:custGeom>
            <a:solidFill>
              <a:srgbClr val="0F26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C985C95-7526-E04B-84E8-B5543EB79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8784" y="7835766"/>
              <a:ext cx="411930" cy="251442"/>
            </a:xfrm>
            <a:custGeom>
              <a:avLst/>
              <a:gdLst>
                <a:gd name="connsiteX0" fmla="*/ 0 w 411930"/>
                <a:gd name="connsiteY0" fmla="*/ 0 h 251442"/>
                <a:gd name="connsiteX1" fmla="*/ 79384 w 411930"/>
                <a:gd name="connsiteY1" fmla="*/ 0 h 251442"/>
                <a:gd name="connsiteX2" fmla="*/ 411803 w 411930"/>
                <a:gd name="connsiteY2" fmla="*/ 89181 h 251442"/>
                <a:gd name="connsiteX3" fmla="*/ 266679 w 411930"/>
                <a:gd name="connsiteY3" fmla="*/ 120147 h 251442"/>
                <a:gd name="connsiteX4" fmla="*/ 169931 w 411930"/>
                <a:gd name="connsiteY4" fmla="*/ 116431 h 251442"/>
                <a:gd name="connsiteX5" fmla="*/ 191017 w 411930"/>
                <a:gd name="connsiteY5" fmla="*/ 177124 h 251442"/>
                <a:gd name="connsiteX6" fmla="*/ 192966 w 411930"/>
                <a:gd name="connsiteY6" fmla="*/ 178660 h 251442"/>
                <a:gd name="connsiteX7" fmla="*/ 192258 w 411930"/>
                <a:gd name="connsiteY7" fmla="*/ 177844 h 251442"/>
                <a:gd name="connsiteX8" fmla="*/ 230099 w 411930"/>
                <a:gd name="connsiteY8" fmla="*/ 153589 h 251442"/>
                <a:gd name="connsiteX9" fmla="*/ 219113 w 411930"/>
                <a:gd name="connsiteY9" fmla="*/ 120844 h 251442"/>
                <a:gd name="connsiteX10" fmla="*/ 275264 w 411930"/>
                <a:gd name="connsiteY10" fmla="*/ 123270 h 251442"/>
                <a:gd name="connsiteX11" fmla="*/ 278926 w 411930"/>
                <a:gd name="connsiteY11" fmla="*/ 170568 h 251442"/>
                <a:gd name="connsiteX12" fmla="*/ 222775 w 411930"/>
                <a:gd name="connsiteY12" fmla="*/ 213014 h 251442"/>
                <a:gd name="connsiteX13" fmla="*/ 218210 w 411930"/>
                <a:gd name="connsiteY13" fmla="*/ 207753 h 251442"/>
                <a:gd name="connsiteX14" fmla="*/ 225553 w 411930"/>
                <a:gd name="connsiteY14" fmla="*/ 224153 h 251442"/>
                <a:gd name="connsiteX15" fmla="*/ 218305 w 411930"/>
                <a:gd name="connsiteY15" fmla="*/ 251442 h 251442"/>
                <a:gd name="connsiteX16" fmla="*/ 151325 w 411930"/>
                <a:gd name="connsiteY16" fmla="*/ 210567 h 251442"/>
                <a:gd name="connsiteX17" fmla="*/ 80624 w 411930"/>
                <a:gd name="connsiteY17" fmla="*/ 125102 h 251442"/>
                <a:gd name="connsiteX18" fmla="*/ 3721 w 411930"/>
                <a:gd name="connsiteY18" fmla="*/ 125102 h 25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930" h="251442">
                  <a:moveTo>
                    <a:pt x="0" y="0"/>
                  </a:moveTo>
                  <a:lnTo>
                    <a:pt x="79384" y="0"/>
                  </a:lnTo>
                  <a:cubicBezTo>
                    <a:pt x="79384" y="0"/>
                    <a:pt x="178613" y="86704"/>
                    <a:pt x="411803" y="89181"/>
                  </a:cubicBezTo>
                  <a:cubicBezTo>
                    <a:pt x="411803" y="89181"/>
                    <a:pt x="421726" y="132533"/>
                    <a:pt x="266679" y="120147"/>
                  </a:cubicBezTo>
                  <a:lnTo>
                    <a:pt x="169931" y="116431"/>
                  </a:lnTo>
                  <a:lnTo>
                    <a:pt x="191017" y="177124"/>
                  </a:lnTo>
                  <a:lnTo>
                    <a:pt x="192966" y="178660"/>
                  </a:lnTo>
                  <a:lnTo>
                    <a:pt x="192258" y="177844"/>
                  </a:lnTo>
                  <a:lnTo>
                    <a:pt x="230099" y="153589"/>
                  </a:lnTo>
                  <a:cubicBezTo>
                    <a:pt x="222775" y="142674"/>
                    <a:pt x="219113" y="120844"/>
                    <a:pt x="219113" y="120844"/>
                  </a:cubicBezTo>
                  <a:lnTo>
                    <a:pt x="275264" y="123270"/>
                  </a:lnTo>
                  <a:lnTo>
                    <a:pt x="278926" y="170568"/>
                  </a:lnTo>
                  <a:lnTo>
                    <a:pt x="222775" y="213014"/>
                  </a:lnTo>
                  <a:lnTo>
                    <a:pt x="218210" y="207753"/>
                  </a:lnTo>
                  <a:lnTo>
                    <a:pt x="225553" y="224153"/>
                  </a:lnTo>
                  <a:cubicBezTo>
                    <a:pt x="226833" y="232862"/>
                    <a:pt x="225127" y="242152"/>
                    <a:pt x="218305" y="251442"/>
                  </a:cubicBezTo>
                  <a:lnTo>
                    <a:pt x="151325" y="210567"/>
                  </a:lnTo>
                  <a:lnTo>
                    <a:pt x="80624" y="125102"/>
                  </a:lnTo>
                  <a:lnTo>
                    <a:pt x="3721" y="125102"/>
                  </a:lnTo>
                  <a:close/>
                </a:path>
              </a:pathLst>
            </a:custGeom>
            <a:solidFill>
              <a:srgbClr val="FFD7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318A7FF6-D052-804D-960F-ECD737FC0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864" y="7725901"/>
              <a:ext cx="1252415" cy="373528"/>
            </a:xfrm>
            <a:custGeom>
              <a:avLst/>
              <a:gdLst>
                <a:gd name="T0" fmla="*/ 0 w 1006"/>
                <a:gd name="T1" fmla="*/ 0 h 299"/>
                <a:gd name="T2" fmla="*/ 1005 w 1006"/>
                <a:gd name="T3" fmla="*/ 72 h 299"/>
                <a:gd name="T4" fmla="*/ 1005 w 1006"/>
                <a:gd name="T5" fmla="*/ 195 h 299"/>
                <a:gd name="T6" fmla="*/ 37 w 1006"/>
                <a:gd name="T7" fmla="*/ 298 h 299"/>
                <a:gd name="T8" fmla="*/ 0 w 1006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6" h="299">
                  <a:moveTo>
                    <a:pt x="0" y="0"/>
                  </a:moveTo>
                  <a:lnTo>
                    <a:pt x="1005" y="72"/>
                  </a:lnTo>
                  <a:lnTo>
                    <a:pt x="1005" y="195"/>
                  </a:lnTo>
                  <a:lnTo>
                    <a:pt x="37" y="298"/>
                  </a:lnTo>
                  <a:lnTo>
                    <a:pt x="0" y="0"/>
                  </a:lnTo>
                </a:path>
              </a:pathLst>
            </a:custGeom>
            <a:solidFill>
              <a:srgbClr val="3535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622AFA67-11B3-E949-ACB5-DD8A952C5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8302" y="10774544"/>
              <a:ext cx="208735" cy="236199"/>
            </a:xfrm>
            <a:custGeom>
              <a:avLst/>
              <a:gdLst>
                <a:gd name="T0" fmla="*/ 53 w 168"/>
                <a:gd name="T1" fmla="*/ 189 h 190"/>
                <a:gd name="T2" fmla="*/ 0 w 168"/>
                <a:gd name="T3" fmla="*/ 123 h 190"/>
                <a:gd name="T4" fmla="*/ 110 w 168"/>
                <a:gd name="T5" fmla="*/ 0 h 190"/>
                <a:gd name="T6" fmla="*/ 167 w 168"/>
                <a:gd name="T7" fmla="*/ 53 h 190"/>
                <a:gd name="T8" fmla="*/ 53 w 168"/>
                <a:gd name="T9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90">
                  <a:moveTo>
                    <a:pt x="53" y="189"/>
                  </a:moveTo>
                  <a:lnTo>
                    <a:pt x="0" y="123"/>
                  </a:lnTo>
                  <a:lnTo>
                    <a:pt x="110" y="0"/>
                  </a:lnTo>
                  <a:lnTo>
                    <a:pt x="167" y="53"/>
                  </a:lnTo>
                  <a:lnTo>
                    <a:pt x="53" y="189"/>
                  </a:lnTo>
                </a:path>
              </a:pathLst>
            </a:custGeom>
            <a:solidFill>
              <a:srgbClr val="FFD7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E17303BE-B85D-3144-A5CE-7779E1202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9984" y="10928352"/>
              <a:ext cx="263667" cy="444936"/>
            </a:xfrm>
            <a:custGeom>
              <a:avLst/>
              <a:gdLst>
                <a:gd name="T0" fmla="*/ 155 w 213"/>
                <a:gd name="T1" fmla="*/ 197 h 357"/>
                <a:gd name="T2" fmla="*/ 155 w 213"/>
                <a:gd name="T3" fmla="*/ 197 h 357"/>
                <a:gd name="T4" fmla="*/ 171 w 213"/>
                <a:gd name="T5" fmla="*/ 66 h 357"/>
                <a:gd name="T6" fmla="*/ 118 w 213"/>
                <a:gd name="T7" fmla="*/ 0 h 357"/>
                <a:gd name="T8" fmla="*/ 40 w 213"/>
                <a:gd name="T9" fmla="*/ 31 h 357"/>
                <a:gd name="T10" fmla="*/ 40 w 213"/>
                <a:gd name="T11" fmla="*/ 31 h 357"/>
                <a:gd name="T12" fmla="*/ 14 w 213"/>
                <a:gd name="T13" fmla="*/ 50 h 357"/>
                <a:gd name="T14" fmla="*/ 14 w 213"/>
                <a:gd name="T15" fmla="*/ 50 h 357"/>
                <a:gd name="T16" fmla="*/ 4 w 213"/>
                <a:gd name="T17" fmla="*/ 102 h 357"/>
                <a:gd name="T18" fmla="*/ 22 w 213"/>
                <a:gd name="T19" fmla="*/ 160 h 357"/>
                <a:gd name="T20" fmla="*/ 22 w 213"/>
                <a:gd name="T21" fmla="*/ 160 h 357"/>
                <a:gd name="T22" fmla="*/ 97 w 213"/>
                <a:gd name="T23" fmla="*/ 316 h 357"/>
                <a:gd name="T24" fmla="*/ 97 w 213"/>
                <a:gd name="T25" fmla="*/ 316 h 357"/>
                <a:gd name="T26" fmla="*/ 149 w 213"/>
                <a:gd name="T27" fmla="*/ 356 h 357"/>
                <a:gd name="T28" fmla="*/ 149 w 213"/>
                <a:gd name="T29" fmla="*/ 356 h 357"/>
                <a:gd name="T30" fmla="*/ 158 w 213"/>
                <a:gd name="T31" fmla="*/ 356 h 357"/>
                <a:gd name="T32" fmla="*/ 158 w 213"/>
                <a:gd name="T33" fmla="*/ 356 h 357"/>
                <a:gd name="T34" fmla="*/ 155 w 213"/>
                <a:gd name="T35" fmla="*/ 19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357">
                  <a:moveTo>
                    <a:pt x="155" y="197"/>
                  </a:moveTo>
                  <a:lnTo>
                    <a:pt x="155" y="197"/>
                  </a:lnTo>
                  <a:cubicBezTo>
                    <a:pt x="154" y="164"/>
                    <a:pt x="171" y="66"/>
                    <a:pt x="171" y="66"/>
                  </a:cubicBezTo>
                  <a:lnTo>
                    <a:pt x="118" y="0"/>
                  </a:lnTo>
                  <a:lnTo>
                    <a:pt x="40" y="31"/>
                  </a:lnTo>
                  <a:lnTo>
                    <a:pt x="40" y="31"/>
                  </a:lnTo>
                  <a:cubicBezTo>
                    <a:pt x="29" y="34"/>
                    <a:pt x="21" y="41"/>
                    <a:pt x="14" y="50"/>
                  </a:cubicBezTo>
                  <a:lnTo>
                    <a:pt x="14" y="50"/>
                  </a:lnTo>
                  <a:cubicBezTo>
                    <a:pt x="4" y="64"/>
                    <a:pt x="0" y="84"/>
                    <a:pt x="4" y="102"/>
                  </a:cubicBezTo>
                  <a:lnTo>
                    <a:pt x="22" y="160"/>
                  </a:lnTo>
                  <a:lnTo>
                    <a:pt x="22" y="160"/>
                  </a:lnTo>
                  <a:cubicBezTo>
                    <a:pt x="53" y="261"/>
                    <a:pt x="97" y="316"/>
                    <a:pt x="97" y="316"/>
                  </a:cubicBezTo>
                  <a:lnTo>
                    <a:pt x="97" y="316"/>
                  </a:lnTo>
                  <a:cubicBezTo>
                    <a:pt x="108" y="332"/>
                    <a:pt x="135" y="355"/>
                    <a:pt x="149" y="356"/>
                  </a:cubicBezTo>
                  <a:lnTo>
                    <a:pt x="149" y="356"/>
                  </a:lnTo>
                  <a:cubicBezTo>
                    <a:pt x="153" y="356"/>
                    <a:pt x="155" y="356"/>
                    <a:pt x="158" y="356"/>
                  </a:cubicBezTo>
                  <a:lnTo>
                    <a:pt x="158" y="356"/>
                  </a:lnTo>
                  <a:cubicBezTo>
                    <a:pt x="212" y="353"/>
                    <a:pt x="160" y="299"/>
                    <a:pt x="155" y="197"/>
                  </a:cubicBezTo>
                </a:path>
              </a:pathLst>
            </a:custGeom>
            <a:solidFill>
              <a:srgbClr val="FFA7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9EE84098-8F7F-0644-AC20-751888E79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9984" y="10988773"/>
              <a:ext cx="197750" cy="384513"/>
            </a:xfrm>
            <a:custGeom>
              <a:avLst/>
              <a:gdLst>
                <a:gd name="T0" fmla="*/ 79 w 159"/>
                <a:gd name="T1" fmla="*/ 97 h 307"/>
                <a:gd name="T2" fmla="*/ 79 w 159"/>
                <a:gd name="T3" fmla="*/ 97 h 307"/>
                <a:gd name="T4" fmla="*/ 14 w 159"/>
                <a:gd name="T5" fmla="*/ 0 h 307"/>
                <a:gd name="T6" fmla="*/ 14 w 159"/>
                <a:gd name="T7" fmla="*/ 0 h 307"/>
                <a:gd name="T8" fmla="*/ 4 w 159"/>
                <a:gd name="T9" fmla="*/ 52 h 307"/>
                <a:gd name="T10" fmla="*/ 22 w 159"/>
                <a:gd name="T11" fmla="*/ 110 h 307"/>
                <a:gd name="T12" fmla="*/ 22 w 159"/>
                <a:gd name="T13" fmla="*/ 110 h 307"/>
                <a:gd name="T14" fmla="*/ 97 w 159"/>
                <a:gd name="T15" fmla="*/ 266 h 307"/>
                <a:gd name="T16" fmla="*/ 97 w 159"/>
                <a:gd name="T17" fmla="*/ 266 h 307"/>
                <a:gd name="T18" fmla="*/ 149 w 159"/>
                <a:gd name="T19" fmla="*/ 306 h 307"/>
                <a:gd name="T20" fmla="*/ 149 w 159"/>
                <a:gd name="T21" fmla="*/ 306 h 307"/>
                <a:gd name="T22" fmla="*/ 158 w 159"/>
                <a:gd name="T23" fmla="*/ 306 h 307"/>
                <a:gd name="T24" fmla="*/ 158 w 159"/>
                <a:gd name="T25" fmla="*/ 306 h 307"/>
                <a:gd name="T26" fmla="*/ 118 w 159"/>
                <a:gd name="T27" fmla="*/ 244 h 307"/>
                <a:gd name="T28" fmla="*/ 118 w 159"/>
                <a:gd name="T29" fmla="*/ 244 h 307"/>
                <a:gd name="T30" fmla="*/ 79 w 159"/>
                <a:gd name="T31" fmla="*/ 9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307">
                  <a:moveTo>
                    <a:pt x="79" y="97"/>
                  </a:moveTo>
                  <a:lnTo>
                    <a:pt x="79" y="97"/>
                  </a:lnTo>
                  <a:cubicBezTo>
                    <a:pt x="75" y="25"/>
                    <a:pt x="38" y="5"/>
                    <a:pt x="14" y="0"/>
                  </a:cubicBezTo>
                  <a:lnTo>
                    <a:pt x="14" y="0"/>
                  </a:lnTo>
                  <a:cubicBezTo>
                    <a:pt x="4" y="14"/>
                    <a:pt x="0" y="34"/>
                    <a:pt x="4" y="52"/>
                  </a:cubicBezTo>
                  <a:lnTo>
                    <a:pt x="22" y="110"/>
                  </a:lnTo>
                  <a:lnTo>
                    <a:pt x="22" y="110"/>
                  </a:lnTo>
                  <a:cubicBezTo>
                    <a:pt x="53" y="211"/>
                    <a:pt x="97" y="266"/>
                    <a:pt x="97" y="266"/>
                  </a:cubicBezTo>
                  <a:lnTo>
                    <a:pt x="97" y="266"/>
                  </a:lnTo>
                  <a:cubicBezTo>
                    <a:pt x="108" y="282"/>
                    <a:pt x="135" y="305"/>
                    <a:pt x="149" y="306"/>
                  </a:cubicBezTo>
                  <a:lnTo>
                    <a:pt x="149" y="306"/>
                  </a:lnTo>
                  <a:cubicBezTo>
                    <a:pt x="153" y="306"/>
                    <a:pt x="155" y="306"/>
                    <a:pt x="158" y="306"/>
                  </a:cubicBezTo>
                  <a:lnTo>
                    <a:pt x="158" y="306"/>
                  </a:lnTo>
                  <a:cubicBezTo>
                    <a:pt x="151" y="287"/>
                    <a:pt x="135" y="265"/>
                    <a:pt x="118" y="244"/>
                  </a:cubicBezTo>
                  <a:lnTo>
                    <a:pt x="118" y="244"/>
                  </a:lnTo>
                  <a:cubicBezTo>
                    <a:pt x="97" y="218"/>
                    <a:pt x="83" y="177"/>
                    <a:pt x="79" y="97"/>
                  </a:cubicBezTo>
                </a:path>
              </a:pathLst>
            </a:custGeom>
            <a:solidFill>
              <a:srgbClr val="DC4F23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C59B8F88-A439-2C4E-A443-753232CDE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512" y="11076660"/>
              <a:ext cx="219722" cy="197750"/>
            </a:xfrm>
            <a:custGeom>
              <a:avLst/>
              <a:gdLst>
                <a:gd name="T0" fmla="*/ 49 w 177"/>
                <a:gd name="T1" fmla="*/ 158 h 159"/>
                <a:gd name="T2" fmla="*/ 0 w 177"/>
                <a:gd name="T3" fmla="*/ 89 h 159"/>
                <a:gd name="T4" fmla="*/ 128 w 177"/>
                <a:gd name="T5" fmla="*/ 0 h 159"/>
                <a:gd name="T6" fmla="*/ 176 w 177"/>
                <a:gd name="T7" fmla="*/ 69 h 159"/>
                <a:gd name="T8" fmla="*/ 49 w 177"/>
                <a:gd name="T9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59">
                  <a:moveTo>
                    <a:pt x="49" y="158"/>
                  </a:moveTo>
                  <a:lnTo>
                    <a:pt x="0" y="89"/>
                  </a:lnTo>
                  <a:lnTo>
                    <a:pt x="128" y="0"/>
                  </a:lnTo>
                  <a:lnTo>
                    <a:pt x="176" y="69"/>
                  </a:lnTo>
                  <a:lnTo>
                    <a:pt x="49" y="158"/>
                  </a:lnTo>
                </a:path>
              </a:pathLst>
            </a:custGeom>
            <a:solidFill>
              <a:srgbClr val="FFD7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6DDFAE78-4BC8-F94B-AF6F-BB46203E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705" y="11186521"/>
              <a:ext cx="241693" cy="444938"/>
            </a:xfrm>
            <a:custGeom>
              <a:avLst/>
              <a:gdLst>
                <a:gd name="T0" fmla="*/ 148 w 195"/>
                <a:gd name="T1" fmla="*/ 199 h 359"/>
                <a:gd name="T2" fmla="*/ 148 w 195"/>
                <a:gd name="T3" fmla="*/ 199 h 359"/>
                <a:gd name="T4" fmla="*/ 173 w 195"/>
                <a:gd name="T5" fmla="*/ 69 h 359"/>
                <a:gd name="T6" fmla="*/ 124 w 195"/>
                <a:gd name="T7" fmla="*/ 0 h 359"/>
                <a:gd name="T8" fmla="*/ 44 w 195"/>
                <a:gd name="T9" fmla="*/ 25 h 359"/>
                <a:gd name="T10" fmla="*/ 44 w 195"/>
                <a:gd name="T11" fmla="*/ 25 h 359"/>
                <a:gd name="T12" fmla="*/ 18 w 195"/>
                <a:gd name="T13" fmla="*/ 43 h 359"/>
                <a:gd name="T14" fmla="*/ 18 w 195"/>
                <a:gd name="T15" fmla="*/ 43 h 359"/>
                <a:gd name="T16" fmla="*/ 5 w 195"/>
                <a:gd name="T17" fmla="*/ 94 h 359"/>
                <a:gd name="T18" fmla="*/ 17 w 195"/>
                <a:gd name="T19" fmla="*/ 153 h 359"/>
                <a:gd name="T20" fmla="*/ 17 w 195"/>
                <a:gd name="T21" fmla="*/ 153 h 359"/>
                <a:gd name="T22" fmla="*/ 83 w 195"/>
                <a:gd name="T23" fmla="*/ 314 h 359"/>
                <a:gd name="T24" fmla="*/ 83 w 195"/>
                <a:gd name="T25" fmla="*/ 314 h 359"/>
                <a:gd name="T26" fmla="*/ 131 w 195"/>
                <a:gd name="T27" fmla="*/ 357 h 359"/>
                <a:gd name="T28" fmla="*/ 131 w 195"/>
                <a:gd name="T29" fmla="*/ 357 h 359"/>
                <a:gd name="T30" fmla="*/ 140 w 195"/>
                <a:gd name="T31" fmla="*/ 358 h 359"/>
                <a:gd name="T32" fmla="*/ 140 w 195"/>
                <a:gd name="T33" fmla="*/ 358 h 359"/>
                <a:gd name="T34" fmla="*/ 148 w 195"/>
                <a:gd name="T35" fmla="*/ 19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" h="359">
                  <a:moveTo>
                    <a:pt x="148" y="199"/>
                  </a:moveTo>
                  <a:lnTo>
                    <a:pt x="148" y="199"/>
                  </a:lnTo>
                  <a:cubicBezTo>
                    <a:pt x="149" y="166"/>
                    <a:pt x="173" y="69"/>
                    <a:pt x="173" y="69"/>
                  </a:cubicBezTo>
                  <a:lnTo>
                    <a:pt x="124" y="0"/>
                  </a:lnTo>
                  <a:lnTo>
                    <a:pt x="44" y="25"/>
                  </a:lnTo>
                  <a:lnTo>
                    <a:pt x="44" y="25"/>
                  </a:lnTo>
                  <a:cubicBezTo>
                    <a:pt x="33" y="29"/>
                    <a:pt x="24" y="35"/>
                    <a:pt x="18" y="43"/>
                  </a:cubicBezTo>
                  <a:lnTo>
                    <a:pt x="18" y="43"/>
                  </a:lnTo>
                  <a:cubicBezTo>
                    <a:pt x="6" y="57"/>
                    <a:pt x="0" y="75"/>
                    <a:pt x="5" y="94"/>
                  </a:cubicBezTo>
                  <a:lnTo>
                    <a:pt x="17" y="153"/>
                  </a:lnTo>
                  <a:lnTo>
                    <a:pt x="17" y="153"/>
                  </a:lnTo>
                  <a:cubicBezTo>
                    <a:pt x="42" y="257"/>
                    <a:pt x="83" y="314"/>
                    <a:pt x="83" y="314"/>
                  </a:cubicBezTo>
                  <a:lnTo>
                    <a:pt x="83" y="314"/>
                  </a:lnTo>
                  <a:cubicBezTo>
                    <a:pt x="93" y="331"/>
                    <a:pt x="118" y="356"/>
                    <a:pt x="131" y="357"/>
                  </a:cubicBezTo>
                  <a:lnTo>
                    <a:pt x="131" y="357"/>
                  </a:lnTo>
                  <a:cubicBezTo>
                    <a:pt x="135" y="358"/>
                    <a:pt x="138" y="358"/>
                    <a:pt x="140" y="358"/>
                  </a:cubicBezTo>
                  <a:lnTo>
                    <a:pt x="140" y="358"/>
                  </a:lnTo>
                  <a:cubicBezTo>
                    <a:pt x="194" y="358"/>
                    <a:pt x="146" y="301"/>
                    <a:pt x="148" y="199"/>
                  </a:cubicBezTo>
                </a:path>
              </a:pathLst>
            </a:custGeom>
            <a:solidFill>
              <a:srgbClr val="FFA7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64">
              <a:extLst>
                <a:ext uri="{FF2B5EF4-FFF2-40B4-BE49-F238E27FC236}">
                  <a16:creationId xmlns:a16="http://schemas.microsoft.com/office/drawing/2014/main" id="{FCA5984A-7CAA-3844-8321-EA628C01C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705" y="11241451"/>
              <a:ext cx="175778" cy="395500"/>
            </a:xfrm>
            <a:custGeom>
              <a:avLst/>
              <a:gdLst>
                <a:gd name="T0" fmla="*/ 76 w 141"/>
                <a:gd name="T1" fmla="*/ 100 h 316"/>
                <a:gd name="T2" fmla="*/ 76 w 141"/>
                <a:gd name="T3" fmla="*/ 100 h 316"/>
                <a:gd name="T4" fmla="*/ 18 w 141"/>
                <a:gd name="T5" fmla="*/ 0 h 316"/>
                <a:gd name="T6" fmla="*/ 18 w 141"/>
                <a:gd name="T7" fmla="*/ 0 h 316"/>
                <a:gd name="T8" fmla="*/ 5 w 141"/>
                <a:gd name="T9" fmla="*/ 51 h 316"/>
                <a:gd name="T10" fmla="*/ 17 w 141"/>
                <a:gd name="T11" fmla="*/ 110 h 316"/>
                <a:gd name="T12" fmla="*/ 17 w 141"/>
                <a:gd name="T13" fmla="*/ 110 h 316"/>
                <a:gd name="T14" fmla="*/ 83 w 141"/>
                <a:gd name="T15" fmla="*/ 271 h 316"/>
                <a:gd name="T16" fmla="*/ 83 w 141"/>
                <a:gd name="T17" fmla="*/ 271 h 316"/>
                <a:gd name="T18" fmla="*/ 131 w 141"/>
                <a:gd name="T19" fmla="*/ 314 h 316"/>
                <a:gd name="T20" fmla="*/ 131 w 141"/>
                <a:gd name="T21" fmla="*/ 314 h 316"/>
                <a:gd name="T22" fmla="*/ 140 w 141"/>
                <a:gd name="T23" fmla="*/ 315 h 316"/>
                <a:gd name="T24" fmla="*/ 140 w 141"/>
                <a:gd name="T25" fmla="*/ 315 h 316"/>
                <a:gd name="T26" fmla="*/ 105 w 141"/>
                <a:gd name="T27" fmla="*/ 251 h 316"/>
                <a:gd name="T28" fmla="*/ 105 w 141"/>
                <a:gd name="T29" fmla="*/ 251 h 316"/>
                <a:gd name="T30" fmla="*/ 76 w 141"/>
                <a:gd name="T31" fmla="*/ 10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316">
                  <a:moveTo>
                    <a:pt x="76" y="100"/>
                  </a:moveTo>
                  <a:lnTo>
                    <a:pt x="76" y="100"/>
                  </a:lnTo>
                  <a:cubicBezTo>
                    <a:pt x="76" y="29"/>
                    <a:pt x="40" y="7"/>
                    <a:pt x="18" y="0"/>
                  </a:cubicBezTo>
                  <a:lnTo>
                    <a:pt x="18" y="0"/>
                  </a:lnTo>
                  <a:cubicBezTo>
                    <a:pt x="6" y="14"/>
                    <a:pt x="0" y="32"/>
                    <a:pt x="5" y="51"/>
                  </a:cubicBezTo>
                  <a:lnTo>
                    <a:pt x="17" y="110"/>
                  </a:lnTo>
                  <a:lnTo>
                    <a:pt x="17" y="110"/>
                  </a:lnTo>
                  <a:cubicBezTo>
                    <a:pt x="42" y="214"/>
                    <a:pt x="83" y="271"/>
                    <a:pt x="83" y="271"/>
                  </a:cubicBezTo>
                  <a:lnTo>
                    <a:pt x="83" y="271"/>
                  </a:lnTo>
                  <a:cubicBezTo>
                    <a:pt x="93" y="288"/>
                    <a:pt x="118" y="313"/>
                    <a:pt x="131" y="314"/>
                  </a:cubicBezTo>
                  <a:lnTo>
                    <a:pt x="131" y="314"/>
                  </a:lnTo>
                  <a:cubicBezTo>
                    <a:pt x="135" y="315"/>
                    <a:pt x="138" y="315"/>
                    <a:pt x="140" y="315"/>
                  </a:cubicBezTo>
                  <a:lnTo>
                    <a:pt x="140" y="315"/>
                  </a:lnTo>
                  <a:cubicBezTo>
                    <a:pt x="134" y="295"/>
                    <a:pt x="120" y="272"/>
                    <a:pt x="105" y="251"/>
                  </a:cubicBezTo>
                  <a:lnTo>
                    <a:pt x="105" y="251"/>
                  </a:lnTo>
                  <a:cubicBezTo>
                    <a:pt x="85" y="223"/>
                    <a:pt x="74" y="181"/>
                    <a:pt x="76" y="100"/>
                  </a:cubicBezTo>
                </a:path>
              </a:pathLst>
            </a:custGeom>
            <a:solidFill>
              <a:srgbClr val="DC4F23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93AC3C8-FB8E-5A43-BC03-4A26C80A5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332" y="8906912"/>
              <a:ext cx="1934218" cy="2053155"/>
            </a:xfrm>
            <a:custGeom>
              <a:avLst/>
              <a:gdLst>
                <a:gd name="connsiteX0" fmla="*/ 1237244 w 1934218"/>
                <a:gd name="connsiteY0" fmla="*/ 0 h 2053155"/>
                <a:gd name="connsiteX1" fmla="*/ 1934218 w 1934218"/>
                <a:gd name="connsiteY1" fmla="*/ 19909 h 2053155"/>
                <a:gd name="connsiteX2" fmla="*/ 140038 w 1934218"/>
                <a:gd name="connsiteY2" fmla="*/ 2053155 h 2053155"/>
                <a:gd name="connsiteX3" fmla="*/ 394 w 1934218"/>
                <a:gd name="connsiteY3" fmla="*/ 1928721 h 205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4218" h="2053155">
                  <a:moveTo>
                    <a:pt x="1237244" y="0"/>
                  </a:moveTo>
                  <a:lnTo>
                    <a:pt x="1934218" y="19909"/>
                  </a:lnTo>
                  <a:lnTo>
                    <a:pt x="140038" y="2053155"/>
                  </a:lnTo>
                  <a:cubicBezTo>
                    <a:pt x="-14568" y="2045689"/>
                    <a:pt x="394" y="1928721"/>
                    <a:pt x="394" y="1928721"/>
                  </a:cubicBezTo>
                  <a:close/>
                </a:path>
              </a:pathLst>
            </a:custGeom>
            <a:gradFill>
              <a:gsLst>
                <a:gs pos="1000">
                  <a:srgbClr val="1A87AB"/>
                </a:gs>
                <a:gs pos="40000">
                  <a:srgbClr val="2F6CAD"/>
                </a:gs>
                <a:gs pos="99000">
                  <a:srgbClr val="4350AF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ECA41DE-E464-D944-A832-323E492C4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440" y="8512073"/>
              <a:ext cx="1542158" cy="2717149"/>
            </a:xfrm>
            <a:custGeom>
              <a:avLst/>
              <a:gdLst>
                <a:gd name="connsiteX0" fmla="*/ 354794 w 1542158"/>
                <a:gd name="connsiteY0" fmla="*/ 66 h 2717149"/>
                <a:gd name="connsiteX1" fmla="*/ 927536 w 1542158"/>
                <a:gd name="connsiteY1" fmla="*/ 431962 h 2717149"/>
                <a:gd name="connsiteX2" fmla="*/ 1541366 w 1542158"/>
                <a:gd name="connsiteY2" fmla="*/ 1626831 h 2717149"/>
                <a:gd name="connsiteX3" fmla="*/ 104531 w 1542158"/>
                <a:gd name="connsiteY3" fmla="*/ 2717149 h 2717149"/>
                <a:gd name="connsiteX4" fmla="*/ 1189 w 1542158"/>
                <a:gd name="connsiteY4" fmla="*/ 2572769 h 2717149"/>
                <a:gd name="connsiteX5" fmla="*/ 1073212 w 1542158"/>
                <a:gd name="connsiteY5" fmla="*/ 1585757 h 2717149"/>
                <a:gd name="connsiteX6" fmla="*/ 397127 w 1542158"/>
                <a:gd name="connsiteY6" fmla="*/ 860123 h 2717149"/>
                <a:gd name="connsiteX7" fmla="*/ 354794 w 1542158"/>
                <a:gd name="connsiteY7" fmla="*/ 66 h 271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2158" h="2717149">
                  <a:moveTo>
                    <a:pt x="354794" y="66"/>
                  </a:moveTo>
                  <a:cubicBezTo>
                    <a:pt x="759449" y="-6157"/>
                    <a:pt x="927536" y="431962"/>
                    <a:pt x="927536" y="431962"/>
                  </a:cubicBezTo>
                  <a:cubicBezTo>
                    <a:pt x="927536" y="431962"/>
                    <a:pt x="1500278" y="1360475"/>
                    <a:pt x="1541366" y="1626831"/>
                  </a:cubicBezTo>
                  <a:cubicBezTo>
                    <a:pt x="1581209" y="1893187"/>
                    <a:pt x="104531" y="2717149"/>
                    <a:pt x="104531" y="2717149"/>
                  </a:cubicBezTo>
                  <a:cubicBezTo>
                    <a:pt x="-18733" y="2689767"/>
                    <a:pt x="1189" y="2572769"/>
                    <a:pt x="1189" y="2572769"/>
                  </a:cubicBezTo>
                  <a:lnTo>
                    <a:pt x="1073212" y="1585757"/>
                  </a:lnTo>
                  <a:cubicBezTo>
                    <a:pt x="1073212" y="1585757"/>
                    <a:pt x="861546" y="1299487"/>
                    <a:pt x="397127" y="860123"/>
                  </a:cubicBezTo>
                  <a:cubicBezTo>
                    <a:pt x="-98419" y="392133"/>
                    <a:pt x="354794" y="66"/>
                    <a:pt x="354794" y="66"/>
                  </a:cubicBezTo>
                  <a:close/>
                </a:path>
              </a:pathLst>
            </a:custGeom>
            <a:gradFill>
              <a:gsLst>
                <a:gs pos="1000">
                  <a:srgbClr val="1A87AB"/>
                </a:gs>
                <a:gs pos="56000">
                  <a:srgbClr val="2F6CAD"/>
                </a:gs>
                <a:gs pos="99000">
                  <a:srgbClr val="4350AF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BDB28081-80CE-1B4F-90A7-296E1D92C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6912" y="7131898"/>
              <a:ext cx="1608221" cy="644491"/>
            </a:xfrm>
            <a:custGeom>
              <a:avLst/>
              <a:gdLst>
                <a:gd name="connsiteX0" fmla="*/ 803603 w 1608221"/>
                <a:gd name="connsiteY0" fmla="*/ 1433 h 644491"/>
                <a:gd name="connsiteX1" fmla="*/ 1027371 w 1608221"/>
                <a:gd name="connsiteY1" fmla="*/ 2391 h 644491"/>
                <a:gd name="connsiteX2" fmla="*/ 1608221 w 1608221"/>
                <a:gd name="connsiteY2" fmla="*/ 190005 h 644491"/>
                <a:gd name="connsiteX3" fmla="*/ 1553494 w 1608221"/>
                <a:gd name="connsiteY3" fmla="*/ 365195 h 644491"/>
                <a:gd name="connsiteX4" fmla="*/ 1227621 w 1608221"/>
                <a:gd name="connsiteY4" fmla="*/ 522990 h 644491"/>
                <a:gd name="connsiteX5" fmla="*/ 834584 w 1608221"/>
                <a:gd name="connsiteY5" fmla="*/ 600023 h 644491"/>
                <a:gd name="connsiteX6" fmla="*/ 355724 w 1608221"/>
                <a:gd name="connsiteY6" fmla="*/ 479503 h 644491"/>
                <a:gd name="connsiteX7" fmla="*/ 0 w 1608221"/>
                <a:gd name="connsiteY7" fmla="*/ 137821 h 644491"/>
                <a:gd name="connsiteX8" fmla="*/ 803603 w 1608221"/>
                <a:gd name="connsiteY8" fmla="*/ 1433 h 64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221" h="644491">
                  <a:moveTo>
                    <a:pt x="803603" y="1433"/>
                  </a:moveTo>
                  <a:cubicBezTo>
                    <a:pt x="874463" y="-657"/>
                    <a:pt x="949168" y="-560"/>
                    <a:pt x="1027371" y="2391"/>
                  </a:cubicBezTo>
                  <a:cubicBezTo>
                    <a:pt x="1396777" y="16059"/>
                    <a:pt x="1608221" y="190005"/>
                    <a:pt x="1608221" y="190005"/>
                  </a:cubicBezTo>
                  <a:cubicBezTo>
                    <a:pt x="1608221" y="190005"/>
                    <a:pt x="1543544" y="270767"/>
                    <a:pt x="1553494" y="365195"/>
                  </a:cubicBezTo>
                  <a:cubicBezTo>
                    <a:pt x="1568420" y="522990"/>
                    <a:pt x="1412946" y="644752"/>
                    <a:pt x="1227621" y="522990"/>
                  </a:cubicBezTo>
                  <a:cubicBezTo>
                    <a:pt x="1046028" y="403712"/>
                    <a:pt x="1027371" y="491928"/>
                    <a:pt x="834584" y="600023"/>
                  </a:cubicBezTo>
                  <a:cubicBezTo>
                    <a:pt x="640552" y="708119"/>
                    <a:pt x="419158" y="600023"/>
                    <a:pt x="355724" y="479503"/>
                  </a:cubicBezTo>
                  <a:cubicBezTo>
                    <a:pt x="309704" y="393772"/>
                    <a:pt x="6219" y="462108"/>
                    <a:pt x="0" y="137821"/>
                  </a:cubicBezTo>
                  <a:cubicBezTo>
                    <a:pt x="0" y="137821"/>
                    <a:pt x="307586" y="16059"/>
                    <a:pt x="803603" y="1433"/>
                  </a:cubicBezTo>
                  <a:close/>
                </a:path>
              </a:pathLst>
            </a:custGeom>
            <a:gradFill>
              <a:gsLst>
                <a:gs pos="1000">
                  <a:srgbClr val="FFA70A"/>
                </a:gs>
                <a:gs pos="84000">
                  <a:srgbClr val="DC4F23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C084793B-EC6E-0943-A822-E1790A0B1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4942" y="7506181"/>
              <a:ext cx="1356785" cy="1516080"/>
            </a:xfrm>
            <a:custGeom>
              <a:avLst/>
              <a:gdLst>
                <a:gd name="T0" fmla="*/ 891 w 1090"/>
                <a:gd name="T1" fmla="*/ 60 h 1218"/>
                <a:gd name="T2" fmla="*/ 891 w 1090"/>
                <a:gd name="T3" fmla="*/ 60 h 1218"/>
                <a:gd name="T4" fmla="*/ 490 w 1090"/>
                <a:gd name="T5" fmla="*/ 409 h 1218"/>
                <a:gd name="T6" fmla="*/ 490 w 1090"/>
                <a:gd name="T7" fmla="*/ 409 h 1218"/>
                <a:gd name="T8" fmla="*/ 99 w 1090"/>
                <a:gd name="T9" fmla="*/ 743 h 1218"/>
                <a:gd name="T10" fmla="*/ 99 w 1090"/>
                <a:gd name="T11" fmla="*/ 743 h 1218"/>
                <a:gd name="T12" fmla="*/ 0 w 1090"/>
                <a:gd name="T13" fmla="*/ 809 h 1218"/>
                <a:gd name="T14" fmla="*/ 0 w 1090"/>
                <a:gd name="T15" fmla="*/ 809 h 1218"/>
                <a:gd name="T16" fmla="*/ 407 w 1090"/>
                <a:gd name="T17" fmla="*/ 1088 h 1218"/>
                <a:gd name="T18" fmla="*/ 407 w 1090"/>
                <a:gd name="T19" fmla="*/ 1088 h 1218"/>
                <a:gd name="T20" fmla="*/ 500 w 1090"/>
                <a:gd name="T21" fmla="*/ 1148 h 1218"/>
                <a:gd name="T22" fmla="*/ 500 w 1090"/>
                <a:gd name="T23" fmla="*/ 1148 h 1218"/>
                <a:gd name="T24" fmla="*/ 678 w 1090"/>
                <a:gd name="T25" fmla="*/ 779 h 1218"/>
                <a:gd name="T26" fmla="*/ 678 w 1090"/>
                <a:gd name="T27" fmla="*/ 779 h 1218"/>
                <a:gd name="T28" fmla="*/ 841 w 1090"/>
                <a:gd name="T29" fmla="*/ 667 h 1218"/>
                <a:gd name="T30" fmla="*/ 841 w 1090"/>
                <a:gd name="T31" fmla="*/ 667 h 1218"/>
                <a:gd name="T32" fmla="*/ 1057 w 1090"/>
                <a:gd name="T33" fmla="*/ 635 h 1218"/>
                <a:gd name="T34" fmla="*/ 1057 w 1090"/>
                <a:gd name="T35" fmla="*/ 635 h 1218"/>
                <a:gd name="T36" fmla="*/ 1040 w 1090"/>
                <a:gd name="T37" fmla="*/ 175 h 1218"/>
                <a:gd name="T38" fmla="*/ 1040 w 1090"/>
                <a:gd name="T39" fmla="*/ 175 h 1218"/>
                <a:gd name="T40" fmla="*/ 1005 w 1090"/>
                <a:gd name="T41" fmla="*/ 122 h 1218"/>
                <a:gd name="T42" fmla="*/ 891 w 1090"/>
                <a:gd name="T43" fmla="*/ 6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0" h="1218">
                  <a:moveTo>
                    <a:pt x="891" y="60"/>
                  </a:moveTo>
                  <a:lnTo>
                    <a:pt x="891" y="60"/>
                  </a:lnTo>
                  <a:cubicBezTo>
                    <a:pt x="891" y="60"/>
                    <a:pt x="706" y="0"/>
                    <a:pt x="490" y="409"/>
                  </a:cubicBezTo>
                  <a:lnTo>
                    <a:pt x="490" y="409"/>
                  </a:lnTo>
                  <a:cubicBezTo>
                    <a:pt x="392" y="597"/>
                    <a:pt x="270" y="673"/>
                    <a:pt x="99" y="743"/>
                  </a:cubicBezTo>
                  <a:lnTo>
                    <a:pt x="99" y="743"/>
                  </a:lnTo>
                  <a:cubicBezTo>
                    <a:pt x="33" y="770"/>
                    <a:pt x="0" y="809"/>
                    <a:pt x="0" y="809"/>
                  </a:cubicBezTo>
                  <a:lnTo>
                    <a:pt x="0" y="809"/>
                  </a:lnTo>
                  <a:cubicBezTo>
                    <a:pt x="0" y="809"/>
                    <a:pt x="239" y="874"/>
                    <a:pt x="407" y="1088"/>
                  </a:cubicBezTo>
                  <a:lnTo>
                    <a:pt x="407" y="1088"/>
                  </a:lnTo>
                  <a:cubicBezTo>
                    <a:pt x="478" y="1177"/>
                    <a:pt x="482" y="1217"/>
                    <a:pt x="500" y="1148"/>
                  </a:cubicBezTo>
                  <a:lnTo>
                    <a:pt x="500" y="1148"/>
                  </a:lnTo>
                  <a:cubicBezTo>
                    <a:pt x="522" y="1069"/>
                    <a:pt x="560" y="885"/>
                    <a:pt x="678" y="779"/>
                  </a:cubicBezTo>
                  <a:lnTo>
                    <a:pt x="678" y="779"/>
                  </a:lnTo>
                  <a:cubicBezTo>
                    <a:pt x="780" y="687"/>
                    <a:pt x="841" y="667"/>
                    <a:pt x="841" y="667"/>
                  </a:cubicBezTo>
                  <a:lnTo>
                    <a:pt x="841" y="667"/>
                  </a:lnTo>
                  <a:cubicBezTo>
                    <a:pt x="841" y="667"/>
                    <a:pt x="1018" y="717"/>
                    <a:pt x="1057" y="635"/>
                  </a:cubicBezTo>
                  <a:lnTo>
                    <a:pt x="1057" y="635"/>
                  </a:lnTo>
                  <a:cubicBezTo>
                    <a:pt x="1089" y="568"/>
                    <a:pt x="1052" y="280"/>
                    <a:pt x="1040" y="175"/>
                  </a:cubicBezTo>
                  <a:lnTo>
                    <a:pt x="1040" y="175"/>
                  </a:lnTo>
                  <a:cubicBezTo>
                    <a:pt x="1038" y="153"/>
                    <a:pt x="1025" y="133"/>
                    <a:pt x="1005" y="122"/>
                  </a:cubicBezTo>
                  <a:lnTo>
                    <a:pt x="891" y="60"/>
                  </a:lnTo>
                </a:path>
              </a:pathLst>
            </a:custGeom>
            <a:solidFill>
              <a:srgbClr val="4350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6A651E08-3321-2040-82AD-B885BF884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3003" y="8714651"/>
              <a:ext cx="466908" cy="263667"/>
            </a:xfrm>
            <a:custGeom>
              <a:avLst/>
              <a:gdLst>
                <a:gd name="T0" fmla="*/ 28 w 375"/>
                <a:gd name="T1" fmla="*/ 32 h 213"/>
                <a:gd name="T2" fmla="*/ 117 w 375"/>
                <a:gd name="T3" fmla="*/ 57 h 213"/>
                <a:gd name="T4" fmla="*/ 169 w 375"/>
                <a:gd name="T5" fmla="*/ 24 h 213"/>
                <a:gd name="T6" fmla="*/ 249 w 375"/>
                <a:gd name="T7" fmla="*/ 0 h 213"/>
                <a:gd name="T8" fmla="*/ 249 w 375"/>
                <a:gd name="T9" fmla="*/ 0 h 213"/>
                <a:gd name="T10" fmla="*/ 233 w 375"/>
                <a:gd name="T11" fmla="*/ 37 h 213"/>
                <a:gd name="T12" fmla="*/ 233 w 375"/>
                <a:gd name="T13" fmla="*/ 37 h 213"/>
                <a:gd name="T14" fmla="*/ 343 w 375"/>
                <a:gd name="T15" fmla="*/ 34 h 213"/>
                <a:gd name="T16" fmla="*/ 343 w 375"/>
                <a:gd name="T17" fmla="*/ 34 h 213"/>
                <a:gd name="T18" fmla="*/ 278 w 375"/>
                <a:gd name="T19" fmla="*/ 66 h 213"/>
                <a:gd name="T20" fmla="*/ 278 w 375"/>
                <a:gd name="T21" fmla="*/ 66 h 213"/>
                <a:gd name="T22" fmla="*/ 372 w 375"/>
                <a:gd name="T23" fmla="*/ 62 h 213"/>
                <a:gd name="T24" fmla="*/ 372 w 375"/>
                <a:gd name="T25" fmla="*/ 62 h 213"/>
                <a:gd name="T26" fmla="*/ 279 w 375"/>
                <a:gd name="T27" fmla="*/ 98 h 213"/>
                <a:gd name="T28" fmla="*/ 279 w 375"/>
                <a:gd name="T29" fmla="*/ 98 h 213"/>
                <a:gd name="T30" fmla="*/ 362 w 375"/>
                <a:gd name="T31" fmla="*/ 103 h 213"/>
                <a:gd name="T32" fmla="*/ 362 w 375"/>
                <a:gd name="T33" fmla="*/ 103 h 213"/>
                <a:gd name="T34" fmla="*/ 279 w 375"/>
                <a:gd name="T35" fmla="*/ 127 h 213"/>
                <a:gd name="T36" fmla="*/ 279 w 375"/>
                <a:gd name="T37" fmla="*/ 127 h 213"/>
                <a:gd name="T38" fmla="*/ 339 w 375"/>
                <a:gd name="T39" fmla="*/ 136 h 213"/>
                <a:gd name="T40" fmla="*/ 339 w 375"/>
                <a:gd name="T41" fmla="*/ 136 h 213"/>
                <a:gd name="T42" fmla="*/ 233 w 375"/>
                <a:gd name="T43" fmla="*/ 165 h 213"/>
                <a:gd name="T44" fmla="*/ 233 w 375"/>
                <a:gd name="T45" fmla="*/ 165 h 213"/>
                <a:gd name="T46" fmla="*/ 78 w 375"/>
                <a:gd name="T47" fmla="*/ 157 h 213"/>
                <a:gd name="T48" fmla="*/ 0 w 375"/>
                <a:gd name="T49" fmla="*/ 138 h 213"/>
                <a:gd name="T50" fmla="*/ 28 w 375"/>
                <a:gd name="T51" fmla="*/ 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213">
                  <a:moveTo>
                    <a:pt x="28" y="32"/>
                  </a:moveTo>
                  <a:lnTo>
                    <a:pt x="117" y="57"/>
                  </a:lnTo>
                  <a:lnTo>
                    <a:pt x="169" y="24"/>
                  </a:lnTo>
                  <a:lnTo>
                    <a:pt x="249" y="0"/>
                  </a:lnTo>
                  <a:lnTo>
                    <a:pt x="249" y="0"/>
                  </a:lnTo>
                  <a:cubicBezTo>
                    <a:pt x="249" y="0"/>
                    <a:pt x="262" y="20"/>
                    <a:pt x="233" y="37"/>
                  </a:cubicBezTo>
                  <a:lnTo>
                    <a:pt x="233" y="37"/>
                  </a:lnTo>
                  <a:cubicBezTo>
                    <a:pt x="233" y="37"/>
                    <a:pt x="346" y="25"/>
                    <a:pt x="343" y="34"/>
                  </a:cubicBezTo>
                  <a:lnTo>
                    <a:pt x="343" y="34"/>
                  </a:lnTo>
                  <a:cubicBezTo>
                    <a:pt x="337" y="53"/>
                    <a:pt x="278" y="66"/>
                    <a:pt x="278" y="66"/>
                  </a:cubicBezTo>
                  <a:lnTo>
                    <a:pt x="278" y="66"/>
                  </a:lnTo>
                  <a:cubicBezTo>
                    <a:pt x="278" y="66"/>
                    <a:pt x="374" y="52"/>
                    <a:pt x="372" y="62"/>
                  </a:cubicBezTo>
                  <a:lnTo>
                    <a:pt x="372" y="62"/>
                  </a:lnTo>
                  <a:cubicBezTo>
                    <a:pt x="369" y="90"/>
                    <a:pt x="279" y="98"/>
                    <a:pt x="279" y="98"/>
                  </a:cubicBezTo>
                  <a:lnTo>
                    <a:pt x="279" y="98"/>
                  </a:lnTo>
                  <a:cubicBezTo>
                    <a:pt x="279" y="98"/>
                    <a:pt x="372" y="82"/>
                    <a:pt x="362" y="103"/>
                  </a:cubicBezTo>
                  <a:lnTo>
                    <a:pt x="362" y="103"/>
                  </a:lnTo>
                  <a:cubicBezTo>
                    <a:pt x="352" y="124"/>
                    <a:pt x="279" y="127"/>
                    <a:pt x="279" y="127"/>
                  </a:cubicBezTo>
                  <a:lnTo>
                    <a:pt x="279" y="127"/>
                  </a:lnTo>
                  <a:cubicBezTo>
                    <a:pt x="279" y="127"/>
                    <a:pt x="342" y="125"/>
                    <a:pt x="339" y="136"/>
                  </a:cubicBezTo>
                  <a:lnTo>
                    <a:pt x="339" y="136"/>
                  </a:lnTo>
                  <a:cubicBezTo>
                    <a:pt x="330" y="159"/>
                    <a:pt x="233" y="165"/>
                    <a:pt x="233" y="165"/>
                  </a:cubicBezTo>
                  <a:lnTo>
                    <a:pt x="233" y="165"/>
                  </a:lnTo>
                  <a:cubicBezTo>
                    <a:pt x="233" y="165"/>
                    <a:pt x="153" y="212"/>
                    <a:pt x="78" y="157"/>
                  </a:cubicBezTo>
                  <a:lnTo>
                    <a:pt x="0" y="138"/>
                  </a:lnTo>
                  <a:lnTo>
                    <a:pt x="28" y="32"/>
                  </a:lnTo>
                </a:path>
              </a:pathLst>
            </a:custGeom>
            <a:solidFill>
              <a:srgbClr val="FFD7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70">
              <a:extLst>
                <a:ext uri="{FF2B5EF4-FFF2-40B4-BE49-F238E27FC236}">
                  <a16:creationId xmlns:a16="http://schemas.microsoft.com/office/drawing/2014/main" id="{F6D66A06-55A7-4F49-ABC1-2B7FE3CE9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9045" y="7423789"/>
              <a:ext cx="214227" cy="406485"/>
            </a:xfrm>
            <a:custGeom>
              <a:avLst/>
              <a:gdLst>
                <a:gd name="T0" fmla="*/ 109 w 172"/>
                <a:gd name="T1" fmla="*/ 314 h 325"/>
                <a:gd name="T2" fmla="*/ 109 w 172"/>
                <a:gd name="T3" fmla="*/ 314 h 325"/>
                <a:gd name="T4" fmla="*/ 0 w 172"/>
                <a:gd name="T5" fmla="*/ 137 h 325"/>
                <a:gd name="T6" fmla="*/ 45 w 172"/>
                <a:gd name="T7" fmla="*/ 0 h 325"/>
                <a:gd name="T8" fmla="*/ 171 w 172"/>
                <a:gd name="T9" fmla="*/ 42 h 325"/>
                <a:gd name="T10" fmla="*/ 123 w 172"/>
                <a:gd name="T11" fmla="*/ 189 h 325"/>
                <a:gd name="T12" fmla="*/ 123 w 172"/>
                <a:gd name="T13" fmla="*/ 189 h 325"/>
                <a:gd name="T14" fmla="*/ 109 w 172"/>
                <a:gd name="T15" fmla="*/ 31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325">
                  <a:moveTo>
                    <a:pt x="109" y="314"/>
                  </a:moveTo>
                  <a:lnTo>
                    <a:pt x="109" y="314"/>
                  </a:lnTo>
                  <a:cubicBezTo>
                    <a:pt x="71" y="324"/>
                    <a:pt x="0" y="137"/>
                    <a:pt x="0" y="137"/>
                  </a:cubicBezTo>
                  <a:lnTo>
                    <a:pt x="45" y="0"/>
                  </a:lnTo>
                  <a:lnTo>
                    <a:pt x="171" y="42"/>
                  </a:lnTo>
                  <a:lnTo>
                    <a:pt x="123" y="189"/>
                  </a:lnTo>
                  <a:lnTo>
                    <a:pt x="123" y="189"/>
                  </a:lnTo>
                  <a:cubicBezTo>
                    <a:pt x="123" y="189"/>
                    <a:pt x="132" y="308"/>
                    <a:pt x="109" y="314"/>
                  </a:cubicBezTo>
                </a:path>
              </a:pathLst>
            </a:custGeom>
            <a:solidFill>
              <a:srgbClr val="FFD7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3DBD7B53-B914-CB48-BAEA-7678E5E6C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870" y="7929147"/>
              <a:ext cx="285639" cy="483389"/>
            </a:xfrm>
            <a:custGeom>
              <a:avLst/>
              <a:gdLst>
                <a:gd name="T0" fmla="*/ 63 w 228"/>
                <a:gd name="T1" fmla="*/ 387 h 388"/>
                <a:gd name="T2" fmla="*/ 63 w 228"/>
                <a:gd name="T3" fmla="*/ 387 h 388"/>
                <a:gd name="T4" fmla="*/ 160 w 228"/>
                <a:gd name="T5" fmla="*/ 329 h 388"/>
                <a:gd name="T6" fmla="*/ 160 w 228"/>
                <a:gd name="T7" fmla="*/ 329 h 388"/>
                <a:gd name="T8" fmla="*/ 227 w 228"/>
                <a:gd name="T9" fmla="*/ 341 h 388"/>
                <a:gd name="T10" fmla="*/ 176 w 228"/>
                <a:gd name="T11" fmla="*/ 0 h 388"/>
                <a:gd name="T12" fmla="*/ 176 w 228"/>
                <a:gd name="T13" fmla="*/ 0 h 388"/>
                <a:gd name="T14" fmla="*/ 63 w 228"/>
                <a:gd name="T15" fmla="*/ 38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388">
                  <a:moveTo>
                    <a:pt x="63" y="387"/>
                  </a:moveTo>
                  <a:lnTo>
                    <a:pt x="63" y="387"/>
                  </a:lnTo>
                  <a:cubicBezTo>
                    <a:pt x="124" y="341"/>
                    <a:pt x="160" y="329"/>
                    <a:pt x="160" y="329"/>
                  </a:cubicBezTo>
                  <a:lnTo>
                    <a:pt x="160" y="329"/>
                  </a:lnTo>
                  <a:cubicBezTo>
                    <a:pt x="160" y="329"/>
                    <a:pt x="189" y="338"/>
                    <a:pt x="227" y="341"/>
                  </a:cubicBezTo>
                  <a:lnTo>
                    <a:pt x="176" y="0"/>
                  </a:lnTo>
                  <a:lnTo>
                    <a:pt x="176" y="0"/>
                  </a:lnTo>
                  <a:cubicBezTo>
                    <a:pt x="176" y="0"/>
                    <a:pt x="0" y="117"/>
                    <a:pt x="63" y="387"/>
                  </a:cubicBezTo>
                </a:path>
              </a:pathLst>
            </a:custGeom>
            <a:solidFill>
              <a:srgbClr val="3535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72">
              <a:extLst>
                <a:ext uri="{FF2B5EF4-FFF2-40B4-BE49-F238E27FC236}">
                  <a16:creationId xmlns:a16="http://schemas.microsoft.com/office/drawing/2014/main" id="{CCE34610-684A-1F45-8F42-3AB1064DC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4255" y="7912666"/>
              <a:ext cx="1021706" cy="994244"/>
            </a:xfrm>
            <a:custGeom>
              <a:avLst/>
              <a:gdLst>
                <a:gd name="T0" fmla="*/ 15 w 822"/>
                <a:gd name="T1" fmla="*/ 148 h 800"/>
                <a:gd name="T2" fmla="*/ 121 w 822"/>
                <a:gd name="T3" fmla="*/ 578 h 800"/>
                <a:gd name="T4" fmla="*/ 121 w 822"/>
                <a:gd name="T5" fmla="*/ 578 h 800"/>
                <a:gd name="T6" fmla="*/ 171 w 822"/>
                <a:gd name="T7" fmla="*/ 629 h 800"/>
                <a:gd name="T8" fmla="*/ 789 w 822"/>
                <a:gd name="T9" fmla="*/ 799 h 800"/>
                <a:gd name="T10" fmla="*/ 821 w 822"/>
                <a:gd name="T11" fmla="*/ 679 h 800"/>
                <a:gd name="T12" fmla="*/ 282 w 822"/>
                <a:gd name="T13" fmla="*/ 457 h 800"/>
                <a:gd name="T14" fmla="*/ 233 w 822"/>
                <a:gd name="T15" fmla="*/ 106 h 800"/>
                <a:gd name="T16" fmla="*/ 233 w 822"/>
                <a:gd name="T17" fmla="*/ 106 h 800"/>
                <a:gd name="T18" fmla="*/ 102 w 822"/>
                <a:gd name="T19" fmla="*/ 13 h 800"/>
                <a:gd name="T20" fmla="*/ 102 w 822"/>
                <a:gd name="T21" fmla="*/ 13 h 800"/>
                <a:gd name="T22" fmla="*/ 15 w 822"/>
                <a:gd name="T23" fmla="*/ 14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2" h="800">
                  <a:moveTo>
                    <a:pt x="15" y="148"/>
                  </a:moveTo>
                  <a:lnTo>
                    <a:pt x="121" y="578"/>
                  </a:lnTo>
                  <a:lnTo>
                    <a:pt x="121" y="578"/>
                  </a:lnTo>
                  <a:cubicBezTo>
                    <a:pt x="127" y="603"/>
                    <a:pt x="147" y="622"/>
                    <a:pt x="171" y="629"/>
                  </a:cubicBezTo>
                  <a:lnTo>
                    <a:pt x="789" y="799"/>
                  </a:lnTo>
                  <a:lnTo>
                    <a:pt x="821" y="679"/>
                  </a:lnTo>
                  <a:lnTo>
                    <a:pt x="282" y="457"/>
                  </a:lnTo>
                  <a:lnTo>
                    <a:pt x="233" y="106"/>
                  </a:lnTo>
                  <a:lnTo>
                    <a:pt x="233" y="106"/>
                  </a:lnTo>
                  <a:cubicBezTo>
                    <a:pt x="224" y="43"/>
                    <a:pt x="164" y="0"/>
                    <a:pt x="102" y="13"/>
                  </a:cubicBezTo>
                  <a:lnTo>
                    <a:pt x="102" y="13"/>
                  </a:lnTo>
                  <a:cubicBezTo>
                    <a:pt x="40" y="24"/>
                    <a:pt x="0" y="86"/>
                    <a:pt x="15" y="148"/>
                  </a:cubicBezTo>
                </a:path>
              </a:pathLst>
            </a:custGeom>
            <a:solidFill>
              <a:srgbClr val="4350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73">
              <a:extLst>
                <a:ext uri="{FF2B5EF4-FFF2-40B4-BE49-F238E27FC236}">
                  <a16:creationId xmlns:a16="http://schemas.microsoft.com/office/drawing/2014/main" id="{9E1996E7-22AB-F64E-95CA-5A17F6F34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322" y="7423787"/>
              <a:ext cx="170286" cy="192255"/>
            </a:xfrm>
            <a:custGeom>
              <a:avLst/>
              <a:gdLst>
                <a:gd name="T0" fmla="*/ 100 w 138"/>
                <a:gd name="T1" fmla="*/ 154 h 155"/>
                <a:gd name="T2" fmla="*/ 137 w 138"/>
                <a:gd name="T3" fmla="*/ 42 h 155"/>
                <a:gd name="T4" fmla="*/ 11 w 138"/>
                <a:gd name="T5" fmla="*/ 0 h 155"/>
                <a:gd name="T6" fmla="*/ 0 w 138"/>
                <a:gd name="T7" fmla="*/ 34 h 155"/>
                <a:gd name="T8" fmla="*/ 0 w 138"/>
                <a:gd name="T9" fmla="*/ 34 h 155"/>
                <a:gd name="T10" fmla="*/ 100 w 138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55">
                  <a:moveTo>
                    <a:pt x="100" y="154"/>
                  </a:moveTo>
                  <a:lnTo>
                    <a:pt x="137" y="42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0" y="34"/>
                  </a:lnTo>
                  <a:cubicBezTo>
                    <a:pt x="4" y="75"/>
                    <a:pt x="23" y="140"/>
                    <a:pt x="100" y="154"/>
                  </a:cubicBezTo>
                </a:path>
              </a:pathLst>
            </a:custGeom>
            <a:solidFill>
              <a:srgbClr val="DC4F23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74">
              <a:extLst>
                <a:ext uri="{FF2B5EF4-FFF2-40B4-BE49-F238E27FC236}">
                  <a16:creationId xmlns:a16="http://schemas.microsoft.com/office/drawing/2014/main" id="{58C9A52D-1AB3-6A4A-9037-29502CEEB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4537" y="7017302"/>
              <a:ext cx="439443" cy="565782"/>
            </a:xfrm>
            <a:custGeom>
              <a:avLst/>
              <a:gdLst>
                <a:gd name="T0" fmla="*/ 325 w 352"/>
                <a:gd name="T1" fmla="*/ 196 h 452"/>
                <a:gd name="T2" fmla="*/ 325 w 352"/>
                <a:gd name="T3" fmla="*/ 196 h 452"/>
                <a:gd name="T4" fmla="*/ 182 w 352"/>
                <a:gd name="T5" fmla="*/ 451 h 452"/>
                <a:gd name="T6" fmla="*/ 182 w 352"/>
                <a:gd name="T7" fmla="*/ 451 h 452"/>
                <a:gd name="T8" fmla="*/ 7 w 352"/>
                <a:gd name="T9" fmla="*/ 235 h 452"/>
                <a:gd name="T10" fmla="*/ 7 w 352"/>
                <a:gd name="T11" fmla="*/ 235 h 452"/>
                <a:gd name="T12" fmla="*/ 178 w 352"/>
                <a:gd name="T13" fmla="*/ 0 h 452"/>
                <a:gd name="T14" fmla="*/ 178 w 352"/>
                <a:gd name="T15" fmla="*/ 0 h 452"/>
                <a:gd name="T16" fmla="*/ 325 w 352"/>
                <a:gd name="T17" fmla="*/ 19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452">
                  <a:moveTo>
                    <a:pt x="325" y="196"/>
                  </a:moveTo>
                  <a:lnTo>
                    <a:pt x="325" y="196"/>
                  </a:lnTo>
                  <a:cubicBezTo>
                    <a:pt x="291" y="400"/>
                    <a:pt x="224" y="451"/>
                    <a:pt x="182" y="451"/>
                  </a:cubicBezTo>
                  <a:lnTo>
                    <a:pt x="182" y="451"/>
                  </a:lnTo>
                  <a:cubicBezTo>
                    <a:pt x="139" y="451"/>
                    <a:pt x="13" y="351"/>
                    <a:pt x="7" y="235"/>
                  </a:cubicBezTo>
                  <a:lnTo>
                    <a:pt x="7" y="235"/>
                  </a:lnTo>
                  <a:cubicBezTo>
                    <a:pt x="0" y="76"/>
                    <a:pt x="80" y="0"/>
                    <a:pt x="178" y="0"/>
                  </a:cubicBezTo>
                  <a:lnTo>
                    <a:pt x="178" y="0"/>
                  </a:lnTo>
                  <a:cubicBezTo>
                    <a:pt x="274" y="0"/>
                    <a:pt x="351" y="33"/>
                    <a:pt x="325" y="196"/>
                  </a:cubicBezTo>
                </a:path>
              </a:pathLst>
            </a:custGeom>
            <a:solidFill>
              <a:srgbClr val="FFD7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75">
              <a:extLst>
                <a:ext uri="{FF2B5EF4-FFF2-40B4-BE49-F238E27FC236}">
                  <a16:creationId xmlns:a16="http://schemas.microsoft.com/office/drawing/2014/main" id="{81A73E67-829E-FA4F-8B01-3099A8CA2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957" y="6786596"/>
              <a:ext cx="1730311" cy="933817"/>
            </a:xfrm>
            <a:custGeom>
              <a:avLst/>
              <a:gdLst>
                <a:gd name="T0" fmla="*/ 1166 w 1387"/>
                <a:gd name="T1" fmla="*/ 257 h 750"/>
                <a:gd name="T2" fmla="*/ 1166 w 1387"/>
                <a:gd name="T3" fmla="*/ 257 h 750"/>
                <a:gd name="T4" fmla="*/ 892 w 1387"/>
                <a:gd name="T5" fmla="*/ 422 h 750"/>
                <a:gd name="T6" fmla="*/ 892 w 1387"/>
                <a:gd name="T7" fmla="*/ 422 h 750"/>
                <a:gd name="T8" fmla="*/ 298 w 1387"/>
                <a:gd name="T9" fmla="*/ 487 h 750"/>
                <a:gd name="T10" fmla="*/ 298 w 1387"/>
                <a:gd name="T11" fmla="*/ 487 h 750"/>
                <a:gd name="T12" fmla="*/ 25 w 1387"/>
                <a:gd name="T13" fmla="*/ 371 h 750"/>
                <a:gd name="T14" fmla="*/ 25 w 1387"/>
                <a:gd name="T15" fmla="*/ 371 h 750"/>
                <a:gd name="T16" fmla="*/ 347 w 1387"/>
                <a:gd name="T17" fmla="*/ 240 h 750"/>
                <a:gd name="T18" fmla="*/ 347 w 1387"/>
                <a:gd name="T19" fmla="*/ 240 h 750"/>
                <a:gd name="T20" fmla="*/ 746 w 1387"/>
                <a:gd name="T21" fmla="*/ 123 h 750"/>
                <a:gd name="T22" fmla="*/ 746 w 1387"/>
                <a:gd name="T23" fmla="*/ 123 h 750"/>
                <a:gd name="T24" fmla="*/ 817 w 1387"/>
                <a:gd name="T25" fmla="*/ 116 h 750"/>
                <a:gd name="T26" fmla="*/ 817 w 1387"/>
                <a:gd name="T27" fmla="*/ 116 h 750"/>
                <a:gd name="T28" fmla="*/ 1156 w 1387"/>
                <a:gd name="T29" fmla="*/ 94 h 750"/>
                <a:gd name="T30" fmla="*/ 1156 w 1387"/>
                <a:gd name="T31" fmla="*/ 94 h 750"/>
                <a:gd name="T32" fmla="*/ 1353 w 1387"/>
                <a:gd name="T33" fmla="*/ 295 h 750"/>
                <a:gd name="T34" fmla="*/ 1353 w 1387"/>
                <a:gd name="T35" fmla="*/ 295 h 750"/>
                <a:gd name="T36" fmla="*/ 1166 w 1387"/>
                <a:gd name="T37" fmla="*/ 257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7" h="750">
                  <a:moveTo>
                    <a:pt x="1166" y="257"/>
                  </a:moveTo>
                  <a:lnTo>
                    <a:pt x="1166" y="257"/>
                  </a:lnTo>
                  <a:cubicBezTo>
                    <a:pt x="1166" y="257"/>
                    <a:pt x="1081" y="502"/>
                    <a:pt x="892" y="422"/>
                  </a:cubicBezTo>
                  <a:lnTo>
                    <a:pt x="892" y="422"/>
                  </a:lnTo>
                  <a:cubicBezTo>
                    <a:pt x="892" y="422"/>
                    <a:pt x="486" y="749"/>
                    <a:pt x="298" y="487"/>
                  </a:cubicBezTo>
                  <a:lnTo>
                    <a:pt x="298" y="487"/>
                  </a:lnTo>
                  <a:cubicBezTo>
                    <a:pt x="298" y="487"/>
                    <a:pt x="0" y="504"/>
                    <a:pt x="25" y="371"/>
                  </a:cubicBezTo>
                  <a:lnTo>
                    <a:pt x="25" y="371"/>
                  </a:lnTo>
                  <a:cubicBezTo>
                    <a:pt x="48" y="250"/>
                    <a:pt x="272" y="299"/>
                    <a:pt x="347" y="240"/>
                  </a:cubicBezTo>
                  <a:lnTo>
                    <a:pt x="347" y="240"/>
                  </a:lnTo>
                  <a:cubicBezTo>
                    <a:pt x="416" y="184"/>
                    <a:pt x="558" y="59"/>
                    <a:pt x="746" y="123"/>
                  </a:cubicBezTo>
                  <a:lnTo>
                    <a:pt x="746" y="123"/>
                  </a:lnTo>
                  <a:cubicBezTo>
                    <a:pt x="769" y="132"/>
                    <a:pt x="796" y="129"/>
                    <a:pt x="817" y="116"/>
                  </a:cubicBezTo>
                  <a:lnTo>
                    <a:pt x="817" y="116"/>
                  </a:lnTo>
                  <a:cubicBezTo>
                    <a:pt x="885" y="74"/>
                    <a:pt x="1039" y="0"/>
                    <a:pt x="1156" y="94"/>
                  </a:cubicBezTo>
                  <a:lnTo>
                    <a:pt x="1156" y="94"/>
                  </a:lnTo>
                  <a:cubicBezTo>
                    <a:pt x="1156" y="94"/>
                    <a:pt x="1386" y="29"/>
                    <a:pt x="1353" y="295"/>
                  </a:cubicBezTo>
                  <a:lnTo>
                    <a:pt x="1353" y="295"/>
                  </a:lnTo>
                  <a:cubicBezTo>
                    <a:pt x="1325" y="530"/>
                    <a:pt x="1213" y="542"/>
                    <a:pt x="1166" y="257"/>
                  </a:cubicBezTo>
                </a:path>
              </a:pathLst>
            </a:custGeom>
            <a:solidFill>
              <a:srgbClr val="DC4F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0A56225-A3F2-8944-BB8A-A83DC5569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5454" y="5830803"/>
              <a:ext cx="1899995" cy="965525"/>
            </a:xfrm>
            <a:custGeom>
              <a:avLst/>
              <a:gdLst>
                <a:gd name="connsiteX0" fmla="*/ 480640 w 1899995"/>
                <a:gd name="connsiteY0" fmla="*/ 78396 h 965525"/>
                <a:gd name="connsiteX1" fmla="*/ 78447 w 1899995"/>
                <a:gd name="connsiteY1" fmla="*/ 383268 h 965525"/>
                <a:gd name="connsiteX2" fmla="*/ 480640 w 1899995"/>
                <a:gd name="connsiteY2" fmla="*/ 689386 h 965525"/>
                <a:gd name="connsiteX3" fmla="*/ 880344 w 1899995"/>
                <a:gd name="connsiteY3" fmla="*/ 383268 h 965525"/>
                <a:gd name="connsiteX4" fmla="*/ 480640 w 1899995"/>
                <a:gd name="connsiteY4" fmla="*/ 78396 h 965525"/>
                <a:gd name="connsiteX5" fmla="*/ 480640 w 1899995"/>
                <a:gd name="connsiteY5" fmla="*/ 0 h 965525"/>
                <a:gd name="connsiteX6" fmla="*/ 960036 w 1899995"/>
                <a:gd name="connsiteY6" fmla="*/ 383268 h 965525"/>
                <a:gd name="connsiteX7" fmla="*/ 950264 w 1899995"/>
                <a:gd name="connsiteY7" fmla="*/ 460884 h 965525"/>
                <a:gd name="connsiteX8" fmla="*/ 927054 w 1899995"/>
                <a:gd name="connsiteY8" fmla="*/ 520739 h 965525"/>
                <a:gd name="connsiteX9" fmla="*/ 1874919 w 1899995"/>
                <a:gd name="connsiteY9" fmla="*/ 889248 h 965525"/>
                <a:gd name="connsiteX10" fmla="*/ 1897358 w 1899995"/>
                <a:gd name="connsiteY10" fmla="*/ 940516 h 965525"/>
                <a:gd name="connsiteX11" fmla="*/ 1861206 w 1899995"/>
                <a:gd name="connsiteY11" fmla="*/ 965525 h 965525"/>
                <a:gd name="connsiteX12" fmla="*/ 1846246 w 1899995"/>
                <a:gd name="connsiteY12" fmla="*/ 963024 h 965525"/>
                <a:gd name="connsiteX13" fmla="*/ 884993 w 1899995"/>
                <a:gd name="connsiteY13" fmla="*/ 588064 h 965525"/>
                <a:gd name="connsiteX14" fmla="*/ 877956 w 1899995"/>
                <a:gd name="connsiteY14" fmla="*/ 598442 h 965525"/>
                <a:gd name="connsiteX15" fmla="*/ 480640 w 1899995"/>
                <a:gd name="connsiteY15" fmla="*/ 767782 h 965525"/>
                <a:gd name="connsiteX16" fmla="*/ 0 w 1899995"/>
                <a:gd name="connsiteY16" fmla="*/ 383268 h 965525"/>
                <a:gd name="connsiteX17" fmla="*/ 480640 w 1899995"/>
                <a:gd name="connsiteY17" fmla="*/ 0 h 96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9995" h="965525">
                  <a:moveTo>
                    <a:pt x="480640" y="78396"/>
                  </a:moveTo>
                  <a:cubicBezTo>
                    <a:pt x="258998" y="78396"/>
                    <a:pt x="78447" y="215277"/>
                    <a:pt x="78447" y="383268"/>
                  </a:cubicBezTo>
                  <a:cubicBezTo>
                    <a:pt x="78447" y="552504"/>
                    <a:pt x="258998" y="689386"/>
                    <a:pt x="480640" y="689386"/>
                  </a:cubicBezTo>
                  <a:cubicBezTo>
                    <a:pt x="701038" y="689386"/>
                    <a:pt x="880344" y="552504"/>
                    <a:pt x="880344" y="383268"/>
                  </a:cubicBezTo>
                  <a:cubicBezTo>
                    <a:pt x="880344" y="215277"/>
                    <a:pt x="701038" y="78396"/>
                    <a:pt x="480640" y="78396"/>
                  </a:cubicBezTo>
                  <a:close/>
                  <a:moveTo>
                    <a:pt x="480640" y="0"/>
                  </a:moveTo>
                  <a:cubicBezTo>
                    <a:pt x="744619" y="0"/>
                    <a:pt x="960036" y="171724"/>
                    <a:pt x="960036" y="383268"/>
                  </a:cubicBezTo>
                  <a:cubicBezTo>
                    <a:pt x="960036" y="409867"/>
                    <a:pt x="956670" y="435824"/>
                    <a:pt x="950264" y="460884"/>
                  </a:cubicBezTo>
                  <a:lnTo>
                    <a:pt x="927054" y="520739"/>
                  </a:lnTo>
                  <a:lnTo>
                    <a:pt x="1874919" y="889248"/>
                  </a:lnTo>
                  <a:cubicBezTo>
                    <a:pt x="1896112" y="896750"/>
                    <a:pt x="1904838" y="919258"/>
                    <a:pt x="1897358" y="940516"/>
                  </a:cubicBezTo>
                  <a:cubicBezTo>
                    <a:pt x="1891125" y="955521"/>
                    <a:pt x="1876165" y="965525"/>
                    <a:pt x="1861206" y="965525"/>
                  </a:cubicBezTo>
                  <a:cubicBezTo>
                    <a:pt x="1856219" y="965525"/>
                    <a:pt x="1851232" y="964274"/>
                    <a:pt x="1846246" y="963024"/>
                  </a:cubicBezTo>
                  <a:lnTo>
                    <a:pt x="884993" y="588064"/>
                  </a:lnTo>
                  <a:lnTo>
                    <a:pt x="877956" y="598442"/>
                  </a:lnTo>
                  <a:cubicBezTo>
                    <a:pt x="791644" y="700702"/>
                    <a:pt x="645627" y="767782"/>
                    <a:pt x="480640" y="767782"/>
                  </a:cubicBezTo>
                  <a:cubicBezTo>
                    <a:pt x="215417" y="767782"/>
                    <a:pt x="0" y="596058"/>
                    <a:pt x="0" y="383268"/>
                  </a:cubicBezTo>
                  <a:cubicBezTo>
                    <a:pt x="0" y="171724"/>
                    <a:pt x="215417" y="0"/>
                    <a:pt x="480640" y="0"/>
                  </a:cubicBezTo>
                  <a:close/>
                </a:path>
              </a:pathLst>
            </a:custGeom>
            <a:solidFill>
              <a:srgbClr val="0F26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77">
              <a:extLst>
                <a:ext uri="{FF2B5EF4-FFF2-40B4-BE49-F238E27FC236}">
                  <a16:creationId xmlns:a16="http://schemas.microsoft.com/office/drawing/2014/main" id="{BAE0D764-73F3-DD4D-A182-78D8CDEB9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0188" y="5742916"/>
              <a:ext cx="153804" cy="148310"/>
            </a:xfrm>
            <a:custGeom>
              <a:avLst/>
              <a:gdLst>
                <a:gd name="T0" fmla="*/ 43 w 122"/>
                <a:gd name="T1" fmla="*/ 118 h 119"/>
                <a:gd name="T2" fmla="*/ 0 w 122"/>
                <a:gd name="T3" fmla="*/ 70 h 119"/>
                <a:gd name="T4" fmla="*/ 77 w 122"/>
                <a:gd name="T5" fmla="*/ 0 h 119"/>
                <a:gd name="T6" fmla="*/ 121 w 122"/>
                <a:gd name="T7" fmla="*/ 49 h 119"/>
                <a:gd name="T8" fmla="*/ 43 w 122"/>
                <a:gd name="T9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19">
                  <a:moveTo>
                    <a:pt x="43" y="118"/>
                  </a:moveTo>
                  <a:lnTo>
                    <a:pt x="0" y="70"/>
                  </a:lnTo>
                  <a:lnTo>
                    <a:pt x="77" y="0"/>
                  </a:lnTo>
                  <a:lnTo>
                    <a:pt x="121" y="49"/>
                  </a:lnTo>
                  <a:lnTo>
                    <a:pt x="43" y="118"/>
                  </a:lnTo>
                </a:path>
              </a:pathLst>
            </a:custGeom>
            <a:solidFill>
              <a:srgbClr val="FFC3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78">
              <a:extLst>
                <a:ext uri="{FF2B5EF4-FFF2-40B4-BE49-F238E27FC236}">
                  <a16:creationId xmlns:a16="http://schemas.microsoft.com/office/drawing/2014/main" id="{C351E77C-39B7-9742-BB6C-B4571C62C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2584" y="5655027"/>
              <a:ext cx="368032" cy="153804"/>
            </a:xfrm>
            <a:custGeom>
              <a:avLst/>
              <a:gdLst>
                <a:gd name="T0" fmla="*/ 14 w 294"/>
                <a:gd name="T1" fmla="*/ 72 h 122"/>
                <a:gd name="T2" fmla="*/ 14 w 294"/>
                <a:gd name="T3" fmla="*/ 72 h 122"/>
                <a:gd name="T4" fmla="*/ 19 w 294"/>
                <a:gd name="T5" fmla="*/ 7 h 122"/>
                <a:gd name="T6" fmla="*/ 19 w 294"/>
                <a:gd name="T7" fmla="*/ 7 h 122"/>
                <a:gd name="T8" fmla="*/ 128 w 294"/>
                <a:gd name="T9" fmla="*/ 19 h 122"/>
                <a:gd name="T10" fmla="*/ 128 w 294"/>
                <a:gd name="T11" fmla="*/ 19 h 122"/>
                <a:gd name="T12" fmla="*/ 264 w 294"/>
                <a:gd name="T13" fmla="*/ 13 h 122"/>
                <a:gd name="T14" fmla="*/ 264 w 294"/>
                <a:gd name="T15" fmla="*/ 13 h 122"/>
                <a:gd name="T16" fmla="*/ 58 w 294"/>
                <a:gd name="T17" fmla="*/ 121 h 122"/>
                <a:gd name="T18" fmla="*/ 14 w 294"/>
                <a:gd name="T19" fmla="*/ 7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122">
                  <a:moveTo>
                    <a:pt x="14" y="72"/>
                  </a:moveTo>
                  <a:lnTo>
                    <a:pt x="14" y="72"/>
                  </a:lnTo>
                  <a:cubicBezTo>
                    <a:pt x="14" y="72"/>
                    <a:pt x="0" y="8"/>
                    <a:pt x="19" y="7"/>
                  </a:cubicBezTo>
                  <a:lnTo>
                    <a:pt x="19" y="7"/>
                  </a:lnTo>
                  <a:cubicBezTo>
                    <a:pt x="40" y="6"/>
                    <a:pt x="84" y="18"/>
                    <a:pt x="128" y="19"/>
                  </a:cubicBezTo>
                  <a:lnTo>
                    <a:pt x="128" y="19"/>
                  </a:lnTo>
                  <a:cubicBezTo>
                    <a:pt x="218" y="21"/>
                    <a:pt x="254" y="0"/>
                    <a:pt x="264" y="13"/>
                  </a:cubicBezTo>
                  <a:lnTo>
                    <a:pt x="264" y="13"/>
                  </a:lnTo>
                  <a:cubicBezTo>
                    <a:pt x="293" y="50"/>
                    <a:pt x="58" y="121"/>
                    <a:pt x="58" y="121"/>
                  </a:cubicBezTo>
                  <a:lnTo>
                    <a:pt x="14" y="72"/>
                  </a:lnTo>
                </a:path>
              </a:pathLst>
            </a:custGeom>
            <a:solidFill>
              <a:srgbClr val="FFA7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79">
              <a:extLst>
                <a:ext uri="{FF2B5EF4-FFF2-40B4-BE49-F238E27FC236}">
                  <a16:creationId xmlns:a16="http://schemas.microsoft.com/office/drawing/2014/main" id="{D49CF935-BACA-5448-9FE0-F28F35EA4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2865" y="5193610"/>
              <a:ext cx="137325" cy="153804"/>
            </a:xfrm>
            <a:custGeom>
              <a:avLst/>
              <a:gdLst>
                <a:gd name="T0" fmla="*/ 57 w 109"/>
                <a:gd name="T1" fmla="*/ 122 h 123"/>
                <a:gd name="T2" fmla="*/ 0 w 109"/>
                <a:gd name="T3" fmla="*/ 90 h 123"/>
                <a:gd name="T4" fmla="*/ 52 w 109"/>
                <a:gd name="T5" fmla="*/ 0 h 123"/>
                <a:gd name="T6" fmla="*/ 108 w 109"/>
                <a:gd name="T7" fmla="*/ 33 h 123"/>
                <a:gd name="T8" fmla="*/ 57 w 109"/>
                <a:gd name="T9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23">
                  <a:moveTo>
                    <a:pt x="57" y="122"/>
                  </a:moveTo>
                  <a:lnTo>
                    <a:pt x="0" y="90"/>
                  </a:lnTo>
                  <a:lnTo>
                    <a:pt x="52" y="0"/>
                  </a:lnTo>
                  <a:lnTo>
                    <a:pt x="108" y="33"/>
                  </a:lnTo>
                  <a:lnTo>
                    <a:pt x="57" y="122"/>
                  </a:lnTo>
                </a:path>
              </a:pathLst>
            </a:custGeom>
            <a:solidFill>
              <a:srgbClr val="FFC3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80">
              <a:extLst>
                <a:ext uri="{FF2B5EF4-FFF2-40B4-BE49-F238E27FC236}">
                  <a16:creationId xmlns:a16="http://schemas.microsoft.com/office/drawing/2014/main" id="{600AE8B0-AB55-D64A-9439-9B9DF5A08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325" y="5023324"/>
              <a:ext cx="357051" cy="219722"/>
            </a:xfrm>
            <a:custGeom>
              <a:avLst/>
              <a:gdLst>
                <a:gd name="T0" fmla="*/ 248 w 288"/>
                <a:gd name="T1" fmla="*/ 5 h 175"/>
                <a:gd name="T2" fmla="*/ 248 w 288"/>
                <a:gd name="T3" fmla="*/ 5 h 175"/>
                <a:gd name="T4" fmla="*/ 225 w 288"/>
                <a:gd name="T5" fmla="*/ 0 h 175"/>
                <a:gd name="T6" fmla="*/ 225 w 288"/>
                <a:gd name="T7" fmla="*/ 0 h 175"/>
                <a:gd name="T8" fmla="*/ 153 w 288"/>
                <a:gd name="T9" fmla="*/ 15 h 175"/>
                <a:gd name="T10" fmla="*/ 153 w 288"/>
                <a:gd name="T11" fmla="*/ 15 h 175"/>
                <a:gd name="T12" fmla="*/ 14 w 288"/>
                <a:gd name="T13" fmla="*/ 77 h 175"/>
                <a:gd name="T14" fmla="*/ 14 w 288"/>
                <a:gd name="T15" fmla="*/ 77 h 175"/>
                <a:gd name="T16" fmla="*/ 30 w 288"/>
                <a:gd name="T17" fmla="*/ 141 h 175"/>
                <a:gd name="T18" fmla="*/ 86 w 288"/>
                <a:gd name="T19" fmla="*/ 174 h 175"/>
                <a:gd name="T20" fmla="*/ 86 w 288"/>
                <a:gd name="T21" fmla="*/ 174 h 175"/>
                <a:gd name="T22" fmla="*/ 248 w 288"/>
                <a:gd name="T23" fmla="*/ 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75">
                  <a:moveTo>
                    <a:pt x="248" y="5"/>
                  </a:moveTo>
                  <a:lnTo>
                    <a:pt x="248" y="5"/>
                  </a:lnTo>
                  <a:cubicBezTo>
                    <a:pt x="243" y="2"/>
                    <a:pt x="235" y="0"/>
                    <a:pt x="225" y="0"/>
                  </a:cubicBezTo>
                  <a:lnTo>
                    <a:pt x="225" y="0"/>
                  </a:lnTo>
                  <a:cubicBezTo>
                    <a:pt x="206" y="1"/>
                    <a:pt x="181" y="6"/>
                    <a:pt x="153" y="15"/>
                  </a:cubicBezTo>
                  <a:lnTo>
                    <a:pt x="153" y="15"/>
                  </a:lnTo>
                  <a:cubicBezTo>
                    <a:pt x="132" y="22"/>
                    <a:pt x="37" y="55"/>
                    <a:pt x="14" y="77"/>
                  </a:cubicBezTo>
                  <a:lnTo>
                    <a:pt x="14" y="77"/>
                  </a:lnTo>
                  <a:cubicBezTo>
                    <a:pt x="0" y="91"/>
                    <a:pt x="30" y="141"/>
                    <a:pt x="30" y="141"/>
                  </a:cubicBezTo>
                  <a:lnTo>
                    <a:pt x="86" y="174"/>
                  </a:lnTo>
                  <a:lnTo>
                    <a:pt x="86" y="174"/>
                  </a:lnTo>
                  <a:cubicBezTo>
                    <a:pt x="86" y="174"/>
                    <a:pt x="287" y="32"/>
                    <a:pt x="248" y="5"/>
                  </a:cubicBezTo>
                </a:path>
              </a:pathLst>
            </a:custGeom>
            <a:solidFill>
              <a:srgbClr val="FFA7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81">
              <a:extLst>
                <a:ext uri="{FF2B5EF4-FFF2-40B4-BE49-F238E27FC236}">
                  <a16:creationId xmlns:a16="http://schemas.microsoft.com/office/drawing/2014/main" id="{948FDD88-9261-7E41-A41A-16E463296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6808" y="5023324"/>
              <a:ext cx="269158" cy="153804"/>
            </a:xfrm>
            <a:custGeom>
              <a:avLst/>
              <a:gdLst>
                <a:gd name="T0" fmla="*/ 93 w 214"/>
                <a:gd name="T1" fmla="*/ 93 h 123"/>
                <a:gd name="T2" fmla="*/ 93 w 214"/>
                <a:gd name="T3" fmla="*/ 93 h 123"/>
                <a:gd name="T4" fmla="*/ 160 w 214"/>
                <a:gd name="T5" fmla="*/ 48 h 123"/>
                <a:gd name="T6" fmla="*/ 160 w 214"/>
                <a:gd name="T7" fmla="*/ 48 h 123"/>
                <a:gd name="T8" fmla="*/ 211 w 214"/>
                <a:gd name="T9" fmla="*/ 0 h 123"/>
                <a:gd name="T10" fmla="*/ 211 w 214"/>
                <a:gd name="T11" fmla="*/ 0 h 123"/>
                <a:gd name="T12" fmla="*/ 139 w 214"/>
                <a:gd name="T13" fmla="*/ 15 h 123"/>
                <a:gd name="T14" fmla="*/ 139 w 214"/>
                <a:gd name="T15" fmla="*/ 15 h 123"/>
                <a:gd name="T16" fmla="*/ 0 w 214"/>
                <a:gd name="T17" fmla="*/ 77 h 123"/>
                <a:gd name="T18" fmla="*/ 0 w 214"/>
                <a:gd name="T19" fmla="*/ 77 h 123"/>
                <a:gd name="T20" fmla="*/ 93 w 214"/>
                <a:gd name="T21" fmla="*/ 9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23">
                  <a:moveTo>
                    <a:pt x="93" y="93"/>
                  </a:moveTo>
                  <a:lnTo>
                    <a:pt x="93" y="93"/>
                  </a:lnTo>
                  <a:cubicBezTo>
                    <a:pt x="115" y="83"/>
                    <a:pt x="134" y="54"/>
                    <a:pt x="160" y="48"/>
                  </a:cubicBezTo>
                  <a:lnTo>
                    <a:pt x="160" y="48"/>
                  </a:lnTo>
                  <a:cubicBezTo>
                    <a:pt x="207" y="38"/>
                    <a:pt x="213" y="16"/>
                    <a:pt x="211" y="0"/>
                  </a:cubicBezTo>
                  <a:lnTo>
                    <a:pt x="211" y="0"/>
                  </a:lnTo>
                  <a:cubicBezTo>
                    <a:pt x="192" y="1"/>
                    <a:pt x="167" y="6"/>
                    <a:pt x="139" y="15"/>
                  </a:cubicBezTo>
                  <a:lnTo>
                    <a:pt x="139" y="15"/>
                  </a:lnTo>
                  <a:cubicBezTo>
                    <a:pt x="118" y="22"/>
                    <a:pt x="23" y="55"/>
                    <a:pt x="0" y="77"/>
                  </a:cubicBezTo>
                  <a:lnTo>
                    <a:pt x="0" y="77"/>
                  </a:lnTo>
                  <a:cubicBezTo>
                    <a:pt x="0" y="77"/>
                    <a:pt x="30" y="122"/>
                    <a:pt x="93" y="93"/>
                  </a:cubicBezTo>
                </a:path>
              </a:pathLst>
            </a:custGeom>
            <a:solidFill>
              <a:srgbClr val="DC4F23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F97DCAA-562B-4946-B67D-F2FF643AE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2976" y="5243048"/>
              <a:ext cx="1794980" cy="1148062"/>
            </a:xfrm>
            <a:custGeom>
              <a:avLst/>
              <a:gdLst>
                <a:gd name="connsiteX0" fmla="*/ 1667924 w 1794980"/>
                <a:gd name="connsiteY0" fmla="*/ 0 h 1148062"/>
                <a:gd name="connsiteX1" fmla="*/ 1794980 w 1794980"/>
                <a:gd name="connsiteY1" fmla="*/ 48616 h 1148062"/>
                <a:gd name="connsiteX2" fmla="*/ 1097416 w 1794980"/>
                <a:gd name="connsiteY2" fmla="*/ 1145595 h 1148062"/>
                <a:gd name="connsiteX3" fmla="*/ 0 w 1794980"/>
                <a:gd name="connsiteY3" fmla="*/ 943651 h 1148062"/>
                <a:gd name="connsiteX4" fmla="*/ 194321 w 1794980"/>
                <a:gd name="connsiteY4" fmla="*/ 518572 h 1148062"/>
                <a:gd name="connsiteX5" fmla="*/ 1048836 w 1794980"/>
                <a:gd name="connsiteY5" fmla="*/ 755419 h 114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980" h="1148062">
                  <a:moveTo>
                    <a:pt x="1667924" y="0"/>
                  </a:moveTo>
                  <a:lnTo>
                    <a:pt x="1794980" y="48616"/>
                  </a:lnTo>
                  <a:cubicBezTo>
                    <a:pt x="1794980" y="48616"/>
                    <a:pt x="1291738" y="1116924"/>
                    <a:pt x="1097416" y="1145595"/>
                  </a:cubicBezTo>
                  <a:cubicBezTo>
                    <a:pt x="905586" y="1174266"/>
                    <a:pt x="0" y="943651"/>
                    <a:pt x="0" y="943651"/>
                  </a:cubicBezTo>
                  <a:lnTo>
                    <a:pt x="194321" y="518572"/>
                  </a:lnTo>
                  <a:cubicBezTo>
                    <a:pt x="194321" y="518572"/>
                    <a:pt x="724968" y="595859"/>
                    <a:pt x="1048836" y="755419"/>
                  </a:cubicBezTo>
                  <a:close/>
                </a:path>
              </a:pathLst>
            </a:custGeom>
            <a:gradFill>
              <a:gsLst>
                <a:gs pos="1000">
                  <a:srgbClr val="1A87AB"/>
                </a:gs>
                <a:gs pos="22000">
                  <a:srgbClr val="2F6CAD"/>
                </a:gs>
                <a:gs pos="65000">
                  <a:srgbClr val="4350AF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26374E5-0F61-F749-B883-FA16060FE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5090" y="5764640"/>
              <a:ext cx="2009211" cy="819612"/>
            </a:xfrm>
            <a:custGeom>
              <a:avLst/>
              <a:gdLst>
                <a:gd name="connsiteX0" fmla="*/ 283653 w 2009211"/>
                <a:gd name="connsiteY0" fmla="*/ 710 h 819612"/>
                <a:gd name="connsiteX1" fmla="*/ 1123417 w 2009211"/>
                <a:gd name="connsiteY1" fmla="*/ 525411 h 819612"/>
                <a:gd name="connsiteX2" fmla="*/ 1898487 w 2009211"/>
                <a:gd name="connsiteY2" fmla="*/ 29375 h 819612"/>
                <a:gd name="connsiteX3" fmla="*/ 2009211 w 2009211"/>
                <a:gd name="connsiteY3" fmla="*/ 119110 h 819612"/>
                <a:gd name="connsiteX4" fmla="*/ 1133369 w 2009211"/>
                <a:gd name="connsiteY4" fmla="*/ 814557 h 819612"/>
                <a:gd name="connsiteX5" fmla="*/ 0 w 2009211"/>
                <a:gd name="connsiteY5" fmla="*/ 495499 h 819612"/>
                <a:gd name="connsiteX6" fmla="*/ 283653 w 2009211"/>
                <a:gd name="connsiteY6" fmla="*/ 710 h 81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9211" h="819612">
                  <a:moveTo>
                    <a:pt x="283653" y="710"/>
                  </a:moveTo>
                  <a:cubicBezTo>
                    <a:pt x="502615" y="49317"/>
                    <a:pt x="1123417" y="525411"/>
                    <a:pt x="1123417" y="525411"/>
                  </a:cubicBezTo>
                  <a:lnTo>
                    <a:pt x="1898487" y="29375"/>
                  </a:lnTo>
                  <a:lnTo>
                    <a:pt x="2009211" y="119110"/>
                  </a:lnTo>
                  <a:cubicBezTo>
                    <a:pt x="2009211" y="119110"/>
                    <a:pt x="1344865" y="759719"/>
                    <a:pt x="1133369" y="814557"/>
                  </a:cubicBezTo>
                  <a:cubicBezTo>
                    <a:pt x="920629" y="866903"/>
                    <a:pt x="0" y="495499"/>
                    <a:pt x="0" y="495499"/>
                  </a:cubicBezTo>
                  <a:cubicBezTo>
                    <a:pt x="0" y="495499"/>
                    <a:pt x="181638" y="-21724"/>
                    <a:pt x="283653" y="710"/>
                  </a:cubicBezTo>
                  <a:close/>
                </a:path>
              </a:pathLst>
            </a:custGeom>
            <a:gradFill>
              <a:gsLst>
                <a:gs pos="1000">
                  <a:srgbClr val="1A87AB"/>
                </a:gs>
                <a:gs pos="71000">
                  <a:srgbClr val="2F6CAD"/>
                </a:gs>
                <a:gs pos="99000">
                  <a:srgbClr val="4350AF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84">
              <a:extLst>
                <a:ext uri="{FF2B5EF4-FFF2-40B4-BE49-F238E27FC236}">
                  <a16:creationId xmlns:a16="http://schemas.microsoft.com/office/drawing/2014/main" id="{302A6374-6460-D442-ACA2-F2145B571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7444" y="5396852"/>
              <a:ext cx="87889" cy="142819"/>
            </a:xfrm>
            <a:custGeom>
              <a:avLst/>
              <a:gdLst>
                <a:gd name="T0" fmla="*/ 0 w 70"/>
                <a:gd name="T1" fmla="*/ 0 h 113"/>
                <a:gd name="T2" fmla="*/ 0 w 70"/>
                <a:gd name="T3" fmla="*/ 111 h 113"/>
                <a:gd name="T4" fmla="*/ 68 w 70"/>
                <a:gd name="T5" fmla="*/ 111 h 113"/>
                <a:gd name="T6" fmla="*/ 68 w 70"/>
                <a:gd name="T7" fmla="*/ 111 h 113"/>
                <a:gd name="T8" fmla="*/ 69 w 70"/>
                <a:gd name="T9" fmla="*/ 112 h 113"/>
                <a:gd name="T10" fmla="*/ 69 w 70"/>
                <a:gd name="T11" fmla="*/ 0 h 113"/>
                <a:gd name="T12" fmla="*/ 0 w 70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13">
                  <a:moveTo>
                    <a:pt x="0" y="0"/>
                  </a:moveTo>
                  <a:lnTo>
                    <a:pt x="0" y="111"/>
                  </a:lnTo>
                  <a:lnTo>
                    <a:pt x="68" y="111"/>
                  </a:lnTo>
                  <a:lnTo>
                    <a:pt x="68" y="111"/>
                  </a:lnTo>
                  <a:cubicBezTo>
                    <a:pt x="68" y="111"/>
                    <a:pt x="68" y="112"/>
                    <a:pt x="69" y="112"/>
                  </a:cubicBezTo>
                  <a:lnTo>
                    <a:pt x="69" y="0"/>
                  </a:lnTo>
                  <a:lnTo>
                    <a:pt x="0" y="0"/>
                  </a:lnTo>
                </a:path>
              </a:pathLst>
            </a:custGeom>
            <a:solidFill>
              <a:srgbClr val="DC4F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DAE29E2-D1AC-F84A-8E05-5BFB98ADA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5336" y="5396850"/>
              <a:ext cx="866659" cy="318318"/>
            </a:xfrm>
            <a:custGeom>
              <a:avLst/>
              <a:gdLst>
                <a:gd name="connsiteX0" fmla="*/ 0 w 866659"/>
                <a:gd name="connsiteY0" fmla="*/ 0 h 318318"/>
                <a:gd name="connsiteX1" fmla="*/ 866659 w 866659"/>
                <a:gd name="connsiteY1" fmla="*/ 9950 h 318318"/>
                <a:gd name="connsiteX2" fmla="*/ 855468 w 866659"/>
                <a:gd name="connsiteY2" fmla="*/ 293516 h 318318"/>
                <a:gd name="connsiteX3" fmla="*/ 0 w 866659"/>
                <a:gd name="connsiteY3" fmla="*/ 139296 h 31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659" h="318318">
                  <a:moveTo>
                    <a:pt x="0" y="0"/>
                  </a:moveTo>
                  <a:lnTo>
                    <a:pt x="866659" y="9950"/>
                  </a:lnTo>
                  <a:lnTo>
                    <a:pt x="855468" y="293516"/>
                  </a:lnTo>
                  <a:cubicBezTo>
                    <a:pt x="453846" y="394257"/>
                    <a:pt x="29842" y="156708"/>
                    <a:pt x="0" y="139296"/>
                  </a:cubicBezTo>
                  <a:close/>
                </a:path>
              </a:pathLst>
            </a:custGeom>
            <a:gradFill>
              <a:gsLst>
                <a:gs pos="1000">
                  <a:srgbClr val="FFA70A"/>
                </a:gs>
                <a:gs pos="84000">
                  <a:srgbClr val="DC4F23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86">
              <a:extLst>
                <a:ext uri="{FF2B5EF4-FFF2-40B4-BE49-F238E27FC236}">
                  <a16:creationId xmlns:a16="http://schemas.microsoft.com/office/drawing/2014/main" id="{85D7E58C-4BC4-FB4E-8233-7BA28F2FD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5485" y="5424318"/>
              <a:ext cx="230709" cy="219722"/>
            </a:xfrm>
            <a:custGeom>
              <a:avLst/>
              <a:gdLst>
                <a:gd name="T0" fmla="*/ 0 w 184"/>
                <a:gd name="T1" fmla="*/ 107 h 175"/>
                <a:gd name="T2" fmla="*/ 142 w 184"/>
                <a:gd name="T3" fmla="*/ 174 h 175"/>
                <a:gd name="T4" fmla="*/ 142 w 184"/>
                <a:gd name="T5" fmla="*/ 174 h 175"/>
                <a:gd name="T6" fmla="*/ 183 w 184"/>
                <a:gd name="T7" fmla="*/ 53 h 175"/>
                <a:gd name="T8" fmla="*/ 33 w 184"/>
                <a:gd name="T9" fmla="*/ 0 h 175"/>
                <a:gd name="T10" fmla="*/ 0 w 184"/>
                <a:gd name="T11" fmla="*/ 10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75">
                  <a:moveTo>
                    <a:pt x="0" y="107"/>
                  </a:moveTo>
                  <a:lnTo>
                    <a:pt x="142" y="174"/>
                  </a:lnTo>
                  <a:lnTo>
                    <a:pt x="142" y="174"/>
                  </a:lnTo>
                  <a:cubicBezTo>
                    <a:pt x="142" y="174"/>
                    <a:pt x="180" y="167"/>
                    <a:pt x="183" y="53"/>
                  </a:cubicBezTo>
                  <a:lnTo>
                    <a:pt x="33" y="0"/>
                  </a:lnTo>
                  <a:lnTo>
                    <a:pt x="0" y="107"/>
                  </a:lnTo>
                </a:path>
              </a:pathLst>
            </a:custGeom>
            <a:solidFill>
              <a:srgbClr val="FFC3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87">
              <a:extLst>
                <a:ext uri="{FF2B5EF4-FFF2-40B4-BE49-F238E27FC236}">
                  <a16:creationId xmlns:a16="http://schemas.microsoft.com/office/drawing/2014/main" id="{BE1051A0-9B6E-894A-A659-D5D498776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5485" y="5424320"/>
              <a:ext cx="153804" cy="186763"/>
            </a:xfrm>
            <a:custGeom>
              <a:avLst/>
              <a:gdLst>
                <a:gd name="T0" fmla="*/ 0 w 125"/>
                <a:gd name="T1" fmla="*/ 107 h 152"/>
                <a:gd name="T2" fmla="*/ 92 w 125"/>
                <a:gd name="T3" fmla="*/ 151 h 152"/>
                <a:gd name="T4" fmla="*/ 92 w 125"/>
                <a:gd name="T5" fmla="*/ 151 h 152"/>
                <a:gd name="T6" fmla="*/ 123 w 125"/>
                <a:gd name="T7" fmla="*/ 87 h 152"/>
                <a:gd name="T8" fmla="*/ 123 w 125"/>
                <a:gd name="T9" fmla="*/ 87 h 152"/>
                <a:gd name="T10" fmla="*/ 110 w 125"/>
                <a:gd name="T11" fmla="*/ 27 h 152"/>
                <a:gd name="T12" fmla="*/ 33 w 125"/>
                <a:gd name="T13" fmla="*/ 0 h 152"/>
                <a:gd name="T14" fmla="*/ 0 w 125"/>
                <a:gd name="T15" fmla="*/ 10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52">
                  <a:moveTo>
                    <a:pt x="0" y="107"/>
                  </a:moveTo>
                  <a:lnTo>
                    <a:pt x="92" y="151"/>
                  </a:lnTo>
                  <a:lnTo>
                    <a:pt x="92" y="151"/>
                  </a:lnTo>
                  <a:cubicBezTo>
                    <a:pt x="92" y="151"/>
                    <a:pt x="120" y="127"/>
                    <a:pt x="123" y="87"/>
                  </a:cubicBezTo>
                  <a:lnTo>
                    <a:pt x="123" y="87"/>
                  </a:lnTo>
                  <a:cubicBezTo>
                    <a:pt x="124" y="52"/>
                    <a:pt x="110" y="27"/>
                    <a:pt x="110" y="27"/>
                  </a:cubicBezTo>
                  <a:lnTo>
                    <a:pt x="33" y="0"/>
                  </a:lnTo>
                  <a:lnTo>
                    <a:pt x="0" y="107"/>
                  </a:lnTo>
                </a:path>
              </a:pathLst>
            </a:custGeom>
            <a:solidFill>
              <a:srgbClr val="4350AF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88">
              <a:extLst>
                <a:ext uri="{FF2B5EF4-FFF2-40B4-BE49-F238E27FC236}">
                  <a16:creationId xmlns:a16="http://schemas.microsoft.com/office/drawing/2014/main" id="{F1512CFE-CB9A-8843-93CC-6500B5A7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1397" y="5199104"/>
              <a:ext cx="428458" cy="477896"/>
            </a:xfrm>
            <a:custGeom>
              <a:avLst/>
              <a:gdLst>
                <a:gd name="T0" fmla="*/ 274 w 345"/>
                <a:gd name="T1" fmla="*/ 106 h 385"/>
                <a:gd name="T2" fmla="*/ 274 w 345"/>
                <a:gd name="T3" fmla="*/ 106 h 385"/>
                <a:gd name="T4" fmla="*/ 187 w 345"/>
                <a:gd name="T5" fmla="*/ 376 h 385"/>
                <a:gd name="T6" fmla="*/ 187 w 345"/>
                <a:gd name="T7" fmla="*/ 376 h 385"/>
                <a:gd name="T8" fmla="*/ 24 w 345"/>
                <a:gd name="T9" fmla="*/ 194 h 385"/>
                <a:gd name="T10" fmla="*/ 24 w 345"/>
                <a:gd name="T11" fmla="*/ 194 h 385"/>
                <a:gd name="T12" fmla="*/ 105 w 345"/>
                <a:gd name="T13" fmla="*/ 25 h 385"/>
                <a:gd name="T14" fmla="*/ 105 w 345"/>
                <a:gd name="T15" fmla="*/ 25 h 385"/>
                <a:gd name="T16" fmla="*/ 274 w 345"/>
                <a:gd name="T17" fmla="*/ 10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85">
                  <a:moveTo>
                    <a:pt x="274" y="106"/>
                  </a:moveTo>
                  <a:lnTo>
                    <a:pt x="274" y="106"/>
                  </a:lnTo>
                  <a:cubicBezTo>
                    <a:pt x="344" y="254"/>
                    <a:pt x="248" y="367"/>
                    <a:pt x="187" y="376"/>
                  </a:cubicBezTo>
                  <a:lnTo>
                    <a:pt x="187" y="376"/>
                  </a:lnTo>
                  <a:cubicBezTo>
                    <a:pt x="127" y="384"/>
                    <a:pt x="48" y="263"/>
                    <a:pt x="24" y="194"/>
                  </a:cubicBezTo>
                  <a:lnTo>
                    <a:pt x="24" y="194"/>
                  </a:lnTo>
                  <a:cubicBezTo>
                    <a:pt x="0" y="124"/>
                    <a:pt x="36" y="48"/>
                    <a:pt x="105" y="25"/>
                  </a:cubicBezTo>
                  <a:lnTo>
                    <a:pt x="105" y="25"/>
                  </a:lnTo>
                  <a:cubicBezTo>
                    <a:pt x="174" y="0"/>
                    <a:pt x="242" y="40"/>
                    <a:pt x="274" y="106"/>
                  </a:cubicBezTo>
                </a:path>
              </a:pathLst>
            </a:custGeom>
            <a:solidFill>
              <a:srgbClr val="FFC3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89">
              <a:extLst>
                <a:ext uri="{FF2B5EF4-FFF2-40B4-BE49-F238E27FC236}">
                  <a16:creationId xmlns:a16="http://schemas.microsoft.com/office/drawing/2014/main" id="{271D8D2D-8EB1-C440-B28D-78C6CE2C5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7731" y="6319684"/>
              <a:ext cx="120848" cy="164791"/>
            </a:xfrm>
            <a:custGeom>
              <a:avLst/>
              <a:gdLst>
                <a:gd name="T0" fmla="*/ 0 w 97"/>
                <a:gd name="T1" fmla="*/ 27 h 132"/>
                <a:gd name="T2" fmla="*/ 41 w 97"/>
                <a:gd name="T3" fmla="*/ 131 h 132"/>
                <a:gd name="T4" fmla="*/ 96 w 97"/>
                <a:gd name="T5" fmla="*/ 113 h 132"/>
                <a:gd name="T6" fmla="*/ 96 w 97"/>
                <a:gd name="T7" fmla="*/ 113 h 132"/>
                <a:gd name="T8" fmla="*/ 96 w 97"/>
                <a:gd name="T9" fmla="*/ 113 h 132"/>
                <a:gd name="T10" fmla="*/ 52 w 97"/>
                <a:gd name="T11" fmla="*/ 0 h 132"/>
                <a:gd name="T12" fmla="*/ 0 w 97"/>
                <a:gd name="T13" fmla="*/ 2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32">
                  <a:moveTo>
                    <a:pt x="0" y="27"/>
                  </a:moveTo>
                  <a:lnTo>
                    <a:pt x="41" y="131"/>
                  </a:lnTo>
                  <a:lnTo>
                    <a:pt x="96" y="113"/>
                  </a:lnTo>
                  <a:lnTo>
                    <a:pt x="96" y="113"/>
                  </a:lnTo>
                  <a:lnTo>
                    <a:pt x="96" y="113"/>
                  </a:lnTo>
                  <a:lnTo>
                    <a:pt x="52" y="0"/>
                  </a:lnTo>
                  <a:lnTo>
                    <a:pt x="0" y="27"/>
                  </a:lnTo>
                </a:path>
              </a:pathLst>
            </a:custGeom>
            <a:solidFill>
              <a:srgbClr val="DC4F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0861AA2-5585-FE4D-8B66-9BFC7CFA9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649" y="5380876"/>
              <a:ext cx="2483366" cy="1098235"/>
            </a:xfrm>
            <a:custGeom>
              <a:avLst/>
              <a:gdLst>
                <a:gd name="connsiteX0" fmla="*/ 1255831 w 2483366"/>
                <a:gd name="connsiteY0" fmla="*/ 213 h 1098235"/>
                <a:gd name="connsiteX1" fmla="*/ 2472157 w 2483366"/>
                <a:gd name="connsiteY1" fmla="*/ 300160 h 1098235"/>
                <a:gd name="connsiteX2" fmla="*/ 2472157 w 2483366"/>
                <a:gd name="connsiteY2" fmla="*/ 335065 h 1098235"/>
                <a:gd name="connsiteX3" fmla="*/ 2208129 w 2483366"/>
                <a:gd name="connsiteY3" fmla="*/ 761406 h 1098235"/>
                <a:gd name="connsiteX4" fmla="*/ 1995162 w 2483366"/>
                <a:gd name="connsiteY4" fmla="*/ 1058100 h 1098235"/>
                <a:gd name="connsiteX5" fmla="*/ 1925418 w 2483366"/>
                <a:gd name="connsiteY5" fmla="*/ 1055606 h 1098235"/>
                <a:gd name="connsiteX6" fmla="*/ 830695 w 2483366"/>
                <a:gd name="connsiteY6" fmla="*/ 836203 h 1098235"/>
                <a:gd name="connsiteX7" fmla="*/ 54798 w 2483366"/>
                <a:gd name="connsiteY7" fmla="*/ 1080539 h 1098235"/>
                <a:gd name="connsiteX8" fmla="*/ 0 w 2483366"/>
                <a:gd name="connsiteY8" fmla="*/ 939672 h 1098235"/>
                <a:gd name="connsiteX9" fmla="*/ 382344 w 2483366"/>
                <a:gd name="connsiteY9" fmla="*/ 741460 h 1098235"/>
                <a:gd name="connsiteX10" fmla="*/ 552966 w 2483366"/>
                <a:gd name="connsiteY10" fmla="*/ 546989 h 1098235"/>
                <a:gd name="connsiteX11" fmla="*/ 747252 w 2483366"/>
                <a:gd name="connsiteY11" fmla="*/ 106935 h 1098235"/>
                <a:gd name="connsiteX12" fmla="*/ 1255831 w 2483366"/>
                <a:gd name="connsiteY12" fmla="*/ 213 h 109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366" h="1098235">
                  <a:moveTo>
                    <a:pt x="1255831" y="213"/>
                  </a:moveTo>
                  <a:cubicBezTo>
                    <a:pt x="1784920" y="-8143"/>
                    <a:pt x="2329246" y="231908"/>
                    <a:pt x="2472157" y="300160"/>
                  </a:cubicBezTo>
                  <a:cubicBezTo>
                    <a:pt x="2487103" y="307639"/>
                    <a:pt x="2487103" y="327585"/>
                    <a:pt x="2472157" y="335065"/>
                  </a:cubicBezTo>
                  <a:cubicBezTo>
                    <a:pt x="2321462" y="413601"/>
                    <a:pt x="2243000" y="551975"/>
                    <a:pt x="2208129" y="761406"/>
                  </a:cubicBezTo>
                  <a:cubicBezTo>
                    <a:pt x="2175748" y="935932"/>
                    <a:pt x="2057433" y="1024441"/>
                    <a:pt x="1995162" y="1058100"/>
                  </a:cubicBezTo>
                  <a:cubicBezTo>
                    <a:pt x="1972744" y="1070566"/>
                    <a:pt x="1945345" y="1069319"/>
                    <a:pt x="1925418" y="1055606"/>
                  </a:cubicBezTo>
                  <a:cubicBezTo>
                    <a:pt x="1252892" y="620539"/>
                    <a:pt x="1122123" y="447260"/>
                    <a:pt x="830695" y="836203"/>
                  </a:cubicBezTo>
                  <a:cubicBezTo>
                    <a:pt x="566666" y="1190241"/>
                    <a:pt x="77216" y="1084279"/>
                    <a:pt x="54798" y="1080539"/>
                  </a:cubicBezTo>
                  <a:lnTo>
                    <a:pt x="0" y="939672"/>
                  </a:lnTo>
                  <a:lnTo>
                    <a:pt x="382344" y="741460"/>
                  </a:lnTo>
                  <a:cubicBezTo>
                    <a:pt x="462051" y="700322"/>
                    <a:pt x="523076" y="631758"/>
                    <a:pt x="552966" y="546989"/>
                  </a:cubicBezTo>
                  <a:cubicBezTo>
                    <a:pt x="627691" y="341298"/>
                    <a:pt x="747252" y="106935"/>
                    <a:pt x="747252" y="106935"/>
                  </a:cubicBezTo>
                  <a:cubicBezTo>
                    <a:pt x="904798" y="33385"/>
                    <a:pt x="1079468" y="2998"/>
                    <a:pt x="1255831" y="213"/>
                  </a:cubicBezTo>
                  <a:close/>
                </a:path>
              </a:pathLst>
            </a:custGeom>
            <a:gradFill>
              <a:gsLst>
                <a:gs pos="1000">
                  <a:srgbClr val="FFA70A"/>
                </a:gs>
                <a:gs pos="84000">
                  <a:srgbClr val="DC4F23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91">
              <a:extLst>
                <a:ext uri="{FF2B5EF4-FFF2-40B4-BE49-F238E27FC236}">
                  <a16:creationId xmlns:a16="http://schemas.microsoft.com/office/drawing/2014/main" id="{FC51FFCE-D631-CE41-AC32-7C2D07937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4487" y="6352641"/>
              <a:ext cx="258175" cy="291133"/>
            </a:xfrm>
            <a:custGeom>
              <a:avLst/>
              <a:gdLst>
                <a:gd name="T0" fmla="*/ 166 w 208"/>
                <a:gd name="T1" fmla="*/ 0 h 232"/>
                <a:gd name="T2" fmla="*/ 31 w 208"/>
                <a:gd name="T3" fmla="*/ 68 h 232"/>
                <a:gd name="T4" fmla="*/ 9 w 208"/>
                <a:gd name="T5" fmla="*/ 138 h 232"/>
                <a:gd name="T6" fmla="*/ 9 w 208"/>
                <a:gd name="T7" fmla="*/ 138 h 232"/>
                <a:gd name="T8" fmla="*/ 29 w 208"/>
                <a:gd name="T9" fmla="*/ 174 h 232"/>
                <a:gd name="T10" fmla="*/ 29 w 208"/>
                <a:gd name="T11" fmla="*/ 174 h 232"/>
                <a:gd name="T12" fmla="*/ 59 w 208"/>
                <a:gd name="T13" fmla="*/ 194 h 232"/>
                <a:gd name="T14" fmla="*/ 59 w 208"/>
                <a:gd name="T15" fmla="*/ 194 h 232"/>
                <a:gd name="T16" fmla="*/ 93 w 208"/>
                <a:gd name="T17" fmla="*/ 203 h 232"/>
                <a:gd name="T18" fmla="*/ 93 w 208"/>
                <a:gd name="T19" fmla="*/ 203 h 232"/>
                <a:gd name="T20" fmla="*/ 148 w 208"/>
                <a:gd name="T21" fmla="*/ 195 h 232"/>
                <a:gd name="T22" fmla="*/ 130 w 208"/>
                <a:gd name="T23" fmla="*/ 188 h 232"/>
                <a:gd name="T24" fmla="*/ 159 w 208"/>
                <a:gd name="T25" fmla="*/ 131 h 232"/>
                <a:gd name="T26" fmla="*/ 159 w 208"/>
                <a:gd name="T27" fmla="*/ 131 h 232"/>
                <a:gd name="T28" fmla="*/ 207 w 208"/>
                <a:gd name="T29" fmla="*/ 104 h 232"/>
                <a:gd name="T30" fmla="*/ 166 w 208"/>
                <a:gd name="T3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8" h="232">
                  <a:moveTo>
                    <a:pt x="166" y="0"/>
                  </a:moveTo>
                  <a:lnTo>
                    <a:pt x="31" y="68"/>
                  </a:lnTo>
                  <a:lnTo>
                    <a:pt x="9" y="138"/>
                  </a:lnTo>
                  <a:lnTo>
                    <a:pt x="9" y="138"/>
                  </a:lnTo>
                  <a:cubicBezTo>
                    <a:pt x="9" y="138"/>
                    <a:pt x="0" y="167"/>
                    <a:pt x="29" y="174"/>
                  </a:cubicBezTo>
                  <a:lnTo>
                    <a:pt x="29" y="174"/>
                  </a:lnTo>
                  <a:cubicBezTo>
                    <a:pt x="29" y="174"/>
                    <a:pt x="32" y="194"/>
                    <a:pt x="59" y="194"/>
                  </a:cubicBezTo>
                  <a:lnTo>
                    <a:pt x="59" y="194"/>
                  </a:lnTo>
                  <a:cubicBezTo>
                    <a:pt x="59" y="194"/>
                    <a:pt x="73" y="213"/>
                    <a:pt x="93" y="203"/>
                  </a:cubicBezTo>
                  <a:lnTo>
                    <a:pt x="93" y="203"/>
                  </a:lnTo>
                  <a:cubicBezTo>
                    <a:pt x="93" y="203"/>
                    <a:pt x="112" y="231"/>
                    <a:pt x="148" y="195"/>
                  </a:cubicBezTo>
                  <a:lnTo>
                    <a:pt x="130" y="188"/>
                  </a:lnTo>
                  <a:lnTo>
                    <a:pt x="159" y="131"/>
                  </a:lnTo>
                  <a:lnTo>
                    <a:pt x="159" y="131"/>
                  </a:lnTo>
                  <a:cubicBezTo>
                    <a:pt x="159" y="131"/>
                    <a:pt x="189" y="126"/>
                    <a:pt x="207" y="104"/>
                  </a:cubicBezTo>
                  <a:lnTo>
                    <a:pt x="166" y="0"/>
                  </a:lnTo>
                </a:path>
              </a:pathLst>
            </a:custGeom>
            <a:solidFill>
              <a:srgbClr val="FFC3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92">
              <a:extLst>
                <a:ext uri="{FF2B5EF4-FFF2-40B4-BE49-F238E27FC236}">
                  <a16:creationId xmlns:a16="http://schemas.microsoft.com/office/drawing/2014/main" id="{05FE38ED-5444-B842-BC8B-D1F5E46C5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1944" y="5347416"/>
              <a:ext cx="395500" cy="307611"/>
            </a:xfrm>
            <a:custGeom>
              <a:avLst/>
              <a:gdLst>
                <a:gd name="T0" fmla="*/ 317 w 318"/>
                <a:gd name="T1" fmla="*/ 39 h 247"/>
                <a:gd name="T2" fmla="*/ 219 w 318"/>
                <a:gd name="T3" fmla="*/ 0 h 247"/>
                <a:gd name="T4" fmla="*/ 93 w 318"/>
                <a:gd name="T5" fmla="*/ 6 h 247"/>
                <a:gd name="T6" fmla="*/ 93 w 318"/>
                <a:gd name="T7" fmla="*/ 6 h 247"/>
                <a:gd name="T8" fmla="*/ 149 w 318"/>
                <a:gd name="T9" fmla="*/ 39 h 247"/>
                <a:gd name="T10" fmla="*/ 64 w 318"/>
                <a:gd name="T11" fmla="*/ 84 h 247"/>
                <a:gd name="T12" fmla="*/ 0 w 318"/>
                <a:gd name="T13" fmla="*/ 175 h 247"/>
                <a:gd name="T14" fmla="*/ 0 w 318"/>
                <a:gd name="T15" fmla="*/ 175 h 247"/>
                <a:gd name="T16" fmla="*/ 36 w 318"/>
                <a:gd name="T17" fmla="*/ 175 h 247"/>
                <a:gd name="T18" fmla="*/ 16 w 318"/>
                <a:gd name="T19" fmla="*/ 208 h 247"/>
                <a:gd name="T20" fmla="*/ 16 w 318"/>
                <a:gd name="T21" fmla="*/ 208 h 247"/>
                <a:gd name="T22" fmla="*/ 51 w 318"/>
                <a:gd name="T23" fmla="*/ 201 h 247"/>
                <a:gd name="T24" fmla="*/ 38 w 318"/>
                <a:gd name="T25" fmla="*/ 224 h 247"/>
                <a:gd name="T26" fmla="*/ 38 w 318"/>
                <a:gd name="T27" fmla="*/ 224 h 247"/>
                <a:gd name="T28" fmla="*/ 75 w 318"/>
                <a:gd name="T29" fmla="*/ 217 h 247"/>
                <a:gd name="T30" fmla="*/ 76 w 318"/>
                <a:gd name="T31" fmla="*/ 231 h 247"/>
                <a:gd name="T32" fmla="*/ 76 w 318"/>
                <a:gd name="T33" fmla="*/ 231 h 247"/>
                <a:gd name="T34" fmla="*/ 104 w 318"/>
                <a:gd name="T35" fmla="*/ 201 h 247"/>
                <a:gd name="T36" fmla="*/ 124 w 318"/>
                <a:gd name="T37" fmla="*/ 173 h 247"/>
                <a:gd name="T38" fmla="*/ 124 w 318"/>
                <a:gd name="T39" fmla="*/ 173 h 247"/>
                <a:gd name="T40" fmla="*/ 166 w 318"/>
                <a:gd name="T41" fmla="*/ 157 h 247"/>
                <a:gd name="T42" fmla="*/ 166 w 318"/>
                <a:gd name="T43" fmla="*/ 157 h 247"/>
                <a:gd name="T44" fmla="*/ 317 w 318"/>
                <a:gd name="T45" fmla="*/ 150 h 247"/>
                <a:gd name="T46" fmla="*/ 317 w 318"/>
                <a:gd name="T4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8" h="247">
                  <a:moveTo>
                    <a:pt x="317" y="39"/>
                  </a:moveTo>
                  <a:lnTo>
                    <a:pt x="219" y="0"/>
                  </a:lnTo>
                  <a:lnTo>
                    <a:pt x="93" y="6"/>
                  </a:lnTo>
                  <a:lnTo>
                    <a:pt x="93" y="6"/>
                  </a:lnTo>
                  <a:cubicBezTo>
                    <a:pt x="93" y="6"/>
                    <a:pt x="94" y="43"/>
                    <a:pt x="149" y="39"/>
                  </a:cubicBezTo>
                  <a:lnTo>
                    <a:pt x="64" y="84"/>
                  </a:lnTo>
                  <a:lnTo>
                    <a:pt x="0" y="175"/>
                  </a:lnTo>
                  <a:lnTo>
                    <a:pt x="0" y="175"/>
                  </a:lnTo>
                  <a:cubicBezTo>
                    <a:pt x="0" y="175"/>
                    <a:pt x="16" y="195"/>
                    <a:pt x="36" y="175"/>
                  </a:cubicBezTo>
                  <a:lnTo>
                    <a:pt x="16" y="208"/>
                  </a:lnTo>
                  <a:lnTo>
                    <a:pt x="16" y="208"/>
                  </a:lnTo>
                  <a:cubicBezTo>
                    <a:pt x="16" y="208"/>
                    <a:pt x="29" y="230"/>
                    <a:pt x="51" y="201"/>
                  </a:cubicBezTo>
                  <a:lnTo>
                    <a:pt x="38" y="224"/>
                  </a:lnTo>
                  <a:lnTo>
                    <a:pt x="38" y="224"/>
                  </a:lnTo>
                  <a:cubicBezTo>
                    <a:pt x="38" y="224"/>
                    <a:pt x="59" y="246"/>
                    <a:pt x="75" y="217"/>
                  </a:cubicBezTo>
                  <a:lnTo>
                    <a:pt x="76" y="231"/>
                  </a:lnTo>
                  <a:lnTo>
                    <a:pt x="76" y="231"/>
                  </a:lnTo>
                  <a:cubicBezTo>
                    <a:pt x="76" y="231"/>
                    <a:pt x="92" y="243"/>
                    <a:pt x="104" y="201"/>
                  </a:cubicBezTo>
                  <a:lnTo>
                    <a:pt x="124" y="173"/>
                  </a:lnTo>
                  <a:lnTo>
                    <a:pt x="124" y="173"/>
                  </a:lnTo>
                  <a:cubicBezTo>
                    <a:pt x="124" y="173"/>
                    <a:pt x="164" y="156"/>
                    <a:pt x="166" y="157"/>
                  </a:cubicBezTo>
                  <a:lnTo>
                    <a:pt x="166" y="157"/>
                  </a:lnTo>
                  <a:cubicBezTo>
                    <a:pt x="167" y="158"/>
                    <a:pt x="201" y="179"/>
                    <a:pt x="317" y="150"/>
                  </a:cubicBezTo>
                  <a:lnTo>
                    <a:pt x="317" y="39"/>
                  </a:lnTo>
                </a:path>
              </a:pathLst>
            </a:custGeom>
            <a:solidFill>
              <a:srgbClr val="FFC3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93">
              <a:extLst>
                <a:ext uri="{FF2B5EF4-FFF2-40B4-BE49-F238E27FC236}">
                  <a16:creationId xmlns:a16="http://schemas.microsoft.com/office/drawing/2014/main" id="{27C21DBC-5DE1-744E-B0FD-3E9AE8A34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5620" y="4605855"/>
              <a:ext cx="2026933" cy="1224950"/>
            </a:xfrm>
            <a:custGeom>
              <a:avLst/>
              <a:gdLst>
                <a:gd name="T0" fmla="*/ 1474 w 1626"/>
                <a:gd name="T1" fmla="*/ 670 h 984"/>
                <a:gd name="T2" fmla="*/ 1474 w 1626"/>
                <a:gd name="T3" fmla="*/ 670 h 984"/>
                <a:gd name="T4" fmla="*/ 1625 w 1626"/>
                <a:gd name="T5" fmla="*/ 650 h 984"/>
                <a:gd name="T6" fmla="*/ 1625 w 1626"/>
                <a:gd name="T7" fmla="*/ 650 h 984"/>
                <a:gd name="T8" fmla="*/ 1521 w 1626"/>
                <a:gd name="T9" fmla="*/ 177 h 984"/>
                <a:gd name="T10" fmla="*/ 1521 w 1626"/>
                <a:gd name="T11" fmla="*/ 177 h 984"/>
                <a:gd name="T12" fmla="*/ 1286 w 1626"/>
                <a:gd name="T13" fmla="*/ 269 h 984"/>
                <a:gd name="T14" fmla="*/ 1286 w 1626"/>
                <a:gd name="T15" fmla="*/ 269 h 984"/>
                <a:gd name="T16" fmla="*/ 1492 w 1626"/>
                <a:gd name="T17" fmla="*/ 125 h 984"/>
                <a:gd name="T18" fmla="*/ 1492 w 1626"/>
                <a:gd name="T19" fmla="*/ 125 h 984"/>
                <a:gd name="T20" fmla="*/ 1389 w 1626"/>
                <a:gd name="T21" fmla="*/ 0 h 984"/>
                <a:gd name="T22" fmla="*/ 1389 w 1626"/>
                <a:gd name="T23" fmla="*/ 0 h 984"/>
                <a:gd name="T24" fmla="*/ 677 w 1626"/>
                <a:gd name="T25" fmla="*/ 154 h 984"/>
                <a:gd name="T26" fmla="*/ 677 w 1626"/>
                <a:gd name="T27" fmla="*/ 154 h 984"/>
                <a:gd name="T28" fmla="*/ 227 w 1626"/>
                <a:gd name="T29" fmla="*/ 467 h 984"/>
                <a:gd name="T30" fmla="*/ 184 w 1626"/>
                <a:gd name="T31" fmla="*/ 502 h 984"/>
                <a:gd name="T32" fmla="*/ 184 w 1626"/>
                <a:gd name="T33" fmla="*/ 502 h 984"/>
                <a:gd name="T34" fmla="*/ 30 w 1626"/>
                <a:gd name="T35" fmla="*/ 613 h 984"/>
                <a:gd name="T36" fmla="*/ 30 w 1626"/>
                <a:gd name="T37" fmla="*/ 613 h 984"/>
                <a:gd name="T38" fmla="*/ 316 w 1626"/>
                <a:gd name="T39" fmla="*/ 654 h 984"/>
                <a:gd name="T40" fmla="*/ 316 w 1626"/>
                <a:gd name="T41" fmla="*/ 654 h 984"/>
                <a:gd name="T42" fmla="*/ 403 w 1626"/>
                <a:gd name="T43" fmla="*/ 681 h 984"/>
                <a:gd name="T44" fmla="*/ 403 w 1626"/>
                <a:gd name="T45" fmla="*/ 681 h 984"/>
                <a:gd name="T46" fmla="*/ 975 w 1626"/>
                <a:gd name="T47" fmla="*/ 703 h 984"/>
                <a:gd name="T48" fmla="*/ 975 w 1626"/>
                <a:gd name="T49" fmla="*/ 703 h 984"/>
                <a:gd name="T50" fmla="*/ 1620 w 1626"/>
                <a:gd name="T51" fmla="*/ 775 h 984"/>
                <a:gd name="T52" fmla="*/ 1620 w 1626"/>
                <a:gd name="T53" fmla="*/ 775 h 984"/>
                <a:gd name="T54" fmla="*/ 1625 w 1626"/>
                <a:gd name="T55" fmla="*/ 680 h 984"/>
                <a:gd name="T56" fmla="*/ 1625 w 1626"/>
                <a:gd name="T57" fmla="*/ 680 h 984"/>
                <a:gd name="T58" fmla="*/ 1474 w 1626"/>
                <a:gd name="T59" fmla="*/ 67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6" h="984">
                  <a:moveTo>
                    <a:pt x="1474" y="670"/>
                  </a:moveTo>
                  <a:lnTo>
                    <a:pt x="1474" y="670"/>
                  </a:lnTo>
                  <a:cubicBezTo>
                    <a:pt x="1474" y="670"/>
                    <a:pt x="1549" y="670"/>
                    <a:pt x="1625" y="650"/>
                  </a:cubicBezTo>
                  <a:lnTo>
                    <a:pt x="1625" y="650"/>
                  </a:lnTo>
                  <a:cubicBezTo>
                    <a:pt x="1624" y="435"/>
                    <a:pt x="1574" y="281"/>
                    <a:pt x="1521" y="177"/>
                  </a:cubicBezTo>
                  <a:lnTo>
                    <a:pt x="1521" y="177"/>
                  </a:lnTo>
                  <a:cubicBezTo>
                    <a:pt x="1400" y="252"/>
                    <a:pt x="1286" y="269"/>
                    <a:pt x="1286" y="269"/>
                  </a:cubicBezTo>
                  <a:lnTo>
                    <a:pt x="1286" y="269"/>
                  </a:lnTo>
                  <a:cubicBezTo>
                    <a:pt x="1286" y="269"/>
                    <a:pt x="1431" y="212"/>
                    <a:pt x="1492" y="125"/>
                  </a:cubicBezTo>
                  <a:lnTo>
                    <a:pt x="1492" y="125"/>
                  </a:lnTo>
                  <a:cubicBezTo>
                    <a:pt x="1438" y="38"/>
                    <a:pt x="1389" y="0"/>
                    <a:pt x="1389" y="0"/>
                  </a:cubicBezTo>
                  <a:lnTo>
                    <a:pt x="1389" y="0"/>
                  </a:lnTo>
                  <a:cubicBezTo>
                    <a:pt x="1322" y="152"/>
                    <a:pt x="1168" y="251"/>
                    <a:pt x="677" y="154"/>
                  </a:cubicBezTo>
                  <a:lnTo>
                    <a:pt x="677" y="154"/>
                  </a:lnTo>
                  <a:cubicBezTo>
                    <a:pt x="186" y="57"/>
                    <a:pt x="227" y="467"/>
                    <a:pt x="227" y="467"/>
                  </a:cubicBezTo>
                  <a:lnTo>
                    <a:pt x="184" y="502"/>
                  </a:lnTo>
                  <a:lnTo>
                    <a:pt x="184" y="502"/>
                  </a:lnTo>
                  <a:cubicBezTo>
                    <a:pt x="184" y="502"/>
                    <a:pt x="0" y="471"/>
                    <a:pt x="30" y="613"/>
                  </a:cubicBezTo>
                  <a:lnTo>
                    <a:pt x="30" y="613"/>
                  </a:lnTo>
                  <a:cubicBezTo>
                    <a:pt x="60" y="754"/>
                    <a:pt x="316" y="654"/>
                    <a:pt x="316" y="654"/>
                  </a:cubicBezTo>
                  <a:lnTo>
                    <a:pt x="316" y="654"/>
                  </a:lnTo>
                  <a:cubicBezTo>
                    <a:pt x="316" y="654"/>
                    <a:pt x="353" y="631"/>
                    <a:pt x="403" y="681"/>
                  </a:cubicBezTo>
                  <a:lnTo>
                    <a:pt x="403" y="681"/>
                  </a:lnTo>
                  <a:cubicBezTo>
                    <a:pt x="635" y="917"/>
                    <a:pt x="670" y="509"/>
                    <a:pt x="975" y="703"/>
                  </a:cubicBezTo>
                  <a:lnTo>
                    <a:pt x="975" y="703"/>
                  </a:lnTo>
                  <a:cubicBezTo>
                    <a:pt x="1414" y="983"/>
                    <a:pt x="1620" y="775"/>
                    <a:pt x="1620" y="775"/>
                  </a:cubicBezTo>
                  <a:lnTo>
                    <a:pt x="1620" y="775"/>
                  </a:lnTo>
                  <a:cubicBezTo>
                    <a:pt x="1623" y="742"/>
                    <a:pt x="1624" y="711"/>
                    <a:pt x="1625" y="680"/>
                  </a:cubicBezTo>
                  <a:lnTo>
                    <a:pt x="1625" y="680"/>
                  </a:lnTo>
                  <a:cubicBezTo>
                    <a:pt x="1535" y="684"/>
                    <a:pt x="1474" y="670"/>
                    <a:pt x="1474" y="670"/>
                  </a:cubicBezTo>
                </a:path>
              </a:pathLst>
            </a:custGeom>
            <a:solidFill>
              <a:srgbClr val="193A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94">
              <a:extLst>
                <a:ext uri="{FF2B5EF4-FFF2-40B4-BE49-F238E27FC236}">
                  <a16:creationId xmlns:a16="http://schemas.microsoft.com/office/drawing/2014/main" id="{26329CC6-5199-6B40-886A-60F6FBC13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5900" y="5144170"/>
              <a:ext cx="291133" cy="263667"/>
            </a:xfrm>
            <a:custGeom>
              <a:avLst/>
              <a:gdLst>
                <a:gd name="T0" fmla="*/ 0 w 232"/>
                <a:gd name="T1" fmla="*/ 67 h 210"/>
                <a:gd name="T2" fmla="*/ 89 w 232"/>
                <a:gd name="T3" fmla="*/ 0 h 210"/>
                <a:gd name="T4" fmla="*/ 89 w 232"/>
                <a:gd name="T5" fmla="*/ 0 h 210"/>
                <a:gd name="T6" fmla="*/ 231 w 232"/>
                <a:gd name="T7" fmla="*/ 200 h 210"/>
                <a:gd name="T8" fmla="*/ 222 w 232"/>
                <a:gd name="T9" fmla="*/ 209 h 210"/>
                <a:gd name="T10" fmla="*/ 222 w 232"/>
                <a:gd name="T11" fmla="*/ 209 h 210"/>
                <a:gd name="T12" fmla="*/ 0 w 232"/>
                <a:gd name="T13" fmla="*/ 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210">
                  <a:moveTo>
                    <a:pt x="0" y="67"/>
                  </a:moveTo>
                  <a:lnTo>
                    <a:pt x="89" y="0"/>
                  </a:lnTo>
                  <a:lnTo>
                    <a:pt x="89" y="0"/>
                  </a:lnTo>
                  <a:cubicBezTo>
                    <a:pt x="89" y="0"/>
                    <a:pt x="174" y="40"/>
                    <a:pt x="231" y="200"/>
                  </a:cubicBezTo>
                  <a:lnTo>
                    <a:pt x="222" y="209"/>
                  </a:lnTo>
                  <a:lnTo>
                    <a:pt x="222" y="209"/>
                  </a:lnTo>
                  <a:cubicBezTo>
                    <a:pt x="222" y="209"/>
                    <a:pt x="132" y="75"/>
                    <a:pt x="0" y="67"/>
                  </a:cubicBezTo>
                </a:path>
              </a:pathLst>
            </a:custGeom>
            <a:solidFill>
              <a:srgbClr val="DC4F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95">
              <a:extLst>
                <a:ext uri="{FF2B5EF4-FFF2-40B4-BE49-F238E27FC236}">
                  <a16:creationId xmlns:a16="http://schemas.microsoft.com/office/drawing/2014/main" id="{80744DC4-2539-A64A-8D35-860DDA06C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8581" y="5363893"/>
              <a:ext cx="71412" cy="104370"/>
            </a:xfrm>
            <a:custGeom>
              <a:avLst/>
              <a:gdLst>
                <a:gd name="T0" fmla="*/ 55 w 56"/>
                <a:gd name="T1" fmla="*/ 41 h 84"/>
                <a:gd name="T2" fmla="*/ 55 w 56"/>
                <a:gd name="T3" fmla="*/ 41 h 84"/>
                <a:gd name="T4" fmla="*/ 27 w 56"/>
                <a:gd name="T5" fmla="*/ 83 h 84"/>
                <a:gd name="T6" fmla="*/ 27 w 56"/>
                <a:gd name="T7" fmla="*/ 83 h 84"/>
                <a:gd name="T8" fmla="*/ 0 w 56"/>
                <a:gd name="T9" fmla="*/ 41 h 84"/>
                <a:gd name="T10" fmla="*/ 0 w 56"/>
                <a:gd name="T11" fmla="*/ 41 h 84"/>
                <a:gd name="T12" fmla="*/ 27 w 56"/>
                <a:gd name="T13" fmla="*/ 0 h 84"/>
                <a:gd name="T14" fmla="*/ 27 w 56"/>
                <a:gd name="T15" fmla="*/ 0 h 84"/>
                <a:gd name="T16" fmla="*/ 55 w 56"/>
                <a:gd name="T17" fmla="*/ 4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84">
                  <a:moveTo>
                    <a:pt x="55" y="41"/>
                  </a:moveTo>
                  <a:lnTo>
                    <a:pt x="55" y="41"/>
                  </a:lnTo>
                  <a:cubicBezTo>
                    <a:pt x="55" y="65"/>
                    <a:pt x="42" y="83"/>
                    <a:pt x="27" y="83"/>
                  </a:cubicBezTo>
                  <a:lnTo>
                    <a:pt x="27" y="83"/>
                  </a:lnTo>
                  <a:cubicBezTo>
                    <a:pt x="12" y="83"/>
                    <a:pt x="0" y="65"/>
                    <a:pt x="0" y="41"/>
                  </a:cubicBezTo>
                  <a:lnTo>
                    <a:pt x="0" y="41"/>
                  </a:lnTo>
                  <a:cubicBezTo>
                    <a:pt x="0" y="18"/>
                    <a:pt x="12" y="0"/>
                    <a:pt x="27" y="0"/>
                  </a:cubicBezTo>
                  <a:lnTo>
                    <a:pt x="27" y="0"/>
                  </a:lnTo>
                  <a:cubicBezTo>
                    <a:pt x="42" y="0"/>
                    <a:pt x="55" y="18"/>
                    <a:pt x="55" y="41"/>
                  </a:cubicBezTo>
                </a:path>
              </a:pathLst>
            </a:custGeom>
            <a:solidFill>
              <a:srgbClr val="FFC3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77EDFE9-8DEF-D44D-86D0-ECA93B3EA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9979" y="6351512"/>
              <a:ext cx="141427" cy="109727"/>
            </a:xfrm>
            <a:custGeom>
              <a:avLst/>
              <a:gdLst>
                <a:gd name="connsiteX0" fmla="*/ 42542 w 141427"/>
                <a:gd name="connsiteY0" fmla="*/ 0 h 109727"/>
                <a:gd name="connsiteX1" fmla="*/ 141427 w 141427"/>
                <a:gd name="connsiteY1" fmla="*/ 37714 h 109727"/>
                <a:gd name="connsiteX2" fmla="*/ 104028 w 141427"/>
                <a:gd name="connsiteY2" fmla="*/ 109727 h 109727"/>
                <a:gd name="connsiteX3" fmla="*/ 0 w 141427"/>
                <a:gd name="connsiteY3" fmla="*/ 68048 h 109727"/>
                <a:gd name="connsiteX4" fmla="*/ 37728 w 141427"/>
                <a:gd name="connsiteY4" fmla="*/ 12411 h 10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27" h="109727">
                  <a:moveTo>
                    <a:pt x="42542" y="0"/>
                  </a:moveTo>
                  <a:lnTo>
                    <a:pt x="141427" y="37714"/>
                  </a:lnTo>
                  <a:lnTo>
                    <a:pt x="104028" y="109727"/>
                  </a:lnTo>
                  <a:lnTo>
                    <a:pt x="0" y="68048"/>
                  </a:lnTo>
                  <a:lnTo>
                    <a:pt x="37728" y="12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7C8939A2-D02B-8149-87C2-54404E3F5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2358" y="5907705"/>
              <a:ext cx="801985" cy="615221"/>
            </a:xfrm>
            <a:custGeom>
              <a:avLst/>
              <a:gdLst>
                <a:gd name="T0" fmla="*/ 323 w 645"/>
                <a:gd name="T1" fmla="*/ 0 h 492"/>
                <a:gd name="T2" fmla="*/ 323 w 645"/>
                <a:gd name="T3" fmla="*/ 0 h 492"/>
                <a:gd name="T4" fmla="*/ 644 w 645"/>
                <a:gd name="T5" fmla="*/ 245 h 492"/>
                <a:gd name="T6" fmla="*/ 644 w 645"/>
                <a:gd name="T7" fmla="*/ 245 h 492"/>
                <a:gd name="T8" fmla="*/ 323 w 645"/>
                <a:gd name="T9" fmla="*/ 491 h 492"/>
                <a:gd name="T10" fmla="*/ 323 w 645"/>
                <a:gd name="T11" fmla="*/ 491 h 492"/>
                <a:gd name="T12" fmla="*/ 0 w 645"/>
                <a:gd name="T13" fmla="*/ 245 h 492"/>
                <a:gd name="T14" fmla="*/ 0 w 645"/>
                <a:gd name="T15" fmla="*/ 245 h 492"/>
                <a:gd name="T16" fmla="*/ 323 w 64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5" h="492">
                  <a:moveTo>
                    <a:pt x="323" y="0"/>
                  </a:moveTo>
                  <a:lnTo>
                    <a:pt x="323" y="0"/>
                  </a:lnTo>
                  <a:cubicBezTo>
                    <a:pt x="500" y="0"/>
                    <a:pt x="644" y="110"/>
                    <a:pt x="644" y="245"/>
                  </a:cubicBezTo>
                  <a:lnTo>
                    <a:pt x="644" y="245"/>
                  </a:lnTo>
                  <a:cubicBezTo>
                    <a:pt x="644" y="381"/>
                    <a:pt x="500" y="491"/>
                    <a:pt x="323" y="491"/>
                  </a:cubicBezTo>
                  <a:lnTo>
                    <a:pt x="323" y="491"/>
                  </a:lnTo>
                  <a:cubicBezTo>
                    <a:pt x="145" y="491"/>
                    <a:pt x="0" y="381"/>
                    <a:pt x="0" y="245"/>
                  </a:cubicBezTo>
                  <a:lnTo>
                    <a:pt x="0" y="245"/>
                  </a:lnTo>
                  <a:cubicBezTo>
                    <a:pt x="0" y="110"/>
                    <a:pt x="145" y="0"/>
                    <a:pt x="323" y="0"/>
                  </a:cubicBezTo>
                </a:path>
              </a:pathLst>
            </a:custGeom>
            <a:solidFill>
              <a:srgbClr val="F2F4F8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37B31FBB-4483-6044-B9B2-427E81425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3206" y="5979115"/>
              <a:ext cx="560291" cy="329582"/>
            </a:xfrm>
            <a:custGeom>
              <a:avLst/>
              <a:gdLst>
                <a:gd name="T0" fmla="*/ 225 w 449"/>
                <a:gd name="T1" fmla="*/ 0 h 266"/>
                <a:gd name="T2" fmla="*/ 225 w 449"/>
                <a:gd name="T3" fmla="*/ 0 h 266"/>
                <a:gd name="T4" fmla="*/ 448 w 449"/>
                <a:gd name="T5" fmla="*/ 170 h 266"/>
                <a:gd name="T6" fmla="*/ 448 w 449"/>
                <a:gd name="T7" fmla="*/ 170 h 266"/>
                <a:gd name="T8" fmla="*/ 225 w 449"/>
                <a:gd name="T9" fmla="*/ 155 h 266"/>
                <a:gd name="T10" fmla="*/ 225 w 449"/>
                <a:gd name="T11" fmla="*/ 155 h 266"/>
                <a:gd name="T12" fmla="*/ 0 w 449"/>
                <a:gd name="T13" fmla="*/ 170 h 266"/>
                <a:gd name="T14" fmla="*/ 0 w 449"/>
                <a:gd name="T15" fmla="*/ 170 h 266"/>
                <a:gd name="T16" fmla="*/ 225 w 449"/>
                <a:gd name="T1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266">
                  <a:moveTo>
                    <a:pt x="225" y="0"/>
                  </a:moveTo>
                  <a:lnTo>
                    <a:pt x="225" y="0"/>
                  </a:lnTo>
                  <a:cubicBezTo>
                    <a:pt x="348" y="0"/>
                    <a:pt x="448" y="76"/>
                    <a:pt x="448" y="170"/>
                  </a:cubicBezTo>
                  <a:lnTo>
                    <a:pt x="448" y="170"/>
                  </a:lnTo>
                  <a:cubicBezTo>
                    <a:pt x="448" y="265"/>
                    <a:pt x="431" y="155"/>
                    <a:pt x="225" y="155"/>
                  </a:cubicBezTo>
                  <a:lnTo>
                    <a:pt x="225" y="155"/>
                  </a:lnTo>
                  <a:cubicBezTo>
                    <a:pt x="18" y="155"/>
                    <a:pt x="0" y="265"/>
                    <a:pt x="0" y="170"/>
                  </a:cubicBezTo>
                  <a:lnTo>
                    <a:pt x="0" y="170"/>
                  </a:lnTo>
                  <a:cubicBezTo>
                    <a:pt x="0" y="76"/>
                    <a:pt x="101" y="0"/>
                    <a:pt x="225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FFA1F3-3798-874F-B4BF-F37FAC3F6BE5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B2F2B-E922-6042-88D7-4CD32507BEDF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791CF-9756-544F-9A63-6465B826ECC1}"/>
              </a:ext>
            </a:extLst>
          </p:cNvPr>
          <p:cNvSpPr txBox="1"/>
          <p:nvPr/>
        </p:nvSpPr>
        <p:spPr>
          <a:xfrm>
            <a:off x="1412094" y="3679529"/>
            <a:ext cx="365585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47EAB-D3A4-3D4C-B8ED-0AA6231D2538}"/>
              </a:ext>
            </a:extLst>
          </p:cNvPr>
          <p:cNvSpPr txBox="1"/>
          <p:nvPr/>
        </p:nvSpPr>
        <p:spPr>
          <a:xfrm>
            <a:off x="1412095" y="4337859"/>
            <a:ext cx="365585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CAC87-F73E-4C41-B1B0-03C3091A94C0}"/>
              </a:ext>
            </a:extLst>
          </p:cNvPr>
          <p:cNvSpPr txBox="1"/>
          <p:nvPr/>
        </p:nvSpPr>
        <p:spPr>
          <a:xfrm>
            <a:off x="1412094" y="6996168"/>
            <a:ext cx="365585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822C2-D239-8043-B264-DDEE4F7EA513}"/>
              </a:ext>
            </a:extLst>
          </p:cNvPr>
          <p:cNvSpPr txBox="1"/>
          <p:nvPr/>
        </p:nvSpPr>
        <p:spPr>
          <a:xfrm>
            <a:off x="1412095" y="7654498"/>
            <a:ext cx="365585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C4971-FF60-9A4A-BF82-D297D6502274}"/>
              </a:ext>
            </a:extLst>
          </p:cNvPr>
          <p:cNvSpPr txBox="1"/>
          <p:nvPr/>
        </p:nvSpPr>
        <p:spPr>
          <a:xfrm>
            <a:off x="1412094" y="10312805"/>
            <a:ext cx="365585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60EFFD-0F7B-8344-8565-D6D5EFC4AC17}"/>
              </a:ext>
            </a:extLst>
          </p:cNvPr>
          <p:cNvSpPr txBox="1"/>
          <p:nvPr/>
        </p:nvSpPr>
        <p:spPr>
          <a:xfrm>
            <a:off x="1412095" y="10971135"/>
            <a:ext cx="365585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1AE79-1963-C449-8924-80610F6052E9}"/>
              </a:ext>
            </a:extLst>
          </p:cNvPr>
          <p:cNvSpPr txBox="1"/>
          <p:nvPr/>
        </p:nvSpPr>
        <p:spPr>
          <a:xfrm>
            <a:off x="19309702" y="3679529"/>
            <a:ext cx="365585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05B590-49C6-464F-94BE-B6E2B6546911}"/>
              </a:ext>
            </a:extLst>
          </p:cNvPr>
          <p:cNvSpPr txBox="1"/>
          <p:nvPr/>
        </p:nvSpPr>
        <p:spPr>
          <a:xfrm>
            <a:off x="19309703" y="4337859"/>
            <a:ext cx="365585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81984C-06B9-CC4B-8DDA-4F3A4D072DC1}"/>
              </a:ext>
            </a:extLst>
          </p:cNvPr>
          <p:cNvSpPr txBox="1"/>
          <p:nvPr/>
        </p:nvSpPr>
        <p:spPr>
          <a:xfrm>
            <a:off x="19309702" y="6996168"/>
            <a:ext cx="365585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4B505C-04C0-6042-B06E-9F50D2064C24}"/>
              </a:ext>
            </a:extLst>
          </p:cNvPr>
          <p:cNvSpPr txBox="1"/>
          <p:nvPr/>
        </p:nvSpPr>
        <p:spPr>
          <a:xfrm>
            <a:off x="19309703" y="7654498"/>
            <a:ext cx="365585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D7222-909F-5F4C-8E8A-A2DBD04A0CE5}"/>
              </a:ext>
            </a:extLst>
          </p:cNvPr>
          <p:cNvSpPr txBox="1"/>
          <p:nvPr/>
        </p:nvSpPr>
        <p:spPr>
          <a:xfrm>
            <a:off x="19309702" y="10312805"/>
            <a:ext cx="365585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74E25-EE33-9543-9524-37AB7B6EB6C5}"/>
              </a:ext>
            </a:extLst>
          </p:cNvPr>
          <p:cNvSpPr txBox="1"/>
          <p:nvPr/>
        </p:nvSpPr>
        <p:spPr>
          <a:xfrm>
            <a:off x="19309703" y="10971135"/>
            <a:ext cx="365585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60125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9859438F-A4EF-A146-9A3D-2C5D0BCC8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424" y="2679"/>
            <a:ext cx="18588469" cy="13710643"/>
          </a:xfrm>
          <a:custGeom>
            <a:avLst/>
            <a:gdLst>
              <a:gd name="T0" fmla="*/ 14922 w 14923"/>
              <a:gd name="T1" fmla="*/ 11007 h 11008"/>
              <a:gd name="T2" fmla="*/ 0 w 14923"/>
              <a:gd name="T3" fmla="*/ 11007 h 11008"/>
              <a:gd name="T4" fmla="*/ 0 w 14923"/>
              <a:gd name="T5" fmla="*/ 0 h 11008"/>
              <a:gd name="T6" fmla="*/ 14922 w 14923"/>
              <a:gd name="T7" fmla="*/ 0 h 11008"/>
              <a:gd name="T8" fmla="*/ 14922 w 14923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23" h="11008">
                <a:moveTo>
                  <a:pt x="14922" y="11007"/>
                </a:moveTo>
                <a:lnTo>
                  <a:pt x="0" y="11007"/>
                </a:lnTo>
                <a:lnTo>
                  <a:pt x="0" y="0"/>
                </a:lnTo>
                <a:lnTo>
                  <a:pt x="14922" y="0"/>
                </a:lnTo>
                <a:lnTo>
                  <a:pt x="14922" y="11007"/>
                </a:lnTo>
              </a:path>
            </a:pathLst>
          </a:custGeom>
          <a:solidFill>
            <a:srgbClr val="D6EDFF">
              <a:alpha val="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572946CC-E633-0746-AD78-1C1DEF3A0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3737951"/>
            <a:ext cx="5866574" cy="2548773"/>
          </a:xfrm>
          <a:prstGeom prst="roundRect">
            <a:avLst>
              <a:gd name="adj" fmla="val 10972"/>
            </a:avLst>
          </a:prstGeom>
          <a:solidFill>
            <a:srgbClr val="003B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2388B938-A04D-AB45-B836-44D4F8FC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6901945"/>
            <a:ext cx="5866574" cy="2548773"/>
          </a:xfrm>
          <a:prstGeom prst="roundRect">
            <a:avLst>
              <a:gd name="adj" fmla="val 10688"/>
            </a:avLst>
          </a:prstGeom>
          <a:solidFill>
            <a:srgbClr val="F170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44F7189-8DB8-8548-800C-AC1CE504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9961575"/>
            <a:ext cx="5866574" cy="2548773"/>
          </a:xfrm>
          <a:prstGeom prst="roundRect">
            <a:avLst>
              <a:gd name="adj" fmla="val 10688"/>
            </a:avLst>
          </a:prstGeom>
          <a:solidFill>
            <a:srgbClr val="F7B3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45497B-457D-EA45-A45E-4054A4BCA30D}"/>
              </a:ext>
            </a:extLst>
          </p:cNvPr>
          <p:cNvGrpSpPr/>
          <p:nvPr/>
        </p:nvGrpSpPr>
        <p:grpSpPr>
          <a:xfrm>
            <a:off x="9596104" y="4543330"/>
            <a:ext cx="13269956" cy="7165033"/>
            <a:chOff x="9596104" y="4543330"/>
            <a:chExt cx="13269956" cy="716503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5E671C-7B8B-274A-BFFB-D337180FC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6104" y="4543330"/>
              <a:ext cx="13269956" cy="5817993"/>
            </a:xfrm>
            <a:custGeom>
              <a:avLst/>
              <a:gdLst>
                <a:gd name="connsiteX0" fmla="*/ 9411280 w 13269956"/>
                <a:gd name="connsiteY0" fmla="*/ 738 h 5817993"/>
                <a:gd name="connsiteX1" fmla="*/ 10326752 w 13269956"/>
                <a:gd name="connsiteY1" fmla="*/ 4589767 h 5817993"/>
                <a:gd name="connsiteX2" fmla="*/ 11098984 w 13269956"/>
                <a:gd name="connsiteY2" fmla="*/ 1759617 h 5817993"/>
                <a:gd name="connsiteX3" fmla="*/ 11784030 w 13269956"/>
                <a:gd name="connsiteY3" fmla="*/ 4224787 h 5817993"/>
                <a:gd name="connsiteX4" fmla="*/ 12398080 w 13269956"/>
                <a:gd name="connsiteY4" fmla="*/ 2652758 h 5817993"/>
                <a:gd name="connsiteX5" fmla="*/ 12845228 w 13269956"/>
                <a:gd name="connsiteY5" fmla="*/ 4558625 h 5817993"/>
                <a:gd name="connsiteX6" fmla="*/ 13269956 w 13269956"/>
                <a:gd name="connsiteY6" fmla="*/ 5817993 h 5817993"/>
                <a:gd name="connsiteX7" fmla="*/ 0 w 13269956"/>
                <a:gd name="connsiteY7" fmla="*/ 5817993 h 5817993"/>
                <a:gd name="connsiteX8" fmla="*/ 805863 w 13269956"/>
                <a:gd name="connsiteY8" fmla="*/ 4568591 h 5817993"/>
                <a:gd name="connsiteX9" fmla="*/ 1585569 w 13269956"/>
                <a:gd name="connsiteY9" fmla="*/ 2809712 h 5817993"/>
                <a:gd name="connsiteX10" fmla="*/ 2564562 w 13269956"/>
                <a:gd name="connsiteY10" fmla="*/ 4141327 h 5817993"/>
                <a:gd name="connsiteX11" fmla="*/ 4051734 w 13269956"/>
                <a:gd name="connsiteY11" fmla="*/ 947443 h 5817993"/>
                <a:gd name="connsiteX12" fmla="*/ 5613638 w 13269956"/>
                <a:gd name="connsiteY12" fmla="*/ 3373998 h 5817993"/>
                <a:gd name="connsiteX13" fmla="*/ 7226608 w 13269956"/>
                <a:gd name="connsiteY13" fmla="*/ 749382 h 5817993"/>
                <a:gd name="connsiteX14" fmla="*/ 8381222 w 13269956"/>
                <a:gd name="connsiteY14" fmla="*/ 2840854 h 5817993"/>
                <a:gd name="connsiteX15" fmla="*/ 9411280 w 13269956"/>
                <a:gd name="connsiteY15" fmla="*/ 738 h 581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69956" h="5817993">
                  <a:moveTo>
                    <a:pt x="9411280" y="738"/>
                  </a:moveTo>
                  <a:cubicBezTo>
                    <a:pt x="10110028" y="80460"/>
                    <a:pt x="10035296" y="4532466"/>
                    <a:pt x="10326752" y="4589767"/>
                  </a:cubicBezTo>
                  <a:cubicBezTo>
                    <a:pt x="10513582" y="4625891"/>
                    <a:pt x="10836176" y="1779547"/>
                    <a:pt x="11098984" y="1759617"/>
                  </a:cubicBezTo>
                  <a:cubicBezTo>
                    <a:pt x="11359302" y="1739686"/>
                    <a:pt x="11605918" y="4233507"/>
                    <a:pt x="11784030" y="4224787"/>
                  </a:cubicBezTo>
                  <a:cubicBezTo>
                    <a:pt x="11947196" y="4217313"/>
                    <a:pt x="12106624" y="2652758"/>
                    <a:pt x="12398080" y="2652758"/>
                  </a:cubicBezTo>
                  <a:cubicBezTo>
                    <a:pt x="12619786" y="2652758"/>
                    <a:pt x="12670852" y="3681677"/>
                    <a:pt x="12845228" y="4558625"/>
                  </a:cubicBezTo>
                  <a:cubicBezTo>
                    <a:pt x="12982236" y="5238758"/>
                    <a:pt x="13269956" y="5817993"/>
                    <a:pt x="13269956" y="5817993"/>
                  </a:cubicBezTo>
                  <a:lnTo>
                    <a:pt x="0" y="5817993"/>
                  </a:lnTo>
                  <a:cubicBezTo>
                    <a:pt x="0" y="5817993"/>
                    <a:pt x="508179" y="5259935"/>
                    <a:pt x="805863" y="4568591"/>
                  </a:cubicBezTo>
                  <a:cubicBezTo>
                    <a:pt x="1153368" y="3763891"/>
                    <a:pt x="1312796" y="2809712"/>
                    <a:pt x="1585569" y="2809712"/>
                  </a:cubicBezTo>
                  <a:cubicBezTo>
                    <a:pt x="1911900" y="2809712"/>
                    <a:pt x="2195882" y="4146310"/>
                    <a:pt x="2564562" y="4141327"/>
                  </a:cubicBezTo>
                  <a:cubicBezTo>
                    <a:pt x="3092670" y="4133853"/>
                    <a:pt x="3061531" y="988550"/>
                    <a:pt x="4051734" y="947443"/>
                  </a:cubicBezTo>
                  <a:cubicBezTo>
                    <a:pt x="4725570" y="920038"/>
                    <a:pt x="5136596" y="3405140"/>
                    <a:pt x="5613638" y="3373998"/>
                  </a:cubicBezTo>
                  <a:cubicBezTo>
                    <a:pt x="6090678" y="3344102"/>
                    <a:pt x="6623768" y="763085"/>
                    <a:pt x="7226608" y="749382"/>
                  </a:cubicBezTo>
                  <a:cubicBezTo>
                    <a:pt x="7770908" y="736926"/>
                    <a:pt x="8087276" y="2853310"/>
                    <a:pt x="8381222" y="2840854"/>
                  </a:cubicBezTo>
                  <a:cubicBezTo>
                    <a:pt x="8724990" y="2827151"/>
                    <a:pt x="8939224" y="-52826"/>
                    <a:pt x="9411280" y="738"/>
                  </a:cubicBezTo>
                  <a:close/>
                </a:path>
              </a:pathLst>
            </a:custGeom>
            <a:gradFill>
              <a:gsLst>
                <a:gs pos="1000">
                  <a:srgbClr val="79AEF4"/>
                </a:gs>
                <a:gs pos="99000">
                  <a:srgbClr val="D6EDFF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1DB4DF-C4EA-844F-BC09-4BE97D98D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1186" y="5065772"/>
              <a:ext cx="12083458" cy="5301045"/>
            </a:xfrm>
            <a:custGeom>
              <a:avLst/>
              <a:gdLst>
                <a:gd name="connsiteX0" fmla="*/ 8570014 w 12083458"/>
                <a:gd name="connsiteY0" fmla="*/ 668 h 5301045"/>
                <a:gd name="connsiteX1" fmla="*/ 9404470 w 12083458"/>
                <a:gd name="connsiteY1" fmla="*/ 4181896 h 5301045"/>
                <a:gd name="connsiteX2" fmla="*/ 10106910 w 12083458"/>
                <a:gd name="connsiteY2" fmla="*/ 1603368 h 5301045"/>
                <a:gd name="connsiteX3" fmla="*/ 10730886 w 12083458"/>
                <a:gd name="connsiteY3" fmla="*/ 3849143 h 5301045"/>
                <a:gd name="connsiteX4" fmla="*/ 11290098 w 12083458"/>
                <a:gd name="connsiteY4" fmla="*/ 2418427 h 5301045"/>
                <a:gd name="connsiteX5" fmla="*/ 11697364 w 12083458"/>
                <a:gd name="connsiteY5" fmla="*/ 4153232 h 5301045"/>
                <a:gd name="connsiteX6" fmla="*/ 12083458 w 12083458"/>
                <a:gd name="connsiteY6" fmla="*/ 5301045 h 5301045"/>
                <a:gd name="connsiteX7" fmla="*/ 0 w 12083458"/>
                <a:gd name="connsiteY7" fmla="*/ 5301045 h 5301045"/>
                <a:gd name="connsiteX8" fmla="*/ 734822 w 12083458"/>
                <a:gd name="connsiteY8" fmla="*/ 4163202 h 5301045"/>
                <a:gd name="connsiteX9" fmla="*/ 1444734 w 12083458"/>
                <a:gd name="connsiteY9" fmla="*/ 2559256 h 5301045"/>
                <a:gd name="connsiteX10" fmla="*/ 2335238 w 12083458"/>
                <a:gd name="connsiteY10" fmla="*/ 3774367 h 5301045"/>
                <a:gd name="connsiteX11" fmla="*/ 3690299 w 12083458"/>
                <a:gd name="connsiteY11" fmla="*/ 863085 h 5301045"/>
                <a:gd name="connsiteX12" fmla="*/ 5111370 w 12083458"/>
                <a:gd name="connsiteY12" fmla="*/ 3075210 h 5301045"/>
                <a:gd name="connsiteX13" fmla="*/ 6579766 w 12083458"/>
                <a:gd name="connsiteY13" fmla="*/ 683622 h 5301045"/>
                <a:gd name="connsiteX14" fmla="*/ 7632182 w 12083458"/>
                <a:gd name="connsiteY14" fmla="*/ 2589166 h 5301045"/>
                <a:gd name="connsiteX15" fmla="*/ 8570014 w 12083458"/>
                <a:gd name="connsiteY15" fmla="*/ 668 h 53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83458" h="5301045">
                  <a:moveTo>
                    <a:pt x="8570014" y="668"/>
                  </a:moveTo>
                  <a:cubicBezTo>
                    <a:pt x="9206442" y="74197"/>
                    <a:pt x="9137942" y="4129553"/>
                    <a:pt x="9404470" y="4181896"/>
                  </a:cubicBezTo>
                  <a:cubicBezTo>
                    <a:pt x="9573854" y="4214299"/>
                    <a:pt x="9867782" y="1620816"/>
                    <a:pt x="10106910" y="1603368"/>
                  </a:cubicBezTo>
                  <a:cubicBezTo>
                    <a:pt x="10344794" y="1585920"/>
                    <a:pt x="10567730" y="3857867"/>
                    <a:pt x="10730886" y="3849143"/>
                  </a:cubicBezTo>
                  <a:cubicBezTo>
                    <a:pt x="10879096" y="3842911"/>
                    <a:pt x="11024814" y="2418427"/>
                    <a:pt x="11290098" y="2418427"/>
                  </a:cubicBezTo>
                  <a:cubicBezTo>
                    <a:pt x="11491862" y="2418427"/>
                    <a:pt x="11537946" y="3354374"/>
                    <a:pt x="11697364" y="4153232"/>
                  </a:cubicBezTo>
                  <a:cubicBezTo>
                    <a:pt x="11821910" y="4772627"/>
                    <a:pt x="12083458" y="5301045"/>
                    <a:pt x="12083458" y="5301045"/>
                  </a:cubicBezTo>
                  <a:lnTo>
                    <a:pt x="0" y="5301045"/>
                  </a:lnTo>
                  <a:cubicBezTo>
                    <a:pt x="0" y="5301045"/>
                    <a:pt x="463311" y="4792567"/>
                    <a:pt x="734822" y="4163202"/>
                  </a:cubicBezTo>
                  <a:cubicBezTo>
                    <a:pt x="1051168" y="3430397"/>
                    <a:pt x="1196887" y="2559256"/>
                    <a:pt x="1444734" y="2559256"/>
                  </a:cubicBezTo>
                  <a:cubicBezTo>
                    <a:pt x="1741154" y="2559256"/>
                    <a:pt x="1998964" y="3778105"/>
                    <a:pt x="2335238" y="3774367"/>
                  </a:cubicBezTo>
                  <a:cubicBezTo>
                    <a:pt x="2817231" y="3766889"/>
                    <a:pt x="2788586" y="900473"/>
                    <a:pt x="3690299" y="863085"/>
                  </a:cubicBezTo>
                  <a:cubicBezTo>
                    <a:pt x="4303066" y="838160"/>
                    <a:pt x="4677949" y="3102628"/>
                    <a:pt x="5111370" y="3075210"/>
                  </a:cubicBezTo>
                  <a:cubicBezTo>
                    <a:pt x="5546035" y="3047793"/>
                    <a:pt x="6033010" y="696085"/>
                    <a:pt x="6579766" y="683622"/>
                  </a:cubicBezTo>
                  <a:cubicBezTo>
                    <a:pt x="7076706" y="672406"/>
                    <a:pt x="7364406" y="2599136"/>
                    <a:pt x="7632182" y="2589166"/>
                  </a:cubicBezTo>
                  <a:cubicBezTo>
                    <a:pt x="7944792" y="2575457"/>
                    <a:pt x="8141574" y="-47937"/>
                    <a:pt x="8570014" y="668"/>
                  </a:cubicBezTo>
                  <a:close/>
                </a:path>
              </a:pathLst>
            </a:custGeom>
            <a:gradFill>
              <a:gsLst>
                <a:gs pos="86000">
                  <a:srgbClr val="A0CDFA"/>
                </a:gs>
                <a:gs pos="12000">
                  <a:srgbClr val="D6EDFF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6993D94-C3BB-5C4C-A3C4-15D05154A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7015" y="6391094"/>
              <a:ext cx="4938251" cy="3268361"/>
            </a:xfrm>
            <a:custGeom>
              <a:avLst/>
              <a:gdLst>
                <a:gd name="T0" fmla="*/ 3837 w 3966"/>
                <a:gd name="T1" fmla="*/ 2624 h 2625"/>
                <a:gd name="T2" fmla="*/ 128 w 3966"/>
                <a:gd name="T3" fmla="*/ 2624 h 2625"/>
                <a:gd name="T4" fmla="*/ 128 w 3966"/>
                <a:gd name="T5" fmla="*/ 2624 h 2625"/>
                <a:gd name="T6" fmla="*/ 0 w 3966"/>
                <a:gd name="T7" fmla="*/ 2496 h 2625"/>
                <a:gd name="T8" fmla="*/ 0 w 3966"/>
                <a:gd name="T9" fmla="*/ 128 h 2625"/>
                <a:gd name="T10" fmla="*/ 0 w 3966"/>
                <a:gd name="T11" fmla="*/ 128 h 2625"/>
                <a:gd name="T12" fmla="*/ 128 w 3966"/>
                <a:gd name="T13" fmla="*/ 0 h 2625"/>
                <a:gd name="T14" fmla="*/ 3837 w 3966"/>
                <a:gd name="T15" fmla="*/ 0 h 2625"/>
                <a:gd name="T16" fmla="*/ 3837 w 3966"/>
                <a:gd name="T17" fmla="*/ 0 h 2625"/>
                <a:gd name="T18" fmla="*/ 3965 w 3966"/>
                <a:gd name="T19" fmla="*/ 128 h 2625"/>
                <a:gd name="T20" fmla="*/ 3965 w 3966"/>
                <a:gd name="T21" fmla="*/ 2496 h 2625"/>
                <a:gd name="T22" fmla="*/ 3965 w 3966"/>
                <a:gd name="T23" fmla="*/ 2496 h 2625"/>
                <a:gd name="T24" fmla="*/ 3837 w 3966"/>
                <a:gd name="T25" fmla="*/ 2624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6" h="2625">
                  <a:moveTo>
                    <a:pt x="3837" y="2624"/>
                  </a:moveTo>
                  <a:lnTo>
                    <a:pt x="128" y="2624"/>
                  </a:lnTo>
                  <a:lnTo>
                    <a:pt x="128" y="2624"/>
                  </a:lnTo>
                  <a:cubicBezTo>
                    <a:pt x="56" y="2624"/>
                    <a:pt x="0" y="2566"/>
                    <a:pt x="0" y="2496"/>
                  </a:cubicBezTo>
                  <a:lnTo>
                    <a:pt x="0" y="128"/>
                  </a:lnTo>
                  <a:lnTo>
                    <a:pt x="0" y="128"/>
                  </a:lnTo>
                  <a:cubicBezTo>
                    <a:pt x="0" y="57"/>
                    <a:pt x="56" y="0"/>
                    <a:pt x="128" y="0"/>
                  </a:cubicBezTo>
                  <a:lnTo>
                    <a:pt x="3837" y="0"/>
                  </a:lnTo>
                  <a:lnTo>
                    <a:pt x="3837" y="0"/>
                  </a:lnTo>
                  <a:cubicBezTo>
                    <a:pt x="3908" y="0"/>
                    <a:pt x="3965" y="57"/>
                    <a:pt x="3965" y="128"/>
                  </a:cubicBezTo>
                  <a:lnTo>
                    <a:pt x="3965" y="2496"/>
                  </a:lnTo>
                  <a:lnTo>
                    <a:pt x="3965" y="2496"/>
                  </a:lnTo>
                  <a:cubicBezTo>
                    <a:pt x="3965" y="2566"/>
                    <a:pt x="3908" y="2624"/>
                    <a:pt x="3837" y="2624"/>
                  </a:cubicBezTo>
                </a:path>
              </a:pathLst>
            </a:custGeom>
            <a:gradFill>
              <a:gsLst>
                <a:gs pos="10000">
                  <a:srgbClr val="067EE3"/>
                </a:gs>
                <a:gs pos="99000">
                  <a:srgbClr val="4AAB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E3EE72C-44D1-5B42-B60F-05B6BE9F6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7819" y="9659454"/>
              <a:ext cx="6530506" cy="1712584"/>
            </a:xfrm>
            <a:custGeom>
              <a:avLst/>
              <a:gdLst>
                <a:gd name="connsiteX0" fmla="*/ 886305 w 6530506"/>
                <a:gd name="connsiteY0" fmla="*/ 0 h 1712584"/>
                <a:gd name="connsiteX1" fmla="*/ 5643597 w 6530506"/>
                <a:gd name="connsiteY1" fmla="*/ 0 h 1712584"/>
                <a:gd name="connsiteX2" fmla="*/ 5779411 w 6530506"/>
                <a:gd name="connsiteY2" fmla="*/ 82264 h 1712584"/>
                <a:gd name="connsiteX3" fmla="*/ 6513315 w 6530506"/>
                <a:gd name="connsiteY3" fmla="*/ 1489474 h 1712584"/>
                <a:gd name="connsiteX4" fmla="*/ 6378745 w 6530506"/>
                <a:gd name="connsiteY4" fmla="*/ 1712584 h 1712584"/>
                <a:gd name="connsiteX5" fmla="*/ 153647 w 6530506"/>
                <a:gd name="connsiteY5" fmla="*/ 1712584 h 1712584"/>
                <a:gd name="connsiteX6" fmla="*/ 17832 w 6530506"/>
                <a:gd name="connsiteY6" fmla="*/ 1489474 h 1712584"/>
                <a:gd name="connsiteX7" fmla="*/ 751735 w 6530506"/>
                <a:gd name="connsiteY7" fmla="*/ 82264 h 1712584"/>
                <a:gd name="connsiteX8" fmla="*/ 886305 w 6530506"/>
                <a:gd name="connsiteY8" fmla="*/ 0 h 17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0506" h="1712584">
                  <a:moveTo>
                    <a:pt x="886305" y="0"/>
                  </a:moveTo>
                  <a:lnTo>
                    <a:pt x="5643597" y="0"/>
                  </a:lnTo>
                  <a:cubicBezTo>
                    <a:pt x="5700913" y="0"/>
                    <a:pt x="5751999" y="31161"/>
                    <a:pt x="5779411" y="82264"/>
                  </a:cubicBezTo>
                  <a:lnTo>
                    <a:pt x="6513315" y="1489474"/>
                  </a:lnTo>
                  <a:cubicBezTo>
                    <a:pt x="6565649" y="1591681"/>
                    <a:pt x="6492133" y="1712584"/>
                    <a:pt x="6378745" y="1712584"/>
                  </a:cubicBezTo>
                  <a:lnTo>
                    <a:pt x="153647" y="1712584"/>
                  </a:lnTo>
                  <a:cubicBezTo>
                    <a:pt x="37768" y="1712584"/>
                    <a:pt x="-35747" y="1591681"/>
                    <a:pt x="17832" y="1489474"/>
                  </a:cubicBezTo>
                  <a:lnTo>
                    <a:pt x="751735" y="82264"/>
                  </a:lnTo>
                  <a:cubicBezTo>
                    <a:pt x="777902" y="31161"/>
                    <a:pt x="830234" y="0"/>
                    <a:pt x="886305" y="0"/>
                  </a:cubicBezTo>
                  <a:close/>
                </a:path>
              </a:pathLst>
            </a:custGeom>
            <a:gradFill>
              <a:gsLst>
                <a:gs pos="7000">
                  <a:srgbClr val="2699FE"/>
                </a:gs>
                <a:gs pos="99000">
                  <a:srgbClr val="4AAB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A2823D7-12D5-8549-A572-3AB637044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4765" y="6649265"/>
              <a:ext cx="4542751" cy="2812440"/>
            </a:xfrm>
            <a:custGeom>
              <a:avLst/>
              <a:gdLst>
                <a:gd name="T0" fmla="*/ 3534 w 3647"/>
                <a:gd name="T1" fmla="*/ 2257 h 2258"/>
                <a:gd name="T2" fmla="*/ 113 w 3647"/>
                <a:gd name="T3" fmla="*/ 2257 h 2258"/>
                <a:gd name="T4" fmla="*/ 113 w 3647"/>
                <a:gd name="T5" fmla="*/ 2257 h 2258"/>
                <a:gd name="T6" fmla="*/ 0 w 3647"/>
                <a:gd name="T7" fmla="*/ 2145 h 2258"/>
                <a:gd name="T8" fmla="*/ 0 w 3647"/>
                <a:gd name="T9" fmla="*/ 113 h 2258"/>
                <a:gd name="T10" fmla="*/ 0 w 3647"/>
                <a:gd name="T11" fmla="*/ 113 h 2258"/>
                <a:gd name="T12" fmla="*/ 113 w 3647"/>
                <a:gd name="T13" fmla="*/ 0 h 2258"/>
                <a:gd name="T14" fmla="*/ 3534 w 3647"/>
                <a:gd name="T15" fmla="*/ 0 h 2258"/>
                <a:gd name="T16" fmla="*/ 3534 w 3647"/>
                <a:gd name="T17" fmla="*/ 0 h 2258"/>
                <a:gd name="T18" fmla="*/ 3646 w 3647"/>
                <a:gd name="T19" fmla="*/ 113 h 2258"/>
                <a:gd name="T20" fmla="*/ 3646 w 3647"/>
                <a:gd name="T21" fmla="*/ 2145 h 2258"/>
                <a:gd name="T22" fmla="*/ 3646 w 3647"/>
                <a:gd name="T23" fmla="*/ 2145 h 2258"/>
                <a:gd name="T24" fmla="*/ 3534 w 3647"/>
                <a:gd name="T25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7" h="2258">
                  <a:moveTo>
                    <a:pt x="3534" y="2257"/>
                  </a:moveTo>
                  <a:lnTo>
                    <a:pt x="113" y="2257"/>
                  </a:lnTo>
                  <a:lnTo>
                    <a:pt x="113" y="2257"/>
                  </a:lnTo>
                  <a:cubicBezTo>
                    <a:pt x="51" y="2257"/>
                    <a:pt x="0" y="2206"/>
                    <a:pt x="0" y="2145"/>
                  </a:cubicBezTo>
                  <a:lnTo>
                    <a:pt x="0" y="113"/>
                  </a:lnTo>
                  <a:lnTo>
                    <a:pt x="0" y="113"/>
                  </a:lnTo>
                  <a:cubicBezTo>
                    <a:pt x="0" y="51"/>
                    <a:pt x="51" y="0"/>
                    <a:pt x="113" y="0"/>
                  </a:cubicBezTo>
                  <a:lnTo>
                    <a:pt x="3534" y="0"/>
                  </a:lnTo>
                  <a:lnTo>
                    <a:pt x="3534" y="0"/>
                  </a:lnTo>
                  <a:cubicBezTo>
                    <a:pt x="3596" y="0"/>
                    <a:pt x="3646" y="51"/>
                    <a:pt x="3646" y="113"/>
                  </a:cubicBezTo>
                  <a:lnTo>
                    <a:pt x="3646" y="2145"/>
                  </a:lnTo>
                  <a:lnTo>
                    <a:pt x="3646" y="2145"/>
                  </a:lnTo>
                  <a:cubicBezTo>
                    <a:pt x="3646" y="2206"/>
                    <a:pt x="3596" y="2257"/>
                    <a:pt x="3534" y="2257"/>
                  </a:cubicBezTo>
                </a:path>
              </a:pathLst>
            </a:custGeom>
            <a:solidFill>
              <a:srgbClr val="003B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0CD9AD6-49DC-5540-8CC9-92692EB37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732" y="9697907"/>
              <a:ext cx="5339241" cy="966776"/>
            </a:xfrm>
            <a:custGeom>
              <a:avLst/>
              <a:gdLst>
                <a:gd name="T0" fmla="*/ 3892 w 4286"/>
                <a:gd name="T1" fmla="*/ 0 h 777"/>
                <a:gd name="T2" fmla="*/ 343 w 4286"/>
                <a:gd name="T3" fmla="*/ 0 h 777"/>
                <a:gd name="T4" fmla="*/ 0 w 4286"/>
                <a:gd name="T5" fmla="*/ 776 h 777"/>
                <a:gd name="T6" fmla="*/ 4285 w 4286"/>
                <a:gd name="T7" fmla="*/ 776 h 777"/>
                <a:gd name="T8" fmla="*/ 3892 w 4286"/>
                <a:gd name="T9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6" h="777">
                  <a:moveTo>
                    <a:pt x="3892" y="0"/>
                  </a:moveTo>
                  <a:lnTo>
                    <a:pt x="343" y="0"/>
                  </a:lnTo>
                  <a:lnTo>
                    <a:pt x="0" y="776"/>
                  </a:lnTo>
                  <a:lnTo>
                    <a:pt x="4285" y="776"/>
                  </a:lnTo>
                  <a:lnTo>
                    <a:pt x="3892" y="0"/>
                  </a:lnTo>
                </a:path>
              </a:pathLst>
            </a:custGeom>
            <a:gradFill>
              <a:gsLst>
                <a:gs pos="99000">
                  <a:srgbClr val="4AABFF"/>
                </a:gs>
                <a:gs pos="1000">
                  <a:srgbClr val="A0CDFA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1088F34-9E6B-8747-9B8F-5B344F528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923" y="10812993"/>
              <a:ext cx="2455390" cy="357051"/>
            </a:xfrm>
            <a:custGeom>
              <a:avLst/>
              <a:gdLst>
                <a:gd name="T0" fmla="*/ 1874 w 1971"/>
                <a:gd name="T1" fmla="*/ 0 h 286"/>
                <a:gd name="T2" fmla="*/ 94 w 1971"/>
                <a:gd name="T3" fmla="*/ 0 h 286"/>
                <a:gd name="T4" fmla="*/ 0 w 1971"/>
                <a:gd name="T5" fmla="*/ 285 h 286"/>
                <a:gd name="T6" fmla="*/ 1970 w 1971"/>
                <a:gd name="T7" fmla="*/ 285 h 286"/>
                <a:gd name="T8" fmla="*/ 1874 w 1971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1" h="286">
                  <a:moveTo>
                    <a:pt x="1874" y="0"/>
                  </a:moveTo>
                  <a:lnTo>
                    <a:pt x="94" y="0"/>
                  </a:lnTo>
                  <a:lnTo>
                    <a:pt x="0" y="285"/>
                  </a:lnTo>
                  <a:lnTo>
                    <a:pt x="1970" y="285"/>
                  </a:lnTo>
                  <a:lnTo>
                    <a:pt x="1874" y="0"/>
                  </a:lnTo>
                </a:path>
              </a:pathLst>
            </a:custGeom>
            <a:gradFill>
              <a:gsLst>
                <a:gs pos="99000">
                  <a:srgbClr val="4AABFF"/>
                </a:gs>
                <a:gs pos="1000">
                  <a:srgbClr val="A0CDFA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7FC3FAF-F243-0342-BE1E-F57F027FC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1966" y="10780038"/>
              <a:ext cx="2367501" cy="390007"/>
            </a:xfrm>
            <a:custGeom>
              <a:avLst/>
              <a:gdLst>
                <a:gd name="T0" fmla="*/ 1892 w 1902"/>
                <a:gd name="T1" fmla="*/ 0 h 313"/>
                <a:gd name="T2" fmla="*/ 131 w 1902"/>
                <a:gd name="T3" fmla="*/ 0 h 313"/>
                <a:gd name="T4" fmla="*/ 104 w 1902"/>
                <a:gd name="T5" fmla="*/ 0 h 313"/>
                <a:gd name="T6" fmla="*/ 95 w 1902"/>
                <a:gd name="T7" fmla="*/ 27 h 313"/>
                <a:gd name="T8" fmla="*/ 0 w 1902"/>
                <a:gd name="T9" fmla="*/ 312 h 313"/>
                <a:gd name="T10" fmla="*/ 27 w 1902"/>
                <a:gd name="T11" fmla="*/ 312 h 313"/>
                <a:gd name="T12" fmla="*/ 121 w 1902"/>
                <a:gd name="T13" fmla="*/ 27 h 313"/>
                <a:gd name="T14" fmla="*/ 1901 w 1902"/>
                <a:gd name="T15" fmla="*/ 27 h 313"/>
                <a:gd name="T16" fmla="*/ 1892 w 1902"/>
                <a:gd name="T1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2" h="313">
                  <a:moveTo>
                    <a:pt x="1892" y="0"/>
                  </a:moveTo>
                  <a:lnTo>
                    <a:pt x="131" y="0"/>
                  </a:lnTo>
                  <a:lnTo>
                    <a:pt x="104" y="0"/>
                  </a:lnTo>
                  <a:lnTo>
                    <a:pt x="95" y="27"/>
                  </a:lnTo>
                  <a:lnTo>
                    <a:pt x="0" y="312"/>
                  </a:lnTo>
                  <a:lnTo>
                    <a:pt x="27" y="312"/>
                  </a:lnTo>
                  <a:lnTo>
                    <a:pt x="121" y="27"/>
                  </a:lnTo>
                  <a:lnTo>
                    <a:pt x="1901" y="27"/>
                  </a:lnTo>
                  <a:lnTo>
                    <a:pt x="1892" y="0"/>
                  </a:lnTo>
                </a:path>
              </a:pathLst>
            </a:custGeom>
            <a:solidFill>
              <a:srgbClr val="067E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4B16D93-C16B-C342-82F5-FE319891E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7013" y="9758330"/>
              <a:ext cx="5002920" cy="773257"/>
            </a:xfrm>
            <a:custGeom>
              <a:avLst/>
              <a:gdLst>
                <a:gd name="connsiteX0" fmla="*/ 4361478 w 5002920"/>
                <a:gd name="connsiteY0" fmla="*/ 615220 h 773257"/>
                <a:gd name="connsiteX1" fmla="*/ 4926944 w 5002920"/>
                <a:gd name="connsiteY1" fmla="*/ 615220 h 773257"/>
                <a:gd name="connsiteX2" fmla="*/ 5002920 w 5002920"/>
                <a:gd name="connsiteY2" fmla="*/ 773257 h 773257"/>
                <a:gd name="connsiteX3" fmla="*/ 4416280 w 5002920"/>
                <a:gd name="connsiteY3" fmla="*/ 773257 h 773257"/>
                <a:gd name="connsiteX4" fmla="*/ 3834146 w 5002920"/>
                <a:gd name="connsiteY4" fmla="*/ 615220 h 773257"/>
                <a:gd name="connsiteX5" fmla="*/ 4223156 w 5002920"/>
                <a:gd name="connsiteY5" fmla="*/ 615220 h 773257"/>
                <a:gd name="connsiteX6" fmla="*/ 4277842 w 5002920"/>
                <a:gd name="connsiteY6" fmla="*/ 773257 h 773257"/>
                <a:gd name="connsiteX7" fmla="*/ 3878888 w 5002920"/>
                <a:gd name="connsiteY7" fmla="*/ 773257 h 773257"/>
                <a:gd name="connsiteX8" fmla="*/ 1498816 w 5002920"/>
                <a:gd name="connsiteY8" fmla="*/ 615220 h 773257"/>
                <a:gd name="connsiteX9" fmla="*/ 3447700 w 5002920"/>
                <a:gd name="connsiteY9" fmla="*/ 615220 h 773257"/>
                <a:gd name="connsiteX10" fmla="*/ 3481344 w 5002920"/>
                <a:gd name="connsiteY10" fmla="*/ 773257 h 773257"/>
                <a:gd name="connsiteX11" fmla="*/ 1477632 w 5002920"/>
                <a:gd name="connsiteY11" fmla="*/ 773257 h 773257"/>
                <a:gd name="connsiteX12" fmla="*/ 718043 w 5002920"/>
                <a:gd name="connsiteY12" fmla="*/ 615220 h 773257"/>
                <a:gd name="connsiteX13" fmla="*/ 1108348 w 5002920"/>
                <a:gd name="connsiteY13" fmla="*/ 615220 h 773257"/>
                <a:gd name="connsiteX14" fmla="*/ 1075927 w 5002920"/>
                <a:gd name="connsiteY14" fmla="*/ 773257 h 773257"/>
                <a:gd name="connsiteX15" fmla="*/ 675646 w 5002920"/>
                <a:gd name="connsiteY15" fmla="*/ 773257 h 773257"/>
                <a:gd name="connsiteX16" fmla="*/ 63808 w 5002920"/>
                <a:gd name="connsiteY16" fmla="*/ 615220 h 773257"/>
                <a:gd name="connsiteX17" fmla="*/ 575521 w 5002920"/>
                <a:gd name="connsiteY17" fmla="*/ 615220 h 773257"/>
                <a:gd name="connsiteX18" fmla="*/ 531731 w 5002920"/>
                <a:gd name="connsiteY18" fmla="*/ 773257 h 773257"/>
                <a:gd name="connsiteX19" fmla="*/ 0 w 5002920"/>
                <a:gd name="connsiteY19" fmla="*/ 773257 h 773257"/>
                <a:gd name="connsiteX20" fmla="*/ 3954996 w 5002920"/>
                <a:gd name="connsiteY20" fmla="*/ 406485 h 773257"/>
                <a:gd name="connsiteX21" fmla="*/ 4839180 w 5002920"/>
                <a:gd name="connsiteY21" fmla="*/ 406485 h 773257"/>
                <a:gd name="connsiteX22" fmla="*/ 4915038 w 5002920"/>
                <a:gd name="connsiteY22" fmla="*/ 564532 h 773257"/>
                <a:gd name="connsiteX23" fmla="*/ 4009714 w 5002920"/>
                <a:gd name="connsiteY23" fmla="*/ 564532 h 773257"/>
                <a:gd name="connsiteX24" fmla="*/ 3400198 w 5002920"/>
                <a:gd name="connsiteY24" fmla="*/ 406485 h 773257"/>
                <a:gd name="connsiteX25" fmla="*/ 3776860 w 5002920"/>
                <a:gd name="connsiteY25" fmla="*/ 406485 h 773257"/>
                <a:gd name="connsiteX26" fmla="*/ 3821910 w 5002920"/>
                <a:gd name="connsiteY26" fmla="*/ 564532 h 773257"/>
                <a:gd name="connsiteX27" fmla="*/ 3432734 w 5002920"/>
                <a:gd name="connsiteY27" fmla="*/ 564532 h 773257"/>
                <a:gd name="connsiteX28" fmla="*/ 2653145 w 5002920"/>
                <a:gd name="connsiteY28" fmla="*/ 406485 h 773257"/>
                <a:gd name="connsiteX29" fmla="*/ 3031579 w 5002920"/>
                <a:gd name="connsiteY29" fmla="*/ 406485 h 773257"/>
                <a:gd name="connsiteX30" fmla="*/ 3052882 w 5002920"/>
                <a:gd name="connsiteY30" fmla="*/ 564532 h 773257"/>
                <a:gd name="connsiteX31" fmla="*/ 2664423 w 5002920"/>
                <a:gd name="connsiteY31" fmla="*/ 564532 h 773257"/>
                <a:gd name="connsiteX32" fmla="*/ 1900895 w 5002920"/>
                <a:gd name="connsiteY32" fmla="*/ 406485 h 773257"/>
                <a:gd name="connsiteX33" fmla="*/ 2278362 w 5002920"/>
                <a:gd name="connsiteY33" fmla="*/ 406485 h 773257"/>
                <a:gd name="connsiteX34" fmla="*/ 2278362 w 5002920"/>
                <a:gd name="connsiteY34" fmla="*/ 564532 h 773257"/>
                <a:gd name="connsiteX35" fmla="*/ 1889609 w 5002920"/>
                <a:gd name="connsiteY35" fmla="*/ 564532 h 773257"/>
                <a:gd name="connsiteX36" fmla="*/ 1152904 w 5002920"/>
                <a:gd name="connsiteY36" fmla="*/ 406485 h 773257"/>
                <a:gd name="connsiteX37" fmla="*/ 1525826 w 5002920"/>
                <a:gd name="connsiteY37" fmla="*/ 406485 h 773257"/>
                <a:gd name="connsiteX38" fmla="*/ 1505937 w 5002920"/>
                <a:gd name="connsiteY38" fmla="*/ 564532 h 773257"/>
                <a:gd name="connsiteX39" fmla="*/ 1120584 w 5002920"/>
                <a:gd name="connsiteY39" fmla="*/ 564532 h 773257"/>
                <a:gd name="connsiteX40" fmla="*/ 147409 w 5002920"/>
                <a:gd name="connsiteY40" fmla="*/ 406485 h 773257"/>
                <a:gd name="connsiteX41" fmla="*/ 778762 w 5002920"/>
                <a:gd name="connsiteY41" fmla="*/ 406485 h 773257"/>
                <a:gd name="connsiteX42" fmla="*/ 736255 w 5002920"/>
                <a:gd name="connsiteY42" fmla="*/ 564532 h 773257"/>
                <a:gd name="connsiteX43" fmla="*/ 82398 w 5002920"/>
                <a:gd name="connsiteY43" fmla="*/ 564532 h 773257"/>
                <a:gd name="connsiteX44" fmla="*/ 4213168 w 5002920"/>
                <a:gd name="connsiteY44" fmla="*/ 197748 h 773257"/>
                <a:gd name="connsiteX45" fmla="*/ 4440102 w 5002920"/>
                <a:gd name="connsiteY45" fmla="*/ 197748 h 773257"/>
                <a:gd name="connsiteX46" fmla="*/ 4744342 w 5002920"/>
                <a:gd name="connsiteY46" fmla="*/ 197748 h 773257"/>
                <a:gd name="connsiteX47" fmla="*/ 4821648 w 5002920"/>
                <a:gd name="connsiteY47" fmla="*/ 355785 h 773257"/>
                <a:gd name="connsiteX48" fmla="*/ 4504940 w 5002920"/>
                <a:gd name="connsiteY48" fmla="*/ 355785 h 773257"/>
                <a:gd name="connsiteX49" fmla="*/ 4268030 w 5002920"/>
                <a:gd name="connsiteY49" fmla="*/ 355785 h 773257"/>
                <a:gd name="connsiteX50" fmla="*/ 3718794 w 5002920"/>
                <a:gd name="connsiteY50" fmla="*/ 197748 h 773257"/>
                <a:gd name="connsiteX51" fmla="*/ 4080188 w 5002920"/>
                <a:gd name="connsiteY51" fmla="*/ 197748 h 773257"/>
                <a:gd name="connsiteX52" fmla="*/ 4135020 w 5002920"/>
                <a:gd name="connsiteY52" fmla="*/ 355785 h 773257"/>
                <a:gd name="connsiteX53" fmla="*/ 3763658 w 5002920"/>
                <a:gd name="connsiteY53" fmla="*/ 355785 h 773257"/>
                <a:gd name="connsiteX54" fmla="*/ 2999203 w 5002920"/>
                <a:gd name="connsiteY54" fmla="*/ 197748 h 773257"/>
                <a:gd name="connsiteX55" fmla="*/ 3361016 w 5002920"/>
                <a:gd name="connsiteY55" fmla="*/ 197748 h 773257"/>
                <a:gd name="connsiteX56" fmla="*/ 3393456 w 5002920"/>
                <a:gd name="connsiteY56" fmla="*/ 355785 h 773257"/>
                <a:gd name="connsiteX57" fmla="*/ 3021660 w 5002920"/>
                <a:gd name="connsiteY57" fmla="*/ 355785 h 773257"/>
                <a:gd name="connsiteX58" fmla="*/ 2274120 w 5002920"/>
                <a:gd name="connsiteY58" fmla="*/ 197748 h 773257"/>
                <a:gd name="connsiteX59" fmla="*/ 2635155 w 5002920"/>
                <a:gd name="connsiteY59" fmla="*/ 197748 h 773257"/>
                <a:gd name="connsiteX60" fmla="*/ 2646399 w 5002920"/>
                <a:gd name="connsiteY60" fmla="*/ 355785 h 773257"/>
                <a:gd name="connsiteX61" fmla="*/ 2274120 w 5002920"/>
                <a:gd name="connsiteY61" fmla="*/ 355785 h 773257"/>
                <a:gd name="connsiteX62" fmla="*/ 1553786 w 5002920"/>
                <a:gd name="connsiteY62" fmla="*/ 197748 h 773257"/>
                <a:gd name="connsiteX63" fmla="*/ 1915828 w 5002920"/>
                <a:gd name="connsiteY63" fmla="*/ 197748 h 773257"/>
                <a:gd name="connsiteX64" fmla="*/ 1904592 w 5002920"/>
                <a:gd name="connsiteY64" fmla="*/ 355785 h 773257"/>
                <a:gd name="connsiteX65" fmla="*/ 1532563 w 5002920"/>
                <a:gd name="connsiteY65" fmla="*/ 355785 h 773257"/>
                <a:gd name="connsiteX66" fmla="*/ 834776 w 5002920"/>
                <a:gd name="connsiteY66" fmla="*/ 197748 h 773257"/>
                <a:gd name="connsiteX67" fmla="*/ 1196235 w 5002920"/>
                <a:gd name="connsiteY67" fmla="*/ 197748 h 773257"/>
                <a:gd name="connsiteX68" fmla="*/ 1164967 w 5002920"/>
                <a:gd name="connsiteY68" fmla="*/ 355785 h 773257"/>
                <a:gd name="connsiteX69" fmla="*/ 791001 w 5002920"/>
                <a:gd name="connsiteY69" fmla="*/ 355785 h 773257"/>
                <a:gd name="connsiteX70" fmla="*/ 229741 w 5002920"/>
                <a:gd name="connsiteY70" fmla="*/ 197748 h 773257"/>
                <a:gd name="connsiteX71" fmla="*/ 674397 w 5002920"/>
                <a:gd name="connsiteY71" fmla="*/ 197748 h 773257"/>
                <a:gd name="connsiteX72" fmla="*/ 631930 w 5002920"/>
                <a:gd name="connsiteY72" fmla="*/ 355785 h 773257"/>
                <a:gd name="connsiteX73" fmla="*/ 164791 w 5002920"/>
                <a:gd name="connsiteY73" fmla="*/ 355785 h 773257"/>
                <a:gd name="connsiteX74" fmla="*/ 4009926 w 5002920"/>
                <a:gd name="connsiteY74" fmla="*/ 0 h 773257"/>
                <a:gd name="connsiteX75" fmla="*/ 4355686 w 5002920"/>
                <a:gd name="connsiteY75" fmla="*/ 0 h 773257"/>
                <a:gd name="connsiteX76" fmla="*/ 4415172 w 5002920"/>
                <a:gd name="connsiteY76" fmla="*/ 147046 h 773257"/>
                <a:gd name="connsiteX77" fmla="*/ 4059498 w 5002920"/>
                <a:gd name="connsiteY77" fmla="*/ 147046 h 773257"/>
                <a:gd name="connsiteX78" fmla="*/ 3317802 w 5002920"/>
                <a:gd name="connsiteY78" fmla="*/ 0 h 773257"/>
                <a:gd name="connsiteX79" fmla="*/ 3665444 w 5002920"/>
                <a:gd name="connsiteY79" fmla="*/ 0 h 773257"/>
                <a:gd name="connsiteX80" fmla="*/ 3706562 w 5002920"/>
                <a:gd name="connsiteY80" fmla="*/ 147046 h 773257"/>
                <a:gd name="connsiteX81" fmla="*/ 3348952 w 5002920"/>
                <a:gd name="connsiteY81" fmla="*/ 147046 h 773257"/>
                <a:gd name="connsiteX82" fmla="*/ 2620184 w 5002920"/>
                <a:gd name="connsiteY82" fmla="*/ 0 h 773257"/>
                <a:gd name="connsiteX83" fmla="*/ 2965911 w 5002920"/>
                <a:gd name="connsiteY83" fmla="*/ 0 h 773257"/>
                <a:gd name="connsiteX84" fmla="*/ 2986977 w 5002920"/>
                <a:gd name="connsiteY84" fmla="*/ 147046 h 773257"/>
                <a:gd name="connsiteX85" fmla="*/ 2631336 w 5002920"/>
                <a:gd name="connsiteY85" fmla="*/ 147046 h 773257"/>
                <a:gd name="connsiteX86" fmla="*/ 1926994 w 5002920"/>
                <a:gd name="connsiteY86" fmla="*/ 0 h 773257"/>
                <a:gd name="connsiteX87" fmla="*/ 2272883 w 5002920"/>
                <a:gd name="connsiteY87" fmla="*/ 0 h 773257"/>
                <a:gd name="connsiteX88" fmla="*/ 2272883 w 5002920"/>
                <a:gd name="connsiteY88" fmla="*/ 147046 h 773257"/>
                <a:gd name="connsiteX89" fmla="*/ 1917076 w 5002920"/>
                <a:gd name="connsiteY89" fmla="*/ 147046 h 773257"/>
                <a:gd name="connsiteX90" fmla="*/ 1231750 w 5002920"/>
                <a:gd name="connsiteY90" fmla="*/ 0 h 773257"/>
                <a:gd name="connsiteX91" fmla="*/ 1580748 w 5002920"/>
                <a:gd name="connsiteY91" fmla="*/ 0 h 773257"/>
                <a:gd name="connsiteX92" fmla="*/ 1560734 w 5002920"/>
                <a:gd name="connsiteY92" fmla="*/ 147046 h 773257"/>
                <a:gd name="connsiteX93" fmla="*/ 1202980 w 5002920"/>
                <a:gd name="connsiteY93" fmla="*/ 147046 h 773257"/>
                <a:gd name="connsiteX94" fmla="*/ 537236 w 5002920"/>
                <a:gd name="connsiteY94" fmla="*/ 0 h 773257"/>
                <a:gd name="connsiteX95" fmla="*/ 883143 w 5002920"/>
                <a:gd name="connsiteY95" fmla="*/ 0 h 773257"/>
                <a:gd name="connsiteX96" fmla="*/ 843469 w 5002920"/>
                <a:gd name="connsiteY96" fmla="*/ 147046 h 773257"/>
                <a:gd name="connsiteX97" fmla="*/ 488883 w 5002920"/>
                <a:gd name="connsiteY97" fmla="*/ 147046 h 77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002920" h="773257">
                  <a:moveTo>
                    <a:pt x="4361478" y="615220"/>
                  </a:moveTo>
                  <a:lnTo>
                    <a:pt x="4926944" y="615220"/>
                  </a:lnTo>
                  <a:lnTo>
                    <a:pt x="5002920" y="773257"/>
                  </a:lnTo>
                  <a:lnTo>
                    <a:pt x="4416280" y="773257"/>
                  </a:lnTo>
                  <a:close/>
                  <a:moveTo>
                    <a:pt x="3834146" y="615220"/>
                  </a:moveTo>
                  <a:lnTo>
                    <a:pt x="4223156" y="615220"/>
                  </a:lnTo>
                  <a:lnTo>
                    <a:pt x="4277842" y="773257"/>
                  </a:lnTo>
                  <a:lnTo>
                    <a:pt x="3878888" y="773257"/>
                  </a:lnTo>
                  <a:close/>
                  <a:moveTo>
                    <a:pt x="1498816" y="615220"/>
                  </a:moveTo>
                  <a:lnTo>
                    <a:pt x="3447700" y="615220"/>
                  </a:lnTo>
                  <a:lnTo>
                    <a:pt x="3481344" y="773257"/>
                  </a:lnTo>
                  <a:lnTo>
                    <a:pt x="1477632" y="773257"/>
                  </a:lnTo>
                  <a:close/>
                  <a:moveTo>
                    <a:pt x="718043" y="615220"/>
                  </a:moveTo>
                  <a:lnTo>
                    <a:pt x="1108348" y="615220"/>
                  </a:lnTo>
                  <a:lnTo>
                    <a:pt x="1075927" y="773257"/>
                  </a:lnTo>
                  <a:lnTo>
                    <a:pt x="675646" y="773257"/>
                  </a:lnTo>
                  <a:close/>
                  <a:moveTo>
                    <a:pt x="63808" y="615220"/>
                  </a:moveTo>
                  <a:lnTo>
                    <a:pt x="575521" y="615220"/>
                  </a:lnTo>
                  <a:lnTo>
                    <a:pt x="531731" y="773257"/>
                  </a:lnTo>
                  <a:lnTo>
                    <a:pt x="0" y="773257"/>
                  </a:lnTo>
                  <a:close/>
                  <a:moveTo>
                    <a:pt x="3954996" y="406485"/>
                  </a:moveTo>
                  <a:lnTo>
                    <a:pt x="4839180" y="406485"/>
                  </a:lnTo>
                  <a:lnTo>
                    <a:pt x="4915038" y="564532"/>
                  </a:lnTo>
                  <a:lnTo>
                    <a:pt x="4009714" y="564532"/>
                  </a:lnTo>
                  <a:close/>
                  <a:moveTo>
                    <a:pt x="3400198" y="406485"/>
                  </a:moveTo>
                  <a:lnTo>
                    <a:pt x="3776860" y="406485"/>
                  </a:lnTo>
                  <a:lnTo>
                    <a:pt x="3821910" y="564532"/>
                  </a:lnTo>
                  <a:lnTo>
                    <a:pt x="3432734" y="564532"/>
                  </a:lnTo>
                  <a:close/>
                  <a:moveTo>
                    <a:pt x="2653145" y="406485"/>
                  </a:moveTo>
                  <a:lnTo>
                    <a:pt x="3031579" y="406485"/>
                  </a:lnTo>
                  <a:lnTo>
                    <a:pt x="3052882" y="564532"/>
                  </a:lnTo>
                  <a:lnTo>
                    <a:pt x="2664423" y="564532"/>
                  </a:lnTo>
                  <a:close/>
                  <a:moveTo>
                    <a:pt x="1900895" y="406485"/>
                  </a:moveTo>
                  <a:lnTo>
                    <a:pt x="2278362" y="406485"/>
                  </a:lnTo>
                  <a:lnTo>
                    <a:pt x="2278362" y="564532"/>
                  </a:lnTo>
                  <a:lnTo>
                    <a:pt x="1889609" y="564532"/>
                  </a:lnTo>
                  <a:close/>
                  <a:moveTo>
                    <a:pt x="1152904" y="406485"/>
                  </a:moveTo>
                  <a:lnTo>
                    <a:pt x="1525826" y="406485"/>
                  </a:lnTo>
                  <a:lnTo>
                    <a:pt x="1505937" y="564532"/>
                  </a:lnTo>
                  <a:lnTo>
                    <a:pt x="1120584" y="564532"/>
                  </a:lnTo>
                  <a:close/>
                  <a:moveTo>
                    <a:pt x="147409" y="406485"/>
                  </a:moveTo>
                  <a:lnTo>
                    <a:pt x="778762" y="406485"/>
                  </a:lnTo>
                  <a:lnTo>
                    <a:pt x="736255" y="564532"/>
                  </a:lnTo>
                  <a:lnTo>
                    <a:pt x="82398" y="564532"/>
                  </a:lnTo>
                  <a:close/>
                  <a:moveTo>
                    <a:pt x="4213168" y="197748"/>
                  </a:moveTo>
                  <a:lnTo>
                    <a:pt x="4440102" y="197748"/>
                  </a:lnTo>
                  <a:lnTo>
                    <a:pt x="4744342" y="197748"/>
                  </a:lnTo>
                  <a:lnTo>
                    <a:pt x="4821648" y="355785"/>
                  </a:lnTo>
                  <a:lnTo>
                    <a:pt x="4504940" y="355785"/>
                  </a:lnTo>
                  <a:lnTo>
                    <a:pt x="4268030" y="355785"/>
                  </a:lnTo>
                  <a:close/>
                  <a:moveTo>
                    <a:pt x="3718794" y="197748"/>
                  </a:moveTo>
                  <a:lnTo>
                    <a:pt x="4080188" y="197748"/>
                  </a:lnTo>
                  <a:lnTo>
                    <a:pt x="4135020" y="355785"/>
                  </a:lnTo>
                  <a:lnTo>
                    <a:pt x="3763658" y="355785"/>
                  </a:lnTo>
                  <a:close/>
                  <a:moveTo>
                    <a:pt x="2999203" y="197748"/>
                  </a:moveTo>
                  <a:lnTo>
                    <a:pt x="3361016" y="197748"/>
                  </a:lnTo>
                  <a:lnTo>
                    <a:pt x="3393456" y="355785"/>
                  </a:lnTo>
                  <a:lnTo>
                    <a:pt x="3021660" y="355785"/>
                  </a:lnTo>
                  <a:close/>
                  <a:moveTo>
                    <a:pt x="2274120" y="197748"/>
                  </a:moveTo>
                  <a:lnTo>
                    <a:pt x="2635155" y="197748"/>
                  </a:lnTo>
                  <a:lnTo>
                    <a:pt x="2646399" y="355785"/>
                  </a:lnTo>
                  <a:lnTo>
                    <a:pt x="2274120" y="355785"/>
                  </a:lnTo>
                  <a:close/>
                  <a:moveTo>
                    <a:pt x="1553786" y="197748"/>
                  </a:moveTo>
                  <a:lnTo>
                    <a:pt x="1915828" y="197748"/>
                  </a:lnTo>
                  <a:lnTo>
                    <a:pt x="1904592" y="355785"/>
                  </a:lnTo>
                  <a:lnTo>
                    <a:pt x="1532563" y="355785"/>
                  </a:lnTo>
                  <a:close/>
                  <a:moveTo>
                    <a:pt x="834776" y="197748"/>
                  </a:moveTo>
                  <a:lnTo>
                    <a:pt x="1196235" y="197748"/>
                  </a:lnTo>
                  <a:lnTo>
                    <a:pt x="1164967" y="355785"/>
                  </a:lnTo>
                  <a:lnTo>
                    <a:pt x="791001" y="355785"/>
                  </a:lnTo>
                  <a:close/>
                  <a:moveTo>
                    <a:pt x="229741" y="197748"/>
                  </a:moveTo>
                  <a:lnTo>
                    <a:pt x="674397" y="197748"/>
                  </a:lnTo>
                  <a:lnTo>
                    <a:pt x="631930" y="355785"/>
                  </a:lnTo>
                  <a:lnTo>
                    <a:pt x="164791" y="355785"/>
                  </a:lnTo>
                  <a:close/>
                  <a:moveTo>
                    <a:pt x="4009926" y="0"/>
                  </a:moveTo>
                  <a:lnTo>
                    <a:pt x="4355686" y="0"/>
                  </a:lnTo>
                  <a:lnTo>
                    <a:pt x="4415172" y="147046"/>
                  </a:lnTo>
                  <a:lnTo>
                    <a:pt x="4059498" y="147046"/>
                  </a:lnTo>
                  <a:close/>
                  <a:moveTo>
                    <a:pt x="3317802" y="0"/>
                  </a:moveTo>
                  <a:lnTo>
                    <a:pt x="3665444" y="0"/>
                  </a:lnTo>
                  <a:lnTo>
                    <a:pt x="3706562" y="147046"/>
                  </a:lnTo>
                  <a:lnTo>
                    <a:pt x="3348952" y="147046"/>
                  </a:lnTo>
                  <a:close/>
                  <a:moveTo>
                    <a:pt x="2620184" y="0"/>
                  </a:moveTo>
                  <a:lnTo>
                    <a:pt x="2965911" y="0"/>
                  </a:lnTo>
                  <a:lnTo>
                    <a:pt x="2986977" y="147046"/>
                  </a:lnTo>
                  <a:lnTo>
                    <a:pt x="2631336" y="147046"/>
                  </a:lnTo>
                  <a:close/>
                  <a:moveTo>
                    <a:pt x="1926994" y="0"/>
                  </a:moveTo>
                  <a:lnTo>
                    <a:pt x="2272883" y="0"/>
                  </a:lnTo>
                  <a:lnTo>
                    <a:pt x="2272883" y="147046"/>
                  </a:lnTo>
                  <a:lnTo>
                    <a:pt x="1917076" y="147046"/>
                  </a:lnTo>
                  <a:close/>
                  <a:moveTo>
                    <a:pt x="1231750" y="0"/>
                  </a:moveTo>
                  <a:lnTo>
                    <a:pt x="1580748" y="0"/>
                  </a:lnTo>
                  <a:lnTo>
                    <a:pt x="1560734" y="147046"/>
                  </a:lnTo>
                  <a:lnTo>
                    <a:pt x="1202980" y="147046"/>
                  </a:lnTo>
                  <a:close/>
                  <a:moveTo>
                    <a:pt x="537236" y="0"/>
                  </a:moveTo>
                  <a:lnTo>
                    <a:pt x="883143" y="0"/>
                  </a:lnTo>
                  <a:lnTo>
                    <a:pt x="843469" y="147046"/>
                  </a:lnTo>
                  <a:lnTo>
                    <a:pt x="488883" y="147046"/>
                  </a:lnTo>
                  <a:close/>
                </a:path>
              </a:pathLst>
            </a:custGeom>
            <a:solidFill>
              <a:srgbClr val="067E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95D35788-28A2-9A44-8E0F-B989FF304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8150" y="5847282"/>
              <a:ext cx="3630906" cy="3619919"/>
            </a:xfrm>
            <a:custGeom>
              <a:avLst/>
              <a:gdLst>
                <a:gd name="T0" fmla="*/ 0 w 2917"/>
                <a:gd name="T1" fmla="*/ 2903 h 2904"/>
                <a:gd name="T2" fmla="*/ 2916 w 2917"/>
                <a:gd name="T3" fmla="*/ 2903 h 2904"/>
                <a:gd name="T4" fmla="*/ 2916 w 2917"/>
                <a:gd name="T5" fmla="*/ 0 h 2904"/>
                <a:gd name="T6" fmla="*/ 0 w 2917"/>
                <a:gd name="T7" fmla="*/ 0 h 2904"/>
                <a:gd name="T8" fmla="*/ 0 w 2917"/>
                <a:gd name="T9" fmla="*/ 2903 h 2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7" h="2904">
                  <a:moveTo>
                    <a:pt x="0" y="2903"/>
                  </a:moveTo>
                  <a:lnTo>
                    <a:pt x="2916" y="2903"/>
                  </a:lnTo>
                  <a:lnTo>
                    <a:pt x="2916" y="0"/>
                  </a:lnTo>
                  <a:lnTo>
                    <a:pt x="0" y="0"/>
                  </a:lnTo>
                  <a:lnTo>
                    <a:pt x="0" y="2903"/>
                  </a:lnTo>
                </a:path>
              </a:pathLst>
            </a:custGeom>
            <a:gradFill>
              <a:gsLst>
                <a:gs pos="1000">
                  <a:srgbClr val="79AEF4"/>
                </a:gs>
                <a:gs pos="80000">
                  <a:srgbClr val="D6ED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5BCF12A-4704-D046-B4D9-6789000BC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748" y="7676468"/>
              <a:ext cx="2986972" cy="1789474"/>
            </a:xfrm>
            <a:custGeom>
              <a:avLst/>
              <a:gdLst>
                <a:gd name="connsiteX0" fmla="*/ 0 w 2986972"/>
                <a:gd name="connsiteY0" fmla="*/ 1483119 h 1789474"/>
                <a:gd name="connsiteX1" fmla="*/ 2986972 w 2986972"/>
                <a:gd name="connsiteY1" fmla="*/ 1483119 h 1789474"/>
                <a:gd name="connsiteX2" fmla="*/ 2986972 w 2986972"/>
                <a:gd name="connsiteY2" fmla="*/ 1789474 h 1789474"/>
                <a:gd name="connsiteX3" fmla="*/ 0 w 2986972"/>
                <a:gd name="connsiteY3" fmla="*/ 1789474 h 1789474"/>
                <a:gd name="connsiteX4" fmla="*/ 241693 w 2986972"/>
                <a:gd name="connsiteY4" fmla="*/ 1137056 h 1789474"/>
                <a:gd name="connsiteX5" fmla="*/ 2745276 w 2986972"/>
                <a:gd name="connsiteY5" fmla="*/ 1137056 h 1789474"/>
                <a:gd name="connsiteX6" fmla="*/ 2745276 w 2986972"/>
                <a:gd name="connsiteY6" fmla="*/ 1223689 h 1789474"/>
                <a:gd name="connsiteX7" fmla="*/ 241693 w 2986972"/>
                <a:gd name="connsiteY7" fmla="*/ 1223689 h 1789474"/>
                <a:gd name="connsiteX8" fmla="*/ 241693 w 2986972"/>
                <a:gd name="connsiteY8" fmla="*/ 977761 h 1789474"/>
                <a:gd name="connsiteX9" fmla="*/ 2745276 w 2986972"/>
                <a:gd name="connsiteY9" fmla="*/ 977761 h 1789474"/>
                <a:gd name="connsiteX10" fmla="*/ 2745276 w 2986972"/>
                <a:gd name="connsiteY10" fmla="*/ 1064394 h 1789474"/>
                <a:gd name="connsiteX11" fmla="*/ 241693 w 2986972"/>
                <a:gd name="connsiteY11" fmla="*/ 1064394 h 1789474"/>
                <a:gd name="connsiteX12" fmla="*/ 241693 w 2986972"/>
                <a:gd name="connsiteY12" fmla="*/ 812969 h 1789474"/>
                <a:gd name="connsiteX13" fmla="*/ 2745276 w 2986972"/>
                <a:gd name="connsiteY13" fmla="*/ 812969 h 1789474"/>
                <a:gd name="connsiteX14" fmla="*/ 2745276 w 2986972"/>
                <a:gd name="connsiteY14" fmla="*/ 899584 h 1789474"/>
                <a:gd name="connsiteX15" fmla="*/ 241693 w 2986972"/>
                <a:gd name="connsiteY15" fmla="*/ 899584 h 1789474"/>
                <a:gd name="connsiteX16" fmla="*/ 241693 w 2986972"/>
                <a:gd name="connsiteY16" fmla="*/ 648176 h 1789474"/>
                <a:gd name="connsiteX17" fmla="*/ 2745276 w 2986972"/>
                <a:gd name="connsiteY17" fmla="*/ 648176 h 1789474"/>
                <a:gd name="connsiteX18" fmla="*/ 2745276 w 2986972"/>
                <a:gd name="connsiteY18" fmla="*/ 734791 h 1789474"/>
                <a:gd name="connsiteX19" fmla="*/ 241693 w 2986972"/>
                <a:gd name="connsiteY19" fmla="*/ 734791 h 1789474"/>
                <a:gd name="connsiteX20" fmla="*/ 241693 w 2986972"/>
                <a:gd name="connsiteY20" fmla="*/ 483385 h 1789474"/>
                <a:gd name="connsiteX21" fmla="*/ 2745276 w 2986972"/>
                <a:gd name="connsiteY21" fmla="*/ 483385 h 1789474"/>
                <a:gd name="connsiteX22" fmla="*/ 2745276 w 2986972"/>
                <a:gd name="connsiteY22" fmla="*/ 570019 h 1789474"/>
                <a:gd name="connsiteX23" fmla="*/ 241693 w 2986972"/>
                <a:gd name="connsiteY23" fmla="*/ 570019 h 1789474"/>
                <a:gd name="connsiteX24" fmla="*/ 241693 w 2986972"/>
                <a:gd name="connsiteY24" fmla="*/ 318594 h 1789474"/>
                <a:gd name="connsiteX25" fmla="*/ 2745276 w 2986972"/>
                <a:gd name="connsiteY25" fmla="*/ 318594 h 1789474"/>
                <a:gd name="connsiteX26" fmla="*/ 2745276 w 2986972"/>
                <a:gd name="connsiteY26" fmla="*/ 405209 h 1789474"/>
                <a:gd name="connsiteX27" fmla="*/ 241693 w 2986972"/>
                <a:gd name="connsiteY27" fmla="*/ 405209 h 1789474"/>
                <a:gd name="connsiteX28" fmla="*/ 241693 w 2986972"/>
                <a:gd name="connsiteY28" fmla="*/ 153802 h 1789474"/>
                <a:gd name="connsiteX29" fmla="*/ 2745276 w 2986972"/>
                <a:gd name="connsiteY29" fmla="*/ 153802 h 1789474"/>
                <a:gd name="connsiteX30" fmla="*/ 2745276 w 2986972"/>
                <a:gd name="connsiteY30" fmla="*/ 240417 h 1789474"/>
                <a:gd name="connsiteX31" fmla="*/ 241693 w 2986972"/>
                <a:gd name="connsiteY31" fmla="*/ 240417 h 1789474"/>
                <a:gd name="connsiteX32" fmla="*/ 241693 w 2986972"/>
                <a:gd name="connsiteY32" fmla="*/ 0 h 1789474"/>
                <a:gd name="connsiteX33" fmla="*/ 2745276 w 2986972"/>
                <a:gd name="connsiteY33" fmla="*/ 0 h 1789474"/>
                <a:gd name="connsiteX34" fmla="*/ 2745276 w 2986972"/>
                <a:gd name="connsiteY34" fmla="*/ 75642 h 1789474"/>
                <a:gd name="connsiteX35" fmla="*/ 241693 w 2986972"/>
                <a:gd name="connsiteY35" fmla="*/ 75642 h 178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86972" h="1789474">
                  <a:moveTo>
                    <a:pt x="0" y="1483119"/>
                  </a:moveTo>
                  <a:lnTo>
                    <a:pt x="2986972" y="1483119"/>
                  </a:lnTo>
                  <a:lnTo>
                    <a:pt x="2986972" y="1789474"/>
                  </a:lnTo>
                  <a:lnTo>
                    <a:pt x="0" y="1789474"/>
                  </a:lnTo>
                  <a:close/>
                  <a:moveTo>
                    <a:pt x="241693" y="1137056"/>
                  </a:moveTo>
                  <a:lnTo>
                    <a:pt x="2745276" y="1137056"/>
                  </a:lnTo>
                  <a:lnTo>
                    <a:pt x="2745276" y="1223689"/>
                  </a:lnTo>
                  <a:lnTo>
                    <a:pt x="241693" y="1223689"/>
                  </a:lnTo>
                  <a:close/>
                  <a:moveTo>
                    <a:pt x="241693" y="977761"/>
                  </a:moveTo>
                  <a:lnTo>
                    <a:pt x="2745276" y="977761"/>
                  </a:lnTo>
                  <a:lnTo>
                    <a:pt x="2745276" y="1064394"/>
                  </a:lnTo>
                  <a:lnTo>
                    <a:pt x="241693" y="1064394"/>
                  </a:lnTo>
                  <a:close/>
                  <a:moveTo>
                    <a:pt x="241693" y="812969"/>
                  </a:moveTo>
                  <a:lnTo>
                    <a:pt x="2745276" y="812969"/>
                  </a:lnTo>
                  <a:lnTo>
                    <a:pt x="2745276" y="899584"/>
                  </a:lnTo>
                  <a:lnTo>
                    <a:pt x="241693" y="899584"/>
                  </a:lnTo>
                  <a:close/>
                  <a:moveTo>
                    <a:pt x="241693" y="648176"/>
                  </a:moveTo>
                  <a:lnTo>
                    <a:pt x="2745276" y="648176"/>
                  </a:lnTo>
                  <a:lnTo>
                    <a:pt x="2745276" y="734791"/>
                  </a:lnTo>
                  <a:lnTo>
                    <a:pt x="241693" y="734791"/>
                  </a:lnTo>
                  <a:close/>
                  <a:moveTo>
                    <a:pt x="241693" y="483385"/>
                  </a:moveTo>
                  <a:lnTo>
                    <a:pt x="2745276" y="483385"/>
                  </a:lnTo>
                  <a:lnTo>
                    <a:pt x="2745276" y="570019"/>
                  </a:lnTo>
                  <a:lnTo>
                    <a:pt x="241693" y="570019"/>
                  </a:lnTo>
                  <a:close/>
                  <a:moveTo>
                    <a:pt x="241693" y="318594"/>
                  </a:moveTo>
                  <a:lnTo>
                    <a:pt x="2745276" y="318594"/>
                  </a:lnTo>
                  <a:lnTo>
                    <a:pt x="2745276" y="405209"/>
                  </a:lnTo>
                  <a:lnTo>
                    <a:pt x="241693" y="405209"/>
                  </a:lnTo>
                  <a:close/>
                  <a:moveTo>
                    <a:pt x="241693" y="153802"/>
                  </a:moveTo>
                  <a:lnTo>
                    <a:pt x="2745276" y="153802"/>
                  </a:lnTo>
                  <a:lnTo>
                    <a:pt x="2745276" y="240417"/>
                  </a:lnTo>
                  <a:lnTo>
                    <a:pt x="241693" y="240417"/>
                  </a:lnTo>
                  <a:close/>
                  <a:moveTo>
                    <a:pt x="241693" y="0"/>
                  </a:moveTo>
                  <a:lnTo>
                    <a:pt x="2745276" y="0"/>
                  </a:lnTo>
                  <a:lnTo>
                    <a:pt x="2745276" y="75642"/>
                  </a:lnTo>
                  <a:lnTo>
                    <a:pt x="241693" y="75642"/>
                  </a:lnTo>
                  <a:close/>
                </a:path>
              </a:pathLst>
            </a:custGeom>
            <a:solidFill>
              <a:srgbClr val="3C86DE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325E85DA-F3D8-D84B-B0AA-C8A70CE7D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8150" y="5561641"/>
              <a:ext cx="3630906" cy="285639"/>
            </a:xfrm>
            <a:custGeom>
              <a:avLst/>
              <a:gdLst>
                <a:gd name="T0" fmla="*/ 2916 w 2917"/>
                <a:gd name="T1" fmla="*/ 0 h 228"/>
                <a:gd name="T2" fmla="*/ 0 w 2917"/>
                <a:gd name="T3" fmla="*/ 0 h 228"/>
                <a:gd name="T4" fmla="*/ 0 w 2917"/>
                <a:gd name="T5" fmla="*/ 227 h 228"/>
                <a:gd name="T6" fmla="*/ 2916 w 2917"/>
                <a:gd name="T7" fmla="*/ 227 h 228"/>
                <a:gd name="T8" fmla="*/ 2916 w 2917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7" h="228">
                  <a:moveTo>
                    <a:pt x="2916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2916" y="227"/>
                  </a:lnTo>
                  <a:lnTo>
                    <a:pt x="2916" y="0"/>
                  </a:lnTo>
                </a:path>
              </a:pathLst>
            </a:custGeom>
            <a:solidFill>
              <a:srgbClr val="003B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12AA0462-FB1D-A74C-81ED-D8EB910C9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4915" y="5638546"/>
              <a:ext cx="137327" cy="137327"/>
            </a:xfrm>
            <a:custGeom>
              <a:avLst/>
              <a:gdLst>
                <a:gd name="T0" fmla="*/ 109 w 110"/>
                <a:gd name="T1" fmla="*/ 55 h 110"/>
                <a:gd name="T2" fmla="*/ 109 w 110"/>
                <a:gd name="T3" fmla="*/ 55 h 110"/>
                <a:gd name="T4" fmla="*/ 55 w 110"/>
                <a:gd name="T5" fmla="*/ 109 h 110"/>
                <a:gd name="T6" fmla="*/ 55 w 110"/>
                <a:gd name="T7" fmla="*/ 109 h 110"/>
                <a:gd name="T8" fmla="*/ 0 w 110"/>
                <a:gd name="T9" fmla="*/ 55 h 110"/>
                <a:gd name="T10" fmla="*/ 0 w 110"/>
                <a:gd name="T11" fmla="*/ 55 h 110"/>
                <a:gd name="T12" fmla="*/ 55 w 110"/>
                <a:gd name="T13" fmla="*/ 0 h 110"/>
                <a:gd name="T14" fmla="*/ 55 w 110"/>
                <a:gd name="T15" fmla="*/ 0 h 110"/>
                <a:gd name="T16" fmla="*/ 109 w 110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0">
                  <a:moveTo>
                    <a:pt x="109" y="55"/>
                  </a:moveTo>
                  <a:lnTo>
                    <a:pt x="109" y="55"/>
                  </a:lnTo>
                  <a:cubicBezTo>
                    <a:pt x="109" y="85"/>
                    <a:pt x="85" y="109"/>
                    <a:pt x="55" y="109"/>
                  </a:cubicBezTo>
                  <a:lnTo>
                    <a:pt x="55" y="109"/>
                  </a:lnTo>
                  <a:cubicBezTo>
                    <a:pt x="25" y="109"/>
                    <a:pt x="0" y="85"/>
                    <a:pt x="0" y="55"/>
                  </a:cubicBezTo>
                  <a:lnTo>
                    <a:pt x="0" y="55"/>
                  </a:lnTo>
                  <a:cubicBezTo>
                    <a:pt x="0" y="25"/>
                    <a:pt x="25" y="0"/>
                    <a:pt x="55" y="0"/>
                  </a:cubicBezTo>
                  <a:lnTo>
                    <a:pt x="55" y="0"/>
                  </a:lnTo>
                  <a:cubicBezTo>
                    <a:pt x="85" y="0"/>
                    <a:pt x="109" y="25"/>
                    <a:pt x="109" y="55"/>
                  </a:cubicBezTo>
                </a:path>
              </a:pathLst>
            </a:custGeom>
            <a:solidFill>
              <a:srgbClr val="F170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41CDB83-BF6C-CB41-93EB-D2A41048D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5624" y="5638546"/>
              <a:ext cx="137327" cy="137327"/>
            </a:xfrm>
            <a:custGeom>
              <a:avLst/>
              <a:gdLst>
                <a:gd name="T0" fmla="*/ 109 w 110"/>
                <a:gd name="T1" fmla="*/ 55 h 110"/>
                <a:gd name="T2" fmla="*/ 109 w 110"/>
                <a:gd name="T3" fmla="*/ 55 h 110"/>
                <a:gd name="T4" fmla="*/ 54 w 110"/>
                <a:gd name="T5" fmla="*/ 109 h 110"/>
                <a:gd name="T6" fmla="*/ 54 w 110"/>
                <a:gd name="T7" fmla="*/ 109 h 110"/>
                <a:gd name="T8" fmla="*/ 0 w 110"/>
                <a:gd name="T9" fmla="*/ 55 h 110"/>
                <a:gd name="T10" fmla="*/ 0 w 110"/>
                <a:gd name="T11" fmla="*/ 55 h 110"/>
                <a:gd name="T12" fmla="*/ 54 w 110"/>
                <a:gd name="T13" fmla="*/ 0 h 110"/>
                <a:gd name="T14" fmla="*/ 54 w 110"/>
                <a:gd name="T15" fmla="*/ 0 h 110"/>
                <a:gd name="T16" fmla="*/ 109 w 110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0">
                  <a:moveTo>
                    <a:pt x="109" y="55"/>
                  </a:moveTo>
                  <a:lnTo>
                    <a:pt x="109" y="55"/>
                  </a:lnTo>
                  <a:cubicBezTo>
                    <a:pt x="109" y="85"/>
                    <a:pt x="84" y="109"/>
                    <a:pt x="54" y="109"/>
                  </a:cubicBezTo>
                  <a:lnTo>
                    <a:pt x="54" y="109"/>
                  </a:lnTo>
                  <a:cubicBezTo>
                    <a:pt x="24" y="109"/>
                    <a:pt x="0" y="85"/>
                    <a:pt x="0" y="55"/>
                  </a:cubicBezTo>
                  <a:lnTo>
                    <a:pt x="0" y="55"/>
                  </a:lnTo>
                  <a:cubicBezTo>
                    <a:pt x="0" y="25"/>
                    <a:pt x="24" y="0"/>
                    <a:pt x="54" y="0"/>
                  </a:cubicBezTo>
                  <a:lnTo>
                    <a:pt x="54" y="0"/>
                  </a:lnTo>
                  <a:cubicBezTo>
                    <a:pt x="84" y="0"/>
                    <a:pt x="109" y="25"/>
                    <a:pt x="109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1CA8730E-7940-6445-B7F0-193CA4E89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1827" y="5638546"/>
              <a:ext cx="137325" cy="137327"/>
            </a:xfrm>
            <a:custGeom>
              <a:avLst/>
              <a:gdLst>
                <a:gd name="T0" fmla="*/ 109 w 110"/>
                <a:gd name="T1" fmla="*/ 55 h 110"/>
                <a:gd name="T2" fmla="*/ 109 w 110"/>
                <a:gd name="T3" fmla="*/ 55 h 110"/>
                <a:gd name="T4" fmla="*/ 55 w 110"/>
                <a:gd name="T5" fmla="*/ 109 h 110"/>
                <a:gd name="T6" fmla="*/ 55 w 110"/>
                <a:gd name="T7" fmla="*/ 109 h 110"/>
                <a:gd name="T8" fmla="*/ 0 w 110"/>
                <a:gd name="T9" fmla="*/ 55 h 110"/>
                <a:gd name="T10" fmla="*/ 0 w 110"/>
                <a:gd name="T11" fmla="*/ 55 h 110"/>
                <a:gd name="T12" fmla="*/ 55 w 110"/>
                <a:gd name="T13" fmla="*/ 0 h 110"/>
                <a:gd name="T14" fmla="*/ 55 w 110"/>
                <a:gd name="T15" fmla="*/ 0 h 110"/>
                <a:gd name="T16" fmla="*/ 109 w 110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0">
                  <a:moveTo>
                    <a:pt x="109" y="55"/>
                  </a:moveTo>
                  <a:lnTo>
                    <a:pt x="109" y="55"/>
                  </a:lnTo>
                  <a:cubicBezTo>
                    <a:pt x="109" y="85"/>
                    <a:pt x="85" y="109"/>
                    <a:pt x="55" y="109"/>
                  </a:cubicBezTo>
                  <a:lnTo>
                    <a:pt x="55" y="109"/>
                  </a:lnTo>
                  <a:cubicBezTo>
                    <a:pt x="25" y="109"/>
                    <a:pt x="0" y="85"/>
                    <a:pt x="0" y="55"/>
                  </a:cubicBezTo>
                  <a:lnTo>
                    <a:pt x="0" y="55"/>
                  </a:lnTo>
                  <a:cubicBezTo>
                    <a:pt x="0" y="25"/>
                    <a:pt x="25" y="0"/>
                    <a:pt x="55" y="0"/>
                  </a:cubicBezTo>
                  <a:lnTo>
                    <a:pt x="55" y="0"/>
                  </a:lnTo>
                  <a:cubicBezTo>
                    <a:pt x="85" y="0"/>
                    <a:pt x="109" y="25"/>
                    <a:pt x="109" y="55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FCCC711D-8E61-2644-8C03-30C7DD22B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6748" y="6132919"/>
              <a:ext cx="2988218" cy="1340304"/>
            </a:xfrm>
            <a:custGeom>
              <a:avLst/>
              <a:gdLst>
                <a:gd name="T0" fmla="*/ 2399 w 2400"/>
                <a:gd name="T1" fmla="*/ 1077 h 1078"/>
                <a:gd name="T2" fmla="*/ 0 w 2400"/>
                <a:gd name="T3" fmla="*/ 1077 h 1078"/>
                <a:gd name="T4" fmla="*/ 0 w 2400"/>
                <a:gd name="T5" fmla="*/ 0 h 1078"/>
                <a:gd name="T6" fmla="*/ 2399 w 2400"/>
                <a:gd name="T7" fmla="*/ 0 h 1078"/>
                <a:gd name="T8" fmla="*/ 2399 w 2400"/>
                <a:gd name="T9" fmla="*/ 1077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0" h="1078">
                  <a:moveTo>
                    <a:pt x="2399" y="1077"/>
                  </a:moveTo>
                  <a:lnTo>
                    <a:pt x="0" y="1077"/>
                  </a:lnTo>
                  <a:lnTo>
                    <a:pt x="0" y="0"/>
                  </a:lnTo>
                  <a:lnTo>
                    <a:pt x="2399" y="0"/>
                  </a:lnTo>
                  <a:lnTo>
                    <a:pt x="2399" y="1077"/>
                  </a:lnTo>
                </a:path>
              </a:pathLst>
            </a:custGeom>
            <a:solidFill>
              <a:srgbClr val="79AEF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F6EF49CB-FABE-2A43-A600-B0088947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5695" y="6473490"/>
              <a:ext cx="1340304" cy="1021706"/>
            </a:xfrm>
            <a:custGeom>
              <a:avLst/>
              <a:gdLst>
                <a:gd name="T0" fmla="*/ 538 w 1078"/>
                <a:gd name="T1" fmla="*/ 0 h 822"/>
                <a:gd name="T2" fmla="*/ 538 w 1078"/>
                <a:gd name="T3" fmla="*/ 0 h 822"/>
                <a:gd name="T4" fmla="*/ 0 w 1078"/>
                <a:gd name="T5" fmla="*/ 340 h 822"/>
                <a:gd name="T6" fmla="*/ 0 w 1078"/>
                <a:gd name="T7" fmla="*/ 340 h 822"/>
                <a:gd name="T8" fmla="*/ 192 w 1078"/>
                <a:gd name="T9" fmla="*/ 602 h 822"/>
                <a:gd name="T10" fmla="*/ 192 w 1078"/>
                <a:gd name="T11" fmla="*/ 602 h 822"/>
                <a:gd name="T12" fmla="*/ 197 w 1078"/>
                <a:gd name="T13" fmla="*/ 646 h 822"/>
                <a:gd name="T14" fmla="*/ 197 w 1078"/>
                <a:gd name="T15" fmla="*/ 646 h 822"/>
                <a:gd name="T16" fmla="*/ 123 w 1078"/>
                <a:gd name="T17" fmla="*/ 821 h 822"/>
                <a:gd name="T18" fmla="*/ 123 w 1078"/>
                <a:gd name="T19" fmla="*/ 821 h 822"/>
                <a:gd name="T20" fmla="*/ 342 w 1078"/>
                <a:gd name="T21" fmla="*/ 658 h 822"/>
                <a:gd name="T22" fmla="*/ 342 w 1078"/>
                <a:gd name="T23" fmla="*/ 658 h 822"/>
                <a:gd name="T24" fmla="*/ 538 w 1078"/>
                <a:gd name="T25" fmla="*/ 682 h 822"/>
                <a:gd name="T26" fmla="*/ 538 w 1078"/>
                <a:gd name="T27" fmla="*/ 682 h 822"/>
                <a:gd name="T28" fmla="*/ 1077 w 1078"/>
                <a:gd name="T29" fmla="*/ 340 h 822"/>
                <a:gd name="T30" fmla="*/ 1077 w 1078"/>
                <a:gd name="T31" fmla="*/ 340 h 822"/>
                <a:gd name="T32" fmla="*/ 538 w 1078"/>
                <a:gd name="T33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8" h="822">
                  <a:moveTo>
                    <a:pt x="538" y="0"/>
                  </a:moveTo>
                  <a:lnTo>
                    <a:pt x="538" y="0"/>
                  </a:lnTo>
                  <a:cubicBezTo>
                    <a:pt x="241" y="0"/>
                    <a:pt x="0" y="153"/>
                    <a:pt x="0" y="340"/>
                  </a:cubicBezTo>
                  <a:lnTo>
                    <a:pt x="0" y="340"/>
                  </a:lnTo>
                  <a:cubicBezTo>
                    <a:pt x="0" y="445"/>
                    <a:pt x="74" y="539"/>
                    <a:pt x="192" y="602"/>
                  </a:cubicBezTo>
                  <a:lnTo>
                    <a:pt x="192" y="602"/>
                  </a:lnTo>
                  <a:cubicBezTo>
                    <a:pt x="195" y="616"/>
                    <a:pt x="197" y="631"/>
                    <a:pt x="197" y="646"/>
                  </a:cubicBezTo>
                  <a:lnTo>
                    <a:pt x="197" y="646"/>
                  </a:lnTo>
                  <a:cubicBezTo>
                    <a:pt x="197" y="712"/>
                    <a:pt x="169" y="772"/>
                    <a:pt x="123" y="821"/>
                  </a:cubicBezTo>
                  <a:lnTo>
                    <a:pt x="123" y="821"/>
                  </a:lnTo>
                  <a:cubicBezTo>
                    <a:pt x="222" y="796"/>
                    <a:pt x="302" y="736"/>
                    <a:pt x="342" y="658"/>
                  </a:cubicBezTo>
                  <a:lnTo>
                    <a:pt x="342" y="658"/>
                  </a:lnTo>
                  <a:cubicBezTo>
                    <a:pt x="403" y="673"/>
                    <a:pt x="469" y="682"/>
                    <a:pt x="538" y="682"/>
                  </a:cubicBezTo>
                  <a:lnTo>
                    <a:pt x="538" y="682"/>
                  </a:lnTo>
                  <a:cubicBezTo>
                    <a:pt x="836" y="682"/>
                    <a:pt x="1077" y="529"/>
                    <a:pt x="1077" y="340"/>
                  </a:cubicBezTo>
                  <a:lnTo>
                    <a:pt x="1077" y="340"/>
                  </a:lnTo>
                  <a:cubicBezTo>
                    <a:pt x="1077" y="153"/>
                    <a:pt x="836" y="0"/>
                    <a:pt x="538" y="0"/>
                  </a:cubicBezTo>
                </a:path>
              </a:pathLst>
            </a:custGeom>
            <a:solidFill>
              <a:srgbClr val="F7B3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B57043CF-4279-6740-9228-8866DDD72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9501" y="6473490"/>
              <a:ext cx="1191990" cy="1021706"/>
            </a:xfrm>
            <a:custGeom>
              <a:avLst/>
              <a:gdLst>
                <a:gd name="T0" fmla="*/ 415 w 955"/>
                <a:gd name="T1" fmla="*/ 0 h 822"/>
                <a:gd name="T2" fmla="*/ 415 w 955"/>
                <a:gd name="T3" fmla="*/ 0 h 822"/>
                <a:gd name="T4" fmla="*/ 398 w 955"/>
                <a:gd name="T5" fmla="*/ 0 h 822"/>
                <a:gd name="T6" fmla="*/ 398 w 955"/>
                <a:gd name="T7" fmla="*/ 0 h 822"/>
                <a:gd name="T8" fmla="*/ 541 w 955"/>
                <a:gd name="T9" fmla="*/ 232 h 822"/>
                <a:gd name="T10" fmla="*/ 541 w 955"/>
                <a:gd name="T11" fmla="*/ 232 h 822"/>
                <a:gd name="T12" fmla="*/ 20 w 955"/>
                <a:gd name="T13" fmla="*/ 572 h 822"/>
                <a:gd name="T14" fmla="*/ 20 w 955"/>
                <a:gd name="T15" fmla="*/ 572 h 822"/>
                <a:gd name="T16" fmla="*/ 69 w 955"/>
                <a:gd name="T17" fmla="*/ 602 h 822"/>
                <a:gd name="T18" fmla="*/ 69 w 955"/>
                <a:gd name="T19" fmla="*/ 602 h 822"/>
                <a:gd name="T20" fmla="*/ 74 w 955"/>
                <a:gd name="T21" fmla="*/ 646 h 822"/>
                <a:gd name="T22" fmla="*/ 74 w 955"/>
                <a:gd name="T23" fmla="*/ 646 h 822"/>
                <a:gd name="T24" fmla="*/ 0 w 955"/>
                <a:gd name="T25" fmla="*/ 821 h 822"/>
                <a:gd name="T26" fmla="*/ 0 w 955"/>
                <a:gd name="T27" fmla="*/ 821 h 822"/>
                <a:gd name="T28" fmla="*/ 219 w 955"/>
                <a:gd name="T29" fmla="*/ 658 h 822"/>
                <a:gd name="T30" fmla="*/ 219 w 955"/>
                <a:gd name="T31" fmla="*/ 658 h 822"/>
                <a:gd name="T32" fmla="*/ 415 w 955"/>
                <a:gd name="T33" fmla="*/ 682 h 822"/>
                <a:gd name="T34" fmla="*/ 415 w 955"/>
                <a:gd name="T35" fmla="*/ 682 h 822"/>
                <a:gd name="T36" fmla="*/ 954 w 955"/>
                <a:gd name="T37" fmla="*/ 340 h 822"/>
                <a:gd name="T38" fmla="*/ 954 w 955"/>
                <a:gd name="T39" fmla="*/ 340 h 822"/>
                <a:gd name="T40" fmla="*/ 415 w 955"/>
                <a:gd name="T41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5" h="822">
                  <a:moveTo>
                    <a:pt x="415" y="0"/>
                  </a:moveTo>
                  <a:lnTo>
                    <a:pt x="415" y="0"/>
                  </a:lnTo>
                  <a:cubicBezTo>
                    <a:pt x="409" y="0"/>
                    <a:pt x="403" y="0"/>
                    <a:pt x="398" y="0"/>
                  </a:cubicBezTo>
                  <a:lnTo>
                    <a:pt x="398" y="0"/>
                  </a:lnTo>
                  <a:cubicBezTo>
                    <a:pt x="486" y="61"/>
                    <a:pt x="541" y="143"/>
                    <a:pt x="541" y="232"/>
                  </a:cubicBezTo>
                  <a:lnTo>
                    <a:pt x="541" y="232"/>
                  </a:lnTo>
                  <a:cubicBezTo>
                    <a:pt x="541" y="416"/>
                    <a:pt x="310" y="566"/>
                    <a:pt x="20" y="572"/>
                  </a:cubicBezTo>
                  <a:lnTo>
                    <a:pt x="20" y="572"/>
                  </a:lnTo>
                  <a:cubicBezTo>
                    <a:pt x="36" y="583"/>
                    <a:pt x="52" y="592"/>
                    <a:pt x="69" y="602"/>
                  </a:cubicBezTo>
                  <a:lnTo>
                    <a:pt x="69" y="602"/>
                  </a:lnTo>
                  <a:cubicBezTo>
                    <a:pt x="72" y="616"/>
                    <a:pt x="74" y="631"/>
                    <a:pt x="74" y="646"/>
                  </a:cubicBezTo>
                  <a:lnTo>
                    <a:pt x="74" y="646"/>
                  </a:lnTo>
                  <a:cubicBezTo>
                    <a:pt x="74" y="712"/>
                    <a:pt x="46" y="772"/>
                    <a:pt x="0" y="821"/>
                  </a:cubicBezTo>
                  <a:lnTo>
                    <a:pt x="0" y="821"/>
                  </a:lnTo>
                  <a:cubicBezTo>
                    <a:pt x="99" y="796"/>
                    <a:pt x="179" y="736"/>
                    <a:pt x="219" y="658"/>
                  </a:cubicBezTo>
                  <a:lnTo>
                    <a:pt x="219" y="658"/>
                  </a:lnTo>
                  <a:cubicBezTo>
                    <a:pt x="280" y="673"/>
                    <a:pt x="346" y="682"/>
                    <a:pt x="415" y="682"/>
                  </a:cubicBezTo>
                  <a:lnTo>
                    <a:pt x="415" y="682"/>
                  </a:lnTo>
                  <a:cubicBezTo>
                    <a:pt x="713" y="682"/>
                    <a:pt x="954" y="529"/>
                    <a:pt x="954" y="340"/>
                  </a:cubicBezTo>
                  <a:lnTo>
                    <a:pt x="954" y="340"/>
                  </a:lnTo>
                  <a:cubicBezTo>
                    <a:pt x="954" y="153"/>
                    <a:pt x="713" y="0"/>
                    <a:pt x="415" y="0"/>
                  </a:cubicBezTo>
                </a:path>
              </a:pathLst>
            </a:custGeom>
            <a:solidFill>
              <a:srgbClr val="F17058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BC435204-7198-6C45-B926-82B9D2F7A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6832" y="5803337"/>
              <a:ext cx="1823691" cy="1389742"/>
            </a:xfrm>
            <a:custGeom>
              <a:avLst/>
              <a:gdLst>
                <a:gd name="T0" fmla="*/ 732 w 1464"/>
                <a:gd name="T1" fmla="*/ 0 h 1114"/>
                <a:gd name="T2" fmla="*/ 732 w 1464"/>
                <a:gd name="T3" fmla="*/ 0 h 1114"/>
                <a:gd name="T4" fmla="*/ 1463 w 1464"/>
                <a:gd name="T5" fmla="*/ 463 h 1114"/>
                <a:gd name="T6" fmla="*/ 1463 w 1464"/>
                <a:gd name="T7" fmla="*/ 463 h 1114"/>
                <a:gd name="T8" fmla="*/ 1201 w 1464"/>
                <a:gd name="T9" fmla="*/ 817 h 1114"/>
                <a:gd name="T10" fmla="*/ 1201 w 1464"/>
                <a:gd name="T11" fmla="*/ 817 h 1114"/>
                <a:gd name="T12" fmla="*/ 1196 w 1464"/>
                <a:gd name="T13" fmla="*/ 876 h 1114"/>
                <a:gd name="T14" fmla="*/ 1196 w 1464"/>
                <a:gd name="T15" fmla="*/ 876 h 1114"/>
                <a:gd name="T16" fmla="*/ 1295 w 1464"/>
                <a:gd name="T17" fmla="*/ 1113 h 1114"/>
                <a:gd name="T18" fmla="*/ 1295 w 1464"/>
                <a:gd name="T19" fmla="*/ 1113 h 1114"/>
                <a:gd name="T20" fmla="*/ 998 w 1464"/>
                <a:gd name="T21" fmla="*/ 893 h 1114"/>
                <a:gd name="T22" fmla="*/ 998 w 1464"/>
                <a:gd name="T23" fmla="*/ 893 h 1114"/>
                <a:gd name="T24" fmla="*/ 732 w 1464"/>
                <a:gd name="T25" fmla="*/ 924 h 1114"/>
                <a:gd name="T26" fmla="*/ 732 w 1464"/>
                <a:gd name="T27" fmla="*/ 924 h 1114"/>
                <a:gd name="T28" fmla="*/ 0 w 1464"/>
                <a:gd name="T29" fmla="*/ 463 h 1114"/>
                <a:gd name="T30" fmla="*/ 0 w 1464"/>
                <a:gd name="T31" fmla="*/ 463 h 1114"/>
                <a:gd name="T32" fmla="*/ 732 w 1464"/>
                <a:gd name="T33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4" h="1114">
                  <a:moveTo>
                    <a:pt x="732" y="0"/>
                  </a:moveTo>
                  <a:lnTo>
                    <a:pt x="732" y="0"/>
                  </a:lnTo>
                  <a:cubicBezTo>
                    <a:pt x="1135" y="0"/>
                    <a:pt x="1463" y="207"/>
                    <a:pt x="1463" y="463"/>
                  </a:cubicBezTo>
                  <a:lnTo>
                    <a:pt x="1463" y="463"/>
                  </a:lnTo>
                  <a:cubicBezTo>
                    <a:pt x="1463" y="605"/>
                    <a:pt x="1361" y="732"/>
                    <a:pt x="1201" y="817"/>
                  </a:cubicBezTo>
                  <a:lnTo>
                    <a:pt x="1201" y="817"/>
                  </a:lnTo>
                  <a:cubicBezTo>
                    <a:pt x="1198" y="837"/>
                    <a:pt x="1196" y="856"/>
                    <a:pt x="1196" y="876"/>
                  </a:cubicBezTo>
                  <a:lnTo>
                    <a:pt x="1196" y="876"/>
                  </a:lnTo>
                  <a:cubicBezTo>
                    <a:pt x="1196" y="965"/>
                    <a:pt x="1232" y="1048"/>
                    <a:pt x="1295" y="1113"/>
                  </a:cubicBezTo>
                  <a:lnTo>
                    <a:pt x="1295" y="1113"/>
                  </a:lnTo>
                  <a:cubicBezTo>
                    <a:pt x="1160" y="1080"/>
                    <a:pt x="1051" y="998"/>
                    <a:pt x="998" y="893"/>
                  </a:cubicBezTo>
                  <a:lnTo>
                    <a:pt x="998" y="893"/>
                  </a:lnTo>
                  <a:cubicBezTo>
                    <a:pt x="915" y="913"/>
                    <a:pt x="826" y="924"/>
                    <a:pt x="732" y="924"/>
                  </a:cubicBezTo>
                  <a:lnTo>
                    <a:pt x="732" y="924"/>
                  </a:lnTo>
                  <a:cubicBezTo>
                    <a:pt x="327" y="924"/>
                    <a:pt x="0" y="718"/>
                    <a:pt x="0" y="463"/>
                  </a:cubicBezTo>
                  <a:lnTo>
                    <a:pt x="0" y="463"/>
                  </a:lnTo>
                  <a:cubicBezTo>
                    <a:pt x="0" y="207"/>
                    <a:pt x="327" y="0"/>
                    <a:pt x="732" y="0"/>
                  </a:cubicBezTo>
                </a:path>
              </a:pathLst>
            </a:custGeom>
            <a:solidFill>
              <a:srgbClr val="2699FE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22E5B10-F65A-0B49-9745-B7CCC3F5C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1900" y="6720675"/>
              <a:ext cx="108614" cy="449198"/>
            </a:xfrm>
            <a:custGeom>
              <a:avLst/>
              <a:gdLst>
                <a:gd name="connsiteX0" fmla="*/ 0 w 108614"/>
                <a:gd name="connsiteY0" fmla="*/ 170286 h 449198"/>
                <a:gd name="connsiteX1" fmla="*/ 108614 w 108614"/>
                <a:gd name="connsiteY1" fmla="*/ 170286 h 449198"/>
                <a:gd name="connsiteX2" fmla="*/ 108614 w 108614"/>
                <a:gd name="connsiteY2" fmla="*/ 449198 h 449198"/>
                <a:gd name="connsiteX3" fmla="*/ 0 w 108614"/>
                <a:gd name="connsiteY3" fmla="*/ 449198 h 449198"/>
                <a:gd name="connsiteX4" fmla="*/ 53684 w 108614"/>
                <a:gd name="connsiteY4" fmla="*/ 0 h 449198"/>
                <a:gd name="connsiteX5" fmla="*/ 108614 w 108614"/>
                <a:gd name="connsiteY5" fmla="*/ 54931 h 449198"/>
                <a:gd name="connsiteX6" fmla="*/ 53684 w 108614"/>
                <a:gd name="connsiteY6" fmla="*/ 108613 h 449198"/>
                <a:gd name="connsiteX7" fmla="*/ 0 w 108614"/>
                <a:gd name="connsiteY7" fmla="*/ 54931 h 449198"/>
                <a:gd name="connsiteX8" fmla="*/ 53684 w 108614"/>
                <a:gd name="connsiteY8" fmla="*/ 0 h 44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614" h="449198">
                  <a:moveTo>
                    <a:pt x="0" y="170286"/>
                  </a:moveTo>
                  <a:lnTo>
                    <a:pt x="108614" y="170286"/>
                  </a:lnTo>
                  <a:lnTo>
                    <a:pt x="108614" y="449198"/>
                  </a:lnTo>
                  <a:lnTo>
                    <a:pt x="0" y="449198"/>
                  </a:lnTo>
                  <a:close/>
                  <a:moveTo>
                    <a:pt x="53684" y="0"/>
                  </a:moveTo>
                  <a:cubicBezTo>
                    <a:pt x="83646" y="0"/>
                    <a:pt x="108614" y="24969"/>
                    <a:pt x="108614" y="54931"/>
                  </a:cubicBezTo>
                  <a:cubicBezTo>
                    <a:pt x="108614" y="84893"/>
                    <a:pt x="83646" y="108613"/>
                    <a:pt x="53684" y="108613"/>
                  </a:cubicBezTo>
                  <a:cubicBezTo>
                    <a:pt x="23720" y="108613"/>
                    <a:pt x="0" y="84893"/>
                    <a:pt x="0" y="54931"/>
                  </a:cubicBezTo>
                  <a:cubicBezTo>
                    <a:pt x="0" y="24969"/>
                    <a:pt x="23720" y="0"/>
                    <a:pt x="53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58">
              <a:extLst>
                <a:ext uri="{FF2B5EF4-FFF2-40B4-BE49-F238E27FC236}">
                  <a16:creationId xmlns:a16="http://schemas.microsoft.com/office/drawing/2014/main" id="{21064CC1-4EBA-5C45-8451-65352BDC8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9641" y="8258732"/>
              <a:ext cx="2603703" cy="2603703"/>
            </a:xfrm>
            <a:custGeom>
              <a:avLst/>
              <a:gdLst>
                <a:gd name="T0" fmla="*/ 1717 w 2090"/>
                <a:gd name="T1" fmla="*/ 372 h 2091"/>
                <a:gd name="T2" fmla="*/ 1717 w 2090"/>
                <a:gd name="T3" fmla="*/ 372 h 2091"/>
                <a:gd name="T4" fmla="*/ 1717 w 2090"/>
                <a:gd name="T5" fmla="*/ 1718 h 2091"/>
                <a:gd name="T6" fmla="*/ 1717 w 2090"/>
                <a:gd name="T7" fmla="*/ 1718 h 2091"/>
                <a:gd name="T8" fmla="*/ 372 w 2090"/>
                <a:gd name="T9" fmla="*/ 1718 h 2091"/>
                <a:gd name="T10" fmla="*/ 372 w 2090"/>
                <a:gd name="T11" fmla="*/ 1718 h 2091"/>
                <a:gd name="T12" fmla="*/ 372 w 2090"/>
                <a:gd name="T13" fmla="*/ 372 h 2091"/>
                <a:gd name="T14" fmla="*/ 372 w 2090"/>
                <a:gd name="T15" fmla="*/ 372 h 2091"/>
                <a:gd name="T16" fmla="*/ 1717 w 2090"/>
                <a:gd name="T17" fmla="*/ 372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0" h="2091">
                  <a:moveTo>
                    <a:pt x="1717" y="372"/>
                  </a:moveTo>
                  <a:lnTo>
                    <a:pt x="1717" y="372"/>
                  </a:lnTo>
                  <a:cubicBezTo>
                    <a:pt x="2089" y="744"/>
                    <a:pt x="2089" y="1347"/>
                    <a:pt x="1717" y="1718"/>
                  </a:cubicBezTo>
                  <a:lnTo>
                    <a:pt x="1717" y="1718"/>
                  </a:lnTo>
                  <a:cubicBezTo>
                    <a:pt x="1346" y="2090"/>
                    <a:pt x="743" y="2090"/>
                    <a:pt x="372" y="1718"/>
                  </a:cubicBezTo>
                  <a:lnTo>
                    <a:pt x="372" y="1718"/>
                  </a:lnTo>
                  <a:cubicBezTo>
                    <a:pt x="0" y="1347"/>
                    <a:pt x="0" y="744"/>
                    <a:pt x="372" y="372"/>
                  </a:cubicBezTo>
                  <a:lnTo>
                    <a:pt x="372" y="372"/>
                  </a:lnTo>
                  <a:cubicBezTo>
                    <a:pt x="743" y="0"/>
                    <a:pt x="1346" y="0"/>
                    <a:pt x="1717" y="372"/>
                  </a:cubicBezTo>
                </a:path>
              </a:pathLst>
            </a:custGeom>
            <a:solidFill>
              <a:srgbClr val="0F2D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59">
              <a:extLst>
                <a:ext uri="{FF2B5EF4-FFF2-40B4-BE49-F238E27FC236}">
                  <a16:creationId xmlns:a16="http://schemas.microsoft.com/office/drawing/2014/main" id="{BB7B202F-647F-4D45-8700-C3584C961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307" y="8527888"/>
              <a:ext cx="2070877" cy="2070880"/>
            </a:xfrm>
            <a:custGeom>
              <a:avLst/>
              <a:gdLst>
                <a:gd name="T0" fmla="*/ 1367 w 1663"/>
                <a:gd name="T1" fmla="*/ 295 h 1664"/>
                <a:gd name="T2" fmla="*/ 1367 w 1663"/>
                <a:gd name="T3" fmla="*/ 295 h 1664"/>
                <a:gd name="T4" fmla="*/ 1367 w 1663"/>
                <a:gd name="T5" fmla="*/ 1367 h 1664"/>
                <a:gd name="T6" fmla="*/ 1367 w 1663"/>
                <a:gd name="T7" fmla="*/ 1367 h 1664"/>
                <a:gd name="T8" fmla="*/ 296 w 1663"/>
                <a:gd name="T9" fmla="*/ 1367 h 1664"/>
                <a:gd name="T10" fmla="*/ 296 w 1663"/>
                <a:gd name="T11" fmla="*/ 1367 h 1664"/>
                <a:gd name="T12" fmla="*/ 296 w 1663"/>
                <a:gd name="T13" fmla="*/ 295 h 1664"/>
                <a:gd name="T14" fmla="*/ 296 w 1663"/>
                <a:gd name="T15" fmla="*/ 295 h 1664"/>
                <a:gd name="T16" fmla="*/ 1367 w 1663"/>
                <a:gd name="T17" fmla="*/ 295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3" h="1664">
                  <a:moveTo>
                    <a:pt x="1367" y="295"/>
                  </a:moveTo>
                  <a:lnTo>
                    <a:pt x="1367" y="295"/>
                  </a:lnTo>
                  <a:cubicBezTo>
                    <a:pt x="1662" y="591"/>
                    <a:pt x="1662" y="1071"/>
                    <a:pt x="1367" y="1367"/>
                  </a:cubicBezTo>
                  <a:lnTo>
                    <a:pt x="1367" y="1367"/>
                  </a:lnTo>
                  <a:cubicBezTo>
                    <a:pt x="1072" y="1663"/>
                    <a:pt x="592" y="1663"/>
                    <a:pt x="296" y="1367"/>
                  </a:cubicBezTo>
                  <a:lnTo>
                    <a:pt x="296" y="1367"/>
                  </a:lnTo>
                  <a:cubicBezTo>
                    <a:pt x="0" y="1071"/>
                    <a:pt x="0" y="591"/>
                    <a:pt x="296" y="295"/>
                  </a:cubicBezTo>
                  <a:lnTo>
                    <a:pt x="296" y="295"/>
                  </a:lnTo>
                  <a:cubicBezTo>
                    <a:pt x="592" y="0"/>
                    <a:pt x="1072" y="0"/>
                    <a:pt x="1367" y="295"/>
                  </a:cubicBezTo>
                </a:path>
              </a:pathLst>
            </a:custGeom>
            <a:solidFill>
              <a:srgbClr val="4AA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60">
              <a:extLst>
                <a:ext uri="{FF2B5EF4-FFF2-40B4-BE49-F238E27FC236}">
                  <a16:creationId xmlns:a16="http://schemas.microsoft.com/office/drawing/2014/main" id="{E5947F99-0EBD-8148-90A8-D264D5067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1479" y="8786062"/>
              <a:ext cx="1554533" cy="1554531"/>
            </a:xfrm>
            <a:custGeom>
              <a:avLst/>
              <a:gdLst>
                <a:gd name="T0" fmla="*/ 1024 w 1246"/>
                <a:gd name="T1" fmla="*/ 222 h 1247"/>
                <a:gd name="T2" fmla="*/ 1024 w 1246"/>
                <a:gd name="T3" fmla="*/ 222 h 1247"/>
                <a:gd name="T4" fmla="*/ 1024 w 1246"/>
                <a:gd name="T5" fmla="*/ 1025 h 1247"/>
                <a:gd name="T6" fmla="*/ 1024 w 1246"/>
                <a:gd name="T7" fmla="*/ 1025 h 1247"/>
                <a:gd name="T8" fmla="*/ 221 w 1246"/>
                <a:gd name="T9" fmla="*/ 1025 h 1247"/>
                <a:gd name="T10" fmla="*/ 221 w 1246"/>
                <a:gd name="T11" fmla="*/ 1025 h 1247"/>
                <a:gd name="T12" fmla="*/ 221 w 1246"/>
                <a:gd name="T13" fmla="*/ 222 h 1247"/>
                <a:gd name="T14" fmla="*/ 221 w 1246"/>
                <a:gd name="T15" fmla="*/ 222 h 1247"/>
                <a:gd name="T16" fmla="*/ 1024 w 1246"/>
                <a:gd name="T17" fmla="*/ 222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6" h="1247">
                  <a:moveTo>
                    <a:pt x="1024" y="222"/>
                  </a:moveTo>
                  <a:lnTo>
                    <a:pt x="1024" y="222"/>
                  </a:lnTo>
                  <a:cubicBezTo>
                    <a:pt x="1245" y="444"/>
                    <a:pt x="1245" y="803"/>
                    <a:pt x="1024" y="1025"/>
                  </a:cubicBezTo>
                  <a:lnTo>
                    <a:pt x="1024" y="1025"/>
                  </a:lnTo>
                  <a:cubicBezTo>
                    <a:pt x="802" y="1246"/>
                    <a:pt x="443" y="1246"/>
                    <a:pt x="221" y="1025"/>
                  </a:cubicBezTo>
                  <a:lnTo>
                    <a:pt x="221" y="1025"/>
                  </a:lnTo>
                  <a:cubicBezTo>
                    <a:pt x="0" y="803"/>
                    <a:pt x="0" y="444"/>
                    <a:pt x="221" y="222"/>
                  </a:cubicBezTo>
                  <a:lnTo>
                    <a:pt x="221" y="222"/>
                  </a:lnTo>
                  <a:cubicBezTo>
                    <a:pt x="443" y="0"/>
                    <a:pt x="802" y="0"/>
                    <a:pt x="1024" y="222"/>
                  </a:cubicBezTo>
                </a:path>
              </a:pathLst>
            </a:custGeom>
            <a:solidFill>
              <a:srgbClr val="067E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61">
              <a:extLst>
                <a:ext uri="{FF2B5EF4-FFF2-40B4-BE49-F238E27FC236}">
                  <a16:creationId xmlns:a16="http://schemas.microsoft.com/office/drawing/2014/main" id="{2EE23B05-8CC2-FB48-BC65-515DE6CAD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8667" y="9033248"/>
              <a:ext cx="1060155" cy="1060159"/>
            </a:xfrm>
            <a:custGeom>
              <a:avLst/>
              <a:gdLst>
                <a:gd name="T0" fmla="*/ 698 w 851"/>
                <a:gd name="T1" fmla="*/ 151 h 850"/>
                <a:gd name="T2" fmla="*/ 698 w 851"/>
                <a:gd name="T3" fmla="*/ 151 h 850"/>
                <a:gd name="T4" fmla="*/ 698 w 851"/>
                <a:gd name="T5" fmla="*/ 698 h 850"/>
                <a:gd name="T6" fmla="*/ 698 w 851"/>
                <a:gd name="T7" fmla="*/ 698 h 850"/>
                <a:gd name="T8" fmla="*/ 151 w 851"/>
                <a:gd name="T9" fmla="*/ 698 h 850"/>
                <a:gd name="T10" fmla="*/ 151 w 851"/>
                <a:gd name="T11" fmla="*/ 698 h 850"/>
                <a:gd name="T12" fmla="*/ 151 w 851"/>
                <a:gd name="T13" fmla="*/ 151 h 850"/>
                <a:gd name="T14" fmla="*/ 151 w 851"/>
                <a:gd name="T15" fmla="*/ 151 h 850"/>
                <a:gd name="T16" fmla="*/ 698 w 851"/>
                <a:gd name="T17" fmla="*/ 15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1" h="850">
                  <a:moveTo>
                    <a:pt x="698" y="151"/>
                  </a:moveTo>
                  <a:lnTo>
                    <a:pt x="698" y="151"/>
                  </a:lnTo>
                  <a:cubicBezTo>
                    <a:pt x="850" y="302"/>
                    <a:pt x="850" y="547"/>
                    <a:pt x="698" y="698"/>
                  </a:cubicBezTo>
                  <a:lnTo>
                    <a:pt x="698" y="698"/>
                  </a:lnTo>
                  <a:cubicBezTo>
                    <a:pt x="547" y="849"/>
                    <a:pt x="302" y="849"/>
                    <a:pt x="151" y="698"/>
                  </a:cubicBezTo>
                  <a:lnTo>
                    <a:pt x="151" y="698"/>
                  </a:lnTo>
                  <a:cubicBezTo>
                    <a:pt x="0" y="547"/>
                    <a:pt x="0" y="302"/>
                    <a:pt x="151" y="151"/>
                  </a:cubicBezTo>
                  <a:lnTo>
                    <a:pt x="151" y="151"/>
                  </a:lnTo>
                  <a:cubicBezTo>
                    <a:pt x="302" y="0"/>
                    <a:pt x="547" y="0"/>
                    <a:pt x="698" y="151"/>
                  </a:cubicBezTo>
                </a:path>
              </a:pathLst>
            </a:custGeom>
            <a:solidFill>
              <a:srgbClr val="D6EDFF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62">
              <a:extLst>
                <a:ext uri="{FF2B5EF4-FFF2-40B4-BE49-F238E27FC236}">
                  <a16:creationId xmlns:a16="http://schemas.microsoft.com/office/drawing/2014/main" id="{A4C5CF87-300E-7F41-A9A7-BE1080AC1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4864" y="9269449"/>
              <a:ext cx="593250" cy="593250"/>
            </a:xfrm>
            <a:custGeom>
              <a:avLst/>
              <a:gdLst>
                <a:gd name="T0" fmla="*/ 391 w 476"/>
                <a:gd name="T1" fmla="*/ 84 h 476"/>
                <a:gd name="T2" fmla="*/ 391 w 476"/>
                <a:gd name="T3" fmla="*/ 84 h 476"/>
                <a:gd name="T4" fmla="*/ 391 w 476"/>
                <a:gd name="T5" fmla="*/ 391 h 476"/>
                <a:gd name="T6" fmla="*/ 391 w 476"/>
                <a:gd name="T7" fmla="*/ 391 h 476"/>
                <a:gd name="T8" fmla="*/ 84 w 476"/>
                <a:gd name="T9" fmla="*/ 391 h 476"/>
                <a:gd name="T10" fmla="*/ 84 w 476"/>
                <a:gd name="T11" fmla="*/ 391 h 476"/>
                <a:gd name="T12" fmla="*/ 84 w 476"/>
                <a:gd name="T13" fmla="*/ 84 h 476"/>
                <a:gd name="T14" fmla="*/ 84 w 476"/>
                <a:gd name="T15" fmla="*/ 84 h 476"/>
                <a:gd name="T16" fmla="*/ 391 w 476"/>
                <a:gd name="T17" fmla="*/ 84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476">
                  <a:moveTo>
                    <a:pt x="391" y="84"/>
                  </a:moveTo>
                  <a:lnTo>
                    <a:pt x="391" y="84"/>
                  </a:lnTo>
                  <a:cubicBezTo>
                    <a:pt x="475" y="168"/>
                    <a:pt x="475" y="305"/>
                    <a:pt x="391" y="391"/>
                  </a:cubicBezTo>
                  <a:lnTo>
                    <a:pt x="391" y="391"/>
                  </a:lnTo>
                  <a:cubicBezTo>
                    <a:pt x="307" y="475"/>
                    <a:pt x="170" y="475"/>
                    <a:pt x="84" y="391"/>
                  </a:cubicBezTo>
                  <a:lnTo>
                    <a:pt x="84" y="391"/>
                  </a:lnTo>
                  <a:cubicBezTo>
                    <a:pt x="0" y="305"/>
                    <a:pt x="0" y="168"/>
                    <a:pt x="84" y="84"/>
                  </a:cubicBezTo>
                  <a:lnTo>
                    <a:pt x="84" y="84"/>
                  </a:lnTo>
                  <a:cubicBezTo>
                    <a:pt x="170" y="0"/>
                    <a:pt x="307" y="0"/>
                    <a:pt x="391" y="84"/>
                  </a:cubicBezTo>
                </a:path>
              </a:pathLst>
            </a:custGeom>
            <a:solidFill>
              <a:srgbClr val="067E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9F20AAA9-326C-CA4F-BEEC-DD6E97096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1056" y="8725639"/>
              <a:ext cx="2142288" cy="2142288"/>
            </a:xfrm>
            <a:custGeom>
              <a:avLst/>
              <a:gdLst>
                <a:gd name="T0" fmla="*/ 1345 w 1718"/>
                <a:gd name="T1" fmla="*/ 0 h 1719"/>
                <a:gd name="T2" fmla="*/ 1345 w 1718"/>
                <a:gd name="T3" fmla="*/ 0 h 1719"/>
                <a:gd name="T4" fmla="*/ 1345 w 1718"/>
                <a:gd name="T5" fmla="*/ 1346 h 1719"/>
                <a:gd name="T6" fmla="*/ 1345 w 1718"/>
                <a:gd name="T7" fmla="*/ 1346 h 1719"/>
                <a:gd name="T8" fmla="*/ 0 w 1718"/>
                <a:gd name="T9" fmla="*/ 1346 h 1719"/>
                <a:gd name="T10" fmla="*/ 1345 w 1718"/>
                <a:gd name="T11" fmla="*/ 0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8" h="1719">
                  <a:moveTo>
                    <a:pt x="1345" y="0"/>
                  </a:moveTo>
                  <a:lnTo>
                    <a:pt x="1345" y="0"/>
                  </a:lnTo>
                  <a:cubicBezTo>
                    <a:pt x="1717" y="372"/>
                    <a:pt x="1717" y="975"/>
                    <a:pt x="1345" y="1346"/>
                  </a:cubicBezTo>
                  <a:lnTo>
                    <a:pt x="1345" y="1346"/>
                  </a:lnTo>
                  <a:cubicBezTo>
                    <a:pt x="974" y="1718"/>
                    <a:pt x="371" y="1718"/>
                    <a:pt x="0" y="1346"/>
                  </a:cubicBezTo>
                  <a:lnTo>
                    <a:pt x="1345" y="0"/>
                  </a:lnTo>
                </a:path>
              </a:pathLst>
            </a:custGeom>
            <a:solidFill>
              <a:srgbClr val="003BA5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64">
              <a:extLst>
                <a:ext uri="{FF2B5EF4-FFF2-40B4-BE49-F238E27FC236}">
                  <a16:creationId xmlns:a16="http://schemas.microsoft.com/office/drawing/2014/main" id="{9A2476AF-E621-CD4D-94A8-473AFB7AD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2211" y="8236758"/>
              <a:ext cx="697618" cy="395500"/>
            </a:xfrm>
            <a:custGeom>
              <a:avLst/>
              <a:gdLst>
                <a:gd name="T0" fmla="*/ 559 w 560"/>
                <a:gd name="T1" fmla="*/ 26 h 317"/>
                <a:gd name="T2" fmla="*/ 301 w 560"/>
                <a:gd name="T3" fmla="*/ 0 h 317"/>
                <a:gd name="T4" fmla="*/ 0 w 560"/>
                <a:gd name="T5" fmla="*/ 291 h 317"/>
                <a:gd name="T6" fmla="*/ 258 w 560"/>
                <a:gd name="T7" fmla="*/ 316 h 317"/>
                <a:gd name="T8" fmla="*/ 559 w 560"/>
                <a:gd name="T9" fmla="*/ 2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317">
                  <a:moveTo>
                    <a:pt x="559" y="26"/>
                  </a:moveTo>
                  <a:lnTo>
                    <a:pt x="301" y="0"/>
                  </a:lnTo>
                  <a:lnTo>
                    <a:pt x="0" y="291"/>
                  </a:lnTo>
                  <a:lnTo>
                    <a:pt x="258" y="316"/>
                  </a:lnTo>
                  <a:lnTo>
                    <a:pt x="559" y="26"/>
                  </a:lnTo>
                </a:path>
              </a:pathLst>
            </a:custGeom>
            <a:solidFill>
              <a:srgbClr val="F170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38F5EB7C-5B56-EF46-9906-DEA95D204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1789" y="7868721"/>
              <a:ext cx="395500" cy="686633"/>
            </a:xfrm>
            <a:custGeom>
              <a:avLst/>
              <a:gdLst>
                <a:gd name="T0" fmla="*/ 302 w 318"/>
                <a:gd name="T1" fmla="*/ 0 h 550"/>
                <a:gd name="T2" fmla="*/ 317 w 318"/>
                <a:gd name="T3" fmla="*/ 259 h 550"/>
                <a:gd name="T4" fmla="*/ 16 w 318"/>
                <a:gd name="T5" fmla="*/ 549 h 550"/>
                <a:gd name="T6" fmla="*/ 0 w 318"/>
                <a:gd name="T7" fmla="*/ 290 h 550"/>
                <a:gd name="T8" fmla="*/ 302 w 318"/>
                <a:gd name="T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550">
                  <a:moveTo>
                    <a:pt x="302" y="0"/>
                  </a:moveTo>
                  <a:lnTo>
                    <a:pt x="317" y="259"/>
                  </a:lnTo>
                  <a:lnTo>
                    <a:pt x="16" y="549"/>
                  </a:lnTo>
                  <a:lnTo>
                    <a:pt x="0" y="290"/>
                  </a:lnTo>
                  <a:lnTo>
                    <a:pt x="302" y="0"/>
                  </a:lnTo>
                </a:path>
              </a:pathLst>
            </a:custGeom>
            <a:solidFill>
              <a:srgbClr val="F7B3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7CA165BA-DCB2-4C4F-85E5-93BC634FB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013" y="8192813"/>
              <a:ext cx="1406219" cy="1356781"/>
            </a:xfrm>
            <a:custGeom>
              <a:avLst/>
              <a:gdLst>
                <a:gd name="T0" fmla="*/ 1093 w 1128"/>
                <a:gd name="T1" fmla="*/ 0 h 1090"/>
                <a:gd name="T2" fmla="*/ 1127 w 1128"/>
                <a:gd name="T3" fmla="*/ 35 h 1090"/>
                <a:gd name="T4" fmla="*/ 45 w 1128"/>
                <a:gd name="T5" fmla="*/ 1079 h 1090"/>
                <a:gd name="T6" fmla="*/ 45 w 1128"/>
                <a:gd name="T7" fmla="*/ 1079 h 1090"/>
                <a:gd name="T8" fmla="*/ 9 w 1128"/>
                <a:gd name="T9" fmla="*/ 1078 h 1090"/>
                <a:gd name="T10" fmla="*/ 9 w 1128"/>
                <a:gd name="T11" fmla="*/ 1078 h 1090"/>
                <a:gd name="T12" fmla="*/ 10 w 1128"/>
                <a:gd name="T13" fmla="*/ 1044 h 1090"/>
                <a:gd name="T14" fmla="*/ 1093 w 1128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8" h="1090">
                  <a:moveTo>
                    <a:pt x="1093" y="0"/>
                  </a:moveTo>
                  <a:lnTo>
                    <a:pt x="1127" y="35"/>
                  </a:lnTo>
                  <a:lnTo>
                    <a:pt x="45" y="1079"/>
                  </a:lnTo>
                  <a:lnTo>
                    <a:pt x="45" y="1079"/>
                  </a:lnTo>
                  <a:cubicBezTo>
                    <a:pt x="35" y="1089"/>
                    <a:pt x="19" y="1088"/>
                    <a:pt x="9" y="1078"/>
                  </a:cubicBezTo>
                  <a:lnTo>
                    <a:pt x="9" y="1078"/>
                  </a:lnTo>
                  <a:cubicBezTo>
                    <a:pt x="0" y="1069"/>
                    <a:pt x="0" y="1053"/>
                    <a:pt x="10" y="1044"/>
                  </a:cubicBezTo>
                  <a:lnTo>
                    <a:pt x="109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67">
              <a:extLst>
                <a:ext uri="{FF2B5EF4-FFF2-40B4-BE49-F238E27FC236}">
                  <a16:creationId xmlns:a16="http://schemas.microsoft.com/office/drawing/2014/main" id="{916C1E4D-540E-394D-9CB1-C747E1958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2191" y="5182623"/>
              <a:ext cx="1444670" cy="1444670"/>
            </a:xfrm>
            <a:custGeom>
              <a:avLst/>
              <a:gdLst>
                <a:gd name="T0" fmla="*/ 1152 w 1159"/>
                <a:gd name="T1" fmla="*/ 569 h 1161"/>
                <a:gd name="T2" fmla="*/ 1152 w 1159"/>
                <a:gd name="T3" fmla="*/ 569 h 1161"/>
                <a:gd name="T4" fmla="*/ 590 w 1159"/>
                <a:gd name="T5" fmla="*/ 1154 h 1161"/>
                <a:gd name="T6" fmla="*/ 590 w 1159"/>
                <a:gd name="T7" fmla="*/ 1154 h 1161"/>
                <a:gd name="T8" fmla="*/ 6 w 1159"/>
                <a:gd name="T9" fmla="*/ 592 h 1161"/>
                <a:gd name="T10" fmla="*/ 6 w 1159"/>
                <a:gd name="T11" fmla="*/ 592 h 1161"/>
                <a:gd name="T12" fmla="*/ 567 w 1159"/>
                <a:gd name="T13" fmla="*/ 7 h 1161"/>
                <a:gd name="T14" fmla="*/ 567 w 1159"/>
                <a:gd name="T15" fmla="*/ 7 h 1161"/>
                <a:gd name="T16" fmla="*/ 1152 w 1159"/>
                <a:gd name="T17" fmla="*/ 569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9" h="1161">
                  <a:moveTo>
                    <a:pt x="1152" y="569"/>
                  </a:moveTo>
                  <a:lnTo>
                    <a:pt x="1152" y="569"/>
                  </a:lnTo>
                  <a:cubicBezTo>
                    <a:pt x="1158" y="886"/>
                    <a:pt x="907" y="1148"/>
                    <a:pt x="590" y="1154"/>
                  </a:cubicBezTo>
                  <a:lnTo>
                    <a:pt x="590" y="1154"/>
                  </a:lnTo>
                  <a:cubicBezTo>
                    <a:pt x="274" y="1160"/>
                    <a:pt x="12" y="909"/>
                    <a:pt x="6" y="592"/>
                  </a:cubicBezTo>
                  <a:lnTo>
                    <a:pt x="6" y="592"/>
                  </a:lnTo>
                  <a:cubicBezTo>
                    <a:pt x="0" y="275"/>
                    <a:pt x="252" y="13"/>
                    <a:pt x="567" y="7"/>
                  </a:cubicBezTo>
                  <a:lnTo>
                    <a:pt x="567" y="7"/>
                  </a:lnTo>
                  <a:cubicBezTo>
                    <a:pt x="884" y="0"/>
                    <a:pt x="1146" y="253"/>
                    <a:pt x="1152" y="569"/>
                  </a:cubicBezTo>
                </a:path>
              </a:pathLst>
            </a:custGeom>
            <a:solidFill>
              <a:srgbClr val="4AA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68">
              <a:extLst>
                <a:ext uri="{FF2B5EF4-FFF2-40B4-BE49-F238E27FC236}">
                  <a16:creationId xmlns:a16="http://schemas.microsoft.com/office/drawing/2014/main" id="{6C8399BF-D492-0045-8854-9837FE41D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7686" y="5380373"/>
              <a:ext cx="1439178" cy="1252415"/>
            </a:xfrm>
            <a:custGeom>
              <a:avLst/>
              <a:gdLst>
                <a:gd name="T0" fmla="*/ 961 w 1154"/>
                <a:gd name="T1" fmla="*/ 0 h 1004"/>
                <a:gd name="T2" fmla="*/ 961 w 1154"/>
                <a:gd name="T3" fmla="*/ 0 h 1004"/>
                <a:gd name="T4" fmla="*/ 1020 w 1154"/>
                <a:gd name="T5" fmla="*/ 230 h 1004"/>
                <a:gd name="T6" fmla="*/ 1020 w 1154"/>
                <a:gd name="T7" fmla="*/ 230 h 1004"/>
                <a:gd name="T8" fmla="*/ 521 w 1154"/>
                <a:gd name="T9" fmla="*/ 750 h 1004"/>
                <a:gd name="T10" fmla="*/ 521 w 1154"/>
                <a:gd name="T11" fmla="*/ 750 h 1004"/>
                <a:gd name="T12" fmla="*/ 9 w 1154"/>
                <a:gd name="T13" fmla="*/ 329 h 1004"/>
                <a:gd name="T14" fmla="*/ 9 w 1154"/>
                <a:gd name="T15" fmla="*/ 329 h 1004"/>
                <a:gd name="T16" fmla="*/ 1 w 1154"/>
                <a:gd name="T17" fmla="*/ 435 h 1004"/>
                <a:gd name="T18" fmla="*/ 1 w 1154"/>
                <a:gd name="T19" fmla="*/ 435 h 1004"/>
                <a:gd name="T20" fmla="*/ 585 w 1154"/>
                <a:gd name="T21" fmla="*/ 997 h 1004"/>
                <a:gd name="T22" fmla="*/ 585 w 1154"/>
                <a:gd name="T23" fmla="*/ 997 h 1004"/>
                <a:gd name="T24" fmla="*/ 1147 w 1154"/>
                <a:gd name="T25" fmla="*/ 412 h 1004"/>
                <a:gd name="T26" fmla="*/ 1147 w 1154"/>
                <a:gd name="T27" fmla="*/ 412 h 1004"/>
                <a:gd name="T28" fmla="*/ 961 w 1154"/>
                <a:gd name="T29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4" h="1004">
                  <a:moveTo>
                    <a:pt x="961" y="0"/>
                  </a:moveTo>
                  <a:lnTo>
                    <a:pt x="961" y="0"/>
                  </a:lnTo>
                  <a:cubicBezTo>
                    <a:pt x="997" y="69"/>
                    <a:pt x="1019" y="147"/>
                    <a:pt x="1020" y="230"/>
                  </a:cubicBezTo>
                  <a:lnTo>
                    <a:pt x="1020" y="230"/>
                  </a:lnTo>
                  <a:cubicBezTo>
                    <a:pt x="1026" y="512"/>
                    <a:pt x="802" y="744"/>
                    <a:pt x="521" y="750"/>
                  </a:cubicBezTo>
                  <a:lnTo>
                    <a:pt x="521" y="750"/>
                  </a:lnTo>
                  <a:cubicBezTo>
                    <a:pt x="266" y="755"/>
                    <a:pt x="51" y="573"/>
                    <a:pt x="9" y="329"/>
                  </a:cubicBezTo>
                  <a:lnTo>
                    <a:pt x="9" y="329"/>
                  </a:lnTo>
                  <a:cubicBezTo>
                    <a:pt x="3" y="364"/>
                    <a:pt x="0" y="399"/>
                    <a:pt x="1" y="435"/>
                  </a:cubicBezTo>
                  <a:lnTo>
                    <a:pt x="1" y="435"/>
                  </a:lnTo>
                  <a:cubicBezTo>
                    <a:pt x="7" y="752"/>
                    <a:pt x="269" y="1003"/>
                    <a:pt x="585" y="997"/>
                  </a:cubicBezTo>
                  <a:lnTo>
                    <a:pt x="585" y="997"/>
                  </a:lnTo>
                  <a:cubicBezTo>
                    <a:pt x="902" y="991"/>
                    <a:pt x="1153" y="729"/>
                    <a:pt x="1147" y="412"/>
                  </a:cubicBezTo>
                  <a:lnTo>
                    <a:pt x="1147" y="412"/>
                  </a:lnTo>
                  <a:cubicBezTo>
                    <a:pt x="1144" y="249"/>
                    <a:pt x="1072" y="102"/>
                    <a:pt x="961" y="0"/>
                  </a:cubicBezTo>
                </a:path>
              </a:pathLst>
            </a:custGeom>
            <a:solidFill>
              <a:srgbClr val="067EE3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C2B5CA5-3FBF-8145-8987-2480CA616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7080" y="5215583"/>
              <a:ext cx="1428184" cy="1399477"/>
            </a:xfrm>
            <a:custGeom>
              <a:avLst/>
              <a:gdLst>
                <a:gd name="connsiteX0" fmla="*/ 409730 w 1428184"/>
                <a:gd name="connsiteY0" fmla="*/ 43944 h 1399477"/>
                <a:gd name="connsiteX1" fmla="*/ 377260 w 1428184"/>
                <a:gd name="connsiteY1" fmla="*/ 146296 h 1399477"/>
                <a:gd name="connsiteX2" fmla="*/ 410979 w 1428184"/>
                <a:gd name="connsiteY2" fmla="*/ 201216 h 1399477"/>
                <a:gd name="connsiteX3" fmla="*/ 640766 w 1428184"/>
                <a:gd name="connsiteY3" fmla="*/ 246151 h 1399477"/>
                <a:gd name="connsiteX4" fmla="*/ 686973 w 1428184"/>
                <a:gd name="connsiteY4" fmla="*/ 365977 h 1399477"/>
                <a:gd name="connsiteX5" fmla="*/ 584568 w 1428184"/>
                <a:gd name="connsiteY5" fmla="*/ 438372 h 1399477"/>
                <a:gd name="connsiteX6" fmla="*/ 507140 w 1428184"/>
                <a:gd name="connsiteY6" fmla="*/ 485803 h 1399477"/>
                <a:gd name="connsiteX7" fmla="*/ 480914 w 1428184"/>
                <a:gd name="connsiteY7" fmla="*/ 559446 h 1399477"/>
                <a:gd name="connsiteX8" fmla="*/ 424716 w 1428184"/>
                <a:gd name="connsiteY8" fmla="*/ 559446 h 1399477"/>
                <a:gd name="connsiteX9" fmla="*/ 403486 w 1428184"/>
                <a:gd name="connsiteY9" fmla="*/ 635586 h 1399477"/>
                <a:gd name="connsiteX10" fmla="*/ 333550 w 1428184"/>
                <a:gd name="connsiteY10" fmla="*/ 666790 h 1399477"/>
                <a:gd name="connsiteX11" fmla="*/ 346039 w 1428184"/>
                <a:gd name="connsiteY11" fmla="*/ 797850 h 1399477"/>
                <a:gd name="connsiteX12" fmla="*/ 232394 w 1428184"/>
                <a:gd name="connsiteY12" fmla="*/ 745426 h 1399477"/>
                <a:gd name="connsiteX13" fmla="*/ 217408 w 1428184"/>
                <a:gd name="connsiteY13" fmla="*/ 902698 h 1399477"/>
                <a:gd name="connsiteX14" fmla="*/ 261117 w 1428184"/>
                <a:gd name="connsiteY14" fmla="*/ 998808 h 1399477"/>
                <a:gd name="connsiteX15" fmla="*/ 356030 w 1428184"/>
                <a:gd name="connsiteY15" fmla="*/ 1088678 h 1399477"/>
                <a:gd name="connsiteX16" fmla="*/ 475918 w 1428184"/>
                <a:gd name="connsiteY16" fmla="*/ 1161073 h 1399477"/>
                <a:gd name="connsiteX17" fmla="*/ 467177 w 1428184"/>
                <a:gd name="connsiteY17" fmla="*/ 1229723 h 1399477"/>
                <a:gd name="connsiteX18" fmla="*/ 519628 w 1428184"/>
                <a:gd name="connsiteY18" fmla="*/ 1307111 h 1399477"/>
                <a:gd name="connsiteX19" fmla="*/ 617038 w 1428184"/>
                <a:gd name="connsiteY19" fmla="*/ 1399477 h 1399477"/>
                <a:gd name="connsiteX20" fmla="*/ 109 w 1428184"/>
                <a:gd name="connsiteY20" fmla="*/ 705484 h 1399477"/>
                <a:gd name="connsiteX21" fmla="*/ 409730 w 1428184"/>
                <a:gd name="connsiteY21" fmla="*/ 43944 h 1399477"/>
                <a:gd name="connsiteX22" fmla="*/ 899374 w 1428184"/>
                <a:gd name="connsiteY22" fmla="*/ 0 h 1399477"/>
                <a:gd name="connsiteX23" fmla="*/ 1428056 w 1428184"/>
                <a:gd name="connsiteY23" fmla="*/ 676729 h 1399477"/>
                <a:gd name="connsiteX24" fmla="*/ 1077680 w 1428184"/>
                <a:gd name="connsiteY24" fmla="*/ 1306099 h 1399477"/>
                <a:gd name="connsiteX25" fmla="*/ 1130049 w 1428184"/>
                <a:gd name="connsiteY25" fmla="*/ 1213874 h 1399477"/>
                <a:gd name="connsiteX26" fmla="*/ 1151246 w 1428184"/>
                <a:gd name="connsiteY26" fmla="*/ 1147822 h 1399477"/>
                <a:gd name="connsiteX27" fmla="*/ 1147505 w 1428184"/>
                <a:gd name="connsiteY27" fmla="*/ 1034410 h 1399477"/>
                <a:gd name="connsiteX28" fmla="*/ 1143765 w 1428184"/>
                <a:gd name="connsiteY28" fmla="*/ 898566 h 1399477"/>
                <a:gd name="connsiteX29" fmla="*/ 948003 w 1428184"/>
                <a:gd name="connsiteY29" fmla="*/ 998268 h 1399477"/>
                <a:gd name="connsiteX30" fmla="*/ 875683 w 1428184"/>
                <a:gd name="connsiteY30" fmla="*/ 932216 h 1399477"/>
                <a:gd name="connsiteX31" fmla="*/ 896881 w 1428184"/>
                <a:gd name="connsiteY31" fmla="*/ 768953 h 1399477"/>
                <a:gd name="connsiteX32" fmla="*/ 909349 w 1428184"/>
                <a:gd name="connsiteY32" fmla="*/ 651803 h 1399477"/>
                <a:gd name="connsiteX33" fmla="*/ 909349 w 1428184"/>
                <a:gd name="connsiteY33" fmla="*/ 550855 h 1399477"/>
                <a:gd name="connsiteX34" fmla="*/ 941769 w 1428184"/>
                <a:gd name="connsiteY34" fmla="*/ 472339 h 1399477"/>
                <a:gd name="connsiteX35" fmla="*/ 960472 w 1428184"/>
                <a:gd name="connsiteY35" fmla="*/ 355189 h 1399477"/>
                <a:gd name="connsiteX36" fmla="*/ 860721 w 1428184"/>
                <a:gd name="connsiteY36" fmla="*/ 365160 h 1399477"/>
                <a:gd name="connsiteX37" fmla="*/ 879424 w 1428184"/>
                <a:gd name="connsiteY37" fmla="*/ 267950 h 1399477"/>
                <a:gd name="connsiteX38" fmla="*/ 924312 w 1428184"/>
                <a:gd name="connsiteY38" fmla="*/ 167001 h 1399477"/>
                <a:gd name="connsiteX39" fmla="*/ 885659 w 1428184"/>
                <a:gd name="connsiteY39" fmla="*/ 66053 h 1399477"/>
                <a:gd name="connsiteX40" fmla="*/ 899374 w 1428184"/>
                <a:gd name="connsiteY40" fmla="*/ 0 h 139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8184" h="1399477">
                  <a:moveTo>
                    <a:pt x="409730" y="43944"/>
                  </a:moveTo>
                  <a:cubicBezTo>
                    <a:pt x="413476" y="70156"/>
                    <a:pt x="412227" y="110098"/>
                    <a:pt x="377260" y="146296"/>
                  </a:cubicBezTo>
                  <a:cubicBezTo>
                    <a:pt x="318564" y="202464"/>
                    <a:pt x="402237" y="148792"/>
                    <a:pt x="410979" y="201216"/>
                  </a:cubicBezTo>
                  <a:cubicBezTo>
                    <a:pt x="420969" y="253640"/>
                    <a:pt x="638268" y="177500"/>
                    <a:pt x="640766" y="246151"/>
                  </a:cubicBezTo>
                  <a:cubicBezTo>
                    <a:pt x="644512" y="317298"/>
                    <a:pt x="724438" y="277356"/>
                    <a:pt x="686973" y="365977"/>
                  </a:cubicBezTo>
                  <a:cubicBezTo>
                    <a:pt x="649508" y="454598"/>
                    <a:pt x="585817" y="360984"/>
                    <a:pt x="584568" y="438372"/>
                  </a:cubicBezTo>
                  <a:cubicBezTo>
                    <a:pt x="582070" y="515760"/>
                    <a:pt x="522126" y="478314"/>
                    <a:pt x="507140" y="485803"/>
                  </a:cubicBezTo>
                  <a:cubicBezTo>
                    <a:pt x="490905" y="494540"/>
                    <a:pt x="517130" y="559446"/>
                    <a:pt x="480914" y="559446"/>
                  </a:cubicBezTo>
                  <a:cubicBezTo>
                    <a:pt x="444697" y="559446"/>
                    <a:pt x="424716" y="546964"/>
                    <a:pt x="424716" y="559446"/>
                  </a:cubicBezTo>
                  <a:cubicBezTo>
                    <a:pt x="424716" y="569432"/>
                    <a:pt x="450942" y="626848"/>
                    <a:pt x="403486" y="635586"/>
                  </a:cubicBezTo>
                  <a:cubicBezTo>
                    <a:pt x="356030" y="645571"/>
                    <a:pt x="337297" y="631841"/>
                    <a:pt x="333550" y="666790"/>
                  </a:cubicBezTo>
                  <a:cubicBezTo>
                    <a:pt x="331053" y="700491"/>
                    <a:pt x="395993" y="775383"/>
                    <a:pt x="346039" y="797850"/>
                  </a:cubicBezTo>
                  <a:cubicBezTo>
                    <a:pt x="297334" y="820318"/>
                    <a:pt x="277352" y="709229"/>
                    <a:pt x="232394" y="745426"/>
                  </a:cubicBezTo>
                  <a:cubicBezTo>
                    <a:pt x="188685" y="781624"/>
                    <a:pt x="183689" y="845281"/>
                    <a:pt x="217408" y="902698"/>
                  </a:cubicBezTo>
                  <a:cubicBezTo>
                    <a:pt x="249878" y="958866"/>
                    <a:pt x="207417" y="983830"/>
                    <a:pt x="261117" y="998808"/>
                  </a:cubicBezTo>
                  <a:cubicBezTo>
                    <a:pt x="314818" y="1015035"/>
                    <a:pt x="286094" y="1077444"/>
                    <a:pt x="356030" y="1088678"/>
                  </a:cubicBezTo>
                  <a:cubicBezTo>
                    <a:pt x="425965" y="1099912"/>
                    <a:pt x="462181" y="1124876"/>
                    <a:pt x="475918" y="1161073"/>
                  </a:cubicBezTo>
                  <a:cubicBezTo>
                    <a:pt x="489656" y="1194774"/>
                    <a:pt x="427214" y="1198519"/>
                    <a:pt x="467177" y="1229723"/>
                  </a:cubicBezTo>
                  <a:cubicBezTo>
                    <a:pt x="507140" y="1260928"/>
                    <a:pt x="532116" y="1279651"/>
                    <a:pt x="519628" y="1307111"/>
                  </a:cubicBezTo>
                  <a:cubicBezTo>
                    <a:pt x="507140" y="1332075"/>
                    <a:pt x="632024" y="1343309"/>
                    <a:pt x="617038" y="1399477"/>
                  </a:cubicBezTo>
                  <a:cubicBezTo>
                    <a:pt x="273606" y="1353294"/>
                    <a:pt x="6354" y="1062466"/>
                    <a:pt x="109" y="705484"/>
                  </a:cubicBezTo>
                  <a:cubicBezTo>
                    <a:pt x="-4886" y="414656"/>
                    <a:pt x="162459" y="160026"/>
                    <a:pt x="409730" y="43944"/>
                  </a:cubicBezTo>
                  <a:close/>
                  <a:moveTo>
                    <a:pt x="899374" y="0"/>
                  </a:moveTo>
                  <a:cubicBezTo>
                    <a:pt x="1198628" y="81008"/>
                    <a:pt x="1421821" y="351450"/>
                    <a:pt x="1428056" y="676729"/>
                  </a:cubicBezTo>
                  <a:cubicBezTo>
                    <a:pt x="1433043" y="943432"/>
                    <a:pt x="1292145" y="1178979"/>
                    <a:pt x="1077680" y="1306099"/>
                  </a:cubicBezTo>
                  <a:cubicBezTo>
                    <a:pt x="1055236" y="1246278"/>
                    <a:pt x="1131296" y="1238800"/>
                    <a:pt x="1130049" y="1213874"/>
                  </a:cubicBezTo>
                  <a:cubicBezTo>
                    <a:pt x="1127555" y="1186456"/>
                    <a:pt x="1117580" y="1193934"/>
                    <a:pt x="1151246" y="1147822"/>
                  </a:cubicBezTo>
                  <a:cubicBezTo>
                    <a:pt x="1183665" y="1102956"/>
                    <a:pt x="1159974" y="1092985"/>
                    <a:pt x="1147505" y="1034410"/>
                  </a:cubicBezTo>
                  <a:cubicBezTo>
                    <a:pt x="1135037" y="975835"/>
                    <a:pt x="1192393" y="932216"/>
                    <a:pt x="1143765" y="898566"/>
                  </a:cubicBezTo>
                  <a:cubicBezTo>
                    <a:pt x="1095136" y="864917"/>
                    <a:pt x="987904" y="1090493"/>
                    <a:pt x="948003" y="998268"/>
                  </a:cubicBezTo>
                  <a:cubicBezTo>
                    <a:pt x="924312" y="945925"/>
                    <a:pt x="925559" y="974589"/>
                    <a:pt x="875683" y="932216"/>
                  </a:cubicBezTo>
                  <a:cubicBezTo>
                    <a:pt x="824561" y="888596"/>
                    <a:pt x="931793" y="841237"/>
                    <a:pt x="896881" y="768953"/>
                  </a:cubicBezTo>
                  <a:cubicBezTo>
                    <a:pt x="861968" y="696669"/>
                    <a:pt x="900621" y="702901"/>
                    <a:pt x="909349" y="651803"/>
                  </a:cubicBezTo>
                  <a:cubicBezTo>
                    <a:pt x="919325" y="601952"/>
                    <a:pt x="865708" y="588243"/>
                    <a:pt x="909349" y="550855"/>
                  </a:cubicBezTo>
                  <a:cubicBezTo>
                    <a:pt x="954238" y="513467"/>
                    <a:pt x="965460" y="513467"/>
                    <a:pt x="941769" y="472339"/>
                  </a:cubicBezTo>
                  <a:cubicBezTo>
                    <a:pt x="918078" y="431212"/>
                    <a:pt x="982916" y="382607"/>
                    <a:pt x="960472" y="355189"/>
                  </a:cubicBezTo>
                  <a:cubicBezTo>
                    <a:pt x="938028" y="327771"/>
                    <a:pt x="885659" y="408779"/>
                    <a:pt x="860721" y="365160"/>
                  </a:cubicBezTo>
                  <a:cubicBezTo>
                    <a:pt x="835783" y="320294"/>
                    <a:pt x="894387" y="300353"/>
                    <a:pt x="879424" y="267950"/>
                  </a:cubicBezTo>
                  <a:cubicBezTo>
                    <a:pt x="864461" y="236793"/>
                    <a:pt x="881918" y="205636"/>
                    <a:pt x="924312" y="167001"/>
                  </a:cubicBezTo>
                  <a:cubicBezTo>
                    <a:pt x="966706" y="127121"/>
                    <a:pt x="913090" y="95964"/>
                    <a:pt x="885659" y="66053"/>
                  </a:cubicBezTo>
                  <a:cubicBezTo>
                    <a:pt x="869449" y="46113"/>
                    <a:pt x="885659" y="19940"/>
                    <a:pt x="899374" y="0"/>
                  </a:cubicBezTo>
                  <a:close/>
                </a:path>
              </a:pathLst>
            </a:custGeom>
            <a:solidFill>
              <a:srgbClr val="D6EDFF">
                <a:alpha val="6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31FFD7C3-22AC-A741-9E04-F3FBA0D2C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2487" y="8840995"/>
              <a:ext cx="357051" cy="538319"/>
            </a:xfrm>
            <a:custGeom>
              <a:avLst/>
              <a:gdLst>
                <a:gd name="T0" fmla="*/ 286 w 287"/>
                <a:gd name="T1" fmla="*/ 429 h 430"/>
                <a:gd name="T2" fmla="*/ 0 w 287"/>
                <a:gd name="T3" fmla="*/ 286 h 430"/>
                <a:gd name="T4" fmla="*/ 0 w 287"/>
                <a:gd name="T5" fmla="*/ 0 h 430"/>
                <a:gd name="T6" fmla="*/ 286 w 287"/>
                <a:gd name="T7" fmla="*/ 143 h 430"/>
                <a:gd name="T8" fmla="*/ 286 w 287"/>
                <a:gd name="T9" fmla="*/ 42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30">
                  <a:moveTo>
                    <a:pt x="286" y="429"/>
                  </a:moveTo>
                  <a:lnTo>
                    <a:pt x="0" y="286"/>
                  </a:lnTo>
                  <a:lnTo>
                    <a:pt x="0" y="0"/>
                  </a:lnTo>
                  <a:lnTo>
                    <a:pt x="286" y="143"/>
                  </a:lnTo>
                  <a:lnTo>
                    <a:pt x="286" y="429"/>
                  </a:lnTo>
                </a:path>
              </a:pathLst>
            </a:custGeom>
            <a:solidFill>
              <a:srgbClr val="F7D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C39F1574-3B1F-4A47-8244-2CB1537A8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9539" y="8840995"/>
              <a:ext cx="357047" cy="538319"/>
            </a:xfrm>
            <a:custGeom>
              <a:avLst/>
              <a:gdLst>
                <a:gd name="T0" fmla="*/ 287 w 288"/>
                <a:gd name="T1" fmla="*/ 0 h 430"/>
                <a:gd name="T2" fmla="*/ 0 w 288"/>
                <a:gd name="T3" fmla="*/ 143 h 430"/>
                <a:gd name="T4" fmla="*/ 0 w 288"/>
                <a:gd name="T5" fmla="*/ 429 h 430"/>
                <a:gd name="T6" fmla="*/ 287 w 288"/>
                <a:gd name="T7" fmla="*/ 286 h 430"/>
                <a:gd name="T8" fmla="*/ 287 w 288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30">
                  <a:moveTo>
                    <a:pt x="287" y="0"/>
                  </a:moveTo>
                  <a:lnTo>
                    <a:pt x="0" y="143"/>
                  </a:lnTo>
                  <a:lnTo>
                    <a:pt x="0" y="429"/>
                  </a:lnTo>
                  <a:lnTo>
                    <a:pt x="287" y="286"/>
                  </a:lnTo>
                  <a:lnTo>
                    <a:pt x="287" y="0"/>
                  </a:lnTo>
                </a:path>
              </a:pathLst>
            </a:custGeom>
            <a:solidFill>
              <a:srgbClr val="F170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ECDDC281-737A-0B4A-8342-63CA9D9B5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2489" y="8659720"/>
              <a:ext cx="714095" cy="357051"/>
            </a:xfrm>
            <a:custGeom>
              <a:avLst/>
              <a:gdLst>
                <a:gd name="T0" fmla="*/ 0 w 574"/>
                <a:gd name="T1" fmla="*/ 143 h 287"/>
                <a:gd name="T2" fmla="*/ 286 w 574"/>
                <a:gd name="T3" fmla="*/ 0 h 287"/>
                <a:gd name="T4" fmla="*/ 573 w 574"/>
                <a:gd name="T5" fmla="*/ 143 h 287"/>
                <a:gd name="T6" fmla="*/ 286 w 574"/>
                <a:gd name="T7" fmla="*/ 286 h 287"/>
                <a:gd name="T8" fmla="*/ 0 w 574"/>
                <a:gd name="T9" fmla="*/ 14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287">
                  <a:moveTo>
                    <a:pt x="0" y="143"/>
                  </a:moveTo>
                  <a:lnTo>
                    <a:pt x="286" y="0"/>
                  </a:lnTo>
                  <a:lnTo>
                    <a:pt x="573" y="143"/>
                  </a:lnTo>
                  <a:lnTo>
                    <a:pt x="286" y="286"/>
                  </a:lnTo>
                  <a:lnTo>
                    <a:pt x="0" y="143"/>
                  </a:lnTo>
                </a:path>
              </a:pathLst>
            </a:custGeom>
            <a:solidFill>
              <a:srgbClr val="F7B3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84A8F9B6-76D7-8444-8012-8DB9B06DA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9539" y="8302675"/>
              <a:ext cx="357047" cy="538319"/>
            </a:xfrm>
            <a:custGeom>
              <a:avLst/>
              <a:gdLst>
                <a:gd name="T0" fmla="*/ 287 w 288"/>
                <a:gd name="T1" fmla="*/ 429 h 430"/>
                <a:gd name="T2" fmla="*/ 0 w 288"/>
                <a:gd name="T3" fmla="*/ 286 h 430"/>
                <a:gd name="T4" fmla="*/ 0 w 288"/>
                <a:gd name="T5" fmla="*/ 0 h 430"/>
                <a:gd name="T6" fmla="*/ 287 w 288"/>
                <a:gd name="T7" fmla="*/ 143 h 430"/>
                <a:gd name="T8" fmla="*/ 287 w 288"/>
                <a:gd name="T9" fmla="*/ 42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30">
                  <a:moveTo>
                    <a:pt x="287" y="429"/>
                  </a:moveTo>
                  <a:lnTo>
                    <a:pt x="0" y="286"/>
                  </a:lnTo>
                  <a:lnTo>
                    <a:pt x="0" y="0"/>
                  </a:lnTo>
                  <a:lnTo>
                    <a:pt x="287" y="143"/>
                  </a:lnTo>
                  <a:lnTo>
                    <a:pt x="287" y="429"/>
                  </a:lnTo>
                </a:path>
              </a:pathLst>
            </a:custGeom>
            <a:solidFill>
              <a:srgbClr val="4AA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3FD82578-1D3C-F14D-BA57-626262922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6582" y="8302675"/>
              <a:ext cx="357051" cy="538319"/>
            </a:xfrm>
            <a:custGeom>
              <a:avLst/>
              <a:gdLst>
                <a:gd name="T0" fmla="*/ 286 w 287"/>
                <a:gd name="T1" fmla="*/ 0 h 430"/>
                <a:gd name="T2" fmla="*/ 0 w 287"/>
                <a:gd name="T3" fmla="*/ 143 h 430"/>
                <a:gd name="T4" fmla="*/ 0 w 287"/>
                <a:gd name="T5" fmla="*/ 429 h 430"/>
                <a:gd name="T6" fmla="*/ 286 w 287"/>
                <a:gd name="T7" fmla="*/ 286 h 430"/>
                <a:gd name="T8" fmla="*/ 286 w 28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30">
                  <a:moveTo>
                    <a:pt x="286" y="0"/>
                  </a:moveTo>
                  <a:lnTo>
                    <a:pt x="0" y="143"/>
                  </a:lnTo>
                  <a:lnTo>
                    <a:pt x="0" y="429"/>
                  </a:lnTo>
                  <a:lnTo>
                    <a:pt x="286" y="286"/>
                  </a:lnTo>
                  <a:lnTo>
                    <a:pt x="286" y="0"/>
                  </a:lnTo>
                </a:path>
              </a:pathLst>
            </a:custGeom>
            <a:solidFill>
              <a:srgbClr val="A0CD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76">
              <a:extLst>
                <a:ext uri="{FF2B5EF4-FFF2-40B4-BE49-F238E27FC236}">
                  <a16:creationId xmlns:a16="http://schemas.microsoft.com/office/drawing/2014/main" id="{C6AD9945-CCB6-8240-BA51-40BA9DFC6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9539" y="8126897"/>
              <a:ext cx="714095" cy="357047"/>
            </a:xfrm>
            <a:custGeom>
              <a:avLst/>
              <a:gdLst>
                <a:gd name="T0" fmla="*/ 0 w 574"/>
                <a:gd name="T1" fmla="*/ 144 h 288"/>
                <a:gd name="T2" fmla="*/ 287 w 574"/>
                <a:gd name="T3" fmla="*/ 0 h 288"/>
                <a:gd name="T4" fmla="*/ 573 w 574"/>
                <a:gd name="T5" fmla="*/ 144 h 288"/>
                <a:gd name="T6" fmla="*/ 287 w 574"/>
                <a:gd name="T7" fmla="*/ 287 h 288"/>
                <a:gd name="T8" fmla="*/ 0 w 574"/>
                <a:gd name="T9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288">
                  <a:moveTo>
                    <a:pt x="0" y="144"/>
                  </a:moveTo>
                  <a:lnTo>
                    <a:pt x="287" y="0"/>
                  </a:lnTo>
                  <a:lnTo>
                    <a:pt x="573" y="144"/>
                  </a:lnTo>
                  <a:lnTo>
                    <a:pt x="287" y="287"/>
                  </a:lnTo>
                  <a:lnTo>
                    <a:pt x="0" y="144"/>
                  </a:lnTo>
                </a:path>
              </a:pathLst>
            </a:custGeom>
            <a:solidFill>
              <a:srgbClr val="003B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65AA5B2B-F00A-BC46-B5B1-6C5BFECD7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4457" y="8291688"/>
              <a:ext cx="384513" cy="565782"/>
            </a:xfrm>
            <a:custGeom>
              <a:avLst/>
              <a:gdLst>
                <a:gd name="T0" fmla="*/ 21 w 309"/>
                <a:gd name="T1" fmla="*/ 290 h 452"/>
                <a:gd name="T2" fmla="*/ 287 w 309"/>
                <a:gd name="T3" fmla="*/ 423 h 452"/>
                <a:gd name="T4" fmla="*/ 287 w 309"/>
                <a:gd name="T5" fmla="*/ 160 h 452"/>
                <a:gd name="T6" fmla="*/ 21 w 309"/>
                <a:gd name="T7" fmla="*/ 27 h 452"/>
                <a:gd name="T8" fmla="*/ 21 w 309"/>
                <a:gd name="T9" fmla="*/ 290 h 452"/>
                <a:gd name="T10" fmla="*/ 297 w 309"/>
                <a:gd name="T11" fmla="*/ 451 h 452"/>
                <a:gd name="T12" fmla="*/ 297 w 309"/>
                <a:gd name="T13" fmla="*/ 451 h 452"/>
                <a:gd name="T14" fmla="*/ 292 w 309"/>
                <a:gd name="T15" fmla="*/ 449 h 452"/>
                <a:gd name="T16" fmla="*/ 6 w 309"/>
                <a:gd name="T17" fmla="*/ 306 h 452"/>
                <a:gd name="T18" fmla="*/ 6 w 309"/>
                <a:gd name="T19" fmla="*/ 306 h 452"/>
                <a:gd name="T20" fmla="*/ 0 w 309"/>
                <a:gd name="T21" fmla="*/ 297 h 452"/>
                <a:gd name="T22" fmla="*/ 0 w 309"/>
                <a:gd name="T23" fmla="*/ 11 h 452"/>
                <a:gd name="T24" fmla="*/ 0 w 309"/>
                <a:gd name="T25" fmla="*/ 11 h 452"/>
                <a:gd name="T26" fmla="*/ 6 w 309"/>
                <a:gd name="T27" fmla="*/ 2 h 452"/>
                <a:gd name="T28" fmla="*/ 6 w 309"/>
                <a:gd name="T29" fmla="*/ 2 h 452"/>
                <a:gd name="T30" fmla="*/ 15 w 309"/>
                <a:gd name="T31" fmla="*/ 1 h 452"/>
                <a:gd name="T32" fmla="*/ 302 w 309"/>
                <a:gd name="T33" fmla="*/ 144 h 452"/>
                <a:gd name="T34" fmla="*/ 302 w 309"/>
                <a:gd name="T35" fmla="*/ 144 h 452"/>
                <a:gd name="T36" fmla="*/ 308 w 309"/>
                <a:gd name="T37" fmla="*/ 154 h 452"/>
                <a:gd name="T38" fmla="*/ 308 w 309"/>
                <a:gd name="T39" fmla="*/ 440 h 452"/>
                <a:gd name="T40" fmla="*/ 308 w 309"/>
                <a:gd name="T41" fmla="*/ 440 h 452"/>
                <a:gd name="T42" fmla="*/ 303 w 309"/>
                <a:gd name="T43" fmla="*/ 449 h 452"/>
                <a:gd name="T44" fmla="*/ 303 w 309"/>
                <a:gd name="T45" fmla="*/ 449 h 452"/>
                <a:gd name="T46" fmla="*/ 297 w 309"/>
                <a:gd name="T47" fmla="*/ 45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9" h="452">
                  <a:moveTo>
                    <a:pt x="21" y="290"/>
                  </a:moveTo>
                  <a:lnTo>
                    <a:pt x="287" y="423"/>
                  </a:lnTo>
                  <a:lnTo>
                    <a:pt x="287" y="160"/>
                  </a:lnTo>
                  <a:lnTo>
                    <a:pt x="21" y="27"/>
                  </a:lnTo>
                  <a:lnTo>
                    <a:pt x="21" y="290"/>
                  </a:lnTo>
                  <a:close/>
                  <a:moveTo>
                    <a:pt x="297" y="451"/>
                  </a:moveTo>
                  <a:lnTo>
                    <a:pt x="297" y="451"/>
                  </a:lnTo>
                  <a:cubicBezTo>
                    <a:pt x="295" y="451"/>
                    <a:pt x="294" y="450"/>
                    <a:pt x="292" y="449"/>
                  </a:cubicBezTo>
                  <a:lnTo>
                    <a:pt x="6" y="306"/>
                  </a:lnTo>
                  <a:lnTo>
                    <a:pt x="6" y="306"/>
                  </a:lnTo>
                  <a:cubicBezTo>
                    <a:pt x="3" y="304"/>
                    <a:pt x="0" y="301"/>
                    <a:pt x="0" y="297"/>
                  </a:cubicBezTo>
                  <a:lnTo>
                    <a:pt x="0" y="11"/>
                  </a:lnTo>
                  <a:lnTo>
                    <a:pt x="0" y="11"/>
                  </a:lnTo>
                  <a:cubicBezTo>
                    <a:pt x="0" y="7"/>
                    <a:pt x="3" y="3"/>
                    <a:pt x="6" y="2"/>
                  </a:cubicBezTo>
                  <a:lnTo>
                    <a:pt x="6" y="2"/>
                  </a:lnTo>
                  <a:cubicBezTo>
                    <a:pt x="9" y="0"/>
                    <a:pt x="12" y="0"/>
                    <a:pt x="15" y="1"/>
                  </a:cubicBezTo>
                  <a:lnTo>
                    <a:pt x="302" y="144"/>
                  </a:lnTo>
                  <a:lnTo>
                    <a:pt x="302" y="144"/>
                  </a:lnTo>
                  <a:cubicBezTo>
                    <a:pt x="305" y="146"/>
                    <a:pt x="308" y="150"/>
                    <a:pt x="308" y="154"/>
                  </a:cubicBezTo>
                  <a:lnTo>
                    <a:pt x="308" y="440"/>
                  </a:lnTo>
                  <a:lnTo>
                    <a:pt x="308" y="440"/>
                  </a:lnTo>
                  <a:cubicBezTo>
                    <a:pt x="308" y="444"/>
                    <a:pt x="306" y="447"/>
                    <a:pt x="303" y="449"/>
                  </a:cubicBezTo>
                  <a:lnTo>
                    <a:pt x="303" y="449"/>
                  </a:lnTo>
                  <a:cubicBezTo>
                    <a:pt x="301" y="450"/>
                    <a:pt x="299" y="451"/>
                    <a:pt x="297" y="451"/>
                  </a:cubicBezTo>
                  <a:close/>
                </a:path>
              </a:pathLst>
            </a:custGeom>
            <a:solidFill>
              <a:srgbClr val="F170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F6B9A40B-7607-9C46-9672-B6458B20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1504" y="8291688"/>
              <a:ext cx="384513" cy="565782"/>
            </a:xfrm>
            <a:custGeom>
              <a:avLst/>
              <a:gdLst>
                <a:gd name="T0" fmla="*/ 21 w 308"/>
                <a:gd name="T1" fmla="*/ 160 h 452"/>
                <a:gd name="T2" fmla="*/ 21 w 308"/>
                <a:gd name="T3" fmla="*/ 423 h 452"/>
                <a:gd name="T4" fmla="*/ 286 w 308"/>
                <a:gd name="T5" fmla="*/ 290 h 452"/>
                <a:gd name="T6" fmla="*/ 286 w 308"/>
                <a:gd name="T7" fmla="*/ 27 h 452"/>
                <a:gd name="T8" fmla="*/ 21 w 308"/>
                <a:gd name="T9" fmla="*/ 160 h 452"/>
                <a:gd name="T10" fmla="*/ 10 w 308"/>
                <a:gd name="T11" fmla="*/ 451 h 452"/>
                <a:gd name="T12" fmla="*/ 10 w 308"/>
                <a:gd name="T13" fmla="*/ 451 h 452"/>
                <a:gd name="T14" fmla="*/ 5 w 308"/>
                <a:gd name="T15" fmla="*/ 449 h 452"/>
                <a:gd name="T16" fmla="*/ 5 w 308"/>
                <a:gd name="T17" fmla="*/ 449 h 452"/>
                <a:gd name="T18" fmla="*/ 0 w 308"/>
                <a:gd name="T19" fmla="*/ 440 h 452"/>
                <a:gd name="T20" fmla="*/ 0 w 308"/>
                <a:gd name="T21" fmla="*/ 154 h 452"/>
                <a:gd name="T22" fmla="*/ 0 w 308"/>
                <a:gd name="T23" fmla="*/ 154 h 452"/>
                <a:gd name="T24" fmla="*/ 5 w 308"/>
                <a:gd name="T25" fmla="*/ 144 h 452"/>
                <a:gd name="T26" fmla="*/ 292 w 308"/>
                <a:gd name="T27" fmla="*/ 1 h 452"/>
                <a:gd name="T28" fmla="*/ 292 w 308"/>
                <a:gd name="T29" fmla="*/ 1 h 452"/>
                <a:gd name="T30" fmla="*/ 302 w 308"/>
                <a:gd name="T31" fmla="*/ 2 h 452"/>
                <a:gd name="T32" fmla="*/ 302 w 308"/>
                <a:gd name="T33" fmla="*/ 2 h 452"/>
                <a:gd name="T34" fmla="*/ 307 w 308"/>
                <a:gd name="T35" fmla="*/ 11 h 452"/>
                <a:gd name="T36" fmla="*/ 307 w 308"/>
                <a:gd name="T37" fmla="*/ 297 h 452"/>
                <a:gd name="T38" fmla="*/ 307 w 308"/>
                <a:gd name="T39" fmla="*/ 297 h 452"/>
                <a:gd name="T40" fmla="*/ 301 w 308"/>
                <a:gd name="T41" fmla="*/ 306 h 452"/>
                <a:gd name="T42" fmla="*/ 15 w 308"/>
                <a:gd name="T43" fmla="*/ 449 h 452"/>
                <a:gd name="T44" fmla="*/ 15 w 308"/>
                <a:gd name="T45" fmla="*/ 449 h 452"/>
                <a:gd name="T46" fmla="*/ 10 w 308"/>
                <a:gd name="T47" fmla="*/ 45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8" h="452">
                  <a:moveTo>
                    <a:pt x="21" y="160"/>
                  </a:moveTo>
                  <a:lnTo>
                    <a:pt x="21" y="423"/>
                  </a:lnTo>
                  <a:lnTo>
                    <a:pt x="286" y="290"/>
                  </a:lnTo>
                  <a:lnTo>
                    <a:pt x="286" y="27"/>
                  </a:lnTo>
                  <a:lnTo>
                    <a:pt x="21" y="160"/>
                  </a:lnTo>
                  <a:close/>
                  <a:moveTo>
                    <a:pt x="10" y="451"/>
                  </a:moveTo>
                  <a:lnTo>
                    <a:pt x="10" y="451"/>
                  </a:lnTo>
                  <a:cubicBezTo>
                    <a:pt x="8" y="451"/>
                    <a:pt x="7" y="450"/>
                    <a:pt x="5" y="449"/>
                  </a:cubicBezTo>
                  <a:lnTo>
                    <a:pt x="5" y="449"/>
                  </a:lnTo>
                  <a:cubicBezTo>
                    <a:pt x="2" y="447"/>
                    <a:pt x="0" y="444"/>
                    <a:pt x="0" y="440"/>
                  </a:cubicBezTo>
                  <a:lnTo>
                    <a:pt x="0" y="154"/>
                  </a:lnTo>
                  <a:lnTo>
                    <a:pt x="0" y="154"/>
                  </a:lnTo>
                  <a:cubicBezTo>
                    <a:pt x="0" y="150"/>
                    <a:pt x="2" y="146"/>
                    <a:pt x="5" y="144"/>
                  </a:cubicBezTo>
                  <a:lnTo>
                    <a:pt x="292" y="1"/>
                  </a:lnTo>
                  <a:lnTo>
                    <a:pt x="292" y="1"/>
                  </a:lnTo>
                  <a:cubicBezTo>
                    <a:pt x="295" y="0"/>
                    <a:pt x="299" y="0"/>
                    <a:pt x="302" y="2"/>
                  </a:cubicBezTo>
                  <a:lnTo>
                    <a:pt x="302" y="2"/>
                  </a:lnTo>
                  <a:cubicBezTo>
                    <a:pt x="305" y="3"/>
                    <a:pt x="307" y="7"/>
                    <a:pt x="307" y="11"/>
                  </a:cubicBezTo>
                  <a:lnTo>
                    <a:pt x="307" y="297"/>
                  </a:lnTo>
                  <a:lnTo>
                    <a:pt x="307" y="297"/>
                  </a:lnTo>
                  <a:cubicBezTo>
                    <a:pt x="307" y="301"/>
                    <a:pt x="305" y="304"/>
                    <a:pt x="301" y="306"/>
                  </a:cubicBezTo>
                  <a:lnTo>
                    <a:pt x="15" y="449"/>
                  </a:lnTo>
                  <a:lnTo>
                    <a:pt x="15" y="449"/>
                  </a:lnTo>
                  <a:cubicBezTo>
                    <a:pt x="13" y="450"/>
                    <a:pt x="12" y="451"/>
                    <a:pt x="10" y="451"/>
                  </a:cubicBezTo>
                  <a:close/>
                </a:path>
              </a:pathLst>
            </a:custGeom>
            <a:solidFill>
              <a:srgbClr val="F170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15729211-019F-8249-BF71-3577AC320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4455" y="8110418"/>
              <a:ext cx="741560" cy="384513"/>
            </a:xfrm>
            <a:custGeom>
              <a:avLst/>
              <a:gdLst>
                <a:gd name="T0" fmla="*/ 34 w 595"/>
                <a:gd name="T1" fmla="*/ 154 h 308"/>
                <a:gd name="T2" fmla="*/ 297 w 595"/>
                <a:gd name="T3" fmla="*/ 285 h 308"/>
                <a:gd name="T4" fmla="*/ 560 w 595"/>
                <a:gd name="T5" fmla="*/ 154 h 308"/>
                <a:gd name="T6" fmla="*/ 297 w 595"/>
                <a:gd name="T7" fmla="*/ 22 h 308"/>
                <a:gd name="T8" fmla="*/ 34 w 595"/>
                <a:gd name="T9" fmla="*/ 154 h 308"/>
                <a:gd name="T10" fmla="*/ 297 w 595"/>
                <a:gd name="T11" fmla="*/ 307 h 308"/>
                <a:gd name="T12" fmla="*/ 297 w 595"/>
                <a:gd name="T13" fmla="*/ 307 h 308"/>
                <a:gd name="T14" fmla="*/ 292 w 595"/>
                <a:gd name="T15" fmla="*/ 306 h 308"/>
                <a:gd name="T16" fmla="*/ 6 w 595"/>
                <a:gd name="T17" fmla="*/ 163 h 308"/>
                <a:gd name="T18" fmla="*/ 6 w 595"/>
                <a:gd name="T19" fmla="*/ 163 h 308"/>
                <a:gd name="T20" fmla="*/ 0 w 595"/>
                <a:gd name="T21" fmla="*/ 154 h 308"/>
                <a:gd name="T22" fmla="*/ 0 w 595"/>
                <a:gd name="T23" fmla="*/ 154 h 308"/>
                <a:gd name="T24" fmla="*/ 6 w 595"/>
                <a:gd name="T25" fmla="*/ 144 h 308"/>
                <a:gd name="T26" fmla="*/ 292 w 595"/>
                <a:gd name="T27" fmla="*/ 1 h 308"/>
                <a:gd name="T28" fmla="*/ 292 w 595"/>
                <a:gd name="T29" fmla="*/ 1 h 308"/>
                <a:gd name="T30" fmla="*/ 302 w 595"/>
                <a:gd name="T31" fmla="*/ 1 h 308"/>
                <a:gd name="T32" fmla="*/ 588 w 595"/>
                <a:gd name="T33" fmla="*/ 144 h 308"/>
                <a:gd name="T34" fmla="*/ 588 w 595"/>
                <a:gd name="T35" fmla="*/ 144 h 308"/>
                <a:gd name="T36" fmla="*/ 594 w 595"/>
                <a:gd name="T37" fmla="*/ 154 h 308"/>
                <a:gd name="T38" fmla="*/ 594 w 595"/>
                <a:gd name="T39" fmla="*/ 154 h 308"/>
                <a:gd name="T40" fmla="*/ 588 w 595"/>
                <a:gd name="T41" fmla="*/ 163 h 308"/>
                <a:gd name="T42" fmla="*/ 302 w 595"/>
                <a:gd name="T43" fmla="*/ 306 h 308"/>
                <a:gd name="T44" fmla="*/ 302 w 595"/>
                <a:gd name="T45" fmla="*/ 306 h 308"/>
                <a:gd name="T46" fmla="*/ 297 w 595"/>
                <a:gd name="T47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5" h="308">
                  <a:moveTo>
                    <a:pt x="34" y="154"/>
                  </a:moveTo>
                  <a:lnTo>
                    <a:pt x="297" y="285"/>
                  </a:lnTo>
                  <a:lnTo>
                    <a:pt x="560" y="154"/>
                  </a:lnTo>
                  <a:lnTo>
                    <a:pt x="297" y="22"/>
                  </a:lnTo>
                  <a:lnTo>
                    <a:pt x="34" y="154"/>
                  </a:lnTo>
                  <a:close/>
                  <a:moveTo>
                    <a:pt x="297" y="307"/>
                  </a:moveTo>
                  <a:lnTo>
                    <a:pt x="297" y="307"/>
                  </a:lnTo>
                  <a:cubicBezTo>
                    <a:pt x="295" y="307"/>
                    <a:pt x="294" y="307"/>
                    <a:pt x="292" y="306"/>
                  </a:cubicBezTo>
                  <a:lnTo>
                    <a:pt x="6" y="163"/>
                  </a:lnTo>
                  <a:lnTo>
                    <a:pt x="6" y="163"/>
                  </a:lnTo>
                  <a:cubicBezTo>
                    <a:pt x="3" y="161"/>
                    <a:pt x="0" y="157"/>
                    <a:pt x="0" y="154"/>
                  </a:cubicBezTo>
                  <a:lnTo>
                    <a:pt x="0" y="154"/>
                  </a:lnTo>
                  <a:cubicBezTo>
                    <a:pt x="0" y="150"/>
                    <a:pt x="3" y="146"/>
                    <a:pt x="6" y="144"/>
                  </a:cubicBezTo>
                  <a:lnTo>
                    <a:pt x="292" y="1"/>
                  </a:lnTo>
                  <a:lnTo>
                    <a:pt x="292" y="1"/>
                  </a:lnTo>
                  <a:cubicBezTo>
                    <a:pt x="295" y="0"/>
                    <a:pt x="299" y="0"/>
                    <a:pt x="302" y="1"/>
                  </a:cubicBezTo>
                  <a:lnTo>
                    <a:pt x="588" y="144"/>
                  </a:lnTo>
                  <a:lnTo>
                    <a:pt x="588" y="144"/>
                  </a:lnTo>
                  <a:cubicBezTo>
                    <a:pt x="592" y="146"/>
                    <a:pt x="594" y="150"/>
                    <a:pt x="594" y="154"/>
                  </a:cubicBezTo>
                  <a:lnTo>
                    <a:pt x="594" y="154"/>
                  </a:lnTo>
                  <a:cubicBezTo>
                    <a:pt x="594" y="157"/>
                    <a:pt x="592" y="161"/>
                    <a:pt x="588" y="163"/>
                  </a:cubicBezTo>
                  <a:lnTo>
                    <a:pt x="302" y="306"/>
                  </a:lnTo>
                  <a:lnTo>
                    <a:pt x="302" y="306"/>
                  </a:lnTo>
                  <a:cubicBezTo>
                    <a:pt x="300" y="307"/>
                    <a:pt x="299" y="307"/>
                    <a:pt x="297" y="307"/>
                  </a:cubicBezTo>
                  <a:close/>
                </a:path>
              </a:pathLst>
            </a:custGeom>
            <a:solidFill>
              <a:srgbClr val="F170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80">
              <a:extLst>
                <a:ext uri="{FF2B5EF4-FFF2-40B4-BE49-F238E27FC236}">
                  <a16:creationId xmlns:a16="http://schemas.microsoft.com/office/drawing/2014/main" id="{36B10848-BB78-2441-A57D-E25BE9929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9653" y="9824246"/>
              <a:ext cx="313101" cy="1296358"/>
            </a:xfrm>
            <a:custGeom>
              <a:avLst/>
              <a:gdLst>
                <a:gd name="T0" fmla="*/ 0 w 250"/>
                <a:gd name="T1" fmla="*/ 0 h 1042"/>
                <a:gd name="T2" fmla="*/ 0 w 250"/>
                <a:gd name="T3" fmla="*/ 377 h 1042"/>
                <a:gd name="T4" fmla="*/ 0 w 250"/>
                <a:gd name="T5" fmla="*/ 377 h 1042"/>
                <a:gd name="T6" fmla="*/ 24 w 250"/>
                <a:gd name="T7" fmla="*/ 600 h 1042"/>
                <a:gd name="T8" fmla="*/ 123 w 250"/>
                <a:gd name="T9" fmla="*/ 1041 h 1042"/>
                <a:gd name="T10" fmla="*/ 239 w 250"/>
                <a:gd name="T11" fmla="*/ 1041 h 1042"/>
                <a:gd name="T12" fmla="*/ 195 w 250"/>
                <a:gd name="T13" fmla="*/ 472 h 1042"/>
                <a:gd name="T14" fmla="*/ 249 w 250"/>
                <a:gd name="T15" fmla="*/ 6 h 1042"/>
                <a:gd name="T16" fmla="*/ 0 w 250"/>
                <a:gd name="T17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042">
                  <a:moveTo>
                    <a:pt x="0" y="0"/>
                  </a:moveTo>
                  <a:lnTo>
                    <a:pt x="0" y="377"/>
                  </a:lnTo>
                  <a:lnTo>
                    <a:pt x="0" y="377"/>
                  </a:lnTo>
                  <a:cubicBezTo>
                    <a:pt x="0" y="451"/>
                    <a:pt x="8" y="527"/>
                    <a:pt x="24" y="600"/>
                  </a:cubicBezTo>
                  <a:lnTo>
                    <a:pt x="123" y="1041"/>
                  </a:lnTo>
                  <a:lnTo>
                    <a:pt x="239" y="1041"/>
                  </a:lnTo>
                  <a:lnTo>
                    <a:pt x="195" y="472"/>
                  </a:lnTo>
                  <a:lnTo>
                    <a:pt x="249" y="6"/>
                  </a:lnTo>
                  <a:lnTo>
                    <a:pt x="0" y="0"/>
                  </a:lnTo>
                </a:path>
              </a:pathLst>
            </a:custGeom>
            <a:solidFill>
              <a:srgbClr val="067E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75FC87E6-A5AD-4348-9CC6-D177B30C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1056" y="9818757"/>
              <a:ext cx="455921" cy="1301851"/>
            </a:xfrm>
            <a:custGeom>
              <a:avLst/>
              <a:gdLst>
                <a:gd name="T0" fmla="*/ 92 w 366"/>
                <a:gd name="T1" fmla="*/ 0 h 1046"/>
                <a:gd name="T2" fmla="*/ 24 w 366"/>
                <a:gd name="T3" fmla="*/ 345 h 1046"/>
                <a:gd name="T4" fmla="*/ 24 w 366"/>
                <a:gd name="T5" fmla="*/ 345 h 1046"/>
                <a:gd name="T6" fmla="*/ 8 w 366"/>
                <a:gd name="T7" fmla="*/ 637 h 1046"/>
                <a:gd name="T8" fmla="*/ 42 w 366"/>
                <a:gd name="T9" fmla="*/ 1045 h 1046"/>
                <a:gd name="T10" fmla="*/ 158 w 366"/>
                <a:gd name="T11" fmla="*/ 1045 h 1046"/>
                <a:gd name="T12" fmla="*/ 185 w 366"/>
                <a:gd name="T13" fmla="*/ 503 h 1046"/>
                <a:gd name="T14" fmla="*/ 365 w 366"/>
                <a:gd name="T15" fmla="*/ 7 h 1046"/>
                <a:gd name="T16" fmla="*/ 92 w 366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1046">
                  <a:moveTo>
                    <a:pt x="92" y="0"/>
                  </a:moveTo>
                  <a:lnTo>
                    <a:pt x="24" y="345"/>
                  </a:lnTo>
                  <a:lnTo>
                    <a:pt x="24" y="345"/>
                  </a:lnTo>
                  <a:cubicBezTo>
                    <a:pt x="6" y="441"/>
                    <a:pt x="0" y="539"/>
                    <a:pt x="8" y="637"/>
                  </a:cubicBezTo>
                  <a:lnTo>
                    <a:pt x="42" y="1045"/>
                  </a:lnTo>
                  <a:lnTo>
                    <a:pt x="158" y="1045"/>
                  </a:lnTo>
                  <a:lnTo>
                    <a:pt x="185" y="503"/>
                  </a:lnTo>
                  <a:lnTo>
                    <a:pt x="365" y="7"/>
                  </a:lnTo>
                  <a:lnTo>
                    <a:pt x="92" y="0"/>
                  </a:lnTo>
                </a:path>
              </a:pathLst>
            </a:custGeom>
            <a:solidFill>
              <a:srgbClr val="067E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91E48F62-8244-FD4B-9E45-3216230E6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4435" y="8895925"/>
              <a:ext cx="571276" cy="972268"/>
            </a:xfrm>
            <a:custGeom>
              <a:avLst/>
              <a:gdLst>
                <a:gd name="T0" fmla="*/ 457 w 458"/>
                <a:gd name="T1" fmla="*/ 57 h 779"/>
                <a:gd name="T2" fmla="*/ 285 w 458"/>
                <a:gd name="T3" fmla="*/ 0 h 779"/>
                <a:gd name="T4" fmla="*/ 173 w 458"/>
                <a:gd name="T5" fmla="*/ 0 h 779"/>
                <a:gd name="T6" fmla="*/ 0 w 458"/>
                <a:gd name="T7" fmla="*/ 57 h 779"/>
                <a:gd name="T8" fmla="*/ 18 w 458"/>
                <a:gd name="T9" fmla="*/ 402 h 779"/>
                <a:gd name="T10" fmla="*/ 17 w 458"/>
                <a:gd name="T11" fmla="*/ 738 h 779"/>
                <a:gd name="T12" fmla="*/ 17 w 458"/>
                <a:gd name="T13" fmla="*/ 738 h 779"/>
                <a:gd name="T14" fmla="*/ 201 w 458"/>
                <a:gd name="T15" fmla="*/ 777 h 779"/>
                <a:gd name="T16" fmla="*/ 201 w 458"/>
                <a:gd name="T17" fmla="*/ 777 h 779"/>
                <a:gd name="T18" fmla="*/ 430 w 458"/>
                <a:gd name="T19" fmla="*/ 748 h 779"/>
                <a:gd name="T20" fmla="*/ 445 w 458"/>
                <a:gd name="T21" fmla="*/ 332 h 779"/>
                <a:gd name="T22" fmla="*/ 457 w 458"/>
                <a:gd name="T23" fmla="*/ 57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779">
                  <a:moveTo>
                    <a:pt x="457" y="57"/>
                  </a:moveTo>
                  <a:lnTo>
                    <a:pt x="285" y="0"/>
                  </a:lnTo>
                  <a:lnTo>
                    <a:pt x="173" y="0"/>
                  </a:lnTo>
                  <a:lnTo>
                    <a:pt x="0" y="57"/>
                  </a:lnTo>
                  <a:lnTo>
                    <a:pt x="18" y="402"/>
                  </a:lnTo>
                  <a:lnTo>
                    <a:pt x="17" y="738"/>
                  </a:lnTo>
                  <a:lnTo>
                    <a:pt x="17" y="738"/>
                  </a:lnTo>
                  <a:cubicBezTo>
                    <a:pt x="17" y="738"/>
                    <a:pt x="88" y="775"/>
                    <a:pt x="201" y="777"/>
                  </a:cubicBezTo>
                  <a:lnTo>
                    <a:pt x="201" y="777"/>
                  </a:lnTo>
                  <a:cubicBezTo>
                    <a:pt x="323" y="778"/>
                    <a:pt x="430" y="748"/>
                    <a:pt x="430" y="748"/>
                  </a:cubicBezTo>
                  <a:lnTo>
                    <a:pt x="445" y="332"/>
                  </a:lnTo>
                  <a:lnTo>
                    <a:pt x="457" y="57"/>
                  </a:lnTo>
                </a:path>
              </a:pathLst>
            </a:custGeom>
            <a:solidFill>
              <a:srgbClr val="76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4CA3453-DF63-6D4B-9824-948879935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9440" y="6693210"/>
              <a:ext cx="4813136" cy="3104800"/>
            </a:xfrm>
            <a:custGeom>
              <a:avLst/>
              <a:gdLst>
                <a:gd name="connsiteX0" fmla="*/ 1364399 w 4813136"/>
                <a:gd name="connsiteY0" fmla="*/ 216907 h 3104800"/>
                <a:gd name="connsiteX1" fmla="*/ 553236 w 4813136"/>
                <a:gd name="connsiteY1" fmla="*/ 552242 h 3104800"/>
                <a:gd name="connsiteX2" fmla="*/ 218055 w 4813136"/>
                <a:gd name="connsiteY2" fmla="*/ 1363776 h 3104800"/>
                <a:gd name="connsiteX3" fmla="*/ 553236 w 4813136"/>
                <a:gd name="connsiteY3" fmla="*/ 2175310 h 3104800"/>
                <a:gd name="connsiteX4" fmla="*/ 1364399 w 4813136"/>
                <a:gd name="connsiteY4" fmla="*/ 2510644 h 3104800"/>
                <a:gd name="connsiteX5" fmla="*/ 2175563 w 4813136"/>
                <a:gd name="connsiteY5" fmla="*/ 2175310 h 3104800"/>
                <a:gd name="connsiteX6" fmla="*/ 2511991 w 4813136"/>
                <a:gd name="connsiteY6" fmla="*/ 1363776 h 3104800"/>
                <a:gd name="connsiteX7" fmla="*/ 2175563 w 4813136"/>
                <a:gd name="connsiteY7" fmla="*/ 552242 h 3104800"/>
                <a:gd name="connsiteX8" fmla="*/ 1364399 w 4813136"/>
                <a:gd name="connsiteY8" fmla="*/ 216907 h 3104800"/>
                <a:gd name="connsiteX9" fmla="*/ 1364399 w 4813136"/>
                <a:gd name="connsiteY9" fmla="*/ 0 h 3104800"/>
                <a:gd name="connsiteX10" fmla="*/ 2728799 w 4813136"/>
                <a:gd name="connsiteY10" fmla="*/ 1363776 h 3104800"/>
                <a:gd name="connsiteX11" fmla="*/ 2701091 w 4813136"/>
                <a:gd name="connsiteY11" fmla="*/ 1638965 h 3104800"/>
                <a:gd name="connsiteX12" fmla="*/ 2698891 w 4813136"/>
                <a:gd name="connsiteY12" fmla="*/ 1647537 h 3104800"/>
                <a:gd name="connsiteX13" fmla="*/ 4671097 w 4813136"/>
                <a:gd name="connsiteY13" fmla="*/ 2621700 h 3104800"/>
                <a:gd name="connsiteX14" fmla="*/ 4786873 w 4813136"/>
                <a:gd name="connsiteY14" fmla="*/ 2962774 h 3104800"/>
                <a:gd name="connsiteX15" fmla="*/ 4445769 w 4813136"/>
                <a:gd name="connsiteY15" fmla="*/ 3078540 h 3104800"/>
                <a:gd name="connsiteX16" fmla="*/ 2500627 w 4813136"/>
                <a:gd name="connsiteY16" fmla="*/ 2118323 h 3104800"/>
                <a:gd name="connsiteX17" fmla="*/ 2495863 w 4813136"/>
                <a:gd name="connsiteY17" fmla="*/ 2127109 h 3104800"/>
                <a:gd name="connsiteX18" fmla="*/ 1364399 w 4813136"/>
                <a:gd name="connsiteY18" fmla="*/ 2728798 h 3104800"/>
                <a:gd name="connsiteX19" fmla="*/ 0 w 4813136"/>
                <a:gd name="connsiteY19" fmla="*/ 1363776 h 3104800"/>
                <a:gd name="connsiteX20" fmla="*/ 1364399 w 4813136"/>
                <a:gd name="connsiteY20" fmla="*/ 0 h 31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13136" h="3104800">
                  <a:moveTo>
                    <a:pt x="1364399" y="216907"/>
                  </a:moveTo>
                  <a:cubicBezTo>
                    <a:pt x="1057877" y="216907"/>
                    <a:pt x="770045" y="335334"/>
                    <a:pt x="553236" y="552242"/>
                  </a:cubicBezTo>
                  <a:cubicBezTo>
                    <a:pt x="336427" y="769149"/>
                    <a:pt x="218055" y="1057113"/>
                    <a:pt x="218055" y="1363776"/>
                  </a:cubicBezTo>
                  <a:cubicBezTo>
                    <a:pt x="218055" y="1670439"/>
                    <a:pt x="336427" y="1958402"/>
                    <a:pt x="553236" y="2175310"/>
                  </a:cubicBezTo>
                  <a:cubicBezTo>
                    <a:pt x="770045" y="2392218"/>
                    <a:pt x="1057877" y="2510644"/>
                    <a:pt x="1364399" y="2510644"/>
                  </a:cubicBezTo>
                  <a:cubicBezTo>
                    <a:pt x="1670923" y="2510644"/>
                    <a:pt x="1958755" y="2392218"/>
                    <a:pt x="2175563" y="2175310"/>
                  </a:cubicBezTo>
                  <a:cubicBezTo>
                    <a:pt x="2392373" y="1958402"/>
                    <a:pt x="2511991" y="1670439"/>
                    <a:pt x="2511991" y="1363776"/>
                  </a:cubicBezTo>
                  <a:cubicBezTo>
                    <a:pt x="2511991" y="1057113"/>
                    <a:pt x="2392373" y="769149"/>
                    <a:pt x="2175563" y="552242"/>
                  </a:cubicBezTo>
                  <a:cubicBezTo>
                    <a:pt x="1958755" y="335334"/>
                    <a:pt x="1670923" y="216907"/>
                    <a:pt x="1364399" y="216907"/>
                  </a:cubicBezTo>
                  <a:close/>
                  <a:moveTo>
                    <a:pt x="1364399" y="0"/>
                  </a:moveTo>
                  <a:cubicBezTo>
                    <a:pt x="2118247" y="0"/>
                    <a:pt x="2728799" y="609585"/>
                    <a:pt x="2728799" y="1363776"/>
                  </a:cubicBezTo>
                  <a:cubicBezTo>
                    <a:pt x="2728799" y="1458050"/>
                    <a:pt x="2719259" y="1550083"/>
                    <a:pt x="2701091" y="1638965"/>
                  </a:cubicBezTo>
                  <a:lnTo>
                    <a:pt x="2698891" y="1647537"/>
                  </a:lnTo>
                  <a:lnTo>
                    <a:pt x="4671097" y="2621700"/>
                  </a:lnTo>
                  <a:cubicBezTo>
                    <a:pt x="4796833" y="2682695"/>
                    <a:pt x="4849119" y="2835805"/>
                    <a:pt x="4786873" y="2962774"/>
                  </a:cubicBezTo>
                  <a:cubicBezTo>
                    <a:pt x="4723383" y="3088498"/>
                    <a:pt x="4571505" y="3140779"/>
                    <a:pt x="4445769" y="3078540"/>
                  </a:cubicBezTo>
                  <a:lnTo>
                    <a:pt x="2500627" y="2118323"/>
                  </a:lnTo>
                  <a:lnTo>
                    <a:pt x="2495863" y="2127109"/>
                  </a:lnTo>
                  <a:cubicBezTo>
                    <a:pt x="2250735" y="2490192"/>
                    <a:pt x="1835555" y="2728798"/>
                    <a:pt x="1364399" y="2728798"/>
                  </a:cubicBezTo>
                  <a:cubicBezTo>
                    <a:pt x="610553" y="2728798"/>
                    <a:pt x="0" y="2117966"/>
                    <a:pt x="0" y="1363776"/>
                  </a:cubicBezTo>
                  <a:cubicBezTo>
                    <a:pt x="0" y="609585"/>
                    <a:pt x="610553" y="0"/>
                    <a:pt x="1364399" y="0"/>
                  </a:cubicBezTo>
                  <a:close/>
                </a:path>
              </a:pathLst>
            </a:custGeom>
            <a:solidFill>
              <a:srgbClr val="0F2D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AEB1558-B845-2A40-88CE-79AE6A704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9878" y="8643469"/>
              <a:ext cx="2313828" cy="1154558"/>
            </a:xfrm>
            <a:custGeom>
              <a:avLst/>
              <a:gdLst>
                <a:gd name="connsiteX0" fmla="*/ 91342 w 2313828"/>
                <a:gd name="connsiteY0" fmla="*/ 0 h 1154558"/>
                <a:gd name="connsiteX1" fmla="*/ 1955036 w 2313828"/>
                <a:gd name="connsiteY1" fmla="*/ 919281 h 1154558"/>
                <a:gd name="connsiteX2" fmla="*/ 2295058 w 2313828"/>
                <a:gd name="connsiteY2" fmla="*/ 804813 h 1154558"/>
                <a:gd name="connsiteX3" fmla="*/ 2287586 w 2313828"/>
                <a:gd name="connsiteY3" fmla="*/ 1012597 h 1154558"/>
                <a:gd name="connsiteX4" fmla="*/ 1946318 w 2313828"/>
                <a:gd name="connsiteY4" fmla="*/ 1128310 h 1154558"/>
                <a:gd name="connsiteX5" fmla="*/ 0 w 2313828"/>
                <a:gd name="connsiteY5" fmla="*/ 168414 h 11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3828" h="1154558">
                  <a:moveTo>
                    <a:pt x="91342" y="0"/>
                  </a:moveTo>
                  <a:lnTo>
                    <a:pt x="1955036" y="919281"/>
                  </a:lnTo>
                  <a:cubicBezTo>
                    <a:pt x="2080832" y="980248"/>
                    <a:pt x="2231538" y="929235"/>
                    <a:pt x="2295058" y="804813"/>
                  </a:cubicBezTo>
                  <a:cubicBezTo>
                    <a:pt x="2321214" y="869512"/>
                    <a:pt x="2321214" y="944165"/>
                    <a:pt x="2287586" y="1012597"/>
                  </a:cubicBezTo>
                  <a:cubicBezTo>
                    <a:pt x="2224064" y="1138264"/>
                    <a:pt x="2072114" y="1190521"/>
                    <a:pt x="1946318" y="1128310"/>
                  </a:cubicBezTo>
                  <a:lnTo>
                    <a:pt x="0" y="168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0B07FA01-F19F-234B-9A53-7094D6AE5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8666" y="8648735"/>
              <a:ext cx="142819" cy="252680"/>
            </a:xfrm>
            <a:custGeom>
              <a:avLst/>
              <a:gdLst>
                <a:gd name="T0" fmla="*/ 112 w 113"/>
                <a:gd name="T1" fmla="*/ 201 h 202"/>
                <a:gd name="T2" fmla="*/ 0 w 113"/>
                <a:gd name="T3" fmla="*/ 201 h 202"/>
                <a:gd name="T4" fmla="*/ 0 w 113"/>
                <a:gd name="T5" fmla="*/ 0 h 202"/>
                <a:gd name="T6" fmla="*/ 112 w 113"/>
                <a:gd name="T7" fmla="*/ 0 h 202"/>
                <a:gd name="T8" fmla="*/ 112 w 113"/>
                <a:gd name="T9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02">
                  <a:moveTo>
                    <a:pt x="112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201"/>
                  </a:lnTo>
                </a:path>
              </a:pathLst>
            </a:custGeom>
            <a:solidFill>
              <a:srgbClr val="F7D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05B24E89-D600-D643-9356-CFC4DD71F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1193" y="11120606"/>
              <a:ext cx="307611" cy="104370"/>
            </a:xfrm>
            <a:custGeom>
              <a:avLst/>
              <a:gdLst>
                <a:gd name="T0" fmla="*/ 0 w 246"/>
                <a:gd name="T1" fmla="*/ 83 h 84"/>
                <a:gd name="T2" fmla="*/ 245 w 246"/>
                <a:gd name="T3" fmla="*/ 83 h 84"/>
                <a:gd name="T4" fmla="*/ 245 w 246"/>
                <a:gd name="T5" fmla="*/ 0 h 84"/>
                <a:gd name="T6" fmla="*/ 129 w 246"/>
                <a:gd name="T7" fmla="*/ 0 h 84"/>
                <a:gd name="T8" fmla="*/ 74 w 246"/>
                <a:gd name="T9" fmla="*/ 29 h 84"/>
                <a:gd name="T10" fmla="*/ 30 w 246"/>
                <a:gd name="T11" fmla="*/ 42 h 84"/>
                <a:gd name="T12" fmla="*/ 30 w 246"/>
                <a:gd name="T13" fmla="*/ 42 h 84"/>
                <a:gd name="T14" fmla="*/ 0 w 246"/>
                <a:gd name="T1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84">
                  <a:moveTo>
                    <a:pt x="0" y="83"/>
                  </a:moveTo>
                  <a:lnTo>
                    <a:pt x="245" y="83"/>
                  </a:lnTo>
                  <a:lnTo>
                    <a:pt x="245" y="0"/>
                  </a:lnTo>
                  <a:lnTo>
                    <a:pt x="129" y="0"/>
                  </a:lnTo>
                  <a:lnTo>
                    <a:pt x="74" y="29"/>
                  </a:lnTo>
                  <a:lnTo>
                    <a:pt x="30" y="42"/>
                  </a:lnTo>
                  <a:lnTo>
                    <a:pt x="30" y="42"/>
                  </a:lnTo>
                  <a:cubicBezTo>
                    <a:pt x="12" y="47"/>
                    <a:pt x="0" y="64"/>
                    <a:pt x="0" y="83"/>
                  </a:cubicBezTo>
                </a:path>
              </a:pathLst>
            </a:custGeom>
            <a:solidFill>
              <a:srgbClr val="0F2D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5C6AB0FA-4FD2-244A-B184-B905403DF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4157" y="11120606"/>
              <a:ext cx="307611" cy="104370"/>
            </a:xfrm>
            <a:custGeom>
              <a:avLst/>
              <a:gdLst>
                <a:gd name="T0" fmla="*/ 0 w 246"/>
                <a:gd name="T1" fmla="*/ 83 h 84"/>
                <a:gd name="T2" fmla="*/ 245 w 246"/>
                <a:gd name="T3" fmla="*/ 83 h 84"/>
                <a:gd name="T4" fmla="*/ 245 w 246"/>
                <a:gd name="T5" fmla="*/ 0 h 84"/>
                <a:gd name="T6" fmla="*/ 129 w 246"/>
                <a:gd name="T7" fmla="*/ 0 h 84"/>
                <a:gd name="T8" fmla="*/ 75 w 246"/>
                <a:gd name="T9" fmla="*/ 29 h 84"/>
                <a:gd name="T10" fmla="*/ 31 w 246"/>
                <a:gd name="T11" fmla="*/ 42 h 84"/>
                <a:gd name="T12" fmla="*/ 31 w 246"/>
                <a:gd name="T13" fmla="*/ 42 h 84"/>
                <a:gd name="T14" fmla="*/ 0 w 246"/>
                <a:gd name="T15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84">
                  <a:moveTo>
                    <a:pt x="0" y="83"/>
                  </a:moveTo>
                  <a:lnTo>
                    <a:pt x="245" y="83"/>
                  </a:lnTo>
                  <a:lnTo>
                    <a:pt x="245" y="0"/>
                  </a:lnTo>
                  <a:lnTo>
                    <a:pt x="129" y="0"/>
                  </a:lnTo>
                  <a:lnTo>
                    <a:pt x="75" y="29"/>
                  </a:lnTo>
                  <a:lnTo>
                    <a:pt x="31" y="42"/>
                  </a:lnTo>
                  <a:lnTo>
                    <a:pt x="31" y="42"/>
                  </a:lnTo>
                  <a:cubicBezTo>
                    <a:pt x="13" y="47"/>
                    <a:pt x="0" y="64"/>
                    <a:pt x="0" y="83"/>
                  </a:cubicBezTo>
                </a:path>
              </a:pathLst>
            </a:custGeom>
            <a:solidFill>
              <a:srgbClr val="0F2D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A8E003B1-EE27-D240-AB88-34C74EF26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5568" y="8967331"/>
              <a:ext cx="587753" cy="747054"/>
            </a:xfrm>
            <a:custGeom>
              <a:avLst/>
              <a:gdLst>
                <a:gd name="T0" fmla="*/ 225 w 470"/>
                <a:gd name="T1" fmla="*/ 0 h 598"/>
                <a:gd name="T2" fmla="*/ 225 w 470"/>
                <a:gd name="T3" fmla="*/ 0 h 598"/>
                <a:gd name="T4" fmla="*/ 357 w 470"/>
                <a:gd name="T5" fmla="*/ 359 h 598"/>
                <a:gd name="T6" fmla="*/ 357 w 470"/>
                <a:gd name="T7" fmla="*/ 359 h 598"/>
                <a:gd name="T8" fmla="*/ 61 w 470"/>
                <a:gd name="T9" fmla="*/ 593 h 598"/>
                <a:gd name="T10" fmla="*/ 61 w 470"/>
                <a:gd name="T11" fmla="*/ 593 h 598"/>
                <a:gd name="T12" fmla="*/ 0 w 470"/>
                <a:gd name="T13" fmla="*/ 525 h 598"/>
                <a:gd name="T14" fmla="*/ 225 w 470"/>
                <a:gd name="T15" fmla="*/ 272 h 598"/>
                <a:gd name="T16" fmla="*/ 158 w 470"/>
                <a:gd name="T17" fmla="*/ 171 h 598"/>
                <a:gd name="T18" fmla="*/ 158 w 470"/>
                <a:gd name="T19" fmla="*/ 171 h 598"/>
                <a:gd name="T20" fmla="*/ 225 w 470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598">
                  <a:moveTo>
                    <a:pt x="225" y="0"/>
                  </a:moveTo>
                  <a:lnTo>
                    <a:pt x="225" y="0"/>
                  </a:lnTo>
                  <a:cubicBezTo>
                    <a:pt x="225" y="0"/>
                    <a:pt x="469" y="244"/>
                    <a:pt x="357" y="359"/>
                  </a:cubicBezTo>
                  <a:lnTo>
                    <a:pt x="357" y="359"/>
                  </a:lnTo>
                  <a:cubicBezTo>
                    <a:pt x="245" y="475"/>
                    <a:pt x="61" y="593"/>
                    <a:pt x="61" y="593"/>
                  </a:cubicBezTo>
                  <a:lnTo>
                    <a:pt x="61" y="593"/>
                  </a:lnTo>
                  <a:cubicBezTo>
                    <a:pt x="61" y="593"/>
                    <a:pt x="0" y="597"/>
                    <a:pt x="0" y="525"/>
                  </a:cubicBezTo>
                  <a:lnTo>
                    <a:pt x="225" y="272"/>
                  </a:lnTo>
                  <a:lnTo>
                    <a:pt x="158" y="171"/>
                  </a:lnTo>
                  <a:lnTo>
                    <a:pt x="158" y="171"/>
                  </a:lnTo>
                  <a:cubicBezTo>
                    <a:pt x="158" y="171"/>
                    <a:pt x="172" y="9"/>
                    <a:pt x="225" y="0"/>
                  </a:cubicBezTo>
                </a:path>
              </a:pathLst>
            </a:custGeom>
            <a:solidFill>
              <a:srgbClr val="76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BE31BE06-0AAE-604F-9C9E-FFADE2D5E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3309" y="9621005"/>
              <a:ext cx="269162" cy="219722"/>
            </a:xfrm>
            <a:custGeom>
              <a:avLst/>
              <a:gdLst>
                <a:gd name="T0" fmla="*/ 153 w 215"/>
                <a:gd name="T1" fmla="*/ 0 h 177"/>
                <a:gd name="T2" fmla="*/ 83 w 215"/>
                <a:gd name="T3" fmla="*/ 10 h 177"/>
                <a:gd name="T4" fmla="*/ 37 w 215"/>
                <a:gd name="T5" fmla="*/ 47 h 177"/>
                <a:gd name="T6" fmla="*/ 37 w 215"/>
                <a:gd name="T7" fmla="*/ 47 h 177"/>
                <a:gd name="T8" fmla="*/ 77 w 215"/>
                <a:gd name="T9" fmla="*/ 50 h 177"/>
                <a:gd name="T10" fmla="*/ 94 w 215"/>
                <a:gd name="T11" fmla="*/ 39 h 177"/>
                <a:gd name="T12" fmla="*/ 115 w 215"/>
                <a:gd name="T13" fmla="*/ 42 h 177"/>
                <a:gd name="T14" fmla="*/ 68 w 215"/>
                <a:gd name="T15" fmla="*/ 84 h 177"/>
                <a:gd name="T16" fmla="*/ 68 w 215"/>
                <a:gd name="T17" fmla="*/ 84 h 177"/>
                <a:gd name="T18" fmla="*/ 3 w 215"/>
                <a:gd name="T19" fmla="*/ 129 h 177"/>
                <a:gd name="T20" fmla="*/ 23 w 215"/>
                <a:gd name="T21" fmla="*/ 130 h 177"/>
                <a:gd name="T22" fmla="*/ 23 w 215"/>
                <a:gd name="T23" fmla="*/ 130 h 177"/>
                <a:gd name="T24" fmla="*/ 7 w 215"/>
                <a:gd name="T25" fmla="*/ 154 h 177"/>
                <a:gd name="T26" fmla="*/ 30 w 215"/>
                <a:gd name="T27" fmla="*/ 153 h 177"/>
                <a:gd name="T28" fmla="*/ 30 w 215"/>
                <a:gd name="T29" fmla="*/ 153 h 177"/>
                <a:gd name="T30" fmla="*/ 27 w 215"/>
                <a:gd name="T31" fmla="*/ 171 h 177"/>
                <a:gd name="T32" fmla="*/ 57 w 215"/>
                <a:gd name="T33" fmla="*/ 161 h 177"/>
                <a:gd name="T34" fmla="*/ 57 w 215"/>
                <a:gd name="T35" fmla="*/ 161 h 177"/>
                <a:gd name="T36" fmla="*/ 61 w 215"/>
                <a:gd name="T37" fmla="*/ 176 h 177"/>
                <a:gd name="T38" fmla="*/ 131 w 215"/>
                <a:gd name="T39" fmla="*/ 148 h 177"/>
                <a:gd name="T40" fmla="*/ 214 w 215"/>
                <a:gd name="T41" fmla="*/ 68 h 177"/>
                <a:gd name="T42" fmla="*/ 153 w 215"/>
                <a:gd name="T4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77">
                  <a:moveTo>
                    <a:pt x="153" y="0"/>
                  </a:moveTo>
                  <a:lnTo>
                    <a:pt x="83" y="10"/>
                  </a:lnTo>
                  <a:lnTo>
                    <a:pt x="37" y="47"/>
                  </a:lnTo>
                  <a:lnTo>
                    <a:pt x="37" y="47"/>
                  </a:lnTo>
                  <a:cubicBezTo>
                    <a:pt x="37" y="47"/>
                    <a:pt x="48" y="63"/>
                    <a:pt x="77" y="50"/>
                  </a:cubicBezTo>
                  <a:lnTo>
                    <a:pt x="94" y="39"/>
                  </a:lnTo>
                  <a:lnTo>
                    <a:pt x="115" y="42"/>
                  </a:lnTo>
                  <a:lnTo>
                    <a:pt x="68" y="84"/>
                  </a:lnTo>
                  <a:lnTo>
                    <a:pt x="68" y="84"/>
                  </a:lnTo>
                  <a:cubicBezTo>
                    <a:pt x="68" y="84"/>
                    <a:pt x="0" y="108"/>
                    <a:pt x="3" y="129"/>
                  </a:cubicBezTo>
                  <a:lnTo>
                    <a:pt x="23" y="130"/>
                  </a:lnTo>
                  <a:lnTo>
                    <a:pt x="23" y="130"/>
                  </a:lnTo>
                  <a:cubicBezTo>
                    <a:pt x="23" y="130"/>
                    <a:pt x="4" y="140"/>
                    <a:pt x="7" y="154"/>
                  </a:cubicBezTo>
                  <a:lnTo>
                    <a:pt x="30" y="153"/>
                  </a:lnTo>
                  <a:lnTo>
                    <a:pt x="30" y="153"/>
                  </a:lnTo>
                  <a:cubicBezTo>
                    <a:pt x="30" y="153"/>
                    <a:pt x="22" y="163"/>
                    <a:pt x="27" y="171"/>
                  </a:cubicBezTo>
                  <a:lnTo>
                    <a:pt x="57" y="161"/>
                  </a:lnTo>
                  <a:lnTo>
                    <a:pt x="57" y="161"/>
                  </a:lnTo>
                  <a:cubicBezTo>
                    <a:pt x="57" y="161"/>
                    <a:pt x="51" y="172"/>
                    <a:pt x="61" y="176"/>
                  </a:cubicBezTo>
                  <a:lnTo>
                    <a:pt x="131" y="148"/>
                  </a:lnTo>
                  <a:lnTo>
                    <a:pt x="214" y="68"/>
                  </a:lnTo>
                  <a:lnTo>
                    <a:pt x="153" y="0"/>
                  </a:lnTo>
                </a:path>
              </a:pathLst>
            </a:custGeom>
            <a:solidFill>
              <a:srgbClr val="F7D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650A66DC-00F5-5740-A267-DF43DD3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0202" y="9148605"/>
              <a:ext cx="208735" cy="203240"/>
            </a:xfrm>
            <a:custGeom>
              <a:avLst/>
              <a:gdLst>
                <a:gd name="T0" fmla="*/ 139 w 166"/>
                <a:gd name="T1" fmla="*/ 135 h 163"/>
                <a:gd name="T2" fmla="*/ 123 w 166"/>
                <a:gd name="T3" fmla="*/ 127 h 163"/>
                <a:gd name="T4" fmla="*/ 123 w 166"/>
                <a:gd name="T5" fmla="*/ 127 h 163"/>
                <a:gd name="T6" fmla="*/ 143 w 166"/>
                <a:gd name="T7" fmla="*/ 74 h 163"/>
                <a:gd name="T8" fmla="*/ 143 w 166"/>
                <a:gd name="T9" fmla="*/ 74 h 163"/>
                <a:gd name="T10" fmla="*/ 146 w 166"/>
                <a:gd name="T11" fmla="*/ 39 h 163"/>
                <a:gd name="T12" fmla="*/ 124 w 166"/>
                <a:gd name="T13" fmla="*/ 47 h 163"/>
                <a:gd name="T14" fmla="*/ 124 w 166"/>
                <a:gd name="T15" fmla="*/ 47 h 163"/>
                <a:gd name="T16" fmla="*/ 137 w 166"/>
                <a:gd name="T17" fmla="*/ 9 h 163"/>
                <a:gd name="T18" fmla="*/ 99 w 166"/>
                <a:gd name="T19" fmla="*/ 24 h 163"/>
                <a:gd name="T20" fmla="*/ 99 w 166"/>
                <a:gd name="T21" fmla="*/ 24 h 163"/>
                <a:gd name="T22" fmla="*/ 107 w 166"/>
                <a:gd name="T23" fmla="*/ 0 h 163"/>
                <a:gd name="T24" fmla="*/ 56 w 166"/>
                <a:gd name="T25" fmla="*/ 8 h 163"/>
                <a:gd name="T26" fmla="*/ 19 w 166"/>
                <a:gd name="T27" fmla="*/ 43 h 163"/>
                <a:gd name="T28" fmla="*/ 6 w 166"/>
                <a:gd name="T29" fmla="*/ 91 h 163"/>
                <a:gd name="T30" fmla="*/ 6 w 166"/>
                <a:gd name="T31" fmla="*/ 91 h 163"/>
                <a:gd name="T32" fmla="*/ 27 w 166"/>
                <a:gd name="T33" fmla="*/ 111 h 163"/>
                <a:gd name="T34" fmla="*/ 27 w 166"/>
                <a:gd name="T35" fmla="*/ 111 h 163"/>
                <a:gd name="T36" fmla="*/ 47 w 166"/>
                <a:gd name="T37" fmla="*/ 131 h 163"/>
                <a:gd name="T38" fmla="*/ 47 w 166"/>
                <a:gd name="T39" fmla="*/ 131 h 163"/>
                <a:gd name="T40" fmla="*/ 72 w 166"/>
                <a:gd name="T41" fmla="*/ 146 h 163"/>
                <a:gd name="T42" fmla="*/ 72 w 166"/>
                <a:gd name="T43" fmla="*/ 146 h 163"/>
                <a:gd name="T44" fmla="*/ 101 w 166"/>
                <a:gd name="T45" fmla="*/ 156 h 163"/>
                <a:gd name="T46" fmla="*/ 101 w 166"/>
                <a:gd name="T47" fmla="*/ 156 h 163"/>
                <a:gd name="T48" fmla="*/ 139 w 166"/>
                <a:gd name="T49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63">
                  <a:moveTo>
                    <a:pt x="139" y="135"/>
                  </a:moveTo>
                  <a:lnTo>
                    <a:pt x="123" y="127"/>
                  </a:lnTo>
                  <a:lnTo>
                    <a:pt x="123" y="127"/>
                  </a:lnTo>
                  <a:cubicBezTo>
                    <a:pt x="123" y="127"/>
                    <a:pt x="165" y="96"/>
                    <a:pt x="143" y="74"/>
                  </a:cubicBezTo>
                  <a:lnTo>
                    <a:pt x="143" y="74"/>
                  </a:lnTo>
                  <a:cubicBezTo>
                    <a:pt x="143" y="74"/>
                    <a:pt x="159" y="53"/>
                    <a:pt x="146" y="39"/>
                  </a:cubicBezTo>
                  <a:lnTo>
                    <a:pt x="124" y="47"/>
                  </a:lnTo>
                  <a:lnTo>
                    <a:pt x="124" y="47"/>
                  </a:lnTo>
                  <a:cubicBezTo>
                    <a:pt x="124" y="47"/>
                    <a:pt x="151" y="23"/>
                    <a:pt x="137" y="9"/>
                  </a:cubicBezTo>
                  <a:lnTo>
                    <a:pt x="99" y="24"/>
                  </a:lnTo>
                  <a:lnTo>
                    <a:pt x="99" y="24"/>
                  </a:lnTo>
                  <a:cubicBezTo>
                    <a:pt x="99" y="24"/>
                    <a:pt x="116" y="9"/>
                    <a:pt x="107" y="0"/>
                  </a:cubicBezTo>
                  <a:lnTo>
                    <a:pt x="56" y="8"/>
                  </a:lnTo>
                  <a:lnTo>
                    <a:pt x="19" y="43"/>
                  </a:lnTo>
                  <a:lnTo>
                    <a:pt x="6" y="91"/>
                  </a:lnTo>
                  <a:lnTo>
                    <a:pt x="6" y="91"/>
                  </a:lnTo>
                  <a:cubicBezTo>
                    <a:pt x="6" y="91"/>
                    <a:pt x="0" y="112"/>
                    <a:pt x="27" y="111"/>
                  </a:cubicBezTo>
                  <a:lnTo>
                    <a:pt x="27" y="111"/>
                  </a:lnTo>
                  <a:cubicBezTo>
                    <a:pt x="27" y="111"/>
                    <a:pt x="21" y="134"/>
                    <a:pt x="47" y="131"/>
                  </a:cubicBezTo>
                  <a:lnTo>
                    <a:pt x="47" y="131"/>
                  </a:lnTo>
                  <a:cubicBezTo>
                    <a:pt x="47" y="131"/>
                    <a:pt x="50" y="151"/>
                    <a:pt x="72" y="146"/>
                  </a:cubicBezTo>
                  <a:lnTo>
                    <a:pt x="72" y="146"/>
                  </a:lnTo>
                  <a:cubicBezTo>
                    <a:pt x="72" y="146"/>
                    <a:pt x="76" y="162"/>
                    <a:pt x="101" y="156"/>
                  </a:cubicBezTo>
                  <a:lnTo>
                    <a:pt x="101" y="156"/>
                  </a:lnTo>
                  <a:cubicBezTo>
                    <a:pt x="109" y="154"/>
                    <a:pt x="139" y="135"/>
                    <a:pt x="139" y="135"/>
                  </a:cubicBezTo>
                </a:path>
              </a:pathLst>
            </a:custGeom>
            <a:solidFill>
              <a:srgbClr val="F7D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92">
              <a:extLst>
                <a:ext uri="{FF2B5EF4-FFF2-40B4-BE49-F238E27FC236}">
                  <a16:creationId xmlns:a16="http://schemas.microsoft.com/office/drawing/2014/main" id="{0C8F502D-B0AA-C44B-8B34-033CE5EB1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3674" y="6912932"/>
              <a:ext cx="2296093" cy="2290602"/>
            </a:xfrm>
            <a:custGeom>
              <a:avLst/>
              <a:gdLst>
                <a:gd name="T0" fmla="*/ 920 w 1842"/>
                <a:gd name="T1" fmla="*/ 0 h 1841"/>
                <a:gd name="T2" fmla="*/ 920 w 1842"/>
                <a:gd name="T3" fmla="*/ 0 h 1841"/>
                <a:gd name="T4" fmla="*/ 1571 w 1842"/>
                <a:gd name="T5" fmla="*/ 269 h 1841"/>
                <a:gd name="T6" fmla="*/ 1571 w 1842"/>
                <a:gd name="T7" fmla="*/ 269 h 1841"/>
                <a:gd name="T8" fmla="*/ 1841 w 1842"/>
                <a:gd name="T9" fmla="*/ 920 h 1841"/>
                <a:gd name="T10" fmla="*/ 1841 w 1842"/>
                <a:gd name="T11" fmla="*/ 920 h 1841"/>
                <a:gd name="T12" fmla="*/ 1571 w 1842"/>
                <a:gd name="T13" fmla="*/ 1571 h 1841"/>
                <a:gd name="T14" fmla="*/ 1571 w 1842"/>
                <a:gd name="T15" fmla="*/ 1571 h 1841"/>
                <a:gd name="T16" fmla="*/ 920 w 1842"/>
                <a:gd name="T17" fmla="*/ 1840 h 1841"/>
                <a:gd name="T18" fmla="*/ 920 w 1842"/>
                <a:gd name="T19" fmla="*/ 1840 h 1841"/>
                <a:gd name="T20" fmla="*/ 269 w 1842"/>
                <a:gd name="T21" fmla="*/ 1571 h 1841"/>
                <a:gd name="T22" fmla="*/ 269 w 1842"/>
                <a:gd name="T23" fmla="*/ 1571 h 1841"/>
                <a:gd name="T24" fmla="*/ 0 w 1842"/>
                <a:gd name="T25" fmla="*/ 920 h 1841"/>
                <a:gd name="T26" fmla="*/ 0 w 1842"/>
                <a:gd name="T27" fmla="*/ 920 h 1841"/>
                <a:gd name="T28" fmla="*/ 269 w 1842"/>
                <a:gd name="T29" fmla="*/ 269 h 1841"/>
                <a:gd name="T30" fmla="*/ 269 w 1842"/>
                <a:gd name="T31" fmla="*/ 269 h 1841"/>
                <a:gd name="T32" fmla="*/ 920 w 1842"/>
                <a:gd name="T33" fmla="*/ 0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2" h="1841">
                  <a:moveTo>
                    <a:pt x="920" y="0"/>
                  </a:moveTo>
                  <a:lnTo>
                    <a:pt x="920" y="0"/>
                  </a:lnTo>
                  <a:cubicBezTo>
                    <a:pt x="1166" y="0"/>
                    <a:pt x="1397" y="95"/>
                    <a:pt x="1571" y="269"/>
                  </a:cubicBezTo>
                  <a:lnTo>
                    <a:pt x="1571" y="269"/>
                  </a:lnTo>
                  <a:cubicBezTo>
                    <a:pt x="1745" y="443"/>
                    <a:pt x="1841" y="674"/>
                    <a:pt x="1841" y="920"/>
                  </a:cubicBezTo>
                  <a:lnTo>
                    <a:pt x="1841" y="920"/>
                  </a:lnTo>
                  <a:cubicBezTo>
                    <a:pt x="1841" y="1166"/>
                    <a:pt x="1745" y="1397"/>
                    <a:pt x="1571" y="1571"/>
                  </a:cubicBezTo>
                  <a:lnTo>
                    <a:pt x="1571" y="1571"/>
                  </a:lnTo>
                  <a:cubicBezTo>
                    <a:pt x="1397" y="1745"/>
                    <a:pt x="1166" y="1840"/>
                    <a:pt x="920" y="1840"/>
                  </a:cubicBezTo>
                  <a:lnTo>
                    <a:pt x="920" y="1840"/>
                  </a:lnTo>
                  <a:cubicBezTo>
                    <a:pt x="674" y="1840"/>
                    <a:pt x="443" y="1745"/>
                    <a:pt x="269" y="1571"/>
                  </a:cubicBezTo>
                  <a:lnTo>
                    <a:pt x="269" y="1571"/>
                  </a:lnTo>
                  <a:cubicBezTo>
                    <a:pt x="95" y="1397"/>
                    <a:pt x="0" y="1166"/>
                    <a:pt x="0" y="920"/>
                  </a:cubicBezTo>
                  <a:lnTo>
                    <a:pt x="0" y="920"/>
                  </a:lnTo>
                  <a:cubicBezTo>
                    <a:pt x="0" y="674"/>
                    <a:pt x="95" y="443"/>
                    <a:pt x="269" y="269"/>
                  </a:cubicBezTo>
                  <a:lnTo>
                    <a:pt x="269" y="269"/>
                  </a:lnTo>
                  <a:cubicBezTo>
                    <a:pt x="443" y="95"/>
                    <a:pt x="674" y="0"/>
                    <a:pt x="920" y="0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581A27D-AEA8-E64F-90DD-3523B5F48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5644" y="6912932"/>
              <a:ext cx="2245412" cy="2283864"/>
            </a:xfrm>
            <a:custGeom>
              <a:avLst/>
              <a:gdLst>
                <a:gd name="connsiteX0" fmla="*/ 2196956 w 2245412"/>
                <a:gd name="connsiteY0" fmla="*/ 730578 h 2283864"/>
                <a:gd name="connsiteX1" fmla="*/ 2245412 w 2245412"/>
                <a:gd name="connsiteY1" fmla="*/ 896002 h 2283864"/>
                <a:gd name="connsiteX2" fmla="*/ 1473836 w 2245412"/>
                <a:gd name="connsiteY2" fmla="*/ 2234321 h 2283864"/>
                <a:gd name="connsiteX3" fmla="*/ 1307344 w 2245412"/>
                <a:gd name="connsiteY3" fmla="*/ 2272878 h 2283864"/>
                <a:gd name="connsiteX4" fmla="*/ 1546744 w 2245412"/>
                <a:gd name="connsiteY4" fmla="*/ 76904 h 2283864"/>
                <a:gd name="connsiteX5" fmla="*/ 1933708 w 2245412"/>
                <a:gd name="connsiteY5" fmla="*/ 332224 h 2283864"/>
                <a:gd name="connsiteX6" fmla="*/ 2053156 w 2245412"/>
                <a:gd name="connsiteY6" fmla="*/ 471716 h 2283864"/>
                <a:gd name="connsiteX7" fmla="*/ 1007980 w 2245412"/>
                <a:gd name="connsiteY7" fmla="*/ 2283864 h 2283864"/>
                <a:gd name="connsiteX8" fmla="*/ 411979 w 2245412"/>
                <a:gd name="connsiteY8" fmla="*/ 2042244 h 2283864"/>
                <a:gd name="connsiteX9" fmla="*/ 921588 w 2245412"/>
                <a:gd name="connsiteY9" fmla="*/ 16481 h 2283864"/>
                <a:gd name="connsiteX10" fmla="*/ 47261 w 2245412"/>
                <a:gd name="connsiteY10" fmla="*/ 1531317 h 2283864"/>
                <a:gd name="connsiteX11" fmla="*/ 0 w 2245412"/>
                <a:gd name="connsiteY11" fmla="*/ 1362173 h 2283864"/>
                <a:gd name="connsiteX12" fmla="*/ 752444 w 2245412"/>
                <a:gd name="connsiteY12" fmla="*/ 60011 h 2283864"/>
                <a:gd name="connsiteX13" fmla="*/ 921588 w 2245412"/>
                <a:gd name="connsiteY13" fmla="*/ 16481 h 2283864"/>
                <a:gd name="connsiteX14" fmla="*/ 1068446 w 2245412"/>
                <a:gd name="connsiteY14" fmla="*/ 0 h 2283864"/>
                <a:gd name="connsiteX15" fmla="*/ 1124496 w 2245412"/>
                <a:gd name="connsiteY15" fmla="*/ 0 h 2283864"/>
                <a:gd name="connsiteX16" fmla="*/ 1415962 w 2245412"/>
                <a:gd name="connsiteY16" fmla="*/ 37391 h 2283864"/>
                <a:gd name="connsiteX17" fmla="*/ 309888 w 2245412"/>
                <a:gd name="connsiteY17" fmla="*/ 1954279 h 2283864"/>
                <a:gd name="connsiteX18" fmla="*/ 104368 w 2245412"/>
                <a:gd name="connsiteY18" fmla="*/ 1671357 h 228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45412" h="2283864">
                  <a:moveTo>
                    <a:pt x="2196956" y="730578"/>
                  </a:moveTo>
                  <a:cubicBezTo>
                    <a:pt x="2216836" y="784061"/>
                    <a:pt x="2232988" y="840032"/>
                    <a:pt x="2245412" y="896002"/>
                  </a:cubicBezTo>
                  <a:lnTo>
                    <a:pt x="1473836" y="2234321"/>
                  </a:lnTo>
                  <a:cubicBezTo>
                    <a:pt x="1419168" y="2251734"/>
                    <a:pt x="1363256" y="2265416"/>
                    <a:pt x="1307344" y="2272878"/>
                  </a:cubicBezTo>
                  <a:close/>
                  <a:moveTo>
                    <a:pt x="1546744" y="76904"/>
                  </a:moveTo>
                  <a:cubicBezTo>
                    <a:pt x="1689834" y="134196"/>
                    <a:pt x="1821724" y="220132"/>
                    <a:pt x="1933708" y="332224"/>
                  </a:cubicBezTo>
                  <a:cubicBezTo>
                    <a:pt x="1977256" y="375815"/>
                    <a:pt x="2017074" y="423143"/>
                    <a:pt x="2053156" y="471716"/>
                  </a:cubicBezTo>
                  <a:lnTo>
                    <a:pt x="1007980" y="2283864"/>
                  </a:lnTo>
                  <a:cubicBezTo>
                    <a:pt x="790234" y="2261445"/>
                    <a:pt x="584931" y="2179245"/>
                    <a:pt x="411979" y="2042244"/>
                  </a:cubicBezTo>
                  <a:close/>
                  <a:moveTo>
                    <a:pt x="921588" y="16481"/>
                  </a:moveTo>
                  <a:lnTo>
                    <a:pt x="47261" y="1531317"/>
                  </a:lnTo>
                  <a:cubicBezTo>
                    <a:pt x="27362" y="1477838"/>
                    <a:pt x="12437" y="1420627"/>
                    <a:pt x="0" y="1362173"/>
                  </a:cubicBezTo>
                  <a:lnTo>
                    <a:pt x="752444" y="60011"/>
                  </a:lnTo>
                  <a:cubicBezTo>
                    <a:pt x="807167" y="41355"/>
                    <a:pt x="864378" y="26431"/>
                    <a:pt x="921588" y="16481"/>
                  </a:cubicBezTo>
                  <a:close/>
                  <a:moveTo>
                    <a:pt x="1068446" y="0"/>
                  </a:moveTo>
                  <a:cubicBezTo>
                    <a:pt x="1087130" y="0"/>
                    <a:pt x="1105814" y="0"/>
                    <a:pt x="1124496" y="0"/>
                  </a:cubicBezTo>
                  <a:cubicBezTo>
                    <a:pt x="1224144" y="0"/>
                    <a:pt x="1321298" y="11217"/>
                    <a:pt x="1415962" y="37391"/>
                  </a:cubicBezTo>
                  <a:lnTo>
                    <a:pt x="309888" y="1954279"/>
                  </a:lnTo>
                  <a:cubicBezTo>
                    <a:pt x="226435" y="1869527"/>
                    <a:pt x="156682" y="1773558"/>
                    <a:pt x="104368" y="167135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97">
              <a:extLst>
                <a:ext uri="{FF2B5EF4-FFF2-40B4-BE49-F238E27FC236}">
                  <a16:creationId xmlns:a16="http://schemas.microsoft.com/office/drawing/2014/main" id="{C71DF40D-0318-764F-B5F0-0BBA9F4D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8666" y="8648737"/>
              <a:ext cx="120848" cy="186763"/>
            </a:xfrm>
            <a:custGeom>
              <a:avLst/>
              <a:gdLst>
                <a:gd name="T0" fmla="*/ 97 w 98"/>
                <a:gd name="T1" fmla="*/ 0 h 151"/>
                <a:gd name="T2" fmla="*/ 0 w 98"/>
                <a:gd name="T3" fmla="*/ 0 h 151"/>
                <a:gd name="T4" fmla="*/ 0 w 98"/>
                <a:gd name="T5" fmla="*/ 150 h 151"/>
                <a:gd name="T6" fmla="*/ 0 w 98"/>
                <a:gd name="T7" fmla="*/ 150 h 151"/>
                <a:gd name="T8" fmla="*/ 97 w 98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51">
                  <a:moveTo>
                    <a:pt x="97" y="0"/>
                  </a:moveTo>
                  <a:lnTo>
                    <a:pt x="0" y="0"/>
                  </a:lnTo>
                  <a:lnTo>
                    <a:pt x="0" y="150"/>
                  </a:lnTo>
                  <a:lnTo>
                    <a:pt x="0" y="150"/>
                  </a:lnTo>
                  <a:cubicBezTo>
                    <a:pt x="34" y="145"/>
                    <a:pt x="96" y="119"/>
                    <a:pt x="97" y="0"/>
                  </a:cubicBezTo>
                </a:path>
              </a:pathLst>
            </a:custGeom>
            <a:solidFill>
              <a:srgbClr val="F17058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E06237B-D20D-BA4C-A156-EB2E5892B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0544" y="8423523"/>
              <a:ext cx="290263" cy="361304"/>
            </a:xfrm>
            <a:custGeom>
              <a:avLst/>
              <a:gdLst>
                <a:gd name="connsiteX0" fmla="*/ 128856 w 290263"/>
                <a:gd name="connsiteY0" fmla="*/ 0 h 361304"/>
                <a:gd name="connsiteX1" fmla="*/ 266182 w 290263"/>
                <a:gd name="connsiteY1" fmla="*/ 137345 h 361304"/>
                <a:gd name="connsiteX2" fmla="*/ 263794 w 290263"/>
                <a:gd name="connsiteY2" fmla="*/ 154546 h 361304"/>
                <a:gd name="connsiteX3" fmla="*/ 280668 w 290263"/>
                <a:gd name="connsiteY3" fmla="*/ 153271 h 361304"/>
                <a:gd name="connsiteX4" fmla="*/ 283252 w 290263"/>
                <a:gd name="connsiteY4" fmla="*/ 197924 h 361304"/>
                <a:gd name="connsiteX5" fmla="*/ 263704 w 290263"/>
                <a:gd name="connsiteY5" fmla="*/ 216685 h 361304"/>
                <a:gd name="connsiteX6" fmla="*/ 251758 w 290263"/>
                <a:gd name="connsiteY6" fmla="*/ 217316 h 361304"/>
                <a:gd name="connsiteX7" fmla="*/ 228138 w 290263"/>
                <a:gd name="connsiteY7" fmla="*/ 277629 h 361304"/>
                <a:gd name="connsiteX8" fmla="*/ 106586 w 290263"/>
                <a:gd name="connsiteY8" fmla="*/ 361304 h 361304"/>
                <a:gd name="connsiteX9" fmla="*/ 1428 w 290263"/>
                <a:gd name="connsiteY9" fmla="*/ 137345 h 361304"/>
                <a:gd name="connsiteX10" fmla="*/ 128856 w 290263"/>
                <a:gd name="connsiteY10" fmla="*/ 0 h 36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263" h="361304">
                  <a:moveTo>
                    <a:pt x="128856" y="0"/>
                  </a:moveTo>
                  <a:cubicBezTo>
                    <a:pt x="205560" y="0"/>
                    <a:pt x="266182" y="61867"/>
                    <a:pt x="266182" y="137345"/>
                  </a:cubicBezTo>
                  <a:lnTo>
                    <a:pt x="263794" y="154546"/>
                  </a:lnTo>
                  <a:lnTo>
                    <a:pt x="280668" y="153271"/>
                  </a:lnTo>
                  <a:cubicBezTo>
                    <a:pt x="292300" y="160714"/>
                    <a:pt x="293592" y="180559"/>
                    <a:pt x="283252" y="197924"/>
                  </a:cubicBezTo>
                  <a:cubicBezTo>
                    <a:pt x="278082" y="206607"/>
                    <a:pt x="270974" y="213119"/>
                    <a:pt x="263704" y="216685"/>
                  </a:cubicBezTo>
                  <a:lnTo>
                    <a:pt x="251758" y="217316"/>
                  </a:lnTo>
                  <a:lnTo>
                    <a:pt x="228138" y="277629"/>
                  </a:lnTo>
                  <a:cubicBezTo>
                    <a:pt x="202158" y="324184"/>
                    <a:pt x="162260" y="361304"/>
                    <a:pt x="106586" y="361304"/>
                  </a:cubicBezTo>
                  <a:cubicBezTo>
                    <a:pt x="-7232" y="361304"/>
                    <a:pt x="-2284" y="212823"/>
                    <a:pt x="1428" y="137345"/>
                  </a:cubicBezTo>
                  <a:cubicBezTo>
                    <a:pt x="6376" y="38358"/>
                    <a:pt x="53388" y="0"/>
                    <a:pt x="128856" y="0"/>
                  </a:cubicBezTo>
                  <a:close/>
                </a:path>
              </a:pathLst>
            </a:custGeom>
            <a:solidFill>
              <a:srgbClr val="F7D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98F26A9E-05AB-3E4E-BD7A-0CBC6090D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3832" y="8317510"/>
              <a:ext cx="390096" cy="406882"/>
            </a:xfrm>
            <a:custGeom>
              <a:avLst/>
              <a:gdLst>
                <a:gd name="connsiteX0" fmla="*/ 266742 w 390096"/>
                <a:gd name="connsiteY0" fmla="*/ 118 h 406882"/>
                <a:gd name="connsiteX1" fmla="*/ 350622 w 390096"/>
                <a:gd name="connsiteY1" fmla="*/ 41897 h 406882"/>
                <a:gd name="connsiteX2" fmla="*/ 287112 w 390096"/>
                <a:gd name="connsiteY2" fmla="*/ 406882 h 406882"/>
                <a:gd name="connsiteX3" fmla="*/ 287112 w 390096"/>
                <a:gd name="connsiteY3" fmla="*/ 345844 h 406882"/>
                <a:gd name="connsiteX4" fmla="*/ 291452 w 390096"/>
                <a:gd name="connsiteY4" fmla="*/ 323172 h 406882"/>
                <a:gd name="connsiteX5" fmla="*/ 300416 w 390096"/>
                <a:gd name="connsiteY5" fmla="*/ 322698 h 406882"/>
                <a:gd name="connsiteX6" fmla="*/ 319964 w 390096"/>
                <a:gd name="connsiteY6" fmla="*/ 303937 h 406882"/>
                <a:gd name="connsiteX7" fmla="*/ 317380 w 390096"/>
                <a:gd name="connsiteY7" fmla="*/ 259284 h 406882"/>
                <a:gd name="connsiteX8" fmla="*/ 277312 w 390096"/>
                <a:gd name="connsiteY8" fmla="*/ 279130 h 406882"/>
                <a:gd name="connsiteX9" fmla="*/ 274652 w 390096"/>
                <a:gd name="connsiteY9" fmla="*/ 288619 h 406882"/>
                <a:gd name="connsiteX10" fmla="*/ 272948 w 390096"/>
                <a:gd name="connsiteY10" fmla="*/ 288542 h 406882"/>
                <a:gd name="connsiteX11" fmla="*/ 255982 w 390096"/>
                <a:gd name="connsiteY11" fmla="*/ 237469 h 406882"/>
                <a:gd name="connsiteX12" fmla="*/ 204924 w 390096"/>
                <a:gd name="connsiteY12" fmla="*/ 178922 h 406882"/>
                <a:gd name="connsiteX13" fmla="*/ 23114 w 390096"/>
                <a:gd name="connsiteY13" fmla="*/ 28194 h 406882"/>
                <a:gd name="connsiteX14" fmla="*/ 165076 w 390096"/>
                <a:gd name="connsiteY14" fmla="*/ 34423 h 406882"/>
                <a:gd name="connsiteX15" fmla="*/ 266742 w 390096"/>
                <a:gd name="connsiteY15" fmla="*/ 118 h 40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096" h="406882">
                  <a:moveTo>
                    <a:pt x="266742" y="118"/>
                  </a:moveTo>
                  <a:cubicBezTo>
                    <a:pt x="297678" y="-1196"/>
                    <a:pt x="329142" y="8263"/>
                    <a:pt x="350622" y="41897"/>
                  </a:cubicBezTo>
                  <a:cubicBezTo>
                    <a:pt x="467678" y="220029"/>
                    <a:pt x="287112" y="406882"/>
                    <a:pt x="287112" y="406882"/>
                  </a:cubicBezTo>
                  <a:lnTo>
                    <a:pt x="287112" y="345844"/>
                  </a:lnTo>
                  <a:lnTo>
                    <a:pt x="291452" y="323172"/>
                  </a:lnTo>
                  <a:lnTo>
                    <a:pt x="300416" y="322698"/>
                  </a:lnTo>
                  <a:cubicBezTo>
                    <a:pt x="307686" y="319131"/>
                    <a:pt x="314794" y="312619"/>
                    <a:pt x="319964" y="303937"/>
                  </a:cubicBezTo>
                  <a:cubicBezTo>
                    <a:pt x="330304" y="286572"/>
                    <a:pt x="329012" y="266727"/>
                    <a:pt x="317380" y="259284"/>
                  </a:cubicBezTo>
                  <a:cubicBezTo>
                    <a:pt x="305748" y="254323"/>
                    <a:pt x="287652" y="261765"/>
                    <a:pt x="277312" y="279130"/>
                  </a:cubicBezTo>
                  <a:lnTo>
                    <a:pt x="274652" y="288619"/>
                  </a:lnTo>
                  <a:lnTo>
                    <a:pt x="272948" y="288542"/>
                  </a:lnTo>
                  <a:cubicBezTo>
                    <a:pt x="260962" y="284805"/>
                    <a:pt x="250378" y="272348"/>
                    <a:pt x="255982" y="237469"/>
                  </a:cubicBezTo>
                  <a:cubicBezTo>
                    <a:pt x="265944" y="166465"/>
                    <a:pt x="204924" y="178922"/>
                    <a:pt x="204924" y="178922"/>
                  </a:cubicBezTo>
                  <a:cubicBezTo>
                    <a:pt x="-11752" y="223766"/>
                    <a:pt x="-25452" y="90478"/>
                    <a:pt x="23114" y="28194"/>
                  </a:cubicBezTo>
                  <a:cubicBezTo>
                    <a:pt x="71680" y="-34090"/>
                    <a:pt x="165076" y="34423"/>
                    <a:pt x="165076" y="34423"/>
                  </a:cubicBezTo>
                  <a:cubicBezTo>
                    <a:pt x="165076" y="34423"/>
                    <a:pt x="215180" y="2307"/>
                    <a:pt x="266742" y="118"/>
                  </a:cubicBezTo>
                  <a:close/>
                </a:path>
              </a:pathLst>
            </a:custGeom>
            <a:solidFill>
              <a:srgbClr val="003B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101">
              <a:extLst>
                <a:ext uri="{FF2B5EF4-FFF2-40B4-BE49-F238E27FC236}">
                  <a16:creationId xmlns:a16="http://schemas.microsoft.com/office/drawing/2014/main" id="{F4025DDB-1329-4646-8417-60777DA56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2501" y="11246948"/>
              <a:ext cx="329583" cy="455921"/>
            </a:xfrm>
            <a:custGeom>
              <a:avLst/>
              <a:gdLst>
                <a:gd name="T0" fmla="*/ 162 w 265"/>
                <a:gd name="T1" fmla="*/ 367 h 368"/>
                <a:gd name="T2" fmla="*/ 264 w 265"/>
                <a:gd name="T3" fmla="*/ 367 h 368"/>
                <a:gd name="T4" fmla="*/ 264 w 265"/>
                <a:gd name="T5" fmla="*/ 367 h 368"/>
                <a:gd name="T6" fmla="*/ 22 w 265"/>
                <a:gd name="T7" fmla="*/ 4 h 368"/>
                <a:gd name="T8" fmla="*/ 22 w 265"/>
                <a:gd name="T9" fmla="*/ 4 h 368"/>
                <a:gd name="T10" fmla="*/ 12 w 265"/>
                <a:gd name="T11" fmla="*/ 25 h 368"/>
                <a:gd name="T12" fmla="*/ 12 w 265"/>
                <a:gd name="T13" fmla="*/ 25 h 368"/>
                <a:gd name="T14" fmla="*/ 162 w 265"/>
                <a:gd name="T15" fmla="*/ 36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368">
                  <a:moveTo>
                    <a:pt x="162" y="367"/>
                  </a:moveTo>
                  <a:lnTo>
                    <a:pt x="264" y="367"/>
                  </a:lnTo>
                  <a:lnTo>
                    <a:pt x="264" y="367"/>
                  </a:lnTo>
                  <a:cubicBezTo>
                    <a:pt x="264" y="367"/>
                    <a:pt x="228" y="73"/>
                    <a:pt x="22" y="4"/>
                  </a:cubicBezTo>
                  <a:lnTo>
                    <a:pt x="22" y="4"/>
                  </a:lnTo>
                  <a:cubicBezTo>
                    <a:pt x="9" y="0"/>
                    <a:pt x="0" y="18"/>
                    <a:pt x="12" y="25"/>
                  </a:cubicBezTo>
                  <a:lnTo>
                    <a:pt x="12" y="25"/>
                  </a:lnTo>
                  <a:cubicBezTo>
                    <a:pt x="78" y="71"/>
                    <a:pt x="168" y="171"/>
                    <a:pt x="162" y="367"/>
                  </a:cubicBezTo>
                </a:path>
              </a:pathLst>
            </a:custGeom>
            <a:solidFill>
              <a:srgbClr val="067E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102">
              <a:extLst>
                <a:ext uri="{FF2B5EF4-FFF2-40B4-BE49-F238E27FC236}">
                  <a16:creationId xmlns:a16="http://schemas.microsoft.com/office/drawing/2014/main" id="{E208C295-DE88-C34B-9EDE-AFD83182C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2224" y="10961309"/>
              <a:ext cx="186763" cy="747054"/>
            </a:xfrm>
            <a:custGeom>
              <a:avLst/>
              <a:gdLst>
                <a:gd name="T0" fmla="*/ 35 w 149"/>
                <a:gd name="T1" fmla="*/ 599 h 600"/>
                <a:gd name="T2" fmla="*/ 148 w 149"/>
                <a:gd name="T3" fmla="*/ 599 h 600"/>
                <a:gd name="T4" fmla="*/ 148 w 149"/>
                <a:gd name="T5" fmla="*/ 599 h 600"/>
                <a:gd name="T6" fmla="*/ 26 w 149"/>
                <a:gd name="T7" fmla="*/ 12 h 600"/>
                <a:gd name="T8" fmla="*/ 26 w 149"/>
                <a:gd name="T9" fmla="*/ 12 h 600"/>
                <a:gd name="T10" fmla="*/ 4 w 149"/>
                <a:gd name="T11" fmla="*/ 21 h 600"/>
                <a:gd name="T12" fmla="*/ 4 w 149"/>
                <a:gd name="T13" fmla="*/ 21 h 600"/>
                <a:gd name="T14" fmla="*/ 35 w 149"/>
                <a:gd name="T15" fmla="*/ 59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600">
                  <a:moveTo>
                    <a:pt x="35" y="599"/>
                  </a:moveTo>
                  <a:lnTo>
                    <a:pt x="148" y="599"/>
                  </a:lnTo>
                  <a:lnTo>
                    <a:pt x="148" y="599"/>
                  </a:lnTo>
                  <a:cubicBezTo>
                    <a:pt x="148" y="599"/>
                    <a:pt x="148" y="234"/>
                    <a:pt x="26" y="12"/>
                  </a:cubicBezTo>
                  <a:lnTo>
                    <a:pt x="26" y="12"/>
                  </a:lnTo>
                  <a:cubicBezTo>
                    <a:pt x="19" y="0"/>
                    <a:pt x="0" y="8"/>
                    <a:pt x="4" y="21"/>
                  </a:cubicBezTo>
                  <a:lnTo>
                    <a:pt x="4" y="21"/>
                  </a:lnTo>
                  <a:cubicBezTo>
                    <a:pt x="38" y="135"/>
                    <a:pt x="83" y="352"/>
                    <a:pt x="35" y="599"/>
                  </a:cubicBezTo>
                </a:path>
              </a:pathLst>
            </a:custGeom>
            <a:solidFill>
              <a:srgbClr val="003B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103">
              <a:extLst>
                <a:ext uri="{FF2B5EF4-FFF2-40B4-BE49-F238E27FC236}">
                  <a16:creationId xmlns:a16="http://schemas.microsoft.com/office/drawing/2014/main" id="{FAE6073D-618E-344E-B23B-D4872C2FF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7299" y="11246948"/>
              <a:ext cx="329583" cy="455921"/>
            </a:xfrm>
            <a:custGeom>
              <a:avLst/>
              <a:gdLst>
                <a:gd name="T0" fmla="*/ 102 w 265"/>
                <a:gd name="T1" fmla="*/ 367 h 368"/>
                <a:gd name="T2" fmla="*/ 0 w 265"/>
                <a:gd name="T3" fmla="*/ 367 h 368"/>
                <a:gd name="T4" fmla="*/ 0 w 265"/>
                <a:gd name="T5" fmla="*/ 367 h 368"/>
                <a:gd name="T6" fmla="*/ 242 w 265"/>
                <a:gd name="T7" fmla="*/ 4 h 368"/>
                <a:gd name="T8" fmla="*/ 242 w 265"/>
                <a:gd name="T9" fmla="*/ 4 h 368"/>
                <a:gd name="T10" fmla="*/ 252 w 265"/>
                <a:gd name="T11" fmla="*/ 25 h 368"/>
                <a:gd name="T12" fmla="*/ 252 w 265"/>
                <a:gd name="T13" fmla="*/ 25 h 368"/>
                <a:gd name="T14" fmla="*/ 102 w 265"/>
                <a:gd name="T15" fmla="*/ 36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368">
                  <a:moveTo>
                    <a:pt x="102" y="367"/>
                  </a:moveTo>
                  <a:lnTo>
                    <a:pt x="0" y="367"/>
                  </a:lnTo>
                  <a:lnTo>
                    <a:pt x="0" y="367"/>
                  </a:lnTo>
                  <a:cubicBezTo>
                    <a:pt x="0" y="367"/>
                    <a:pt x="36" y="73"/>
                    <a:pt x="242" y="4"/>
                  </a:cubicBezTo>
                  <a:lnTo>
                    <a:pt x="242" y="4"/>
                  </a:lnTo>
                  <a:cubicBezTo>
                    <a:pt x="254" y="0"/>
                    <a:pt x="264" y="18"/>
                    <a:pt x="252" y="25"/>
                  </a:cubicBezTo>
                  <a:lnTo>
                    <a:pt x="252" y="25"/>
                  </a:lnTo>
                  <a:cubicBezTo>
                    <a:pt x="186" y="71"/>
                    <a:pt x="95" y="171"/>
                    <a:pt x="102" y="367"/>
                  </a:cubicBezTo>
                </a:path>
              </a:pathLst>
            </a:custGeom>
            <a:solidFill>
              <a:srgbClr val="067E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104">
              <a:extLst>
                <a:ext uri="{FF2B5EF4-FFF2-40B4-BE49-F238E27FC236}">
                  <a16:creationId xmlns:a16="http://schemas.microsoft.com/office/drawing/2014/main" id="{1858B13A-B146-FF45-8BB4-9EAA7C41B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0399" y="10961309"/>
              <a:ext cx="186763" cy="747054"/>
            </a:xfrm>
            <a:custGeom>
              <a:avLst/>
              <a:gdLst>
                <a:gd name="T0" fmla="*/ 113 w 149"/>
                <a:gd name="T1" fmla="*/ 599 h 600"/>
                <a:gd name="T2" fmla="*/ 0 w 149"/>
                <a:gd name="T3" fmla="*/ 599 h 600"/>
                <a:gd name="T4" fmla="*/ 0 w 149"/>
                <a:gd name="T5" fmla="*/ 599 h 600"/>
                <a:gd name="T6" fmla="*/ 122 w 149"/>
                <a:gd name="T7" fmla="*/ 12 h 600"/>
                <a:gd name="T8" fmla="*/ 122 w 149"/>
                <a:gd name="T9" fmla="*/ 12 h 600"/>
                <a:gd name="T10" fmla="*/ 144 w 149"/>
                <a:gd name="T11" fmla="*/ 21 h 600"/>
                <a:gd name="T12" fmla="*/ 144 w 149"/>
                <a:gd name="T13" fmla="*/ 21 h 600"/>
                <a:gd name="T14" fmla="*/ 113 w 149"/>
                <a:gd name="T15" fmla="*/ 59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600">
                  <a:moveTo>
                    <a:pt x="113" y="599"/>
                  </a:moveTo>
                  <a:lnTo>
                    <a:pt x="0" y="599"/>
                  </a:lnTo>
                  <a:lnTo>
                    <a:pt x="0" y="599"/>
                  </a:lnTo>
                  <a:cubicBezTo>
                    <a:pt x="0" y="599"/>
                    <a:pt x="0" y="234"/>
                    <a:pt x="122" y="12"/>
                  </a:cubicBezTo>
                  <a:lnTo>
                    <a:pt x="122" y="12"/>
                  </a:lnTo>
                  <a:cubicBezTo>
                    <a:pt x="129" y="0"/>
                    <a:pt x="148" y="8"/>
                    <a:pt x="144" y="21"/>
                  </a:cubicBezTo>
                  <a:lnTo>
                    <a:pt x="144" y="21"/>
                  </a:lnTo>
                  <a:cubicBezTo>
                    <a:pt x="110" y="135"/>
                    <a:pt x="65" y="352"/>
                    <a:pt x="113" y="599"/>
                  </a:cubicBezTo>
                </a:path>
              </a:pathLst>
            </a:custGeom>
            <a:solidFill>
              <a:srgbClr val="003B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105">
              <a:extLst>
                <a:ext uri="{FF2B5EF4-FFF2-40B4-BE49-F238E27FC236}">
                  <a16:creationId xmlns:a16="http://schemas.microsoft.com/office/drawing/2014/main" id="{D133C843-8E7A-4246-96C0-029220DA8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6027" y="11219480"/>
              <a:ext cx="175778" cy="488883"/>
            </a:xfrm>
            <a:custGeom>
              <a:avLst/>
              <a:gdLst>
                <a:gd name="T0" fmla="*/ 0 w 140"/>
                <a:gd name="T1" fmla="*/ 391 h 392"/>
                <a:gd name="T2" fmla="*/ 110 w 140"/>
                <a:gd name="T3" fmla="*/ 391 h 392"/>
                <a:gd name="T4" fmla="*/ 110 w 140"/>
                <a:gd name="T5" fmla="*/ 391 h 392"/>
                <a:gd name="T6" fmla="*/ 65 w 140"/>
                <a:gd name="T7" fmla="*/ 14 h 392"/>
                <a:gd name="T8" fmla="*/ 65 w 140"/>
                <a:gd name="T9" fmla="*/ 14 h 392"/>
                <a:gd name="T10" fmla="*/ 41 w 140"/>
                <a:gd name="T11" fmla="*/ 20 h 392"/>
                <a:gd name="T12" fmla="*/ 41 w 140"/>
                <a:gd name="T13" fmla="*/ 20 h 392"/>
                <a:gd name="T14" fmla="*/ 0 w 140"/>
                <a:gd name="T15" fmla="*/ 39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392">
                  <a:moveTo>
                    <a:pt x="0" y="391"/>
                  </a:moveTo>
                  <a:lnTo>
                    <a:pt x="110" y="391"/>
                  </a:lnTo>
                  <a:lnTo>
                    <a:pt x="110" y="391"/>
                  </a:lnTo>
                  <a:cubicBezTo>
                    <a:pt x="110" y="391"/>
                    <a:pt x="139" y="238"/>
                    <a:pt x="65" y="14"/>
                  </a:cubicBezTo>
                  <a:lnTo>
                    <a:pt x="65" y="14"/>
                  </a:lnTo>
                  <a:cubicBezTo>
                    <a:pt x="60" y="0"/>
                    <a:pt x="39" y="5"/>
                    <a:pt x="41" y="20"/>
                  </a:cubicBezTo>
                  <a:lnTo>
                    <a:pt x="41" y="20"/>
                  </a:lnTo>
                  <a:cubicBezTo>
                    <a:pt x="58" y="137"/>
                    <a:pt x="67" y="310"/>
                    <a:pt x="0" y="391"/>
                  </a:cubicBezTo>
                </a:path>
              </a:pathLst>
            </a:custGeom>
            <a:solidFill>
              <a:srgbClr val="067E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78" name="Freeform 106">
            <a:extLst>
              <a:ext uri="{FF2B5EF4-FFF2-40B4-BE49-F238E27FC236}">
                <a16:creationId xmlns:a16="http://schemas.microsoft.com/office/drawing/2014/main" id="{99970E7B-92E8-B540-925F-B13A280C7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145" y="4001618"/>
            <a:ext cx="2026933" cy="2026935"/>
          </a:xfrm>
          <a:custGeom>
            <a:avLst/>
            <a:gdLst>
              <a:gd name="T0" fmla="*/ 1625 w 1626"/>
              <a:gd name="T1" fmla="*/ 813 h 1626"/>
              <a:gd name="T2" fmla="*/ 1625 w 1626"/>
              <a:gd name="T3" fmla="*/ 813 h 1626"/>
              <a:gd name="T4" fmla="*/ 813 w 1626"/>
              <a:gd name="T5" fmla="*/ 1625 h 1626"/>
              <a:gd name="T6" fmla="*/ 813 w 1626"/>
              <a:gd name="T7" fmla="*/ 1625 h 1626"/>
              <a:gd name="T8" fmla="*/ 0 w 1626"/>
              <a:gd name="T9" fmla="*/ 813 h 1626"/>
              <a:gd name="T10" fmla="*/ 0 w 1626"/>
              <a:gd name="T11" fmla="*/ 813 h 1626"/>
              <a:gd name="T12" fmla="*/ 813 w 1626"/>
              <a:gd name="T13" fmla="*/ 0 h 1626"/>
              <a:gd name="T14" fmla="*/ 813 w 1626"/>
              <a:gd name="T15" fmla="*/ 0 h 1626"/>
              <a:gd name="T16" fmla="*/ 1625 w 1626"/>
              <a:gd name="T17" fmla="*/ 813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6" h="1626">
                <a:moveTo>
                  <a:pt x="1625" y="813"/>
                </a:moveTo>
                <a:lnTo>
                  <a:pt x="1625" y="813"/>
                </a:lnTo>
                <a:cubicBezTo>
                  <a:pt x="1625" y="1261"/>
                  <a:pt x="1261" y="1625"/>
                  <a:pt x="813" y="1625"/>
                </a:cubicBezTo>
                <a:lnTo>
                  <a:pt x="813" y="1625"/>
                </a:lnTo>
                <a:cubicBezTo>
                  <a:pt x="364" y="1625"/>
                  <a:pt x="0" y="1261"/>
                  <a:pt x="0" y="813"/>
                </a:cubicBezTo>
                <a:lnTo>
                  <a:pt x="0" y="813"/>
                </a:lnTo>
                <a:cubicBezTo>
                  <a:pt x="0" y="364"/>
                  <a:pt x="364" y="0"/>
                  <a:pt x="813" y="0"/>
                </a:cubicBezTo>
                <a:lnTo>
                  <a:pt x="813" y="0"/>
                </a:lnTo>
                <a:cubicBezTo>
                  <a:pt x="1261" y="0"/>
                  <a:pt x="1625" y="364"/>
                  <a:pt x="1625" y="813"/>
                </a:cubicBezTo>
              </a:path>
            </a:pathLst>
          </a:custGeom>
          <a:solidFill>
            <a:srgbClr val="76A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9" name="Freeform 107">
            <a:extLst>
              <a:ext uri="{FF2B5EF4-FFF2-40B4-BE49-F238E27FC236}">
                <a16:creationId xmlns:a16="http://schemas.microsoft.com/office/drawing/2014/main" id="{27A8A568-EC0D-1C4C-A66A-CC5CD9C7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145" y="7165612"/>
            <a:ext cx="2026933" cy="2026935"/>
          </a:xfrm>
          <a:custGeom>
            <a:avLst/>
            <a:gdLst>
              <a:gd name="T0" fmla="*/ 1625 w 1626"/>
              <a:gd name="T1" fmla="*/ 813 h 1627"/>
              <a:gd name="T2" fmla="*/ 1625 w 1626"/>
              <a:gd name="T3" fmla="*/ 813 h 1627"/>
              <a:gd name="T4" fmla="*/ 813 w 1626"/>
              <a:gd name="T5" fmla="*/ 1626 h 1627"/>
              <a:gd name="T6" fmla="*/ 813 w 1626"/>
              <a:gd name="T7" fmla="*/ 1626 h 1627"/>
              <a:gd name="T8" fmla="*/ 0 w 1626"/>
              <a:gd name="T9" fmla="*/ 813 h 1627"/>
              <a:gd name="T10" fmla="*/ 0 w 1626"/>
              <a:gd name="T11" fmla="*/ 813 h 1627"/>
              <a:gd name="T12" fmla="*/ 813 w 1626"/>
              <a:gd name="T13" fmla="*/ 0 h 1627"/>
              <a:gd name="T14" fmla="*/ 813 w 1626"/>
              <a:gd name="T15" fmla="*/ 0 h 1627"/>
              <a:gd name="T16" fmla="*/ 1625 w 1626"/>
              <a:gd name="T17" fmla="*/ 813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6" h="1627">
                <a:moveTo>
                  <a:pt x="1625" y="813"/>
                </a:moveTo>
                <a:lnTo>
                  <a:pt x="1625" y="813"/>
                </a:lnTo>
                <a:cubicBezTo>
                  <a:pt x="1625" y="1262"/>
                  <a:pt x="1261" y="1626"/>
                  <a:pt x="813" y="1626"/>
                </a:cubicBezTo>
                <a:lnTo>
                  <a:pt x="813" y="1626"/>
                </a:lnTo>
                <a:cubicBezTo>
                  <a:pt x="364" y="1626"/>
                  <a:pt x="0" y="1262"/>
                  <a:pt x="0" y="813"/>
                </a:cubicBezTo>
                <a:lnTo>
                  <a:pt x="0" y="813"/>
                </a:lnTo>
                <a:cubicBezTo>
                  <a:pt x="0" y="364"/>
                  <a:pt x="364" y="0"/>
                  <a:pt x="813" y="0"/>
                </a:cubicBezTo>
                <a:lnTo>
                  <a:pt x="813" y="0"/>
                </a:lnTo>
                <a:cubicBezTo>
                  <a:pt x="1261" y="0"/>
                  <a:pt x="1625" y="364"/>
                  <a:pt x="1625" y="813"/>
                </a:cubicBezTo>
              </a:path>
            </a:pathLst>
          </a:custGeom>
          <a:solidFill>
            <a:srgbClr val="76A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0" name="Freeform 108">
            <a:extLst>
              <a:ext uri="{FF2B5EF4-FFF2-40B4-BE49-F238E27FC236}">
                <a16:creationId xmlns:a16="http://schemas.microsoft.com/office/drawing/2014/main" id="{F9C89747-5B96-144C-9D1F-28BEE983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145" y="10219745"/>
            <a:ext cx="2026933" cy="2026935"/>
          </a:xfrm>
          <a:custGeom>
            <a:avLst/>
            <a:gdLst>
              <a:gd name="T0" fmla="*/ 1625 w 1626"/>
              <a:gd name="T1" fmla="*/ 813 h 1626"/>
              <a:gd name="T2" fmla="*/ 1625 w 1626"/>
              <a:gd name="T3" fmla="*/ 813 h 1626"/>
              <a:gd name="T4" fmla="*/ 813 w 1626"/>
              <a:gd name="T5" fmla="*/ 1625 h 1626"/>
              <a:gd name="T6" fmla="*/ 813 w 1626"/>
              <a:gd name="T7" fmla="*/ 1625 h 1626"/>
              <a:gd name="T8" fmla="*/ 0 w 1626"/>
              <a:gd name="T9" fmla="*/ 813 h 1626"/>
              <a:gd name="T10" fmla="*/ 0 w 1626"/>
              <a:gd name="T11" fmla="*/ 813 h 1626"/>
              <a:gd name="T12" fmla="*/ 813 w 1626"/>
              <a:gd name="T13" fmla="*/ 0 h 1626"/>
              <a:gd name="T14" fmla="*/ 813 w 1626"/>
              <a:gd name="T15" fmla="*/ 0 h 1626"/>
              <a:gd name="T16" fmla="*/ 1625 w 1626"/>
              <a:gd name="T17" fmla="*/ 813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6" h="1626">
                <a:moveTo>
                  <a:pt x="1625" y="813"/>
                </a:moveTo>
                <a:lnTo>
                  <a:pt x="1625" y="813"/>
                </a:lnTo>
                <a:cubicBezTo>
                  <a:pt x="1625" y="1262"/>
                  <a:pt x="1261" y="1625"/>
                  <a:pt x="813" y="1625"/>
                </a:cubicBezTo>
                <a:lnTo>
                  <a:pt x="813" y="1625"/>
                </a:lnTo>
                <a:cubicBezTo>
                  <a:pt x="364" y="1625"/>
                  <a:pt x="0" y="1262"/>
                  <a:pt x="0" y="813"/>
                </a:cubicBezTo>
                <a:lnTo>
                  <a:pt x="0" y="813"/>
                </a:lnTo>
                <a:cubicBezTo>
                  <a:pt x="0" y="364"/>
                  <a:pt x="364" y="0"/>
                  <a:pt x="813" y="0"/>
                </a:cubicBezTo>
                <a:lnTo>
                  <a:pt x="813" y="0"/>
                </a:lnTo>
                <a:cubicBezTo>
                  <a:pt x="1261" y="0"/>
                  <a:pt x="1625" y="364"/>
                  <a:pt x="1625" y="813"/>
                </a:cubicBezTo>
              </a:path>
            </a:pathLst>
          </a:custGeom>
          <a:solidFill>
            <a:srgbClr val="76A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0E529ADA-622E-E14F-889F-488F34C31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571" y="7655725"/>
            <a:ext cx="1131723" cy="1035714"/>
          </a:xfrm>
          <a:custGeom>
            <a:avLst/>
            <a:gdLst>
              <a:gd name="connsiteX0" fmla="*/ 42068 w 327070"/>
              <a:gd name="connsiteY0" fmla="*/ 198082 h 299323"/>
              <a:gd name="connsiteX1" fmla="*/ 47254 w 327070"/>
              <a:gd name="connsiteY1" fmla="*/ 203268 h 299323"/>
              <a:gd name="connsiteX2" fmla="*/ 42068 w 327070"/>
              <a:gd name="connsiteY2" fmla="*/ 208825 h 299323"/>
              <a:gd name="connsiteX3" fmla="*/ 36512 w 327070"/>
              <a:gd name="connsiteY3" fmla="*/ 203268 h 299323"/>
              <a:gd name="connsiteX4" fmla="*/ 42068 w 327070"/>
              <a:gd name="connsiteY4" fmla="*/ 198082 h 299323"/>
              <a:gd name="connsiteX5" fmla="*/ 36048 w 327070"/>
              <a:gd name="connsiteY5" fmla="*/ 180387 h 299323"/>
              <a:gd name="connsiteX6" fmla="*/ 10454 w 327070"/>
              <a:gd name="connsiteY6" fmla="*/ 205899 h 299323"/>
              <a:gd name="connsiteX7" fmla="*/ 93725 w 327070"/>
              <a:gd name="connsiteY7" fmla="*/ 288903 h 299323"/>
              <a:gd name="connsiteX8" fmla="*/ 119319 w 327070"/>
              <a:gd name="connsiteY8" fmla="*/ 263391 h 299323"/>
              <a:gd name="connsiteX9" fmla="*/ 303164 w 327070"/>
              <a:gd name="connsiteY9" fmla="*/ 131519 h 299323"/>
              <a:gd name="connsiteX10" fmla="*/ 294152 w 327070"/>
              <a:gd name="connsiteY10" fmla="*/ 136550 h 299323"/>
              <a:gd name="connsiteX11" fmla="*/ 262790 w 327070"/>
              <a:gd name="connsiteY11" fmla="*/ 183621 h 299323"/>
              <a:gd name="connsiteX12" fmla="*/ 246929 w 327070"/>
              <a:gd name="connsiteY12" fmla="*/ 191885 h 299323"/>
              <a:gd name="connsiteX13" fmla="*/ 239359 w 327070"/>
              <a:gd name="connsiteY13" fmla="*/ 191885 h 299323"/>
              <a:gd name="connsiteX14" fmla="*/ 220254 w 327070"/>
              <a:gd name="connsiteY14" fmla="*/ 207696 h 299323"/>
              <a:gd name="connsiteX15" fmla="*/ 165100 w 327070"/>
              <a:gd name="connsiteY15" fmla="*/ 207696 h 299323"/>
              <a:gd name="connsiteX16" fmla="*/ 161135 w 327070"/>
              <a:gd name="connsiteY16" fmla="*/ 203384 h 299323"/>
              <a:gd name="connsiteX17" fmla="*/ 165100 w 327070"/>
              <a:gd name="connsiteY17" fmla="*/ 199072 h 299323"/>
              <a:gd name="connsiteX18" fmla="*/ 220254 w 327070"/>
              <a:gd name="connsiteY18" fmla="*/ 199072 h 299323"/>
              <a:gd name="connsiteX19" fmla="*/ 231429 w 327070"/>
              <a:gd name="connsiteY19" fmla="*/ 187933 h 299323"/>
              <a:gd name="connsiteX20" fmla="*/ 231429 w 327070"/>
              <a:gd name="connsiteY20" fmla="*/ 187574 h 299323"/>
              <a:gd name="connsiteX21" fmla="*/ 231429 w 327070"/>
              <a:gd name="connsiteY21" fmla="*/ 186855 h 299323"/>
              <a:gd name="connsiteX22" fmla="*/ 220254 w 327070"/>
              <a:gd name="connsiteY22" fmla="*/ 175716 h 299323"/>
              <a:gd name="connsiteX23" fmla="*/ 198625 w 327070"/>
              <a:gd name="connsiteY23" fmla="*/ 175716 h 299323"/>
              <a:gd name="connsiteX24" fmla="*/ 197904 w 327070"/>
              <a:gd name="connsiteY24" fmla="*/ 175716 h 299323"/>
              <a:gd name="connsiteX25" fmla="*/ 197543 w 327070"/>
              <a:gd name="connsiteY25" fmla="*/ 175716 h 299323"/>
              <a:gd name="connsiteX26" fmla="*/ 165100 w 327070"/>
              <a:gd name="connsiteY26" fmla="*/ 175716 h 299323"/>
              <a:gd name="connsiteX27" fmla="*/ 162577 w 327070"/>
              <a:gd name="connsiteY27" fmla="*/ 174638 h 299323"/>
              <a:gd name="connsiteX28" fmla="*/ 131936 w 327070"/>
              <a:gd name="connsiteY28" fmla="*/ 162780 h 299323"/>
              <a:gd name="connsiteX29" fmla="*/ 109946 w 327070"/>
              <a:gd name="connsiteY29" fmla="*/ 162780 h 299323"/>
              <a:gd name="connsiteX30" fmla="*/ 80387 w 327070"/>
              <a:gd name="connsiteY30" fmla="*/ 173201 h 299323"/>
              <a:gd name="connsiteX31" fmla="*/ 59479 w 327070"/>
              <a:gd name="connsiteY31" fmla="*/ 191526 h 299323"/>
              <a:gd name="connsiteX32" fmla="*/ 111388 w 327070"/>
              <a:gd name="connsiteY32" fmla="*/ 243269 h 299323"/>
              <a:gd name="connsiteX33" fmla="*/ 240801 w 327070"/>
              <a:gd name="connsiteY33" fmla="*/ 243269 h 299323"/>
              <a:gd name="connsiteX34" fmla="*/ 284780 w 327070"/>
              <a:gd name="connsiteY34" fmla="*/ 196916 h 299323"/>
              <a:gd name="connsiteX35" fmla="*/ 316502 w 327070"/>
              <a:gd name="connsiteY35" fmla="*/ 149126 h 299323"/>
              <a:gd name="connsiteX36" fmla="*/ 313258 w 327070"/>
              <a:gd name="connsiteY36" fmla="*/ 133316 h 299323"/>
              <a:gd name="connsiteX37" fmla="*/ 303164 w 327070"/>
              <a:gd name="connsiteY37" fmla="*/ 131519 h 299323"/>
              <a:gd name="connsiteX38" fmla="*/ 182728 w 327070"/>
              <a:gd name="connsiteY38" fmla="*/ 120483 h 299323"/>
              <a:gd name="connsiteX39" fmla="*/ 188335 w 327070"/>
              <a:gd name="connsiteY39" fmla="*/ 120483 h 299323"/>
              <a:gd name="connsiteX40" fmla="*/ 206210 w 327070"/>
              <a:gd name="connsiteY40" fmla="*/ 138238 h 299323"/>
              <a:gd name="connsiteX41" fmla="*/ 206210 w 327070"/>
              <a:gd name="connsiteY41" fmla="*/ 144275 h 299323"/>
              <a:gd name="connsiteX42" fmla="*/ 203055 w 327070"/>
              <a:gd name="connsiteY42" fmla="*/ 145340 h 299323"/>
              <a:gd name="connsiteX43" fmla="*/ 200252 w 327070"/>
              <a:gd name="connsiteY43" fmla="*/ 144275 h 299323"/>
              <a:gd name="connsiteX44" fmla="*/ 182728 w 327070"/>
              <a:gd name="connsiteY44" fmla="*/ 126164 h 299323"/>
              <a:gd name="connsiteX45" fmla="*/ 182728 w 327070"/>
              <a:gd name="connsiteY45" fmla="*/ 120483 h 299323"/>
              <a:gd name="connsiteX46" fmla="*/ 82776 w 327070"/>
              <a:gd name="connsiteY46" fmla="*/ 120483 h 299323"/>
              <a:gd name="connsiteX47" fmla="*/ 88384 w 327070"/>
              <a:gd name="connsiteY47" fmla="*/ 120483 h 299323"/>
              <a:gd name="connsiteX48" fmla="*/ 88384 w 327070"/>
              <a:gd name="connsiteY48" fmla="*/ 126164 h 299323"/>
              <a:gd name="connsiteX49" fmla="*/ 70860 w 327070"/>
              <a:gd name="connsiteY49" fmla="*/ 144275 h 299323"/>
              <a:gd name="connsiteX50" fmla="*/ 68056 w 327070"/>
              <a:gd name="connsiteY50" fmla="*/ 145340 h 299323"/>
              <a:gd name="connsiteX51" fmla="*/ 64902 w 327070"/>
              <a:gd name="connsiteY51" fmla="*/ 144275 h 299323"/>
              <a:gd name="connsiteX52" fmla="*/ 64902 w 327070"/>
              <a:gd name="connsiteY52" fmla="*/ 138238 h 299323"/>
              <a:gd name="connsiteX53" fmla="*/ 136334 w 327070"/>
              <a:gd name="connsiteY53" fmla="*/ 118707 h 299323"/>
              <a:gd name="connsiteX54" fmla="*/ 140906 w 327070"/>
              <a:gd name="connsiteY54" fmla="*/ 123025 h 299323"/>
              <a:gd name="connsiteX55" fmla="*/ 140906 w 327070"/>
              <a:gd name="connsiteY55" fmla="*/ 141017 h 299323"/>
              <a:gd name="connsiteX56" fmla="*/ 136334 w 327070"/>
              <a:gd name="connsiteY56" fmla="*/ 145335 h 299323"/>
              <a:gd name="connsiteX57" fmla="*/ 131762 w 327070"/>
              <a:gd name="connsiteY57" fmla="*/ 141017 h 299323"/>
              <a:gd name="connsiteX58" fmla="*/ 131762 w 327070"/>
              <a:gd name="connsiteY58" fmla="*/ 123025 h 299323"/>
              <a:gd name="connsiteX59" fmla="*/ 136334 w 327070"/>
              <a:gd name="connsiteY59" fmla="*/ 118707 h 299323"/>
              <a:gd name="connsiteX60" fmla="*/ 283698 w 327070"/>
              <a:gd name="connsiteY60" fmla="*/ 116786 h 299323"/>
              <a:gd name="connsiteX61" fmla="*/ 274686 w 327070"/>
              <a:gd name="connsiteY61" fmla="*/ 121817 h 299323"/>
              <a:gd name="connsiteX62" fmla="*/ 243324 w 327070"/>
              <a:gd name="connsiteY62" fmla="*/ 168889 h 299323"/>
              <a:gd name="connsiteX63" fmla="*/ 236115 w 327070"/>
              <a:gd name="connsiteY63" fmla="*/ 175357 h 299323"/>
              <a:gd name="connsiteX64" fmla="*/ 239720 w 327070"/>
              <a:gd name="connsiteY64" fmla="*/ 183262 h 299323"/>
              <a:gd name="connsiteX65" fmla="*/ 246929 w 327070"/>
              <a:gd name="connsiteY65" fmla="*/ 183262 h 299323"/>
              <a:gd name="connsiteX66" fmla="*/ 255581 w 327070"/>
              <a:gd name="connsiteY66" fmla="*/ 178950 h 299323"/>
              <a:gd name="connsiteX67" fmla="*/ 287303 w 327070"/>
              <a:gd name="connsiteY67" fmla="*/ 131519 h 299323"/>
              <a:gd name="connsiteX68" fmla="*/ 298117 w 327070"/>
              <a:gd name="connsiteY68" fmla="*/ 123973 h 299323"/>
              <a:gd name="connsiteX69" fmla="*/ 293792 w 327070"/>
              <a:gd name="connsiteY69" fmla="*/ 118583 h 299323"/>
              <a:gd name="connsiteX70" fmla="*/ 283698 w 327070"/>
              <a:gd name="connsiteY70" fmla="*/ 116786 h 299323"/>
              <a:gd name="connsiteX71" fmla="*/ 253778 w 327070"/>
              <a:gd name="connsiteY71" fmla="*/ 115349 h 299323"/>
              <a:gd name="connsiteX72" fmla="*/ 245127 w 327070"/>
              <a:gd name="connsiteY72" fmla="*/ 120021 h 299323"/>
              <a:gd name="connsiteX73" fmla="*/ 213765 w 327070"/>
              <a:gd name="connsiteY73" fmla="*/ 167092 h 299323"/>
              <a:gd name="connsiteX74" fmla="*/ 220254 w 327070"/>
              <a:gd name="connsiteY74" fmla="*/ 167092 h 299323"/>
              <a:gd name="connsiteX75" fmla="*/ 227824 w 327070"/>
              <a:gd name="connsiteY75" fmla="*/ 168889 h 299323"/>
              <a:gd name="connsiteX76" fmla="*/ 236115 w 327070"/>
              <a:gd name="connsiteY76" fmla="*/ 164218 h 299323"/>
              <a:gd name="connsiteX77" fmla="*/ 266395 w 327070"/>
              <a:gd name="connsiteY77" fmla="*/ 118943 h 299323"/>
              <a:gd name="connsiteX78" fmla="*/ 264232 w 327070"/>
              <a:gd name="connsiteY78" fmla="*/ 116786 h 299323"/>
              <a:gd name="connsiteX79" fmla="*/ 253778 w 327070"/>
              <a:gd name="connsiteY79" fmla="*/ 115349 h 299323"/>
              <a:gd name="connsiteX80" fmla="*/ 252336 w 327070"/>
              <a:gd name="connsiteY80" fmla="*/ 107085 h 299323"/>
              <a:gd name="connsiteX81" fmla="*/ 268918 w 327070"/>
              <a:gd name="connsiteY81" fmla="*/ 109959 h 299323"/>
              <a:gd name="connsiteX82" fmla="*/ 272163 w 327070"/>
              <a:gd name="connsiteY82" fmla="*/ 112475 h 299323"/>
              <a:gd name="connsiteX83" fmla="*/ 282256 w 327070"/>
              <a:gd name="connsiteY83" fmla="*/ 108522 h 299323"/>
              <a:gd name="connsiteX84" fmla="*/ 298478 w 327070"/>
              <a:gd name="connsiteY84" fmla="*/ 111756 h 299323"/>
              <a:gd name="connsiteX85" fmla="*/ 307129 w 327070"/>
              <a:gd name="connsiteY85" fmla="*/ 122895 h 299323"/>
              <a:gd name="connsiteX86" fmla="*/ 318304 w 327070"/>
              <a:gd name="connsiteY86" fmla="*/ 126129 h 299323"/>
              <a:gd name="connsiteX87" fmla="*/ 323711 w 327070"/>
              <a:gd name="connsiteY87" fmla="*/ 153797 h 299323"/>
              <a:gd name="connsiteX88" fmla="*/ 291629 w 327070"/>
              <a:gd name="connsiteY88" fmla="*/ 201946 h 299323"/>
              <a:gd name="connsiteX89" fmla="*/ 240801 w 327070"/>
              <a:gd name="connsiteY89" fmla="*/ 251892 h 299323"/>
              <a:gd name="connsiteX90" fmla="*/ 119679 w 327070"/>
              <a:gd name="connsiteY90" fmla="*/ 251892 h 299323"/>
              <a:gd name="connsiteX91" fmla="*/ 128691 w 327070"/>
              <a:gd name="connsiteY91" fmla="*/ 260516 h 299323"/>
              <a:gd name="connsiteX92" fmla="*/ 128691 w 327070"/>
              <a:gd name="connsiteY92" fmla="*/ 266625 h 299323"/>
              <a:gd name="connsiteX93" fmla="*/ 96969 w 327070"/>
              <a:gd name="connsiteY93" fmla="*/ 297886 h 299323"/>
              <a:gd name="connsiteX94" fmla="*/ 93725 w 327070"/>
              <a:gd name="connsiteY94" fmla="*/ 299323 h 299323"/>
              <a:gd name="connsiteX95" fmla="*/ 90841 w 327070"/>
              <a:gd name="connsiteY95" fmla="*/ 297886 h 299323"/>
              <a:gd name="connsiteX96" fmla="*/ 1442 w 327070"/>
              <a:gd name="connsiteY96" fmla="*/ 208774 h 299323"/>
              <a:gd name="connsiteX97" fmla="*/ 0 w 327070"/>
              <a:gd name="connsiteY97" fmla="*/ 205899 h 299323"/>
              <a:gd name="connsiteX98" fmla="*/ 1442 w 327070"/>
              <a:gd name="connsiteY98" fmla="*/ 202665 h 299323"/>
              <a:gd name="connsiteX99" fmla="*/ 32804 w 327070"/>
              <a:gd name="connsiteY99" fmla="*/ 171404 h 299323"/>
              <a:gd name="connsiteX100" fmla="*/ 38932 w 327070"/>
              <a:gd name="connsiteY100" fmla="*/ 171404 h 299323"/>
              <a:gd name="connsiteX101" fmla="*/ 41455 w 327070"/>
              <a:gd name="connsiteY101" fmla="*/ 173919 h 299323"/>
              <a:gd name="connsiteX102" fmla="*/ 53351 w 327070"/>
              <a:gd name="connsiteY102" fmla="*/ 185777 h 299323"/>
              <a:gd name="connsiteX103" fmla="*/ 74980 w 327070"/>
              <a:gd name="connsiteY103" fmla="*/ 166733 h 299323"/>
              <a:gd name="connsiteX104" fmla="*/ 109946 w 327070"/>
              <a:gd name="connsiteY104" fmla="*/ 154157 h 299323"/>
              <a:gd name="connsiteX105" fmla="*/ 131936 w 327070"/>
              <a:gd name="connsiteY105" fmla="*/ 154157 h 299323"/>
              <a:gd name="connsiteX106" fmla="*/ 166902 w 327070"/>
              <a:gd name="connsiteY106" fmla="*/ 167092 h 299323"/>
              <a:gd name="connsiteX107" fmla="*/ 197904 w 327070"/>
              <a:gd name="connsiteY107" fmla="*/ 167092 h 299323"/>
              <a:gd name="connsiteX108" fmla="*/ 206555 w 327070"/>
              <a:gd name="connsiteY108" fmla="*/ 162780 h 299323"/>
              <a:gd name="connsiteX109" fmla="*/ 237917 w 327070"/>
              <a:gd name="connsiteY109" fmla="*/ 115349 h 299323"/>
              <a:gd name="connsiteX110" fmla="*/ 252336 w 327070"/>
              <a:gd name="connsiteY110" fmla="*/ 107085 h 299323"/>
              <a:gd name="connsiteX111" fmla="*/ 185737 w 327070"/>
              <a:gd name="connsiteY111" fmla="*/ 44513 h 299323"/>
              <a:gd name="connsiteX112" fmla="*/ 168565 w 327070"/>
              <a:gd name="connsiteY112" fmla="*/ 61588 h 299323"/>
              <a:gd name="connsiteX113" fmla="*/ 168565 w 327070"/>
              <a:gd name="connsiteY113" fmla="*/ 83387 h 299323"/>
              <a:gd name="connsiteX114" fmla="*/ 185737 w 327070"/>
              <a:gd name="connsiteY114" fmla="*/ 100462 h 299323"/>
              <a:gd name="connsiteX115" fmla="*/ 202551 w 327070"/>
              <a:gd name="connsiteY115" fmla="*/ 83387 h 299323"/>
              <a:gd name="connsiteX116" fmla="*/ 202551 w 327070"/>
              <a:gd name="connsiteY116" fmla="*/ 61588 h 299323"/>
              <a:gd name="connsiteX117" fmla="*/ 185737 w 327070"/>
              <a:gd name="connsiteY117" fmla="*/ 44513 h 299323"/>
              <a:gd name="connsiteX118" fmla="*/ 185737 w 327070"/>
              <a:gd name="connsiteY118" fmla="*/ 36157 h 299323"/>
              <a:gd name="connsiteX119" fmla="*/ 210779 w 327070"/>
              <a:gd name="connsiteY119" fmla="*/ 61588 h 299323"/>
              <a:gd name="connsiteX120" fmla="*/ 210779 w 327070"/>
              <a:gd name="connsiteY120" fmla="*/ 83387 h 299323"/>
              <a:gd name="connsiteX121" fmla="*/ 185737 w 327070"/>
              <a:gd name="connsiteY121" fmla="*/ 108818 h 299323"/>
              <a:gd name="connsiteX122" fmla="*/ 160337 w 327070"/>
              <a:gd name="connsiteY122" fmla="*/ 83387 h 299323"/>
              <a:gd name="connsiteX123" fmla="*/ 160337 w 327070"/>
              <a:gd name="connsiteY123" fmla="*/ 61588 h 299323"/>
              <a:gd name="connsiteX124" fmla="*/ 185737 w 327070"/>
              <a:gd name="connsiteY124" fmla="*/ 36157 h 299323"/>
              <a:gd name="connsiteX125" fmla="*/ 117019 w 327070"/>
              <a:gd name="connsiteY125" fmla="*/ 36157 h 299323"/>
              <a:gd name="connsiteX126" fmla="*/ 149321 w 327070"/>
              <a:gd name="connsiteY126" fmla="*/ 36157 h 299323"/>
              <a:gd name="connsiteX127" fmla="*/ 153628 w 327070"/>
              <a:gd name="connsiteY127" fmla="*/ 40516 h 299323"/>
              <a:gd name="connsiteX128" fmla="*/ 149321 w 327070"/>
              <a:gd name="connsiteY128" fmla="*/ 44513 h 299323"/>
              <a:gd name="connsiteX129" fmla="*/ 121326 w 327070"/>
              <a:gd name="connsiteY129" fmla="*/ 44513 h 299323"/>
              <a:gd name="connsiteX130" fmla="*/ 121326 w 327070"/>
              <a:gd name="connsiteY130" fmla="*/ 68128 h 299323"/>
              <a:gd name="connsiteX131" fmla="*/ 148603 w 327070"/>
              <a:gd name="connsiteY131" fmla="*/ 68128 h 299323"/>
              <a:gd name="connsiteX132" fmla="*/ 152910 w 327070"/>
              <a:gd name="connsiteY132" fmla="*/ 72488 h 299323"/>
              <a:gd name="connsiteX133" fmla="*/ 148603 w 327070"/>
              <a:gd name="connsiteY133" fmla="*/ 76847 h 299323"/>
              <a:gd name="connsiteX134" fmla="*/ 121326 w 327070"/>
              <a:gd name="connsiteY134" fmla="*/ 76847 h 299323"/>
              <a:gd name="connsiteX135" fmla="*/ 121326 w 327070"/>
              <a:gd name="connsiteY135" fmla="*/ 100462 h 299323"/>
              <a:gd name="connsiteX136" fmla="*/ 149321 w 327070"/>
              <a:gd name="connsiteY136" fmla="*/ 100462 h 299323"/>
              <a:gd name="connsiteX137" fmla="*/ 153628 w 327070"/>
              <a:gd name="connsiteY137" fmla="*/ 104459 h 299323"/>
              <a:gd name="connsiteX138" fmla="*/ 149321 w 327070"/>
              <a:gd name="connsiteY138" fmla="*/ 108818 h 299323"/>
              <a:gd name="connsiteX139" fmla="*/ 117019 w 327070"/>
              <a:gd name="connsiteY139" fmla="*/ 108818 h 299323"/>
              <a:gd name="connsiteX140" fmla="*/ 112712 w 327070"/>
              <a:gd name="connsiteY140" fmla="*/ 104459 h 299323"/>
              <a:gd name="connsiteX141" fmla="*/ 112712 w 327070"/>
              <a:gd name="connsiteY141" fmla="*/ 40516 h 299323"/>
              <a:gd name="connsiteX142" fmla="*/ 117019 w 327070"/>
              <a:gd name="connsiteY142" fmla="*/ 36157 h 299323"/>
              <a:gd name="connsiteX143" fmla="*/ 75596 w 327070"/>
              <a:gd name="connsiteY143" fmla="*/ 36157 h 299323"/>
              <a:gd name="connsiteX144" fmla="*/ 102069 w 327070"/>
              <a:gd name="connsiteY144" fmla="*/ 36157 h 299323"/>
              <a:gd name="connsiteX145" fmla="*/ 106004 w 327070"/>
              <a:gd name="connsiteY145" fmla="*/ 40516 h 299323"/>
              <a:gd name="connsiteX146" fmla="*/ 102069 w 327070"/>
              <a:gd name="connsiteY146" fmla="*/ 44513 h 299323"/>
              <a:gd name="connsiteX147" fmla="*/ 75596 w 327070"/>
              <a:gd name="connsiteY147" fmla="*/ 44513 h 299323"/>
              <a:gd name="connsiteX148" fmla="*/ 64148 w 327070"/>
              <a:gd name="connsiteY148" fmla="*/ 56502 h 299323"/>
              <a:gd name="connsiteX149" fmla="*/ 75596 w 327070"/>
              <a:gd name="connsiteY149" fmla="*/ 68128 h 299323"/>
              <a:gd name="connsiteX150" fmla="*/ 85970 w 327070"/>
              <a:gd name="connsiteY150" fmla="*/ 68128 h 299323"/>
              <a:gd name="connsiteX151" fmla="*/ 106004 w 327070"/>
              <a:gd name="connsiteY151" fmla="*/ 88473 h 299323"/>
              <a:gd name="connsiteX152" fmla="*/ 85970 w 327070"/>
              <a:gd name="connsiteY152" fmla="*/ 108818 h 299323"/>
              <a:gd name="connsiteX153" fmla="*/ 59855 w 327070"/>
              <a:gd name="connsiteY153" fmla="*/ 108818 h 299323"/>
              <a:gd name="connsiteX154" fmla="*/ 55562 w 327070"/>
              <a:gd name="connsiteY154" fmla="*/ 104459 h 299323"/>
              <a:gd name="connsiteX155" fmla="*/ 59855 w 327070"/>
              <a:gd name="connsiteY155" fmla="*/ 100462 h 299323"/>
              <a:gd name="connsiteX156" fmla="*/ 85970 w 327070"/>
              <a:gd name="connsiteY156" fmla="*/ 100462 h 299323"/>
              <a:gd name="connsiteX157" fmla="*/ 97776 w 327070"/>
              <a:gd name="connsiteY157" fmla="*/ 88473 h 299323"/>
              <a:gd name="connsiteX158" fmla="*/ 85970 w 327070"/>
              <a:gd name="connsiteY158" fmla="*/ 76847 h 299323"/>
              <a:gd name="connsiteX159" fmla="*/ 75596 w 327070"/>
              <a:gd name="connsiteY159" fmla="*/ 76847 h 299323"/>
              <a:gd name="connsiteX160" fmla="*/ 55562 w 327070"/>
              <a:gd name="connsiteY160" fmla="*/ 56502 h 299323"/>
              <a:gd name="connsiteX161" fmla="*/ 75596 w 327070"/>
              <a:gd name="connsiteY161" fmla="*/ 36157 h 299323"/>
              <a:gd name="connsiteX162" fmla="*/ 136334 w 327070"/>
              <a:gd name="connsiteY162" fmla="*/ 1232 h 299323"/>
              <a:gd name="connsiteX163" fmla="*/ 140906 w 327070"/>
              <a:gd name="connsiteY163" fmla="*/ 5550 h 299323"/>
              <a:gd name="connsiteX164" fmla="*/ 140906 w 327070"/>
              <a:gd name="connsiteY164" fmla="*/ 23902 h 299323"/>
              <a:gd name="connsiteX165" fmla="*/ 136334 w 327070"/>
              <a:gd name="connsiteY165" fmla="*/ 27860 h 299323"/>
              <a:gd name="connsiteX166" fmla="*/ 131762 w 327070"/>
              <a:gd name="connsiteY166" fmla="*/ 23902 h 299323"/>
              <a:gd name="connsiteX167" fmla="*/ 131762 w 327070"/>
              <a:gd name="connsiteY167" fmla="*/ 5550 h 299323"/>
              <a:gd name="connsiteX168" fmla="*/ 136334 w 327070"/>
              <a:gd name="connsiteY168" fmla="*/ 1232 h 299323"/>
              <a:gd name="connsiteX169" fmla="*/ 200252 w 327070"/>
              <a:gd name="connsiteY169" fmla="*/ 1065 h 299323"/>
              <a:gd name="connsiteX170" fmla="*/ 206210 w 327070"/>
              <a:gd name="connsiteY170" fmla="*/ 1065 h 299323"/>
              <a:gd name="connsiteX171" fmla="*/ 206210 w 327070"/>
              <a:gd name="connsiteY171" fmla="*/ 7457 h 299323"/>
              <a:gd name="connsiteX172" fmla="*/ 188335 w 327070"/>
              <a:gd name="connsiteY172" fmla="*/ 24856 h 299323"/>
              <a:gd name="connsiteX173" fmla="*/ 185531 w 327070"/>
              <a:gd name="connsiteY173" fmla="*/ 26277 h 299323"/>
              <a:gd name="connsiteX174" fmla="*/ 182728 w 327070"/>
              <a:gd name="connsiteY174" fmla="*/ 24856 h 299323"/>
              <a:gd name="connsiteX175" fmla="*/ 182728 w 327070"/>
              <a:gd name="connsiteY175" fmla="*/ 19175 h 299323"/>
              <a:gd name="connsiteX176" fmla="*/ 64902 w 327070"/>
              <a:gd name="connsiteY176" fmla="*/ 1065 h 299323"/>
              <a:gd name="connsiteX177" fmla="*/ 70860 w 327070"/>
              <a:gd name="connsiteY177" fmla="*/ 1065 h 299323"/>
              <a:gd name="connsiteX178" fmla="*/ 88384 w 327070"/>
              <a:gd name="connsiteY178" fmla="*/ 19175 h 299323"/>
              <a:gd name="connsiteX179" fmla="*/ 88384 w 327070"/>
              <a:gd name="connsiteY179" fmla="*/ 24856 h 299323"/>
              <a:gd name="connsiteX180" fmla="*/ 85580 w 327070"/>
              <a:gd name="connsiteY180" fmla="*/ 26277 h 299323"/>
              <a:gd name="connsiteX181" fmla="*/ 82776 w 327070"/>
              <a:gd name="connsiteY181" fmla="*/ 24856 h 299323"/>
              <a:gd name="connsiteX182" fmla="*/ 64902 w 327070"/>
              <a:gd name="connsiteY182" fmla="*/ 7457 h 299323"/>
              <a:gd name="connsiteX183" fmla="*/ 64902 w 327070"/>
              <a:gd name="connsiteY183" fmla="*/ 1065 h 29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327070" h="299323">
                <a:moveTo>
                  <a:pt x="42068" y="198082"/>
                </a:moveTo>
                <a:cubicBezTo>
                  <a:pt x="44661" y="198082"/>
                  <a:pt x="47254" y="200675"/>
                  <a:pt x="47254" y="203268"/>
                </a:cubicBezTo>
                <a:cubicBezTo>
                  <a:pt x="47254" y="206232"/>
                  <a:pt x="44661" y="208825"/>
                  <a:pt x="42068" y="208825"/>
                </a:cubicBezTo>
                <a:cubicBezTo>
                  <a:pt x="39105" y="208825"/>
                  <a:pt x="36512" y="206232"/>
                  <a:pt x="36512" y="203268"/>
                </a:cubicBezTo>
                <a:cubicBezTo>
                  <a:pt x="36512" y="200675"/>
                  <a:pt x="39105" y="198082"/>
                  <a:pt x="42068" y="198082"/>
                </a:cubicBezTo>
                <a:close/>
                <a:moveTo>
                  <a:pt x="36048" y="180387"/>
                </a:moveTo>
                <a:lnTo>
                  <a:pt x="10454" y="205899"/>
                </a:lnTo>
                <a:lnTo>
                  <a:pt x="93725" y="288903"/>
                </a:lnTo>
                <a:lnTo>
                  <a:pt x="119319" y="263391"/>
                </a:lnTo>
                <a:close/>
                <a:moveTo>
                  <a:pt x="303164" y="131519"/>
                </a:moveTo>
                <a:cubicBezTo>
                  <a:pt x="299199" y="132238"/>
                  <a:pt x="295594" y="134034"/>
                  <a:pt x="294152" y="136550"/>
                </a:cubicBezTo>
                <a:lnTo>
                  <a:pt x="262790" y="183621"/>
                </a:lnTo>
                <a:cubicBezTo>
                  <a:pt x="259186" y="188651"/>
                  <a:pt x="253418" y="191885"/>
                  <a:pt x="246929" y="191885"/>
                </a:cubicBezTo>
                <a:lnTo>
                  <a:pt x="239359" y="191885"/>
                </a:lnTo>
                <a:cubicBezTo>
                  <a:pt x="237557" y="200868"/>
                  <a:pt x="229626" y="207696"/>
                  <a:pt x="220254" y="207696"/>
                </a:cubicBezTo>
                <a:lnTo>
                  <a:pt x="165100" y="207696"/>
                </a:lnTo>
                <a:cubicBezTo>
                  <a:pt x="162937" y="207696"/>
                  <a:pt x="161135" y="205540"/>
                  <a:pt x="161135" y="203384"/>
                </a:cubicBezTo>
                <a:cubicBezTo>
                  <a:pt x="161135" y="200868"/>
                  <a:pt x="162937" y="199072"/>
                  <a:pt x="165100" y="199072"/>
                </a:cubicBezTo>
                <a:lnTo>
                  <a:pt x="220254" y="199072"/>
                </a:lnTo>
                <a:cubicBezTo>
                  <a:pt x="226021" y="199072"/>
                  <a:pt x="231068" y="194401"/>
                  <a:pt x="231429" y="187933"/>
                </a:cubicBezTo>
                <a:lnTo>
                  <a:pt x="231429" y="187574"/>
                </a:lnTo>
                <a:cubicBezTo>
                  <a:pt x="231429" y="187214"/>
                  <a:pt x="231429" y="186855"/>
                  <a:pt x="231429" y="186855"/>
                </a:cubicBezTo>
                <a:cubicBezTo>
                  <a:pt x="231429" y="180746"/>
                  <a:pt x="226382" y="175716"/>
                  <a:pt x="220254" y="175716"/>
                </a:cubicBezTo>
                <a:lnTo>
                  <a:pt x="198625" y="175716"/>
                </a:lnTo>
                <a:cubicBezTo>
                  <a:pt x="198264" y="175716"/>
                  <a:pt x="197904" y="175716"/>
                  <a:pt x="197904" y="175716"/>
                </a:cubicBezTo>
                <a:lnTo>
                  <a:pt x="197543" y="175716"/>
                </a:lnTo>
                <a:lnTo>
                  <a:pt x="165100" y="175716"/>
                </a:lnTo>
                <a:cubicBezTo>
                  <a:pt x="164018" y="175716"/>
                  <a:pt x="163297" y="174997"/>
                  <a:pt x="162577" y="174638"/>
                </a:cubicBezTo>
                <a:cubicBezTo>
                  <a:pt x="154646" y="167092"/>
                  <a:pt x="143832" y="162780"/>
                  <a:pt x="131936" y="162780"/>
                </a:cubicBezTo>
                <a:lnTo>
                  <a:pt x="109946" y="162780"/>
                </a:lnTo>
                <a:cubicBezTo>
                  <a:pt x="98771" y="162780"/>
                  <a:pt x="88318" y="166733"/>
                  <a:pt x="80387" y="173201"/>
                </a:cubicBezTo>
                <a:lnTo>
                  <a:pt x="59479" y="191526"/>
                </a:lnTo>
                <a:lnTo>
                  <a:pt x="111388" y="243269"/>
                </a:lnTo>
                <a:lnTo>
                  <a:pt x="240801" y="243269"/>
                </a:lnTo>
                <a:cubicBezTo>
                  <a:pt x="249453" y="243269"/>
                  <a:pt x="263872" y="227458"/>
                  <a:pt x="284780" y="196916"/>
                </a:cubicBezTo>
                <a:lnTo>
                  <a:pt x="316502" y="149126"/>
                </a:lnTo>
                <a:cubicBezTo>
                  <a:pt x="320107" y="144095"/>
                  <a:pt x="318665" y="136550"/>
                  <a:pt x="313258" y="133316"/>
                </a:cubicBezTo>
                <a:cubicBezTo>
                  <a:pt x="310734" y="131519"/>
                  <a:pt x="307129" y="130801"/>
                  <a:pt x="303164" y="131519"/>
                </a:cubicBezTo>
                <a:close/>
                <a:moveTo>
                  <a:pt x="182728" y="120483"/>
                </a:moveTo>
                <a:cubicBezTo>
                  <a:pt x="184129" y="118707"/>
                  <a:pt x="186933" y="118707"/>
                  <a:pt x="188335" y="120483"/>
                </a:cubicBezTo>
                <a:lnTo>
                  <a:pt x="206210" y="138238"/>
                </a:lnTo>
                <a:cubicBezTo>
                  <a:pt x="207612" y="140014"/>
                  <a:pt x="207612" y="142499"/>
                  <a:pt x="206210" y="144275"/>
                </a:cubicBezTo>
                <a:cubicBezTo>
                  <a:pt x="205158" y="144985"/>
                  <a:pt x="204107" y="145340"/>
                  <a:pt x="203055" y="145340"/>
                </a:cubicBezTo>
                <a:cubicBezTo>
                  <a:pt x="202004" y="145340"/>
                  <a:pt x="200953" y="144985"/>
                  <a:pt x="200252" y="144275"/>
                </a:cubicBezTo>
                <a:lnTo>
                  <a:pt x="182728" y="126164"/>
                </a:lnTo>
                <a:cubicBezTo>
                  <a:pt x="180975" y="124744"/>
                  <a:pt x="180975" y="121903"/>
                  <a:pt x="182728" y="120483"/>
                </a:cubicBezTo>
                <a:close/>
                <a:moveTo>
                  <a:pt x="82776" y="120483"/>
                </a:moveTo>
                <a:cubicBezTo>
                  <a:pt x="84529" y="118707"/>
                  <a:pt x="86982" y="118707"/>
                  <a:pt x="88384" y="120483"/>
                </a:cubicBezTo>
                <a:cubicBezTo>
                  <a:pt x="90136" y="121903"/>
                  <a:pt x="90136" y="124744"/>
                  <a:pt x="88384" y="126164"/>
                </a:cubicBezTo>
                <a:lnTo>
                  <a:pt x="70860" y="144275"/>
                </a:lnTo>
                <a:cubicBezTo>
                  <a:pt x="70159" y="144985"/>
                  <a:pt x="69108" y="145340"/>
                  <a:pt x="68056" y="145340"/>
                </a:cubicBezTo>
                <a:cubicBezTo>
                  <a:pt x="67005" y="145340"/>
                  <a:pt x="65953" y="144985"/>
                  <a:pt x="64902" y="144275"/>
                </a:cubicBezTo>
                <a:cubicBezTo>
                  <a:pt x="63500" y="142499"/>
                  <a:pt x="63500" y="140014"/>
                  <a:pt x="64902" y="138238"/>
                </a:cubicBezTo>
                <a:close/>
                <a:moveTo>
                  <a:pt x="136334" y="118707"/>
                </a:moveTo>
                <a:cubicBezTo>
                  <a:pt x="138620" y="118707"/>
                  <a:pt x="140906" y="120506"/>
                  <a:pt x="140906" y="123025"/>
                </a:cubicBezTo>
                <a:lnTo>
                  <a:pt x="140906" y="141017"/>
                </a:lnTo>
                <a:cubicBezTo>
                  <a:pt x="140906" y="143536"/>
                  <a:pt x="138620" y="145335"/>
                  <a:pt x="136334" y="145335"/>
                </a:cubicBezTo>
                <a:cubicBezTo>
                  <a:pt x="134048" y="145335"/>
                  <a:pt x="131762" y="143536"/>
                  <a:pt x="131762" y="141017"/>
                </a:cubicBezTo>
                <a:lnTo>
                  <a:pt x="131762" y="123025"/>
                </a:lnTo>
                <a:cubicBezTo>
                  <a:pt x="131762" y="120506"/>
                  <a:pt x="134048" y="118707"/>
                  <a:pt x="136334" y="118707"/>
                </a:cubicBezTo>
                <a:close/>
                <a:moveTo>
                  <a:pt x="283698" y="116786"/>
                </a:moveTo>
                <a:cubicBezTo>
                  <a:pt x="279733" y="117505"/>
                  <a:pt x="276489" y="119302"/>
                  <a:pt x="274686" y="121817"/>
                </a:cubicBezTo>
                <a:lnTo>
                  <a:pt x="243324" y="168889"/>
                </a:lnTo>
                <a:cubicBezTo>
                  <a:pt x="241522" y="171763"/>
                  <a:pt x="238999" y="173919"/>
                  <a:pt x="236115" y="175357"/>
                </a:cubicBezTo>
                <a:cubicBezTo>
                  <a:pt x="237557" y="177512"/>
                  <a:pt x="238999" y="180387"/>
                  <a:pt x="239720" y="183262"/>
                </a:cubicBezTo>
                <a:lnTo>
                  <a:pt x="246929" y="183262"/>
                </a:lnTo>
                <a:cubicBezTo>
                  <a:pt x="250534" y="183262"/>
                  <a:pt x="253778" y="181824"/>
                  <a:pt x="255581" y="178950"/>
                </a:cubicBezTo>
                <a:lnTo>
                  <a:pt x="287303" y="131519"/>
                </a:lnTo>
                <a:cubicBezTo>
                  <a:pt x="289466" y="127926"/>
                  <a:pt x="293431" y="125411"/>
                  <a:pt x="298117" y="123973"/>
                </a:cubicBezTo>
                <a:cubicBezTo>
                  <a:pt x="297396" y="121817"/>
                  <a:pt x="295955" y="120021"/>
                  <a:pt x="293792" y="118583"/>
                </a:cubicBezTo>
                <a:cubicBezTo>
                  <a:pt x="291268" y="116786"/>
                  <a:pt x="287663" y="116068"/>
                  <a:pt x="283698" y="116786"/>
                </a:cubicBezTo>
                <a:close/>
                <a:moveTo>
                  <a:pt x="253778" y="115349"/>
                </a:moveTo>
                <a:cubicBezTo>
                  <a:pt x="249813" y="116068"/>
                  <a:pt x="246569" y="117864"/>
                  <a:pt x="245127" y="120021"/>
                </a:cubicBezTo>
                <a:lnTo>
                  <a:pt x="213765" y="167092"/>
                </a:lnTo>
                <a:lnTo>
                  <a:pt x="220254" y="167092"/>
                </a:lnTo>
                <a:cubicBezTo>
                  <a:pt x="222777" y="167092"/>
                  <a:pt x="225300" y="167451"/>
                  <a:pt x="227824" y="168889"/>
                </a:cubicBezTo>
                <a:cubicBezTo>
                  <a:pt x="231068" y="168889"/>
                  <a:pt x="234312" y="167092"/>
                  <a:pt x="236115" y="164218"/>
                </a:cubicBezTo>
                <a:lnTo>
                  <a:pt x="266395" y="118943"/>
                </a:lnTo>
                <a:cubicBezTo>
                  <a:pt x="266035" y="118224"/>
                  <a:pt x="264953" y="117505"/>
                  <a:pt x="264232" y="116786"/>
                </a:cubicBezTo>
                <a:cubicBezTo>
                  <a:pt x="261709" y="115349"/>
                  <a:pt x="257744" y="114630"/>
                  <a:pt x="253778" y="115349"/>
                </a:cubicBezTo>
                <a:close/>
                <a:moveTo>
                  <a:pt x="252336" y="107085"/>
                </a:moveTo>
                <a:cubicBezTo>
                  <a:pt x="258465" y="106007"/>
                  <a:pt x="264593" y="107085"/>
                  <a:pt x="268918" y="109959"/>
                </a:cubicBezTo>
                <a:cubicBezTo>
                  <a:pt x="270360" y="110678"/>
                  <a:pt x="271081" y="111756"/>
                  <a:pt x="272163" y="112475"/>
                </a:cubicBezTo>
                <a:cubicBezTo>
                  <a:pt x="275047" y="110678"/>
                  <a:pt x="278291" y="109241"/>
                  <a:pt x="282256" y="108522"/>
                </a:cubicBezTo>
                <a:cubicBezTo>
                  <a:pt x="288384" y="107444"/>
                  <a:pt x="294513" y="108522"/>
                  <a:pt x="298478" y="111756"/>
                </a:cubicBezTo>
                <a:cubicBezTo>
                  <a:pt x="302804" y="114271"/>
                  <a:pt x="305687" y="118224"/>
                  <a:pt x="307129" y="122895"/>
                </a:cubicBezTo>
                <a:cubicBezTo>
                  <a:pt x="311095" y="122895"/>
                  <a:pt x="315060" y="123973"/>
                  <a:pt x="318304" y="126129"/>
                </a:cubicBezTo>
                <a:cubicBezTo>
                  <a:pt x="327316" y="132238"/>
                  <a:pt x="329840" y="144455"/>
                  <a:pt x="323711" y="153797"/>
                </a:cubicBezTo>
                <a:lnTo>
                  <a:pt x="291629" y="201946"/>
                </a:lnTo>
                <a:cubicBezTo>
                  <a:pt x="275047" y="226740"/>
                  <a:pt x="255941" y="251892"/>
                  <a:pt x="240801" y="251892"/>
                </a:cubicBezTo>
                <a:lnTo>
                  <a:pt x="119679" y="251892"/>
                </a:lnTo>
                <a:lnTo>
                  <a:pt x="128691" y="260516"/>
                </a:lnTo>
                <a:cubicBezTo>
                  <a:pt x="130133" y="262313"/>
                  <a:pt x="130133" y="264828"/>
                  <a:pt x="128691" y="266625"/>
                </a:cubicBezTo>
                <a:lnTo>
                  <a:pt x="96969" y="297886"/>
                </a:lnTo>
                <a:cubicBezTo>
                  <a:pt x="95888" y="298964"/>
                  <a:pt x="94806" y="299323"/>
                  <a:pt x="93725" y="299323"/>
                </a:cubicBezTo>
                <a:cubicBezTo>
                  <a:pt x="92643" y="299323"/>
                  <a:pt x="91562" y="298964"/>
                  <a:pt x="90841" y="297886"/>
                </a:cubicBezTo>
                <a:lnTo>
                  <a:pt x="1442" y="208774"/>
                </a:lnTo>
                <a:cubicBezTo>
                  <a:pt x="721" y="208055"/>
                  <a:pt x="0" y="206977"/>
                  <a:pt x="0" y="205899"/>
                </a:cubicBezTo>
                <a:cubicBezTo>
                  <a:pt x="0" y="204821"/>
                  <a:pt x="721" y="203743"/>
                  <a:pt x="1442" y="202665"/>
                </a:cubicBezTo>
                <a:lnTo>
                  <a:pt x="32804" y="171404"/>
                </a:lnTo>
                <a:cubicBezTo>
                  <a:pt x="34606" y="169607"/>
                  <a:pt x="37129" y="169607"/>
                  <a:pt x="38932" y="171404"/>
                </a:cubicBezTo>
                <a:lnTo>
                  <a:pt x="41455" y="173919"/>
                </a:lnTo>
                <a:lnTo>
                  <a:pt x="53351" y="185777"/>
                </a:lnTo>
                <a:lnTo>
                  <a:pt x="74980" y="166733"/>
                </a:lnTo>
                <a:cubicBezTo>
                  <a:pt x="84352" y="158828"/>
                  <a:pt x="96609" y="154157"/>
                  <a:pt x="109946" y="154157"/>
                </a:cubicBezTo>
                <a:lnTo>
                  <a:pt x="131936" y="154157"/>
                </a:lnTo>
                <a:cubicBezTo>
                  <a:pt x="145273" y="154157"/>
                  <a:pt x="157890" y="158828"/>
                  <a:pt x="166902" y="167092"/>
                </a:cubicBezTo>
                <a:lnTo>
                  <a:pt x="197904" y="167092"/>
                </a:lnTo>
                <a:cubicBezTo>
                  <a:pt x="201509" y="167092"/>
                  <a:pt x="204392" y="165296"/>
                  <a:pt x="206555" y="162780"/>
                </a:cubicBezTo>
                <a:lnTo>
                  <a:pt x="237917" y="115349"/>
                </a:lnTo>
                <a:cubicBezTo>
                  <a:pt x="240801" y="111037"/>
                  <a:pt x="246208" y="107803"/>
                  <a:pt x="252336" y="107085"/>
                </a:cubicBezTo>
                <a:close/>
                <a:moveTo>
                  <a:pt x="185737" y="44513"/>
                </a:moveTo>
                <a:cubicBezTo>
                  <a:pt x="176078" y="44513"/>
                  <a:pt x="168565" y="52506"/>
                  <a:pt x="168565" y="61588"/>
                </a:cubicBezTo>
                <a:lnTo>
                  <a:pt x="168565" y="83387"/>
                </a:lnTo>
                <a:cubicBezTo>
                  <a:pt x="168565" y="92833"/>
                  <a:pt x="176078" y="100462"/>
                  <a:pt x="185737" y="100462"/>
                </a:cubicBezTo>
                <a:cubicBezTo>
                  <a:pt x="194681" y="100462"/>
                  <a:pt x="202551" y="92833"/>
                  <a:pt x="202551" y="83387"/>
                </a:cubicBezTo>
                <a:lnTo>
                  <a:pt x="202551" y="61588"/>
                </a:lnTo>
                <a:cubicBezTo>
                  <a:pt x="202551" y="52506"/>
                  <a:pt x="194681" y="44513"/>
                  <a:pt x="185737" y="44513"/>
                </a:cubicBezTo>
                <a:close/>
                <a:moveTo>
                  <a:pt x="185737" y="36157"/>
                </a:moveTo>
                <a:cubicBezTo>
                  <a:pt x="199689" y="36157"/>
                  <a:pt x="210779" y="47783"/>
                  <a:pt x="210779" y="61588"/>
                </a:cubicBezTo>
                <a:lnTo>
                  <a:pt x="210779" y="83387"/>
                </a:lnTo>
                <a:cubicBezTo>
                  <a:pt x="210779" y="97193"/>
                  <a:pt x="199689" y="108818"/>
                  <a:pt x="185737" y="108818"/>
                </a:cubicBezTo>
                <a:cubicBezTo>
                  <a:pt x="171785" y="108818"/>
                  <a:pt x="160337" y="97193"/>
                  <a:pt x="160337" y="83387"/>
                </a:cubicBezTo>
                <a:lnTo>
                  <a:pt x="160337" y="61588"/>
                </a:lnTo>
                <a:cubicBezTo>
                  <a:pt x="160337" y="47783"/>
                  <a:pt x="171785" y="36157"/>
                  <a:pt x="185737" y="36157"/>
                </a:cubicBezTo>
                <a:close/>
                <a:moveTo>
                  <a:pt x="117019" y="36157"/>
                </a:moveTo>
                <a:lnTo>
                  <a:pt x="149321" y="36157"/>
                </a:lnTo>
                <a:cubicBezTo>
                  <a:pt x="151833" y="36157"/>
                  <a:pt x="153628" y="37973"/>
                  <a:pt x="153628" y="40516"/>
                </a:cubicBezTo>
                <a:cubicBezTo>
                  <a:pt x="153628" y="42696"/>
                  <a:pt x="151833" y="44513"/>
                  <a:pt x="149321" y="44513"/>
                </a:cubicBezTo>
                <a:lnTo>
                  <a:pt x="121326" y="44513"/>
                </a:lnTo>
                <a:lnTo>
                  <a:pt x="121326" y="68128"/>
                </a:lnTo>
                <a:lnTo>
                  <a:pt x="148603" y="68128"/>
                </a:lnTo>
                <a:cubicBezTo>
                  <a:pt x="151116" y="68128"/>
                  <a:pt x="152910" y="70308"/>
                  <a:pt x="152910" y="72488"/>
                </a:cubicBezTo>
                <a:cubicBezTo>
                  <a:pt x="152910" y="74667"/>
                  <a:pt x="151116" y="76847"/>
                  <a:pt x="148603" y="76847"/>
                </a:cubicBezTo>
                <a:lnTo>
                  <a:pt x="121326" y="76847"/>
                </a:lnTo>
                <a:lnTo>
                  <a:pt x="121326" y="100462"/>
                </a:lnTo>
                <a:lnTo>
                  <a:pt x="149321" y="100462"/>
                </a:lnTo>
                <a:cubicBezTo>
                  <a:pt x="151833" y="100462"/>
                  <a:pt x="153628" y="102279"/>
                  <a:pt x="153628" y="104459"/>
                </a:cubicBezTo>
                <a:cubicBezTo>
                  <a:pt x="153628" y="107002"/>
                  <a:pt x="151833" y="108818"/>
                  <a:pt x="149321" y="108818"/>
                </a:cubicBezTo>
                <a:lnTo>
                  <a:pt x="117019" y="108818"/>
                </a:lnTo>
                <a:cubicBezTo>
                  <a:pt x="114506" y="108818"/>
                  <a:pt x="112712" y="107002"/>
                  <a:pt x="112712" y="104459"/>
                </a:cubicBezTo>
                <a:lnTo>
                  <a:pt x="112712" y="40516"/>
                </a:lnTo>
                <a:cubicBezTo>
                  <a:pt x="112712" y="37973"/>
                  <a:pt x="114506" y="36157"/>
                  <a:pt x="117019" y="36157"/>
                </a:cubicBezTo>
                <a:close/>
                <a:moveTo>
                  <a:pt x="75596" y="36157"/>
                </a:moveTo>
                <a:lnTo>
                  <a:pt x="102069" y="36157"/>
                </a:lnTo>
                <a:cubicBezTo>
                  <a:pt x="104215" y="36157"/>
                  <a:pt x="106004" y="37973"/>
                  <a:pt x="106004" y="40516"/>
                </a:cubicBezTo>
                <a:cubicBezTo>
                  <a:pt x="106004" y="42696"/>
                  <a:pt x="104215" y="44513"/>
                  <a:pt x="102069" y="44513"/>
                </a:cubicBezTo>
                <a:lnTo>
                  <a:pt x="75596" y="44513"/>
                </a:lnTo>
                <a:cubicBezTo>
                  <a:pt x="69156" y="44513"/>
                  <a:pt x="64148" y="49962"/>
                  <a:pt x="64148" y="56502"/>
                </a:cubicBezTo>
                <a:cubicBezTo>
                  <a:pt x="64148" y="62678"/>
                  <a:pt x="69156" y="68128"/>
                  <a:pt x="75596" y="68128"/>
                </a:cubicBezTo>
                <a:lnTo>
                  <a:pt x="85970" y="68128"/>
                </a:lnTo>
                <a:cubicBezTo>
                  <a:pt x="97418" y="68128"/>
                  <a:pt x="106004" y="77211"/>
                  <a:pt x="106004" y="88473"/>
                </a:cubicBezTo>
                <a:cubicBezTo>
                  <a:pt x="106004" y="99736"/>
                  <a:pt x="97418" y="108818"/>
                  <a:pt x="85970" y="108818"/>
                </a:cubicBezTo>
                <a:lnTo>
                  <a:pt x="59855" y="108818"/>
                </a:lnTo>
                <a:cubicBezTo>
                  <a:pt x="57351" y="108818"/>
                  <a:pt x="55562" y="107002"/>
                  <a:pt x="55562" y="104459"/>
                </a:cubicBezTo>
                <a:cubicBezTo>
                  <a:pt x="55562" y="102279"/>
                  <a:pt x="57351" y="100462"/>
                  <a:pt x="59855" y="100462"/>
                </a:cubicBezTo>
                <a:lnTo>
                  <a:pt x="85970" y="100462"/>
                </a:lnTo>
                <a:cubicBezTo>
                  <a:pt x="92768" y="100462"/>
                  <a:pt x="97776" y="95013"/>
                  <a:pt x="97776" y="88473"/>
                </a:cubicBezTo>
                <a:cubicBezTo>
                  <a:pt x="97776" y="82297"/>
                  <a:pt x="92768" y="76847"/>
                  <a:pt x="85970" y="76847"/>
                </a:cubicBezTo>
                <a:lnTo>
                  <a:pt x="75596" y="76847"/>
                </a:lnTo>
                <a:cubicBezTo>
                  <a:pt x="64506" y="76847"/>
                  <a:pt x="55562" y="67765"/>
                  <a:pt x="55562" y="56502"/>
                </a:cubicBezTo>
                <a:cubicBezTo>
                  <a:pt x="55562" y="45239"/>
                  <a:pt x="64506" y="36157"/>
                  <a:pt x="75596" y="36157"/>
                </a:cubicBezTo>
                <a:close/>
                <a:moveTo>
                  <a:pt x="136334" y="1232"/>
                </a:moveTo>
                <a:cubicBezTo>
                  <a:pt x="138620" y="1232"/>
                  <a:pt x="140906" y="3031"/>
                  <a:pt x="140906" y="5550"/>
                </a:cubicBezTo>
                <a:lnTo>
                  <a:pt x="140906" y="23902"/>
                </a:lnTo>
                <a:cubicBezTo>
                  <a:pt x="140906" y="26061"/>
                  <a:pt x="138620" y="27860"/>
                  <a:pt x="136334" y="27860"/>
                </a:cubicBezTo>
                <a:cubicBezTo>
                  <a:pt x="134048" y="27860"/>
                  <a:pt x="131762" y="26061"/>
                  <a:pt x="131762" y="23902"/>
                </a:cubicBezTo>
                <a:lnTo>
                  <a:pt x="131762" y="5550"/>
                </a:lnTo>
                <a:cubicBezTo>
                  <a:pt x="131762" y="3031"/>
                  <a:pt x="134048" y="1232"/>
                  <a:pt x="136334" y="1232"/>
                </a:cubicBezTo>
                <a:close/>
                <a:moveTo>
                  <a:pt x="200252" y="1065"/>
                </a:moveTo>
                <a:cubicBezTo>
                  <a:pt x="202004" y="-355"/>
                  <a:pt x="204457" y="-355"/>
                  <a:pt x="206210" y="1065"/>
                </a:cubicBezTo>
                <a:cubicBezTo>
                  <a:pt x="207612" y="2841"/>
                  <a:pt x="207612" y="5681"/>
                  <a:pt x="206210" y="7457"/>
                </a:cubicBezTo>
                <a:lnTo>
                  <a:pt x="188335" y="24856"/>
                </a:lnTo>
                <a:cubicBezTo>
                  <a:pt x="187284" y="25922"/>
                  <a:pt x="186583" y="26277"/>
                  <a:pt x="185531" y="26277"/>
                </a:cubicBezTo>
                <a:cubicBezTo>
                  <a:pt x="184480" y="26277"/>
                  <a:pt x="183428" y="25922"/>
                  <a:pt x="182728" y="24856"/>
                </a:cubicBezTo>
                <a:cubicBezTo>
                  <a:pt x="180975" y="23436"/>
                  <a:pt x="180975" y="20595"/>
                  <a:pt x="182728" y="19175"/>
                </a:cubicBezTo>
                <a:close/>
                <a:moveTo>
                  <a:pt x="64902" y="1065"/>
                </a:moveTo>
                <a:cubicBezTo>
                  <a:pt x="66654" y="-355"/>
                  <a:pt x="69108" y="-355"/>
                  <a:pt x="70860" y="1065"/>
                </a:cubicBezTo>
                <a:lnTo>
                  <a:pt x="88384" y="19175"/>
                </a:lnTo>
                <a:cubicBezTo>
                  <a:pt x="90136" y="20595"/>
                  <a:pt x="90136" y="23436"/>
                  <a:pt x="88384" y="24856"/>
                </a:cubicBezTo>
                <a:cubicBezTo>
                  <a:pt x="88034" y="25922"/>
                  <a:pt x="86632" y="26277"/>
                  <a:pt x="85580" y="26277"/>
                </a:cubicBezTo>
                <a:cubicBezTo>
                  <a:pt x="84529" y="26277"/>
                  <a:pt x="83477" y="25922"/>
                  <a:pt x="82776" y="24856"/>
                </a:cubicBezTo>
                <a:lnTo>
                  <a:pt x="64902" y="7457"/>
                </a:lnTo>
                <a:cubicBezTo>
                  <a:pt x="63500" y="5681"/>
                  <a:pt x="63500" y="2841"/>
                  <a:pt x="64902" y="10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9348177D-4657-FE4A-8F32-8DECF05D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575" y="4605855"/>
            <a:ext cx="1130322" cy="811728"/>
          </a:xfrm>
          <a:custGeom>
            <a:avLst/>
            <a:gdLst>
              <a:gd name="connsiteX0" fmla="*/ 185265 w 326665"/>
              <a:gd name="connsiteY0" fmla="*/ 190500 h 234591"/>
              <a:gd name="connsiteX1" fmla="*/ 230303 w 326665"/>
              <a:gd name="connsiteY1" fmla="*/ 190500 h 234591"/>
              <a:gd name="connsiteX2" fmla="*/ 234593 w 326665"/>
              <a:gd name="connsiteY2" fmla="*/ 195072 h 234591"/>
              <a:gd name="connsiteX3" fmla="*/ 230303 w 326665"/>
              <a:gd name="connsiteY3" fmla="*/ 199644 h 234591"/>
              <a:gd name="connsiteX4" fmla="*/ 185265 w 326665"/>
              <a:gd name="connsiteY4" fmla="*/ 199644 h 234591"/>
              <a:gd name="connsiteX5" fmla="*/ 180975 w 326665"/>
              <a:gd name="connsiteY5" fmla="*/ 195072 h 234591"/>
              <a:gd name="connsiteX6" fmla="*/ 185265 w 326665"/>
              <a:gd name="connsiteY6" fmla="*/ 190500 h 234591"/>
              <a:gd name="connsiteX7" fmla="*/ 185308 w 326665"/>
              <a:gd name="connsiteY7" fmla="*/ 163513 h 234591"/>
              <a:gd name="connsiteX8" fmla="*/ 276293 w 326665"/>
              <a:gd name="connsiteY8" fmla="*/ 163513 h 234591"/>
              <a:gd name="connsiteX9" fmla="*/ 280626 w 326665"/>
              <a:gd name="connsiteY9" fmla="*/ 167482 h 234591"/>
              <a:gd name="connsiteX10" fmla="*/ 276293 w 326665"/>
              <a:gd name="connsiteY10" fmla="*/ 171120 h 234591"/>
              <a:gd name="connsiteX11" fmla="*/ 185308 w 326665"/>
              <a:gd name="connsiteY11" fmla="*/ 171120 h 234591"/>
              <a:gd name="connsiteX12" fmla="*/ 180975 w 326665"/>
              <a:gd name="connsiteY12" fmla="*/ 167482 h 234591"/>
              <a:gd name="connsiteX13" fmla="*/ 185308 w 326665"/>
              <a:gd name="connsiteY13" fmla="*/ 163513 h 234591"/>
              <a:gd name="connsiteX14" fmla="*/ 185292 w 326665"/>
              <a:gd name="connsiteY14" fmla="*/ 136525 h 234591"/>
              <a:gd name="connsiteX15" fmla="*/ 303298 w 326665"/>
              <a:gd name="connsiteY15" fmla="*/ 136525 h 234591"/>
              <a:gd name="connsiteX16" fmla="*/ 307615 w 326665"/>
              <a:gd name="connsiteY16" fmla="*/ 141097 h 234591"/>
              <a:gd name="connsiteX17" fmla="*/ 303298 w 326665"/>
              <a:gd name="connsiteY17" fmla="*/ 145669 h 234591"/>
              <a:gd name="connsiteX18" fmla="*/ 185292 w 326665"/>
              <a:gd name="connsiteY18" fmla="*/ 145669 h 234591"/>
              <a:gd name="connsiteX19" fmla="*/ 180975 w 326665"/>
              <a:gd name="connsiteY19" fmla="*/ 141097 h 234591"/>
              <a:gd name="connsiteX20" fmla="*/ 185292 w 326665"/>
              <a:gd name="connsiteY20" fmla="*/ 136525 h 234591"/>
              <a:gd name="connsiteX21" fmla="*/ 54024 w 326665"/>
              <a:gd name="connsiteY21" fmla="*/ 134001 h 234591"/>
              <a:gd name="connsiteX22" fmla="*/ 54024 w 326665"/>
              <a:gd name="connsiteY22" fmla="*/ 189685 h 234591"/>
              <a:gd name="connsiteX23" fmla="*/ 154869 w 326665"/>
              <a:gd name="connsiteY23" fmla="*/ 189685 h 234591"/>
              <a:gd name="connsiteX24" fmla="*/ 154869 w 326665"/>
              <a:gd name="connsiteY24" fmla="*/ 134001 h 234591"/>
              <a:gd name="connsiteX25" fmla="*/ 98684 w 326665"/>
              <a:gd name="connsiteY25" fmla="*/ 134001 h 234591"/>
              <a:gd name="connsiteX26" fmla="*/ 92561 w 326665"/>
              <a:gd name="connsiteY26" fmla="*/ 149808 h 234591"/>
              <a:gd name="connsiteX27" fmla="*/ 84638 w 326665"/>
              <a:gd name="connsiteY27" fmla="*/ 155197 h 234591"/>
              <a:gd name="connsiteX28" fmla="*/ 84277 w 326665"/>
              <a:gd name="connsiteY28" fmla="*/ 155197 h 234591"/>
              <a:gd name="connsiteX29" fmla="*/ 76714 w 326665"/>
              <a:gd name="connsiteY29" fmla="*/ 150167 h 234591"/>
              <a:gd name="connsiteX30" fmla="*/ 69151 w 326665"/>
              <a:gd name="connsiteY30" fmla="*/ 134001 h 234591"/>
              <a:gd name="connsiteX31" fmla="*/ 177559 w 326665"/>
              <a:gd name="connsiteY31" fmla="*/ 78676 h 234591"/>
              <a:gd name="connsiteX32" fmla="*/ 177559 w 326665"/>
              <a:gd name="connsiteY32" fmla="*/ 122864 h 234591"/>
              <a:gd name="connsiteX33" fmla="*/ 166394 w 326665"/>
              <a:gd name="connsiteY33" fmla="*/ 134001 h 234591"/>
              <a:gd name="connsiteX34" fmla="*/ 163152 w 326665"/>
              <a:gd name="connsiteY34" fmla="*/ 134001 h 234591"/>
              <a:gd name="connsiteX35" fmla="*/ 163152 w 326665"/>
              <a:gd name="connsiteY35" fmla="*/ 193996 h 234591"/>
              <a:gd name="connsiteX36" fmla="*/ 158831 w 326665"/>
              <a:gd name="connsiteY36" fmla="*/ 198307 h 234591"/>
              <a:gd name="connsiteX37" fmla="*/ 49702 w 326665"/>
              <a:gd name="connsiteY37" fmla="*/ 198307 h 234591"/>
              <a:gd name="connsiteX38" fmla="*/ 45380 w 326665"/>
              <a:gd name="connsiteY38" fmla="*/ 193996 h 234591"/>
              <a:gd name="connsiteX39" fmla="*/ 45380 w 326665"/>
              <a:gd name="connsiteY39" fmla="*/ 134001 h 234591"/>
              <a:gd name="connsiteX40" fmla="*/ 36016 w 326665"/>
              <a:gd name="connsiteY40" fmla="*/ 134001 h 234591"/>
              <a:gd name="connsiteX41" fmla="*/ 36016 w 326665"/>
              <a:gd name="connsiteY41" fmla="*/ 216988 h 234591"/>
              <a:gd name="connsiteX42" fmla="*/ 45020 w 326665"/>
              <a:gd name="connsiteY42" fmla="*/ 225969 h 234591"/>
              <a:gd name="connsiteX43" fmla="*/ 309017 w 326665"/>
              <a:gd name="connsiteY43" fmla="*/ 225969 h 234591"/>
              <a:gd name="connsiteX44" fmla="*/ 318021 w 326665"/>
              <a:gd name="connsiteY44" fmla="*/ 216988 h 234591"/>
              <a:gd name="connsiteX45" fmla="*/ 318021 w 326665"/>
              <a:gd name="connsiteY45" fmla="*/ 78676 h 234591"/>
              <a:gd name="connsiteX46" fmla="*/ 130725 w 326665"/>
              <a:gd name="connsiteY46" fmla="*/ 66546 h 234591"/>
              <a:gd name="connsiteX47" fmla="*/ 95901 w 326665"/>
              <a:gd name="connsiteY47" fmla="*/ 70850 h 234591"/>
              <a:gd name="connsiteX48" fmla="*/ 83335 w 326665"/>
              <a:gd name="connsiteY48" fmla="*/ 103846 h 234591"/>
              <a:gd name="connsiteX49" fmla="*/ 92670 w 326665"/>
              <a:gd name="connsiteY49" fmla="*/ 105281 h 234591"/>
              <a:gd name="connsiteX50" fmla="*/ 130725 w 326665"/>
              <a:gd name="connsiteY50" fmla="*/ 66905 h 234591"/>
              <a:gd name="connsiteX51" fmla="*/ 47434 w 326665"/>
              <a:gd name="connsiteY51" fmla="*/ 62601 h 234591"/>
              <a:gd name="connsiteX52" fmla="*/ 46357 w 326665"/>
              <a:gd name="connsiteY52" fmla="*/ 71567 h 234591"/>
              <a:gd name="connsiteX53" fmla="*/ 72924 w 326665"/>
              <a:gd name="connsiteY53" fmla="*/ 107792 h 234591"/>
              <a:gd name="connsiteX54" fmla="*/ 86926 w 326665"/>
              <a:gd name="connsiteY54" fmla="*/ 70133 h 234591"/>
              <a:gd name="connsiteX55" fmla="*/ 50306 w 326665"/>
              <a:gd name="connsiteY55" fmla="*/ 62960 h 234591"/>
              <a:gd name="connsiteX56" fmla="*/ 298896 w 326665"/>
              <a:gd name="connsiteY56" fmla="*/ 52388 h 234591"/>
              <a:gd name="connsiteX57" fmla="*/ 304453 w 326665"/>
              <a:gd name="connsiteY57" fmla="*/ 57944 h 234591"/>
              <a:gd name="connsiteX58" fmla="*/ 298896 w 326665"/>
              <a:gd name="connsiteY58" fmla="*/ 63153 h 234591"/>
              <a:gd name="connsiteX59" fmla="*/ 293687 w 326665"/>
              <a:gd name="connsiteY59" fmla="*/ 57944 h 234591"/>
              <a:gd name="connsiteX60" fmla="*/ 298896 w 326665"/>
              <a:gd name="connsiteY60" fmla="*/ 52388 h 234591"/>
              <a:gd name="connsiteX61" fmla="*/ 277019 w 326665"/>
              <a:gd name="connsiteY61" fmla="*/ 52388 h 234591"/>
              <a:gd name="connsiteX62" fmla="*/ 282228 w 326665"/>
              <a:gd name="connsiteY62" fmla="*/ 57944 h 234591"/>
              <a:gd name="connsiteX63" fmla="*/ 277019 w 326665"/>
              <a:gd name="connsiteY63" fmla="*/ 63153 h 234591"/>
              <a:gd name="connsiteX64" fmla="*/ 271462 w 326665"/>
              <a:gd name="connsiteY64" fmla="*/ 57944 h 234591"/>
              <a:gd name="connsiteX65" fmla="*/ 277019 w 326665"/>
              <a:gd name="connsiteY65" fmla="*/ 52388 h 234591"/>
              <a:gd name="connsiteX66" fmla="*/ 254614 w 326665"/>
              <a:gd name="connsiteY66" fmla="*/ 52388 h 234591"/>
              <a:gd name="connsiteX67" fmla="*/ 259992 w 326665"/>
              <a:gd name="connsiteY67" fmla="*/ 57944 h 234591"/>
              <a:gd name="connsiteX68" fmla="*/ 254614 w 326665"/>
              <a:gd name="connsiteY68" fmla="*/ 63153 h 234591"/>
              <a:gd name="connsiteX69" fmla="*/ 249237 w 326665"/>
              <a:gd name="connsiteY69" fmla="*/ 57944 h 234591"/>
              <a:gd name="connsiteX70" fmla="*/ 254614 w 326665"/>
              <a:gd name="connsiteY70" fmla="*/ 52388 h 234591"/>
              <a:gd name="connsiteX71" fmla="*/ 177559 w 326665"/>
              <a:gd name="connsiteY71" fmla="*/ 44188 h 234591"/>
              <a:gd name="connsiteX72" fmla="*/ 177559 w 326665"/>
              <a:gd name="connsiteY72" fmla="*/ 70413 h 234591"/>
              <a:gd name="connsiteX73" fmla="*/ 318021 w 326665"/>
              <a:gd name="connsiteY73" fmla="*/ 70413 h 234591"/>
              <a:gd name="connsiteX74" fmla="*/ 318021 w 326665"/>
              <a:gd name="connsiteY74" fmla="*/ 53888 h 234591"/>
              <a:gd name="connsiteX75" fmla="*/ 309017 w 326665"/>
              <a:gd name="connsiteY75" fmla="*/ 44188 h 234591"/>
              <a:gd name="connsiteX76" fmla="*/ 105235 w 326665"/>
              <a:gd name="connsiteY76" fmla="*/ 31039 h 234591"/>
              <a:gd name="connsiteX77" fmla="*/ 98055 w 326665"/>
              <a:gd name="connsiteY77" fmla="*/ 61884 h 234591"/>
              <a:gd name="connsiteX78" fmla="*/ 129648 w 326665"/>
              <a:gd name="connsiteY78" fmla="*/ 57938 h 234591"/>
              <a:gd name="connsiteX79" fmla="*/ 105235 w 326665"/>
              <a:gd name="connsiteY79" fmla="*/ 31039 h 234591"/>
              <a:gd name="connsiteX80" fmla="*/ 92670 w 326665"/>
              <a:gd name="connsiteY80" fmla="*/ 29246 h 234591"/>
              <a:gd name="connsiteX81" fmla="*/ 56410 w 326665"/>
              <a:gd name="connsiteY81" fmla="*/ 55428 h 234591"/>
              <a:gd name="connsiteX82" fmla="*/ 89439 w 326665"/>
              <a:gd name="connsiteY82" fmla="*/ 61884 h 234591"/>
              <a:gd name="connsiteX83" fmla="*/ 96619 w 326665"/>
              <a:gd name="connsiteY83" fmla="*/ 29246 h 234591"/>
              <a:gd name="connsiteX84" fmla="*/ 92670 w 326665"/>
              <a:gd name="connsiteY84" fmla="*/ 29246 h 234591"/>
              <a:gd name="connsiteX85" fmla="*/ 92670 w 326665"/>
              <a:gd name="connsiteY85" fmla="*/ 20638 h 234591"/>
              <a:gd name="connsiteX86" fmla="*/ 102722 w 326665"/>
              <a:gd name="connsiteY86" fmla="*/ 21714 h 234591"/>
              <a:gd name="connsiteX87" fmla="*/ 103440 w 326665"/>
              <a:gd name="connsiteY87" fmla="*/ 21714 h 234591"/>
              <a:gd name="connsiteX88" fmla="*/ 138623 w 326665"/>
              <a:gd name="connsiteY88" fmla="*/ 60449 h 234591"/>
              <a:gd name="connsiteX89" fmla="*/ 138982 w 326665"/>
              <a:gd name="connsiteY89" fmla="*/ 60808 h 234591"/>
              <a:gd name="connsiteX90" fmla="*/ 138982 w 326665"/>
              <a:gd name="connsiteY90" fmla="*/ 61166 h 234591"/>
              <a:gd name="connsiteX91" fmla="*/ 139341 w 326665"/>
              <a:gd name="connsiteY91" fmla="*/ 66905 h 234591"/>
              <a:gd name="connsiteX92" fmla="*/ 92670 w 326665"/>
              <a:gd name="connsiteY92" fmla="*/ 113530 h 234591"/>
              <a:gd name="connsiteX93" fmla="*/ 80104 w 326665"/>
              <a:gd name="connsiteY93" fmla="*/ 112095 h 234591"/>
              <a:gd name="connsiteX94" fmla="*/ 79386 w 326665"/>
              <a:gd name="connsiteY94" fmla="*/ 114606 h 234591"/>
              <a:gd name="connsiteX95" fmla="*/ 75437 w 326665"/>
              <a:gd name="connsiteY95" fmla="*/ 117117 h 234591"/>
              <a:gd name="connsiteX96" fmla="*/ 74719 w 326665"/>
              <a:gd name="connsiteY96" fmla="*/ 117117 h 234591"/>
              <a:gd name="connsiteX97" fmla="*/ 38100 w 326665"/>
              <a:gd name="connsiteY97" fmla="*/ 71567 h 234591"/>
              <a:gd name="connsiteX98" fmla="*/ 40613 w 326665"/>
              <a:gd name="connsiteY98" fmla="*/ 56145 h 234591"/>
              <a:gd name="connsiteX99" fmla="*/ 45639 w 326665"/>
              <a:gd name="connsiteY99" fmla="*/ 53276 h 234591"/>
              <a:gd name="connsiteX100" fmla="*/ 48152 w 326665"/>
              <a:gd name="connsiteY100" fmla="*/ 53993 h 234591"/>
              <a:gd name="connsiteX101" fmla="*/ 92670 w 326665"/>
              <a:gd name="connsiteY101" fmla="*/ 20638 h 234591"/>
              <a:gd name="connsiteX102" fmla="*/ 11525 w 326665"/>
              <a:gd name="connsiteY102" fmla="*/ 8622 h 234591"/>
              <a:gd name="connsiteX103" fmla="*/ 8644 w 326665"/>
              <a:gd name="connsiteY103" fmla="*/ 11137 h 234591"/>
              <a:gd name="connsiteX104" fmla="*/ 8644 w 326665"/>
              <a:gd name="connsiteY104" fmla="*/ 122864 h 234591"/>
              <a:gd name="connsiteX105" fmla="*/ 11525 w 326665"/>
              <a:gd name="connsiteY105" fmla="*/ 125379 h 234591"/>
              <a:gd name="connsiteX106" fmla="*/ 72032 w 326665"/>
              <a:gd name="connsiteY106" fmla="*/ 125379 h 234591"/>
              <a:gd name="connsiteX107" fmla="*/ 75994 w 326665"/>
              <a:gd name="connsiteY107" fmla="*/ 127894 h 234591"/>
              <a:gd name="connsiteX108" fmla="*/ 84277 w 326665"/>
              <a:gd name="connsiteY108" fmla="*/ 146575 h 234591"/>
              <a:gd name="connsiteX109" fmla="*/ 91481 w 326665"/>
              <a:gd name="connsiteY109" fmla="*/ 128253 h 234591"/>
              <a:gd name="connsiteX110" fmla="*/ 95442 w 326665"/>
              <a:gd name="connsiteY110" fmla="*/ 125379 h 234591"/>
              <a:gd name="connsiteX111" fmla="*/ 166394 w 326665"/>
              <a:gd name="connsiteY111" fmla="*/ 125379 h 234591"/>
              <a:gd name="connsiteX112" fmla="*/ 169275 w 326665"/>
              <a:gd name="connsiteY112" fmla="*/ 122864 h 234591"/>
              <a:gd name="connsiteX113" fmla="*/ 169275 w 326665"/>
              <a:gd name="connsiteY113" fmla="*/ 11137 h 234591"/>
              <a:gd name="connsiteX114" fmla="*/ 166394 w 326665"/>
              <a:gd name="connsiteY114" fmla="*/ 8622 h 234591"/>
              <a:gd name="connsiteX115" fmla="*/ 11525 w 326665"/>
              <a:gd name="connsiteY115" fmla="*/ 0 h 234591"/>
              <a:gd name="connsiteX116" fmla="*/ 166394 w 326665"/>
              <a:gd name="connsiteY116" fmla="*/ 0 h 234591"/>
              <a:gd name="connsiteX117" fmla="*/ 177559 w 326665"/>
              <a:gd name="connsiteY117" fmla="*/ 11137 h 234591"/>
              <a:gd name="connsiteX118" fmla="*/ 177559 w 326665"/>
              <a:gd name="connsiteY118" fmla="*/ 35925 h 234591"/>
              <a:gd name="connsiteX119" fmla="*/ 309017 w 326665"/>
              <a:gd name="connsiteY119" fmla="*/ 35925 h 234591"/>
              <a:gd name="connsiteX120" fmla="*/ 326665 w 326665"/>
              <a:gd name="connsiteY120" fmla="*/ 53888 h 234591"/>
              <a:gd name="connsiteX121" fmla="*/ 326665 w 326665"/>
              <a:gd name="connsiteY121" fmla="*/ 216988 h 234591"/>
              <a:gd name="connsiteX122" fmla="*/ 309017 w 326665"/>
              <a:gd name="connsiteY122" fmla="*/ 234591 h 234591"/>
              <a:gd name="connsiteX123" fmla="*/ 45020 w 326665"/>
              <a:gd name="connsiteY123" fmla="*/ 234591 h 234591"/>
              <a:gd name="connsiteX124" fmla="*/ 27372 w 326665"/>
              <a:gd name="connsiteY124" fmla="*/ 216988 h 234591"/>
              <a:gd name="connsiteX125" fmla="*/ 27372 w 326665"/>
              <a:gd name="connsiteY125" fmla="*/ 134001 h 234591"/>
              <a:gd name="connsiteX126" fmla="*/ 11525 w 326665"/>
              <a:gd name="connsiteY126" fmla="*/ 134001 h 234591"/>
              <a:gd name="connsiteX127" fmla="*/ 0 w 326665"/>
              <a:gd name="connsiteY127" fmla="*/ 122864 h 234591"/>
              <a:gd name="connsiteX128" fmla="*/ 0 w 326665"/>
              <a:gd name="connsiteY128" fmla="*/ 11137 h 234591"/>
              <a:gd name="connsiteX129" fmla="*/ 11525 w 326665"/>
              <a:gd name="connsiteY129" fmla="*/ 0 h 2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26665" h="234591">
                <a:moveTo>
                  <a:pt x="185265" y="190500"/>
                </a:moveTo>
                <a:lnTo>
                  <a:pt x="230303" y="190500"/>
                </a:lnTo>
                <a:cubicBezTo>
                  <a:pt x="232805" y="190500"/>
                  <a:pt x="234593" y="192786"/>
                  <a:pt x="234593" y="195072"/>
                </a:cubicBezTo>
                <a:cubicBezTo>
                  <a:pt x="234593" y="197739"/>
                  <a:pt x="232805" y="199644"/>
                  <a:pt x="230303" y="199644"/>
                </a:cubicBezTo>
                <a:lnTo>
                  <a:pt x="185265" y="199644"/>
                </a:lnTo>
                <a:cubicBezTo>
                  <a:pt x="182762" y="199644"/>
                  <a:pt x="180975" y="197739"/>
                  <a:pt x="180975" y="195072"/>
                </a:cubicBezTo>
                <a:cubicBezTo>
                  <a:pt x="180975" y="192786"/>
                  <a:pt x="182762" y="190500"/>
                  <a:pt x="185265" y="190500"/>
                </a:cubicBezTo>
                <a:close/>
                <a:moveTo>
                  <a:pt x="185308" y="163513"/>
                </a:moveTo>
                <a:lnTo>
                  <a:pt x="276293" y="163513"/>
                </a:lnTo>
                <a:cubicBezTo>
                  <a:pt x="278821" y="163513"/>
                  <a:pt x="280626" y="165167"/>
                  <a:pt x="280626" y="167482"/>
                </a:cubicBezTo>
                <a:cubicBezTo>
                  <a:pt x="280626" y="169466"/>
                  <a:pt x="278821" y="171120"/>
                  <a:pt x="276293" y="171120"/>
                </a:cubicBezTo>
                <a:lnTo>
                  <a:pt x="185308" y="171120"/>
                </a:lnTo>
                <a:cubicBezTo>
                  <a:pt x="182780" y="171120"/>
                  <a:pt x="180975" y="169466"/>
                  <a:pt x="180975" y="167482"/>
                </a:cubicBezTo>
                <a:cubicBezTo>
                  <a:pt x="180975" y="165167"/>
                  <a:pt x="182780" y="163513"/>
                  <a:pt x="185308" y="163513"/>
                </a:cubicBezTo>
                <a:close/>
                <a:moveTo>
                  <a:pt x="185292" y="136525"/>
                </a:moveTo>
                <a:lnTo>
                  <a:pt x="303298" y="136525"/>
                </a:lnTo>
                <a:cubicBezTo>
                  <a:pt x="305816" y="136525"/>
                  <a:pt x="307615" y="138430"/>
                  <a:pt x="307615" y="141097"/>
                </a:cubicBezTo>
                <a:cubicBezTo>
                  <a:pt x="307615" y="143764"/>
                  <a:pt x="305816" y="145669"/>
                  <a:pt x="303298" y="145669"/>
                </a:cubicBezTo>
                <a:lnTo>
                  <a:pt x="185292" y="145669"/>
                </a:lnTo>
                <a:cubicBezTo>
                  <a:pt x="182774" y="145669"/>
                  <a:pt x="180975" y="143764"/>
                  <a:pt x="180975" y="141097"/>
                </a:cubicBezTo>
                <a:cubicBezTo>
                  <a:pt x="180975" y="138430"/>
                  <a:pt x="182774" y="136525"/>
                  <a:pt x="185292" y="136525"/>
                </a:cubicBezTo>
                <a:close/>
                <a:moveTo>
                  <a:pt x="54024" y="134001"/>
                </a:moveTo>
                <a:lnTo>
                  <a:pt x="54024" y="189685"/>
                </a:lnTo>
                <a:lnTo>
                  <a:pt x="154869" y="189685"/>
                </a:lnTo>
                <a:lnTo>
                  <a:pt x="154869" y="134001"/>
                </a:lnTo>
                <a:lnTo>
                  <a:pt x="98684" y="134001"/>
                </a:lnTo>
                <a:lnTo>
                  <a:pt x="92561" y="149808"/>
                </a:lnTo>
                <a:cubicBezTo>
                  <a:pt x="91121" y="153041"/>
                  <a:pt x="88239" y="155197"/>
                  <a:pt x="84638" y="155197"/>
                </a:cubicBezTo>
                <a:lnTo>
                  <a:pt x="84277" y="155197"/>
                </a:lnTo>
                <a:cubicBezTo>
                  <a:pt x="81036" y="155197"/>
                  <a:pt x="78155" y="153400"/>
                  <a:pt x="76714" y="150167"/>
                </a:cubicBezTo>
                <a:lnTo>
                  <a:pt x="69151" y="134001"/>
                </a:lnTo>
                <a:close/>
                <a:moveTo>
                  <a:pt x="177559" y="78676"/>
                </a:moveTo>
                <a:lnTo>
                  <a:pt x="177559" y="122864"/>
                </a:lnTo>
                <a:cubicBezTo>
                  <a:pt x="177559" y="128971"/>
                  <a:pt x="172517" y="134001"/>
                  <a:pt x="166394" y="134001"/>
                </a:cubicBezTo>
                <a:lnTo>
                  <a:pt x="163152" y="134001"/>
                </a:lnTo>
                <a:lnTo>
                  <a:pt x="163152" y="193996"/>
                </a:lnTo>
                <a:cubicBezTo>
                  <a:pt x="163152" y="196510"/>
                  <a:pt x="161352" y="198307"/>
                  <a:pt x="158831" y="198307"/>
                </a:cubicBezTo>
                <a:lnTo>
                  <a:pt x="49702" y="198307"/>
                </a:lnTo>
                <a:cubicBezTo>
                  <a:pt x="47541" y="198307"/>
                  <a:pt x="45380" y="196510"/>
                  <a:pt x="45380" y="193996"/>
                </a:cubicBezTo>
                <a:lnTo>
                  <a:pt x="45380" y="134001"/>
                </a:lnTo>
                <a:lnTo>
                  <a:pt x="36016" y="134001"/>
                </a:lnTo>
                <a:lnTo>
                  <a:pt x="36016" y="216988"/>
                </a:lnTo>
                <a:cubicBezTo>
                  <a:pt x="36016" y="222017"/>
                  <a:pt x="39978" y="225969"/>
                  <a:pt x="45020" y="225969"/>
                </a:cubicBezTo>
                <a:lnTo>
                  <a:pt x="309017" y="225969"/>
                </a:lnTo>
                <a:cubicBezTo>
                  <a:pt x="314059" y="225969"/>
                  <a:pt x="318021" y="222017"/>
                  <a:pt x="318021" y="216988"/>
                </a:cubicBezTo>
                <a:lnTo>
                  <a:pt x="318021" y="78676"/>
                </a:lnTo>
                <a:close/>
                <a:moveTo>
                  <a:pt x="130725" y="66546"/>
                </a:moveTo>
                <a:lnTo>
                  <a:pt x="95901" y="70850"/>
                </a:lnTo>
                <a:lnTo>
                  <a:pt x="83335" y="103846"/>
                </a:lnTo>
                <a:cubicBezTo>
                  <a:pt x="86567" y="104564"/>
                  <a:pt x="89439" y="105281"/>
                  <a:pt x="92670" y="105281"/>
                </a:cubicBezTo>
                <a:cubicBezTo>
                  <a:pt x="113492" y="105281"/>
                  <a:pt x="130725" y="88065"/>
                  <a:pt x="130725" y="66905"/>
                </a:cubicBezTo>
                <a:close/>
                <a:moveTo>
                  <a:pt x="47434" y="62601"/>
                </a:moveTo>
                <a:cubicBezTo>
                  <a:pt x="47075" y="65470"/>
                  <a:pt x="46357" y="68698"/>
                  <a:pt x="46357" y="71567"/>
                </a:cubicBezTo>
                <a:cubicBezTo>
                  <a:pt x="46357" y="88065"/>
                  <a:pt x="57487" y="102770"/>
                  <a:pt x="72924" y="107792"/>
                </a:cubicBezTo>
                <a:lnTo>
                  <a:pt x="86926" y="70133"/>
                </a:lnTo>
                <a:lnTo>
                  <a:pt x="50306" y="62960"/>
                </a:lnTo>
                <a:close/>
                <a:moveTo>
                  <a:pt x="298896" y="52388"/>
                </a:moveTo>
                <a:cubicBezTo>
                  <a:pt x="302022" y="52388"/>
                  <a:pt x="304453" y="54819"/>
                  <a:pt x="304453" y="57944"/>
                </a:cubicBezTo>
                <a:cubicBezTo>
                  <a:pt x="304453" y="60722"/>
                  <a:pt x="302022" y="63153"/>
                  <a:pt x="298896" y="63153"/>
                </a:cubicBezTo>
                <a:cubicBezTo>
                  <a:pt x="296118" y="63153"/>
                  <a:pt x="293687" y="60722"/>
                  <a:pt x="293687" y="57944"/>
                </a:cubicBezTo>
                <a:cubicBezTo>
                  <a:pt x="293687" y="54819"/>
                  <a:pt x="296118" y="52388"/>
                  <a:pt x="298896" y="52388"/>
                </a:cubicBezTo>
                <a:close/>
                <a:moveTo>
                  <a:pt x="277019" y="52388"/>
                </a:moveTo>
                <a:cubicBezTo>
                  <a:pt x="279797" y="52388"/>
                  <a:pt x="282228" y="54819"/>
                  <a:pt x="282228" y="57944"/>
                </a:cubicBezTo>
                <a:cubicBezTo>
                  <a:pt x="282228" y="60722"/>
                  <a:pt x="279797" y="63153"/>
                  <a:pt x="277019" y="63153"/>
                </a:cubicBezTo>
                <a:cubicBezTo>
                  <a:pt x="273893" y="63153"/>
                  <a:pt x="271462" y="60722"/>
                  <a:pt x="271462" y="57944"/>
                </a:cubicBezTo>
                <a:cubicBezTo>
                  <a:pt x="271462" y="54819"/>
                  <a:pt x="273893" y="52388"/>
                  <a:pt x="277019" y="52388"/>
                </a:cubicBezTo>
                <a:close/>
                <a:moveTo>
                  <a:pt x="254614" y="52388"/>
                </a:moveTo>
                <a:cubicBezTo>
                  <a:pt x="257841" y="52388"/>
                  <a:pt x="259992" y="54819"/>
                  <a:pt x="259992" y="57944"/>
                </a:cubicBezTo>
                <a:cubicBezTo>
                  <a:pt x="259992" y="60722"/>
                  <a:pt x="257841" y="63153"/>
                  <a:pt x="254614" y="63153"/>
                </a:cubicBezTo>
                <a:cubicBezTo>
                  <a:pt x="251388" y="63153"/>
                  <a:pt x="249237" y="60722"/>
                  <a:pt x="249237" y="57944"/>
                </a:cubicBezTo>
                <a:cubicBezTo>
                  <a:pt x="249237" y="54819"/>
                  <a:pt x="251388" y="52388"/>
                  <a:pt x="254614" y="52388"/>
                </a:cubicBezTo>
                <a:close/>
                <a:moveTo>
                  <a:pt x="177559" y="44188"/>
                </a:moveTo>
                <a:lnTo>
                  <a:pt x="177559" y="70413"/>
                </a:lnTo>
                <a:lnTo>
                  <a:pt x="318021" y="70413"/>
                </a:lnTo>
                <a:lnTo>
                  <a:pt x="318021" y="53888"/>
                </a:lnTo>
                <a:cubicBezTo>
                  <a:pt x="318021" y="48858"/>
                  <a:pt x="314059" y="44188"/>
                  <a:pt x="309017" y="44188"/>
                </a:cubicBezTo>
                <a:close/>
                <a:moveTo>
                  <a:pt x="105235" y="31039"/>
                </a:moveTo>
                <a:lnTo>
                  <a:pt x="98055" y="61884"/>
                </a:lnTo>
                <a:lnTo>
                  <a:pt x="129648" y="57938"/>
                </a:lnTo>
                <a:cubicBezTo>
                  <a:pt x="126776" y="45385"/>
                  <a:pt x="117082" y="35343"/>
                  <a:pt x="105235" y="31039"/>
                </a:cubicBezTo>
                <a:close/>
                <a:moveTo>
                  <a:pt x="92670" y="29246"/>
                </a:moveTo>
                <a:cubicBezTo>
                  <a:pt x="75796" y="29246"/>
                  <a:pt x="61436" y="40006"/>
                  <a:pt x="56410" y="55428"/>
                </a:cubicBezTo>
                <a:lnTo>
                  <a:pt x="89439" y="61884"/>
                </a:lnTo>
                <a:lnTo>
                  <a:pt x="96619" y="29246"/>
                </a:lnTo>
                <a:cubicBezTo>
                  <a:pt x="95542" y="29246"/>
                  <a:pt x="94106" y="29246"/>
                  <a:pt x="92670" y="29246"/>
                </a:cubicBezTo>
                <a:close/>
                <a:moveTo>
                  <a:pt x="92670" y="20638"/>
                </a:moveTo>
                <a:cubicBezTo>
                  <a:pt x="96260" y="20638"/>
                  <a:pt x="99491" y="20997"/>
                  <a:pt x="102722" y="21714"/>
                </a:cubicBezTo>
                <a:cubicBezTo>
                  <a:pt x="102722" y="21714"/>
                  <a:pt x="103081" y="21714"/>
                  <a:pt x="103440" y="21714"/>
                </a:cubicBezTo>
                <a:cubicBezTo>
                  <a:pt x="121750" y="26018"/>
                  <a:pt x="136110" y="41440"/>
                  <a:pt x="138623" y="60449"/>
                </a:cubicBezTo>
                <a:cubicBezTo>
                  <a:pt x="138982" y="60808"/>
                  <a:pt x="138982" y="60808"/>
                  <a:pt x="138982" y="60808"/>
                </a:cubicBezTo>
                <a:cubicBezTo>
                  <a:pt x="138982" y="61166"/>
                  <a:pt x="138982" y="61166"/>
                  <a:pt x="138982" y="61166"/>
                </a:cubicBezTo>
                <a:cubicBezTo>
                  <a:pt x="139341" y="63318"/>
                  <a:pt x="139341" y="65112"/>
                  <a:pt x="139341" y="66905"/>
                </a:cubicBezTo>
                <a:cubicBezTo>
                  <a:pt x="139341" y="92728"/>
                  <a:pt x="118519" y="113530"/>
                  <a:pt x="92670" y="113530"/>
                </a:cubicBezTo>
                <a:cubicBezTo>
                  <a:pt x="88362" y="113530"/>
                  <a:pt x="84412" y="113171"/>
                  <a:pt x="80104" y="112095"/>
                </a:cubicBezTo>
                <a:lnTo>
                  <a:pt x="79386" y="114606"/>
                </a:lnTo>
                <a:cubicBezTo>
                  <a:pt x="78668" y="116041"/>
                  <a:pt x="77232" y="117117"/>
                  <a:pt x="75437" y="117117"/>
                </a:cubicBezTo>
                <a:lnTo>
                  <a:pt x="74719" y="117117"/>
                </a:lnTo>
                <a:cubicBezTo>
                  <a:pt x="53179" y="112454"/>
                  <a:pt x="38100" y="93445"/>
                  <a:pt x="38100" y="71567"/>
                </a:cubicBezTo>
                <a:cubicBezTo>
                  <a:pt x="38100" y="66546"/>
                  <a:pt x="38818" y="61166"/>
                  <a:pt x="40613" y="56145"/>
                </a:cubicBezTo>
                <a:cubicBezTo>
                  <a:pt x="41331" y="53993"/>
                  <a:pt x="43485" y="52917"/>
                  <a:pt x="45639" y="53276"/>
                </a:cubicBezTo>
                <a:lnTo>
                  <a:pt x="48152" y="53993"/>
                </a:lnTo>
                <a:cubicBezTo>
                  <a:pt x="53538" y="34267"/>
                  <a:pt x="71847" y="20638"/>
                  <a:pt x="92670" y="20638"/>
                </a:cubicBezTo>
                <a:close/>
                <a:moveTo>
                  <a:pt x="11525" y="8622"/>
                </a:moveTo>
                <a:cubicBezTo>
                  <a:pt x="9724" y="8622"/>
                  <a:pt x="8644" y="10059"/>
                  <a:pt x="8644" y="11137"/>
                </a:cubicBezTo>
                <a:lnTo>
                  <a:pt x="8644" y="122864"/>
                </a:lnTo>
                <a:cubicBezTo>
                  <a:pt x="8644" y="124301"/>
                  <a:pt x="9724" y="125379"/>
                  <a:pt x="11525" y="125379"/>
                </a:cubicBezTo>
                <a:lnTo>
                  <a:pt x="72032" y="125379"/>
                </a:lnTo>
                <a:cubicBezTo>
                  <a:pt x="73833" y="125379"/>
                  <a:pt x="75274" y="126457"/>
                  <a:pt x="75994" y="127894"/>
                </a:cubicBezTo>
                <a:lnTo>
                  <a:pt x="84277" y="146575"/>
                </a:lnTo>
                <a:lnTo>
                  <a:pt x="91481" y="128253"/>
                </a:lnTo>
                <a:cubicBezTo>
                  <a:pt x="92201" y="126457"/>
                  <a:pt x="93642" y="125379"/>
                  <a:pt x="95442" y="125379"/>
                </a:cubicBezTo>
                <a:lnTo>
                  <a:pt x="166394" y="125379"/>
                </a:lnTo>
                <a:cubicBezTo>
                  <a:pt x="167835" y="125379"/>
                  <a:pt x="169275" y="124301"/>
                  <a:pt x="169275" y="122864"/>
                </a:cubicBezTo>
                <a:lnTo>
                  <a:pt x="169275" y="11137"/>
                </a:lnTo>
                <a:cubicBezTo>
                  <a:pt x="169275" y="10059"/>
                  <a:pt x="167835" y="8622"/>
                  <a:pt x="166394" y="8622"/>
                </a:cubicBezTo>
                <a:close/>
                <a:moveTo>
                  <a:pt x="11525" y="0"/>
                </a:moveTo>
                <a:lnTo>
                  <a:pt x="166394" y="0"/>
                </a:lnTo>
                <a:cubicBezTo>
                  <a:pt x="172517" y="0"/>
                  <a:pt x="177559" y="5029"/>
                  <a:pt x="177559" y="11137"/>
                </a:cubicBezTo>
                <a:lnTo>
                  <a:pt x="177559" y="35925"/>
                </a:lnTo>
                <a:lnTo>
                  <a:pt x="309017" y="35925"/>
                </a:lnTo>
                <a:cubicBezTo>
                  <a:pt x="318741" y="35925"/>
                  <a:pt x="326665" y="43829"/>
                  <a:pt x="326665" y="53888"/>
                </a:cubicBezTo>
                <a:lnTo>
                  <a:pt x="326665" y="216988"/>
                </a:lnTo>
                <a:cubicBezTo>
                  <a:pt x="326665" y="226687"/>
                  <a:pt x="318741" y="234591"/>
                  <a:pt x="309017" y="234591"/>
                </a:cubicBezTo>
                <a:lnTo>
                  <a:pt x="45020" y="234591"/>
                </a:lnTo>
                <a:cubicBezTo>
                  <a:pt x="35296" y="234591"/>
                  <a:pt x="27372" y="226687"/>
                  <a:pt x="27372" y="216988"/>
                </a:cubicBezTo>
                <a:lnTo>
                  <a:pt x="27372" y="134001"/>
                </a:lnTo>
                <a:lnTo>
                  <a:pt x="11525" y="134001"/>
                </a:lnTo>
                <a:cubicBezTo>
                  <a:pt x="5042" y="134001"/>
                  <a:pt x="0" y="128971"/>
                  <a:pt x="0" y="122864"/>
                </a:cubicBezTo>
                <a:lnTo>
                  <a:pt x="0" y="11137"/>
                </a:lnTo>
                <a:cubicBezTo>
                  <a:pt x="0" y="5029"/>
                  <a:pt x="5042" y="0"/>
                  <a:pt x="115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128">
            <a:extLst>
              <a:ext uri="{FF2B5EF4-FFF2-40B4-BE49-F238E27FC236}">
                <a16:creationId xmlns:a16="http://schemas.microsoft.com/office/drawing/2014/main" id="{1D33FB5F-2405-CA49-988D-8E03FC7C2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573" y="10692147"/>
            <a:ext cx="1137060" cy="1082131"/>
          </a:xfrm>
          <a:custGeom>
            <a:avLst/>
            <a:gdLst>
              <a:gd name="T0" fmla="*/ 721 w 913"/>
              <a:gd name="T1" fmla="*/ 749 h 868"/>
              <a:gd name="T2" fmla="*/ 755 w 913"/>
              <a:gd name="T3" fmla="*/ 670 h 868"/>
              <a:gd name="T4" fmla="*/ 869 w 913"/>
              <a:gd name="T5" fmla="*/ 765 h 868"/>
              <a:gd name="T6" fmla="*/ 417 w 913"/>
              <a:gd name="T7" fmla="*/ 511 h 868"/>
              <a:gd name="T8" fmla="*/ 550 w 913"/>
              <a:gd name="T9" fmla="*/ 378 h 868"/>
              <a:gd name="T10" fmla="*/ 682 w 913"/>
              <a:gd name="T11" fmla="*/ 511 h 868"/>
              <a:gd name="T12" fmla="*/ 550 w 913"/>
              <a:gd name="T13" fmla="*/ 644 h 868"/>
              <a:gd name="T14" fmla="*/ 333 w 913"/>
              <a:gd name="T15" fmla="*/ 643 h 868"/>
              <a:gd name="T16" fmla="*/ 56 w 913"/>
              <a:gd name="T17" fmla="*/ 247 h 868"/>
              <a:gd name="T18" fmla="*/ 135 w 913"/>
              <a:gd name="T19" fmla="*/ 360 h 868"/>
              <a:gd name="T20" fmla="*/ 168 w 913"/>
              <a:gd name="T21" fmla="*/ 463 h 868"/>
              <a:gd name="T22" fmla="*/ 287 w 913"/>
              <a:gd name="T23" fmla="*/ 544 h 868"/>
              <a:gd name="T24" fmla="*/ 319 w 913"/>
              <a:gd name="T25" fmla="*/ 507 h 868"/>
              <a:gd name="T26" fmla="*/ 372 w 913"/>
              <a:gd name="T27" fmla="*/ 362 h 868"/>
              <a:gd name="T28" fmla="*/ 207 w 913"/>
              <a:gd name="T29" fmla="*/ 230 h 868"/>
              <a:gd name="T30" fmla="*/ 205 w 913"/>
              <a:gd name="T31" fmla="*/ 211 h 868"/>
              <a:gd name="T32" fmla="*/ 226 w 913"/>
              <a:gd name="T33" fmla="*/ 102 h 868"/>
              <a:gd name="T34" fmla="*/ 333 w 913"/>
              <a:gd name="T35" fmla="*/ 23 h 868"/>
              <a:gd name="T36" fmla="*/ 398 w 913"/>
              <a:gd name="T37" fmla="*/ 119 h 868"/>
              <a:gd name="T38" fmla="*/ 422 w 913"/>
              <a:gd name="T39" fmla="*/ 184 h 868"/>
              <a:gd name="T40" fmla="*/ 556 w 913"/>
              <a:gd name="T41" fmla="*/ 119 h 868"/>
              <a:gd name="T42" fmla="*/ 568 w 913"/>
              <a:gd name="T43" fmla="*/ 245 h 868"/>
              <a:gd name="T44" fmla="*/ 463 w 913"/>
              <a:gd name="T45" fmla="*/ 338 h 868"/>
              <a:gd name="T46" fmla="*/ 439 w 913"/>
              <a:gd name="T47" fmla="*/ 401 h 868"/>
              <a:gd name="T48" fmla="*/ 439 w 913"/>
              <a:gd name="T49" fmla="*/ 622 h 868"/>
              <a:gd name="T50" fmla="*/ 333 w 913"/>
              <a:gd name="T51" fmla="*/ 643 h 868"/>
              <a:gd name="T52" fmla="*/ 218 w 913"/>
              <a:gd name="T53" fmla="*/ 157 h 868"/>
              <a:gd name="T54" fmla="*/ 176 w 913"/>
              <a:gd name="T55" fmla="*/ 224 h 868"/>
              <a:gd name="T56" fmla="*/ 323 w 913"/>
              <a:gd name="T57" fmla="*/ 291 h 868"/>
              <a:gd name="T58" fmla="*/ 304 w 913"/>
              <a:gd name="T59" fmla="*/ 458 h 868"/>
              <a:gd name="T60" fmla="*/ 292 w 913"/>
              <a:gd name="T61" fmla="*/ 520 h 868"/>
              <a:gd name="T62" fmla="*/ 183 w 913"/>
              <a:gd name="T63" fmla="*/ 446 h 868"/>
              <a:gd name="T64" fmla="*/ 149 w 913"/>
              <a:gd name="T65" fmla="*/ 315 h 868"/>
              <a:gd name="T66" fmla="*/ 45 w 913"/>
              <a:gd name="T67" fmla="*/ 219 h 868"/>
              <a:gd name="T68" fmla="*/ 449 w 913"/>
              <a:gd name="T69" fmla="*/ 46 h 868"/>
              <a:gd name="T70" fmla="*/ 456 w 913"/>
              <a:gd name="T71" fmla="*/ 161 h 868"/>
              <a:gd name="T72" fmla="*/ 410 w 913"/>
              <a:gd name="T73" fmla="*/ 152 h 868"/>
              <a:gd name="T74" fmla="*/ 449 w 913"/>
              <a:gd name="T75" fmla="*/ 46 h 868"/>
              <a:gd name="T76" fmla="*/ 526 w 913"/>
              <a:gd name="T77" fmla="*/ 357 h 868"/>
              <a:gd name="T78" fmla="*/ 486 w 913"/>
              <a:gd name="T79" fmla="*/ 331 h 868"/>
              <a:gd name="T80" fmla="*/ 560 w 913"/>
              <a:gd name="T81" fmla="*/ 268 h 868"/>
              <a:gd name="T82" fmla="*/ 643 w 913"/>
              <a:gd name="T83" fmla="*/ 333 h 868"/>
              <a:gd name="T84" fmla="*/ 886 w 913"/>
              <a:gd name="T85" fmla="*/ 749 h 868"/>
              <a:gd name="T86" fmla="*/ 668 w 913"/>
              <a:gd name="T87" fmla="*/ 613 h 868"/>
              <a:gd name="T88" fmla="*/ 660 w 913"/>
              <a:gd name="T89" fmla="*/ 401 h 868"/>
              <a:gd name="T90" fmla="*/ 667 w 913"/>
              <a:gd name="T91" fmla="*/ 333 h 868"/>
              <a:gd name="T92" fmla="*/ 663 w 913"/>
              <a:gd name="T93" fmla="*/ 286 h 868"/>
              <a:gd name="T94" fmla="*/ 564 w 913"/>
              <a:gd name="T95" fmla="*/ 92 h 868"/>
              <a:gd name="T96" fmla="*/ 446 w 913"/>
              <a:gd name="T97" fmla="*/ 20 h 868"/>
              <a:gd name="T98" fmla="*/ 443 w 913"/>
              <a:gd name="T99" fmla="*/ 19 h 868"/>
              <a:gd name="T100" fmla="*/ 168 w 913"/>
              <a:gd name="T101" fmla="*/ 44 h 868"/>
              <a:gd name="T102" fmla="*/ 165 w 913"/>
              <a:gd name="T103" fmla="*/ 45 h 868"/>
              <a:gd name="T104" fmla="*/ 18 w 913"/>
              <a:gd name="T105" fmla="*/ 225 h 868"/>
              <a:gd name="T106" fmla="*/ 0 w 913"/>
              <a:gd name="T107" fmla="*/ 333 h 868"/>
              <a:gd name="T108" fmla="*/ 462 w 913"/>
              <a:gd name="T109" fmla="*/ 641 h 868"/>
              <a:gd name="T110" fmla="*/ 652 w 913"/>
              <a:gd name="T111" fmla="*/ 630 h 868"/>
              <a:gd name="T112" fmla="*/ 787 w 913"/>
              <a:gd name="T113" fmla="*/ 847 h 868"/>
              <a:gd name="T114" fmla="*/ 886 w 913"/>
              <a:gd name="T115" fmla="*/ 847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13" h="868">
                <a:moveTo>
                  <a:pt x="869" y="831"/>
                </a:moveTo>
                <a:lnTo>
                  <a:pt x="869" y="831"/>
                </a:lnTo>
                <a:cubicBezTo>
                  <a:pt x="851" y="848"/>
                  <a:pt x="821" y="848"/>
                  <a:pt x="803" y="831"/>
                </a:cubicBezTo>
                <a:lnTo>
                  <a:pt x="721" y="749"/>
                </a:lnTo>
                <a:lnTo>
                  <a:pt x="721" y="749"/>
                </a:lnTo>
                <a:cubicBezTo>
                  <a:pt x="704" y="730"/>
                  <a:pt x="704" y="702"/>
                  <a:pt x="721" y="683"/>
                </a:cubicBezTo>
                <a:lnTo>
                  <a:pt x="721" y="683"/>
                </a:lnTo>
                <a:cubicBezTo>
                  <a:pt x="731" y="674"/>
                  <a:pt x="742" y="670"/>
                  <a:pt x="755" y="670"/>
                </a:cubicBezTo>
                <a:lnTo>
                  <a:pt x="755" y="670"/>
                </a:lnTo>
                <a:cubicBezTo>
                  <a:pt x="766" y="670"/>
                  <a:pt x="778" y="674"/>
                  <a:pt x="787" y="683"/>
                </a:cubicBezTo>
                <a:lnTo>
                  <a:pt x="869" y="765"/>
                </a:lnTo>
                <a:lnTo>
                  <a:pt x="869" y="765"/>
                </a:lnTo>
                <a:cubicBezTo>
                  <a:pt x="887" y="783"/>
                  <a:pt x="887" y="813"/>
                  <a:pt x="869" y="831"/>
                </a:cubicBezTo>
                <a:close/>
                <a:moveTo>
                  <a:pt x="456" y="605"/>
                </a:moveTo>
                <a:lnTo>
                  <a:pt x="456" y="605"/>
                </a:lnTo>
                <a:cubicBezTo>
                  <a:pt x="430" y="580"/>
                  <a:pt x="417" y="547"/>
                  <a:pt x="417" y="511"/>
                </a:cubicBezTo>
                <a:lnTo>
                  <a:pt x="417" y="511"/>
                </a:lnTo>
                <a:cubicBezTo>
                  <a:pt x="417" y="476"/>
                  <a:pt x="430" y="442"/>
                  <a:pt x="456" y="417"/>
                </a:cubicBezTo>
                <a:lnTo>
                  <a:pt x="456" y="417"/>
                </a:lnTo>
                <a:cubicBezTo>
                  <a:pt x="481" y="392"/>
                  <a:pt x="514" y="378"/>
                  <a:pt x="550" y="378"/>
                </a:cubicBezTo>
                <a:lnTo>
                  <a:pt x="550" y="378"/>
                </a:lnTo>
                <a:cubicBezTo>
                  <a:pt x="585" y="378"/>
                  <a:pt x="618" y="392"/>
                  <a:pt x="644" y="417"/>
                </a:cubicBezTo>
                <a:lnTo>
                  <a:pt x="644" y="417"/>
                </a:lnTo>
                <a:cubicBezTo>
                  <a:pt x="669" y="442"/>
                  <a:pt x="682" y="476"/>
                  <a:pt x="682" y="511"/>
                </a:cubicBezTo>
                <a:lnTo>
                  <a:pt x="682" y="511"/>
                </a:lnTo>
                <a:cubicBezTo>
                  <a:pt x="682" y="547"/>
                  <a:pt x="669" y="580"/>
                  <a:pt x="644" y="605"/>
                </a:cubicBezTo>
                <a:lnTo>
                  <a:pt x="644" y="605"/>
                </a:lnTo>
                <a:cubicBezTo>
                  <a:pt x="618" y="630"/>
                  <a:pt x="585" y="644"/>
                  <a:pt x="550" y="644"/>
                </a:cubicBezTo>
                <a:lnTo>
                  <a:pt x="550" y="644"/>
                </a:lnTo>
                <a:cubicBezTo>
                  <a:pt x="514" y="644"/>
                  <a:pt x="481" y="630"/>
                  <a:pt x="456" y="605"/>
                </a:cubicBezTo>
                <a:close/>
                <a:moveTo>
                  <a:pt x="333" y="643"/>
                </a:moveTo>
                <a:lnTo>
                  <a:pt x="333" y="643"/>
                </a:lnTo>
                <a:cubicBezTo>
                  <a:pt x="163" y="643"/>
                  <a:pt x="24" y="505"/>
                  <a:pt x="24" y="333"/>
                </a:cubicBezTo>
                <a:lnTo>
                  <a:pt x="24" y="333"/>
                </a:lnTo>
                <a:cubicBezTo>
                  <a:pt x="24" y="302"/>
                  <a:pt x="29" y="270"/>
                  <a:pt x="37" y="242"/>
                </a:cubicBezTo>
                <a:lnTo>
                  <a:pt x="56" y="247"/>
                </a:lnTo>
                <a:lnTo>
                  <a:pt x="56" y="247"/>
                </a:lnTo>
                <a:cubicBezTo>
                  <a:pt x="91" y="255"/>
                  <a:pt x="119" y="284"/>
                  <a:pt x="126" y="320"/>
                </a:cubicBezTo>
                <a:lnTo>
                  <a:pt x="135" y="360"/>
                </a:lnTo>
                <a:lnTo>
                  <a:pt x="135" y="360"/>
                </a:lnTo>
                <a:cubicBezTo>
                  <a:pt x="136" y="365"/>
                  <a:pt x="137" y="373"/>
                  <a:pt x="137" y="380"/>
                </a:cubicBezTo>
                <a:lnTo>
                  <a:pt x="137" y="380"/>
                </a:lnTo>
                <a:cubicBezTo>
                  <a:pt x="142" y="409"/>
                  <a:pt x="148" y="446"/>
                  <a:pt x="168" y="463"/>
                </a:cubicBezTo>
                <a:lnTo>
                  <a:pt x="168" y="463"/>
                </a:lnTo>
                <a:cubicBezTo>
                  <a:pt x="168" y="464"/>
                  <a:pt x="168" y="464"/>
                  <a:pt x="168" y="464"/>
                </a:cubicBezTo>
                <a:lnTo>
                  <a:pt x="267" y="538"/>
                </a:lnTo>
                <a:lnTo>
                  <a:pt x="267" y="538"/>
                </a:lnTo>
                <a:cubicBezTo>
                  <a:pt x="273" y="543"/>
                  <a:pt x="280" y="544"/>
                  <a:pt x="287" y="544"/>
                </a:cubicBezTo>
                <a:lnTo>
                  <a:pt x="287" y="544"/>
                </a:lnTo>
                <a:cubicBezTo>
                  <a:pt x="293" y="544"/>
                  <a:pt x="298" y="543"/>
                  <a:pt x="304" y="540"/>
                </a:cubicBezTo>
                <a:lnTo>
                  <a:pt x="304" y="540"/>
                </a:lnTo>
                <a:cubicBezTo>
                  <a:pt x="315" y="533"/>
                  <a:pt x="322" y="520"/>
                  <a:pt x="319" y="507"/>
                </a:cubicBezTo>
                <a:lnTo>
                  <a:pt x="319" y="507"/>
                </a:lnTo>
                <a:cubicBezTo>
                  <a:pt x="317" y="494"/>
                  <a:pt x="319" y="480"/>
                  <a:pt x="325" y="468"/>
                </a:cubicBezTo>
                <a:lnTo>
                  <a:pt x="372" y="362"/>
                </a:lnTo>
                <a:lnTo>
                  <a:pt x="372" y="362"/>
                </a:lnTo>
                <a:cubicBezTo>
                  <a:pt x="380" y="344"/>
                  <a:pt x="380" y="324"/>
                  <a:pt x="372" y="307"/>
                </a:cubicBezTo>
                <a:lnTo>
                  <a:pt x="372" y="307"/>
                </a:lnTo>
                <a:cubicBezTo>
                  <a:pt x="364" y="288"/>
                  <a:pt x="348" y="275"/>
                  <a:pt x="330" y="269"/>
                </a:cubicBezTo>
                <a:lnTo>
                  <a:pt x="207" y="230"/>
                </a:lnTo>
                <a:lnTo>
                  <a:pt x="207" y="230"/>
                </a:lnTo>
                <a:cubicBezTo>
                  <a:pt x="201" y="228"/>
                  <a:pt x="200" y="223"/>
                  <a:pt x="200" y="222"/>
                </a:cubicBezTo>
                <a:lnTo>
                  <a:pt x="200" y="222"/>
                </a:lnTo>
                <a:cubicBezTo>
                  <a:pt x="200" y="220"/>
                  <a:pt x="199" y="214"/>
                  <a:pt x="205" y="211"/>
                </a:cubicBezTo>
                <a:lnTo>
                  <a:pt x="205" y="211"/>
                </a:lnTo>
                <a:cubicBezTo>
                  <a:pt x="224" y="201"/>
                  <a:pt x="237" y="182"/>
                  <a:pt x="241" y="161"/>
                </a:cubicBezTo>
                <a:lnTo>
                  <a:pt x="241" y="161"/>
                </a:lnTo>
                <a:cubicBezTo>
                  <a:pt x="245" y="140"/>
                  <a:pt x="239" y="118"/>
                  <a:pt x="226" y="102"/>
                </a:cubicBezTo>
                <a:lnTo>
                  <a:pt x="191" y="58"/>
                </a:lnTo>
                <a:lnTo>
                  <a:pt x="191" y="58"/>
                </a:lnTo>
                <a:cubicBezTo>
                  <a:pt x="233" y="36"/>
                  <a:pt x="282" y="23"/>
                  <a:pt x="333" y="23"/>
                </a:cubicBezTo>
                <a:lnTo>
                  <a:pt x="333" y="23"/>
                </a:lnTo>
                <a:cubicBezTo>
                  <a:pt x="366" y="23"/>
                  <a:pt x="397" y="28"/>
                  <a:pt x="426" y="38"/>
                </a:cubicBezTo>
                <a:lnTo>
                  <a:pt x="408" y="102"/>
                </a:lnTo>
                <a:lnTo>
                  <a:pt x="408" y="102"/>
                </a:lnTo>
                <a:cubicBezTo>
                  <a:pt x="406" y="109"/>
                  <a:pt x="402" y="115"/>
                  <a:pt x="398" y="119"/>
                </a:cubicBezTo>
                <a:lnTo>
                  <a:pt x="398" y="119"/>
                </a:lnTo>
                <a:cubicBezTo>
                  <a:pt x="386" y="130"/>
                  <a:pt x="382" y="147"/>
                  <a:pt x="388" y="160"/>
                </a:cubicBezTo>
                <a:lnTo>
                  <a:pt x="388" y="160"/>
                </a:lnTo>
                <a:cubicBezTo>
                  <a:pt x="393" y="175"/>
                  <a:pt x="406" y="184"/>
                  <a:pt x="422" y="184"/>
                </a:cubicBezTo>
                <a:lnTo>
                  <a:pt x="456" y="184"/>
                </a:lnTo>
                <a:lnTo>
                  <a:pt x="456" y="184"/>
                </a:lnTo>
                <a:cubicBezTo>
                  <a:pt x="484" y="184"/>
                  <a:pt x="510" y="172"/>
                  <a:pt x="529" y="151"/>
                </a:cubicBezTo>
                <a:lnTo>
                  <a:pt x="556" y="119"/>
                </a:lnTo>
                <a:lnTo>
                  <a:pt x="556" y="119"/>
                </a:lnTo>
                <a:cubicBezTo>
                  <a:pt x="596" y="160"/>
                  <a:pt x="625" y="212"/>
                  <a:pt x="637" y="270"/>
                </a:cubicBezTo>
                <a:lnTo>
                  <a:pt x="568" y="245"/>
                </a:lnTo>
                <a:lnTo>
                  <a:pt x="568" y="245"/>
                </a:lnTo>
                <a:cubicBezTo>
                  <a:pt x="543" y="236"/>
                  <a:pt x="515" y="243"/>
                  <a:pt x="498" y="263"/>
                </a:cubicBezTo>
                <a:lnTo>
                  <a:pt x="473" y="291"/>
                </a:lnTo>
                <a:lnTo>
                  <a:pt x="473" y="291"/>
                </a:lnTo>
                <a:cubicBezTo>
                  <a:pt x="462" y="304"/>
                  <a:pt x="458" y="322"/>
                  <a:pt x="463" y="338"/>
                </a:cubicBezTo>
                <a:lnTo>
                  <a:pt x="463" y="338"/>
                </a:lnTo>
                <a:cubicBezTo>
                  <a:pt x="468" y="351"/>
                  <a:pt x="477" y="362"/>
                  <a:pt x="489" y="367"/>
                </a:cubicBezTo>
                <a:lnTo>
                  <a:pt x="489" y="367"/>
                </a:lnTo>
                <a:cubicBezTo>
                  <a:pt x="470" y="375"/>
                  <a:pt x="454" y="386"/>
                  <a:pt x="439" y="401"/>
                </a:cubicBezTo>
                <a:lnTo>
                  <a:pt x="439" y="401"/>
                </a:lnTo>
                <a:cubicBezTo>
                  <a:pt x="410" y="430"/>
                  <a:pt x="393" y="469"/>
                  <a:pt x="393" y="511"/>
                </a:cubicBezTo>
                <a:lnTo>
                  <a:pt x="393" y="511"/>
                </a:lnTo>
                <a:cubicBezTo>
                  <a:pt x="393" y="553"/>
                  <a:pt x="410" y="592"/>
                  <a:pt x="439" y="622"/>
                </a:cubicBezTo>
                <a:lnTo>
                  <a:pt x="439" y="622"/>
                </a:lnTo>
                <a:cubicBezTo>
                  <a:pt x="440" y="623"/>
                  <a:pt x="440" y="624"/>
                  <a:pt x="441" y="624"/>
                </a:cubicBezTo>
                <a:lnTo>
                  <a:pt x="441" y="624"/>
                </a:lnTo>
                <a:cubicBezTo>
                  <a:pt x="406" y="637"/>
                  <a:pt x="371" y="643"/>
                  <a:pt x="333" y="643"/>
                </a:cubicBezTo>
                <a:lnTo>
                  <a:pt x="170" y="71"/>
                </a:lnTo>
                <a:lnTo>
                  <a:pt x="207" y="116"/>
                </a:lnTo>
                <a:lnTo>
                  <a:pt x="207" y="116"/>
                </a:lnTo>
                <a:cubicBezTo>
                  <a:pt x="216" y="128"/>
                  <a:pt x="220" y="143"/>
                  <a:pt x="218" y="157"/>
                </a:cubicBezTo>
                <a:lnTo>
                  <a:pt x="218" y="157"/>
                </a:lnTo>
                <a:cubicBezTo>
                  <a:pt x="215" y="171"/>
                  <a:pt x="206" y="184"/>
                  <a:pt x="193" y="190"/>
                </a:cubicBezTo>
                <a:lnTo>
                  <a:pt x="193" y="190"/>
                </a:lnTo>
                <a:cubicBezTo>
                  <a:pt x="182" y="197"/>
                  <a:pt x="175" y="210"/>
                  <a:pt x="176" y="224"/>
                </a:cubicBezTo>
                <a:lnTo>
                  <a:pt x="176" y="224"/>
                </a:lnTo>
                <a:cubicBezTo>
                  <a:pt x="178" y="238"/>
                  <a:pt x="187" y="249"/>
                  <a:pt x="200" y="253"/>
                </a:cubicBezTo>
                <a:lnTo>
                  <a:pt x="323" y="291"/>
                </a:lnTo>
                <a:lnTo>
                  <a:pt x="323" y="291"/>
                </a:lnTo>
                <a:cubicBezTo>
                  <a:pt x="335" y="296"/>
                  <a:pt x="345" y="304"/>
                  <a:pt x="350" y="316"/>
                </a:cubicBezTo>
                <a:lnTo>
                  <a:pt x="350" y="316"/>
                </a:lnTo>
                <a:cubicBezTo>
                  <a:pt x="355" y="328"/>
                  <a:pt x="356" y="341"/>
                  <a:pt x="350" y="353"/>
                </a:cubicBezTo>
                <a:lnTo>
                  <a:pt x="304" y="458"/>
                </a:lnTo>
                <a:lnTo>
                  <a:pt x="304" y="458"/>
                </a:lnTo>
                <a:cubicBezTo>
                  <a:pt x="296" y="474"/>
                  <a:pt x="294" y="493"/>
                  <a:pt x="296" y="510"/>
                </a:cubicBezTo>
                <a:lnTo>
                  <a:pt x="296" y="510"/>
                </a:lnTo>
                <a:cubicBezTo>
                  <a:pt x="297" y="516"/>
                  <a:pt x="293" y="519"/>
                  <a:pt x="292" y="520"/>
                </a:cubicBezTo>
                <a:lnTo>
                  <a:pt x="292" y="520"/>
                </a:lnTo>
                <a:cubicBezTo>
                  <a:pt x="290" y="521"/>
                  <a:pt x="286" y="522"/>
                  <a:pt x="281" y="520"/>
                </a:cubicBezTo>
                <a:lnTo>
                  <a:pt x="183" y="446"/>
                </a:lnTo>
                <a:lnTo>
                  <a:pt x="183" y="446"/>
                </a:lnTo>
                <a:cubicBezTo>
                  <a:pt x="170" y="433"/>
                  <a:pt x="165" y="401"/>
                  <a:pt x="161" y="376"/>
                </a:cubicBezTo>
                <a:lnTo>
                  <a:pt x="161" y="376"/>
                </a:lnTo>
                <a:cubicBezTo>
                  <a:pt x="160" y="369"/>
                  <a:pt x="159" y="362"/>
                  <a:pt x="158" y="355"/>
                </a:cubicBezTo>
                <a:lnTo>
                  <a:pt x="149" y="315"/>
                </a:lnTo>
                <a:lnTo>
                  <a:pt x="149" y="315"/>
                </a:lnTo>
                <a:cubicBezTo>
                  <a:pt x="140" y="270"/>
                  <a:pt x="106" y="234"/>
                  <a:pt x="62" y="223"/>
                </a:cubicBezTo>
                <a:lnTo>
                  <a:pt x="45" y="219"/>
                </a:lnTo>
                <a:lnTo>
                  <a:pt x="45" y="219"/>
                </a:lnTo>
                <a:cubicBezTo>
                  <a:pt x="70" y="158"/>
                  <a:pt x="114" y="106"/>
                  <a:pt x="170" y="71"/>
                </a:cubicBezTo>
                <a:lnTo>
                  <a:pt x="333" y="643"/>
                </a:lnTo>
                <a:close/>
                <a:moveTo>
                  <a:pt x="449" y="46"/>
                </a:moveTo>
                <a:lnTo>
                  <a:pt x="449" y="46"/>
                </a:lnTo>
                <a:cubicBezTo>
                  <a:pt x="482" y="60"/>
                  <a:pt x="513" y="79"/>
                  <a:pt x="539" y="102"/>
                </a:cubicBezTo>
                <a:lnTo>
                  <a:pt x="511" y="135"/>
                </a:lnTo>
                <a:lnTo>
                  <a:pt x="511" y="135"/>
                </a:lnTo>
                <a:cubicBezTo>
                  <a:pt x="497" y="151"/>
                  <a:pt x="477" y="161"/>
                  <a:pt x="456" y="161"/>
                </a:cubicBezTo>
                <a:lnTo>
                  <a:pt x="422" y="161"/>
                </a:lnTo>
                <a:lnTo>
                  <a:pt x="422" y="161"/>
                </a:lnTo>
                <a:cubicBezTo>
                  <a:pt x="414" y="161"/>
                  <a:pt x="410" y="154"/>
                  <a:pt x="410" y="152"/>
                </a:cubicBezTo>
                <a:lnTo>
                  <a:pt x="410" y="152"/>
                </a:lnTo>
                <a:cubicBezTo>
                  <a:pt x="409" y="150"/>
                  <a:pt x="406" y="143"/>
                  <a:pt x="413" y="137"/>
                </a:cubicBezTo>
                <a:lnTo>
                  <a:pt x="413" y="137"/>
                </a:lnTo>
                <a:cubicBezTo>
                  <a:pt x="422" y="129"/>
                  <a:pt x="427" y="119"/>
                  <a:pt x="430" y="109"/>
                </a:cubicBezTo>
                <a:lnTo>
                  <a:pt x="449" y="46"/>
                </a:lnTo>
                <a:close/>
                <a:moveTo>
                  <a:pt x="550" y="355"/>
                </a:moveTo>
                <a:lnTo>
                  <a:pt x="550" y="355"/>
                </a:lnTo>
                <a:cubicBezTo>
                  <a:pt x="542" y="355"/>
                  <a:pt x="534" y="355"/>
                  <a:pt x="526" y="357"/>
                </a:cubicBezTo>
                <a:lnTo>
                  <a:pt x="526" y="357"/>
                </a:lnTo>
                <a:cubicBezTo>
                  <a:pt x="519" y="353"/>
                  <a:pt x="512" y="349"/>
                  <a:pt x="504" y="348"/>
                </a:cubicBezTo>
                <a:lnTo>
                  <a:pt x="504" y="348"/>
                </a:lnTo>
                <a:cubicBezTo>
                  <a:pt x="495" y="346"/>
                  <a:pt x="489" y="340"/>
                  <a:pt x="486" y="331"/>
                </a:cubicBezTo>
                <a:lnTo>
                  <a:pt x="486" y="331"/>
                </a:lnTo>
                <a:cubicBezTo>
                  <a:pt x="483" y="323"/>
                  <a:pt x="485" y="313"/>
                  <a:pt x="491" y="307"/>
                </a:cubicBezTo>
                <a:lnTo>
                  <a:pt x="515" y="279"/>
                </a:lnTo>
                <a:lnTo>
                  <a:pt x="515" y="279"/>
                </a:lnTo>
                <a:cubicBezTo>
                  <a:pt x="526" y="266"/>
                  <a:pt x="544" y="262"/>
                  <a:pt x="560" y="268"/>
                </a:cubicBezTo>
                <a:lnTo>
                  <a:pt x="641" y="297"/>
                </a:lnTo>
                <a:lnTo>
                  <a:pt x="641" y="297"/>
                </a:lnTo>
                <a:cubicBezTo>
                  <a:pt x="643" y="309"/>
                  <a:pt x="643" y="321"/>
                  <a:pt x="643" y="333"/>
                </a:cubicBezTo>
                <a:lnTo>
                  <a:pt x="643" y="333"/>
                </a:lnTo>
                <a:cubicBezTo>
                  <a:pt x="643" y="351"/>
                  <a:pt x="642" y="367"/>
                  <a:pt x="640" y="383"/>
                </a:cubicBezTo>
                <a:lnTo>
                  <a:pt x="640" y="383"/>
                </a:lnTo>
                <a:cubicBezTo>
                  <a:pt x="613" y="365"/>
                  <a:pt x="582" y="355"/>
                  <a:pt x="550" y="355"/>
                </a:cubicBezTo>
                <a:close/>
                <a:moveTo>
                  <a:pt x="886" y="749"/>
                </a:moveTo>
                <a:lnTo>
                  <a:pt x="803" y="667"/>
                </a:lnTo>
                <a:lnTo>
                  <a:pt x="803" y="667"/>
                </a:lnTo>
                <a:cubicBezTo>
                  <a:pt x="779" y="642"/>
                  <a:pt x="741" y="640"/>
                  <a:pt x="714" y="659"/>
                </a:cubicBezTo>
                <a:lnTo>
                  <a:pt x="668" y="613"/>
                </a:lnTo>
                <a:lnTo>
                  <a:pt x="668" y="613"/>
                </a:lnTo>
                <a:cubicBezTo>
                  <a:pt x="693" y="585"/>
                  <a:pt x="706" y="549"/>
                  <a:pt x="706" y="511"/>
                </a:cubicBezTo>
                <a:lnTo>
                  <a:pt x="706" y="511"/>
                </a:lnTo>
                <a:cubicBezTo>
                  <a:pt x="706" y="469"/>
                  <a:pt x="690" y="430"/>
                  <a:pt x="660" y="401"/>
                </a:cubicBezTo>
                <a:lnTo>
                  <a:pt x="660" y="401"/>
                </a:lnTo>
                <a:lnTo>
                  <a:pt x="660" y="401"/>
                </a:lnTo>
                <a:lnTo>
                  <a:pt x="660" y="401"/>
                </a:lnTo>
                <a:cubicBezTo>
                  <a:pt x="665" y="379"/>
                  <a:pt x="667" y="357"/>
                  <a:pt x="667" y="333"/>
                </a:cubicBezTo>
                <a:lnTo>
                  <a:pt x="667" y="333"/>
                </a:lnTo>
                <a:cubicBezTo>
                  <a:pt x="667" y="318"/>
                  <a:pt x="666" y="304"/>
                  <a:pt x="664" y="288"/>
                </a:cubicBezTo>
                <a:lnTo>
                  <a:pt x="664" y="288"/>
                </a:lnTo>
                <a:cubicBezTo>
                  <a:pt x="664" y="288"/>
                  <a:pt x="664" y="286"/>
                  <a:pt x="663" y="286"/>
                </a:cubicBezTo>
                <a:lnTo>
                  <a:pt x="663" y="286"/>
                </a:lnTo>
                <a:cubicBezTo>
                  <a:pt x="653" y="211"/>
                  <a:pt x="617" y="145"/>
                  <a:pt x="566" y="95"/>
                </a:cubicBezTo>
                <a:lnTo>
                  <a:pt x="566" y="95"/>
                </a:lnTo>
                <a:cubicBezTo>
                  <a:pt x="565" y="93"/>
                  <a:pt x="565" y="93"/>
                  <a:pt x="564" y="92"/>
                </a:cubicBezTo>
                <a:lnTo>
                  <a:pt x="564" y="92"/>
                </a:lnTo>
                <a:cubicBezTo>
                  <a:pt x="563" y="92"/>
                  <a:pt x="563" y="92"/>
                  <a:pt x="563" y="91"/>
                </a:cubicBezTo>
                <a:lnTo>
                  <a:pt x="563" y="91"/>
                </a:lnTo>
                <a:cubicBezTo>
                  <a:pt x="530" y="60"/>
                  <a:pt x="490" y="35"/>
                  <a:pt x="446" y="20"/>
                </a:cubicBezTo>
                <a:lnTo>
                  <a:pt x="446" y="20"/>
                </a:lnTo>
                <a:cubicBezTo>
                  <a:pt x="445" y="19"/>
                  <a:pt x="445" y="19"/>
                  <a:pt x="444" y="19"/>
                </a:cubicBezTo>
                <a:lnTo>
                  <a:pt x="444" y="19"/>
                </a:lnTo>
                <a:lnTo>
                  <a:pt x="443" y="19"/>
                </a:lnTo>
                <a:lnTo>
                  <a:pt x="443" y="19"/>
                </a:lnTo>
                <a:cubicBezTo>
                  <a:pt x="409" y="6"/>
                  <a:pt x="372" y="0"/>
                  <a:pt x="333" y="0"/>
                </a:cubicBezTo>
                <a:lnTo>
                  <a:pt x="333" y="0"/>
                </a:lnTo>
                <a:cubicBezTo>
                  <a:pt x="273" y="0"/>
                  <a:pt x="217" y="16"/>
                  <a:pt x="168" y="44"/>
                </a:cubicBezTo>
                <a:lnTo>
                  <a:pt x="168" y="44"/>
                </a:lnTo>
                <a:cubicBezTo>
                  <a:pt x="167" y="44"/>
                  <a:pt x="166" y="45"/>
                  <a:pt x="165" y="45"/>
                </a:cubicBezTo>
                <a:lnTo>
                  <a:pt x="165" y="45"/>
                </a:lnTo>
                <a:lnTo>
                  <a:pt x="165" y="45"/>
                </a:lnTo>
                <a:lnTo>
                  <a:pt x="165" y="45"/>
                </a:lnTo>
                <a:cubicBezTo>
                  <a:pt x="98" y="85"/>
                  <a:pt x="46" y="148"/>
                  <a:pt x="19" y="222"/>
                </a:cubicBezTo>
                <a:lnTo>
                  <a:pt x="19" y="222"/>
                </a:lnTo>
                <a:cubicBezTo>
                  <a:pt x="19" y="223"/>
                  <a:pt x="18" y="224"/>
                  <a:pt x="18" y="225"/>
                </a:cubicBezTo>
                <a:lnTo>
                  <a:pt x="18" y="225"/>
                </a:lnTo>
                <a:lnTo>
                  <a:pt x="18" y="225"/>
                </a:lnTo>
                <a:lnTo>
                  <a:pt x="18" y="225"/>
                </a:lnTo>
                <a:cubicBezTo>
                  <a:pt x="6" y="259"/>
                  <a:pt x="0" y="296"/>
                  <a:pt x="0" y="333"/>
                </a:cubicBezTo>
                <a:lnTo>
                  <a:pt x="0" y="333"/>
                </a:lnTo>
                <a:cubicBezTo>
                  <a:pt x="0" y="518"/>
                  <a:pt x="150" y="667"/>
                  <a:pt x="333" y="667"/>
                </a:cubicBezTo>
                <a:lnTo>
                  <a:pt x="333" y="667"/>
                </a:lnTo>
                <a:cubicBezTo>
                  <a:pt x="378" y="667"/>
                  <a:pt x="421" y="658"/>
                  <a:pt x="462" y="641"/>
                </a:cubicBezTo>
                <a:lnTo>
                  <a:pt x="462" y="641"/>
                </a:lnTo>
                <a:cubicBezTo>
                  <a:pt x="488" y="659"/>
                  <a:pt x="518" y="668"/>
                  <a:pt x="550" y="668"/>
                </a:cubicBezTo>
                <a:lnTo>
                  <a:pt x="550" y="668"/>
                </a:lnTo>
                <a:cubicBezTo>
                  <a:pt x="588" y="668"/>
                  <a:pt x="623" y="654"/>
                  <a:pt x="652" y="630"/>
                </a:cubicBezTo>
                <a:lnTo>
                  <a:pt x="697" y="676"/>
                </a:lnTo>
                <a:lnTo>
                  <a:pt x="697" y="676"/>
                </a:lnTo>
                <a:cubicBezTo>
                  <a:pt x="678" y="703"/>
                  <a:pt x="681" y="741"/>
                  <a:pt x="705" y="765"/>
                </a:cubicBezTo>
                <a:lnTo>
                  <a:pt x="787" y="847"/>
                </a:lnTo>
                <a:lnTo>
                  <a:pt x="787" y="847"/>
                </a:lnTo>
                <a:cubicBezTo>
                  <a:pt x="801" y="861"/>
                  <a:pt x="818" y="867"/>
                  <a:pt x="836" y="867"/>
                </a:cubicBezTo>
                <a:lnTo>
                  <a:pt x="836" y="867"/>
                </a:lnTo>
                <a:cubicBezTo>
                  <a:pt x="854" y="867"/>
                  <a:pt x="872" y="861"/>
                  <a:pt x="886" y="847"/>
                </a:cubicBezTo>
                <a:lnTo>
                  <a:pt x="886" y="847"/>
                </a:lnTo>
                <a:cubicBezTo>
                  <a:pt x="912" y="820"/>
                  <a:pt x="912" y="776"/>
                  <a:pt x="886" y="7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B86671-7546-8749-952A-D7A889E07673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DE0EF-27C2-AF4D-9287-503E2905F998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DC834-C536-DA4B-B99B-9AFA03C65E4E}"/>
              </a:ext>
            </a:extLst>
          </p:cNvPr>
          <p:cNvSpPr txBox="1"/>
          <p:nvPr/>
        </p:nvSpPr>
        <p:spPr>
          <a:xfrm>
            <a:off x="1812897" y="4188413"/>
            <a:ext cx="472604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EB891-58E9-7B4A-8148-66F68AB15AD9}"/>
              </a:ext>
            </a:extLst>
          </p:cNvPr>
          <p:cNvSpPr txBox="1"/>
          <p:nvPr/>
        </p:nvSpPr>
        <p:spPr>
          <a:xfrm>
            <a:off x="1812897" y="4846743"/>
            <a:ext cx="472604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76A51-33C7-8644-98E2-593A12F393EF}"/>
              </a:ext>
            </a:extLst>
          </p:cNvPr>
          <p:cNvSpPr txBox="1"/>
          <p:nvPr/>
        </p:nvSpPr>
        <p:spPr>
          <a:xfrm>
            <a:off x="1812897" y="7349454"/>
            <a:ext cx="472604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26B79-B396-334D-BA94-7A7BD1F55011}"/>
              </a:ext>
            </a:extLst>
          </p:cNvPr>
          <p:cNvSpPr txBox="1"/>
          <p:nvPr/>
        </p:nvSpPr>
        <p:spPr>
          <a:xfrm>
            <a:off x="1812897" y="8007784"/>
            <a:ext cx="472604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29553-A545-DA47-BA9C-57054831368F}"/>
              </a:ext>
            </a:extLst>
          </p:cNvPr>
          <p:cNvSpPr txBox="1"/>
          <p:nvPr/>
        </p:nvSpPr>
        <p:spPr>
          <a:xfrm>
            <a:off x="1812897" y="10403550"/>
            <a:ext cx="472604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D6A9D-A2F2-7246-90F5-FEFD44A82B2A}"/>
              </a:ext>
            </a:extLst>
          </p:cNvPr>
          <p:cNvSpPr txBox="1"/>
          <p:nvPr/>
        </p:nvSpPr>
        <p:spPr>
          <a:xfrm>
            <a:off x="1812897" y="11061880"/>
            <a:ext cx="472604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111069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DDC6C699-AA04-4B49-9BFC-8F59AE0AB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" y="3271045"/>
            <a:ext cx="12304424" cy="9717196"/>
          </a:xfrm>
          <a:custGeom>
            <a:avLst/>
            <a:gdLst>
              <a:gd name="T0" fmla="*/ 5977 w 9876"/>
              <a:gd name="T1" fmla="*/ 0 h 7799"/>
              <a:gd name="T2" fmla="*/ 4937 w 9876"/>
              <a:gd name="T3" fmla="*/ 0 h 7799"/>
              <a:gd name="T4" fmla="*/ 1039 w 9876"/>
              <a:gd name="T5" fmla="*/ 0 h 7799"/>
              <a:gd name="T6" fmla="*/ 0 w 9876"/>
              <a:gd name="T7" fmla="*/ 0 h 7799"/>
              <a:gd name="T8" fmla="*/ 0 w 9876"/>
              <a:gd name="T9" fmla="*/ 7798 h 7799"/>
              <a:gd name="T10" fmla="*/ 1039 w 9876"/>
              <a:gd name="T11" fmla="*/ 7798 h 7799"/>
              <a:gd name="T12" fmla="*/ 4937 w 9876"/>
              <a:gd name="T13" fmla="*/ 7798 h 7799"/>
              <a:gd name="T14" fmla="*/ 5977 w 9876"/>
              <a:gd name="T15" fmla="*/ 7798 h 7799"/>
              <a:gd name="T16" fmla="*/ 5977 w 9876"/>
              <a:gd name="T17" fmla="*/ 7798 h 7799"/>
              <a:gd name="T18" fmla="*/ 9875 w 9876"/>
              <a:gd name="T19" fmla="*/ 3899 h 7799"/>
              <a:gd name="T20" fmla="*/ 9875 w 9876"/>
              <a:gd name="T21" fmla="*/ 3899 h 7799"/>
              <a:gd name="T22" fmla="*/ 9875 w 9876"/>
              <a:gd name="T23" fmla="*/ 3899 h 7799"/>
              <a:gd name="T24" fmla="*/ 5977 w 9876"/>
              <a:gd name="T25" fmla="*/ 0 h 7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76" h="7799">
                <a:moveTo>
                  <a:pt x="5977" y="0"/>
                </a:moveTo>
                <a:lnTo>
                  <a:pt x="4937" y="0"/>
                </a:lnTo>
                <a:lnTo>
                  <a:pt x="1039" y="0"/>
                </a:lnTo>
                <a:lnTo>
                  <a:pt x="0" y="0"/>
                </a:lnTo>
                <a:lnTo>
                  <a:pt x="0" y="7798"/>
                </a:lnTo>
                <a:lnTo>
                  <a:pt x="1039" y="7798"/>
                </a:lnTo>
                <a:lnTo>
                  <a:pt x="4937" y="7798"/>
                </a:lnTo>
                <a:lnTo>
                  <a:pt x="5977" y="7798"/>
                </a:lnTo>
                <a:lnTo>
                  <a:pt x="5977" y="7798"/>
                </a:lnTo>
                <a:cubicBezTo>
                  <a:pt x="8130" y="7798"/>
                  <a:pt x="9875" y="6052"/>
                  <a:pt x="9875" y="3899"/>
                </a:cubicBezTo>
                <a:lnTo>
                  <a:pt x="9875" y="3899"/>
                </a:lnTo>
                <a:lnTo>
                  <a:pt x="9875" y="3899"/>
                </a:lnTo>
                <a:cubicBezTo>
                  <a:pt x="9875" y="1746"/>
                  <a:pt x="8130" y="0"/>
                  <a:pt x="5977" y="0"/>
                </a:cubicBezTo>
              </a:path>
            </a:pathLst>
          </a:custGeom>
          <a:gradFill>
            <a:gsLst>
              <a:gs pos="1000">
                <a:srgbClr val="0684E7"/>
              </a:gs>
              <a:gs pos="99000">
                <a:srgbClr val="122547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41E3AF9-D484-FD42-A41B-B1FA6208A3AE}"/>
              </a:ext>
            </a:extLst>
          </p:cNvPr>
          <p:cNvGrpSpPr/>
          <p:nvPr/>
        </p:nvGrpSpPr>
        <p:grpSpPr>
          <a:xfrm>
            <a:off x="845684" y="3963169"/>
            <a:ext cx="9733678" cy="8299991"/>
            <a:chOff x="845684" y="3963169"/>
            <a:chExt cx="9733678" cy="8299991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8D48EF12-C692-7B4F-84B0-696180891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4409" y="8703664"/>
              <a:ext cx="197750" cy="2372997"/>
            </a:xfrm>
            <a:custGeom>
              <a:avLst/>
              <a:gdLst>
                <a:gd name="T0" fmla="*/ 0 w 158"/>
                <a:gd name="T1" fmla="*/ 0 h 1906"/>
                <a:gd name="T2" fmla="*/ 0 w 158"/>
                <a:gd name="T3" fmla="*/ 1814 h 1906"/>
                <a:gd name="T4" fmla="*/ 157 w 158"/>
                <a:gd name="T5" fmla="*/ 1905 h 1906"/>
                <a:gd name="T6" fmla="*/ 157 w 158"/>
                <a:gd name="T7" fmla="*/ 91 h 1906"/>
                <a:gd name="T8" fmla="*/ 0 w 158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906">
                  <a:moveTo>
                    <a:pt x="0" y="0"/>
                  </a:moveTo>
                  <a:lnTo>
                    <a:pt x="0" y="1814"/>
                  </a:lnTo>
                  <a:lnTo>
                    <a:pt x="157" y="1905"/>
                  </a:lnTo>
                  <a:lnTo>
                    <a:pt x="157" y="91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4000">
                  <a:srgbClr val="EF7A36"/>
                </a:gs>
                <a:gs pos="84000">
                  <a:srgbClr val="FFC53B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B2823F39-5A5F-8848-A09F-A446159FC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2159" y="8703664"/>
              <a:ext cx="197750" cy="2372997"/>
            </a:xfrm>
            <a:custGeom>
              <a:avLst/>
              <a:gdLst>
                <a:gd name="T0" fmla="*/ 0 w 159"/>
                <a:gd name="T1" fmla="*/ 1905 h 1906"/>
                <a:gd name="T2" fmla="*/ 158 w 159"/>
                <a:gd name="T3" fmla="*/ 1814 h 1906"/>
                <a:gd name="T4" fmla="*/ 158 w 159"/>
                <a:gd name="T5" fmla="*/ 0 h 1906"/>
                <a:gd name="T6" fmla="*/ 0 w 159"/>
                <a:gd name="T7" fmla="*/ 91 h 1906"/>
                <a:gd name="T8" fmla="*/ 0 w 159"/>
                <a:gd name="T9" fmla="*/ 1905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906">
                  <a:moveTo>
                    <a:pt x="0" y="1905"/>
                  </a:moveTo>
                  <a:lnTo>
                    <a:pt x="158" y="1814"/>
                  </a:lnTo>
                  <a:lnTo>
                    <a:pt x="158" y="0"/>
                  </a:lnTo>
                  <a:lnTo>
                    <a:pt x="0" y="91"/>
                  </a:lnTo>
                  <a:lnTo>
                    <a:pt x="0" y="1905"/>
                  </a:lnTo>
                </a:path>
              </a:pathLst>
            </a:custGeom>
            <a:solidFill>
              <a:srgbClr val="FFC5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5E2B4BC-9C46-AE42-9501-5F6C12CDF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981" y="9890163"/>
              <a:ext cx="197750" cy="2372997"/>
            </a:xfrm>
            <a:custGeom>
              <a:avLst/>
              <a:gdLst>
                <a:gd name="T0" fmla="*/ 0 w 158"/>
                <a:gd name="T1" fmla="*/ 0 h 1904"/>
                <a:gd name="T2" fmla="*/ 0 w 158"/>
                <a:gd name="T3" fmla="*/ 1813 h 1904"/>
                <a:gd name="T4" fmla="*/ 157 w 158"/>
                <a:gd name="T5" fmla="*/ 1903 h 1904"/>
                <a:gd name="T6" fmla="*/ 157 w 158"/>
                <a:gd name="T7" fmla="*/ 90 h 1904"/>
                <a:gd name="T8" fmla="*/ 0 w 158"/>
                <a:gd name="T9" fmla="*/ 0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904">
                  <a:moveTo>
                    <a:pt x="0" y="0"/>
                  </a:moveTo>
                  <a:lnTo>
                    <a:pt x="0" y="1813"/>
                  </a:lnTo>
                  <a:lnTo>
                    <a:pt x="157" y="1903"/>
                  </a:lnTo>
                  <a:lnTo>
                    <a:pt x="157" y="90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4000">
                  <a:srgbClr val="EF7A36"/>
                </a:gs>
                <a:gs pos="84000">
                  <a:srgbClr val="FFC53B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F635CD1-FA17-C141-8998-ADC75022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731" y="9890163"/>
              <a:ext cx="197750" cy="2372997"/>
            </a:xfrm>
            <a:custGeom>
              <a:avLst/>
              <a:gdLst>
                <a:gd name="T0" fmla="*/ 0 w 158"/>
                <a:gd name="T1" fmla="*/ 1903 h 1904"/>
                <a:gd name="T2" fmla="*/ 157 w 158"/>
                <a:gd name="T3" fmla="*/ 1813 h 1904"/>
                <a:gd name="T4" fmla="*/ 157 w 158"/>
                <a:gd name="T5" fmla="*/ 0 h 1904"/>
                <a:gd name="T6" fmla="*/ 0 w 158"/>
                <a:gd name="T7" fmla="*/ 90 h 1904"/>
                <a:gd name="T8" fmla="*/ 0 w 158"/>
                <a:gd name="T9" fmla="*/ 1903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904">
                  <a:moveTo>
                    <a:pt x="0" y="1903"/>
                  </a:moveTo>
                  <a:lnTo>
                    <a:pt x="157" y="1813"/>
                  </a:lnTo>
                  <a:lnTo>
                    <a:pt x="157" y="0"/>
                  </a:lnTo>
                  <a:lnTo>
                    <a:pt x="0" y="90"/>
                  </a:lnTo>
                  <a:lnTo>
                    <a:pt x="0" y="1903"/>
                  </a:lnTo>
                </a:path>
              </a:pathLst>
            </a:custGeom>
            <a:solidFill>
              <a:srgbClr val="FFC5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E23CE84-38D4-1641-89C4-A9AFF0B80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816" y="7923651"/>
              <a:ext cx="197750" cy="2372997"/>
            </a:xfrm>
            <a:custGeom>
              <a:avLst/>
              <a:gdLst>
                <a:gd name="T0" fmla="*/ 0 w 158"/>
                <a:gd name="T1" fmla="*/ 0 h 1905"/>
                <a:gd name="T2" fmla="*/ 0 w 158"/>
                <a:gd name="T3" fmla="*/ 1814 h 1905"/>
                <a:gd name="T4" fmla="*/ 157 w 158"/>
                <a:gd name="T5" fmla="*/ 1904 h 1905"/>
                <a:gd name="T6" fmla="*/ 157 w 158"/>
                <a:gd name="T7" fmla="*/ 91 h 1905"/>
                <a:gd name="T8" fmla="*/ 0 w 158"/>
                <a:gd name="T9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905">
                  <a:moveTo>
                    <a:pt x="0" y="0"/>
                  </a:moveTo>
                  <a:lnTo>
                    <a:pt x="0" y="1814"/>
                  </a:lnTo>
                  <a:lnTo>
                    <a:pt x="157" y="1904"/>
                  </a:lnTo>
                  <a:lnTo>
                    <a:pt x="157" y="91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4000">
                  <a:srgbClr val="EF7A36"/>
                </a:gs>
                <a:gs pos="84000">
                  <a:srgbClr val="FFC53B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2788BBE-CF04-C645-9ED6-51861FC6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566" y="7923651"/>
              <a:ext cx="197750" cy="2372997"/>
            </a:xfrm>
            <a:custGeom>
              <a:avLst/>
              <a:gdLst>
                <a:gd name="T0" fmla="*/ 0 w 159"/>
                <a:gd name="T1" fmla="*/ 1904 h 1905"/>
                <a:gd name="T2" fmla="*/ 158 w 159"/>
                <a:gd name="T3" fmla="*/ 1814 h 1905"/>
                <a:gd name="T4" fmla="*/ 158 w 159"/>
                <a:gd name="T5" fmla="*/ 0 h 1905"/>
                <a:gd name="T6" fmla="*/ 0 w 159"/>
                <a:gd name="T7" fmla="*/ 91 h 1905"/>
                <a:gd name="T8" fmla="*/ 0 w 159"/>
                <a:gd name="T9" fmla="*/ 1904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905">
                  <a:moveTo>
                    <a:pt x="0" y="1904"/>
                  </a:moveTo>
                  <a:lnTo>
                    <a:pt x="158" y="1814"/>
                  </a:lnTo>
                  <a:lnTo>
                    <a:pt x="158" y="0"/>
                  </a:lnTo>
                  <a:lnTo>
                    <a:pt x="0" y="91"/>
                  </a:lnTo>
                  <a:lnTo>
                    <a:pt x="0" y="1904"/>
                  </a:lnTo>
                </a:path>
              </a:pathLst>
            </a:custGeom>
            <a:solidFill>
              <a:srgbClr val="FFC5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872D379-2DF6-7B4A-9221-3A8DFB0F3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429" y="6550391"/>
              <a:ext cx="7162932" cy="4136266"/>
            </a:xfrm>
            <a:custGeom>
              <a:avLst/>
              <a:gdLst>
                <a:gd name="T0" fmla="*/ 0 w 5750"/>
                <a:gd name="T1" fmla="*/ 1264 h 3320"/>
                <a:gd name="T2" fmla="*/ 3559 w 5750"/>
                <a:gd name="T3" fmla="*/ 3319 h 3320"/>
                <a:gd name="T4" fmla="*/ 5749 w 5750"/>
                <a:gd name="T5" fmla="*/ 2054 h 3320"/>
                <a:gd name="T6" fmla="*/ 2190 w 5750"/>
                <a:gd name="T7" fmla="*/ 0 h 3320"/>
                <a:gd name="T8" fmla="*/ 0 w 5750"/>
                <a:gd name="T9" fmla="*/ 1264 h 3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0" h="3320">
                  <a:moveTo>
                    <a:pt x="0" y="1264"/>
                  </a:moveTo>
                  <a:lnTo>
                    <a:pt x="3559" y="3319"/>
                  </a:lnTo>
                  <a:lnTo>
                    <a:pt x="5749" y="2054"/>
                  </a:lnTo>
                  <a:lnTo>
                    <a:pt x="2190" y="0"/>
                  </a:lnTo>
                  <a:lnTo>
                    <a:pt x="0" y="1264"/>
                  </a:lnTo>
                </a:path>
              </a:pathLst>
            </a:custGeom>
            <a:gradFill>
              <a:gsLst>
                <a:gs pos="4000">
                  <a:srgbClr val="EF7A36"/>
                </a:gs>
                <a:gs pos="84000">
                  <a:srgbClr val="FFC53B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245E940-CFFE-394A-8186-8C7D58F98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429" y="8121403"/>
              <a:ext cx="4432887" cy="2658634"/>
            </a:xfrm>
            <a:custGeom>
              <a:avLst/>
              <a:gdLst>
                <a:gd name="T0" fmla="*/ 0 w 3560"/>
                <a:gd name="T1" fmla="*/ 0 h 2135"/>
                <a:gd name="T2" fmla="*/ 0 w 3560"/>
                <a:gd name="T3" fmla="*/ 79 h 2135"/>
                <a:gd name="T4" fmla="*/ 3559 w 3560"/>
                <a:gd name="T5" fmla="*/ 2134 h 2135"/>
                <a:gd name="T6" fmla="*/ 3559 w 3560"/>
                <a:gd name="T7" fmla="*/ 2055 h 2135"/>
                <a:gd name="T8" fmla="*/ 0 w 3560"/>
                <a:gd name="T9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0" h="2135">
                  <a:moveTo>
                    <a:pt x="0" y="0"/>
                  </a:moveTo>
                  <a:lnTo>
                    <a:pt x="0" y="79"/>
                  </a:lnTo>
                  <a:lnTo>
                    <a:pt x="3559" y="2134"/>
                  </a:lnTo>
                  <a:lnTo>
                    <a:pt x="3559" y="2055"/>
                  </a:lnTo>
                  <a:lnTo>
                    <a:pt x="0" y="0"/>
                  </a:lnTo>
                </a:path>
              </a:pathLst>
            </a:custGeom>
            <a:solidFill>
              <a:srgbClr val="FFC5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6EF0463-55A5-A04B-92C4-C4F02D237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9316" y="9110150"/>
              <a:ext cx="2730046" cy="1675380"/>
            </a:xfrm>
            <a:custGeom>
              <a:avLst/>
              <a:gdLst>
                <a:gd name="T0" fmla="*/ 2190 w 2191"/>
                <a:gd name="T1" fmla="*/ 0 h 1345"/>
                <a:gd name="T2" fmla="*/ 2190 w 2191"/>
                <a:gd name="T3" fmla="*/ 79 h 1345"/>
                <a:gd name="T4" fmla="*/ 0 w 2191"/>
                <a:gd name="T5" fmla="*/ 1344 h 1345"/>
                <a:gd name="T6" fmla="*/ 0 w 2191"/>
                <a:gd name="T7" fmla="*/ 1265 h 1345"/>
                <a:gd name="T8" fmla="*/ 2190 w 2191"/>
                <a:gd name="T9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1" h="1345">
                  <a:moveTo>
                    <a:pt x="2190" y="0"/>
                  </a:moveTo>
                  <a:lnTo>
                    <a:pt x="2190" y="79"/>
                  </a:lnTo>
                  <a:lnTo>
                    <a:pt x="0" y="1344"/>
                  </a:lnTo>
                  <a:lnTo>
                    <a:pt x="0" y="1265"/>
                  </a:lnTo>
                  <a:lnTo>
                    <a:pt x="2190" y="0"/>
                  </a:lnTo>
                </a:path>
              </a:pathLst>
            </a:custGeom>
            <a:solidFill>
              <a:srgbClr val="FFDE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1CCD3BE-2E2E-5641-BB1B-2C067327B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898" y="8643245"/>
              <a:ext cx="922832" cy="620712"/>
            </a:xfrm>
            <a:custGeom>
              <a:avLst/>
              <a:gdLst>
                <a:gd name="T0" fmla="*/ 0 w 741"/>
                <a:gd name="T1" fmla="*/ 427 h 499"/>
                <a:gd name="T2" fmla="*/ 0 w 741"/>
                <a:gd name="T3" fmla="*/ 498 h 499"/>
                <a:gd name="T4" fmla="*/ 740 w 741"/>
                <a:gd name="T5" fmla="*/ 71 h 499"/>
                <a:gd name="T6" fmla="*/ 740 w 741"/>
                <a:gd name="T7" fmla="*/ 0 h 499"/>
                <a:gd name="T8" fmla="*/ 0 w 741"/>
                <a:gd name="T9" fmla="*/ 42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499">
                  <a:moveTo>
                    <a:pt x="0" y="427"/>
                  </a:moveTo>
                  <a:lnTo>
                    <a:pt x="0" y="498"/>
                  </a:lnTo>
                  <a:lnTo>
                    <a:pt x="740" y="71"/>
                  </a:lnTo>
                  <a:lnTo>
                    <a:pt x="740" y="0"/>
                  </a:lnTo>
                  <a:lnTo>
                    <a:pt x="0" y="427"/>
                  </a:lnTo>
                </a:path>
              </a:pathLst>
            </a:custGeom>
            <a:solidFill>
              <a:srgbClr val="12254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196D84B-AEBE-0A47-9C2E-5B33B151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452" y="7709426"/>
              <a:ext cx="2543279" cy="1466642"/>
            </a:xfrm>
            <a:custGeom>
              <a:avLst/>
              <a:gdLst>
                <a:gd name="T0" fmla="*/ 739 w 2041"/>
                <a:gd name="T1" fmla="*/ 0 h 1179"/>
                <a:gd name="T2" fmla="*/ 2040 w 2041"/>
                <a:gd name="T3" fmla="*/ 751 h 1179"/>
                <a:gd name="T4" fmla="*/ 1300 w 2041"/>
                <a:gd name="T5" fmla="*/ 1178 h 1179"/>
                <a:gd name="T6" fmla="*/ 0 w 2041"/>
                <a:gd name="T7" fmla="*/ 427 h 1179"/>
                <a:gd name="T8" fmla="*/ 739 w 2041"/>
                <a:gd name="T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1" h="1179">
                  <a:moveTo>
                    <a:pt x="739" y="0"/>
                  </a:moveTo>
                  <a:lnTo>
                    <a:pt x="2040" y="751"/>
                  </a:lnTo>
                  <a:lnTo>
                    <a:pt x="1300" y="1178"/>
                  </a:lnTo>
                  <a:lnTo>
                    <a:pt x="0" y="427"/>
                  </a:lnTo>
                  <a:lnTo>
                    <a:pt x="73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2A6BC1B-3E1A-6646-97AC-3E0B7F621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452" y="8242251"/>
              <a:ext cx="1620446" cy="1027200"/>
            </a:xfrm>
            <a:custGeom>
              <a:avLst/>
              <a:gdLst>
                <a:gd name="T0" fmla="*/ 1300 w 1301"/>
                <a:gd name="T1" fmla="*/ 751 h 823"/>
                <a:gd name="T2" fmla="*/ 1300 w 1301"/>
                <a:gd name="T3" fmla="*/ 822 h 823"/>
                <a:gd name="T4" fmla="*/ 0 w 1301"/>
                <a:gd name="T5" fmla="*/ 71 h 823"/>
                <a:gd name="T6" fmla="*/ 0 w 1301"/>
                <a:gd name="T7" fmla="*/ 0 h 823"/>
                <a:gd name="T8" fmla="*/ 1300 w 1301"/>
                <a:gd name="T9" fmla="*/ 75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823">
                  <a:moveTo>
                    <a:pt x="1300" y="751"/>
                  </a:moveTo>
                  <a:lnTo>
                    <a:pt x="1300" y="822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300" y="751"/>
                  </a:lnTo>
                </a:path>
              </a:pathLst>
            </a:custGeom>
            <a:solidFill>
              <a:srgbClr val="1225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2C2F28F-4052-A041-98AA-0C2578671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694" y="7808302"/>
              <a:ext cx="2147783" cy="1241428"/>
            </a:xfrm>
            <a:custGeom>
              <a:avLst/>
              <a:gdLst>
                <a:gd name="T0" fmla="*/ 577 w 1723"/>
                <a:gd name="T1" fmla="*/ 0 h 996"/>
                <a:gd name="T2" fmla="*/ 0 w 1723"/>
                <a:gd name="T3" fmla="*/ 334 h 996"/>
                <a:gd name="T4" fmla="*/ 1144 w 1723"/>
                <a:gd name="T5" fmla="*/ 995 h 996"/>
                <a:gd name="T6" fmla="*/ 1722 w 1723"/>
                <a:gd name="T7" fmla="*/ 662 h 996"/>
                <a:gd name="T8" fmla="*/ 577 w 1723"/>
                <a:gd name="T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3" h="996">
                  <a:moveTo>
                    <a:pt x="577" y="0"/>
                  </a:moveTo>
                  <a:lnTo>
                    <a:pt x="0" y="334"/>
                  </a:lnTo>
                  <a:lnTo>
                    <a:pt x="1144" y="995"/>
                  </a:lnTo>
                  <a:lnTo>
                    <a:pt x="1722" y="662"/>
                  </a:lnTo>
                  <a:lnTo>
                    <a:pt x="577" y="0"/>
                  </a:lnTo>
                </a:path>
              </a:pathLst>
            </a:custGeom>
            <a:solidFill>
              <a:srgbClr val="B1D3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4C72597-D4A2-4542-A280-B77A7FF68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568" y="7857736"/>
              <a:ext cx="1965271" cy="1130346"/>
            </a:xfrm>
            <a:custGeom>
              <a:avLst/>
              <a:gdLst>
                <a:gd name="connsiteX0" fmla="*/ 1301433 w 1965271"/>
                <a:gd name="connsiteY0" fmla="*/ 1021706 h 1130346"/>
                <a:gd name="connsiteX1" fmla="*/ 1432427 w 1965271"/>
                <a:gd name="connsiteY1" fmla="*/ 1094947 h 1130346"/>
                <a:gd name="connsiteX2" fmla="*/ 1366930 w 1965271"/>
                <a:gd name="connsiteY2" fmla="*/ 1130346 h 1130346"/>
                <a:gd name="connsiteX3" fmla="*/ 1235936 w 1965271"/>
                <a:gd name="connsiteY3" fmla="*/ 1057106 h 1130346"/>
                <a:gd name="connsiteX4" fmla="*/ 1268685 w 1965271"/>
                <a:gd name="connsiteY4" fmla="*/ 1038795 h 1130346"/>
                <a:gd name="connsiteX5" fmla="*/ 1167683 w 1965271"/>
                <a:gd name="connsiteY5" fmla="*/ 944806 h 1130346"/>
                <a:gd name="connsiteX6" fmla="*/ 1278635 w 1965271"/>
                <a:gd name="connsiteY6" fmla="*/ 1010992 h 1130346"/>
                <a:gd name="connsiteX7" fmla="*/ 1247468 w 1965271"/>
                <a:gd name="connsiteY7" fmla="*/ 1030084 h 1130346"/>
                <a:gd name="connsiteX8" fmla="*/ 1215055 w 1965271"/>
                <a:gd name="connsiteY8" fmla="*/ 1047903 h 1130346"/>
                <a:gd name="connsiteX9" fmla="*/ 1104103 w 1965271"/>
                <a:gd name="connsiteY9" fmla="*/ 982990 h 1130346"/>
                <a:gd name="connsiteX10" fmla="*/ 1136516 w 1965271"/>
                <a:gd name="connsiteY10" fmla="*/ 963898 h 1130346"/>
                <a:gd name="connsiteX11" fmla="*/ 1431029 w 1965271"/>
                <a:gd name="connsiteY11" fmla="*/ 944804 h 1130346"/>
                <a:gd name="connsiteX12" fmla="*/ 1558786 w 1965271"/>
                <a:gd name="connsiteY12" fmla="*/ 1018045 h 1130346"/>
                <a:gd name="connsiteX13" fmla="*/ 1496768 w 1965271"/>
                <a:gd name="connsiteY13" fmla="*/ 1053444 h 1130346"/>
                <a:gd name="connsiteX14" fmla="*/ 1367770 w 1965271"/>
                <a:gd name="connsiteY14" fmla="*/ 980204 h 1130346"/>
                <a:gd name="connsiteX15" fmla="*/ 1400020 w 1965271"/>
                <a:gd name="connsiteY15" fmla="*/ 963114 h 1130346"/>
                <a:gd name="connsiteX16" fmla="*/ 1568356 w 1965271"/>
                <a:gd name="connsiteY16" fmla="*/ 867901 h 1130346"/>
                <a:gd name="connsiteX17" fmla="*/ 1696114 w 1965271"/>
                <a:gd name="connsiteY17" fmla="*/ 943959 h 1130346"/>
                <a:gd name="connsiteX18" fmla="*/ 1632855 w 1965271"/>
                <a:gd name="connsiteY18" fmla="*/ 981988 h 1130346"/>
                <a:gd name="connsiteX19" fmla="*/ 1505097 w 1965271"/>
                <a:gd name="connsiteY19" fmla="*/ 905930 h 1130346"/>
                <a:gd name="connsiteX20" fmla="*/ 1537347 w 1965271"/>
                <a:gd name="connsiteY20" fmla="*/ 888183 h 1130346"/>
                <a:gd name="connsiteX21" fmla="*/ 1299516 w 1965271"/>
                <a:gd name="connsiteY21" fmla="*/ 867901 h 1130346"/>
                <a:gd name="connsiteX22" fmla="*/ 1410468 w 1965271"/>
                <a:gd name="connsiteY22" fmla="*/ 932814 h 1130346"/>
                <a:gd name="connsiteX23" fmla="*/ 1378055 w 1965271"/>
                <a:gd name="connsiteY23" fmla="*/ 951906 h 1130346"/>
                <a:gd name="connsiteX24" fmla="*/ 1346888 w 1965271"/>
                <a:gd name="connsiteY24" fmla="*/ 970998 h 1130346"/>
                <a:gd name="connsiteX25" fmla="*/ 1235936 w 1965271"/>
                <a:gd name="connsiteY25" fmla="*/ 904812 h 1130346"/>
                <a:gd name="connsiteX26" fmla="*/ 1268349 w 1965271"/>
                <a:gd name="connsiteY26" fmla="*/ 885720 h 1130346"/>
                <a:gd name="connsiteX27" fmla="*/ 1041341 w 1965271"/>
                <a:gd name="connsiteY27" fmla="*/ 867901 h 1130346"/>
                <a:gd name="connsiteX28" fmla="*/ 1152293 w 1965271"/>
                <a:gd name="connsiteY28" fmla="*/ 932814 h 1130346"/>
                <a:gd name="connsiteX29" fmla="*/ 1119880 w 1965271"/>
                <a:gd name="connsiteY29" fmla="*/ 951906 h 1130346"/>
                <a:gd name="connsiteX30" fmla="*/ 1087467 w 1965271"/>
                <a:gd name="connsiteY30" fmla="*/ 970998 h 1130346"/>
                <a:gd name="connsiteX31" fmla="*/ 977761 w 1965271"/>
                <a:gd name="connsiteY31" fmla="*/ 906085 h 1130346"/>
                <a:gd name="connsiteX32" fmla="*/ 1008928 w 1965271"/>
                <a:gd name="connsiteY32" fmla="*/ 886993 h 1130346"/>
                <a:gd name="connsiteX33" fmla="*/ 1172374 w 1965271"/>
                <a:gd name="connsiteY33" fmla="*/ 796494 h 1130346"/>
                <a:gd name="connsiteX34" fmla="*/ 1284119 w 1965271"/>
                <a:gd name="connsiteY34" fmla="*/ 862677 h 1130346"/>
                <a:gd name="connsiteX35" fmla="*/ 1252730 w 1965271"/>
                <a:gd name="connsiteY35" fmla="*/ 880496 h 1130346"/>
                <a:gd name="connsiteX36" fmla="*/ 1221341 w 1965271"/>
                <a:gd name="connsiteY36" fmla="*/ 899587 h 1130346"/>
                <a:gd name="connsiteX37" fmla="*/ 1109596 w 1965271"/>
                <a:gd name="connsiteY37" fmla="*/ 834677 h 1130346"/>
                <a:gd name="connsiteX38" fmla="*/ 1140985 w 1965271"/>
                <a:gd name="connsiteY38" fmla="*/ 815585 h 1130346"/>
                <a:gd name="connsiteX39" fmla="*/ 1437631 w 1965271"/>
                <a:gd name="connsiteY39" fmla="*/ 791001 h 1130346"/>
                <a:gd name="connsiteX40" fmla="*/ 1547801 w 1965271"/>
                <a:gd name="connsiteY40" fmla="*/ 853255 h 1130346"/>
                <a:gd name="connsiteX41" fmla="*/ 1515617 w 1965271"/>
                <a:gd name="connsiteY41" fmla="*/ 870344 h 1130346"/>
                <a:gd name="connsiteX42" fmla="*/ 1484670 w 1965271"/>
                <a:gd name="connsiteY42" fmla="*/ 888654 h 1130346"/>
                <a:gd name="connsiteX43" fmla="*/ 1373261 w 1965271"/>
                <a:gd name="connsiteY43" fmla="*/ 826400 h 1130346"/>
                <a:gd name="connsiteX44" fmla="*/ 1405446 w 1965271"/>
                <a:gd name="connsiteY44" fmla="*/ 808090 h 1130346"/>
                <a:gd name="connsiteX45" fmla="*/ 1700189 w 1965271"/>
                <a:gd name="connsiteY45" fmla="*/ 790997 h 1130346"/>
                <a:gd name="connsiteX46" fmla="*/ 1827947 w 1965271"/>
                <a:gd name="connsiteY46" fmla="*/ 863826 h 1130346"/>
                <a:gd name="connsiteX47" fmla="*/ 1764688 w 1965271"/>
                <a:gd name="connsiteY47" fmla="*/ 899624 h 1130346"/>
                <a:gd name="connsiteX48" fmla="*/ 1636930 w 1965271"/>
                <a:gd name="connsiteY48" fmla="*/ 826794 h 1130346"/>
                <a:gd name="connsiteX49" fmla="*/ 1667939 w 1965271"/>
                <a:gd name="connsiteY49" fmla="*/ 808279 h 1130346"/>
                <a:gd name="connsiteX50" fmla="*/ 1041341 w 1965271"/>
                <a:gd name="connsiteY50" fmla="*/ 719589 h 1130346"/>
                <a:gd name="connsiteX51" fmla="*/ 1152293 w 1965271"/>
                <a:gd name="connsiteY51" fmla="*/ 784500 h 1130346"/>
                <a:gd name="connsiteX52" fmla="*/ 1121126 w 1965271"/>
                <a:gd name="connsiteY52" fmla="*/ 803591 h 1130346"/>
                <a:gd name="connsiteX53" fmla="*/ 1088713 w 1965271"/>
                <a:gd name="connsiteY53" fmla="*/ 822682 h 1130346"/>
                <a:gd name="connsiteX54" fmla="*/ 977761 w 1965271"/>
                <a:gd name="connsiteY54" fmla="*/ 757772 h 1130346"/>
                <a:gd name="connsiteX55" fmla="*/ 1010174 w 1965271"/>
                <a:gd name="connsiteY55" fmla="*/ 738680 h 1130346"/>
                <a:gd name="connsiteX56" fmla="*/ 1567872 w 1965271"/>
                <a:gd name="connsiteY56" fmla="*/ 714097 h 1130346"/>
                <a:gd name="connsiteX57" fmla="*/ 1679617 w 1965271"/>
                <a:gd name="connsiteY57" fmla="*/ 779010 h 1130346"/>
                <a:gd name="connsiteX58" fmla="*/ 1646972 w 1965271"/>
                <a:gd name="connsiteY58" fmla="*/ 798102 h 1130346"/>
                <a:gd name="connsiteX59" fmla="*/ 1615583 w 1965271"/>
                <a:gd name="connsiteY59" fmla="*/ 817194 h 1130346"/>
                <a:gd name="connsiteX60" fmla="*/ 1505094 w 1965271"/>
                <a:gd name="connsiteY60" fmla="*/ 751008 h 1130346"/>
                <a:gd name="connsiteX61" fmla="*/ 1536483 w 1965271"/>
                <a:gd name="connsiteY61" fmla="*/ 733189 h 1130346"/>
                <a:gd name="connsiteX62" fmla="*/ 1305008 w 1965271"/>
                <a:gd name="connsiteY62" fmla="*/ 714097 h 1130346"/>
                <a:gd name="connsiteX63" fmla="*/ 1415960 w 1965271"/>
                <a:gd name="connsiteY63" fmla="*/ 776351 h 1130346"/>
                <a:gd name="connsiteX64" fmla="*/ 1384793 w 1965271"/>
                <a:gd name="connsiteY64" fmla="*/ 794661 h 1130346"/>
                <a:gd name="connsiteX65" fmla="*/ 1352380 w 1965271"/>
                <a:gd name="connsiteY65" fmla="*/ 811750 h 1130346"/>
                <a:gd name="connsiteX66" fmla="*/ 1241428 w 1965271"/>
                <a:gd name="connsiteY66" fmla="*/ 750717 h 1130346"/>
                <a:gd name="connsiteX67" fmla="*/ 1273841 w 1965271"/>
                <a:gd name="connsiteY67" fmla="*/ 732407 h 1130346"/>
                <a:gd name="connsiteX68" fmla="*/ 1837514 w 1965271"/>
                <a:gd name="connsiteY68" fmla="*/ 714095 h 1130346"/>
                <a:gd name="connsiteX69" fmla="*/ 1965271 w 1965271"/>
                <a:gd name="connsiteY69" fmla="*/ 787336 h 1130346"/>
                <a:gd name="connsiteX70" fmla="*/ 1902012 w 1965271"/>
                <a:gd name="connsiteY70" fmla="*/ 822735 h 1130346"/>
                <a:gd name="connsiteX71" fmla="*/ 1774255 w 1965271"/>
                <a:gd name="connsiteY71" fmla="*/ 750715 h 1130346"/>
                <a:gd name="connsiteX72" fmla="*/ 1805264 w 1965271"/>
                <a:gd name="connsiteY72" fmla="*/ 732405 h 1130346"/>
                <a:gd name="connsiteX73" fmla="*/ 909508 w 1965271"/>
                <a:gd name="connsiteY73" fmla="*/ 642689 h 1130346"/>
                <a:gd name="connsiteX74" fmla="*/ 1020460 w 1965271"/>
                <a:gd name="connsiteY74" fmla="*/ 704943 h 1130346"/>
                <a:gd name="connsiteX75" fmla="*/ 988047 w 1965271"/>
                <a:gd name="connsiteY75" fmla="*/ 723253 h 1130346"/>
                <a:gd name="connsiteX76" fmla="*/ 955634 w 1965271"/>
                <a:gd name="connsiteY76" fmla="*/ 740342 h 1130346"/>
                <a:gd name="connsiteX77" fmla="*/ 845928 w 1965271"/>
                <a:gd name="connsiteY77" fmla="*/ 678088 h 1130346"/>
                <a:gd name="connsiteX78" fmla="*/ 877095 w 1965271"/>
                <a:gd name="connsiteY78" fmla="*/ 660999 h 1130346"/>
                <a:gd name="connsiteX79" fmla="*/ 1178670 w 1965271"/>
                <a:gd name="connsiteY79" fmla="*/ 642687 h 1130346"/>
                <a:gd name="connsiteX80" fmla="*/ 1289622 w 1965271"/>
                <a:gd name="connsiteY80" fmla="*/ 707598 h 1130346"/>
                <a:gd name="connsiteX81" fmla="*/ 1257209 w 1965271"/>
                <a:gd name="connsiteY81" fmla="*/ 726689 h 1130346"/>
                <a:gd name="connsiteX82" fmla="*/ 1224796 w 1965271"/>
                <a:gd name="connsiteY82" fmla="*/ 745780 h 1130346"/>
                <a:gd name="connsiteX83" fmla="*/ 1115090 w 1965271"/>
                <a:gd name="connsiteY83" fmla="*/ 679597 h 1130346"/>
                <a:gd name="connsiteX84" fmla="*/ 1146257 w 1965271"/>
                <a:gd name="connsiteY84" fmla="*/ 661778 h 1130346"/>
                <a:gd name="connsiteX85" fmla="*/ 1706002 w 1965271"/>
                <a:gd name="connsiteY85" fmla="*/ 637195 h 1130346"/>
                <a:gd name="connsiteX86" fmla="*/ 1816954 w 1965271"/>
                <a:gd name="connsiteY86" fmla="*/ 699449 h 1130346"/>
                <a:gd name="connsiteX87" fmla="*/ 1785787 w 1965271"/>
                <a:gd name="connsiteY87" fmla="*/ 717759 h 1130346"/>
                <a:gd name="connsiteX88" fmla="*/ 1753374 w 1965271"/>
                <a:gd name="connsiteY88" fmla="*/ 734848 h 1130346"/>
                <a:gd name="connsiteX89" fmla="*/ 1642422 w 1965271"/>
                <a:gd name="connsiteY89" fmla="*/ 673815 h 1130346"/>
                <a:gd name="connsiteX90" fmla="*/ 1674835 w 1965271"/>
                <a:gd name="connsiteY90" fmla="*/ 654284 h 1130346"/>
                <a:gd name="connsiteX91" fmla="*/ 1443581 w 1965271"/>
                <a:gd name="connsiteY91" fmla="*/ 637195 h 1130346"/>
                <a:gd name="connsiteX92" fmla="*/ 1553287 w 1965271"/>
                <a:gd name="connsiteY92" fmla="*/ 702108 h 1130346"/>
                <a:gd name="connsiteX93" fmla="*/ 1522120 w 1965271"/>
                <a:gd name="connsiteY93" fmla="*/ 721200 h 1130346"/>
                <a:gd name="connsiteX94" fmla="*/ 1489707 w 1965271"/>
                <a:gd name="connsiteY94" fmla="*/ 740292 h 1130346"/>
                <a:gd name="connsiteX95" fmla="*/ 1378755 w 1965271"/>
                <a:gd name="connsiteY95" fmla="*/ 675379 h 1130346"/>
                <a:gd name="connsiteX96" fmla="*/ 1411168 w 1965271"/>
                <a:gd name="connsiteY96" fmla="*/ 656287 h 1130346"/>
                <a:gd name="connsiteX97" fmla="*/ 783624 w 1965271"/>
                <a:gd name="connsiteY97" fmla="*/ 571278 h 1130346"/>
                <a:gd name="connsiteX98" fmla="*/ 894113 w 1965271"/>
                <a:gd name="connsiteY98" fmla="*/ 636191 h 1130346"/>
                <a:gd name="connsiteX99" fmla="*/ 862724 w 1965271"/>
                <a:gd name="connsiteY99" fmla="*/ 654010 h 1130346"/>
                <a:gd name="connsiteX100" fmla="*/ 830079 w 1965271"/>
                <a:gd name="connsiteY100" fmla="*/ 674375 h 1130346"/>
                <a:gd name="connsiteX101" fmla="*/ 719590 w 1965271"/>
                <a:gd name="connsiteY101" fmla="*/ 608189 h 1130346"/>
                <a:gd name="connsiteX102" fmla="*/ 750979 w 1965271"/>
                <a:gd name="connsiteY102" fmla="*/ 589097 h 1130346"/>
                <a:gd name="connsiteX103" fmla="*/ 1310503 w 1965271"/>
                <a:gd name="connsiteY103" fmla="*/ 565787 h 1130346"/>
                <a:gd name="connsiteX104" fmla="*/ 1421455 w 1965271"/>
                <a:gd name="connsiteY104" fmla="*/ 628041 h 1130346"/>
                <a:gd name="connsiteX105" fmla="*/ 1389042 w 1965271"/>
                <a:gd name="connsiteY105" fmla="*/ 646351 h 1130346"/>
                <a:gd name="connsiteX106" fmla="*/ 1356629 w 1965271"/>
                <a:gd name="connsiteY106" fmla="*/ 663440 h 1130346"/>
                <a:gd name="connsiteX107" fmla="*/ 1246923 w 1965271"/>
                <a:gd name="connsiteY107" fmla="*/ 601186 h 1130346"/>
                <a:gd name="connsiteX108" fmla="*/ 1278090 w 1965271"/>
                <a:gd name="connsiteY108" fmla="*/ 582876 h 1130346"/>
                <a:gd name="connsiteX109" fmla="*/ 1047289 w 1965271"/>
                <a:gd name="connsiteY109" fmla="*/ 565785 h 1130346"/>
                <a:gd name="connsiteX110" fmla="*/ 1157778 w 1965271"/>
                <a:gd name="connsiteY110" fmla="*/ 631968 h 1130346"/>
                <a:gd name="connsiteX111" fmla="*/ 1126389 w 1965271"/>
                <a:gd name="connsiteY111" fmla="*/ 651060 h 1130346"/>
                <a:gd name="connsiteX112" fmla="*/ 1093744 w 1965271"/>
                <a:gd name="connsiteY112" fmla="*/ 668878 h 1130346"/>
                <a:gd name="connsiteX113" fmla="*/ 983255 w 1965271"/>
                <a:gd name="connsiteY113" fmla="*/ 603968 h 1130346"/>
                <a:gd name="connsiteX114" fmla="*/ 1014644 w 1965271"/>
                <a:gd name="connsiteY114" fmla="*/ 584876 h 1130346"/>
                <a:gd name="connsiteX115" fmla="*/ 1574168 w 1965271"/>
                <a:gd name="connsiteY115" fmla="*/ 560293 h 1130346"/>
                <a:gd name="connsiteX116" fmla="*/ 1685120 w 1965271"/>
                <a:gd name="connsiteY116" fmla="*/ 625206 h 1130346"/>
                <a:gd name="connsiteX117" fmla="*/ 1652707 w 1965271"/>
                <a:gd name="connsiteY117" fmla="*/ 644298 h 1130346"/>
                <a:gd name="connsiteX118" fmla="*/ 1620294 w 1965271"/>
                <a:gd name="connsiteY118" fmla="*/ 663390 h 1130346"/>
                <a:gd name="connsiteX119" fmla="*/ 1510588 w 1965271"/>
                <a:gd name="connsiteY119" fmla="*/ 597204 h 1130346"/>
                <a:gd name="connsiteX120" fmla="*/ 1541755 w 1965271"/>
                <a:gd name="connsiteY120" fmla="*/ 578112 h 1130346"/>
                <a:gd name="connsiteX121" fmla="*/ 915003 w 1965271"/>
                <a:gd name="connsiteY121" fmla="*/ 494375 h 1130346"/>
                <a:gd name="connsiteX122" fmla="*/ 1025955 w 1965271"/>
                <a:gd name="connsiteY122" fmla="*/ 556629 h 1130346"/>
                <a:gd name="connsiteX123" fmla="*/ 994788 w 1965271"/>
                <a:gd name="connsiteY123" fmla="*/ 573718 h 1130346"/>
                <a:gd name="connsiteX124" fmla="*/ 962375 w 1965271"/>
                <a:gd name="connsiteY124" fmla="*/ 592028 h 1130346"/>
                <a:gd name="connsiteX125" fmla="*/ 851423 w 1965271"/>
                <a:gd name="connsiteY125" fmla="*/ 529775 h 1130346"/>
                <a:gd name="connsiteX126" fmla="*/ 883836 w 1965271"/>
                <a:gd name="connsiteY126" fmla="*/ 511465 h 1130346"/>
                <a:gd name="connsiteX127" fmla="*/ 651338 w 1965271"/>
                <a:gd name="connsiteY127" fmla="*/ 494375 h 1130346"/>
                <a:gd name="connsiteX128" fmla="*/ 762290 w 1965271"/>
                <a:gd name="connsiteY128" fmla="*/ 560561 h 1130346"/>
                <a:gd name="connsiteX129" fmla="*/ 729877 w 1965271"/>
                <a:gd name="connsiteY129" fmla="*/ 578380 h 1130346"/>
                <a:gd name="connsiteX130" fmla="*/ 698710 w 1965271"/>
                <a:gd name="connsiteY130" fmla="*/ 597472 h 1130346"/>
                <a:gd name="connsiteX131" fmla="*/ 587758 w 1965271"/>
                <a:gd name="connsiteY131" fmla="*/ 532559 h 1130346"/>
                <a:gd name="connsiteX132" fmla="*/ 620171 w 1965271"/>
                <a:gd name="connsiteY132" fmla="*/ 513467 h 1130346"/>
                <a:gd name="connsiteX133" fmla="*/ 389102 w 1965271"/>
                <a:gd name="connsiteY133" fmla="*/ 494373 h 1130346"/>
                <a:gd name="connsiteX134" fmla="*/ 1020456 w 1965271"/>
                <a:gd name="connsiteY134" fmla="*/ 858007 h 1130346"/>
                <a:gd name="connsiteX135" fmla="*/ 987951 w 1965271"/>
                <a:gd name="connsiteY135" fmla="*/ 876687 h 1130346"/>
                <a:gd name="connsiteX136" fmla="*/ 956696 w 1965271"/>
                <a:gd name="connsiteY136" fmla="*/ 894122 h 1130346"/>
                <a:gd name="connsiteX137" fmla="*/ 324092 w 1965271"/>
                <a:gd name="connsiteY137" fmla="*/ 530488 h 1130346"/>
                <a:gd name="connsiteX138" fmla="*/ 356597 w 1965271"/>
                <a:gd name="connsiteY138" fmla="*/ 513053 h 1130346"/>
                <a:gd name="connsiteX139" fmla="*/ 1177868 w 1965271"/>
                <a:gd name="connsiteY139" fmla="*/ 488885 h 1130346"/>
                <a:gd name="connsiteX140" fmla="*/ 1289613 w 1965271"/>
                <a:gd name="connsiteY140" fmla="*/ 549918 h 1130346"/>
                <a:gd name="connsiteX141" fmla="*/ 1258224 w 1965271"/>
                <a:gd name="connsiteY141" fmla="*/ 568228 h 1130346"/>
                <a:gd name="connsiteX142" fmla="*/ 1225579 w 1965271"/>
                <a:gd name="connsiteY142" fmla="*/ 586538 h 1130346"/>
                <a:gd name="connsiteX143" fmla="*/ 1115090 w 1965271"/>
                <a:gd name="connsiteY143" fmla="*/ 524285 h 1130346"/>
                <a:gd name="connsiteX144" fmla="*/ 1146479 w 1965271"/>
                <a:gd name="connsiteY144" fmla="*/ 505975 h 1130346"/>
                <a:gd name="connsiteX145" fmla="*/ 1447026 w 1965271"/>
                <a:gd name="connsiteY145" fmla="*/ 488883 h 1130346"/>
                <a:gd name="connsiteX146" fmla="*/ 1558771 w 1965271"/>
                <a:gd name="connsiteY146" fmla="*/ 555066 h 1130346"/>
                <a:gd name="connsiteX147" fmla="*/ 1526126 w 1965271"/>
                <a:gd name="connsiteY147" fmla="*/ 572885 h 1130346"/>
                <a:gd name="connsiteX148" fmla="*/ 1494737 w 1965271"/>
                <a:gd name="connsiteY148" fmla="*/ 591976 h 1130346"/>
                <a:gd name="connsiteX149" fmla="*/ 1384248 w 1965271"/>
                <a:gd name="connsiteY149" fmla="*/ 527066 h 1130346"/>
                <a:gd name="connsiteX150" fmla="*/ 1415637 w 1965271"/>
                <a:gd name="connsiteY150" fmla="*/ 507975 h 1130346"/>
                <a:gd name="connsiteX151" fmla="*/ 524996 w 1965271"/>
                <a:gd name="connsiteY151" fmla="*/ 422968 h 1130346"/>
                <a:gd name="connsiteX152" fmla="*/ 635948 w 1965271"/>
                <a:gd name="connsiteY152" fmla="*/ 484002 h 1130346"/>
                <a:gd name="connsiteX153" fmla="*/ 603535 w 1965271"/>
                <a:gd name="connsiteY153" fmla="*/ 502312 h 1130346"/>
                <a:gd name="connsiteX154" fmla="*/ 572368 w 1965271"/>
                <a:gd name="connsiteY154" fmla="*/ 520622 h 1130346"/>
                <a:gd name="connsiteX155" fmla="*/ 461416 w 1965271"/>
                <a:gd name="connsiteY155" fmla="*/ 458368 h 1130346"/>
                <a:gd name="connsiteX156" fmla="*/ 492583 w 1965271"/>
                <a:gd name="connsiteY156" fmla="*/ 440058 h 1130346"/>
                <a:gd name="connsiteX157" fmla="*/ 261327 w 1965271"/>
                <a:gd name="connsiteY157" fmla="*/ 422968 h 1130346"/>
                <a:gd name="connsiteX158" fmla="*/ 372279 w 1965271"/>
                <a:gd name="connsiteY158" fmla="*/ 485222 h 1130346"/>
                <a:gd name="connsiteX159" fmla="*/ 339866 w 1965271"/>
                <a:gd name="connsiteY159" fmla="*/ 502312 h 1130346"/>
                <a:gd name="connsiteX160" fmla="*/ 308700 w 1965271"/>
                <a:gd name="connsiteY160" fmla="*/ 520622 h 1130346"/>
                <a:gd name="connsiteX161" fmla="*/ 197748 w 1965271"/>
                <a:gd name="connsiteY161" fmla="*/ 458368 h 1130346"/>
                <a:gd name="connsiteX162" fmla="*/ 228914 w 1965271"/>
                <a:gd name="connsiteY162" fmla="*/ 440058 h 1130346"/>
                <a:gd name="connsiteX163" fmla="*/ 788661 w 1965271"/>
                <a:gd name="connsiteY163" fmla="*/ 417473 h 1130346"/>
                <a:gd name="connsiteX164" fmla="*/ 899613 w 1965271"/>
                <a:gd name="connsiteY164" fmla="*/ 482386 h 1130346"/>
                <a:gd name="connsiteX165" fmla="*/ 867200 w 1965271"/>
                <a:gd name="connsiteY165" fmla="*/ 501478 h 1130346"/>
                <a:gd name="connsiteX166" fmla="*/ 836033 w 1965271"/>
                <a:gd name="connsiteY166" fmla="*/ 520570 h 1130346"/>
                <a:gd name="connsiteX167" fmla="*/ 725081 w 1965271"/>
                <a:gd name="connsiteY167" fmla="*/ 455657 h 1130346"/>
                <a:gd name="connsiteX168" fmla="*/ 757494 w 1965271"/>
                <a:gd name="connsiteY168" fmla="*/ 436565 h 1130346"/>
                <a:gd name="connsiteX169" fmla="*/ 1315993 w 1965271"/>
                <a:gd name="connsiteY169" fmla="*/ 411979 h 1130346"/>
                <a:gd name="connsiteX170" fmla="*/ 1426945 w 1965271"/>
                <a:gd name="connsiteY170" fmla="*/ 478163 h 1130346"/>
                <a:gd name="connsiteX171" fmla="*/ 1394532 w 1965271"/>
                <a:gd name="connsiteY171" fmla="*/ 495981 h 1130346"/>
                <a:gd name="connsiteX172" fmla="*/ 1363365 w 1965271"/>
                <a:gd name="connsiteY172" fmla="*/ 515072 h 1130346"/>
                <a:gd name="connsiteX173" fmla="*/ 1252413 w 1965271"/>
                <a:gd name="connsiteY173" fmla="*/ 450162 h 1130346"/>
                <a:gd name="connsiteX174" fmla="*/ 1284826 w 1965271"/>
                <a:gd name="connsiteY174" fmla="*/ 431071 h 1130346"/>
                <a:gd name="connsiteX175" fmla="*/ 1052328 w 1965271"/>
                <a:gd name="connsiteY175" fmla="*/ 411979 h 1130346"/>
                <a:gd name="connsiteX176" fmla="*/ 1163280 w 1965271"/>
                <a:gd name="connsiteY176" fmla="*/ 478163 h 1130346"/>
                <a:gd name="connsiteX177" fmla="*/ 1130867 w 1965271"/>
                <a:gd name="connsiteY177" fmla="*/ 495981 h 1130346"/>
                <a:gd name="connsiteX178" fmla="*/ 1099700 w 1965271"/>
                <a:gd name="connsiteY178" fmla="*/ 515072 h 1130346"/>
                <a:gd name="connsiteX179" fmla="*/ 988748 w 1965271"/>
                <a:gd name="connsiteY179" fmla="*/ 448889 h 1130346"/>
                <a:gd name="connsiteX180" fmla="*/ 1021161 w 1965271"/>
                <a:gd name="connsiteY180" fmla="*/ 431071 h 1130346"/>
                <a:gd name="connsiteX181" fmla="*/ 393162 w 1965271"/>
                <a:gd name="connsiteY181" fmla="*/ 346065 h 1130346"/>
                <a:gd name="connsiteX182" fmla="*/ 504115 w 1965271"/>
                <a:gd name="connsiteY182" fmla="*/ 408319 h 1130346"/>
                <a:gd name="connsiteX183" fmla="*/ 472948 w 1965271"/>
                <a:gd name="connsiteY183" fmla="*/ 426629 h 1130346"/>
                <a:gd name="connsiteX184" fmla="*/ 440535 w 1965271"/>
                <a:gd name="connsiteY184" fmla="*/ 443719 h 1130346"/>
                <a:gd name="connsiteX185" fmla="*/ 329583 w 1965271"/>
                <a:gd name="connsiteY185" fmla="*/ 381465 h 1130346"/>
                <a:gd name="connsiteX186" fmla="*/ 361996 w 1965271"/>
                <a:gd name="connsiteY186" fmla="*/ 364375 h 1130346"/>
                <a:gd name="connsiteX187" fmla="*/ 128694 w 1965271"/>
                <a:gd name="connsiteY187" fmla="*/ 346063 h 1130346"/>
                <a:gd name="connsiteX188" fmla="*/ 240438 w 1965271"/>
                <a:gd name="connsiteY188" fmla="*/ 412247 h 1130346"/>
                <a:gd name="connsiteX189" fmla="*/ 209049 w 1965271"/>
                <a:gd name="connsiteY189" fmla="*/ 431338 h 1130346"/>
                <a:gd name="connsiteX190" fmla="*/ 176405 w 1965271"/>
                <a:gd name="connsiteY190" fmla="*/ 449156 h 1130346"/>
                <a:gd name="connsiteX191" fmla="*/ 65916 w 1965271"/>
                <a:gd name="connsiteY191" fmla="*/ 384246 h 1130346"/>
                <a:gd name="connsiteX192" fmla="*/ 97305 w 1965271"/>
                <a:gd name="connsiteY192" fmla="*/ 365155 h 1130346"/>
                <a:gd name="connsiteX193" fmla="*/ 920949 w 1965271"/>
                <a:gd name="connsiteY193" fmla="*/ 340571 h 1130346"/>
                <a:gd name="connsiteX194" fmla="*/ 1031438 w 1965271"/>
                <a:gd name="connsiteY194" fmla="*/ 402825 h 1130346"/>
                <a:gd name="connsiteX195" fmla="*/ 1000049 w 1965271"/>
                <a:gd name="connsiteY195" fmla="*/ 421135 h 1130346"/>
                <a:gd name="connsiteX196" fmla="*/ 968660 w 1965271"/>
                <a:gd name="connsiteY196" fmla="*/ 438225 h 1130346"/>
                <a:gd name="connsiteX197" fmla="*/ 856915 w 1965271"/>
                <a:gd name="connsiteY197" fmla="*/ 377191 h 1130346"/>
                <a:gd name="connsiteX198" fmla="*/ 888304 w 1965271"/>
                <a:gd name="connsiteY198" fmla="*/ 358881 h 1130346"/>
                <a:gd name="connsiteX199" fmla="*/ 657282 w 1965271"/>
                <a:gd name="connsiteY199" fmla="*/ 340569 h 1130346"/>
                <a:gd name="connsiteX200" fmla="*/ 767771 w 1965271"/>
                <a:gd name="connsiteY200" fmla="*/ 405482 h 1130346"/>
                <a:gd name="connsiteX201" fmla="*/ 736382 w 1965271"/>
                <a:gd name="connsiteY201" fmla="*/ 424574 h 1130346"/>
                <a:gd name="connsiteX202" fmla="*/ 704993 w 1965271"/>
                <a:gd name="connsiteY202" fmla="*/ 443666 h 1130346"/>
                <a:gd name="connsiteX203" fmla="*/ 593248 w 1965271"/>
                <a:gd name="connsiteY203" fmla="*/ 377481 h 1130346"/>
                <a:gd name="connsiteX204" fmla="*/ 624637 w 1965271"/>
                <a:gd name="connsiteY204" fmla="*/ 359661 h 1130346"/>
                <a:gd name="connsiteX205" fmla="*/ 1184161 w 1965271"/>
                <a:gd name="connsiteY205" fmla="*/ 335079 h 1130346"/>
                <a:gd name="connsiteX206" fmla="*/ 1295113 w 1965271"/>
                <a:gd name="connsiteY206" fmla="*/ 397333 h 1130346"/>
                <a:gd name="connsiteX207" fmla="*/ 1262700 w 1965271"/>
                <a:gd name="connsiteY207" fmla="*/ 415643 h 1130346"/>
                <a:gd name="connsiteX208" fmla="*/ 1230287 w 1965271"/>
                <a:gd name="connsiteY208" fmla="*/ 432733 h 1130346"/>
                <a:gd name="connsiteX209" fmla="*/ 1120581 w 1965271"/>
                <a:gd name="connsiteY209" fmla="*/ 371699 h 1130346"/>
                <a:gd name="connsiteX210" fmla="*/ 1151748 w 1965271"/>
                <a:gd name="connsiteY210" fmla="*/ 353389 h 1130346"/>
                <a:gd name="connsiteX211" fmla="*/ 62254 w 1965271"/>
                <a:gd name="connsiteY211" fmla="*/ 307610 h 1130346"/>
                <a:gd name="connsiteX212" fmla="*/ 108640 w 1965271"/>
                <a:gd name="connsiteY212" fmla="*/ 334972 h 1130346"/>
                <a:gd name="connsiteX213" fmla="*/ 76902 w 1965271"/>
                <a:gd name="connsiteY213" fmla="*/ 353628 h 1130346"/>
                <a:gd name="connsiteX214" fmla="*/ 46386 w 1965271"/>
                <a:gd name="connsiteY214" fmla="*/ 372284 h 1130346"/>
                <a:gd name="connsiteX215" fmla="*/ 0 w 1965271"/>
                <a:gd name="connsiteY215" fmla="*/ 344922 h 1130346"/>
                <a:gd name="connsiteX216" fmla="*/ 261327 w 1965271"/>
                <a:gd name="connsiteY216" fmla="*/ 269163 h 1130346"/>
                <a:gd name="connsiteX217" fmla="*/ 372279 w 1965271"/>
                <a:gd name="connsiteY217" fmla="*/ 331417 h 1130346"/>
                <a:gd name="connsiteX218" fmla="*/ 339866 w 1965271"/>
                <a:gd name="connsiteY218" fmla="*/ 348507 h 1130346"/>
                <a:gd name="connsiteX219" fmla="*/ 308700 w 1965271"/>
                <a:gd name="connsiteY219" fmla="*/ 366817 h 1130346"/>
                <a:gd name="connsiteX220" fmla="*/ 197748 w 1965271"/>
                <a:gd name="connsiteY220" fmla="*/ 304563 h 1130346"/>
                <a:gd name="connsiteX221" fmla="*/ 230161 w 1965271"/>
                <a:gd name="connsiteY221" fmla="*/ 286253 h 1130346"/>
                <a:gd name="connsiteX222" fmla="*/ 788661 w 1965271"/>
                <a:gd name="connsiteY222" fmla="*/ 263669 h 1130346"/>
                <a:gd name="connsiteX223" fmla="*/ 899613 w 1965271"/>
                <a:gd name="connsiteY223" fmla="*/ 325923 h 1130346"/>
                <a:gd name="connsiteX224" fmla="*/ 868446 w 1965271"/>
                <a:gd name="connsiteY224" fmla="*/ 344233 h 1130346"/>
                <a:gd name="connsiteX225" fmla="*/ 836033 w 1965271"/>
                <a:gd name="connsiteY225" fmla="*/ 361323 h 1130346"/>
                <a:gd name="connsiteX226" fmla="*/ 725081 w 1965271"/>
                <a:gd name="connsiteY226" fmla="*/ 299069 h 1130346"/>
                <a:gd name="connsiteX227" fmla="*/ 757494 w 1965271"/>
                <a:gd name="connsiteY227" fmla="*/ 280759 h 1130346"/>
                <a:gd name="connsiteX228" fmla="*/ 1058276 w 1965271"/>
                <a:gd name="connsiteY228" fmla="*/ 263667 h 1130346"/>
                <a:gd name="connsiteX229" fmla="*/ 1168765 w 1965271"/>
                <a:gd name="connsiteY229" fmla="*/ 328580 h 1130346"/>
                <a:gd name="connsiteX230" fmla="*/ 1137376 w 1965271"/>
                <a:gd name="connsiteY230" fmla="*/ 347672 h 1130346"/>
                <a:gd name="connsiteX231" fmla="*/ 1104731 w 1965271"/>
                <a:gd name="connsiteY231" fmla="*/ 366764 h 1130346"/>
                <a:gd name="connsiteX232" fmla="*/ 994242 w 1965271"/>
                <a:gd name="connsiteY232" fmla="*/ 300579 h 1130346"/>
                <a:gd name="connsiteX233" fmla="*/ 1025631 w 1965271"/>
                <a:gd name="connsiteY233" fmla="*/ 281487 h 1130346"/>
                <a:gd name="connsiteX234" fmla="*/ 526242 w 1965271"/>
                <a:gd name="connsiteY234" fmla="*/ 263667 h 1130346"/>
                <a:gd name="connsiteX235" fmla="*/ 635948 w 1965271"/>
                <a:gd name="connsiteY235" fmla="*/ 329853 h 1130346"/>
                <a:gd name="connsiteX236" fmla="*/ 604781 w 1965271"/>
                <a:gd name="connsiteY236" fmla="*/ 348945 h 1130346"/>
                <a:gd name="connsiteX237" fmla="*/ 572368 w 1965271"/>
                <a:gd name="connsiteY237" fmla="*/ 366764 h 1130346"/>
                <a:gd name="connsiteX238" fmla="*/ 461416 w 1965271"/>
                <a:gd name="connsiteY238" fmla="*/ 301851 h 1130346"/>
                <a:gd name="connsiteX239" fmla="*/ 493829 w 1965271"/>
                <a:gd name="connsiteY239" fmla="*/ 282759 h 1130346"/>
                <a:gd name="connsiteX240" fmla="*/ 192867 w 1965271"/>
                <a:gd name="connsiteY240" fmla="*/ 230706 h 1130346"/>
                <a:gd name="connsiteX241" fmla="*/ 240473 w 1965271"/>
                <a:gd name="connsiteY241" fmla="*/ 259311 h 1130346"/>
                <a:gd name="connsiteX242" fmla="*/ 209956 w 1965271"/>
                <a:gd name="connsiteY242" fmla="*/ 277967 h 1130346"/>
                <a:gd name="connsiteX243" fmla="*/ 179439 w 1965271"/>
                <a:gd name="connsiteY243" fmla="*/ 295380 h 1130346"/>
                <a:gd name="connsiteX244" fmla="*/ 131833 w 1965271"/>
                <a:gd name="connsiteY244" fmla="*/ 266774 h 1130346"/>
                <a:gd name="connsiteX245" fmla="*/ 662323 w 1965271"/>
                <a:gd name="connsiteY245" fmla="*/ 192261 h 1130346"/>
                <a:gd name="connsiteX246" fmla="*/ 773275 w 1965271"/>
                <a:gd name="connsiteY246" fmla="*/ 253294 h 1130346"/>
                <a:gd name="connsiteX247" fmla="*/ 740862 w 1965271"/>
                <a:gd name="connsiteY247" fmla="*/ 271605 h 1130346"/>
                <a:gd name="connsiteX248" fmla="*/ 708449 w 1965271"/>
                <a:gd name="connsiteY248" fmla="*/ 289915 h 1130346"/>
                <a:gd name="connsiteX249" fmla="*/ 598743 w 1965271"/>
                <a:gd name="connsiteY249" fmla="*/ 227660 h 1130346"/>
                <a:gd name="connsiteX250" fmla="*/ 397409 w 1965271"/>
                <a:gd name="connsiteY250" fmla="*/ 192261 h 1130346"/>
                <a:gd name="connsiteX251" fmla="*/ 398656 w 1965271"/>
                <a:gd name="connsiteY251" fmla="*/ 192261 h 1130346"/>
                <a:gd name="connsiteX252" fmla="*/ 509609 w 1965271"/>
                <a:gd name="connsiteY252" fmla="*/ 254515 h 1130346"/>
                <a:gd name="connsiteX253" fmla="*/ 477196 w 1965271"/>
                <a:gd name="connsiteY253" fmla="*/ 272825 h 1130346"/>
                <a:gd name="connsiteX254" fmla="*/ 446029 w 1965271"/>
                <a:gd name="connsiteY254" fmla="*/ 289915 h 1130346"/>
                <a:gd name="connsiteX255" fmla="*/ 335077 w 1965271"/>
                <a:gd name="connsiteY255" fmla="*/ 227660 h 1130346"/>
                <a:gd name="connsiteX256" fmla="*/ 927236 w 1965271"/>
                <a:gd name="connsiteY256" fmla="*/ 186765 h 1130346"/>
                <a:gd name="connsiteX257" fmla="*/ 1036942 w 1965271"/>
                <a:gd name="connsiteY257" fmla="*/ 252951 h 1130346"/>
                <a:gd name="connsiteX258" fmla="*/ 1004529 w 1965271"/>
                <a:gd name="connsiteY258" fmla="*/ 270770 h 1130346"/>
                <a:gd name="connsiteX259" fmla="*/ 973362 w 1965271"/>
                <a:gd name="connsiteY259" fmla="*/ 289862 h 1130346"/>
                <a:gd name="connsiteX260" fmla="*/ 862410 w 1965271"/>
                <a:gd name="connsiteY260" fmla="*/ 223676 h 1130346"/>
                <a:gd name="connsiteX261" fmla="*/ 924743 w 1965271"/>
                <a:gd name="connsiteY261" fmla="*/ 188038 h 1130346"/>
                <a:gd name="connsiteX262" fmla="*/ 328315 w 1965271"/>
                <a:gd name="connsiteY262" fmla="*/ 153804 h 1130346"/>
                <a:gd name="connsiteX263" fmla="*/ 377753 w 1965271"/>
                <a:gd name="connsiteY263" fmla="*/ 181166 h 1130346"/>
                <a:gd name="connsiteX264" fmla="*/ 368880 w 1965271"/>
                <a:gd name="connsiteY264" fmla="*/ 187384 h 1130346"/>
                <a:gd name="connsiteX265" fmla="*/ 313104 w 1965271"/>
                <a:gd name="connsiteY265" fmla="*/ 218477 h 1130346"/>
                <a:gd name="connsiteX266" fmla="*/ 263666 w 1965271"/>
                <a:gd name="connsiteY266" fmla="*/ 189872 h 1130346"/>
                <a:gd name="connsiteX267" fmla="*/ 530944 w 1965271"/>
                <a:gd name="connsiteY267" fmla="*/ 115355 h 1130346"/>
                <a:gd name="connsiteX268" fmla="*/ 641433 w 1965271"/>
                <a:gd name="connsiteY268" fmla="*/ 181538 h 1130346"/>
                <a:gd name="connsiteX269" fmla="*/ 640177 w 1965271"/>
                <a:gd name="connsiteY269" fmla="*/ 181538 h 1130346"/>
                <a:gd name="connsiteX270" fmla="*/ 578655 w 1965271"/>
                <a:gd name="connsiteY270" fmla="*/ 218448 h 1130346"/>
                <a:gd name="connsiteX271" fmla="*/ 466910 w 1965271"/>
                <a:gd name="connsiteY271" fmla="*/ 152265 h 1130346"/>
                <a:gd name="connsiteX272" fmla="*/ 498299 w 1965271"/>
                <a:gd name="connsiteY272" fmla="*/ 134446 h 1130346"/>
                <a:gd name="connsiteX273" fmla="*/ 794157 w 1965271"/>
                <a:gd name="connsiteY273" fmla="*/ 109862 h 1130346"/>
                <a:gd name="connsiteX274" fmla="*/ 905109 w 1965271"/>
                <a:gd name="connsiteY274" fmla="*/ 176048 h 1130346"/>
                <a:gd name="connsiteX275" fmla="*/ 895135 w 1965271"/>
                <a:gd name="connsiteY275" fmla="*/ 181139 h 1130346"/>
                <a:gd name="connsiteX276" fmla="*/ 841529 w 1965271"/>
                <a:gd name="connsiteY276" fmla="*/ 212959 h 1130346"/>
                <a:gd name="connsiteX277" fmla="*/ 730577 w 1965271"/>
                <a:gd name="connsiteY277" fmla="*/ 148046 h 1130346"/>
                <a:gd name="connsiteX278" fmla="*/ 761744 w 1965271"/>
                <a:gd name="connsiteY278" fmla="*/ 128954 h 1130346"/>
                <a:gd name="connsiteX279" fmla="*/ 465644 w 1965271"/>
                <a:gd name="connsiteY279" fmla="*/ 71411 h 1130346"/>
                <a:gd name="connsiteX280" fmla="*/ 515080 w 1965271"/>
                <a:gd name="connsiteY280" fmla="*/ 100016 h 1130346"/>
                <a:gd name="connsiteX281" fmla="*/ 483390 w 1965271"/>
                <a:gd name="connsiteY281" fmla="*/ 118672 h 1130346"/>
                <a:gd name="connsiteX282" fmla="*/ 450432 w 1965271"/>
                <a:gd name="connsiteY282" fmla="*/ 136084 h 1130346"/>
                <a:gd name="connsiteX283" fmla="*/ 400996 w 1965271"/>
                <a:gd name="connsiteY283" fmla="*/ 108722 h 1130346"/>
                <a:gd name="connsiteX284" fmla="*/ 662323 w 1965271"/>
                <a:gd name="connsiteY284" fmla="*/ 38455 h 1130346"/>
                <a:gd name="connsiteX285" fmla="*/ 773275 w 1965271"/>
                <a:gd name="connsiteY285" fmla="*/ 100709 h 1130346"/>
                <a:gd name="connsiteX286" fmla="*/ 742108 w 1965271"/>
                <a:gd name="connsiteY286" fmla="*/ 119019 h 1130346"/>
                <a:gd name="connsiteX287" fmla="*/ 709695 w 1965271"/>
                <a:gd name="connsiteY287" fmla="*/ 136108 h 1130346"/>
                <a:gd name="connsiteX288" fmla="*/ 598743 w 1965271"/>
                <a:gd name="connsiteY288" fmla="*/ 73854 h 1130346"/>
                <a:gd name="connsiteX289" fmla="*/ 631156 w 1965271"/>
                <a:gd name="connsiteY289" fmla="*/ 56765 h 1130346"/>
                <a:gd name="connsiteX290" fmla="*/ 597477 w 1965271"/>
                <a:gd name="connsiteY290" fmla="*/ 0 h 1130346"/>
                <a:gd name="connsiteX291" fmla="*/ 646913 w 1965271"/>
                <a:gd name="connsiteY291" fmla="*/ 27362 h 1130346"/>
                <a:gd name="connsiteX292" fmla="*/ 613955 w 1965271"/>
                <a:gd name="connsiteY292" fmla="*/ 46017 h 1130346"/>
                <a:gd name="connsiteX293" fmla="*/ 582265 w 1965271"/>
                <a:gd name="connsiteY293" fmla="*/ 64673 h 1130346"/>
                <a:gd name="connsiteX294" fmla="*/ 532829 w 1965271"/>
                <a:gd name="connsiteY294" fmla="*/ 36068 h 1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</a:cxnLst>
              <a:rect l="l" t="t" r="r" b="b"/>
              <a:pathLst>
                <a:path w="1965271" h="1130346">
                  <a:moveTo>
                    <a:pt x="1301433" y="1021706"/>
                  </a:moveTo>
                  <a:lnTo>
                    <a:pt x="1432427" y="1094947"/>
                  </a:lnTo>
                  <a:lnTo>
                    <a:pt x="1366930" y="1130346"/>
                  </a:lnTo>
                  <a:lnTo>
                    <a:pt x="1235936" y="1057106"/>
                  </a:lnTo>
                  <a:lnTo>
                    <a:pt x="1268685" y="1038795"/>
                  </a:lnTo>
                  <a:close/>
                  <a:moveTo>
                    <a:pt x="1167683" y="944806"/>
                  </a:moveTo>
                  <a:lnTo>
                    <a:pt x="1278635" y="1010992"/>
                  </a:lnTo>
                  <a:lnTo>
                    <a:pt x="1247468" y="1030084"/>
                  </a:lnTo>
                  <a:lnTo>
                    <a:pt x="1215055" y="1047903"/>
                  </a:lnTo>
                  <a:lnTo>
                    <a:pt x="1104103" y="982990"/>
                  </a:lnTo>
                  <a:lnTo>
                    <a:pt x="1136516" y="963898"/>
                  </a:lnTo>
                  <a:close/>
                  <a:moveTo>
                    <a:pt x="1431029" y="944804"/>
                  </a:moveTo>
                  <a:lnTo>
                    <a:pt x="1558786" y="1018045"/>
                  </a:lnTo>
                  <a:lnTo>
                    <a:pt x="1496768" y="1053444"/>
                  </a:lnTo>
                  <a:lnTo>
                    <a:pt x="1367770" y="980204"/>
                  </a:lnTo>
                  <a:lnTo>
                    <a:pt x="1400020" y="963114"/>
                  </a:lnTo>
                  <a:close/>
                  <a:moveTo>
                    <a:pt x="1568356" y="867901"/>
                  </a:moveTo>
                  <a:lnTo>
                    <a:pt x="1696114" y="943959"/>
                  </a:lnTo>
                  <a:lnTo>
                    <a:pt x="1632855" y="981988"/>
                  </a:lnTo>
                  <a:lnTo>
                    <a:pt x="1505097" y="905930"/>
                  </a:lnTo>
                  <a:lnTo>
                    <a:pt x="1537347" y="888183"/>
                  </a:lnTo>
                  <a:close/>
                  <a:moveTo>
                    <a:pt x="1299516" y="867901"/>
                  </a:moveTo>
                  <a:lnTo>
                    <a:pt x="1410468" y="932814"/>
                  </a:lnTo>
                  <a:lnTo>
                    <a:pt x="1378055" y="951906"/>
                  </a:lnTo>
                  <a:lnTo>
                    <a:pt x="1346888" y="970998"/>
                  </a:lnTo>
                  <a:lnTo>
                    <a:pt x="1235936" y="904812"/>
                  </a:lnTo>
                  <a:lnTo>
                    <a:pt x="1268349" y="885720"/>
                  </a:lnTo>
                  <a:close/>
                  <a:moveTo>
                    <a:pt x="1041341" y="867901"/>
                  </a:moveTo>
                  <a:lnTo>
                    <a:pt x="1152293" y="932814"/>
                  </a:lnTo>
                  <a:lnTo>
                    <a:pt x="1119880" y="951906"/>
                  </a:lnTo>
                  <a:lnTo>
                    <a:pt x="1087467" y="970998"/>
                  </a:lnTo>
                  <a:lnTo>
                    <a:pt x="977761" y="906085"/>
                  </a:lnTo>
                  <a:lnTo>
                    <a:pt x="1008928" y="886993"/>
                  </a:lnTo>
                  <a:close/>
                  <a:moveTo>
                    <a:pt x="1172374" y="796494"/>
                  </a:moveTo>
                  <a:lnTo>
                    <a:pt x="1284119" y="862677"/>
                  </a:lnTo>
                  <a:lnTo>
                    <a:pt x="1252730" y="880496"/>
                  </a:lnTo>
                  <a:lnTo>
                    <a:pt x="1221341" y="899587"/>
                  </a:lnTo>
                  <a:lnTo>
                    <a:pt x="1109596" y="834677"/>
                  </a:lnTo>
                  <a:lnTo>
                    <a:pt x="1140985" y="815585"/>
                  </a:lnTo>
                  <a:close/>
                  <a:moveTo>
                    <a:pt x="1437631" y="791001"/>
                  </a:moveTo>
                  <a:lnTo>
                    <a:pt x="1547801" y="853255"/>
                  </a:lnTo>
                  <a:lnTo>
                    <a:pt x="1515617" y="870344"/>
                  </a:lnTo>
                  <a:lnTo>
                    <a:pt x="1484670" y="888654"/>
                  </a:lnTo>
                  <a:lnTo>
                    <a:pt x="1373261" y="826400"/>
                  </a:lnTo>
                  <a:lnTo>
                    <a:pt x="1405446" y="808090"/>
                  </a:lnTo>
                  <a:close/>
                  <a:moveTo>
                    <a:pt x="1700189" y="790997"/>
                  </a:moveTo>
                  <a:lnTo>
                    <a:pt x="1827947" y="863826"/>
                  </a:lnTo>
                  <a:lnTo>
                    <a:pt x="1764688" y="899624"/>
                  </a:lnTo>
                  <a:lnTo>
                    <a:pt x="1636930" y="826794"/>
                  </a:lnTo>
                  <a:lnTo>
                    <a:pt x="1667939" y="808279"/>
                  </a:lnTo>
                  <a:close/>
                  <a:moveTo>
                    <a:pt x="1041341" y="719589"/>
                  </a:moveTo>
                  <a:lnTo>
                    <a:pt x="1152293" y="784500"/>
                  </a:lnTo>
                  <a:lnTo>
                    <a:pt x="1121126" y="803591"/>
                  </a:lnTo>
                  <a:lnTo>
                    <a:pt x="1088713" y="822682"/>
                  </a:lnTo>
                  <a:lnTo>
                    <a:pt x="977761" y="757772"/>
                  </a:lnTo>
                  <a:lnTo>
                    <a:pt x="1010174" y="738680"/>
                  </a:lnTo>
                  <a:close/>
                  <a:moveTo>
                    <a:pt x="1567872" y="714097"/>
                  </a:moveTo>
                  <a:lnTo>
                    <a:pt x="1679617" y="779010"/>
                  </a:lnTo>
                  <a:lnTo>
                    <a:pt x="1646972" y="798102"/>
                  </a:lnTo>
                  <a:lnTo>
                    <a:pt x="1615583" y="817194"/>
                  </a:lnTo>
                  <a:lnTo>
                    <a:pt x="1505094" y="751008"/>
                  </a:lnTo>
                  <a:lnTo>
                    <a:pt x="1536483" y="733189"/>
                  </a:lnTo>
                  <a:close/>
                  <a:moveTo>
                    <a:pt x="1305008" y="714097"/>
                  </a:moveTo>
                  <a:lnTo>
                    <a:pt x="1415960" y="776351"/>
                  </a:lnTo>
                  <a:lnTo>
                    <a:pt x="1384793" y="794661"/>
                  </a:lnTo>
                  <a:lnTo>
                    <a:pt x="1352380" y="811750"/>
                  </a:lnTo>
                  <a:lnTo>
                    <a:pt x="1241428" y="750717"/>
                  </a:lnTo>
                  <a:lnTo>
                    <a:pt x="1273841" y="732407"/>
                  </a:lnTo>
                  <a:close/>
                  <a:moveTo>
                    <a:pt x="1837514" y="714095"/>
                  </a:moveTo>
                  <a:lnTo>
                    <a:pt x="1965271" y="787336"/>
                  </a:lnTo>
                  <a:lnTo>
                    <a:pt x="1902012" y="822735"/>
                  </a:lnTo>
                  <a:lnTo>
                    <a:pt x="1774255" y="750715"/>
                  </a:lnTo>
                  <a:lnTo>
                    <a:pt x="1805264" y="732405"/>
                  </a:lnTo>
                  <a:close/>
                  <a:moveTo>
                    <a:pt x="909508" y="642689"/>
                  </a:moveTo>
                  <a:lnTo>
                    <a:pt x="1020460" y="704943"/>
                  </a:lnTo>
                  <a:lnTo>
                    <a:pt x="988047" y="723253"/>
                  </a:lnTo>
                  <a:lnTo>
                    <a:pt x="955634" y="740342"/>
                  </a:lnTo>
                  <a:lnTo>
                    <a:pt x="845928" y="678088"/>
                  </a:lnTo>
                  <a:lnTo>
                    <a:pt x="877095" y="660999"/>
                  </a:lnTo>
                  <a:close/>
                  <a:moveTo>
                    <a:pt x="1178670" y="642687"/>
                  </a:moveTo>
                  <a:lnTo>
                    <a:pt x="1289622" y="707598"/>
                  </a:lnTo>
                  <a:lnTo>
                    <a:pt x="1257209" y="726689"/>
                  </a:lnTo>
                  <a:lnTo>
                    <a:pt x="1224796" y="745780"/>
                  </a:lnTo>
                  <a:lnTo>
                    <a:pt x="1115090" y="679597"/>
                  </a:lnTo>
                  <a:lnTo>
                    <a:pt x="1146257" y="661778"/>
                  </a:lnTo>
                  <a:close/>
                  <a:moveTo>
                    <a:pt x="1706002" y="637195"/>
                  </a:moveTo>
                  <a:lnTo>
                    <a:pt x="1816954" y="699449"/>
                  </a:lnTo>
                  <a:lnTo>
                    <a:pt x="1785787" y="717759"/>
                  </a:lnTo>
                  <a:lnTo>
                    <a:pt x="1753374" y="734848"/>
                  </a:lnTo>
                  <a:lnTo>
                    <a:pt x="1642422" y="673815"/>
                  </a:lnTo>
                  <a:lnTo>
                    <a:pt x="1674835" y="654284"/>
                  </a:lnTo>
                  <a:close/>
                  <a:moveTo>
                    <a:pt x="1443581" y="637195"/>
                  </a:moveTo>
                  <a:lnTo>
                    <a:pt x="1553287" y="702108"/>
                  </a:lnTo>
                  <a:lnTo>
                    <a:pt x="1522120" y="721200"/>
                  </a:lnTo>
                  <a:lnTo>
                    <a:pt x="1489707" y="740292"/>
                  </a:lnTo>
                  <a:lnTo>
                    <a:pt x="1378755" y="675379"/>
                  </a:lnTo>
                  <a:lnTo>
                    <a:pt x="1411168" y="656287"/>
                  </a:lnTo>
                  <a:close/>
                  <a:moveTo>
                    <a:pt x="783624" y="571278"/>
                  </a:moveTo>
                  <a:lnTo>
                    <a:pt x="894113" y="636191"/>
                  </a:lnTo>
                  <a:lnTo>
                    <a:pt x="862724" y="654010"/>
                  </a:lnTo>
                  <a:lnTo>
                    <a:pt x="830079" y="674375"/>
                  </a:lnTo>
                  <a:lnTo>
                    <a:pt x="719590" y="608189"/>
                  </a:lnTo>
                  <a:lnTo>
                    <a:pt x="750979" y="589097"/>
                  </a:lnTo>
                  <a:close/>
                  <a:moveTo>
                    <a:pt x="1310503" y="565787"/>
                  </a:moveTo>
                  <a:lnTo>
                    <a:pt x="1421455" y="628041"/>
                  </a:lnTo>
                  <a:lnTo>
                    <a:pt x="1389042" y="646351"/>
                  </a:lnTo>
                  <a:lnTo>
                    <a:pt x="1356629" y="663440"/>
                  </a:lnTo>
                  <a:lnTo>
                    <a:pt x="1246923" y="601186"/>
                  </a:lnTo>
                  <a:lnTo>
                    <a:pt x="1278090" y="582876"/>
                  </a:lnTo>
                  <a:close/>
                  <a:moveTo>
                    <a:pt x="1047289" y="565785"/>
                  </a:moveTo>
                  <a:lnTo>
                    <a:pt x="1157778" y="631968"/>
                  </a:lnTo>
                  <a:lnTo>
                    <a:pt x="1126389" y="651060"/>
                  </a:lnTo>
                  <a:lnTo>
                    <a:pt x="1093744" y="668878"/>
                  </a:lnTo>
                  <a:lnTo>
                    <a:pt x="983255" y="603968"/>
                  </a:lnTo>
                  <a:lnTo>
                    <a:pt x="1014644" y="584876"/>
                  </a:lnTo>
                  <a:close/>
                  <a:moveTo>
                    <a:pt x="1574168" y="560293"/>
                  </a:moveTo>
                  <a:lnTo>
                    <a:pt x="1685120" y="625206"/>
                  </a:lnTo>
                  <a:lnTo>
                    <a:pt x="1652707" y="644298"/>
                  </a:lnTo>
                  <a:lnTo>
                    <a:pt x="1620294" y="663390"/>
                  </a:lnTo>
                  <a:lnTo>
                    <a:pt x="1510588" y="597204"/>
                  </a:lnTo>
                  <a:lnTo>
                    <a:pt x="1541755" y="578112"/>
                  </a:lnTo>
                  <a:close/>
                  <a:moveTo>
                    <a:pt x="915003" y="494375"/>
                  </a:moveTo>
                  <a:lnTo>
                    <a:pt x="1025955" y="556629"/>
                  </a:lnTo>
                  <a:lnTo>
                    <a:pt x="994788" y="573718"/>
                  </a:lnTo>
                  <a:lnTo>
                    <a:pt x="962375" y="592028"/>
                  </a:lnTo>
                  <a:lnTo>
                    <a:pt x="851423" y="529775"/>
                  </a:lnTo>
                  <a:lnTo>
                    <a:pt x="883836" y="511465"/>
                  </a:lnTo>
                  <a:close/>
                  <a:moveTo>
                    <a:pt x="651338" y="494375"/>
                  </a:moveTo>
                  <a:lnTo>
                    <a:pt x="762290" y="560561"/>
                  </a:lnTo>
                  <a:lnTo>
                    <a:pt x="729877" y="578380"/>
                  </a:lnTo>
                  <a:lnTo>
                    <a:pt x="698710" y="597472"/>
                  </a:lnTo>
                  <a:lnTo>
                    <a:pt x="587758" y="532559"/>
                  </a:lnTo>
                  <a:lnTo>
                    <a:pt x="620171" y="513467"/>
                  </a:lnTo>
                  <a:close/>
                  <a:moveTo>
                    <a:pt x="389102" y="494373"/>
                  </a:moveTo>
                  <a:lnTo>
                    <a:pt x="1020456" y="858007"/>
                  </a:lnTo>
                  <a:lnTo>
                    <a:pt x="987951" y="876687"/>
                  </a:lnTo>
                  <a:lnTo>
                    <a:pt x="956696" y="894122"/>
                  </a:lnTo>
                  <a:lnTo>
                    <a:pt x="324092" y="530488"/>
                  </a:lnTo>
                  <a:lnTo>
                    <a:pt x="356597" y="513053"/>
                  </a:lnTo>
                  <a:close/>
                  <a:moveTo>
                    <a:pt x="1177868" y="488885"/>
                  </a:moveTo>
                  <a:lnTo>
                    <a:pt x="1289613" y="549918"/>
                  </a:lnTo>
                  <a:lnTo>
                    <a:pt x="1258224" y="568228"/>
                  </a:lnTo>
                  <a:lnTo>
                    <a:pt x="1225579" y="586538"/>
                  </a:lnTo>
                  <a:lnTo>
                    <a:pt x="1115090" y="524285"/>
                  </a:lnTo>
                  <a:lnTo>
                    <a:pt x="1146479" y="505975"/>
                  </a:lnTo>
                  <a:close/>
                  <a:moveTo>
                    <a:pt x="1447026" y="488883"/>
                  </a:moveTo>
                  <a:lnTo>
                    <a:pt x="1558771" y="555066"/>
                  </a:lnTo>
                  <a:lnTo>
                    <a:pt x="1526126" y="572885"/>
                  </a:lnTo>
                  <a:lnTo>
                    <a:pt x="1494737" y="591976"/>
                  </a:lnTo>
                  <a:lnTo>
                    <a:pt x="1384248" y="527066"/>
                  </a:lnTo>
                  <a:lnTo>
                    <a:pt x="1415637" y="507975"/>
                  </a:lnTo>
                  <a:close/>
                  <a:moveTo>
                    <a:pt x="524996" y="422968"/>
                  </a:moveTo>
                  <a:lnTo>
                    <a:pt x="635948" y="484002"/>
                  </a:lnTo>
                  <a:lnTo>
                    <a:pt x="603535" y="502312"/>
                  </a:lnTo>
                  <a:lnTo>
                    <a:pt x="572368" y="520622"/>
                  </a:lnTo>
                  <a:lnTo>
                    <a:pt x="461416" y="458368"/>
                  </a:lnTo>
                  <a:lnTo>
                    <a:pt x="492583" y="440058"/>
                  </a:lnTo>
                  <a:close/>
                  <a:moveTo>
                    <a:pt x="261327" y="422968"/>
                  </a:moveTo>
                  <a:lnTo>
                    <a:pt x="372279" y="485222"/>
                  </a:lnTo>
                  <a:lnTo>
                    <a:pt x="339866" y="502312"/>
                  </a:lnTo>
                  <a:lnTo>
                    <a:pt x="308700" y="520622"/>
                  </a:lnTo>
                  <a:lnTo>
                    <a:pt x="197748" y="458368"/>
                  </a:lnTo>
                  <a:lnTo>
                    <a:pt x="228914" y="440058"/>
                  </a:lnTo>
                  <a:close/>
                  <a:moveTo>
                    <a:pt x="788661" y="417473"/>
                  </a:moveTo>
                  <a:lnTo>
                    <a:pt x="899613" y="482386"/>
                  </a:lnTo>
                  <a:lnTo>
                    <a:pt x="867200" y="501478"/>
                  </a:lnTo>
                  <a:lnTo>
                    <a:pt x="836033" y="520570"/>
                  </a:lnTo>
                  <a:lnTo>
                    <a:pt x="725081" y="455657"/>
                  </a:lnTo>
                  <a:lnTo>
                    <a:pt x="757494" y="436565"/>
                  </a:lnTo>
                  <a:close/>
                  <a:moveTo>
                    <a:pt x="1315993" y="411979"/>
                  </a:moveTo>
                  <a:lnTo>
                    <a:pt x="1426945" y="478163"/>
                  </a:lnTo>
                  <a:lnTo>
                    <a:pt x="1394532" y="495981"/>
                  </a:lnTo>
                  <a:lnTo>
                    <a:pt x="1363365" y="515072"/>
                  </a:lnTo>
                  <a:lnTo>
                    <a:pt x="1252413" y="450162"/>
                  </a:lnTo>
                  <a:lnTo>
                    <a:pt x="1284826" y="431071"/>
                  </a:lnTo>
                  <a:close/>
                  <a:moveTo>
                    <a:pt x="1052328" y="411979"/>
                  </a:moveTo>
                  <a:lnTo>
                    <a:pt x="1163280" y="478163"/>
                  </a:lnTo>
                  <a:lnTo>
                    <a:pt x="1130867" y="495981"/>
                  </a:lnTo>
                  <a:lnTo>
                    <a:pt x="1099700" y="515072"/>
                  </a:lnTo>
                  <a:lnTo>
                    <a:pt x="988748" y="448889"/>
                  </a:lnTo>
                  <a:lnTo>
                    <a:pt x="1021161" y="431071"/>
                  </a:lnTo>
                  <a:close/>
                  <a:moveTo>
                    <a:pt x="393162" y="346065"/>
                  </a:moveTo>
                  <a:lnTo>
                    <a:pt x="504115" y="408319"/>
                  </a:lnTo>
                  <a:lnTo>
                    <a:pt x="472948" y="426629"/>
                  </a:lnTo>
                  <a:lnTo>
                    <a:pt x="440535" y="443719"/>
                  </a:lnTo>
                  <a:lnTo>
                    <a:pt x="329583" y="381465"/>
                  </a:lnTo>
                  <a:lnTo>
                    <a:pt x="361996" y="364375"/>
                  </a:lnTo>
                  <a:close/>
                  <a:moveTo>
                    <a:pt x="128694" y="346063"/>
                  </a:moveTo>
                  <a:lnTo>
                    <a:pt x="240438" y="412247"/>
                  </a:lnTo>
                  <a:lnTo>
                    <a:pt x="209049" y="431338"/>
                  </a:lnTo>
                  <a:lnTo>
                    <a:pt x="176405" y="449156"/>
                  </a:lnTo>
                  <a:lnTo>
                    <a:pt x="65916" y="384246"/>
                  </a:lnTo>
                  <a:lnTo>
                    <a:pt x="97305" y="365155"/>
                  </a:lnTo>
                  <a:close/>
                  <a:moveTo>
                    <a:pt x="920949" y="340571"/>
                  </a:moveTo>
                  <a:lnTo>
                    <a:pt x="1031438" y="402825"/>
                  </a:lnTo>
                  <a:lnTo>
                    <a:pt x="1000049" y="421135"/>
                  </a:lnTo>
                  <a:lnTo>
                    <a:pt x="968660" y="438225"/>
                  </a:lnTo>
                  <a:lnTo>
                    <a:pt x="856915" y="377191"/>
                  </a:lnTo>
                  <a:lnTo>
                    <a:pt x="888304" y="358881"/>
                  </a:lnTo>
                  <a:close/>
                  <a:moveTo>
                    <a:pt x="657282" y="340569"/>
                  </a:moveTo>
                  <a:lnTo>
                    <a:pt x="767771" y="405482"/>
                  </a:lnTo>
                  <a:lnTo>
                    <a:pt x="736382" y="424574"/>
                  </a:lnTo>
                  <a:lnTo>
                    <a:pt x="704993" y="443666"/>
                  </a:lnTo>
                  <a:lnTo>
                    <a:pt x="593248" y="377481"/>
                  </a:lnTo>
                  <a:lnTo>
                    <a:pt x="624637" y="359661"/>
                  </a:lnTo>
                  <a:close/>
                  <a:moveTo>
                    <a:pt x="1184161" y="335079"/>
                  </a:moveTo>
                  <a:lnTo>
                    <a:pt x="1295113" y="397333"/>
                  </a:lnTo>
                  <a:lnTo>
                    <a:pt x="1262700" y="415643"/>
                  </a:lnTo>
                  <a:lnTo>
                    <a:pt x="1230287" y="432733"/>
                  </a:lnTo>
                  <a:lnTo>
                    <a:pt x="1120581" y="371699"/>
                  </a:lnTo>
                  <a:lnTo>
                    <a:pt x="1151748" y="353389"/>
                  </a:lnTo>
                  <a:close/>
                  <a:moveTo>
                    <a:pt x="62254" y="307610"/>
                  </a:moveTo>
                  <a:lnTo>
                    <a:pt x="108640" y="334972"/>
                  </a:lnTo>
                  <a:lnTo>
                    <a:pt x="76902" y="353628"/>
                  </a:lnTo>
                  <a:lnTo>
                    <a:pt x="46386" y="372284"/>
                  </a:lnTo>
                  <a:lnTo>
                    <a:pt x="0" y="344922"/>
                  </a:lnTo>
                  <a:close/>
                  <a:moveTo>
                    <a:pt x="261327" y="269163"/>
                  </a:moveTo>
                  <a:lnTo>
                    <a:pt x="372279" y="331417"/>
                  </a:lnTo>
                  <a:lnTo>
                    <a:pt x="339866" y="348507"/>
                  </a:lnTo>
                  <a:lnTo>
                    <a:pt x="308700" y="366817"/>
                  </a:lnTo>
                  <a:lnTo>
                    <a:pt x="197748" y="304563"/>
                  </a:lnTo>
                  <a:lnTo>
                    <a:pt x="230161" y="286253"/>
                  </a:lnTo>
                  <a:close/>
                  <a:moveTo>
                    <a:pt x="788661" y="263669"/>
                  </a:moveTo>
                  <a:lnTo>
                    <a:pt x="899613" y="325923"/>
                  </a:lnTo>
                  <a:lnTo>
                    <a:pt x="868446" y="344233"/>
                  </a:lnTo>
                  <a:lnTo>
                    <a:pt x="836033" y="361323"/>
                  </a:lnTo>
                  <a:lnTo>
                    <a:pt x="725081" y="299069"/>
                  </a:lnTo>
                  <a:lnTo>
                    <a:pt x="757494" y="280759"/>
                  </a:lnTo>
                  <a:close/>
                  <a:moveTo>
                    <a:pt x="1058276" y="263667"/>
                  </a:moveTo>
                  <a:lnTo>
                    <a:pt x="1168765" y="328580"/>
                  </a:lnTo>
                  <a:lnTo>
                    <a:pt x="1137376" y="347672"/>
                  </a:lnTo>
                  <a:lnTo>
                    <a:pt x="1104731" y="366764"/>
                  </a:lnTo>
                  <a:lnTo>
                    <a:pt x="994242" y="300579"/>
                  </a:lnTo>
                  <a:lnTo>
                    <a:pt x="1025631" y="281487"/>
                  </a:lnTo>
                  <a:close/>
                  <a:moveTo>
                    <a:pt x="526242" y="263667"/>
                  </a:moveTo>
                  <a:lnTo>
                    <a:pt x="635948" y="329853"/>
                  </a:lnTo>
                  <a:lnTo>
                    <a:pt x="604781" y="348945"/>
                  </a:lnTo>
                  <a:lnTo>
                    <a:pt x="572368" y="366764"/>
                  </a:lnTo>
                  <a:lnTo>
                    <a:pt x="461416" y="301851"/>
                  </a:lnTo>
                  <a:lnTo>
                    <a:pt x="493829" y="282759"/>
                  </a:lnTo>
                  <a:close/>
                  <a:moveTo>
                    <a:pt x="192867" y="230706"/>
                  </a:moveTo>
                  <a:lnTo>
                    <a:pt x="240473" y="259311"/>
                  </a:lnTo>
                  <a:lnTo>
                    <a:pt x="209956" y="277967"/>
                  </a:lnTo>
                  <a:lnTo>
                    <a:pt x="179439" y="295380"/>
                  </a:lnTo>
                  <a:lnTo>
                    <a:pt x="131833" y="266774"/>
                  </a:lnTo>
                  <a:close/>
                  <a:moveTo>
                    <a:pt x="662323" y="192261"/>
                  </a:moveTo>
                  <a:lnTo>
                    <a:pt x="773275" y="253294"/>
                  </a:lnTo>
                  <a:lnTo>
                    <a:pt x="740862" y="271605"/>
                  </a:lnTo>
                  <a:lnTo>
                    <a:pt x="708449" y="289915"/>
                  </a:lnTo>
                  <a:lnTo>
                    <a:pt x="598743" y="227660"/>
                  </a:lnTo>
                  <a:close/>
                  <a:moveTo>
                    <a:pt x="397409" y="192261"/>
                  </a:moveTo>
                  <a:lnTo>
                    <a:pt x="398656" y="192261"/>
                  </a:lnTo>
                  <a:lnTo>
                    <a:pt x="509609" y="254515"/>
                  </a:lnTo>
                  <a:lnTo>
                    <a:pt x="477196" y="272825"/>
                  </a:lnTo>
                  <a:lnTo>
                    <a:pt x="446029" y="289915"/>
                  </a:lnTo>
                  <a:lnTo>
                    <a:pt x="335077" y="227660"/>
                  </a:lnTo>
                  <a:close/>
                  <a:moveTo>
                    <a:pt x="927236" y="186765"/>
                  </a:moveTo>
                  <a:lnTo>
                    <a:pt x="1036942" y="252951"/>
                  </a:lnTo>
                  <a:lnTo>
                    <a:pt x="1004529" y="270770"/>
                  </a:lnTo>
                  <a:lnTo>
                    <a:pt x="973362" y="289862"/>
                  </a:lnTo>
                  <a:lnTo>
                    <a:pt x="862410" y="223676"/>
                  </a:lnTo>
                  <a:lnTo>
                    <a:pt x="924743" y="188038"/>
                  </a:lnTo>
                  <a:close/>
                  <a:moveTo>
                    <a:pt x="328315" y="153804"/>
                  </a:moveTo>
                  <a:lnTo>
                    <a:pt x="377753" y="181166"/>
                  </a:lnTo>
                  <a:lnTo>
                    <a:pt x="368880" y="187384"/>
                  </a:lnTo>
                  <a:lnTo>
                    <a:pt x="313104" y="218477"/>
                  </a:lnTo>
                  <a:lnTo>
                    <a:pt x="263666" y="189872"/>
                  </a:lnTo>
                  <a:close/>
                  <a:moveTo>
                    <a:pt x="530944" y="115355"/>
                  </a:moveTo>
                  <a:lnTo>
                    <a:pt x="641433" y="181538"/>
                  </a:lnTo>
                  <a:lnTo>
                    <a:pt x="640177" y="181538"/>
                  </a:lnTo>
                  <a:lnTo>
                    <a:pt x="578655" y="218448"/>
                  </a:lnTo>
                  <a:lnTo>
                    <a:pt x="466910" y="152265"/>
                  </a:lnTo>
                  <a:lnTo>
                    <a:pt x="498299" y="134446"/>
                  </a:lnTo>
                  <a:close/>
                  <a:moveTo>
                    <a:pt x="794157" y="109862"/>
                  </a:moveTo>
                  <a:lnTo>
                    <a:pt x="905109" y="176048"/>
                  </a:lnTo>
                  <a:lnTo>
                    <a:pt x="895135" y="181139"/>
                  </a:lnTo>
                  <a:lnTo>
                    <a:pt x="841529" y="212959"/>
                  </a:lnTo>
                  <a:lnTo>
                    <a:pt x="730577" y="148046"/>
                  </a:lnTo>
                  <a:lnTo>
                    <a:pt x="761744" y="128954"/>
                  </a:lnTo>
                  <a:close/>
                  <a:moveTo>
                    <a:pt x="465644" y="71411"/>
                  </a:moveTo>
                  <a:lnTo>
                    <a:pt x="515080" y="100016"/>
                  </a:lnTo>
                  <a:lnTo>
                    <a:pt x="483390" y="118672"/>
                  </a:lnTo>
                  <a:lnTo>
                    <a:pt x="450432" y="136084"/>
                  </a:lnTo>
                  <a:lnTo>
                    <a:pt x="400996" y="108722"/>
                  </a:lnTo>
                  <a:close/>
                  <a:moveTo>
                    <a:pt x="662323" y="38455"/>
                  </a:moveTo>
                  <a:lnTo>
                    <a:pt x="773275" y="100709"/>
                  </a:lnTo>
                  <a:lnTo>
                    <a:pt x="742108" y="119019"/>
                  </a:lnTo>
                  <a:lnTo>
                    <a:pt x="709695" y="136108"/>
                  </a:lnTo>
                  <a:lnTo>
                    <a:pt x="598743" y="73854"/>
                  </a:lnTo>
                  <a:lnTo>
                    <a:pt x="631156" y="56765"/>
                  </a:lnTo>
                  <a:close/>
                  <a:moveTo>
                    <a:pt x="597477" y="0"/>
                  </a:moveTo>
                  <a:lnTo>
                    <a:pt x="646913" y="27362"/>
                  </a:lnTo>
                  <a:lnTo>
                    <a:pt x="613955" y="46017"/>
                  </a:lnTo>
                  <a:lnTo>
                    <a:pt x="582265" y="64673"/>
                  </a:lnTo>
                  <a:lnTo>
                    <a:pt x="532829" y="36068"/>
                  </a:lnTo>
                  <a:close/>
                </a:path>
              </a:pathLst>
            </a:custGeom>
            <a:solidFill>
              <a:srgbClr val="E5F4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67">
              <a:extLst>
                <a:ext uri="{FF2B5EF4-FFF2-40B4-BE49-F238E27FC236}">
                  <a16:creationId xmlns:a16="http://schemas.microsoft.com/office/drawing/2014/main" id="{FB3AF7F2-F57D-8149-A17B-0389D33EA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0171" y="7176601"/>
              <a:ext cx="109861" cy="1444672"/>
            </a:xfrm>
            <a:custGeom>
              <a:avLst/>
              <a:gdLst>
                <a:gd name="T0" fmla="*/ 0 w 89"/>
                <a:gd name="T1" fmla="*/ 51 h 1158"/>
                <a:gd name="T2" fmla="*/ 0 w 89"/>
                <a:gd name="T3" fmla="*/ 1157 h 1158"/>
                <a:gd name="T4" fmla="*/ 39 w 89"/>
                <a:gd name="T5" fmla="*/ 1134 h 1158"/>
                <a:gd name="T6" fmla="*/ 39 w 89"/>
                <a:gd name="T7" fmla="*/ 1134 h 1158"/>
                <a:gd name="T8" fmla="*/ 88 w 89"/>
                <a:gd name="T9" fmla="*/ 1050 h 1158"/>
                <a:gd name="T10" fmla="*/ 88 w 89"/>
                <a:gd name="T11" fmla="*/ 0 h 1158"/>
                <a:gd name="T12" fmla="*/ 0 w 89"/>
                <a:gd name="T13" fmla="*/ 51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158">
                  <a:moveTo>
                    <a:pt x="0" y="51"/>
                  </a:moveTo>
                  <a:lnTo>
                    <a:pt x="0" y="1157"/>
                  </a:lnTo>
                  <a:lnTo>
                    <a:pt x="39" y="1134"/>
                  </a:lnTo>
                  <a:lnTo>
                    <a:pt x="39" y="1134"/>
                  </a:lnTo>
                  <a:cubicBezTo>
                    <a:pt x="70" y="1117"/>
                    <a:pt x="88" y="1085"/>
                    <a:pt x="88" y="1050"/>
                  </a:cubicBezTo>
                  <a:lnTo>
                    <a:pt x="88" y="0"/>
                  </a:lnTo>
                  <a:lnTo>
                    <a:pt x="0" y="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68">
              <a:extLst>
                <a:ext uri="{FF2B5EF4-FFF2-40B4-BE49-F238E27FC236}">
                  <a16:creationId xmlns:a16="http://schemas.microsoft.com/office/drawing/2014/main" id="{CE6D7D5E-5C58-F54C-9BDC-2B6D4C418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833" y="6204331"/>
              <a:ext cx="1818200" cy="1032693"/>
            </a:xfrm>
            <a:custGeom>
              <a:avLst/>
              <a:gdLst>
                <a:gd name="T0" fmla="*/ 1369 w 1458"/>
                <a:gd name="T1" fmla="*/ 830 h 831"/>
                <a:gd name="T2" fmla="*/ 0 w 1458"/>
                <a:gd name="T3" fmla="*/ 41 h 831"/>
                <a:gd name="T4" fmla="*/ 40 w 1458"/>
                <a:gd name="T5" fmla="*/ 18 h 831"/>
                <a:gd name="T6" fmla="*/ 40 w 1458"/>
                <a:gd name="T7" fmla="*/ 18 h 831"/>
                <a:gd name="T8" fmla="*/ 138 w 1458"/>
                <a:gd name="T9" fmla="*/ 18 h 831"/>
                <a:gd name="T10" fmla="*/ 1457 w 1458"/>
                <a:gd name="T11" fmla="*/ 779 h 831"/>
                <a:gd name="T12" fmla="*/ 1369 w 1458"/>
                <a:gd name="T13" fmla="*/ 83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8" h="831">
                  <a:moveTo>
                    <a:pt x="1369" y="830"/>
                  </a:moveTo>
                  <a:lnTo>
                    <a:pt x="0" y="41"/>
                  </a:lnTo>
                  <a:lnTo>
                    <a:pt x="40" y="18"/>
                  </a:lnTo>
                  <a:lnTo>
                    <a:pt x="40" y="18"/>
                  </a:lnTo>
                  <a:cubicBezTo>
                    <a:pt x="70" y="0"/>
                    <a:pt x="107" y="0"/>
                    <a:pt x="138" y="18"/>
                  </a:cubicBezTo>
                  <a:lnTo>
                    <a:pt x="1457" y="779"/>
                  </a:lnTo>
                  <a:lnTo>
                    <a:pt x="1369" y="830"/>
                  </a:lnTo>
                </a:path>
              </a:pathLst>
            </a:custGeom>
            <a:solidFill>
              <a:srgbClr val="C5E1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E802B3E4-5547-D944-8E22-D9F4BF53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833" y="6253769"/>
              <a:ext cx="1708339" cy="2362010"/>
            </a:xfrm>
            <a:custGeom>
              <a:avLst/>
              <a:gdLst>
                <a:gd name="T0" fmla="*/ 0 w 1370"/>
                <a:gd name="T1" fmla="*/ 0 h 1896"/>
                <a:gd name="T2" fmla="*/ 0 w 1370"/>
                <a:gd name="T3" fmla="*/ 1105 h 1896"/>
                <a:gd name="T4" fmla="*/ 1369 w 1370"/>
                <a:gd name="T5" fmla="*/ 1895 h 1896"/>
                <a:gd name="T6" fmla="*/ 1369 w 1370"/>
                <a:gd name="T7" fmla="*/ 789 h 1896"/>
                <a:gd name="T8" fmla="*/ 0 w 1370"/>
                <a:gd name="T9" fmla="*/ 0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0" h="1896">
                  <a:moveTo>
                    <a:pt x="0" y="0"/>
                  </a:moveTo>
                  <a:lnTo>
                    <a:pt x="0" y="1105"/>
                  </a:lnTo>
                  <a:lnTo>
                    <a:pt x="1369" y="1895"/>
                  </a:lnTo>
                  <a:lnTo>
                    <a:pt x="1369" y="789"/>
                  </a:lnTo>
                  <a:lnTo>
                    <a:pt x="0" y="0"/>
                  </a:lnTo>
                </a:path>
              </a:pathLst>
            </a:custGeom>
            <a:solidFill>
              <a:srgbClr val="1225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B952E177-E142-AF49-AAEB-BD6FA93A8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17" y="7412802"/>
              <a:ext cx="1521572" cy="1065652"/>
            </a:xfrm>
            <a:custGeom>
              <a:avLst/>
              <a:gdLst>
                <a:gd name="T0" fmla="*/ 0 w 1222"/>
                <a:gd name="T1" fmla="*/ 0 h 857"/>
                <a:gd name="T2" fmla="*/ 0 w 1222"/>
                <a:gd name="T3" fmla="*/ 151 h 857"/>
                <a:gd name="T4" fmla="*/ 1221 w 1222"/>
                <a:gd name="T5" fmla="*/ 856 h 857"/>
                <a:gd name="T6" fmla="*/ 1221 w 1222"/>
                <a:gd name="T7" fmla="*/ 705 h 857"/>
                <a:gd name="T8" fmla="*/ 0 w 1222"/>
                <a:gd name="T9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" h="857">
                  <a:moveTo>
                    <a:pt x="0" y="0"/>
                  </a:moveTo>
                  <a:lnTo>
                    <a:pt x="0" y="151"/>
                  </a:lnTo>
                  <a:lnTo>
                    <a:pt x="1221" y="856"/>
                  </a:lnTo>
                  <a:lnTo>
                    <a:pt x="1221" y="705"/>
                  </a:lnTo>
                  <a:lnTo>
                    <a:pt x="0" y="0"/>
                  </a:lnTo>
                </a:path>
              </a:pathLst>
            </a:custGeom>
            <a:solidFill>
              <a:srgbClr val="0684E7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71">
              <a:extLst>
                <a:ext uri="{FF2B5EF4-FFF2-40B4-BE49-F238E27FC236}">
                  <a16:creationId xmlns:a16="http://schemas.microsoft.com/office/drawing/2014/main" id="{2474175F-8196-FE45-8F5A-D360F9F0F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17" y="6418558"/>
              <a:ext cx="1521572" cy="1873130"/>
            </a:xfrm>
            <a:custGeom>
              <a:avLst/>
              <a:gdLst>
                <a:gd name="T0" fmla="*/ 1221 w 1222"/>
                <a:gd name="T1" fmla="*/ 703 h 1502"/>
                <a:gd name="T2" fmla="*/ 0 w 1222"/>
                <a:gd name="T3" fmla="*/ 0 h 1502"/>
                <a:gd name="T4" fmla="*/ 0 w 1222"/>
                <a:gd name="T5" fmla="*/ 796 h 1502"/>
                <a:gd name="T6" fmla="*/ 1221 w 1222"/>
                <a:gd name="T7" fmla="*/ 1501 h 1502"/>
                <a:gd name="T8" fmla="*/ 1221 w 1222"/>
                <a:gd name="T9" fmla="*/ 703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2" h="1502">
                  <a:moveTo>
                    <a:pt x="1221" y="703"/>
                  </a:moveTo>
                  <a:lnTo>
                    <a:pt x="0" y="0"/>
                  </a:lnTo>
                  <a:lnTo>
                    <a:pt x="0" y="796"/>
                  </a:lnTo>
                  <a:lnTo>
                    <a:pt x="1221" y="1501"/>
                  </a:lnTo>
                  <a:lnTo>
                    <a:pt x="1221" y="703"/>
                  </a:lnTo>
                </a:path>
              </a:pathLst>
            </a:custGeom>
            <a:gradFill>
              <a:gsLst>
                <a:gs pos="1000">
                  <a:srgbClr val="10BBE9"/>
                </a:gs>
                <a:gs pos="85000">
                  <a:srgbClr val="0684E7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A018F00-7BB3-0745-9B1E-918558F9F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991" y="6934906"/>
              <a:ext cx="1152307" cy="1240184"/>
            </a:xfrm>
            <a:custGeom>
              <a:avLst/>
              <a:gdLst>
                <a:gd name="connsiteX0" fmla="*/ 1043680 w 1152307"/>
                <a:gd name="connsiteY0" fmla="*/ 906354 h 1240184"/>
                <a:gd name="connsiteX1" fmla="*/ 1152307 w 1152307"/>
                <a:gd name="connsiteY1" fmla="*/ 969881 h 1240184"/>
                <a:gd name="connsiteX2" fmla="*/ 1152307 w 1152307"/>
                <a:gd name="connsiteY2" fmla="*/ 1240184 h 1240184"/>
                <a:gd name="connsiteX3" fmla="*/ 1043680 w 1152307"/>
                <a:gd name="connsiteY3" fmla="*/ 1177902 h 1240184"/>
                <a:gd name="connsiteX4" fmla="*/ 867902 w 1152307"/>
                <a:gd name="connsiteY4" fmla="*/ 615219 h 1240184"/>
                <a:gd name="connsiteX5" fmla="*/ 976529 w 1152307"/>
                <a:gd name="connsiteY5" fmla="*/ 677405 h 1240184"/>
                <a:gd name="connsiteX6" fmla="*/ 976529 w 1152307"/>
                <a:gd name="connsiteY6" fmla="*/ 1141308 h 1240184"/>
                <a:gd name="connsiteX7" fmla="*/ 867902 w 1152307"/>
                <a:gd name="connsiteY7" fmla="*/ 1077878 h 1240184"/>
                <a:gd name="connsiteX8" fmla="*/ 521838 w 1152307"/>
                <a:gd name="connsiteY8" fmla="*/ 477896 h 1240184"/>
                <a:gd name="connsiteX9" fmla="*/ 630465 w 1152307"/>
                <a:gd name="connsiteY9" fmla="*/ 540484 h 1240184"/>
                <a:gd name="connsiteX10" fmla="*/ 630465 w 1152307"/>
                <a:gd name="connsiteY10" fmla="*/ 943552 h 1240184"/>
                <a:gd name="connsiteX11" fmla="*/ 521838 w 1152307"/>
                <a:gd name="connsiteY11" fmla="*/ 880964 h 1240184"/>
                <a:gd name="connsiteX12" fmla="*/ 346062 w 1152307"/>
                <a:gd name="connsiteY12" fmla="*/ 444935 h 1240184"/>
                <a:gd name="connsiteX13" fmla="*/ 454689 w 1152307"/>
                <a:gd name="connsiteY13" fmla="*/ 508565 h 1240184"/>
                <a:gd name="connsiteX14" fmla="*/ 454689 w 1152307"/>
                <a:gd name="connsiteY14" fmla="*/ 839188 h 1240184"/>
                <a:gd name="connsiteX15" fmla="*/ 346062 w 1152307"/>
                <a:gd name="connsiteY15" fmla="*/ 775558 h 1240184"/>
                <a:gd name="connsiteX16" fmla="*/ 692124 w 1152307"/>
                <a:gd name="connsiteY16" fmla="*/ 302118 h 1240184"/>
                <a:gd name="connsiteX17" fmla="*/ 800751 w 1152307"/>
                <a:gd name="connsiteY17" fmla="*/ 364286 h 1240184"/>
                <a:gd name="connsiteX18" fmla="*/ 800751 w 1152307"/>
                <a:gd name="connsiteY18" fmla="*/ 1036944 h 1240184"/>
                <a:gd name="connsiteX19" fmla="*/ 692124 w 1152307"/>
                <a:gd name="connsiteY19" fmla="*/ 974776 h 1240184"/>
                <a:gd name="connsiteX20" fmla="*/ 0 w 1152307"/>
                <a:gd name="connsiteY20" fmla="*/ 247187 h 1240184"/>
                <a:gd name="connsiteX21" fmla="*/ 108627 w 1152307"/>
                <a:gd name="connsiteY21" fmla="*/ 310616 h 1240184"/>
                <a:gd name="connsiteX22" fmla="*/ 108627 w 1152307"/>
                <a:gd name="connsiteY22" fmla="*/ 641444 h 1240184"/>
                <a:gd name="connsiteX23" fmla="*/ 0 w 1152307"/>
                <a:gd name="connsiteY23" fmla="*/ 578014 h 1240184"/>
                <a:gd name="connsiteX24" fmla="*/ 170284 w 1152307"/>
                <a:gd name="connsiteY24" fmla="*/ 0 h 1240184"/>
                <a:gd name="connsiteX25" fmla="*/ 278897 w 1152307"/>
                <a:gd name="connsiteY25" fmla="*/ 63304 h 1240184"/>
                <a:gd name="connsiteX26" fmla="*/ 278897 w 1152307"/>
                <a:gd name="connsiteY26" fmla="*/ 734828 h 1240184"/>
                <a:gd name="connsiteX27" fmla="*/ 170284 w 1152307"/>
                <a:gd name="connsiteY27" fmla="*/ 671524 h 124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52307" h="1240184">
                  <a:moveTo>
                    <a:pt x="1043680" y="906354"/>
                  </a:moveTo>
                  <a:lnTo>
                    <a:pt x="1152307" y="969881"/>
                  </a:lnTo>
                  <a:lnTo>
                    <a:pt x="1152307" y="1240184"/>
                  </a:lnTo>
                  <a:lnTo>
                    <a:pt x="1043680" y="1177902"/>
                  </a:lnTo>
                  <a:close/>
                  <a:moveTo>
                    <a:pt x="867902" y="615219"/>
                  </a:moveTo>
                  <a:lnTo>
                    <a:pt x="976529" y="677405"/>
                  </a:lnTo>
                  <a:lnTo>
                    <a:pt x="976529" y="1141308"/>
                  </a:lnTo>
                  <a:lnTo>
                    <a:pt x="867902" y="1077878"/>
                  </a:lnTo>
                  <a:close/>
                  <a:moveTo>
                    <a:pt x="521838" y="477896"/>
                  </a:moveTo>
                  <a:lnTo>
                    <a:pt x="630465" y="540484"/>
                  </a:lnTo>
                  <a:lnTo>
                    <a:pt x="630465" y="943552"/>
                  </a:lnTo>
                  <a:lnTo>
                    <a:pt x="521838" y="880964"/>
                  </a:lnTo>
                  <a:close/>
                  <a:moveTo>
                    <a:pt x="346062" y="444935"/>
                  </a:moveTo>
                  <a:lnTo>
                    <a:pt x="454689" y="508565"/>
                  </a:lnTo>
                  <a:lnTo>
                    <a:pt x="454689" y="839188"/>
                  </a:lnTo>
                  <a:lnTo>
                    <a:pt x="346062" y="775558"/>
                  </a:lnTo>
                  <a:close/>
                  <a:moveTo>
                    <a:pt x="692124" y="302118"/>
                  </a:moveTo>
                  <a:lnTo>
                    <a:pt x="800751" y="364286"/>
                  </a:lnTo>
                  <a:lnTo>
                    <a:pt x="800751" y="1036944"/>
                  </a:lnTo>
                  <a:lnTo>
                    <a:pt x="692124" y="974776"/>
                  </a:lnTo>
                  <a:close/>
                  <a:moveTo>
                    <a:pt x="0" y="247187"/>
                  </a:moveTo>
                  <a:lnTo>
                    <a:pt x="108627" y="310616"/>
                  </a:lnTo>
                  <a:lnTo>
                    <a:pt x="108627" y="641444"/>
                  </a:lnTo>
                  <a:lnTo>
                    <a:pt x="0" y="578014"/>
                  </a:lnTo>
                  <a:close/>
                  <a:moveTo>
                    <a:pt x="170284" y="0"/>
                  </a:moveTo>
                  <a:lnTo>
                    <a:pt x="278897" y="63304"/>
                  </a:lnTo>
                  <a:lnTo>
                    <a:pt x="278897" y="734828"/>
                  </a:lnTo>
                  <a:lnTo>
                    <a:pt x="170284" y="671524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023DAA0-DBF6-824C-AF98-97324E5DD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1563" y="5458846"/>
              <a:ext cx="1385963" cy="1348476"/>
            </a:xfrm>
            <a:custGeom>
              <a:avLst/>
              <a:gdLst>
                <a:gd name="connsiteX0" fmla="*/ 1172722 w 1385963"/>
                <a:gd name="connsiteY0" fmla="*/ 995123 h 1348476"/>
                <a:gd name="connsiteX1" fmla="*/ 1374297 w 1385963"/>
                <a:gd name="connsiteY1" fmla="*/ 1110379 h 1348476"/>
                <a:gd name="connsiteX2" fmla="*/ 1379274 w 1385963"/>
                <a:gd name="connsiteY2" fmla="*/ 1122640 h 1348476"/>
                <a:gd name="connsiteX3" fmla="*/ 1370564 w 1385963"/>
                <a:gd name="connsiteY3" fmla="*/ 1128771 h 1348476"/>
                <a:gd name="connsiteX4" fmla="*/ 1365587 w 1385963"/>
                <a:gd name="connsiteY4" fmla="*/ 1126319 h 1348476"/>
                <a:gd name="connsiteX5" fmla="*/ 1164012 w 1385963"/>
                <a:gd name="connsiteY5" fmla="*/ 1012288 h 1348476"/>
                <a:gd name="connsiteX6" fmla="*/ 1160280 w 1385963"/>
                <a:gd name="connsiteY6" fmla="*/ 998801 h 1348476"/>
                <a:gd name="connsiteX7" fmla="*/ 1172722 w 1385963"/>
                <a:gd name="connsiteY7" fmla="*/ 995123 h 1348476"/>
                <a:gd name="connsiteX8" fmla="*/ 457775 w 1385963"/>
                <a:gd name="connsiteY8" fmla="*/ 802590 h 1348476"/>
                <a:gd name="connsiteX9" fmla="*/ 465426 w 1385963"/>
                <a:gd name="connsiteY9" fmla="*/ 804144 h 1348476"/>
                <a:gd name="connsiteX10" fmla="*/ 1379754 w 1385963"/>
                <a:gd name="connsiteY10" fmla="*/ 1329835 h 1348476"/>
                <a:gd name="connsiteX11" fmla="*/ 1384751 w 1385963"/>
                <a:gd name="connsiteY11" fmla="*/ 1342263 h 1348476"/>
                <a:gd name="connsiteX12" fmla="*/ 1376007 w 1385963"/>
                <a:gd name="connsiteY12" fmla="*/ 1348476 h 1348476"/>
                <a:gd name="connsiteX13" fmla="*/ 1371011 w 1385963"/>
                <a:gd name="connsiteY13" fmla="*/ 1347234 h 1348476"/>
                <a:gd name="connsiteX14" fmla="*/ 455433 w 1385963"/>
                <a:gd name="connsiteY14" fmla="*/ 820300 h 1348476"/>
                <a:gd name="connsiteX15" fmla="*/ 452935 w 1385963"/>
                <a:gd name="connsiteY15" fmla="*/ 806629 h 1348476"/>
                <a:gd name="connsiteX16" fmla="*/ 457775 w 1385963"/>
                <a:gd name="connsiteY16" fmla="*/ 802590 h 1348476"/>
                <a:gd name="connsiteX17" fmla="*/ 783990 w 1385963"/>
                <a:gd name="connsiteY17" fmla="*/ 660098 h 1348476"/>
                <a:gd name="connsiteX18" fmla="*/ 1379774 w 1385963"/>
                <a:gd name="connsiteY18" fmla="*/ 1005598 h 1348476"/>
                <a:gd name="connsiteX19" fmla="*/ 1384760 w 1385963"/>
                <a:gd name="connsiteY19" fmla="*/ 1019368 h 1348476"/>
                <a:gd name="connsiteX20" fmla="*/ 1376035 w 1385963"/>
                <a:gd name="connsiteY20" fmla="*/ 1024375 h 1348476"/>
                <a:gd name="connsiteX21" fmla="*/ 1371049 w 1385963"/>
                <a:gd name="connsiteY21" fmla="*/ 1023124 h 1348476"/>
                <a:gd name="connsiteX22" fmla="*/ 774019 w 1385963"/>
                <a:gd name="connsiteY22" fmla="*/ 676372 h 1348476"/>
                <a:gd name="connsiteX23" fmla="*/ 770280 w 1385963"/>
                <a:gd name="connsiteY23" fmla="*/ 663854 h 1348476"/>
                <a:gd name="connsiteX24" fmla="*/ 783990 w 1385963"/>
                <a:gd name="connsiteY24" fmla="*/ 660098 h 1348476"/>
                <a:gd name="connsiteX25" fmla="*/ 14996 w 1385963"/>
                <a:gd name="connsiteY25" fmla="*/ 649093 h 1348476"/>
                <a:gd name="connsiteX26" fmla="*/ 475902 w 1385963"/>
                <a:gd name="connsiteY26" fmla="*/ 913620 h 1348476"/>
                <a:gd name="connsiteX27" fmla="*/ 478400 w 1385963"/>
                <a:gd name="connsiteY27" fmla="*/ 927281 h 1348476"/>
                <a:gd name="connsiteX28" fmla="*/ 469656 w 1385963"/>
                <a:gd name="connsiteY28" fmla="*/ 931006 h 1348476"/>
                <a:gd name="connsiteX29" fmla="*/ 464660 w 1385963"/>
                <a:gd name="connsiteY29" fmla="*/ 931006 h 1348476"/>
                <a:gd name="connsiteX30" fmla="*/ 5003 w 1385963"/>
                <a:gd name="connsiteY30" fmla="*/ 665238 h 1348476"/>
                <a:gd name="connsiteX31" fmla="*/ 1256 w 1385963"/>
                <a:gd name="connsiteY31" fmla="*/ 652819 h 1348476"/>
                <a:gd name="connsiteX32" fmla="*/ 14996 w 1385963"/>
                <a:gd name="connsiteY32" fmla="*/ 649093 h 1348476"/>
                <a:gd name="connsiteX33" fmla="*/ 15016 w 1385963"/>
                <a:gd name="connsiteY33" fmla="*/ 540479 h 1348476"/>
                <a:gd name="connsiteX34" fmla="*/ 271399 w 1385963"/>
                <a:gd name="connsiteY34" fmla="*/ 687145 h 1348476"/>
                <a:gd name="connsiteX35" fmla="*/ 275151 w 1385963"/>
                <a:gd name="connsiteY35" fmla="*/ 700818 h 1348476"/>
                <a:gd name="connsiteX36" fmla="*/ 266397 w 1385963"/>
                <a:gd name="connsiteY36" fmla="*/ 705789 h 1348476"/>
                <a:gd name="connsiteX37" fmla="*/ 261394 w 1385963"/>
                <a:gd name="connsiteY37" fmla="*/ 704546 h 1348476"/>
                <a:gd name="connsiteX38" fmla="*/ 5011 w 1385963"/>
                <a:gd name="connsiteY38" fmla="*/ 556637 h 1348476"/>
                <a:gd name="connsiteX39" fmla="*/ 1259 w 1385963"/>
                <a:gd name="connsiteY39" fmla="*/ 544208 h 1348476"/>
                <a:gd name="connsiteX40" fmla="*/ 15016 w 1385963"/>
                <a:gd name="connsiteY40" fmla="*/ 540479 h 1348476"/>
                <a:gd name="connsiteX41" fmla="*/ 14977 w 1385963"/>
                <a:gd name="connsiteY41" fmla="*/ 433625 h 1348476"/>
                <a:gd name="connsiteX42" fmla="*/ 1379766 w 1385963"/>
                <a:gd name="connsiteY42" fmla="*/ 1221197 h 1348476"/>
                <a:gd name="connsiteX43" fmla="*/ 1384756 w 1385963"/>
                <a:gd name="connsiteY43" fmla="*/ 1234883 h 1348476"/>
                <a:gd name="connsiteX44" fmla="*/ 1376024 w 1385963"/>
                <a:gd name="connsiteY44" fmla="*/ 1238616 h 1348476"/>
                <a:gd name="connsiteX45" fmla="*/ 1371034 w 1385963"/>
                <a:gd name="connsiteY45" fmla="*/ 1237372 h 1348476"/>
                <a:gd name="connsiteX46" fmla="*/ 4997 w 1385963"/>
                <a:gd name="connsiteY46" fmla="*/ 452288 h 1348476"/>
                <a:gd name="connsiteX47" fmla="*/ 1254 w 1385963"/>
                <a:gd name="connsiteY47" fmla="*/ 438602 h 1348476"/>
                <a:gd name="connsiteX48" fmla="*/ 14977 w 1385963"/>
                <a:gd name="connsiteY48" fmla="*/ 433625 h 1348476"/>
                <a:gd name="connsiteX49" fmla="*/ 465426 w 1385963"/>
                <a:gd name="connsiteY49" fmla="*/ 367710 h 1348476"/>
                <a:gd name="connsiteX50" fmla="*/ 1379754 w 1385963"/>
                <a:gd name="connsiteY50" fmla="*/ 897040 h 1348476"/>
                <a:gd name="connsiteX51" fmla="*/ 1384751 w 1385963"/>
                <a:gd name="connsiteY51" fmla="*/ 909524 h 1348476"/>
                <a:gd name="connsiteX52" fmla="*/ 1376007 w 1385963"/>
                <a:gd name="connsiteY52" fmla="*/ 914517 h 1348476"/>
                <a:gd name="connsiteX53" fmla="*/ 1371011 w 1385963"/>
                <a:gd name="connsiteY53" fmla="*/ 913269 h 1348476"/>
                <a:gd name="connsiteX54" fmla="*/ 455433 w 1385963"/>
                <a:gd name="connsiteY54" fmla="*/ 385188 h 1348476"/>
                <a:gd name="connsiteX55" fmla="*/ 452935 w 1385963"/>
                <a:gd name="connsiteY55" fmla="*/ 372704 h 1348476"/>
                <a:gd name="connsiteX56" fmla="*/ 465426 w 1385963"/>
                <a:gd name="connsiteY56" fmla="*/ 367710 h 1348476"/>
                <a:gd name="connsiteX57" fmla="*/ 14983 w 1385963"/>
                <a:gd name="connsiteY57" fmla="*/ 325001 h 1348476"/>
                <a:gd name="connsiteX58" fmla="*/ 1028210 w 1385963"/>
                <a:gd name="connsiteY58" fmla="*/ 908144 h 1348476"/>
                <a:gd name="connsiteX59" fmla="*/ 1031954 w 1385963"/>
                <a:gd name="connsiteY59" fmla="*/ 921792 h 1348476"/>
                <a:gd name="connsiteX60" fmla="*/ 1023219 w 1385963"/>
                <a:gd name="connsiteY60" fmla="*/ 925514 h 1348476"/>
                <a:gd name="connsiteX61" fmla="*/ 1019476 w 1385963"/>
                <a:gd name="connsiteY61" fmla="*/ 924273 h 1348476"/>
                <a:gd name="connsiteX62" fmla="*/ 5000 w 1385963"/>
                <a:gd name="connsiteY62" fmla="*/ 342371 h 1348476"/>
                <a:gd name="connsiteX63" fmla="*/ 1257 w 1385963"/>
                <a:gd name="connsiteY63" fmla="*/ 329964 h 1348476"/>
                <a:gd name="connsiteX64" fmla="*/ 14983 w 1385963"/>
                <a:gd name="connsiteY64" fmla="*/ 325001 h 1348476"/>
                <a:gd name="connsiteX65" fmla="*/ 7134 w 1385963"/>
                <a:gd name="connsiteY65" fmla="*/ 214829 h 1348476"/>
                <a:gd name="connsiteX66" fmla="*/ 14889 w 1385963"/>
                <a:gd name="connsiteY66" fmla="*/ 216380 h 1348476"/>
                <a:gd name="connsiteX67" fmla="*/ 557097 w 1385963"/>
                <a:gd name="connsiteY67" fmla="*/ 529118 h 1348476"/>
                <a:gd name="connsiteX68" fmla="*/ 559578 w 1385963"/>
                <a:gd name="connsiteY68" fmla="*/ 542770 h 1348476"/>
                <a:gd name="connsiteX69" fmla="*/ 552133 w 1385963"/>
                <a:gd name="connsiteY69" fmla="*/ 546493 h 1348476"/>
                <a:gd name="connsiteX70" fmla="*/ 547171 w 1385963"/>
                <a:gd name="connsiteY70" fmla="*/ 545252 h 1348476"/>
                <a:gd name="connsiteX71" fmla="*/ 4963 w 1385963"/>
                <a:gd name="connsiteY71" fmla="*/ 232513 h 1348476"/>
                <a:gd name="connsiteX72" fmla="*/ 1241 w 1385963"/>
                <a:gd name="connsiteY72" fmla="*/ 218862 h 1348476"/>
                <a:gd name="connsiteX73" fmla="*/ 7134 w 1385963"/>
                <a:gd name="connsiteY73" fmla="*/ 214829 h 1348476"/>
                <a:gd name="connsiteX74" fmla="*/ 14884 w 1385963"/>
                <a:gd name="connsiteY74" fmla="*/ 105283 h 1348476"/>
                <a:gd name="connsiteX75" fmla="*/ 337377 w 1385963"/>
                <a:gd name="connsiteY75" fmla="*/ 291653 h 1348476"/>
                <a:gd name="connsiteX76" fmla="*/ 339858 w 1385963"/>
                <a:gd name="connsiteY76" fmla="*/ 305320 h 1348476"/>
                <a:gd name="connsiteX77" fmla="*/ 331175 w 1385963"/>
                <a:gd name="connsiteY77" fmla="*/ 310290 h 1348476"/>
                <a:gd name="connsiteX78" fmla="*/ 327454 w 1385963"/>
                <a:gd name="connsiteY78" fmla="*/ 309048 h 1348476"/>
                <a:gd name="connsiteX79" fmla="*/ 4961 w 1385963"/>
                <a:gd name="connsiteY79" fmla="*/ 122677 h 1348476"/>
                <a:gd name="connsiteX80" fmla="*/ 1240 w 1385963"/>
                <a:gd name="connsiteY80" fmla="*/ 109010 h 1348476"/>
                <a:gd name="connsiteX81" fmla="*/ 14884 w 1385963"/>
                <a:gd name="connsiteY81" fmla="*/ 105283 h 1348476"/>
                <a:gd name="connsiteX82" fmla="*/ 14907 w 1385963"/>
                <a:gd name="connsiteY82" fmla="*/ 2179 h 1348476"/>
                <a:gd name="connsiteX83" fmla="*/ 694415 w 1385963"/>
                <a:gd name="connsiteY83" fmla="*/ 397153 h 1348476"/>
                <a:gd name="connsiteX84" fmla="*/ 698142 w 1385963"/>
                <a:gd name="connsiteY84" fmla="*/ 409652 h 1348476"/>
                <a:gd name="connsiteX85" fmla="*/ 689447 w 1385963"/>
                <a:gd name="connsiteY85" fmla="*/ 414652 h 1348476"/>
                <a:gd name="connsiteX86" fmla="*/ 684478 w 1385963"/>
                <a:gd name="connsiteY86" fmla="*/ 413402 h 1348476"/>
                <a:gd name="connsiteX87" fmla="*/ 4969 w 1385963"/>
                <a:gd name="connsiteY87" fmla="*/ 18428 h 1348476"/>
                <a:gd name="connsiteX88" fmla="*/ 1242 w 1385963"/>
                <a:gd name="connsiteY88" fmla="*/ 4679 h 1348476"/>
                <a:gd name="connsiteX89" fmla="*/ 14907 w 1385963"/>
                <a:gd name="connsiteY89" fmla="*/ 2179 h 134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85963" h="1348476">
                  <a:moveTo>
                    <a:pt x="1172722" y="995123"/>
                  </a:moveTo>
                  <a:lnTo>
                    <a:pt x="1374297" y="1110379"/>
                  </a:lnTo>
                  <a:cubicBezTo>
                    <a:pt x="1380518" y="1112831"/>
                    <a:pt x="1381763" y="1118962"/>
                    <a:pt x="1379274" y="1122640"/>
                  </a:cubicBezTo>
                  <a:cubicBezTo>
                    <a:pt x="1376786" y="1126319"/>
                    <a:pt x="1374297" y="1128771"/>
                    <a:pt x="1370564" y="1128771"/>
                  </a:cubicBezTo>
                  <a:cubicBezTo>
                    <a:pt x="1368076" y="1128771"/>
                    <a:pt x="1366831" y="1127545"/>
                    <a:pt x="1365587" y="1126319"/>
                  </a:cubicBezTo>
                  <a:lnTo>
                    <a:pt x="1164012" y="1012288"/>
                  </a:lnTo>
                  <a:cubicBezTo>
                    <a:pt x="1159035" y="1008610"/>
                    <a:pt x="1157791" y="1003705"/>
                    <a:pt x="1160280" y="998801"/>
                  </a:cubicBezTo>
                  <a:cubicBezTo>
                    <a:pt x="1162768" y="993896"/>
                    <a:pt x="1168990" y="992670"/>
                    <a:pt x="1172722" y="995123"/>
                  </a:cubicBezTo>
                  <a:close/>
                  <a:moveTo>
                    <a:pt x="457775" y="802590"/>
                  </a:moveTo>
                  <a:cubicBezTo>
                    <a:pt x="460118" y="801969"/>
                    <a:pt x="462928" y="802280"/>
                    <a:pt x="465426" y="804144"/>
                  </a:cubicBezTo>
                  <a:lnTo>
                    <a:pt x="1379754" y="1329835"/>
                  </a:lnTo>
                  <a:cubicBezTo>
                    <a:pt x="1386000" y="1332320"/>
                    <a:pt x="1387249" y="1338534"/>
                    <a:pt x="1384751" y="1342263"/>
                  </a:cubicBezTo>
                  <a:cubicBezTo>
                    <a:pt x="1382253" y="1345991"/>
                    <a:pt x="1379754" y="1348476"/>
                    <a:pt x="1376007" y="1348476"/>
                  </a:cubicBezTo>
                  <a:cubicBezTo>
                    <a:pt x="1373509" y="1348476"/>
                    <a:pt x="1372260" y="1347234"/>
                    <a:pt x="1371011" y="1347234"/>
                  </a:cubicBezTo>
                  <a:lnTo>
                    <a:pt x="455433" y="820300"/>
                  </a:lnTo>
                  <a:cubicBezTo>
                    <a:pt x="450437" y="817814"/>
                    <a:pt x="449188" y="812843"/>
                    <a:pt x="452935" y="806629"/>
                  </a:cubicBezTo>
                  <a:cubicBezTo>
                    <a:pt x="453560" y="804765"/>
                    <a:pt x="455433" y="803212"/>
                    <a:pt x="457775" y="802590"/>
                  </a:cubicBezTo>
                  <a:close/>
                  <a:moveTo>
                    <a:pt x="783990" y="660098"/>
                  </a:moveTo>
                  <a:lnTo>
                    <a:pt x="1379774" y="1005598"/>
                  </a:lnTo>
                  <a:cubicBezTo>
                    <a:pt x="1386006" y="1009354"/>
                    <a:pt x="1387253" y="1015613"/>
                    <a:pt x="1384760" y="1019368"/>
                  </a:cubicBezTo>
                  <a:cubicBezTo>
                    <a:pt x="1382267" y="1023124"/>
                    <a:pt x="1379774" y="1024375"/>
                    <a:pt x="1376035" y="1024375"/>
                  </a:cubicBezTo>
                  <a:cubicBezTo>
                    <a:pt x="1373542" y="1024375"/>
                    <a:pt x="1372296" y="1024375"/>
                    <a:pt x="1371049" y="1023124"/>
                  </a:cubicBezTo>
                  <a:lnTo>
                    <a:pt x="774019" y="676372"/>
                  </a:lnTo>
                  <a:cubicBezTo>
                    <a:pt x="769033" y="675120"/>
                    <a:pt x="767787" y="668861"/>
                    <a:pt x="770280" y="663854"/>
                  </a:cubicBezTo>
                  <a:cubicBezTo>
                    <a:pt x="772773" y="658847"/>
                    <a:pt x="779005" y="657595"/>
                    <a:pt x="783990" y="660098"/>
                  </a:cubicBezTo>
                  <a:close/>
                  <a:moveTo>
                    <a:pt x="14996" y="649093"/>
                  </a:moveTo>
                  <a:lnTo>
                    <a:pt x="475902" y="913620"/>
                  </a:lnTo>
                  <a:cubicBezTo>
                    <a:pt x="479649" y="916103"/>
                    <a:pt x="480898" y="922313"/>
                    <a:pt x="478400" y="927281"/>
                  </a:cubicBezTo>
                  <a:cubicBezTo>
                    <a:pt x="477151" y="929764"/>
                    <a:pt x="473404" y="931006"/>
                    <a:pt x="469656" y="931006"/>
                  </a:cubicBezTo>
                  <a:cubicBezTo>
                    <a:pt x="468407" y="931006"/>
                    <a:pt x="467158" y="931006"/>
                    <a:pt x="464660" y="931006"/>
                  </a:cubicBezTo>
                  <a:lnTo>
                    <a:pt x="5003" y="665238"/>
                  </a:lnTo>
                  <a:cubicBezTo>
                    <a:pt x="7" y="662754"/>
                    <a:pt x="-1242" y="656545"/>
                    <a:pt x="1256" y="652819"/>
                  </a:cubicBezTo>
                  <a:cubicBezTo>
                    <a:pt x="3754" y="647851"/>
                    <a:pt x="10000" y="646609"/>
                    <a:pt x="14996" y="649093"/>
                  </a:cubicBezTo>
                  <a:close/>
                  <a:moveTo>
                    <a:pt x="15016" y="540479"/>
                  </a:moveTo>
                  <a:lnTo>
                    <a:pt x="271399" y="687145"/>
                  </a:lnTo>
                  <a:cubicBezTo>
                    <a:pt x="276402" y="689631"/>
                    <a:pt x="277652" y="695846"/>
                    <a:pt x="275151" y="700818"/>
                  </a:cubicBezTo>
                  <a:cubicBezTo>
                    <a:pt x="272650" y="703303"/>
                    <a:pt x="270148" y="705789"/>
                    <a:pt x="266397" y="705789"/>
                  </a:cubicBezTo>
                  <a:cubicBezTo>
                    <a:pt x="265146" y="705789"/>
                    <a:pt x="263895" y="705789"/>
                    <a:pt x="261394" y="704546"/>
                  </a:cubicBezTo>
                  <a:lnTo>
                    <a:pt x="5011" y="556637"/>
                  </a:lnTo>
                  <a:cubicBezTo>
                    <a:pt x="9" y="554151"/>
                    <a:pt x="-1242" y="549180"/>
                    <a:pt x="1259" y="544208"/>
                  </a:cubicBezTo>
                  <a:cubicBezTo>
                    <a:pt x="3761" y="537993"/>
                    <a:pt x="10014" y="536750"/>
                    <a:pt x="15016" y="540479"/>
                  </a:cubicBezTo>
                  <a:close/>
                  <a:moveTo>
                    <a:pt x="14977" y="433625"/>
                  </a:moveTo>
                  <a:lnTo>
                    <a:pt x="1379766" y="1221197"/>
                  </a:lnTo>
                  <a:cubicBezTo>
                    <a:pt x="1386004" y="1223686"/>
                    <a:pt x="1387251" y="1229907"/>
                    <a:pt x="1384756" y="1234883"/>
                  </a:cubicBezTo>
                  <a:cubicBezTo>
                    <a:pt x="1382261" y="1237372"/>
                    <a:pt x="1379766" y="1238616"/>
                    <a:pt x="1376024" y="1238616"/>
                  </a:cubicBezTo>
                  <a:cubicBezTo>
                    <a:pt x="1373529" y="1238616"/>
                    <a:pt x="1372281" y="1238616"/>
                    <a:pt x="1371034" y="1237372"/>
                  </a:cubicBezTo>
                  <a:lnTo>
                    <a:pt x="4997" y="452288"/>
                  </a:lnTo>
                  <a:cubicBezTo>
                    <a:pt x="7" y="448555"/>
                    <a:pt x="-1241" y="442334"/>
                    <a:pt x="1254" y="438602"/>
                  </a:cubicBezTo>
                  <a:cubicBezTo>
                    <a:pt x="3749" y="433625"/>
                    <a:pt x="9987" y="432381"/>
                    <a:pt x="14977" y="433625"/>
                  </a:cubicBezTo>
                  <a:close/>
                  <a:moveTo>
                    <a:pt x="465426" y="367710"/>
                  </a:moveTo>
                  <a:lnTo>
                    <a:pt x="1379754" y="897040"/>
                  </a:lnTo>
                  <a:cubicBezTo>
                    <a:pt x="1386000" y="898288"/>
                    <a:pt x="1387249" y="904530"/>
                    <a:pt x="1384751" y="909524"/>
                  </a:cubicBezTo>
                  <a:cubicBezTo>
                    <a:pt x="1382253" y="913269"/>
                    <a:pt x="1379754" y="914517"/>
                    <a:pt x="1376007" y="914517"/>
                  </a:cubicBezTo>
                  <a:cubicBezTo>
                    <a:pt x="1373509" y="914517"/>
                    <a:pt x="1372260" y="914517"/>
                    <a:pt x="1371011" y="913269"/>
                  </a:cubicBezTo>
                  <a:lnTo>
                    <a:pt x="455433" y="385188"/>
                  </a:lnTo>
                  <a:cubicBezTo>
                    <a:pt x="450437" y="382691"/>
                    <a:pt x="449188" y="376449"/>
                    <a:pt x="452935" y="372704"/>
                  </a:cubicBezTo>
                  <a:cubicBezTo>
                    <a:pt x="454184" y="367710"/>
                    <a:pt x="460430" y="366462"/>
                    <a:pt x="465426" y="367710"/>
                  </a:cubicBezTo>
                  <a:close/>
                  <a:moveTo>
                    <a:pt x="14983" y="325001"/>
                  </a:moveTo>
                  <a:lnTo>
                    <a:pt x="1028210" y="908144"/>
                  </a:lnTo>
                  <a:cubicBezTo>
                    <a:pt x="1033202" y="910625"/>
                    <a:pt x="1035697" y="915588"/>
                    <a:pt x="1031954" y="921792"/>
                  </a:cubicBezTo>
                  <a:cubicBezTo>
                    <a:pt x="1030706" y="924273"/>
                    <a:pt x="1026962" y="925514"/>
                    <a:pt x="1023219" y="925514"/>
                  </a:cubicBezTo>
                  <a:cubicBezTo>
                    <a:pt x="1021971" y="925514"/>
                    <a:pt x="1020723" y="925514"/>
                    <a:pt x="1019476" y="924273"/>
                  </a:cubicBezTo>
                  <a:lnTo>
                    <a:pt x="5000" y="342371"/>
                  </a:lnTo>
                  <a:cubicBezTo>
                    <a:pt x="9" y="339890"/>
                    <a:pt x="-1239" y="333686"/>
                    <a:pt x="1257" y="329964"/>
                  </a:cubicBezTo>
                  <a:cubicBezTo>
                    <a:pt x="3752" y="325001"/>
                    <a:pt x="9991" y="322520"/>
                    <a:pt x="14983" y="325001"/>
                  </a:cubicBezTo>
                  <a:close/>
                  <a:moveTo>
                    <a:pt x="7134" y="214829"/>
                  </a:moveTo>
                  <a:cubicBezTo>
                    <a:pt x="9616" y="214208"/>
                    <a:pt x="12408" y="214518"/>
                    <a:pt x="14889" y="216380"/>
                  </a:cubicBezTo>
                  <a:lnTo>
                    <a:pt x="557097" y="529118"/>
                  </a:lnTo>
                  <a:cubicBezTo>
                    <a:pt x="562059" y="531600"/>
                    <a:pt x="563300" y="537806"/>
                    <a:pt x="559578" y="542770"/>
                  </a:cubicBezTo>
                  <a:cubicBezTo>
                    <a:pt x="558337" y="545252"/>
                    <a:pt x="555856" y="546493"/>
                    <a:pt x="552133" y="546493"/>
                  </a:cubicBezTo>
                  <a:cubicBezTo>
                    <a:pt x="550893" y="546493"/>
                    <a:pt x="548411" y="546493"/>
                    <a:pt x="547171" y="545252"/>
                  </a:cubicBezTo>
                  <a:lnTo>
                    <a:pt x="4963" y="232513"/>
                  </a:lnTo>
                  <a:cubicBezTo>
                    <a:pt x="0" y="230031"/>
                    <a:pt x="-1241" y="223826"/>
                    <a:pt x="1241" y="218862"/>
                  </a:cubicBezTo>
                  <a:cubicBezTo>
                    <a:pt x="2482" y="217000"/>
                    <a:pt x="4653" y="215449"/>
                    <a:pt x="7134" y="214829"/>
                  </a:cubicBezTo>
                  <a:close/>
                  <a:moveTo>
                    <a:pt x="14884" y="105283"/>
                  </a:moveTo>
                  <a:lnTo>
                    <a:pt x="337377" y="291653"/>
                  </a:lnTo>
                  <a:cubicBezTo>
                    <a:pt x="341098" y="294138"/>
                    <a:pt x="343579" y="300351"/>
                    <a:pt x="339858" y="305320"/>
                  </a:cubicBezTo>
                  <a:cubicBezTo>
                    <a:pt x="338617" y="307805"/>
                    <a:pt x="334896" y="310290"/>
                    <a:pt x="331175" y="310290"/>
                  </a:cubicBezTo>
                  <a:cubicBezTo>
                    <a:pt x="329935" y="310290"/>
                    <a:pt x="328694" y="310290"/>
                    <a:pt x="327454" y="309048"/>
                  </a:cubicBezTo>
                  <a:lnTo>
                    <a:pt x="4961" y="122677"/>
                  </a:lnTo>
                  <a:cubicBezTo>
                    <a:pt x="-1" y="120192"/>
                    <a:pt x="-1241" y="113980"/>
                    <a:pt x="1240" y="109010"/>
                  </a:cubicBezTo>
                  <a:cubicBezTo>
                    <a:pt x="3720" y="105283"/>
                    <a:pt x="9922" y="102798"/>
                    <a:pt x="14884" y="105283"/>
                  </a:cubicBezTo>
                  <a:close/>
                  <a:moveTo>
                    <a:pt x="14907" y="2179"/>
                  </a:moveTo>
                  <a:lnTo>
                    <a:pt x="694415" y="397153"/>
                  </a:lnTo>
                  <a:cubicBezTo>
                    <a:pt x="699385" y="398403"/>
                    <a:pt x="700627" y="404653"/>
                    <a:pt x="698142" y="409652"/>
                  </a:cubicBezTo>
                  <a:cubicBezTo>
                    <a:pt x="696900" y="412152"/>
                    <a:pt x="693173" y="414652"/>
                    <a:pt x="689447" y="414652"/>
                  </a:cubicBezTo>
                  <a:cubicBezTo>
                    <a:pt x="688204" y="414652"/>
                    <a:pt x="685720" y="414652"/>
                    <a:pt x="684478" y="413402"/>
                  </a:cubicBezTo>
                  <a:lnTo>
                    <a:pt x="4969" y="18428"/>
                  </a:lnTo>
                  <a:cubicBezTo>
                    <a:pt x="0" y="14679"/>
                    <a:pt x="-1242" y="9679"/>
                    <a:pt x="1242" y="4679"/>
                  </a:cubicBezTo>
                  <a:cubicBezTo>
                    <a:pt x="3727" y="-320"/>
                    <a:pt x="9938" y="-1570"/>
                    <a:pt x="14907" y="2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83ACD93-DDFC-E84D-BECD-ABC2FA3A6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0051" y="4810339"/>
              <a:ext cx="1385406" cy="804993"/>
            </a:xfrm>
            <a:custGeom>
              <a:avLst/>
              <a:gdLst>
                <a:gd name="connsiteX0" fmla="*/ 15073 w 1385406"/>
                <a:gd name="connsiteY0" fmla="*/ 330844 h 804993"/>
                <a:gd name="connsiteX1" fmla="*/ 414259 w 1385406"/>
                <a:gd name="connsiteY1" fmla="*/ 562259 h 804993"/>
                <a:gd name="connsiteX2" fmla="*/ 418013 w 1385406"/>
                <a:gd name="connsiteY2" fmla="*/ 576019 h 804993"/>
                <a:gd name="connsiteX3" fmla="*/ 409254 w 1385406"/>
                <a:gd name="connsiteY3" fmla="*/ 579771 h 804993"/>
                <a:gd name="connsiteX4" fmla="*/ 404248 w 1385406"/>
                <a:gd name="connsiteY4" fmla="*/ 578520 h 804993"/>
                <a:gd name="connsiteX5" fmla="*/ 3811 w 1385406"/>
                <a:gd name="connsiteY5" fmla="*/ 348357 h 804993"/>
                <a:gd name="connsiteX6" fmla="*/ 1308 w 1385406"/>
                <a:gd name="connsiteY6" fmla="*/ 334597 h 804993"/>
                <a:gd name="connsiteX7" fmla="*/ 15073 w 1385406"/>
                <a:gd name="connsiteY7" fmla="*/ 330844 h 804993"/>
                <a:gd name="connsiteX8" fmla="*/ 15000 w 1385406"/>
                <a:gd name="connsiteY8" fmla="*/ 220977 h 804993"/>
                <a:gd name="connsiteX9" fmla="*/ 809793 w 1385406"/>
                <a:gd name="connsiteY9" fmla="*/ 681883 h 804993"/>
                <a:gd name="connsiteX10" fmla="*/ 814776 w 1385406"/>
                <a:gd name="connsiteY10" fmla="*/ 695623 h 804993"/>
                <a:gd name="connsiteX11" fmla="*/ 806055 w 1385406"/>
                <a:gd name="connsiteY11" fmla="*/ 700619 h 804993"/>
                <a:gd name="connsiteX12" fmla="*/ 801072 w 1385406"/>
                <a:gd name="connsiteY12" fmla="*/ 699370 h 804993"/>
                <a:gd name="connsiteX13" fmla="*/ 3788 w 1385406"/>
                <a:gd name="connsiteY13" fmla="*/ 238464 h 804993"/>
                <a:gd name="connsiteX14" fmla="*/ 1297 w 1385406"/>
                <a:gd name="connsiteY14" fmla="*/ 224725 h 804993"/>
                <a:gd name="connsiteX15" fmla="*/ 15000 w 1385406"/>
                <a:gd name="connsiteY15" fmla="*/ 220977 h 804993"/>
                <a:gd name="connsiteX16" fmla="*/ 15022 w 1385406"/>
                <a:gd name="connsiteY16" fmla="*/ 111103 h 804993"/>
                <a:gd name="connsiteX17" fmla="*/ 1150349 w 1385406"/>
                <a:gd name="connsiteY17" fmla="*/ 764389 h 804993"/>
                <a:gd name="connsiteX18" fmla="*/ 1154091 w 1385406"/>
                <a:gd name="connsiteY18" fmla="*/ 776809 h 804993"/>
                <a:gd name="connsiteX19" fmla="*/ 1145358 w 1385406"/>
                <a:gd name="connsiteY19" fmla="*/ 783019 h 804993"/>
                <a:gd name="connsiteX20" fmla="*/ 1140368 w 1385406"/>
                <a:gd name="connsiteY20" fmla="*/ 780535 h 804993"/>
                <a:gd name="connsiteX21" fmla="*/ 3794 w 1385406"/>
                <a:gd name="connsiteY21" fmla="*/ 128491 h 804993"/>
                <a:gd name="connsiteX22" fmla="*/ 1298 w 1385406"/>
                <a:gd name="connsiteY22" fmla="*/ 114829 h 804993"/>
                <a:gd name="connsiteX23" fmla="*/ 15022 w 1385406"/>
                <a:gd name="connsiteY23" fmla="*/ 111103 h 804993"/>
                <a:gd name="connsiteX24" fmla="*/ 15023 w 1385406"/>
                <a:gd name="connsiteY24" fmla="*/ 1243 h 804993"/>
                <a:gd name="connsiteX25" fmla="*/ 1381060 w 1385406"/>
                <a:gd name="connsiteY25" fmla="*/ 787601 h 804993"/>
                <a:gd name="connsiteX26" fmla="*/ 1383555 w 1385406"/>
                <a:gd name="connsiteY26" fmla="*/ 800024 h 804993"/>
                <a:gd name="connsiteX27" fmla="*/ 1376070 w 1385406"/>
                <a:gd name="connsiteY27" fmla="*/ 804993 h 804993"/>
                <a:gd name="connsiteX28" fmla="*/ 1371080 w 1385406"/>
                <a:gd name="connsiteY28" fmla="*/ 803751 h 804993"/>
                <a:gd name="connsiteX29" fmla="*/ 3795 w 1385406"/>
                <a:gd name="connsiteY29" fmla="*/ 18635 h 804993"/>
                <a:gd name="connsiteX30" fmla="*/ 1300 w 1385406"/>
                <a:gd name="connsiteY30" fmla="*/ 4970 h 804993"/>
                <a:gd name="connsiteX31" fmla="*/ 15023 w 1385406"/>
                <a:gd name="connsiteY31" fmla="*/ 1243 h 80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5406" h="804993">
                  <a:moveTo>
                    <a:pt x="15073" y="330844"/>
                  </a:moveTo>
                  <a:lnTo>
                    <a:pt x="414259" y="562259"/>
                  </a:lnTo>
                  <a:cubicBezTo>
                    <a:pt x="419265" y="564761"/>
                    <a:pt x="420516" y="571015"/>
                    <a:pt x="418013" y="576019"/>
                  </a:cubicBezTo>
                  <a:cubicBezTo>
                    <a:pt x="416762" y="578520"/>
                    <a:pt x="413008" y="579771"/>
                    <a:pt x="409254" y="579771"/>
                  </a:cubicBezTo>
                  <a:cubicBezTo>
                    <a:pt x="408002" y="579771"/>
                    <a:pt x="405499" y="579771"/>
                    <a:pt x="404248" y="578520"/>
                  </a:cubicBezTo>
                  <a:lnTo>
                    <a:pt x="3811" y="348357"/>
                  </a:lnTo>
                  <a:cubicBezTo>
                    <a:pt x="57" y="345855"/>
                    <a:pt x="-1195" y="339600"/>
                    <a:pt x="1308" y="334597"/>
                  </a:cubicBezTo>
                  <a:cubicBezTo>
                    <a:pt x="3811" y="329593"/>
                    <a:pt x="10068" y="328342"/>
                    <a:pt x="15073" y="330844"/>
                  </a:cubicBezTo>
                  <a:close/>
                  <a:moveTo>
                    <a:pt x="15000" y="220977"/>
                  </a:moveTo>
                  <a:lnTo>
                    <a:pt x="809793" y="681883"/>
                  </a:lnTo>
                  <a:cubicBezTo>
                    <a:pt x="814776" y="685630"/>
                    <a:pt x="816021" y="690627"/>
                    <a:pt x="814776" y="695623"/>
                  </a:cubicBezTo>
                  <a:cubicBezTo>
                    <a:pt x="812284" y="699370"/>
                    <a:pt x="808547" y="700619"/>
                    <a:pt x="806055" y="700619"/>
                  </a:cubicBezTo>
                  <a:cubicBezTo>
                    <a:pt x="803564" y="700619"/>
                    <a:pt x="802318" y="700619"/>
                    <a:pt x="801072" y="699370"/>
                  </a:cubicBezTo>
                  <a:lnTo>
                    <a:pt x="3788" y="238464"/>
                  </a:lnTo>
                  <a:cubicBezTo>
                    <a:pt x="51" y="235966"/>
                    <a:pt x="-1195" y="229721"/>
                    <a:pt x="1297" y="224725"/>
                  </a:cubicBezTo>
                  <a:cubicBezTo>
                    <a:pt x="3788" y="219728"/>
                    <a:pt x="10017" y="218479"/>
                    <a:pt x="15000" y="220977"/>
                  </a:cubicBezTo>
                  <a:close/>
                  <a:moveTo>
                    <a:pt x="15022" y="111103"/>
                  </a:moveTo>
                  <a:lnTo>
                    <a:pt x="1150349" y="764389"/>
                  </a:lnTo>
                  <a:cubicBezTo>
                    <a:pt x="1155339" y="766873"/>
                    <a:pt x="1156587" y="773083"/>
                    <a:pt x="1154091" y="776809"/>
                  </a:cubicBezTo>
                  <a:cubicBezTo>
                    <a:pt x="1151596" y="780535"/>
                    <a:pt x="1149101" y="783019"/>
                    <a:pt x="1145358" y="783019"/>
                  </a:cubicBezTo>
                  <a:cubicBezTo>
                    <a:pt x="1142863" y="783019"/>
                    <a:pt x="1141615" y="781777"/>
                    <a:pt x="1140368" y="780535"/>
                  </a:cubicBezTo>
                  <a:lnTo>
                    <a:pt x="3794" y="128491"/>
                  </a:lnTo>
                  <a:cubicBezTo>
                    <a:pt x="51" y="126007"/>
                    <a:pt x="-1197" y="119797"/>
                    <a:pt x="1298" y="114829"/>
                  </a:cubicBezTo>
                  <a:cubicBezTo>
                    <a:pt x="3794" y="109861"/>
                    <a:pt x="10032" y="108619"/>
                    <a:pt x="15022" y="111103"/>
                  </a:cubicBezTo>
                  <a:close/>
                  <a:moveTo>
                    <a:pt x="15023" y="1243"/>
                  </a:moveTo>
                  <a:lnTo>
                    <a:pt x="1381060" y="787601"/>
                  </a:lnTo>
                  <a:cubicBezTo>
                    <a:pt x="1384803" y="788843"/>
                    <a:pt x="1387298" y="795055"/>
                    <a:pt x="1383555" y="800024"/>
                  </a:cubicBezTo>
                  <a:cubicBezTo>
                    <a:pt x="1382308" y="802508"/>
                    <a:pt x="1378565" y="804993"/>
                    <a:pt x="1376070" y="804993"/>
                  </a:cubicBezTo>
                  <a:cubicBezTo>
                    <a:pt x="1373575" y="804993"/>
                    <a:pt x="1372327" y="804993"/>
                    <a:pt x="1371080" y="803751"/>
                  </a:cubicBezTo>
                  <a:lnTo>
                    <a:pt x="3795" y="18635"/>
                  </a:lnTo>
                  <a:cubicBezTo>
                    <a:pt x="53" y="16150"/>
                    <a:pt x="-1195" y="9939"/>
                    <a:pt x="1300" y="4970"/>
                  </a:cubicBezTo>
                  <a:cubicBezTo>
                    <a:pt x="3795" y="1"/>
                    <a:pt x="10033" y="-1242"/>
                    <a:pt x="15023" y="12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9377A53-42F0-1441-8F41-958E65B05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1561" y="7188834"/>
              <a:ext cx="1385964" cy="1348793"/>
            </a:xfrm>
            <a:custGeom>
              <a:avLst/>
              <a:gdLst>
                <a:gd name="connsiteX0" fmla="*/ 690564 w 1385964"/>
                <a:gd name="connsiteY0" fmla="*/ 935060 h 1348793"/>
                <a:gd name="connsiteX1" fmla="*/ 1374306 w 1385964"/>
                <a:gd name="connsiteY1" fmla="*/ 1331346 h 1348793"/>
                <a:gd name="connsiteX2" fmla="*/ 1379278 w 1385964"/>
                <a:gd name="connsiteY2" fmla="*/ 1345054 h 1348793"/>
                <a:gd name="connsiteX3" fmla="*/ 1370576 w 1385964"/>
                <a:gd name="connsiteY3" fmla="*/ 1348793 h 1348793"/>
                <a:gd name="connsiteX4" fmla="*/ 1365604 w 1385964"/>
                <a:gd name="connsiteY4" fmla="*/ 1347547 h 1348793"/>
                <a:gd name="connsiteX5" fmla="*/ 680619 w 1385964"/>
                <a:gd name="connsiteY5" fmla="*/ 951260 h 1348793"/>
                <a:gd name="connsiteX6" fmla="*/ 676889 w 1385964"/>
                <a:gd name="connsiteY6" fmla="*/ 938798 h 1348793"/>
                <a:gd name="connsiteX7" fmla="*/ 690564 w 1385964"/>
                <a:gd name="connsiteY7" fmla="*/ 935060 h 1348793"/>
                <a:gd name="connsiteX8" fmla="*/ 959702 w 1385964"/>
                <a:gd name="connsiteY8" fmla="*/ 869151 h 1348793"/>
                <a:gd name="connsiteX9" fmla="*/ 1374317 w 1385964"/>
                <a:gd name="connsiteY9" fmla="*/ 1110326 h 1348793"/>
                <a:gd name="connsiteX10" fmla="*/ 1379283 w 1385964"/>
                <a:gd name="connsiteY10" fmla="*/ 1124071 h 1348793"/>
                <a:gd name="connsiteX11" fmla="*/ 1370593 w 1385964"/>
                <a:gd name="connsiteY11" fmla="*/ 1129070 h 1348793"/>
                <a:gd name="connsiteX12" fmla="*/ 1365628 w 1385964"/>
                <a:gd name="connsiteY12" fmla="*/ 1127820 h 1348793"/>
                <a:gd name="connsiteX13" fmla="*/ 949771 w 1385964"/>
                <a:gd name="connsiteY13" fmla="*/ 886646 h 1348793"/>
                <a:gd name="connsiteX14" fmla="*/ 947288 w 1385964"/>
                <a:gd name="connsiteY14" fmla="*/ 872900 h 1348793"/>
                <a:gd name="connsiteX15" fmla="*/ 959702 w 1385964"/>
                <a:gd name="connsiteY15" fmla="*/ 869151 h 1348793"/>
                <a:gd name="connsiteX16" fmla="*/ 783991 w 1385964"/>
                <a:gd name="connsiteY16" fmla="*/ 660421 h 1348793"/>
                <a:gd name="connsiteX17" fmla="*/ 1379775 w 1385964"/>
                <a:gd name="connsiteY17" fmla="*/ 1007175 h 1348793"/>
                <a:gd name="connsiteX18" fmla="*/ 1384761 w 1385964"/>
                <a:gd name="connsiteY18" fmla="*/ 1019693 h 1348793"/>
                <a:gd name="connsiteX19" fmla="*/ 1376036 w 1385964"/>
                <a:gd name="connsiteY19" fmla="*/ 1024700 h 1348793"/>
                <a:gd name="connsiteX20" fmla="*/ 1371050 w 1385964"/>
                <a:gd name="connsiteY20" fmla="*/ 1023449 h 1348793"/>
                <a:gd name="connsiteX21" fmla="*/ 774020 w 1385964"/>
                <a:gd name="connsiteY21" fmla="*/ 676695 h 1348793"/>
                <a:gd name="connsiteX22" fmla="*/ 770281 w 1385964"/>
                <a:gd name="connsiteY22" fmla="*/ 662925 h 1348793"/>
                <a:gd name="connsiteX23" fmla="*/ 783991 w 1385964"/>
                <a:gd name="connsiteY23" fmla="*/ 660421 h 1348793"/>
                <a:gd name="connsiteX24" fmla="*/ 14997 w 1385964"/>
                <a:gd name="connsiteY24" fmla="*/ 650640 h 1348793"/>
                <a:gd name="connsiteX25" fmla="*/ 475903 w 1385964"/>
                <a:gd name="connsiteY25" fmla="*/ 914021 h 1348793"/>
                <a:gd name="connsiteX26" fmla="*/ 478401 w 1385964"/>
                <a:gd name="connsiteY26" fmla="*/ 926387 h 1348793"/>
                <a:gd name="connsiteX27" fmla="*/ 469657 w 1385964"/>
                <a:gd name="connsiteY27" fmla="*/ 931333 h 1348793"/>
                <a:gd name="connsiteX28" fmla="*/ 464661 w 1385964"/>
                <a:gd name="connsiteY28" fmla="*/ 930096 h 1348793"/>
                <a:gd name="connsiteX29" fmla="*/ 5004 w 1385964"/>
                <a:gd name="connsiteY29" fmla="*/ 666715 h 1348793"/>
                <a:gd name="connsiteX30" fmla="*/ 1257 w 1385964"/>
                <a:gd name="connsiteY30" fmla="*/ 653113 h 1348793"/>
                <a:gd name="connsiteX31" fmla="*/ 14997 w 1385964"/>
                <a:gd name="connsiteY31" fmla="*/ 650640 h 1348793"/>
                <a:gd name="connsiteX32" fmla="*/ 7147 w 1385964"/>
                <a:gd name="connsiteY32" fmla="*/ 539105 h 1348793"/>
                <a:gd name="connsiteX33" fmla="*/ 14910 w 1385964"/>
                <a:gd name="connsiteY33" fmla="*/ 539574 h 1348793"/>
                <a:gd name="connsiteX34" fmla="*/ 486925 w 1385964"/>
                <a:gd name="connsiteY34" fmla="*/ 814922 h 1348793"/>
                <a:gd name="connsiteX35" fmla="*/ 490652 w 1385964"/>
                <a:gd name="connsiteY35" fmla="*/ 827437 h 1348793"/>
                <a:gd name="connsiteX36" fmla="*/ 481957 w 1385964"/>
                <a:gd name="connsiteY36" fmla="*/ 832444 h 1348793"/>
                <a:gd name="connsiteX37" fmla="*/ 476988 w 1385964"/>
                <a:gd name="connsiteY37" fmla="*/ 831192 h 1348793"/>
                <a:gd name="connsiteX38" fmla="*/ 4973 w 1385964"/>
                <a:gd name="connsiteY38" fmla="*/ 557096 h 1348793"/>
                <a:gd name="connsiteX39" fmla="*/ 1246 w 1385964"/>
                <a:gd name="connsiteY39" fmla="*/ 543329 h 1348793"/>
                <a:gd name="connsiteX40" fmla="*/ 7147 w 1385964"/>
                <a:gd name="connsiteY40" fmla="*/ 539105 h 1348793"/>
                <a:gd name="connsiteX41" fmla="*/ 14978 w 1385964"/>
                <a:gd name="connsiteY41" fmla="*/ 435201 h 1348793"/>
                <a:gd name="connsiteX42" fmla="*/ 1379767 w 1385964"/>
                <a:gd name="connsiteY42" fmla="*/ 1225693 h 1348793"/>
                <a:gd name="connsiteX43" fmla="*/ 1384757 w 1385964"/>
                <a:gd name="connsiteY43" fmla="*/ 1238181 h 1348793"/>
                <a:gd name="connsiteX44" fmla="*/ 1376025 w 1385964"/>
                <a:gd name="connsiteY44" fmla="*/ 1244425 h 1348793"/>
                <a:gd name="connsiteX45" fmla="*/ 1371035 w 1385964"/>
                <a:gd name="connsiteY45" fmla="*/ 1241928 h 1348793"/>
                <a:gd name="connsiteX46" fmla="*/ 4998 w 1385964"/>
                <a:gd name="connsiteY46" fmla="*/ 452684 h 1348793"/>
                <a:gd name="connsiteX47" fmla="*/ 1255 w 1385964"/>
                <a:gd name="connsiteY47" fmla="*/ 440196 h 1348793"/>
                <a:gd name="connsiteX48" fmla="*/ 14978 w 1385964"/>
                <a:gd name="connsiteY48" fmla="*/ 435201 h 1348793"/>
                <a:gd name="connsiteX49" fmla="*/ 465427 w 1385964"/>
                <a:gd name="connsiteY49" fmla="*/ 369276 h 1348793"/>
                <a:gd name="connsiteX50" fmla="*/ 1379755 w 1385964"/>
                <a:gd name="connsiteY50" fmla="*/ 896160 h 1348793"/>
                <a:gd name="connsiteX51" fmla="*/ 1384752 w 1385964"/>
                <a:gd name="connsiteY51" fmla="*/ 909861 h 1348793"/>
                <a:gd name="connsiteX52" fmla="*/ 1376008 w 1385964"/>
                <a:gd name="connsiteY52" fmla="*/ 914844 h 1348793"/>
                <a:gd name="connsiteX53" fmla="*/ 1371012 w 1385964"/>
                <a:gd name="connsiteY53" fmla="*/ 913598 h 1348793"/>
                <a:gd name="connsiteX54" fmla="*/ 455434 w 1385964"/>
                <a:gd name="connsiteY54" fmla="*/ 386715 h 1348793"/>
                <a:gd name="connsiteX55" fmla="*/ 452936 w 1385964"/>
                <a:gd name="connsiteY55" fmla="*/ 373013 h 1348793"/>
                <a:gd name="connsiteX56" fmla="*/ 465427 w 1385964"/>
                <a:gd name="connsiteY56" fmla="*/ 369276 h 1348793"/>
                <a:gd name="connsiteX57" fmla="*/ 15004 w 1385964"/>
                <a:gd name="connsiteY57" fmla="*/ 325329 h 1348793"/>
                <a:gd name="connsiteX58" fmla="*/ 835943 w 1385964"/>
                <a:gd name="connsiteY58" fmla="*/ 797344 h 1348793"/>
                <a:gd name="connsiteX59" fmla="*/ 839692 w 1385964"/>
                <a:gd name="connsiteY59" fmla="*/ 811008 h 1348793"/>
                <a:gd name="connsiteX60" fmla="*/ 830945 w 1385964"/>
                <a:gd name="connsiteY60" fmla="*/ 815976 h 1348793"/>
                <a:gd name="connsiteX61" fmla="*/ 827197 w 1385964"/>
                <a:gd name="connsiteY61" fmla="*/ 814734 h 1348793"/>
                <a:gd name="connsiteX62" fmla="*/ 5008 w 1385964"/>
                <a:gd name="connsiteY62" fmla="*/ 342719 h 1348793"/>
                <a:gd name="connsiteX63" fmla="*/ 1259 w 1385964"/>
                <a:gd name="connsiteY63" fmla="*/ 329055 h 1348793"/>
                <a:gd name="connsiteX64" fmla="*/ 15004 w 1385964"/>
                <a:gd name="connsiteY64" fmla="*/ 325329 h 1348793"/>
                <a:gd name="connsiteX65" fmla="*/ 14914 w 1385964"/>
                <a:gd name="connsiteY65" fmla="*/ 215462 h 1348793"/>
                <a:gd name="connsiteX66" fmla="*/ 683428 w 1385964"/>
                <a:gd name="connsiteY66" fmla="*/ 600879 h 1348793"/>
                <a:gd name="connsiteX67" fmla="*/ 687156 w 1385964"/>
                <a:gd name="connsiteY67" fmla="*/ 614511 h 1348793"/>
                <a:gd name="connsiteX68" fmla="*/ 678458 w 1385964"/>
                <a:gd name="connsiteY68" fmla="*/ 618229 h 1348793"/>
                <a:gd name="connsiteX69" fmla="*/ 673488 w 1385964"/>
                <a:gd name="connsiteY69" fmla="*/ 616990 h 1348793"/>
                <a:gd name="connsiteX70" fmla="*/ 4973 w 1385964"/>
                <a:gd name="connsiteY70" fmla="*/ 231573 h 1348793"/>
                <a:gd name="connsiteX71" fmla="*/ 1245 w 1385964"/>
                <a:gd name="connsiteY71" fmla="*/ 219180 h 1348793"/>
                <a:gd name="connsiteX72" fmla="*/ 14914 w 1385964"/>
                <a:gd name="connsiteY72" fmla="*/ 215462 h 1348793"/>
                <a:gd name="connsiteX73" fmla="*/ 14885 w 1385964"/>
                <a:gd name="connsiteY73" fmla="*/ 105607 h 1348793"/>
                <a:gd name="connsiteX74" fmla="*/ 337378 w 1385964"/>
                <a:gd name="connsiteY74" fmla="*/ 291978 h 1348793"/>
                <a:gd name="connsiteX75" fmla="*/ 339859 w 1385964"/>
                <a:gd name="connsiteY75" fmla="*/ 305645 h 1348793"/>
                <a:gd name="connsiteX76" fmla="*/ 331176 w 1385964"/>
                <a:gd name="connsiteY76" fmla="*/ 310615 h 1348793"/>
                <a:gd name="connsiteX77" fmla="*/ 327455 w 1385964"/>
                <a:gd name="connsiteY77" fmla="*/ 309372 h 1348793"/>
                <a:gd name="connsiteX78" fmla="*/ 4962 w 1385964"/>
                <a:gd name="connsiteY78" fmla="*/ 123002 h 1348793"/>
                <a:gd name="connsiteX79" fmla="*/ 1241 w 1385964"/>
                <a:gd name="connsiteY79" fmla="*/ 109335 h 1348793"/>
                <a:gd name="connsiteX80" fmla="*/ 14885 w 1385964"/>
                <a:gd name="connsiteY80" fmla="*/ 105607 h 1348793"/>
                <a:gd name="connsiteX81" fmla="*/ 14908 w 1385964"/>
                <a:gd name="connsiteY81" fmla="*/ 1250 h 1348793"/>
                <a:gd name="connsiteX82" fmla="*/ 694416 w 1385964"/>
                <a:gd name="connsiteY82" fmla="*/ 396224 h 1348793"/>
                <a:gd name="connsiteX83" fmla="*/ 698143 w 1385964"/>
                <a:gd name="connsiteY83" fmla="*/ 409973 h 1348793"/>
                <a:gd name="connsiteX84" fmla="*/ 689448 w 1385964"/>
                <a:gd name="connsiteY84" fmla="*/ 414972 h 1348793"/>
                <a:gd name="connsiteX85" fmla="*/ 684479 w 1385964"/>
                <a:gd name="connsiteY85" fmla="*/ 413722 h 1348793"/>
                <a:gd name="connsiteX86" fmla="*/ 4970 w 1385964"/>
                <a:gd name="connsiteY86" fmla="*/ 17499 h 1348793"/>
                <a:gd name="connsiteX87" fmla="*/ 1243 w 1385964"/>
                <a:gd name="connsiteY87" fmla="*/ 5000 h 1348793"/>
                <a:gd name="connsiteX88" fmla="*/ 14908 w 1385964"/>
                <a:gd name="connsiteY88" fmla="*/ 1250 h 134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85964" h="1348793">
                  <a:moveTo>
                    <a:pt x="690564" y="935060"/>
                  </a:moveTo>
                  <a:lnTo>
                    <a:pt x="1374306" y="1331346"/>
                  </a:lnTo>
                  <a:cubicBezTo>
                    <a:pt x="1380522" y="1333839"/>
                    <a:pt x="1381765" y="1340070"/>
                    <a:pt x="1379278" y="1345054"/>
                  </a:cubicBezTo>
                  <a:cubicBezTo>
                    <a:pt x="1376792" y="1347547"/>
                    <a:pt x="1374306" y="1348793"/>
                    <a:pt x="1370576" y="1348793"/>
                  </a:cubicBezTo>
                  <a:cubicBezTo>
                    <a:pt x="1368090" y="1348793"/>
                    <a:pt x="1366847" y="1348793"/>
                    <a:pt x="1365604" y="1347547"/>
                  </a:cubicBezTo>
                  <a:lnTo>
                    <a:pt x="680619" y="951260"/>
                  </a:lnTo>
                  <a:cubicBezTo>
                    <a:pt x="675646" y="948768"/>
                    <a:pt x="674403" y="942537"/>
                    <a:pt x="676889" y="938798"/>
                  </a:cubicBezTo>
                  <a:cubicBezTo>
                    <a:pt x="680619" y="933813"/>
                    <a:pt x="685592" y="932567"/>
                    <a:pt x="690564" y="935060"/>
                  </a:cubicBezTo>
                  <a:close/>
                  <a:moveTo>
                    <a:pt x="959702" y="869151"/>
                  </a:moveTo>
                  <a:lnTo>
                    <a:pt x="1374317" y="1110326"/>
                  </a:lnTo>
                  <a:cubicBezTo>
                    <a:pt x="1380524" y="1114074"/>
                    <a:pt x="1381766" y="1120322"/>
                    <a:pt x="1379283" y="1124071"/>
                  </a:cubicBezTo>
                  <a:cubicBezTo>
                    <a:pt x="1376800" y="1127820"/>
                    <a:pt x="1374317" y="1129070"/>
                    <a:pt x="1370593" y="1129070"/>
                  </a:cubicBezTo>
                  <a:cubicBezTo>
                    <a:pt x="1368111" y="1129070"/>
                    <a:pt x="1366869" y="1129070"/>
                    <a:pt x="1365628" y="1127820"/>
                  </a:cubicBezTo>
                  <a:lnTo>
                    <a:pt x="949771" y="886646"/>
                  </a:lnTo>
                  <a:cubicBezTo>
                    <a:pt x="944805" y="884147"/>
                    <a:pt x="943564" y="877899"/>
                    <a:pt x="947288" y="872900"/>
                  </a:cubicBezTo>
                  <a:cubicBezTo>
                    <a:pt x="948529" y="867902"/>
                    <a:pt x="954736" y="866652"/>
                    <a:pt x="959702" y="869151"/>
                  </a:cubicBezTo>
                  <a:close/>
                  <a:moveTo>
                    <a:pt x="783991" y="660421"/>
                  </a:moveTo>
                  <a:lnTo>
                    <a:pt x="1379775" y="1007175"/>
                  </a:lnTo>
                  <a:cubicBezTo>
                    <a:pt x="1386007" y="1008427"/>
                    <a:pt x="1387254" y="1014686"/>
                    <a:pt x="1384761" y="1019693"/>
                  </a:cubicBezTo>
                  <a:cubicBezTo>
                    <a:pt x="1382268" y="1022197"/>
                    <a:pt x="1379775" y="1024700"/>
                    <a:pt x="1376036" y="1024700"/>
                  </a:cubicBezTo>
                  <a:cubicBezTo>
                    <a:pt x="1373543" y="1024700"/>
                    <a:pt x="1372297" y="1023449"/>
                    <a:pt x="1371050" y="1023449"/>
                  </a:cubicBezTo>
                  <a:lnTo>
                    <a:pt x="774020" y="676695"/>
                  </a:lnTo>
                  <a:cubicBezTo>
                    <a:pt x="769034" y="674191"/>
                    <a:pt x="767788" y="667932"/>
                    <a:pt x="770281" y="662925"/>
                  </a:cubicBezTo>
                  <a:cubicBezTo>
                    <a:pt x="772774" y="659169"/>
                    <a:pt x="779006" y="657917"/>
                    <a:pt x="783991" y="660421"/>
                  </a:cubicBezTo>
                  <a:close/>
                  <a:moveTo>
                    <a:pt x="14997" y="650640"/>
                  </a:moveTo>
                  <a:lnTo>
                    <a:pt x="475903" y="914021"/>
                  </a:lnTo>
                  <a:cubicBezTo>
                    <a:pt x="479650" y="915258"/>
                    <a:pt x="480899" y="921440"/>
                    <a:pt x="478401" y="926387"/>
                  </a:cubicBezTo>
                  <a:cubicBezTo>
                    <a:pt x="477152" y="928860"/>
                    <a:pt x="473405" y="931333"/>
                    <a:pt x="469657" y="931333"/>
                  </a:cubicBezTo>
                  <a:cubicBezTo>
                    <a:pt x="468408" y="931333"/>
                    <a:pt x="467159" y="931333"/>
                    <a:pt x="464661" y="930096"/>
                  </a:cubicBezTo>
                  <a:lnTo>
                    <a:pt x="5004" y="666715"/>
                  </a:lnTo>
                  <a:cubicBezTo>
                    <a:pt x="8" y="664242"/>
                    <a:pt x="-1241" y="659296"/>
                    <a:pt x="1257" y="653113"/>
                  </a:cubicBezTo>
                  <a:cubicBezTo>
                    <a:pt x="3755" y="648167"/>
                    <a:pt x="10001" y="646930"/>
                    <a:pt x="14997" y="650640"/>
                  </a:cubicBezTo>
                  <a:close/>
                  <a:moveTo>
                    <a:pt x="7147" y="539105"/>
                  </a:moveTo>
                  <a:cubicBezTo>
                    <a:pt x="9631" y="538323"/>
                    <a:pt x="12426" y="538323"/>
                    <a:pt x="14910" y="539574"/>
                  </a:cubicBezTo>
                  <a:lnTo>
                    <a:pt x="486925" y="814922"/>
                  </a:lnTo>
                  <a:cubicBezTo>
                    <a:pt x="490652" y="817425"/>
                    <a:pt x="491894" y="823683"/>
                    <a:pt x="490652" y="827437"/>
                  </a:cubicBezTo>
                  <a:cubicBezTo>
                    <a:pt x="488167" y="831192"/>
                    <a:pt x="484441" y="832444"/>
                    <a:pt x="481957" y="832444"/>
                  </a:cubicBezTo>
                  <a:cubicBezTo>
                    <a:pt x="479472" y="832444"/>
                    <a:pt x="478230" y="832444"/>
                    <a:pt x="476988" y="831192"/>
                  </a:cubicBezTo>
                  <a:lnTo>
                    <a:pt x="4973" y="557096"/>
                  </a:lnTo>
                  <a:cubicBezTo>
                    <a:pt x="4" y="554593"/>
                    <a:pt x="-1238" y="548335"/>
                    <a:pt x="1246" y="543329"/>
                  </a:cubicBezTo>
                  <a:cubicBezTo>
                    <a:pt x="2489" y="541452"/>
                    <a:pt x="4662" y="539887"/>
                    <a:pt x="7147" y="539105"/>
                  </a:cubicBezTo>
                  <a:close/>
                  <a:moveTo>
                    <a:pt x="14978" y="435201"/>
                  </a:moveTo>
                  <a:lnTo>
                    <a:pt x="1379767" y="1225693"/>
                  </a:lnTo>
                  <a:cubicBezTo>
                    <a:pt x="1386005" y="1228191"/>
                    <a:pt x="1387252" y="1233186"/>
                    <a:pt x="1384757" y="1238181"/>
                  </a:cubicBezTo>
                  <a:cubicBezTo>
                    <a:pt x="1382262" y="1241928"/>
                    <a:pt x="1379767" y="1244425"/>
                    <a:pt x="1376025" y="1244425"/>
                  </a:cubicBezTo>
                  <a:cubicBezTo>
                    <a:pt x="1373530" y="1244425"/>
                    <a:pt x="1372282" y="1243176"/>
                    <a:pt x="1371035" y="1241928"/>
                  </a:cubicBezTo>
                  <a:lnTo>
                    <a:pt x="4998" y="452684"/>
                  </a:lnTo>
                  <a:cubicBezTo>
                    <a:pt x="8" y="450186"/>
                    <a:pt x="-1240" y="443942"/>
                    <a:pt x="1255" y="440196"/>
                  </a:cubicBezTo>
                  <a:cubicBezTo>
                    <a:pt x="3750" y="433952"/>
                    <a:pt x="9988" y="432703"/>
                    <a:pt x="14978" y="435201"/>
                  </a:cubicBezTo>
                  <a:close/>
                  <a:moveTo>
                    <a:pt x="465427" y="369276"/>
                  </a:moveTo>
                  <a:lnTo>
                    <a:pt x="1379755" y="896160"/>
                  </a:lnTo>
                  <a:cubicBezTo>
                    <a:pt x="1386001" y="898651"/>
                    <a:pt x="1387250" y="904879"/>
                    <a:pt x="1384752" y="909861"/>
                  </a:cubicBezTo>
                  <a:cubicBezTo>
                    <a:pt x="1382254" y="912352"/>
                    <a:pt x="1379755" y="914844"/>
                    <a:pt x="1376008" y="914844"/>
                  </a:cubicBezTo>
                  <a:cubicBezTo>
                    <a:pt x="1373510" y="914844"/>
                    <a:pt x="1372261" y="914844"/>
                    <a:pt x="1371012" y="913598"/>
                  </a:cubicBezTo>
                  <a:lnTo>
                    <a:pt x="455434" y="386715"/>
                  </a:lnTo>
                  <a:cubicBezTo>
                    <a:pt x="450438" y="382978"/>
                    <a:pt x="449189" y="376750"/>
                    <a:pt x="452936" y="373013"/>
                  </a:cubicBezTo>
                  <a:cubicBezTo>
                    <a:pt x="454185" y="368031"/>
                    <a:pt x="460431" y="366785"/>
                    <a:pt x="465427" y="369276"/>
                  </a:cubicBezTo>
                  <a:close/>
                  <a:moveTo>
                    <a:pt x="15004" y="325329"/>
                  </a:moveTo>
                  <a:lnTo>
                    <a:pt x="835943" y="797344"/>
                  </a:lnTo>
                  <a:cubicBezTo>
                    <a:pt x="842191" y="799828"/>
                    <a:pt x="843440" y="806039"/>
                    <a:pt x="839692" y="811008"/>
                  </a:cubicBezTo>
                  <a:cubicBezTo>
                    <a:pt x="838442" y="813492"/>
                    <a:pt x="834694" y="815976"/>
                    <a:pt x="830945" y="815976"/>
                  </a:cubicBezTo>
                  <a:cubicBezTo>
                    <a:pt x="829696" y="815976"/>
                    <a:pt x="828446" y="815976"/>
                    <a:pt x="827197" y="814734"/>
                  </a:cubicBezTo>
                  <a:lnTo>
                    <a:pt x="5008" y="342719"/>
                  </a:lnTo>
                  <a:cubicBezTo>
                    <a:pt x="10" y="340234"/>
                    <a:pt x="-1240" y="334024"/>
                    <a:pt x="1259" y="329055"/>
                  </a:cubicBezTo>
                  <a:cubicBezTo>
                    <a:pt x="3758" y="324086"/>
                    <a:pt x="10006" y="322844"/>
                    <a:pt x="15004" y="325329"/>
                  </a:cubicBezTo>
                  <a:close/>
                  <a:moveTo>
                    <a:pt x="14914" y="215462"/>
                  </a:moveTo>
                  <a:lnTo>
                    <a:pt x="683428" y="600879"/>
                  </a:lnTo>
                  <a:cubicBezTo>
                    <a:pt x="688399" y="603358"/>
                    <a:pt x="689641" y="609554"/>
                    <a:pt x="687156" y="614511"/>
                  </a:cubicBezTo>
                  <a:cubicBezTo>
                    <a:pt x="684671" y="616990"/>
                    <a:pt x="682186" y="618229"/>
                    <a:pt x="678458" y="618229"/>
                  </a:cubicBezTo>
                  <a:cubicBezTo>
                    <a:pt x="677216" y="618229"/>
                    <a:pt x="674730" y="618229"/>
                    <a:pt x="673488" y="616990"/>
                  </a:cubicBezTo>
                  <a:lnTo>
                    <a:pt x="4973" y="231573"/>
                  </a:lnTo>
                  <a:cubicBezTo>
                    <a:pt x="3" y="230333"/>
                    <a:pt x="-1240" y="224137"/>
                    <a:pt x="1245" y="219180"/>
                  </a:cubicBezTo>
                  <a:cubicBezTo>
                    <a:pt x="3730" y="215462"/>
                    <a:pt x="9943" y="212983"/>
                    <a:pt x="14914" y="215462"/>
                  </a:cubicBezTo>
                  <a:close/>
                  <a:moveTo>
                    <a:pt x="14885" y="105607"/>
                  </a:moveTo>
                  <a:lnTo>
                    <a:pt x="337378" y="291978"/>
                  </a:lnTo>
                  <a:cubicBezTo>
                    <a:pt x="341099" y="294463"/>
                    <a:pt x="343580" y="300675"/>
                    <a:pt x="339859" y="305645"/>
                  </a:cubicBezTo>
                  <a:cubicBezTo>
                    <a:pt x="338618" y="308130"/>
                    <a:pt x="334897" y="310615"/>
                    <a:pt x="331176" y="310615"/>
                  </a:cubicBezTo>
                  <a:cubicBezTo>
                    <a:pt x="329936" y="310615"/>
                    <a:pt x="328695" y="309372"/>
                    <a:pt x="327455" y="309372"/>
                  </a:cubicBezTo>
                  <a:lnTo>
                    <a:pt x="4962" y="123002"/>
                  </a:lnTo>
                  <a:cubicBezTo>
                    <a:pt x="0" y="119274"/>
                    <a:pt x="-1240" y="114304"/>
                    <a:pt x="1241" y="109335"/>
                  </a:cubicBezTo>
                  <a:cubicBezTo>
                    <a:pt x="3721" y="104365"/>
                    <a:pt x="9923" y="103122"/>
                    <a:pt x="14885" y="105607"/>
                  </a:cubicBezTo>
                  <a:close/>
                  <a:moveTo>
                    <a:pt x="14908" y="1250"/>
                  </a:moveTo>
                  <a:lnTo>
                    <a:pt x="694416" y="396224"/>
                  </a:lnTo>
                  <a:cubicBezTo>
                    <a:pt x="699386" y="398723"/>
                    <a:pt x="700628" y="404973"/>
                    <a:pt x="698143" y="409973"/>
                  </a:cubicBezTo>
                  <a:cubicBezTo>
                    <a:pt x="696901" y="413722"/>
                    <a:pt x="693174" y="414972"/>
                    <a:pt x="689448" y="414972"/>
                  </a:cubicBezTo>
                  <a:cubicBezTo>
                    <a:pt x="688205" y="414972"/>
                    <a:pt x="685721" y="413722"/>
                    <a:pt x="684479" y="413722"/>
                  </a:cubicBezTo>
                  <a:lnTo>
                    <a:pt x="4970" y="17499"/>
                  </a:lnTo>
                  <a:cubicBezTo>
                    <a:pt x="1" y="16249"/>
                    <a:pt x="-1241" y="9999"/>
                    <a:pt x="1243" y="5000"/>
                  </a:cubicBezTo>
                  <a:cubicBezTo>
                    <a:pt x="3728" y="0"/>
                    <a:pt x="9939" y="-1250"/>
                    <a:pt x="14908" y="1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algn="r"/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107">
              <a:extLst>
                <a:ext uri="{FF2B5EF4-FFF2-40B4-BE49-F238E27FC236}">
                  <a16:creationId xmlns:a16="http://schemas.microsoft.com/office/drawing/2014/main" id="{FF717ED4-0D0C-E548-A406-B9B3E7C5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9215" y="5693476"/>
              <a:ext cx="164791" cy="269162"/>
            </a:xfrm>
            <a:custGeom>
              <a:avLst/>
              <a:gdLst>
                <a:gd name="T0" fmla="*/ 130 w 131"/>
                <a:gd name="T1" fmla="*/ 146 h 217"/>
                <a:gd name="T2" fmla="*/ 130 w 131"/>
                <a:gd name="T3" fmla="*/ 146 h 217"/>
                <a:gd name="T4" fmla="*/ 65 w 131"/>
                <a:gd name="T5" fmla="*/ 195 h 217"/>
                <a:gd name="T6" fmla="*/ 65 w 131"/>
                <a:gd name="T7" fmla="*/ 195 h 217"/>
                <a:gd name="T8" fmla="*/ 0 w 131"/>
                <a:gd name="T9" fmla="*/ 70 h 217"/>
                <a:gd name="T10" fmla="*/ 0 w 131"/>
                <a:gd name="T11" fmla="*/ 70 h 217"/>
                <a:gd name="T12" fmla="*/ 65 w 131"/>
                <a:gd name="T13" fmla="*/ 21 h 217"/>
                <a:gd name="T14" fmla="*/ 65 w 131"/>
                <a:gd name="T15" fmla="*/ 21 h 217"/>
                <a:gd name="T16" fmla="*/ 130 w 131"/>
                <a:gd name="T17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17">
                  <a:moveTo>
                    <a:pt x="130" y="146"/>
                  </a:moveTo>
                  <a:lnTo>
                    <a:pt x="130" y="146"/>
                  </a:lnTo>
                  <a:cubicBezTo>
                    <a:pt x="130" y="194"/>
                    <a:pt x="101" y="216"/>
                    <a:pt x="65" y="195"/>
                  </a:cubicBezTo>
                  <a:lnTo>
                    <a:pt x="65" y="195"/>
                  </a:lnTo>
                  <a:cubicBezTo>
                    <a:pt x="29" y="174"/>
                    <a:pt x="0" y="118"/>
                    <a:pt x="0" y="70"/>
                  </a:cubicBezTo>
                  <a:lnTo>
                    <a:pt x="0" y="70"/>
                  </a:lnTo>
                  <a:cubicBezTo>
                    <a:pt x="0" y="22"/>
                    <a:pt x="29" y="0"/>
                    <a:pt x="65" y="21"/>
                  </a:cubicBezTo>
                  <a:lnTo>
                    <a:pt x="65" y="21"/>
                  </a:lnTo>
                  <a:cubicBezTo>
                    <a:pt x="101" y="42"/>
                    <a:pt x="130" y="98"/>
                    <a:pt x="130" y="146"/>
                  </a:cubicBezTo>
                </a:path>
              </a:pathLst>
            </a:custGeom>
            <a:solidFill>
              <a:srgbClr val="10BBE9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108">
              <a:extLst>
                <a:ext uri="{FF2B5EF4-FFF2-40B4-BE49-F238E27FC236}">
                  <a16:creationId xmlns:a16="http://schemas.microsoft.com/office/drawing/2014/main" id="{1B0D87D5-03CF-664E-A1A4-1412044A3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3699" y="5182625"/>
              <a:ext cx="120848" cy="197750"/>
            </a:xfrm>
            <a:custGeom>
              <a:avLst/>
              <a:gdLst>
                <a:gd name="T0" fmla="*/ 96 w 97"/>
                <a:gd name="T1" fmla="*/ 108 h 160"/>
                <a:gd name="T2" fmla="*/ 96 w 97"/>
                <a:gd name="T3" fmla="*/ 108 h 160"/>
                <a:gd name="T4" fmla="*/ 48 w 97"/>
                <a:gd name="T5" fmla="*/ 144 h 160"/>
                <a:gd name="T6" fmla="*/ 48 w 97"/>
                <a:gd name="T7" fmla="*/ 144 h 160"/>
                <a:gd name="T8" fmla="*/ 0 w 97"/>
                <a:gd name="T9" fmla="*/ 52 h 160"/>
                <a:gd name="T10" fmla="*/ 0 w 97"/>
                <a:gd name="T11" fmla="*/ 52 h 160"/>
                <a:gd name="T12" fmla="*/ 48 w 97"/>
                <a:gd name="T13" fmla="*/ 15 h 160"/>
                <a:gd name="T14" fmla="*/ 48 w 97"/>
                <a:gd name="T15" fmla="*/ 15 h 160"/>
                <a:gd name="T16" fmla="*/ 96 w 97"/>
                <a:gd name="T17" fmla="*/ 10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60">
                  <a:moveTo>
                    <a:pt x="96" y="108"/>
                  </a:moveTo>
                  <a:lnTo>
                    <a:pt x="96" y="108"/>
                  </a:lnTo>
                  <a:cubicBezTo>
                    <a:pt x="96" y="143"/>
                    <a:pt x="75" y="159"/>
                    <a:pt x="48" y="144"/>
                  </a:cubicBezTo>
                  <a:lnTo>
                    <a:pt x="48" y="144"/>
                  </a:lnTo>
                  <a:cubicBezTo>
                    <a:pt x="21" y="129"/>
                    <a:pt x="0" y="88"/>
                    <a:pt x="0" y="52"/>
                  </a:cubicBezTo>
                  <a:lnTo>
                    <a:pt x="0" y="52"/>
                  </a:lnTo>
                  <a:cubicBezTo>
                    <a:pt x="0" y="17"/>
                    <a:pt x="21" y="0"/>
                    <a:pt x="48" y="15"/>
                  </a:cubicBezTo>
                  <a:lnTo>
                    <a:pt x="48" y="15"/>
                  </a:lnTo>
                  <a:cubicBezTo>
                    <a:pt x="75" y="32"/>
                    <a:pt x="96" y="72"/>
                    <a:pt x="96" y="108"/>
                  </a:cubicBezTo>
                </a:path>
              </a:pathLst>
            </a:custGeom>
            <a:solidFill>
              <a:srgbClr val="10BBE9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109">
              <a:extLst>
                <a:ext uri="{FF2B5EF4-FFF2-40B4-BE49-F238E27FC236}">
                  <a16:creationId xmlns:a16="http://schemas.microsoft.com/office/drawing/2014/main" id="{EA3F69AA-9EBE-D94D-8BD8-2FD161A70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656" y="4386131"/>
              <a:ext cx="120848" cy="197750"/>
            </a:xfrm>
            <a:custGeom>
              <a:avLst/>
              <a:gdLst>
                <a:gd name="T0" fmla="*/ 0 w 97"/>
                <a:gd name="T1" fmla="*/ 107 h 160"/>
                <a:gd name="T2" fmla="*/ 0 w 97"/>
                <a:gd name="T3" fmla="*/ 107 h 160"/>
                <a:gd name="T4" fmla="*/ 47 w 97"/>
                <a:gd name="T5" fmla="*/ 144 h 160"/>
                <a:gd name="T6" fmla="*/ 47 w 97"/>
                <a:gd name="T7" fmla="*/ 144 h 160"/>
                <a:gd name="T8" fmla="*/ 96 w 97"/>
                <a:gd name="T9" fmla="*/ 51 h 160"/>
                <a:gd name="T10" fmla="*/ 96 w 97"/>
                <a:gd name="T11" fmla="*/ 51 h 160"/>
                <a:gd name="T12" fmla="*/ 47 w 97"/>
                <a:gd name="T13" fmla="*/ 15 h 160"/>
                <a:gd name="T14" fmla="*/ 47 w 97"/>
                <a:gd name="T15" fmla="*/ 15 h 160"/>
                <a:gd name="T16" fmla="*/ 0 w 97"/>
                <a:gd name="T17" fmla="*/ 10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60">
                  <a:moveTo>
                    <a:pt x="0" y="107"/>
                  </a:moveTo>
                  <a:lnTo>
                    <a:pt x="0" y="107"/>
                  </a:lnTo>
                  <a:cubicBezTo>
                    <a:pt x="0" y="143"/>
                    <a:pt x="21" y="159"/>
                    <a:pt x="47" y="144"/>
                  </a:cubicBezTo>
                  <a:lnTo>
                    <a:pt x="47" y="144"/>
                  </a:lnTo>
                  <a:cubicBezTo>
                    <a:pt x="74" y="128"/>
                    <a:pt x="96" y="87"/>
                    <a:pt x="96" y="51"/>
                  </a:cubicBezTo>
                  <a:lnTo>
                    <a:pt x="96" y="51"/>
                  </a:lnTo>
                  <a:cubicBezTo>
                    <a:pt x="96" y="16"/>
                    <a:pt x="74" y="0"/>
                    <a:pt x="47" y="15"/>
                  </a:cubicBezTo>
                  <a:lnTo>
                    <a:pt x="47" y="15"/>
                  </a:lnTo>
                  <a:cubicBezTo>
                    <a:pt x="21" y="30"/>
                    <a:pt x="0" y="71"/>
                    <a:pt x="0" y="107"/>
                  </a:cubicBezTo>
                </a:path>
              </a:pathLst>
            </a:custGeom>
            <a:solidFill>
              <a:srgbClr val="10BBE9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110">
              <a:extLst>
                <a:ext uri="{FF2B5EF4-FFF2-40B4-BE49-F238E27FC236}">
                  <a16:creationId xmlns:a16="http://schemas.microsoft.com/office/drawing/2014/main" id="{C030F7F1-EA93-8F43-BDA2-49D2EA8E8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684" y="6039540"/>
              <a:ext cx="142819" cy="241693"/>
            </a:xfrm>
            <a:custGeom>
              <a:avLst/>
              <a:gdLst>
                <a:gd name="T0" fmla="*/ 0 w 116"/>
                <a:gd name="T1" fmla="*/ 130 h 194"/>
                <a:gd name="T2" fmla="*/ 0 w 116"/>
                <a:gd name="T3" fmla="*/ 130 h 194"/>
                <a:gd name="T4" fmla="*/ 57 w 116"/>
                <a:gd name="T5" fmla="*/ 174 h 194"/>
                <a:gd name="T6" fmla="*/ 57 w 116"/>
                <a:gd name="T7" fmla="*/ 174 h 194"/>
                <a:gd name="T8" fmla="*/ 115 w 116"/>
                <a:gd name="T9" fmla="*/ 63 h 194"/>
                <a:gd name="T10" fmla="*/ 115 w 116"/>
                <a:gd name="T11" fmla="*/ 63 h 194"/>
                <a:gd name="T12" fmla="*/ 57 w 116"/>
                <a:gd name="T13" fmla="*/ 20 h 194"/>
                <a:gd name="T14" fmla="*/ 57 w 116"/>
                <a:gd name="T15" fmla="*/ 20 h 194"/>
                <a:gd name="T16" fmla="*/ 0 w 116"/>
                <a:gd name="T17" fmla="*/ 13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94">
                  <a:moveTo>
                    <a:pt x="0" y="130"/>
                  </a:moveTo>
                  <a:lnTo>
                    <a:pt x="0" y="130"/>
                  </a:lnTo>
                  <a:cubicBezTo>
                    <a:pt x="0" y="173"/>
                    <a:pt x="25" y="193"/>
                    <a:pt x="57" y="174"/>
                  </a:cubicBezTo>
                  <a:lnTo>
                    <a:pt x="57" y="174"/>
                  </a:lnTo>
                  <a:cubicBezTo>
                    <a:pt x="90" y="155"/>
                    <a:pt x="115" y="106"/>
                    <a:pt x="115" y="63"/>
                  </a:cubicBezTo>
                  <a:lnTo>
                    <a:pt x="115" y="63"/>
                  </a:lnTo>
                  <a:cubicBezTo>
                    <a:pt x="115" y="21"/>
                    <a:pt x="90" y="0"/>
                    <a:pt x="57" y="20"/>
                  </a:cubicBezTo>
                  <a:lnTo>
                    <a:pt x="57" y="20"/>
                  </a:lnTo>
                  <a:cubicBezTo>
                    <a:pt x="25" y="38"/>
                    <a:pt x="0" y="87"/>
                    <a:pt x="0" y="130"/>
                  </a:cubicBezTo>
                </a:path>
              </a:pathLst>
            </a:custGeom>
            <a:solidFill>
              <a:srgbClr val="10BBE9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111">
              <a:extLst>
                <a:ext uri="{FF2B5EF4-FFF2-40B4-BE49-F238E27FC236}">
                  <a16:creationId xmlns:a16="http://schemas.microsoft.com/office/drawing/2014/main" id="{209ADE21-5150-B345-AC05-8D92F9342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238" y="8346619"/>
              <a:ext cx="186763" cy="307611"/>
            </a:xfrm>
            <a:custGeom>
              <a:avLst/>
              <a:gdLst>
                <a:gd name="T0" fmla="*/ 0 w 150"/>
                <a:gd name="T1" fmla="*/ 166 h 247"/>
                <a:gd name="T2" fmla="*/ 0 w 150"/>
                <a:gd name="T3" fmla="*/ 166 h 247"/>
                <a:gd name="T4" fmla="*/ 74 w 150"/>
                <a:gd name="T5" fmla="*/ 222 h 247"/>
                <a:gd name="T6" fmla="*/ 74 w 150"/>
                <a:gd name="T7" fmla="*/ 222 h 247"/>
                <a:gd name="T8" fmla="*/ 149 w 150"/>
                <a:gd name="T9" fmla="*/ 80 h 247"/>
                <a:gd name="T10" fmla="*/ 149 w 150"/>
                <a:gd name="T11" fmla="*/ 80 h 247"/>
                <a:gd name="T12" fmla="*/ 74 w 150"/>
                <a:gd name="T13" fmla="*/ 23 h 247"/>
                <a:gd name="T14" fmla="*/ 74 w 150"/>
                <a:gd name="T15" fmla="*/ 23 h 247"/>
                <a:gd name="T16" fmla="*/ 0 w 150"/>
                <a:gd name="T17" fmla="*/ 16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7">
                  <a:moveTo>
                    <a:pt x="0" y="166"/>
                  </a:moveTo>
                  <a:lnTo>
                    <a:pt x="0" y="166"/>
                  </a:lnTo>
                  <a:cubicBezTo>
                    <a:pt x="0" y="221"/>
                    <a:pt x="33" y="246"/>
                    <a:pt x="74" y="222"/>
                  </a:cubicBezTo>
                  <a:lnTo>
                    <a:pt x="74" y="222"/>
                  </a:lnTo>
                  <a:cubicBezTo>
                    <a:pt x="116" y="198"/>
                    <a:pt x="149" y="135"/>
                    <a:pt x="149" y="80"/>
                  </a:cubicBezTo>
                  <a:lnTo>
                    <a:pt x="149" y="80"/>
                  </a:lnTo>
                  <a:cubicBezTo>
                    <a:pt x="149" y="25"/>
                    <a:pt x="116" y="0"/>
                    <a:pt x="74" y="23"/>
                  </a:cubicBezTo>
                  <a:lnTo>
                    <a:pt x="74" y="23"/>
                  </a:lnTo>
                  <a:cubicBezTo>
                    <a:pt x="33" y="47"/>
                    <a:pt x="0" y="111"/>
                    <a:pt x="0" y="166"/>
                  </a:cubicBezTo>
                </a:path>
              </a:pathLst>
            </a:custGeom>
            <a:solidFill>
              <a:srgbClr val="10BBE9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112">
              <a:extLst>
                <a:ext uri="{FF2B5EF4-FFF2-40B4-BE49-F238E27FC236}">
                  <a16:creationId xmlns:a16="http://schemas.microsoft.com/office/drawing/2014/main" id="{B3D43B6A-FDA5-8C41-963C-F62F46158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299" y="4149934"/>
              <a:ext cx="120848" cy="203240"/>
            </a:xfrm>
            <a:custGeom>
              <a:avLst/>
              <a:gdLst>
                <a:gd name="T0" fmla="*/ 96 w 97"/>
                <a:gd name="T1" fmla="*/ 108 h 161"/>
                <a:gd name="T2" fmla="*/ 96 w 97"/>
                <a:gd name="T3" fmla="*/ 108 h 161"/>
                <a:gd name="T4" fmla="*/ 48 w 97"/>
                <a:gd name="T5" fmla="*/ 144 h 161"/>
                <a:gd name="T6" fmla="*/ 48 w 97"/>
                <a:gd name="T7" fmla="*/ 144 h 161"/>
                <a:gd name="T8" fmla="*/ 0 w 97"/>
                <a:gd name="T9" fmla="*/ 52 h 161"/>
                <a:gd name="T10" fmla="*/ 0 w 97"/>
                <a:gd name="T11" fmla="*/ 52 h 161"/>
                <a:gd name="T12" fmla="*/ 48 w 97"/>
                <a:gd name="T13" fmla="*/ 16 h 161"/>
                <a:gd name="T14" fmla="*/ 48 w 97"/>
                <a:gd name="T15" fmla="*/ 16 h 161"/>
                <a:gd name="T16" fmla="*/ 96 w 97"/>
                <a:gd name="T17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61">
                  <a:moveTo>
                    <a:pt x="96" y="108"/>
                  </a:moveTo>
                  <a:lnTo>
                    <a:pt x="96" y="108"/>
                  </a:lnTo>
                  <a:cubicBezTo>
                    <a:pt x="96" y="143"/>
                    <a:pt x="74" y="160"/>
                    <a:pt x="48" y="144"/>
                  </a:cubicBezTo>
                  <a:lnTo>
                    <a:pt x="48" y="144"/>
                  </a:lnTo>
                  <a:cubicBezTo>
                    <a:pt x="22" y="128"/>
                    <a:pt x="0" y="87"/>
                    <a:pt x="0" y="52"/>
                  </a:cubicBezTo>
                  <a:lnTo>
                    <a:pt x="0" y="52"/>
                  </a:lnTo>
                  <a:cubicBezTo>
                    <a:pt x="0" y="16"/>
                    <a:pt x="22" y="0"/>
                    <a:pt x="48" y="16"/>
                  </a:cubicBezTo>
                  <a:lnTo>
                    <a:pt x="48" y="16"/>
                  </a:lnTo>
                  <a:cubicBezTo>
                    <a:pt x="74" y="31"/>
                    <a:pt x="96" y="72"/>
                    <a:pt x="96" y="108"/>
                  </a:cubicBezTo>
                </a:path>
              </a:pathLst>
            </a:custGeom>
            <a:solidFill>
              <a:srgbClr val="10BBE9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113">
              <a:extLst>
                <a:ext uri="{FF2B5EF4-FFF2-40B4-BE49-F238E27FC236}">
                  <a16:creationId xmlns:a16="http://schemas.microsoft.com/office/drawing/2014/main" id="{B30818D7-AD1C-AA42-82BC-A856ECDC1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7076" y="6759127"/>
              <a:ext cx="93383" cy="153804"/>
            </a:xfrm>
            <a:custGeom>
              <a:avLst/>
              <a:gdLst>
                <a:gd name="T0" fmla="*/ 74 w 75"/>
                <a:gd name="T1" fmla="*/ 83 h 124"/>
                <a:gd name="T2" fmla="*/ 74 w 75"/>
                <a:gd name="T3" fmla="*/ 83 h 124"/>
                <a:gd name="T4" fmla="*/ 37 w 75"/>
                <a:gd name="T5" fmla="*/ 111 h 124"/>
                <a:gd name="T6" fmla="*/ 37 w 75"/>
                <a:gd name="T7" fmla="*/ 111 h 124"/>
                <a:gd name="T8" fmla="*/ 0 w 75"/>
                <a:gd name="T9" fmla="*/ 40 h 124"/>
                <a:gd name="T10" fmla="*/ 0 w 75"/>
                <a:gd name="T11" fmla="*/ 40 h 124"/>
                <a:gd name="T12" fmla="*/ 37 w 75"/>
                <a:gd name="T13" fmla="*/ 12 h 124"/>
                <a:gd name="T14" fmla="*/ 37 w 75"/>
                <a:gd name="T15" fmla="*/ 12 h 124"/>
                <a:gd name="T16" fmla="*/ 74 w 75"/>
                <a:gd name="T1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24">
                  <a:moveTo>
                    <a:pt x="74" y="83"/>
                  </a:moveTo>
                  <a:lnTo>
                    <a:pt x="74" y="83"/>
                  </a:lnTo>
                  <a:cubicBezTo>
                    <a:pt x="74" y="110"/>
                    <a:pt x="58" y="123"/>
                    <a:pt x="37" y="111"/>
                  </a:cubicBezTo>
                  <a:lnTo>
                    <a:pt x="37" y="111"/>
                  </a:lnTo>
                  <a:cubicBezTo>
                    <a:pt x="16" y="99"/>
                    <a:pt x="0" y="68"/>
                    <a:pt x="0" y="40"/>
                  </a:cubicBezTo>
                  <a:lnTo>
                    <a:pt x="0" y="40"/>
                  </a:lnTo>
                  <a:cubicBezTo>
                    <a:pt x="0" y="13"/>
                    <a:pt x="16" y="0"/>
                    <a:pt x="37" y="12"/>
                  </a:cubicBezTo>
                  <a:lnTo>
                    <a:pt x="37" y="12"/>
                  </a:lnTo>
                  <a:cubicBezTo>
                    <a:pt x="58" y="24"/>
                    <a:pt x="74" y="56"/>
                    <a:pt x="74" y="83"/>
                  </a:cubicBezTo>
                </a:path>
              </a:pathLst>
            </a:custGeom>
            <a:solidFill>
              <a:srgbClr val="10BBE9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114">
              <a:extLst>
                <a:ext uri="{FF2B5EF4-FFF2-40B4-BE49-F238E27FC236}">
                  <a16:creationId xmlns:a16="http://schemas.microsoft.com/office/drawing/2014/main" id="{6C733C40-2375-1E47-8722-744EA067B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4411" y="6803071"/>
              <a:ext cx="302120" cy="247190"/>
            </a:xfrm>
            <a:custGeom>
              <a:avLst/>
              <a:gdLst>
                <a:gd name="T0" fmla="*/ 240 w 241"/>
                <a:gd name="T1" fmla="*/ 198 h 199"/>
                <a:gd name="T2" fmla="*/ 240 w 241"/>
                <a:gd name="T3" fmla="*/ 198 h 199"/>
                <a:gd name="T4" fmla="*/ 240 w 241"/>
                <a:gd name="T5" fmla="*/ 178 h 199"/>
                <a:gd name="T6" fmla="*/ 240 w 241"/>
                <a:gd name="T7" fmla="*/ 178 h 199"/>
                <a:gd name="T8" fmla="*/ 208 w 241"/>
                <a:gd name="T9" fmla="*/ 0 h 199"/>
                <a:gd name="T10" fmla="*/ 0 w 241"/>
                <a:gd name="T11" fmla="*/ 41 h 199"/>
                <a:gd name="T12" fmla="*/ 240 w 241"/>
                <a:gd name="T13" fmla="*/ 1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99">
                  <a:moveTo>
                    <a:pt x="240" y="198"/>
                  </a:moveTo>
                  <a:lnTo>
                    <a:pt x="240" y="198"/>
                  </a:lnTo>
                  <a:cubicBezTo>
                    <a:pt x="240" y="192"/>
                    <a:pt x="240" y="185"/>
                    <a:pt x="240" y="178"/>
                  </a:cubicBezTo>
                  <a:lnTo>
                    <a:pt x="240" y="178"/>
                  </a:lnTo>
                  <a:cubicBezTo>
                    <a:pt x="240" y="120"/>
                    <a:pt x="228" y="59"/>
                    <a:pt x="208" y="0"/>
                  </a:cubicBezTo>
                  <a:lnTo>
                    <a:pt x="0" y="41"/>
                  </a:lnTo>
                  <a:lnTo>
                    <a:pt x="240" y="198"/>
                  </a:lnTo>
                </a:path>
              </a:pathLst>
            </a:custGeom>
            <a:solidFill>
              <a:srgbClr val="1E58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115">
              <a:extLst>
                <a:ext uri="{FF2B5EF4-FFF2-40B4-BE49-F238E27FC236}">
                  <a16:creationId xmlns:a16="http://schemas.microsoft.com/office/drawing/2014/main" id="{BAE75579-A136-8745-A7B6-4176EDEA9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4411" y="6451517"/>
              <a:ext cx="258175" cy="400994"/>
            </a:xfrm>
            <a:custGeom>
              <a:avLst/>
              <a:gdLst>
                <a:gd name="T0" fmla="*/ 208 w 209"/>
                <a:gd name="T1" fmla="*/ 280 h 322"/>
                <a:gd name="T2" fmla="*/ 208 w 209"/>
                <a:gd name="T3" fmla="*/ 280 h 322"/>
                <a:gd name="T4" fmla="*/ 0 w 209"/>
                <a:gd name="T5" fmla="*/ 0 h 322"/>
                <a:gd name="T6" fmla="*/ 0 w 209"/>
                <a:gd name="T7" fmla="*/ 321 h 322"/>
                <a:gd name="T8" fmla="*/ 208 w 209"/>
                <a:gd name="T9" fmla="*/ 28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22">
                  <a:moveTo>
                    <a:pt x="208" y="280"/>
                  </a:moveTo>
                  <a:lnTo>
                    <a:pt x="208" y="280"/>
                  </a:lnTo>
                  <a:cubicBezTo>
                    <a:pt x="167" y="160"/>
                    <a:pt x="89" y="51"/>
                    <a:pt x="0" y="0"/>
                  </a:cubicBezTo>
                  <a:lnTo>
                    <a:pt x="0" y="321"/>
                  </a:lnTo>
                  <a:lnTo>
                    <a:pt x="208" y="280"/>
                  </a:lnTo>
                </a:path>
              </a:pathLst>
            </a:custGeom>
            <a:solidFill>
              <a:srgbClr val="0684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116">
              <a:extLst>
                <a:ext uri="{FF2B5EF4-FFF2-40B4-BE49-F238E27FC236}">
                  <a16:creationId xmlns:a16="http://schemas.microsoft.com/office/drawing/2014/main" id="{E13B91C5-BED1-0342-86B1-2AA8A6510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7085" y="6852511"/>
              <a:ext cx="411977" cy="466908"/>
            </a:xfrm>
            <a:custGeom>
              <a:avLst/>
              <a:gdLst>
                <a:gd name="T0" fmla="*/ 0 w 332"/>
                <a:gd name="T1" fmla="*/ 219 h 377"/>
                <a:gd name="T2" fmla="*/ 0 w 332"/>
                <a:gd name="T3" fmla="*/ 219 h 377"/>
                <a:gd name="T4" fmla="*/ 112 w 332"/>
                <a:gd name="T5" fmla="*/ 320 h 377"/>
                <a:gd name="T6" fmla="*/ 112 w 332"/>
                <a:gd name="T7" fmla="*/ 320 h 377"/>
                <a:gd name="T8" fmla="*/ 331 w 332"/>
                <a:gd name="T9" fmla="*/ 257 h 377"/>
                <a:gd name="T10" fmla="*/ 112 w 332"/>
                <a:gd name="T11" fmla="*/ 0 h 377"/>
                <a:gd name="T12" fmla="*/ 0 w 332"/>
                <a:gd name="T13" fmla="*/ 21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77">
                  <a:moveTo>
                    <a:pt x="0" y="219"/>
                  </a:moveTo>
                  <a:lnTo>
                    <a:pt x="0" y="219"/>
                  </a:lnTo>
                  <a:cubicBezTo>
                    <a:pt x="33" y="261"/>
                    <a:pt x="71" y="296"/>
                    <a:pt x="112" y="320"/>
                  </a:cubicBezTo>
                  <a:lnTo>
                    <a:pt x="112" y="320"/>
                  </a:lnTo>
                  <a:cubicBezTo>
                    <a:pt x="210" y="376"/>
                    <a:pt x="293" y="346"/>
                    <a:pt x="331" y="257"/>
                  </a:cubicBezTo>
                  <a:lnTo>
                    <a:pt x="112" y="0"/>
                  </a:lnTo>
                  <a:lnTo>
                    <a:pt x="0" y="219"/>
                  </a:lnTo>
                </a:path>
              </a:pathLst>
            </a:custGeom>
            <a:solidFill>
              <a:srgbClr val="10BB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9C4C32FE-F9ED-0F47-839B-6096CE04A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7787" y="6358135"/>
              <a:ext cx="302120" cy="769026"/>
            </a:xfrm>
            <a:custGeom>
              <a:avLst/>
              <a:gdLst>
                <a:gd name="T0" fmla="*/ 241 w 242"/>
                <a:gd name="T1" fmla="*/ 78 h 619"/>
                <a:gd name="T2" fmla="*/ 241 w 242"/>
                <a:gd name="T3" fmla="*/ 78 h 619"/>
                <a:gd name="T4" fmla="*/ 0 w 242"/>
                <a:gd name="T5" fmla="*/ 260 h 619"/>
                <a:gd name="T6" fmla="*/ 0 w 242"/>
                <a:gd name="T7" fmla="*/ 260 h 619"/>
                <a:gd name="T8" fmla="*/ 129 w 242"/>
                <a:gd name="T9" fmla="*/ 618 h 619"/>
                <a:gd name="T10" fmla="*/ 241 w 242"/>
                <a:gd name="T11" fmla="*/ 399 h 619"/>
                <a:gd name="T12" fmla="*/ 241 w 242"/>
                <a:gd name="T13" fmla="*/ 78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619">
                  <a:moveTo>
                    <a:pt x="241" y="78"/>
                  </a:moveTo>
                  <a:lnTo>
                    <a:pt x="241" y="78"/>
                  </a:lnTo>
                  <a:cubicBezTo>
                    <a:pt x="107" y="0"/>
                    <a:pt x="0" y="82"/>
                    <a:pt x="0" y="260"/>
                  </a:cubicBezTo>
                  <a:lnTo>
                    <a:pt x="0" y="260"/>
                  </a:lnTo>
                  <a:cubicBezTo>
                    <a:pt x="0" y="383"/>
                    <a:pt x="52" y="520"/>
                    <a:pt x="129" y="618"/>
                  </a:cubicBezTo>
                  <a:lnTo>
                    <a:pt x="241" y="399"/>
                  </a:lnTo>
                  <a:lnTo>
                    <a:pt x="241" y="78"/>
                  </a:lnTo>
                </a:path>
              </a:pathLst>
            </a:custGeom>
            <a:solidFill>
              <a:srgbClr val="FFC5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118">
              <a:extLst>
                <a:ext uri="{FF2B5EF4-FFF2-40B4-BE49-F238E27FC236}">
                  <a16:creationId xmlns:a16="http://schemas.microsoft.com/office/drawing/2014/main" id="{06A2E08B-5724-EE47-855E-F0006622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4411" y="6852509"/>
              <a:ext cx="302120" cy="324088"/>
            </a:xfrm>
            <a:custGeom>
              <a:avLst/>
              <a:gdLst>
                <a:gd name="T0" fmla="*/ 0 w 241"/>
                <a:gd name="T1" fmla="*/ 0 h 258"/>
                <a:gd name="T2" fmla="*/ 219 w 241"/>
                <a:gd name="T3" fmla="*/ 257 h 258"/>
                <a:gd name="T4" fmla="*/ 219 w 241"/>
                <a:gd name="T5" fmla="*/ 257 h 258"/>
                <a:gd name="T6" fmla="*/ 240 w 241"/>
                <a:gd name="T7" fmla="*/ 157 h 258"/>
                <a:gd name="T8" fmla="*/ 0 w 241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58">
                  <a:moveTo>
                    <a:pt x="0" y="0"/>
                  </a:moveTo>
                  <a:lnTo>
                    <a:pt x="219" y="257"/>
                  </a:lnTo>
                  <a:lnTo>
                    <a:pt x="219" y="257"/>
                  </a:lnTo>
                  <a:cubicBezTo>
                    <a:pt x="231" y="229"/>
                    <a:pt x="238" y="196"/>
                    <a:pt x="240" y="157"/>
                  </a:cubicBezTo>
                  <a:lnTo>
                    <a:pt x="0" y="0"/>
                  </a:lnTo>
                </a:path>
              </a:pathLst>
            </a:custGeom>
            <a:solidFill>
              <a:srgbClr val="B1D3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119">
              <a:extLst>
                <a:ext uri="{FF2B5EF4-FFF2-40B4-BE49-F238E27FC236}">
                  <a16:creationId xmlns:a16="http://schemas.microsoft.com/office/drawing/2014/main" id="{4E62FFDD-C284-7641-9FB9-44B951DA1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491" y="7258997"/>
              <a:ext cx="5494" cy="5491"/>
            </a:xfrm>
            <a:custGeom>
              <a:avLst/>
              <a:gdLst>
                <a:gd name="T0" fmla="*/ 0 w 1"/>
                <a:gd name="T1" fmla="*/ 0 h 1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</a:path>
              </a:pathLst>
            </a:custGeom>
            <a:noFill/>
            <a:ln w="3600" cap="flat">
              <a:solidFill>
                <a:srgbClr val="2E4D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121">
              <a:extLst>
                <a:ext uri="{FF2B5EF4-FFF2-40B4-BE49-F238E27FC236}">
                  <a16:creationId xmlns:a16="http://schemas.microsoft.com/office/drawing/2014/main" id="{8E8A7E93-3ED7-CF48-8347-38A6D94AE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493" y="7258996"/>
              <a:ext cx="302120" cy="175778"/>
            </a:xfrm>
            <a:custGeom>
              <a:avLst/>
              <a:gdLst>
                <a:gd name="T0" fmla="*/ 0 w 241"/>
                <a:gd name="T1" fmla="*/ 0 h 141"/>
                <a:gd name="T2" fmla="*/ 240 w 241"/>
                <a:gd name="T3" fmla="*/ 140 h 141"/>
                <a:gd name="T4" fmla="*/ 240 w 241"/>
                <a:gd name="T5" fmla="*/ 140 h 141"/>
                <a:gd name="T6" fmla="*/ 240 w 241"/>
                <a:gd name="T7" fmla="*/ 139 h 141"/>
                <a:gd name="T8" fmla="*/ 240 w 241"/>
                <a:gd name="T9" fmla="*/ 139 h 141"/>
                <a:gd name="T10" fmla="*/ 225 w 241"/>
                <a:gd name="T11" fmla="*/ 19 h 141"/>
                <a:gd name="T12" fmla="*/ 0 w 241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1">
                  <a:moveTo>
                    <a:pt x="0" y="0"/>
                  </a:moveTo>
                  <a:lnTo>
                    <a:pt x="240" y="140"/>
                  </a:lnTo>
                  <a:lnTo>
                    <a:pt x="240" y="140"/>
                  </a:lnTo>
                  <a:cubicBezTo>
                    <a:pt x="240" y="139"/>
                    <a:pt x="240" y="139"/>
                    <a:pt x="240" y="139"/>
                  </a:cubicBezTo>
                  <a:lnTo>
                    <a:pt x="240" y="139"/>
                  </a:lnTo>
                  <a:cubicBezTo>
                    <a:pt x="240" y="100"/>
                    <a:pt x="235" y="60"/>
                    <a:pt x="225" y="19"/>
                  </a:cubicBezTo>
                  <a:lnTo>
                    <a:pt x="0" y="0"/>
                  </a:lnTo>
                </a:path>
              </a:pathLst>
            </a:custGeom>
            <a:solidFill>
              <a:srgbClr val="1E58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122">
              <a:extLst>
                <a:ext uri="{FF2B5EF4-FFF2-40B4-BE49-F238E27FC236}">
                  <a16:creationId xmlns:a16="http://schemas.microsoft.com/office/drawing/2014/main" id="{A9A1C546-E88C-F249-9A42-695C81F27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7377" y="6874485"/>
              <a:ext cx="538319" cy="840434"/>
            </a:xfrm>
            <a:custGeom>
              <a:avLst/>
              <a:gdLst>
                <a:gd name="T0" fmla="*/ 242 w 433"/>
                <a:gd name="T1" fmla="*/ 307 h 674"/>
                <a:gd name="T2" fmla="*/ 242 w 433"/>
                <a:gd name="T3" fmla="*/ 307 h 674"/>
                <a:gd name="T4" fmla="*/ 51 w 433"/>
                <a:gd name="T5" fmla="*/ 0 h 674"/>
                <a:gd name="T6" fmla="*/ 51 w 433"/>
                <a:gd name="T7" fmla="*/ 0 h 674"/>
                <a:gd name="T8" fmla="*/ 0 w 433"/>
                <a:gd name="T9" fmla="*/ 168 h 674"/>
                <a:gd name="T10" fmla="*/ 0 w 433"/>
                <a:gd name="T11" fmla="*/ 168 h 674"/>
                <a:gd name="T12" fmla="*/ 241 w 433"/>
                <a:gd name="T13" fmla="*/ 628 h 674"/>
                <a:gd name="T14" fmla="*/ 241 w 433"/>
                <a:gd name="T15" fmla="*/ 628 h 674"/>
                <a:gd name="T16" fmla="*/ 432 w 433"/>
                <a:gd name="T17" fmla="*/ 612 h 674"/>
                <a:gd name="T18" fmla="*/ 242 w 433"/>
                <a:gd name="T19" fmla="*/ 30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674">
                  <a:moveTo>
                    <a:pt x="242" y="307"/>
                  </a:moveTo>
                  <a:lnTo>
                    <a:pt x="242" y="307"/>
                  </a:lnTo>
                  <a:lnTo>
                    <a:pt x="51" y="0"/>
                  </a:lnTo>
                  <a:lnTo>
                    <a:pt x="51" y="0"/>
                  </a:lnTo>
                  <a:cubicBezTo>
                    <a:pt x="19" y="36"/>
                    <a:pt x="0" y="94"/>
                    <a:pt x="0" y="168"/>
                  </a:cubicBezTo>
                  <a:lnTo>
                    <a:pt x="0" y="168"/>
                  </a:lnTo>
                  <a:cubicBezTo>
                    <a:pt x="0" y="345"/>
                    <a:pt x="108" y="551"/>
                    <a:pt x="241" y="628"/>
                  </a:cubicBezTo>
                  <a:lnTo>
                    <a:pt x="241" y="628"/>
                  </a:lnTo>
                  <a:cubicBezTo>
                    <a:pt x="319" y="673"/>
                    <a:pt x="388" y="664"/>
                    <a:pt x="432" y="612"/>
                  </a:cubicBezTo>
                  <a:lnTo>
                    <a:pt x="242" y="307"/>
                  </a:lnTo>
                </a:path>
              </a:pathLst>
            </a:custGeom>
            <a:solidFill>
              <a:srgbClr val="0684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123">
              <a:extLst>
                <a:ext uri="{FF2B5EF4-FFF2-40B4-BE49-F238E27FC236}">
                  <a16:creationId xmlns:a16="http://schemas.microsoft.com/office/drawing/2014/main" id="{BA648476-315B-1242-82D7-7A5AD2E6F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493" y="7258997"/>
              <a:ext cx="302120" cy="379019"/>
            </a:xfrm>
            <a:custGeom>
              <a:avLst/>
              <a:gdLst>
                <a:gd name="T0" fmla="*/ 0 w 241"/>
                <a:gd name="T1" fmla="*/ 0 h 306"/>
                <a:gd name="T2" fmla="*/ 190 w 241"/>
                <a:gd name="T3" fmla="*/ 305 h 306"/>
                <a:gd name="T4" fmla="*/ 190 w 241"/>
                <a:gd name="T5" fmla="*/ 305 h 306"/>
                <a:gd name="T6" fmla="*/ 240 w 241"/>
                <a:gd name="T7" fmla="*/ 140 h 306"/>
                <a:gd name="T8" fmla="*/ 0 w 241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306">
                  <a:moveTo>
                    <a:pt x="0" y="0"/>
                  </a:moveTo>
                  <a:lnTo>
                    <a:pt x="190" y="305"/>
                  </a:lnTo>
                  <a:lnTo>
                    <a:pt x="190" y="305"/>
                  </a:lnTo>
                  <a:cubicBezTo>
                    <a:pt x="221" y="269"/>
                    <a:pt x="240" y="212"/>
                    <a:pt x="240" y="140"/>
                  </a:cubicBezTo>
                  <a:lnTo>
                    <a:pt x="0" y="0"/>
                  </a:lnTo>
                </a:path>
              </a:pathLst>
            </a:custGeom>
            <a:solidFill>
              <a:srgbClr val="10BB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124">
              <a:extLst>
                <a:ext uri="{FF2B5EF4-FFF2-40B4-BE49-F238E27FC236}">
                  <a16:creationId xmlns:a16="http://schemas.microsoft.com/office/drawing/2014/main" id="{6B9B7A53-2A11-874A-80A0-8103D2327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493" y="6858001"/>
              <a:ext cx="280146" cy="422966"/>
            </a:xfrm>
            <a:custGeom>
              <a:avLst/>
              <a:gdLst>
                <a:gd name="T0" fmla="*/ 1 w 227"/>
                <a:gd name="T1" fmla="*/ 320 h 340"/>
                <a:gd name="T2" fmla="*/ 226 w 227"/>
                <a:gd name="T3" fmla="*/ 339 h 340"/>
                <a:gd name="T4" fmla="*/ 226 w 227"/>
                <a:gd name="T5" fmla="*/ 339 h 340"/>
                <a:gd name="T6" fmla="*/ 0 w 227"/>
                <a:gd name="T7" fmla="*/ 0 h 340"/>
                <a:gd name="T8" fmla="*/ 1 w 227"/>
                <a:gd name="T9" fmla="*/ 32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340">
                  <a:moveTo>
                    <a:pt x="1" y="320"/>
                  </a:moveTo>
                  <a:lnTo>
                    <a:pt x="226" y="339"/>
                  </a:lnTo>
                  <a:lnTo>
                    <a:pt x="226" y="339"/>
                  </a:lnTo>
                  <a:cubicBezTo>
                    <a:pt x="192" y="197"/>
                    <a:pt x="103" y="59"/>
                    <a:pt x="0" y="0"/>
                  </a:cubicBezTo>
                  <a:lnTo>
                    <a:pt x="1" y="320"/>
                  </a:lnTo>
                </a:path>
              </a:pathLst>
            </a:custGeom>
            <a:solidFill>
              <a:srgbClr val="B1D3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125">
              <a:extLst>
                <a:ext uri="{FF2B5EF4-FFF2-40B4-BE49-F238E27FC236}">
                  <a16:creationId xmlns:a16="http://schemas.microsoft.com/office/drawing/2014/main" id="{891C27CC-99B1-1C45-8992-0EE59541D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3292" y="6803073"/>
              <a:ext cx="241693" cy="455925"/>
            </a:xfrm>
            <a:custGeom>
              <a:avLst/>
              <a:gdLst>
                <a:gd name="T0" fmla="*/ 190 w 192"/>
                <a:gd name="T1" fmla="*/ 44 h 365"/>
                <a:gd name="T2" fmla="*/ 190 w 192"/>
                <a:gd name="T3" fmla="*/ 44 h 365"/>
                <a:gd name="T4" fmla="*/ 190 w 192"/>
                <a:gd name="T5" fmla="*/ 44 h 365"/>
                <a:gd name="T6" fmla="*/ 190 w 192"/>
                <a:gd name="T7" fmla="*/ 44 h 365"/>
                <a:gd name="T8" fmla="*/ 0 w 192"/>
                <a:gd name="T9" fmla="*/ 57 h 365"/>
                <a:gd name="T10" fmla="*/ 191 w 192"/>
                <a:gd name="T11" fmla="*/ 364 h 365"/>
                <a:gd name="T12" fmla="*/ 190 w 192"/>
                <a:gd name="T13" fmla="*/ 4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65">
                  <a:moveTo>
                    <a:pt x="190" y="44"/>
                  </a:moveTo>
                  <a:lnTo>
                    <a:pt x="190" y="44"/>
                  </a:lnTo>
                  <a:lnTo>
                    <a:pt x="190" y="44"/>
                  </a:lnTo>
                  <a:lnTo>
                    <a:pt x="190" y="44"/>
                  </a:lnTo>
                  <a:cubicBezTo>
                    <a:pt x="112" y="0"/>
                    <a:pt x="44" y="8"/>
                    <a:pt x="0" y="57"/>
                  </a:cubicBezTo>
                  <a:lnTo>
                    <a:pt x="191" y="364"/>
                  </a:lnTo>
                  <a:lnTo>
                    <a:pt x="190" y="44"/>
                  </a:lnTo>
                </a:path>
              </a:pathLst>
            </a:custGeom>
            <a:solidFill>
              <a:srgbClr val="FFC5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126">
              <a:extLst>
                <a:ext uri="{FF2B5EF4-FFF2-40B4-BE49-F238E27FC236}">
                  <a16:creationId xmlns:a16="http://schemas.microsoft.com/office/drawing/2014/main" id="{1AB40366-B852-E94D-94BB-A95B3BA9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895" y="4776140"/>
              <a:ext cx="1532557" cy="1307345"/>
            </a:xfrm>
            <a:custGeom>
              <a:avLst/>
              <a:gdLst>
                <a:gd name="T0" fmla="*/ 684 w 1232"/>
                <a:gd name="T1" fmla="*/ 0 h 1049"/>
                <a:gd name="T2" fmla="*/ 0 w 1232"/>
                <a:gd name="T3" fmla="*/ 78 h 1049"/>
                <a:gd name="T4" fmla="*/ 0 w 1232"/>
                <a:gd name="T5" fmla="*/ 356 h 1049"/>
                <a:gd name="T6" fmla="*/ 1231 w 1232"/>
                <a:gd name="T7" fmla="*/ 1048 h 1049"/>
                <a:gd name="T8" fmla="*/ 1231 w 1232"/>
                <a:gd name="T9" fmla="*/ 790 h 1049"/>
                <a:gd name="T10" fmla="*/ 684 w 1232"/>
                <a:gd name="T1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1049">
                  <a:moveTo>
                    <a:pt x="684" y="0"/>
                  </a:moveTo>
                  <a:lnTo>
                    <a:pt x="0" y="78"/>
                  </a:lnTo>
                  <a:lnTo>
                    <a:pt x="0" y="356"/>
                  </a:lnTo>
                  <a:lnTo>
                    <a:pt x="1231" y="1048"/>
                  </a:lnTo>
                  <a:lnTo>
                    <a:pt x="1231" y="790"/>
                  </a:lnTo>
                  <a:lnTo>
                    <a:pt x="684" y="0"/>
                  </a:lnTo>
                </a:path>
              </a:pathLst>
            </a:custGeom>
            <a:solidFill>
              <a:srgbClr val="1225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127">
              <a:extLst>
                <a:ext uri="{FF2B5EF4-FFF2-40B4-BE49-F238E27FC236}">
                  <a16:creationId xmlns:a16="http://schemas.microsoft.com/office/drawing/2014/main" id="{9B651828-27FD-7040-9012-B8E616D44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686" y="3990631"/>
              <a:ext cx="1191990" cy="2460884"/>
            </a:xfrm>
            <a:custGeom>
              <a:avLst/>
              <a:gdLst>
                <a:gd name="T0" fmla="*/ 958 w 959"/>
                <a:gd name="T1" fmla="*/ 1976 h 1977"/>
                <a:gd name="T2" fmla="*/ 0 w 959"/>
                <a:gd name="T3" fmla="*/ 1423 h 1977"/>
                <a:gd name="T4" fmla="*/ 0 w 959"/>
                <a:gd name="T5" fmla="*/ 0 h 1977"/>
                <a:gd name="T6" fmla="*/ 958 w 959"/>
                <a:gd name="T7" fmla="*/ 554 h 1977"/>
                <a:gd name="T8" fmla="*/ 958 w 959"/>
                <a:gd name="T9" fmla="*/ 1976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9" h="1977">
                  <a:moveTo>
                    <a:pt x="958" y="1976"/>
                  </a:moveTo>
                  <a:lnTo>
                    <a:pt x="0" y="1423"/>
                  </a:lnTo>
                  <a:lnTo>
                    <a:pt x="0" y="0"/>
                  </a:lnTo>
                  <a:lnTo>
                    <a:pt x="958" y="554"/>
                  </a:lnTo>
                  <a:lnTo>
                    <a:pt x="958" y="1976"/>
                  </a:lnTo>
                </a:path>
              </a:pathLst>
            </a:custGeom>
            <a:gradFill>
              <a:gsLst>
                <a:gs pos="3000">
                  <a:srgbClr val="B1D3E6"/>
                </a:gs>
                <a:gs pos="58000">
                  <a:srgbClr val="FFFF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128">
              <a:extLst>
                <a:ext uri="{FF2B5EF4-FFF2-40B4-BE49-F238E27FC236}">
                  <a16:creationId xmlns:a16="http://schemas.microsoft.com/office/drawing/2014/main" id="{B1142A26-003C-3940-91F0-A1445EE47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895" y="4875016"/>
              <a:ext cx="1532557" cy="1873127"/>
            </a:xfrm>
            <a:custGeom>
              <a:avLst/>
              <a:gdLst>
                <a:gd name="T0" fmla="*/ 478 w 1232"/>
                <a:gd name="T1" fmla="*/ 723 h 1504"/>
                <a:gd name="T2" fmla="*/ 0 w 1232"/>
                <a:gd name="T3" fmla="*/ 0 h 1504"/>
                <a:gd name="T4" fmla="*/ 0 w 1232"/>
                <a:gd name="T5" fmla="*/ 791 h 1504"/>
                <a:gd name="T6" fmla="*/ 1231 w 1232"/>
                <a:gd name="T7" fmla="*/ 1503 h 1504"/>
                <a:gd name="T8" fmla="*/ 1231 w 1232"/>
                <a:gd name="T9" fmla="*/ 712 h 1504"/>
                <a:gd name="T10" fmla="*/ 478 w 1232"/>
                <a:gd name="T11" fmla="*/ 723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1504">
                  <a:moveTo>
                    <a:pt x="478" y="723"/>
                  </a:moveTo>
                  <a:lnTo>
                    <a:pt x="0" y="0"/>
                  </a:lnTo>
                  <a:lnTo>
                    <a:pt x="0" y="791"/>
                  </a:lnTo>
                  <a:lnTo>
                    <a:pt x="1231" y="1503"/>
                  </a:lnTo>
                  <a:lnTo>
                    <a:pt x="1231" y="712"/>
                  </a:lnTo>
                  <a:lnTo>
                    <a:pt x="478" y="723"/>
                  </a:lnTo>
                </a:path>
              </a:pathLst>
            </a:custGeom>
            <a:gradFill>
              <a:gsLst>
                <a:gs pos="7000">
                  <a:srgbClr val="FF7F87"/>
                </a:gs>
                <a:gs pos="94000">
                  <a:srgbClr val="F54C9C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130">
              <a:extLst>
                <a:ext uri="{FF2B5EF4-FFF2-40B4-BE49-F238E27FC236}">
                  <a16:creationId xmlns:a16="http://schemas.microsoft.com/office/drawing/2014/main" id="{DFC45FD2-448B-2B4A-BCBA-7260E3980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895" y="5858269"/>
              <a:ext cx="1532557" cy="889873"/>
            </a:xfrm>
            <a:custGeom>
              <a:avLst/>
              <a:gdLst>
                <a:gd name="T0" fmla="*/ 0 w 1232"/>
                <a:gd name="T1" fmla="*/ 0 h 713"/>
                <a:gd name="T2" fmla="*/ 1231 w 1232"/>
                <a:gd name="T3" fmla="*/ 712 h 713"/>
                <a:gd name="T4" fmla="*/ 0 w 1232"/>
                <a:gd name="T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2" h="713">
                  <a:moveTo>
                    <a:pt x="0" y="0"/>
                  </a:moveTo>
                  <a:lnTo>
                    <a:pt x="1231" y="712"/>
                  </a:lnTo>
                  <a:lnTo>
                    <a:pt x="0" y="0"/>
                  </a:lnTo>
                </a:path>
              </a:pathLst>
            </a:custGeom>
            <a:solidFill>
              <a:srgbClr val="E5F4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131">
              <a:extLst>
                <a:ext uri="{FF2B5EF4-FFF2-40B4-BE49-F238E27FC236}">
                  <a16:creationId xmlns:a16="http://schemas.microsoft.com/office/drawing/2014/main" id="{2CAB113C-2D1C-2E48-8D19-05D3E1973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895" y="5682491"/>
              <a:ext cx="1532557" cy="1065652"/>
            </a:xfrm>
            <a:custGeom>
              <a:avLst/>
              <a:gdLst>
                <a:gd name="T0" fmla="*/ 1231 w 1232"/>
                <a:gd name="T1" fmla="*/ 854 h 855"/>
                <a:gd name="T2" fmla="*/ 557 w 1232"/>
                <a:gd name="T3" fmla="*/ 73 h 855"/>
                <a:gd name="T4" fmla="*/ 478 w 1232"/>
                <a:gd name="T5" fmla="*/ 74 h 855"/>
                <a:gd name="T6" fmla="*/ 429 w 1232"/>
                <a:gd name="T7" fmla="*/ 0 h 855"/>
                <a:gd name="T8" fmla="*/ 0 w 1232"/>
                <a:gd name="T9" fmla="*/ 142 h 855"/>
                <a:gd name="T10" fmla="*/ 1231 w 1232"/>
                <a:gd name="T11" fmla="*/ 854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855">
                  <a:moveTo>
                    <a:pt x="1231" y="854"/>
                  </a:moveTo>
                  <a:lnTo>
                    <a:pt x="557" y="73"/>
                  </a:lnTo>
                  <a:lnTo>
                    <a:pt x="478" y="74"/>
                  </a:lnTo>
                  <a:lnTo>
                    <a:pt x="429" y="0"/>
                  </a:lnTo>
                  <a:lnTo>
                    <a:pt x="0" y="142"/>
                  </a:lnTo>
                  <a:lnTo>
                    <a:pt x="1231" y="854"/>
                  </a:lnTo>
                </a:path>
              </a:pathLst>
            </a:custGeom>
            <a:solidFill>
              <a:srgbClr val="E5F4FA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132">
              <a:extLst>
                <a:ext uri="{FF2B5EF4-FFF2-40B4-BE49-F238E27FC236}">
                  <a16:creationId xmlns:a16="http://schemas.microsoft.com/office/drawing/2014/main" id="{180D5E9D-1A90-3D41-B23E-581466BBA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621" y="5462767"/>
              <a:ext cx="510851" cy="1038187"/>
            </a:xfrm>
            <a:custGeom>
              <a:avLst/>
              <a:gdLst>
                <a:gd name="T0" fmla="*/ 302 w 408"/>
                <a:gd name="T1" fmla="*/ 176 h 834"/>
                <a:gd name="T2" fmla="*/ 0 w 408"/>
                <a:gd name="T3" fmla="*/ 0 h 834"/>
                <a:gd name="T4" fmla="*/ 0 w 408"/>
                <a:gd name="T5" fmla="*/ 596 h 834"/>
                <a:gd name="T6" fmla="*/ 407 w 408"/>
                <a:gd name="T7" fmla="*/ 833 h 834"/>
                <a:gd name="T8" fmla="*/ 407 w 408"/>
                <a:gd name="T9" fmla="*/ 360 h 834"/>
                <a:gd name="T10" fmla="*/ 302 w 408"/>
                <a:gd name="T11" fmla="*/ 17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834">
                  <a:moveTo>
                    <a:pt x="302" y="176"/>
                  </a:moveTo>
                  <a:lnTo>
                    <a:pt x="0" y="0"/>
                  </a:lnTo>
                  <a:lnTo>
                    <a:pt x="0" y="596"/>
                  </a:lnTo>
                  <a:lnTo>
                    <a:pt x="407" y="833"/>
                  </a:lnTo>
                  <a:lnTo>
                    <a:pt x="407" y="360"/>
                  </a:lnTo>
                  <a:lnTo>
                    <a:pt x="302" y="1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9FE53F3C-FCBC-674B-A5A4-3B889B569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145" y="5682491"/>
              <a:ext cx="131833" cy="230708"/>
            </a:xfrm>
            <a:custGeom>
              <a:avLst/>
              <a:gdLst>
                <a:gd name="T0" fmla="*/ 0 w 106"/>
                <a:gd name="T1" fmla="*/ 122 h 185"/>
                <a:gd name="T2" fmla="*/ 105 w 106"/>
                <a:gd name="T3" fmla="*/ 184 h 185"/>
                <a:gd name="T4" fmla="*/ 0 w 106"/>
                <a:gd name="T5" fmla="*/ 0 h 185"/>
                <a:gd name="T6" fmla="*/ 0 w 106"/>
                <a:gd name="T7" fmla="*/ 12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85">
                  <a:moveTo>
                    <a:pt x="0" y="122"/>
                  </a:moveTo>
                  <a:lnTo>
                    <a:pt x="105" y="184"/>
                  </a:lnTo>
                  <a:lnTo>
                    <a:pt x="0" y="0"/>
                  </a:lnTo>
                  <a:lnTo>
                    <a:pt x="0" y="122"/>
                  </a:lnTo>
                </a:path>
              </a:pathLst>
            </a:custGeom>
            <a:solidFill>
              <a:srgbClr val="B1D3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id="{8B7BBB24-3A4D-414F-98D0-1FF307379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054" y="3963169"/>
              <a:ext cx="637193" cy="670152"/>
            </a:xfrm>
            <a:custGeom>
              <a:avLst/>
              <a:gdLst>
                <a:gd name="T0" fmla="*/ 446 w 511"/>
                <a:gd name="T1" fmla="*/ 440 h 536"/>
                <a:gd name="T2" fmla="*/ 446 w 511"/>
                <a:gd name="T3" fmla="*/ 440 h 536"/>
                <a:gd name="T4" fmla="*/ 430 w 511"/>
                <a:gd name="T5" fmla="*/ 433 h 536"/>
                <a:gd name="T6" fmla="*/ 430 w 511"/>
                <a:gd name="T7" fmla="*/ 433 h 536"/>
                <a:gd name="T8" fmla="*/ 431 w 511"/>
                <a:gd name="T9" fmla="*/ 406 h 536"/>
                <a:gd name="T10" fmla="*/ 431 w 511"/>
                <a:gd name="T11" fmla="*/ 406 h 536"/>
                <a:gd name="T12" fmla="*/ 271 w 511"/>
                <a:gd name="T13" fmla="*/ 100 h 536"/>
                <a:gd name="T14" fmla="*/ 271 w 511"/>
                <a:gd name="T15" fmla="*/ 100 h 536"/>
                <a:gd name="T16" fmla="*/ 145 w 511"/>
                <a:gd name="T17" fmla="*/ 109 h 536"/>
                <a:gd name="T18" fmla="*/ 145 w 511"/>
                <a:gd name="T19" fmla="*/ 109 h 536"/>
                <a:gd name="T20" fmla="*/ 85 w 511"/>
                <a:gd name="T21" fmla="*/ 27 h 536"/>
                <a:gd name="T22" fmla="*/ 85 w 511"/>
                <a:gd name="T23" fmla="*/ 27 h 536"/>
                <a:gd name="T24" fmla="*/ 0 w 511"/>
                <a:gd name="T25" fmla="*/ 140 h 536"/>
                <a:gd name="T26" fmla="*/ 0 w 511"/>
                <a:gd name="T27" fmla="*/ 140 h 536"/>
                <a:gd name="T28" fmla="*/ 18 w 511"/>
                <a:gd name="T29" fmla="*/ 251 h 536"/>
                <a:gd name="T30" fmla="*/ 510 w 511"/>
                <a:gd name="T31" fmla="*/ 535 h 536"/>
                <a:gd name="T32" fmla="*/ 510 w 511"/>
                <a:gd name="T33" fmla="*/ 535 h 536"/>
                <a:gd name="T34" fmla="*/ 446 w 511"/>
                <a:gd name="T35" fmla="*/ 44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1" h="536">
                  <a:moveTo>
                    <a:pt x="446" y="440"/>
                  </a:moveTo>
                  <a:lnTo>
                    <a:pt x="446" y="440"/>
                  </a:lnTo>
                  <a:cubicBezTo>
                    <a:pt x="440" y="436"/>
                    <a:pt x="435" y="435"/>
                    <a:pt x="430" y="433"/>
                  </a:cubicBezTo>
                  <a:lnTo>
                    <a:pt x="430" y="433"/>
                  </a:lnTo>
                  <a:cubicBezTo>
                    <a:pt x="431" y="425"/>
                    <a:pt x="431" y="416"/>
                    <a:pt x="431" y="406"/>
                  </a:cubicBezTo>
                  <a:lnTo>
                    <a:pt x="431" y="406"/>
                  </a:lnTo>
                  <a:cubicBezTo>
                    <a:pt x="431" y="288"/>
                    <a:pt x="360" y="151"/>
                    <a:pt x="271" y="100"/>
                  </a:cubicBezTo>
                  <a:lnTo>
                    <a:pt x="271" y="100"/>
                  </a:lnTo>
                  <a:cubicBezTo>
                    <a:pt x="220" y="71"/>
                    <a:pt x="175" y="76"/>
                    <a:pt x="145" y="109"/>
                  </a:cubicBezTo>
                  <a:lnTo>
                    <a:pt x="145" y="109"/>
                  </a:lnTo>
                  <a:cubicBezTo>
                    <a:pt x="130" y="71"/>
                    <a:pt x="109" y="40"/>
                    <a:pt x="85" y="27"/>
                  </a:cubicBezTo>
                  <a:lnTo>
                    <a:pt x="85" y="27"/>
                  </a:lnTo>
                  <a:cubicBezTo>
                    <a:pt x="38" y="0"/>
                    <a:pt x="0" y="51"/>
                    <a:pt x="0" y="140"/>
                  </a:cubicBezTo>
                  <a:lnTo>
                    <a:pt x="0" y="140"/>
                  </a:lnTo>
                  <a:cubicBezTo>
                    <a:pt x="0" y="178"/>
                    <a:pt x="7" y="216"/>
                    <a:pt x="18" y="251"/>
                  </a:cubicBezTo>
                  <a:lnTo>
                    <a:pt x="510" y="535"/>
                  </a:lnTo>
                  <a:lnTo>
                    <a:pt x="510" y="535"/>
                  </a:lnTo>
                  <a:cubicBezTo>
                    <a:pt x="494" y="490"/>
                    <a:pt x="471" y="455"/>
                    <a:pt x="446" y="440"/>
                  </a:cubicBezTo>
                </a:path>
              </a:pathLst>
            </a:custGeom>
            <a:solidFill>
              <a:srgbClr val="B1D3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135">
              <a:extLst>
                <a:ext uri="{FF2B5EF4-FFF2-40B4-BE49-F238E27FC236}">
                  <a16:creationId xmlns:a16="http://schemas.microsoft.com/office/drawing/2014/main" id="{E31010A8-AEFE-B945-BF1F-1B60FC489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174" y="4226836"/>
              <a:ext cx="527332" cy="516346"/>
            </a:xfrm>
            <a:custGeom>
              <a:avLst/>
              <a:gdLst>
                <a:gd name="T0" fmla="*/ 332 w 424"/>
                <a:gd name="T1" fmla="*/ 301 h 415"/>
                <a:gd name="T2" fmla="*/ 332 w 424"/>
                <a:gd name="T3" fmla="*/ 301 h 415"/>
                <a:gd name="T4" fmla="*/ 330 w 424"/>
                <a:gd name="T5" fmla="*/ 300 h 415"/>
                <a:gd name="T6" fmla="*/ 330 w 424"/>
                <a:gd name="T7" fmla="*/ 300 h 415"/>
                <a:gd name="T8" fmla="*/ 332 w 424"/>
                <a:gd name="T9" fmla="*/ 275 h 415"/>
                <a:gd name="T10" fmla="*/ 332 w 424"/>
                <a:gd name="T11" fmla="*/ 275 h 415"/>
                <a:gd name="T12" fmla="*/ 216 w 424"/>
                <a:gd name="T13" fmla="*/ 55 h 415"/>
                <a:gd name="T14" fmla="*/ 216 w 424"/>
                <a:gd name="T15" fmla="*/ 55 h 415"/>
                <a:gd name="T16" fmla="*/ 120 w 424"/>
                <a:gd name="T17" fmla="*/ 68 h 415"/>
                <a:gd name="T18" fmla="*/ 120 w 424"/>
                <a:gd name="T19" fmla="*/ 68 h 415"/>
                <a:gd name="T20" fmla="*/ 81 w 424"/>
                <a:gd name="T21" fmla="*/ 26 h 415"/>
                <a:gd name="T22" fmla="*/ 81 w 424"/>
                <a:gd name="T23" fmla="*/ 26 h 415"/>
                <a:gd name="T24" fmla="*/ 0 w 424"/>
                <a:gd name="T25" fmla="*/ 134 h 415"/>
                <a:gd name="T26" fmla="*/ 0 w 424"/>
                <a:gd name="T27" fmla="*/ 134 h 415"/>
                <a:gd name="T28" fmla="*/ 2 w 424"/>
                <a:gd name="T29" fmla="*/ 171 h 415"/>
                <a:gd name="T30" fmla="*/ 423 w 424"/>
                <a:gd name="T31" fmla="*/ 414 h 415"/>
                <a:gd name="T32" fmla="*/ 423 w 424"/>
                <a:gd name="T33" fmla="*/ 414 h 415"/>
                <a:gd name="T34" fmla="*/ 332 w 424"/>
                <a:gd name="T35" fmla="*/ 30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4" h="415">
                  <a:moveTo>
                    <a:pt x="332" y="301"/>
                  </a:moveTo>
                  <a:lnTo>
                    <a:pt x="332" y="301"/>
                  </a:lnTo>
                  <a:cubicBezTo>
                    <a:pt x="331" y="301"/>
                    <a:pt x="330" y="300"/>
                    <a:pt x="330" y="300"/>
                  </a:cubicBezTo>
                  <a:lnTo>
                    <a:pt x="330" y="300"/>
                  </a:lnTo>
                  <a:cubicBezTo>
                    <a:pt x="331" y="292"/>
                    <a:pt x="332" y="284"/>
                    <a:pt x="332" y="275"/>
                  </a:cubicBezTo>
                  <a:lnTo>
                    <a:pt x="332" y="275"/>
                  </a:lnTo>
                  <a:cubicBezTo>
                    <a:pt x="332" y="191"/>
                    <a:pt x="280" y="92"/>
                    <a:pt x="216" y="55"/>
                  </a:cubicBezTo>
                  <a:lnTo>
                    <a:pt x="216" y="55"/>
                  </a:lnTo>
                  <a:cubicBezTo>
                    <a:pt x="176" y="31"/>
                    <a:pt x="141" y="39"/>
                    <a:pt x="120" y="68"/>
                  </a:cubicBezTo>
                  <a:lnTo>
                    <a:pt x="120" y="68"/>
                  </a:lnTo>
                  <a:cubicBezTo>
                    <a:pt x="109" y="49"/>
                    <a:pt x="95" y="35"/>
                    <a:pt x="81" y="26"/>
                  </a:cubicBezTo>
                  <a:lnTo>
                    <a:pt x="81" y="26"/>
                  </a:lnTo>
                  <a:cubicBezTo>
                    <a:pt x="36" y="0"/>
                    <a:pt x="0" y="49"/>
                    <a:pt x="0" y="134"/>
                  </a:cubicBezTo>
                  <a:lnTo>
                    <a:pt x="0" y="134"/>
                  </a:lnTo>
                  <a:cubicBezTo>
                    <a:pt x="0" y="146"/>
                    <a:pt x="0" y="159"/>
                    <a:pt x="2" y="171"/>
                  </a:cubicBezTo>
                  <a:lnTo>
                    <a:pt x="423" y="414"/>
                  </a:lnTo>
                  <a:lnTo>
                    <a:pt x="423" y="414"/>
                  </a:lnTo>
                  <a:cubicBezTo>
                    <a:pt x="402" y="365"/>
                    <a:pt x="369" y="323"/>
                    <a:pt x="332" y="3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136">
              <a:extLst>
                <a:ext uri="{FF2B5EF4-FFF2-40B4-BE49-F238E27FC236}">
                  <a16:creationId xmlns:a16="http://schemas.microsoft.com/office/drawing/2014/main" id="{3591B356-C204-8E41-BBB5-1C8A1BDC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9285" y="4243311"/>
              <a:ext cx="324088" cy="769026"/>
            </a:xfrm>
            <a:custGeom>
              <a:avLst/>
              <a:gdLst>
                <a:gd name="T0" fmla="*/ 128 w 258"/>
                <a:gd name="T1" fmla="*/ 0 h 619"/>
                <a:gd name="T2" fmla="*/ 0 w 258"/>
                <a:gd name="T3" fmla="*/ 165 h 619"/>
                <a:gd name="T4" fmla="*/ 76 w 258"/>
                <a:gd name="T5" fmla="*/ 209 h 619"/>
                <a:gd name="T6" fmla="*/ 76 w 258"/>
                <a:gd name="T7" fmla="*/ 558 h 619"/>
                <a:gd name="T8" fmla="*/ 180 w 258"/>
                <a:gd name="T9" fmla="*/ 618 h 619"/>
                <a:gd name="T10" fmla="*/ 180 w 258"/>
                <a:gd name="T11" fmla="*/ 270 h 619"/>
                <a:gd name="T12" fmla="*/ 257 w 258"/>
                <a:gd name="T13" fmla="*/ 313 h 619"/>
                <a:gd name="T14" fmla="*/ 128 w 258"/>
                <a:gd name="T15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619">
                  <a:moveTo>
                    <a:pt x="128" y="0"/>
                  </a:moveTo>
                  <a:lnTo>
                    <a:pt x="0" y="165"/>
                  </a:lnTo>
                  <a:lnTo>
                    <a:pt x="76" y="209"/>
                  </a:lnTo>
                  <a:lnTo>
                    <a:pt x="76" y="558"/>
                  </a:lnTo>
                  <a:lnTo>
                    <a:pt x="180" y="618"/>
                  </a:lnTo>
                  <a:lnTo>
                    <a:pt x="180" y="270"/>
                  </a:lnTo>
                  <a:lnTo>
                    <a:pt x="257" y="313"/>
                  </a:lnTo>
                  <a:lnTo>
                    <a:pt x="128" y="0"/>
                  </a:lnTo>
                </a:path>
              </a:pathLst>
            </a:custGeom>
            <a:solidFill>
              <a:srgbClr val="F54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137">
              <a:extLst>
                <a:ext uri="{FF2B5EF4-FFF2-40B4-BE49-F238E27FC236}">
                  <a16:creationId xmlns:a16="http://schemas.microsoft.com/office/drawing/2014/main" id="{49CFE355-C877-C342-B570-1397CBDB9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253" y="5753903"/>
              <a:ext cx="3433152" cy="2383981"/>
            </a:xfrm>
            <a:custGeom>
              <a:avLst/>
              <a:gdLst>
                <a:gd name="T0" fmla="*/ 2742 w 2756"/>
                <a:gd name="T1" fmla="*/ 396 h 1912"/>
                <a:gd name="T2" fmla="*/ 153 w 2756"/>
                <a:gd name="T3" fmla="*/ 7 h 1912"/>
                <a:gd name="T4" fmla="*/ 137 w 2756"/>
                <a:gd name="T5" fmla="*/ 7 h 1912"/>
                <a:gd name="T6" fmla="*/ 5 w 2756"/>
                <a:gd name="T7" fmla="*/ 396 h 1912"/>
                <a:gd name="T8" fmla="*/ 8 w 2756"/>
                <a:gd name="T9" fmla="*/ 410 h 1912"/>
                <a:gd name="T10" fmla="*/ 137 w 2756"/>
                <a:gd name="T11" fmla="*/ 337 h 1912"/>
                <a:gd name="T12" fmla="*/ 5 w 2756"/>
                <a:gd name="T13" fmla="*/ 711 h 1912"/>
                <a:gd name="T14" fmla="*/ 8 w 2756"/>
                <a:gd name="T15" fmla="*/ 726 h 1912"/>
                <a:gd name="T16" fmla="*/ 137 w 2756"/>
                <a:gd name="T17" fmla="*/ 653 h 1912"/>
                <a:gd name="T18" fmla="*/ 5 w 2756"/>
                <a:gd name="T19" fmla="*/ 1027 h 1912"/>
                <a:gd name="T20" fmla="*/ 8 w 2756"/>
                <a:gd name="T21" fmla="*/ 1041 h 1912"/>
                <a:gd name="T22" fmla="*/ 137 w 2756"/>
                <a:gd name="T23" fmla="*/ 968 h 1912"/>
                <a:gd name="T24" fmla="*/ 5 w 2756"/>
                <a:gd name="T25" fmla="*/ 1343 h 1912"/>
                <a:gd name="T26" fmla="*/ 8 w 2756"/>
                <a:gd name="T27" fmla="*/ 1357 h 1912"/>
                <a:gd name="T28" fmla="*/ 137 w 2756"/>
                <a:gd name="T29" fmla="*/ 1284 h 1912"/>
                <a:gd name="T30" fmla="*/ 5 w 2756"/>
                <a:gd name="T31" fmla="*/ 1659 h 1912"/>
                <a:gd name="T32" fmla="*/ 8 w 2756"/>
                <a:gd name="T33" fmla="*/ 1673 h 1912"/>
                <a:gd name="T34" fmla="*/ 137 w 2756"/>
                <a:gd name="T35" fmla="*/ 1600 h 1912"/>
                <a:gd name="T36" fmla="*/ 142 w 2756"/>
                <a:gd name="T37" fmla="*/ 1910 h 1912"/>
                <a:gd name="T38" fmla="*/ 145 w 2756"/>
                <a:gd name="T39" fmla="*/ 1911 h 1912"/>
                <a:gd name="T40" fmla="*/ 472 w 2756"/>
                <a:gd name="T41" fmla="*/ 1893 h 1912"/>
                <a:gd name="T42" fmla="*/ 479 w 2756"/>
                <a:gd name="T43" fmla="*/ 1901 h 1912"/>
                <a:gd name="T44" fmla="*/ 487 w 2756"/>
                <a:gd name="T45" fmla="*/ 1718 h 1912"/>
                <a:gd name="T46" fmla="*/ 708 w 2756"/>
                <a:gd name="T47" fmla="*/ 1756 h 1912"/>
                <a:gd name="T48" fmla="*/ 716 w 2756"/>
                <a:gd name="T49" fmla="*/ 1764 h 1912"/>
                <a:gd name="T50" fmla="*/ 724 w 2756"/>
                <a:gd name="T51" fmla="*/ 1580 h 1912"/>
                <a:gd name="T52" fmla="*/ 945 w 2756"/>
                <a:gd name="T53" fmla="*/ 1619 h 1912"/>
                <a:gd name="T54" fmla="*/ 953 w 2756"/>
                <a:gd name="T55" fmla="*/ 1627 h 1912"/>
                <a:gd name="T56" fmla="*/ 961 w 2756"/>
                <a:gd name="T57" fmla="*/ 1443 h 1912"/>
                <a:gd name="T58" fmla="*/ 1181 w 2756"/>
                <a:gd name="T59" fmla="*/ 1482 h 1912"/>
                <a:gd name="T60" fmla="*/ 1189 w 2756"/>
                <a:gd name="T61" fmla="*/ 1490 h 1912"/>
                <a:gd name="T62" fmla="*/ 1197 w 2756"/>
                <a:gd name="T63" fmla="*/ 1307 h 1912"/>
                <a:gd name="T64" fmla="*/ 1418 w 2756"/>
                <a:gd name="T65" fmla="*/ 1345 h 1912"/>
                <a:gd name="T66" fmla="*/ 1426 w 2756"/>
                <a:gd name="T67" fmla="*/ 1353 h 1912"/>
                <a:gd name="T68" fmla="*/ 1434 w 2756"/>
                <a:gd name="T69" fmla="*/ 1170 h 1912"/>
                <a:gd name="T70" fmla="*/ 1655 w 2756"/>
                <a:gd name="T71" fmla="*/ 1208 h 1912"/>
                <a:gd name="T72" fmla="*/ 1663 w 2756"/>
                <a:gd name="T73" fmla="*/ 1216 h 1912"/>
                <a:gd name="T74" fmla="*/ 1671 w 2756"/>
                <a:gd name="T75" fmla="*/ 1033 h 1912"/>
                <a:gd name="T76" fmla="*/ 1891 w 2756"/>
                <a:gd name="T77" fmla="*/ 1071 h 1912"/>
                <a:gd name="T78" fmla="*/ 1899 w 2756"/>
                <a:gd name="T79" fmla="*/ 1079 h 1912"/>
                <a:gd name="T80" fmla="*/ 1907 w 2756"/>
                <a:gd name="T81" fmla="*/ 896 h 1912"/>
                <a:gd name="T82" fmla="*/ 2128 w 2756"/>
                <a:gd name="T83" fmla="*/ 934 h 1912"/>
                <a:gd name="T84" fmla="*/ 2136 w 2756"/>
                <a:gd name="T85" fmla="*/ 942 h 1912"/>
                <a:gd name="T86" fmla="*/ 2144 w 2756"/>
                <a:gd name="T87" fmla="*/ 760 h 1912"/>
                <a:gd name="T88" fmla="*/ 2365 w 2756"/>
                <a:gd name="T89" fmla="*/ 798 h 1912"/>
                <a:gd name="T90" fmla="*/ 2373 w 2756"/>
                <a:gd name="T91" fmla="*/ 806 h 1912"/>
                <a:gd name="T92" fmla="*/ 2381 w 2756"/>
                <a:gd name="T93" fmla="*/ 623 h 1912"/>
                <a:gd name="T94" fmla="*/ 2602 w 2756"/>
                <a:gd name="T95" fmla="*/ 661 h 1912"/>
                <a:gd name="T96" fmla="*/ 2609 w 2756"/>
                <a:gd name="T97" fmla="*/ 669 h 1912"/>
                <a:gd name="T98" fmla="*/ 2617 w 2756"/>
                <a:gd name="T99" fmla="*/ 486 h 1912"/>
                <a:gd name="T100" fmla="*/ 2750 w 2756"/>
                <a:gd name="T101" fmla="*/ 409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56" h="1912">
                  <a:moveTo>
                    <a:pt x="2753" y="398"/>
                  </a:moveTo>
                  <a:lnTo>
                    <a:pt x="2753" y="398"/>
                  </a:lnTo>
                  <a:cubicBezTo>
                    <a:pt x="2751" y="395"/>
                    <a:pt x="2746" y="393"/>
                    <a:pt x="2742" y="396"/>
                  </a:cubicBezTo>
                  <a:lnTo>
                    <a:pt x="153" y="1889"/>
                  </a:lnTo>
                  <a:lnTo>
                    <a:pt x="153" y="7"/>
                  </a:lnTo>
                  <a:lnTo>
                    <a:pt x="153" y="7"/>
                  </a:lnTo>
                  <a:cubicBezTo>
                    <a:pt x="153" y="2"/>
                    <a:pt x="150" y="0"/>
                    <a:pt x="145" y="0"/>
                  </a:cubicBezTo>
                  <a:lnTo>
                    <a:pt x="145" y="0"/>
                  </a:lnTo>
                  <a:cubicBezTo>
                    <a:pt x="141" y="0"/>
                    <a:pt x="137" y="2"/>
                    <a:pt x="137" y="7"/>
                  </a:cubicBezTo>
                  <a:lnTo>
                    <a:pt x="137" y="319"/>
                  </a:lnTo>
                  <a:lnTo>
                    <a:pt x="5" y="396"/>
                  </a:lnTo>
                  <a:lnTo>
                    <a:pt x="5" y="396"/>
                  </a:lnTo>
                  <a:cubicBezTo>
                    <a:pt x="1" y="398"/>
                    <a:pt x="0" y="403"/>
                    <a:pt x="2" y="406"/>
                  </a:cubicBezTo>
                  <a:lnTo>
                    <a:pt x="2" y="406"/>
                  </a:lnTo>
                  <a:cubicBezTo>
                    <a:pt x="3" y="409"/>
                    <a:pt x="6" y="410"/>
                    <a:pt x="8" y="410"/>
                  </a:cubicBezTo>
                  <a:lnTo>
                    <a:pt x="8" y="410"/>
                  </a:lnTo>
                  <a:cubicBezTo>
                    <a:pt x="10" y="410"/>
                    <a:pt x="11" y="410"/>
                    <a:pt x="13" y="409"/>
                  </a:cubicBezTo>
                  <a:lnTo>
                    <a:pt x="137" y="337"/>
                  </a:lnTo>
                  <a:lnTo>
                    <a:pt x="137" y="635"/>
                  </a:lnTo>
                  <a:lnTo>
                    <a:pt x="5" y="711"/>
                  </a:lnTo>
                  <a:lnTo>
                    <a:pt x="5" y="711"/>
                  </a:lnTo>
                  <a:cubicBezTo>
                    <a:pt x="1" y="714"/>
                    <a:pt x="0" y="719"/>
                    <a:pt x="2" y="722"/>
                  </a:cubicBezTo>
                  <a:lnTo>
                    <a:pt x="2" y="722"/>
                  </a:lnTo>
                  <a:cubicBezTo>
                    <a:pt x="3" y="725"/>
                    <a:pt x="6" y="726"/>
                    <a:pt x="8" y="726"/>
                  </a:cubicBezTo>
                  <a:lnTo>
                    <a:pt x="8" y="726"/>
                  </a:lnTo>
                  <a:cubicBezTo>
                    <a:pt x="10" y="726"/>
                    <a:pt x="11" y="726"/>
                    <a:pt x="13" y="725"/>
                  </a:cubicBezTo>
                  <a:lnTo>
                    <a:pt x="137" y="653"/>
                  </a:lnTo>
                  <a:lnTo>
                    <a:pt x="137" y="950"/>
                  </a:lnTo>
                  <a:lnTo>
                    <a:pt x="5" y="1027"/>
                  </a:lnTo>
                  <a:lnTo>
                    <a:pt x="5" y="1027"/>
                  </a:lnTo>
                  <a:cubicBezTo>
                    <a:pt x="1" y="1029"/>
                    <a:pt x="0" y="1034"/>
                    <a:pt x="2" y="1038"/>
                  </a:cubicBezTo>
                  <a:lnTo>
                    <a:pt x="2" y="1038"/>
                  </a:lnTo>
                  <a:cubicBezTo>
                    <a:pt x="3" y="1040"/>
                    <a:pt x="6" y="1041"/>
                    <a:pt x="8" y="1041"/>
                  </a:cubicBezTo>
                  <a:lnTo>
                    <a:pt x="8" y="1041"/>
                  </a:lnTo>
                  <a:cubicBezTo>
                    <a:pt x="10" y="1041"/>
                    <a:pt x="11" y="1041"/>
                    <a:pt x="13" y="1040"/>
                  </a:cubicBezTo>
                  <a:lnTo>
                    <a:pt x="137" y="968"/>
                  </a:lnTo>
                  <a:lnTo>
                    <a:pt x="137" y="1266"/>
                  </a:lnTo>
                  <a:lnTo>
                    <a:pt x="5" y="1343"/>
                  </a:lnTo>
                  <a:lnTo>
                    <a:pt x="5" y="1343"/>
                  </a:lnTo>
                  <a:cubicBezTo>
                    <a:pt x="1" y="1345"/>
                    <a:pt x="0" y="1350"/>
                    <a:pt x="2" y="1354"/>
                  </a:cubicBezTo>
                  <a:lnTo>
                    <a:pt x="2" y="1354"/>
                  </a:lnTo>
                  <a:cubicBezTo>
                    <a:pt x="3" y="1356"/>
                    <a:pt x="6" y="1357"/>
                    <a:pt x="8" y="1357"/>
                  </a:cubicBezTo>
                  <a:lnTo>
                    <a:pt x="8" y="1357"/>
                  </a:lnTo>
                  <a:cubicBezTo>
                    <a:pt x="10" y="1357"/>
                    <a:pt x="11" y="1357"/>
                    <a:pt x="13" y="1356"/>
                  </a:cubicBezTo>
                  <a:lnTo>
                    <a:pt x="137" y="1284"/>
                  </a:lnTo>
                  <a:lnTo>
                    <a:pt x="137" y="1582"/>
                  </a:lnTo>
                  <a:lnTo>
                    <a:pt x="5" y="1659"/>
                  </a:lnTo>
                  <a:lnTo>
                    <a:pt x="5" y="1659"/>
                  </a:lnTo>
                  <a:cubicBezTo>
                    <a:pt x="1" y="1661"/>
                    <a:pt x="0" y="1666"/>
                    <a:pt x="2" y="1670"/>
                  </a:cubicBezTo>
                  <a:lnTo>
                    <a:pt x="2" y="1670"/>
                  </a:lnTo>
                  <a:cubicBezTo>
                    <a:pt x="3" y="1672"/>
                    <a:pt x="6" y="1673"/>
                    <a:pt x="8" y="1673"/>
                  </a:cubicBezTo>
                  <a:lnTo>
                    <a:pt x="8" y="1673"/>
                  </a:lnTo>
                  <a:cubicBezTo>
                    <a:pt x="10" y="1673"/>
                    <a:pt x="11" y="1673"/>
                    <a:pt x="13" y="1672"/>
                  </a:cubicBezTo>
                  <a:lnTo>
                    <a:pt x="137" y="1600"/>
                  </a:lnTo>
                  <a:lnTo>
                    <a:pt x="137" y="1903"/>
                  </a:lnTo>
                  <a:lnTo>
                    <a:pt x="137" y="1903"/>
                  </a:lnTo>
                  <a:cubicBezTo>
                    <a:pt x="137" y="1905"/>
                    <a:pt x="139" y="1908"/>
                    <a:pt x="142" y="1910"/>
                  </a:cubicBezTo>
                  <a:lnTo>
                    <a:pt x="142" y="1910"/>
                  </a:lnTo>
                  <a:cubicBezTo>
                    <a:pt x="143" y="1910"/>
                    <a:pt x="144" y="1911"/>
                    <a:pt x="145" y="1911"/>
                  </a:cubicBezTo>
                  <a:lnTo>
                    <a:pt x="145" y="1911"/>
                  </a:lnTo>
                  <a:cubicBezTo>
                    <a:pt x="147" y="1911"/>
                    <a:pt x="148" y="1910"/>
                    <a:pt x="150" y="1910"/>
                  </a:cubicBezTo>
                  <a:lnTo>
                    <a:pt x="472" y="1724"/>
                  </a:lnTo>
                  <a:lnTo>
                    <a:pt x="472" y="1893"/>
                  </a:lnTo>
                  <a:lnTo>
                    <a:pt x="472" y="1893"/>
                  </a:lnTo>
                  <a:cubicBezTo>
                    <a:pt x="472" y="1897"/>
                    <a:pt x="475" y="1901"/>
                    <a:pt x="479" y="1901"/>
                  </a:cubicBezTo>
                  <a:lnTo>
                    <a:pt x="479" y="1901"/>
                  </a:lnTo>
                  <a:cubicBezTo>
                    <a:pt x="484" y="1901"/>
                    <a:pt x="487" y="1897"/>
                    <a:pt x="487" y="1893"/>
                  </a:cubicBezTo>
                  <a:lnTo>
                    <a:pt x="487" y="1718"/>
                  </a:lnTo>
                  <a:lnTo>
                    <a:pt x="487" y="1718"/>
                  </a:lnTo>
                  <a:cubicBezTo>
                    <a:pt x="487" y="1717"/>
                    <a:pt x="487" y="1716"/>
                    <a:pt x="486" y="1715"/>
                  </a:cubicBezTo>
                  <a:lnTo>
                    <a:pt x="708" y="1587"/>
                  </a:lnTo>
                  <a:lnTo>
                    <a:pt x="708" y="1756"/>
                  </a:lnTo>
                  <a:lnTo>
                    <a:pt x="708" y="1756"/>
                  </a:lnTo>
                  <a:cubicBezTo>
                    <a:pt x="708" y="1760"/>
                    <a:pt x="712" y="1764"/>
                    <a:pt x="716" y="1764"/>
                  </a:cubicBezTo>
                  <a:lnTo>
                    <a:pt x="716" y="1764"/>
                  </a:lnTo>
                  <a:cubicBezTo>
                    <a:pt x="720" y="1764"/>
                    <a:pt x="724" y="1760"/>
                    <a:pt x="724" y="1756"/>
                  </a:cubicBezTo>
                  <a:lnTo>
                    <a:pt x="724" y="1580"/>
                  </a:lnTo>
                  <a:lnTo>
                    <a:pt x="724" y="1580"/>
                  </a:lnTo>
                  <a:cubicBezTo>
                    <a:pt x="724" y="1580"/>
                    <a:pt x="724" y="1579"/>
                    <a:pt x="723" y="1578"/>
                  </a:cubicBezTo>
                  <a:lnTo>
                    <a:pt x="945" y="1450"/>
                  </a:lnTo>
                  <a:lnTo>
                    <a:pt x="945" y="1619"/>
                  </a:lnTo>
                  <a:lnTo>
                    <a:pt x="945" y="1619"/>
                  </a:lnTo>
                  <a:cubicBezTo>
                    <a:pt x="945" y="1623"/>
                    <a:pt x="949" y="1627"/>
                    <a:pt x="953" y="1627"/>
                  </a:cubicBezTo>
                  <a:lnTo>
                    <a:pt x="953" y="1627"/>
                  </a:lnTo>
                  <a:cubicBezTo>
                    <a:pt x="957" y="1627"/>
                    <a:pt x="961" y="1623"/>
                    <a:pt x="961" y="1619"/>
                  </a:cubicBezTo>
                  <a:lnTo>
                    <a:pt x="961" y="1443"/>
                  </a:lnTo>
                  <a:lnTo>
                    <a:pt x="961" y="1443"/>
                  </a:lnTo>
                  <a:cubicBezTo>
                    <a:pt x="961" y="1443"/>
                    <a:pt x="961" y="1442"/>
                    <a:pt x="960" y="1442"/>
                  </a:cubicBezTo>
                  <a:lnTo>
                    <a:pt x="1181" y="1314"/>
                  </a:lnTo>
                  <a:lnTo>
                    <a:pt x="1181" y="1482"/>
                  </a:lnTo>
                  <a:lnTo>
                    <a:pt x="1181" y="1482"/>
                  </a:lnTo>
                  <a:cubicBezTo>
                    <a:pt x="1181" y="1486"/>
                    <a:pt x="1185" y="1490"/>
                    <a:pt x="1189" y="1490"/>
                  </a:cubicBezTo>
                  <a:lnTo>
                    <a:pt x="1189" y="1490"/>
                  </a:lnTo>
                  <a:cubicBezTo>
                    <a:pt x="1194" y="1490"/>
                    <a:pt x="1197" y="1486"/>
                    <a:pt x="1197" y="1482"/>
                  </a:cubicBezTo>
                  <a:lnTo>
                    <a:pt x="1197" y="1307"/>
                  </a:lnTo>
                  <a:lnTo>
                    <a:pt x="1197" y="1307"/>
                  </a:lnTo>
                  <a:cubicBezTo>
                    <a:pt x="1197" y="1306"/>
                    <a:pt x="1197" y="1305"/>
                    <a:pt x="1197" y="1305"/>
                  </a:cubicBezTo>
                  <a:lnTo>
                    <a:pt x="1418" y="1177"/>
                  </a:lnTo>
                  <a:lnTo>
                    <a:pt x="1418" y="1345"/>
                  </a:lnTo>
                  <a:lnTo>
                    <a:pt x="1418" y="1345"/>
                  </a:lnTo>
                  <a:cubicBezTo>
                    <a:pt x="1418" y="1349"/>
                    <a:pt x="1422" y="1353"/>
                    <a:pt x="1426" y="1353"/>
                  </a:cubicBezTo>
                  <a:lnTo>
                    <a:pt x="1426" y="1353"/>
                  </a:lnTo>
                  <a:cubicBezTo>
                    <a:pt x="1430" y="1353"/>
                    <a:pt x="1434" y="1349"/>
                    <a:pt x="1434" y="1345"/>
                  </a:cubicBezTo>
                  <a:lnTo>
                    <a:pt x="1434" y="1170"/>
                  </a:lnTo>
                  <a:lnTo>
                    <a:pt x="1434" y="1170"/>
                  </a:lnTo>
                  <a:cubicBezTo>
                    <a:pt x="1434" y="1169"/>
                    <a:pt x="1434" y="1169"/>
                    <a:pt x="1433" y="1168"/>
                  </a:cubicBezTo>
                  <a:lnTo>
                    <a:pt x="1655" y="1040"/>
                  </a:lnTo>
                  <a:lnTo>
                    <a:pt x="1655" y="1208"/>
                  </a:lnTo>
                  <a:lnTo>
                    <a:pt x="1655" y="1208"/>
                  </a:lnTo>
                  <a:cubicBezTo>
                    <a:pt x="1655" y="1212"/>
                    <a:pt x="1658" y="1216"/>
                    <a:pt x="1663" y="1216"/>
                  </a:cubicBezTo>
                  <a:lnTo>
                    <a:pt x="1663" y="1216"/>
                  </a:lnTo>
                  <a:cubicBezTo>
                    <a:pt x="1667" y="1216"/>
                    <a:pt x="1671" y="1212"/>
                    <a:pt x="1671" y="1208"/>
                  </a:cubicBezTo>
                  <a:lnTo>
                    <a:pt x="1671" y="1033"/>
                  </a:lnTo>
                  <a:lnTo>
                    <a:pt x="1671" y="1033"/>
                  </a:lnTo>
                  <a:cubicBezTo>
                    <a:pt x="1671" y="1033"/>
                    <a:pt x="1671" y="1032"/>
                    <a:pt x="1670" y="1031"/>
                  </a:cubicBezTo>
                  <a:lnTo>
                    <a:pt x="1891" y="903"/>
                  </a:lnTo>
                  <a:lnTo>
                    <a:pt x="1891" y="1071"/>
                  </a:lnTo>
                  <a:lnTo>
                    <a:pt x="1891" y="1071"/>
                  </a:lnTo>
                  <a:cubicBezTo>
                    <a:pt x="1891" y="1075"/>
                    <a:pt x="1895" y="1079"/>
                    <a:pt x="1899" y="1079"/>
                  </a:cubicBezTo>
                  <a:lnTo>
                    <a:pt x="1899" y="1079"/>
                  </a:lnTo>
                  <a:cubicBezTo>
                    <a:pt x="1904" y="1079"/>
                    <a:pt x="1907" y="1075"/>
                    <a:pt x="1907" y="1071"/>
                  </a:cubicBezTo>
                  <a:lnTo>
                    <a:pt x="1907" y="896"/>
                  </a:lnTo>
                  <a:lnTo>
                    <a:pt x="1907" y="896"/>
                  </a:lnTo>
                  <a:lnTo>
                    <a:pt x="1907" y="895"/>
                  </a:lnTo>
                  <a:lnTo>
                    <a:pt x="2128" y="768"/>
                  </a:lnTo>
                  <a:lnTo>
                    <a:pt x="2128" y="934"/>
                  </a:lnTo>
                  <a:lnTo>
                    <a:pt x="2128" y="934"/>
                  </a:lnTo>
                  <a:cubicBezTo>
                    <a:pt x="2128" y="938"/>
                    <a:pt x="2132" y="942"/>
                    <a:pt x="2136" y="942"/>
                  </a:cubicBezTo>
                  <a:lnTo>
                    <a:pt x="2136" y="942"/>
                  </a:lnTo>
                  <a:cubicBezTo>
                    <a:pt x="2140" y="942"/>
                    <a:pt x="2144" y="938"/>
                    <a:pt x="2144" y="934"/>
                  </a:cubicBezTo>
                  <a:lnTo>
                    <a:pt x="2144" y="760"/>
                  </a:lnTo>
                  <a:lnTo>
                    <a:pt x="2144" y="760"/>
                  </a:lnTo>
                  <a:cubicBezTo>
                    <a:pt x="2144" y="760"/>
                    <a:pt x="2144" y="760"/>
                    <a:pt x="2143" y="759"/>
                  </a:cubicBezTo>
                  <a:lnTo>
                    <a:pt x="2365" y="631"/>
                  </a:lnTo>
                  <a:lnTo>
                    <a:pt x="2365" y="798"/>
                  </a:lnTo>
                  <a:lnTo>
                    <a:pt x="2365" y="798"/>
                  </a:lnTo>
                  <a:cubicBezTo>
                    <a:pt x="2365" y="802"/>
                    <a:pt x="2368" y="806"/>
                    <a:pt x="2373" y="806"/>
                  </a:cubicBezTo>
                  <a:lnTo>
                    <a:pt x="2373" y="806"/>
                  </a:lnTo>
                  <a:cubicBezTo>
                    <a:pt x="2377" y="806"/>
                    <a:pt x="2381" y="802"/>
                    <a:pt x="2381" y="798"/>
                  </a:cubicBezTo>
                  <a:lnTo>
                    <a:pt x="2381" y="623"/>
                  </a:lnTo>
                  <a:lnTo>
                    <a:pt x="2381" y="623"/>
                  </a:lnTo>
                  <a:lnTo>
                    <a:pt x="2381" y="623"/>
                  </a:lnTo>
                  <a:lnTo>
                    <a:pt x="2602" y="495"/>
                  </a:lnTo>
                  <a:lnTo>
                    <a:pt x="2602" y="661"/>
                  </a:lnTo>
                  <a:lnTo>
                    <a:pt x="2602" y="661"/>
                  </a:lnTo>
                  <a:cubicBezTo>
                    <a:pt x="2602" y="666"/>
                    <a:pt x="2605" y="669"/>
                    <a:pt x="2609" y="669"/>
                  </a:cubicBezTo>
                  <a:lnTo>
                    <a:pt x="2609" y="669"/>
                  </a:lnTo>
                  <a:cubicBezTo>
                    <a:pt x="2614" y="669"/>
                    <a:pt x="2617" y="666"/>
                    <a:pt x="2617" y="661"/>
                  </a:cubicBezTo>
                  <a:lnTo>
                    <a:pt x="2617" y="486"/>
                  </a:lnTo>
                  <a:lnTo>
                    <a:pt x="2617" y="486"/>
                  </a:lnTo>
                  <a:lnTo>
                    <a:pt x="2617" y="486"/>
                  </a:lnTo>
                  <a:lnTo>
                    <a:pt x="2750" y="409"/>
                  </a:lnTo>
                  <a:lnTo>
                    <a:pt x="2750" y="409"/>
                  </a:lnTo>
                  <a:cubicBezTo>
                    <a:pt x="2754" y="407"/>
                    <a:pt x="2755" y="402"/>
                    <a:pt x="2753" y="3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138">
              <a:extLst>
                <a:ext uri="{FF2B5EF4-FFF2-40B4-BE49-F238E27FC236}">
                  <a16:creationId xmlns:a16="http://schemas.microsoft.com/office/drawing/2014/main" id="{D3379C2A-886F-0F48-AAEB-ECA8E299F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597" y="5347416"/>
              <a:ext cx="2763000" cy="1796224"/>
            </a:xfrm>
            <a:custGeom>
              <a:avLst/>
              <a:gdLst>
                <a:gd name="T0" fmla="*/ 4 w 2220"/>
                <a:gd name="T1" fmla="*/ 1442 h 1443"/>
                <a:gd name="T2" fmla="*/ 4 w 2220"/>
                <a:gd name="T3" fmla="*/ 1442 h 1443"/>
                <a:gd name="T4" fmla="*/ 2 w 2220"/>
                <a:gd name="T5" fmla="*/ 1442 h 1443"/>
                <a:gd name="T6" fmla="*/ 2 w 2220"/>
                <a:gd name="T7" fmla="*/ 1442 h 1443"/>
                <a:gd name="T8" fmla="*/ 1 w 2220"/>
                <a:gd name="T9" fmla="*/ 1436 h 1443"/>
                <a:gd name="T10" fmla="*/ 308 w 2220"/>
                <a:gd name="T11" fmla="*/ 982 h 1443"/>
                <a:gd name="T12" fmla="*/ 308 w 2220"/>
                <a:gd name="T13" fmla="*/ 982 h 1443"/>
                <a:gd name="T14" fmla="*/ 314 w 2220"/>
                <a:gd name="T15" fmla="*/ 981 h 1443"/>
                <a:gd name="T16" fmla="*/ 551 w 2220"/>
                <a:gd name="T17" fmla="*/ 1119 h 1443"/>
                <a:gd name="T18" fmla="*/ 965 w 2220"/>
                <a:gd name="T19" fmla="*/ 649 h 1443"/>
                <a:gd name="T20" fmla="*/ 965 w 2220"/>
                <a:gd name="T21" fmla="*/ 649 h 1443"/>
                <a:gd name="T22" fmla="*/ 970 w 2220"/>
                <a:gd name="T23" fmla="*/ 649 h 1443"/>
                <a:gd name="T24" fmla="*/ 1303 w 2220"/>
                <a:gd name="T25" fmla="*/ 841 h 1443"/>
                <a:gd name="T26" fmla="*/ 1506 w 2220"/>
                <a:gd name="T27" fmla="*/ 411 h 1443"/>
                <a:gd name="T28" fmla="*/ 1506 w 2220"/>
                <a:gd name="T29" fmla="*/ 411 h 1443"/>
                <a:gd name="T30" fmla="*/ 1509 w 2220"/>
                <a:gd name="T31" fmla="*/ 408 h 1443"/>
                <a:gd name="T32" fmla="*/ 1509 w 2220"/>
                <a:gd name="T33" fmla="*/ 408 h 1443"/>
                <a:gd name="T34" fmla="*/ 1512 w 2220"/>
                <a:gd name="T35" fmla="*/ 408 h 1443"/>
                <a:gd name="T36" fmla="*/ 1783 w 2220"/>
                <a:gd name="T37" fmla="*/ 565 h 1443"/>
                <a:gd name="T38" fmla="*/ 2212 w 2220"/>
                <a:gd name="T39" fmla="*/ 3 h 1443"/>
                <a:gd name="T40" fmla="*/ 2212 w 2220"/>
                <a:gd name="T41" fmla="*/ 3 h 1443"/>
                <a:gd name="T42" fmla="*/ 2218 w 2220"/>
                <a:gd name="T43" fmla="*/ 2 h 1443"/>
                <a:gd name="T44" fmla="*/ 2218 w 2220"/>
                <a:gd name="T45" fmla="*/ 2 h 1443"/>
                <a:gd name="T46" fmla="*/ 2218 w 2220"/>
                <a:gd name="T47" fmla="*/ 7 h 1443"/>
                <a:gd name="T48" fmla="*/ 1786 w 2220"/>
                <a:gd name="T49" fmla="*/ 573 h 1443"/>
                <a:gd name="T50" fmla="*/ 1786 w 2220"/>
                <a:gd name="T51" fmla="*/ 573 h 1443"/>
                <a:gd name="T52" fmla="*/ 1782 w 2220"/>
                <a:gd name="T53" fmla="*/ 574 h 1443"/>
                <a:gd name="T54" fmla="*/ 1512 w 2220"/>
                <a:gd name="T55" fmla="*/ 418 h 1443"/>
                <a:gd name="T56" fmla="*/ 1308 w 2220"/>
                <a:gd name="T57" fmla="*/ 848 h 1443"/>
                <a:gd name="T58" fmla="*/ 1308 w 2220"/>
                <a:gd name="T59" fmla="*/ 848 h 1443"/>
                <a:gd name="T60" fmla="*/ 1306 w 2220"/>
                <a:gd name="T61" fmla="*/ 851 h 1443"/>
                <a:gd name="T62" fmla="*/ 1306 w 2220"/>
                <a:gd name="T63" fmla="*/ 851 h 1443"/>
                <a:gd name="T64" fmla="*/ 1303 w 2220"/>
                <a:gd name="T65" fmla="*/ 850 h 1443"/>
                <a:gd name="T66" fmla="*/ 969 w 2220"/>
                <a:gd name="T67" fmla="*/ 657 h 1443"/>
                <a:gd name="T68" fmla="*/ 555 w 2220"/>
                <a:gd name="T69" fmla="*/ 1126 h 1443"/>
                <a:gd name="T70" fmla="*/ 555 w 2220"/>
                <a:gd name="T71" fmla="*/ 1126 h 1443"/>
                <a:gd name="T72" fmla="*/ 550 w 2220"/>
                <a:gd name="T73" fmla="*/ 1126 h 1443"/>
                <a:gd name="T74" fmla="*/ 312 w 2220"/>
                <a:gd name="T75" fmla="*/ 990 h 1443"/>
                <a:gd name="T76" fmla="*/ 7 w 2220"/>
                <a:gd name="T77" fmla="*/ 1441 h 1443"/>
                <a:gd name="T78" fmla="*/ 7 w 2220"/>
                <a:gd name="T79" fmla="*/ 1441 h 1443"/>
                <a:gd name="T80" fmla="*/ 4 w 2220"/>
                <a:gd name="T81" fmla="*/ 1442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20" h="1443">
                  <a:moveTo>
                    <a:pt x="4" y="1442"/>
                  </a:moveTo>
                  <a:lnTo>
                    <a:pt x="4" y="1442"/>
                  </a:lnTo>
                  <a:lnTo>
                    <a:pt x="2" y="1442"/>
                  </a:lnTo>
                  <a:lnTo>
                    <a:pt x="2" y="1442"/>
                  </a:lnTo>
                  <a:cubicBezTo>
                    <a:pt x="0" y="1441"/>
                    <a:pt x="0" y="1438"/>
                    <a:pt x="1" y="1436"/>
                  </a:cubicBezTo>
                  <a:lnTo>
                    <a:pt x="308" y="982"/>
                  </a:lnTo>
                  <a:lnTo>
                    <a:pt x="308" y="982"/>
                  </a:lnTo>
                  <a:cubicBezTo>
                    <a:pt x="310" y="981"/>
                    <a:pt x="312" y="981"/>
                    <a:pt x="314" y="981"/>
                  </a:cubicBezTo>
                  <a:lnTo>
                    <a:pt x="551" y="1119"/>
                  </a:lnTo>
                  <a:lnTo>
                    <a:pt x="965" y="649"/>
                  </a:lnTo>
                  <a:lnTo>
                    <a:pt x="965" y="649"/>
                  </a:lnTo>
                  <a:cubicBezTo>
                    <a:pt x="966" y="648"/>
                    <a:pt x="968" y="648"/>
                    <a:pt x="970" y="649"/>
                  </a:cubicBezTo>
                  <a:lnTo>
                    <a:pt x="1303" y="841"/>
                  </a:lnTo>
                  <a:lnTo>
                    <a:pt x="1506" y="411"/>
                  </a:lnTo>
                  <a:lnTo>
                    <a:pt x="1506" y="411"/>
                  </a:lnTo>
                  <a:cubicBezTo>
                    <a:pt x="1507" y="409"/>
                    <a:pt x="1508" y="408"/>
                    <a:pt x="1509" y="408"/>
                  </a:cubicBezTo>
                  <a:lnTo>
                    <a:pt x="1509" y="408"/>
                  </a:lnTo>
                  <a:cubicBezTo>
                    <a:pt x="1510" y="408"/>
                    <a:pt x="1511" y="408"/>
                    <a:pt x="1512" y="408"/>
                  </a:cubicBezTo>
                  <a:lnTo>
                    <a:pt x="1783" y="565"/>
                  </a:lnTo>
                  <a:lnTo>
                    <a:pt x="2212" y="3"/>
                  </a:lnTo>
                  <a:lnTo>
                    <a:pt x="2212" y="3"/>
                  </a:lnTo>
                  <a:cubicBezTo>
                    <a:pt x="2213" y="1"/>
                    <a:pt x="2216" y="0"/>
                    <a:pt x="2218" y="2"/>
                  </a:cubicBezTo>
                  <a:lnTo>
                    <a:pt x="2218" y="2"/>
                  </a:lnTo>
                  <a:cubicBezTo>
                    <a:pt x="2219" y="3"/>
                    <a:pt x="2219" y="6"/>
                    <a:pt x="2218" y="7"/>
                  </a:cubicBezTo>
                  <a:lnTo>
                    <a:pt x="1786" y="573"/>
                  </a:lnTo>
                  <a:lnTo>
                    <a:pt x="1786" y="573"/>
                  </a:lnTo>
                  <a:cubicBezTo>
                    <a:pt x="1786" y="574"/>
                    <a:pt x="1783" y="574"/>
                    <a:pt x="1782" y="574"/>
                  </a:cubicBezTo>
                  <a:lnTo>
                    <a:pt x="1512" y="418"/>
                  </a:lnTo>
                  <a:lnTo>
                    <a:pt x="1308" y="848"/>
                  </a:lnTo>
                  <a:lnTo>
                    <a:pt x="1308" y="848"/>
                  </a:lnTo>
                  <a:cubicBezTo>
                    <a:pt x="1308" y="850"/>
                    <a:pt x="1307" y="850"/>
                    <a:pt x="1306" y="851"/>
                  </a:cubicBezTo>
                  <a:lnTo>
                    <a:pt x="1306" y="851"/>
                  </a:lnTo>
                  <a:cubicBezTo>
                    <a:pt x="1305" y="851"/>
                    <a:pt x="1303" y="851"/>
                    <a:pt x="1303" y="850"/>
                  </a:cubicBezTo>
                  <a:lnTo>
                    <a:pt x="969" y="657"/>
                  </a:lnTo>
                  <a:lnTo>
                    <a:pt x="555" y="1126"/>
                  </a:lnTo>
                  <a:lnTo>
                    <a:pt x="555" y="1126"/>
                  </a:lnTo>
                  <a:cubicBezTo>
                    <a:pt x="553" y="1127"/>
                    <a:pt x="552" y="1128"/>
                    <a:pt x="550" y="1126"/>
                  </a:cubicBezTo>
                  <a:lnTo>
                    <a:pt x="312" y="990"/>
                  </a:lnTo>
                  <a:lnTo>
                    <a:pt x="7" y="1441"/>
                  </a:lnTo>
                  <a:lnTo>
                    <a:pt x="7" y="1441"/>
                  </a:lnTo>
                  <a:cubicBezTo>
                    <a:pt x="7" y="1442"/>
                    <a:pt x="6" y="1442"/>
                    <a:pt x="4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139">
              <a:extLst>
                <a:ext uri="{FF2B5EF4-FFF2-40B4-BE49-F238E27FC236}">
                  <a16:creationId xmlns:a16="http://schemas.microsoft.com/office/drawing/2014/main" id="{919E69B5-A186-F84C-90D2-E871A3DC7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793" y="5265019"/>
              <a:ext cx="2724551" cy="2383981"/>
            </a:xfrm>
            <a:custGeom>
              <a:avLst/>
              <a:gdLst>
                <a:gd name="T0" fmla="*/ 5 w 2189"/>
                <a:gd name="T1" fmla="*/ 1911 h 1912"/>
                <a:gd name="T2" fmla="*/ 5 w 2189"/>
                <a:gd name="T3" fmla="*/ 1911 h 1912"/>
                <a:gd name="T4" fmla="*/ 2 w 2189"/>
                <a:gd name="T5" fmla="*/ 1910 h 1912"/>
                <a:gd name="T6" fmla="*/ 2 w 2189"/>
                <a:gd name="T7" fmla="*/ 1910 h 1912"/>
                <a:gd name="T8" fmla="*/ 1 w 2189"/>
                <a:gd name="T9" fmla="*/ 1905 h 1912"/>
                <a:gd name="T10" fmla="*/ 447 w 2189"/>
                <a:gd name="T11" fmla="*/ 1214 h 1912"/>
                <a:gd name="T12" fmla="*/ 447 w 2189"/>
                <a:gd name="T13" fmla="*/ 1214 h 1912"/>
                <a:gd name="T14" fmla="*/ 451 w 2189"/>
                <a:gd name="T15" fmla="*/ 1213 h 1912"/>
                <a:gd name="T16" fmla="*/ 676 w 2189"/>
                <a:gd name="T17" fmla="*/ 1342 h 1912"/>
                <a:gd name="T18" fmla="*/ 889 w 2189"/>
                <a:gd name="T19" fmla="*/ 749 h 1912"/>
                <a:gd name="T20" fmla="*/ 889 w 2189"/>
                <a:gd name="T21" fmla="*/ 749 h 1912"/>
                <a:gd name="T22" fmla="*/ 892 w 2189"/>
                <a:gd name="T23" fmla="*/ 746 h 1912"/>
                <a:gd name="T24" fmla="*/ 892 w 2189"/>
                <a:gd name="T25" fmla="*/ 746 h 1912"/>
                <a:gd name="T26" fmla="*/ 896 w 2189"/>
                <a:gd name="T27" fmla="*/ 748 h 1912"/>
                <a:gd name="T28" fmla="*/ 1224 w 2189"/>
                <a:gd name="T29" fmla="*/ 1182 h 1912"/>
                <a:gd name="T30" fmla="*/ 1393 w 2189"/>
                <a:gd name="T31" fmla="*/ 636 h 1912"/>
                <a:gd name="T32" fmla="*/ 1393 w 2189"/>
                <a:gd name="T33" fmla="*/ 636 h 1912"/>
                <a:gd name="T34" fmla="*/ 1396 w 2189"/>
                <a:gd name="T35" fmla="*/ 634 h 1912"/>
                <a:gd name="T36" fmla="*/ 1396 w 2189"/>
                <a:gd name="T37" fmla="*/ 634 h 1912"/>
                <a:gd name="T38" fmla="*/ 1400 w 2189"/>
                <a:gd name="T39" fmla="*/ 635 h 1912"/>
                <a:gd name="T40" fmla="*/ 1634 w 2189"/>
                <a:gd name="T41" fmla="*/ 944 h 1912"/>
                <a:gd name="T42" fmla="*/ 1769 w 2189"/>
                <a:gd name="T43" fmla="*/ 399 h 1912"/>
                <a:gd name="T44" fmla="*/ 1769 w 2189"/>
                <a:gd name="T45" fmla="*/ 399 h 1912"/>
                <a:gd name="T46" fmla="*/ 1769 w 2189"/>
                <a:gd name="T47" fmla="*/ 398 h 1912"/>
                <a:gd name="T48" fmla="*/ 1906 w 2189"/>
                <a:gd name="T49" fmla="*/ 161 h 1912"/>
                <a:gd name="T50" fmla="*/ 1906 w 2189"/>
                <a:gd name="T51" fmla="*/ 161 h 1912"/>
                <a:gd name="T52" fmla="*/ 1908 w 2189"/>
                <a:gd name="T53" fmla="*/ 159 h 1912"/>
                <a:gd name="T54" fmla="*/ 2182 w 2189"/>
                <a:gd name="T55" fmla="*/ 2 h 1912"/>
                <a:gd name="T56" fmla="*/ 2182 w 2189"/>
                <a:gd name="T57" fmla="*/ 2 h 1912"/>
                <a:gd name="T58" fmla="*/ 2187 w 2189"/>
                <a:gd name="T59" fmla="*/ 3 h 1912"/>
                <a:gd name="T60" fmla="*/ 2187 w 2189"/>
                <a:gd name="T61" fmla="*/ 3 h 1912"/>
                <a:gd name="T62" fmla="*/ 2185 w 2189"/>
                <a:gd name="T63" fmla="*/ 8 h 1912"/>
                <a:gd name="T64" fmla="*/ 1912 w 2189"/>
                <a:gd name="T65" fmla="*/ 165 h 1912"/>
                <a:gd name="T66" fmla="*/ 1777 w 2189"/>
                <a:gd name="T67" fmla="*/ 402 h 1912"/>
                <a:gd name="T68" fmla="*/ 1640 w 2189"/>
                <a:gd name="T69" fmla="*/ 955 h 1912"/>
                <a:gd name="T70" fmla="*/ 1640 w 2189"/>
                <a:gd name="T71" fmla="*/ 955 h 1912"/>
                <a:gd name="T72" fmla="*/ 1637 w 2189"/>
                <a:gd name="T73" fmla="*/ 957 h 1912"/>
                <a:gd name="T74" fmla="*/ 1637 w 2189"/>
                <a:gd name="T75" fmla="*/ 957 h 1912"/>
                <a:gd name="T76" fmla="*/ 1633 w 2189"/>
                <a:gd name="T77" fmla="*/ 956 h 1912"/>
                <a:gd name="T78" fmla="*/ 1398 w 2189"/>
                <a:gd name="T79" fmla="*/ 646 h 1912"/>
                <a:gd name="T80" fmla="*/ 1229 w 2189"/>
                <a:gd name="T81" fmla="*/ 1192 h 1912"/>
                <a:gd name="T82" fmla="*/ 1229 w 2189"/>
                <a:gd name="T83" fmla="*/ 1192 h 1912"/>
                <a:gd name="T84" fmla="*/ 1226 w 2189"/>
                <a:gd name="T85" fmla="*/ 1194 h 1912"/>
                <a:gd name="T86" fmla="*/ 1226 w 2189"/>
                <a:gd name="T87" fmla="*/ 1194 h 1912"/>
                <a:gd name="T88" fmla="*/ 1222 w 2189"/>
                <a:gd name="T89" fmla="*/ 1193 h 1912"/>
                <a:gd name="T90" fmla="*/ 894 w 2189"/>
                <a:gd name="T91" fmla="*/ 758 h 1912"/>
                <a:gd name="T92" fmla="*/ 681 w 2189"/>
                <a:gd name="T93" fmla="*/ 1348 h 1912"/>
                <a:gd name="T94" fmla="*/ 681 w 2189"/>
                <a:gd name="T95" fmla="*/ 1348 h 1912"/>
                <a:gd name="T96" fmla="*/ 679 w 2189"/>
                <a:gd name="T97" fmla="*/ 1351 h 1912"/>
                <a:gd name="T98" fmla="*/ 679 w 2189"/>
                <a:gd name="T99" fmla="*/ 1351 h 1912"/>
                <a:gd name="T100" fmla="*/ 676 w 2189"/>
                <a:gd name="T101" fmla="*/ 1351 h 1912"/>
                <a:gd name="T102" fmla="*/ 451 w 2189"/>
                <a:gd name="T103" fmla="*/ 1222 h 1912"/>
                <a:gd name="T104" fmla="*/ 8 w 2189"/>
                <a:gd name="T105" fmla="*/ 1909 h 1912"/>
                <a:gd name="T106" fmla="*/ 8 w 2189"/>
                <a:gd name="T107" fmla="*/ 1909 h 1912"/>
                <a:gd name="T108" fmla="*/ 5 w 2189"/>
                <a:gd name="T109" fmla="*/ 1911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9" h="1912">
                  <a:moveTo>
                    <a:pt x="5" y="1911"/>
                  </a:moveTo>
                  <a:lnTo>
                    <a:pt x="5" y="1911"/>
                  </a:lnTo>
                  <a:cubicBezTo>
                    <a:pt x="4" y="1911"/>
                    <a:pt x="3" y="1911"/>
                    <a:pt x="2" y="1910"/>
                  </a:cubicBezTo>
                  <a:lnTo>
                    <a:pt x="2" y="1910"/>
                  </a:lnTo>
                  <a:cubicBezTo>
                    <a:pt x="1" y="1909"/>
                    <a:pt x="0" y="1907"/>
                    <a:pt x="1" y="1905"/>
                  </a:cubicBezTo>
                  <a:lnTo>
                    <a:pt x="447" y="1214"/>
                  </a:lnTo>
                  <a:lnTo>
                    <a:pt x="447" y="1214"/>
                  </a:lnTo>
                  <a:cubicBezTo>
                    <a:pt x="447" y="1213"/>
                    <a:pt x="450" y="1212"/>
                    <a:pt x="451" y="1213"/>
                  </a:cubicBezTo>
                  <a:lnTo>
                    <a:pt x="676" y="1342"/>
                  </a:lnTo>
                  <a:lnTo>
                    <a:pt x="889" y="749"/>
                  </a:lnTo>
                  <a:lnTo>
                    <a:pt x="889" y="749"/>
                  </a:lnTo>
                  <a:cubicBezTo>
                    <a:pt x="889" y="748"/>
                    <a:pt x="891" y="746"/>
                    <a:pt x="892" y="746"/>
                  </a:cubicBezTo>
                  <a:lnTo>
                    <a:pt x="892" y="746"/>
                  </a:lnTo>
                  <a:cubicBezTo>
                    <a:pt x="893" y="746"/>
                    <a:pt x="895" y="746"/>
                    <a:pt x="896" y="748"/>
                  </a:cubicBezTo>
                  <a:lnTo>
                    <a:pt x="1224" y="1182"/>
                  </a:lnTo>
                  <a:lnTo>
                    <a:pt x="1393" y="636"/>
                  </a:lnTo>
                  <a:lnTo>
                    <a:pt x="1393" y="636"/>
                  </a:lnTo>
                  <a:cubicBezTo>
                    <a:pt x="1393" y="635"/>
                    <a:pt x="1395" y="634"/>
                    <a:pt x="1396" y="634"/>
                  </a:cubicBezTo>
                  <a:lnTo>
                    <a:pt x="1396" y="634"/>
                  </a:lnTo>
                  <a:cubicBezTo>
                    <a:pt x="1397" y="633"/>
                    <a:pt x="1399" y="634"/>
                    <a:pt x="1400" y="635"/>
                  </a:cubicBezTo>
                  <a:lnTo>
                    <a:pt x="1634" y="944"/>
                  </a:lnTo>
                  <a:lnTo>
                    <a:pt x="1769" y="399"/>
                  </a:lnTo>
                  <a:lnTo>
                    <a:pt x="1769" y="399"/>
                  </a:lnTo>
                  <a:cubicBezTo>
                    <a:pt x="1769" y="399"/>
                    <a:pt x="1769" y="399"/>
                    <a:pt x="1769" y="398"/>
                  </a:cubicBezTo>
                  <a:lnTo>
                    <a:pt x="1906" y="161"/>
                  </a:lnTo>
                  <a:lnTo>
                    <a:pt x="1906" y="161"/>
                  </a:lnTo>
                  <a:cubicBezTo>
                    <a:pt x="1906" y="161"/>
                    <a:pt x="1907" y="160"/>
                    <a:pt x="1908" y="159"/>
                  </a:cubicBezTo>
                  <a:lnTo>
                    <a:pt x="2182" y="2"/>
                  </a:lnTo>
                  <a:lnTo>
                    <a:pt x="2182" y="2"/>
                  </a:lnTo>
                  <a:cubicBezTo>
                    <a:pt x="2183" y="0"/>
                    <a:pt x="2186" y="1"/>
                    <a:pt x="2187" y="3"/>
                  </a:cubicBezTo>
                  <a:lnTo>
                    <a:pt x="2187" y="3"/>
                  </a:lnTo>
                  <a:cubicBezTo>
                    <a:pt x="2188" y="5"/>
                    <a:pt x="2187" y="7"/>
                    <a:pt x="2185" y="8"/>
                  </a:cubicBezTo>
                  <a:lnTo>
                    <a:pt x="1912" y="165"/>
                  </a:lnTo>
                  <a:lnTo>
                    <a:pt x="1777" y="402"/>
                  </a:lnTo>
                  <a:lnTo>
                    <a:pt x="1640" y="955"/>
                  </a:lnTo>
                  <a:lnTo>
                    <a:pt x="1640" y="955"/>
                  </a:lnTo>
                  <a:cubicBezTo>
                    <a:pt x="1639" y="956"/>
                    <a:pt x="1638" y="957"/>
                    <a:pt x="1637" y="957"/>
                  </a:cubicBezTo>
                  <a:lnTo>
                    <a:pt x="1637" y="957"/>
                  </a:lnTo>
                  <a:cubicBezTo>
                    <a:pt x="1636" y="957"/>
                    <a:pt x="1634" y="957"/>
                    <a:pt x="1633" y="956"/>
                  </a:cubicBezTo>
                  <a:lnTo>
                    <a:pt x="1398" y="646"/>
                  </a:lnTo>
                  <a:lnTo>
                    <a:pt x="1229" y="1192"/>
                  </a:lnTo>
                  <a:lnTo>
                    <a:pt x="1229" y="1192"/>
                  </a:lnTo>
                  <a:cubicBezTo>
                    <a:pt x="1229" y="1193"/>
                    <a:pt x="1228" y="1194"/>
                    <a:pt x="1226" y="1194"/>
                  </a:cubicBezTo>
                  <a:lnTo>
                    <a:pt x="1226" y="1194"/>
                  </a:lnTo>
                  <a:cubicBezTo>
                    <a:pt x="1224" y="1194"/>
                    <a:pt x="1223" y="1194"/>
                    <a:pt x="1222" y="1193"/>
                  </a:cubicBezTo>
                  <a:lnTo>
                    <a:pt x="894" y="758"/>
                  </a:lnTo>
                  <a:lnTo>
                    <a:pt x="681" y="1348"/>
                  </a:lnTo>
                  <a:lnTo>
                    <a:pt x="681" y="1348"/>
                  </a:lnTo>
                  <a:cubicBezTo>
                    <a:pt x="681" y="1350"/>
                    <a:pt x="680" y="1351"/>
                    <a:pt x="679" y="1351"/>
                  </a:cubicBezTo>
                  <a:lnTo>
                    <a:pt x="679" y="1351"/>
                  </a:lnTo>
                  <a:cubicBezTo>
                    <a:pt x="678" y="1352"/>
                    <a:pt x="677" y="1352"/>
                    <a:pt x="676" y="1351"/>
                  </a:cubicBezTo>
                  <a:lnTo>
                    <a:pt x="451" y="1222"/>
                  </a:lnTo>
                  <a:lnTo>
                    <a:pt x="8" y="1909"/>
                  </a:lnTo>
                  <a:lnTo>
                    <a:pt x="8" y="1909"/>
                  </a:lnTo>
                  <a:cubicBezTo>
                    <a:pt x="7" y="1910"/>
                    <a:pt x="6" y="1911"/>
                    <a:pt x="5" y="1911"/>
                  </a:cubicBezTo>
                </a:path>
              </a:pathLst>
            </a:custGeom>
            <a:solidFill>
              <a:srgbClr val="10BB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90CE78F-ABC0-1242-ABD8-9DDB988A9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631" y="5217849"/>
              <a:ext cx="2228937" cy="1773934"/>
            </a:xfrm>
            <a:custGeom>
              <a:avLst/>
              <a:gdLst>
                <a:gd name="connsiteX0" fmla="*/ 338800 w 2228937"/>
                <a:gd name="connsiteY0" fmla="*/ 1663718 h 1773934"/>
                <a:gd name="connsiteX1" fmla="*/ 361301 w 2228937"/>
                <a:gd name="connsiteY1" fmla="*/ 1697508 h 1773934"/>
                <a:gd name="connsiteX2" fmla="*/ 324090 w 2228937"/>
                <a:gd name="connsiteY2" fmla="*/ 1769348 h 1773934"/>
                <a:gd name="connsiteX3" fmla="*/ 285639 w 2228937"/>
                <a:gd name="connsiteY3" fmla="*/ 1739621 h 1773934"/>
                <a:gd name="connsiteX4" fmla="*/ 324090 w 2228937"/>
                <a:gd name="connsiteY4" fmla="*/ 1667782 h 1773934"/>
                <a:gd name="connsiteX5" fmla="*/ 338800 w 2228937"/>
                <a:gd name="connsiteY5" fmla="*/ 1663718 h 1773934"/>
                <a:gd name="connsiteX6" fmla="*/ 52508 w 2228937"/>
                <a:gd name="connsiteY6" fmla="*/ 1499547 h 1773934"/>
                <a:gd name="connsiteX7" fmla="*/ 75681 w 2228937"/>
                <a:gd name="connsiteY7" fmla="*/ 1532319 h 1773934"/>
                <a:gd name="connsiteX8" fmla="*/ 37841 w 2228937"/>
                <a:gd name="connsiteY8" fmla="*/ 1604688 h 1773934"/>
                <a:gd name="connsiteX9" fmla="*/ 0 w 2228937"/>
                <a:gd name="connsiteY9" fmla="*/ 1576476 h 1773934"/>
                <a:gd name="connsiteX10" fmla="*/ 37841 w 2228937"/>
                <a:gd name="connsiteY10" fmla="*/ 1504108 h 1773934"/>
                <a:gd name="connsiteX11" fmla="*/ 52508 w 2228937"/>
                <a:gd name="connsiteY11" fmla="*/ 1499547 h 1773934"/>
                <a:gd name="connsiteX12" fmla="*/ 1024387 w 2228937"/>
                <a:gd name="connsiteY12" fmla="*/ 1477475 h 1773934"/>
                <a:gd name="connsiteX13" fmla="*/ 1047934 w 2228937"/>
                <a:gd name="connsiteY13" fmla="*/ 1510743 h 1773934"/>
                <a:gd name="connsiteX14" fmla="*/ 1009483 w 2228937"/>
                <a:gd name="connsiteY14" fmla="*/ 1582583 h 1773934"/>
                <a:gd name="connsiteX15" fmla="*/ 972272 w 2228937"/>
                <a:gd name="connsiteY15" fmla="*/ 1554095 h 1773934"/>
                <a:gd name="connsiteX16" fmla="*/ 1009483 w 2228937"/>
                <a:gd name="connsiteY16" fmla="*/ 1482255 h 1773934"/>
                <a:gd name="connsiteX17" fmla="*/ 1024387 w 2228937"/>
                <a:gd name="connsiteY17" fmla="*/ 1477475 h 1773934"/>
                <a:gd name="connsiteX18" fmla="*/ 1535238 w 2228937"/>
                <a:gd name="connsiteY18" fmla="*/ 1180328 h 1773934"/>
                <a:gd name="connsiteX19" fmla="*/ 1558785 w 2228937"/>
                <a:gd name="connsiteY19" fmla="*/ 1214119 h 1773934"/>
                <a:gd name="connsiteX20" fmla="*/ 1520334 w 2228937"/>
                <a:gd name="connsiteY20" fmla="*/ 1285958 h 1773934"/>
                <a:gd name="connsiteX21" fmla="*/ 1483123 w 2228937"/>
                <a:gd name="connsiteY21" fmla="*/ 1257470 h 1773934"/>
                <a:gd name="connsiteX22" fmla="*/ 1520334 w 2228937"/>
                <a:gd name="connsiteY22" fmla="*/ 1184392 h 1773934"/>
                <a:gd name="connsiteX23" fmla="*/ 1535238 w 2228937"/>
                <a:gd name="connsiteY23" fmla="*/ 1180328 h 1773934"/>
                <a:gd name="connsiteX24" fmla="*/ 601421 w 2228937"/>
                <a:gd name="connsiteY24" fmla="*/ 922604 h 1773934"/>
                <a:gd name="connsiteX25" fmla="*/ 624968 w 2228937"/>
                <a:gd name="connsiteY25" fmla="*/ 955550 h 1773934"/>
                <a:gd name="connsiteX26" fmla="*/ 586517 w 2228937"/>
                <a:gd name="connsiteY26" fmla="*/ 1027921 h 1773934"/>
                <a:gd name="connsiteX27" fmla="*/ 549306 w 2228937"/>
                <a:gd name="connsiteY27" fmla="*/ 998482 h 1773934"/>
                <a:gd name="connsiteX28" fmla="*/ 586517 w 2228937"/>
                <a:gd name="connsiteY28" fmla="*/ 927338 h 1773934"/>
                <a:gd name="connsiteX29" fmla="*/ 601421 w 2228937"/>
                <a:gd name="connsiteY29" fmla="*/ 922604 h 1773934"/>
                <a:gd name="connsiteX30" fmla="*/ 1233515 w 2228937"/>
                <a:gd name="connsiteY30" fmla="*/ 785351 h 1773934"/>
                <a:gd name="connsiteX31" fmla="*/ 1256688 w 2228937"/>
                <a:gd name="connsiteY31" fmla="*/ 818619 h 1773934"/>
                <a:gd name="connsiteX32" fmla="*/ 1218848 w 2228937"/>
                <a:gd name="connsiteY32" fmla="*/ 890458 h 1773934"/>
                <a:gd name="connsiteX33" fmla="*/ 1181007 w 2228937"/>
                <a:gd name="connsiteY33" fmla="*/ 861970 h 1773934"/>
                <a:gd name="connsiteX34" fmla="*/ 1218848 w 2228937"/>
                <a:gd name="connsiteY34" fmla="*/ 790131 h 1773934"/>
                <a:gd name="connsiteX35" fmla="*/ 1233515 w 2228937"/>
                <a:gd name="connsiteY35" fmla="*/ 785351 h 1773934"/>
                <a:gd name="connsiteX36" fmla="*/ 1700029 w 2228937"/>
                <a:gd name="connsiteY36" fmla="*/ 483161 h 1773934"/>
                <a:gd name="connsiteX37" fmla="*/ 1723576 w 2228937"/>
                <a:gd name="connsiteY37" fmla="*/ 516107 h 1773934"/>
                <a:gd name="connsiteX38" fmla="*/ 1685125 w 2228937"/>
                <a:gd name="connsiteY38" fmla="*/ 588478 h 1773934"/>
                <a:gd name="connsiteX39" fmla="*/ 1647914 w 2228937"/>
                <a:gd name="connsiteY39" fmla="*/ 559039 h 1773934"/>
                <a:gd name="connsiteX40" fmla="*/ 1685125 w 2228937"/>
                <a:gd name="connsiteY40" fmla="*/ 487895 h 1773934"/>
                <a:gd name="connsiteX41" fmla="*/ 1700029 w 2228937"/>
                <a:gd name="connsiteY41" fmla="*/ 483161 h 1773934"/>
                <a:gd name="connsiteX42" fmla="*/ 1871361 w 2228937"/>
                <a:gd name="connsiteY42" fmla="*/ 197596 h 1773934"/>
                <a:gd name="connsiteX43" fmla="*/ 1893862 w 2228937"/>
                <a:gd name="connsiteY43" fmla="*/ 230865 h 1773934"/>
                <a:gd name="connsiteX44" fmla="*/ 1856651 w 2228937"/>
                <a:gd name="connsiteY44" fmla="*/ 302707 h 1773934"/>
                <a:gd name="connsiteX45" fmla="*/ 1818200 w 2228937"/>
                <a:gd name="connsiteY45" fmla="*/ 274218 h 1773934"/>
                <a:gd name="connsiteX46" fmla="*/ 1856651 w 2228937"/>
                <a:gd name="connsiteY46" fmla="*/ 202376 h 1773934"/>
                <a:gd name="connsiteX47" fmla="*/ 1871361 w 2228937"/>
                <a:gd name="connsiteY47" fmla="*/ 197596 h 1773934"/>
                <a:gd name="connsiteX48" fmla="*/ 2206436 w 2228937"/>
                <a:gd name="connsiteY48" fmla="*/ 1 h 1773934"/>
                <a:gd name="connsiteX49" fmla="*/ 2228937 w 2228937"/>
                <a:gd name="connsiteY49" fmla="*/ 31876 h 1773934"/>
                <a:gd name="connsiteX50" fmla="*/ 2191726 w 2228937"/>
                <a:gd name="connsiteY50" fmla="*/ 104957 h 1773934"/>
                <a:gd name="connsiteX51" fmla="*/ 2153275 w 2228937"/>
                <a:gd name="connsiteY51" fmla="*/ 76468 h 1773934"/>
                <a:gd name="connsiteX52" fmla="*/ 2191726 w 2228937"/>
                <a:gd name="connsiteY52" fmla="*/ 4626 h 1773934"/>
                <a:gd name="connsiteX53" fmla="*/ 2206436 w 2228937"/>
                <a:gd name="connsiteY53" fmla="*/ 1 h 177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28937" h="1773934">
                  <a:moveTo>
                    <a:pt x="338800" y="1663718"/>
                  </a:moveTo>
                  <a:cubicBezTo>
                    <a:pt x="352231" y="1663834"/>
                    <a:pt x="361301" y="1676142"/>
                    <a:pt x="361301" y="1697508"/>
                  </a:cubicBezTo>
                  <a:cubicBezTo>
                    <a:pt x="361301" y="1724758"/>
                    <a:pt x="345176" y="1756961"/>
                    <a:pt x="324090" y="1769348"/>
                  </a:cubicBezTo>
                  <a:cubicBezTo>
                    <a:pt x="303004" y="1781734"/>
                    <a:pt x="285639" y="1768109"/>
                    <a:pt x="285639" y="1739621"/>
                  </a:cubicBezTo>
                  <a:cubicBezTo>
                    <a:pt x="285639" y="1712372"/>
                    <a:pt x="303004" y="1680168"/>
                    <a:pt x="324090" y="1667782"/>
                  </a:cubicBezTo>
                  <a:cubicBezTo>
                    <a:pt x="329362" y="1664995"/>
                    <a:pt x="334323" y="1663679"/>
                    <a:pt x="338800" y="1663718"/>
                  </a:cubicBezTo>
                  <a:close/>
                  <a:moveTo>
                    <a:pt x="52508" y="1499547"/>
                  </a:moveTo>
                  <a:cubicBezTo>
                    <a:pt x="66069" y="1499432"/>
                    <a:pt x="75681" y="1512081"/>
                    <a:pt x="75681" y="1532319"/>
                  </a:cubicBezTo>
                  <a:cubicBezTo>
                    <a:pt x="75681" y="1560531"/>
                    <a:pt x="58592" y="1592422"/>
                    <a:pt x="37841" y="1604688"/>
                  </a:cubicBezTo>
                  <a:cubicBezTo>
                    <a:pt x="17089" y="1616954"/>
                    <a:pt x="0" y="1603461"/>
                    <a:pt x="0" y="1576476"/>
                  </a:cubicBezTo>
                  <a:cubicBezTo>
                    <a:pt x="0" y="1548265"/>
                    <a:pt x="17089" y="1515147"/>
                    <a:pt x="37841" y="1504108"/>
                  </a:cubicBezTo>
                  <a:cubicBezTo>
                    <a:pt x="43029" y="1501042"/>
                    <a:pt x="47988" y="1499585"/>
                    <a:pt x="52508" y="1499547"/>
                  </a:cubicBezTo>
                  <a:close/>
                  <a:moveTo>
                    <a:pt x="1024387" y="1477475"/>
                  </a:moveTo>
                  <a:cubicBezTo>
                    <a:pt x="1038166" y="1477068"/>
                    <a:pt x="1047934" y="1489377"/>
                    <a:pt x="1047934" y="1510743"/>
                  </a:cubicBezTo>
                  <a:cubicBezTo>
                    <a:pt x="1047934" y="1537993"/>
                    <a:pt x="1030569" y="1570196"/>
                    <a:pt x="1009483" y="1582583"/>
                  </a:cubicBezTo>
                  <a:cubicBezTo>
                    <a:pt x="988397" y="1594969"/>
                    <a:pt x="972272" y="1581344"/>
                    <a:pt x="972272" y="1554095"/>
                  </a:cubicBezTo>
                  <a:cubicBezTo>
                    <a:pt x="972272" y="1526845"/>
                    <a:pt x="988397" y="1494641"/>
                    <a:pt x="1009483" y="1482255"/>
                  </a:cubicBezTo>
                  <a:cubicBezTo>
                    <a:pt x="1014754" y="1479158"/>
                    <a:pt x="1019793" y="1477610"/>
                    <a:pt x="1024387" y="1477475"/>
                  </a:cubicBezTo>
                  <a:close/>
                  <a:moveTo>
                    <a:pt x="1535238" y="1180328"/>
                  </a:moveTo>
                  <a:cubicBezTo>
                    <a:pt x="1549017" y="1180444"/>
                    <a:pt x="1558785" y="1192753"/>
                    <a:pt x="1558785" y="1214119"/>
                  </a:cubicBezTo>
                  <a:cubicBezTo>
                    <a:pt x="1558785" y="1241368"/>
                    <a:pt x="1541420" y="1273572"/>
                    <a:pt x="1520334" y="1285958"/>
                  </a:cubicBezTo>
                  <a:cubicBezTo>
                    <a:pt x="1500488" y="1298344"/>
                    <a:pt x="1483123" y="1285958"/>
                    <a:pt x="1483123" y="1257470"/>
                  </a:cubicBezTo>
                  <a:cubicBezTo>
                    <a:pt x="1483123" y="1228982"/>
                    <a:pt x="1500488" y="1196778"/>
                    <a:pt x="1520334" y="1184392"/>
                  </a:cubicBezTo>
                  <a:cubicBezTo>
                    <a:pt x="1525605" y="1181605"/>
                    <a:pt x="1530644" y="1180289"/>
                    <a:pt x="1535238" y="1180328"/>
                  </a:cubicBezTo>
                  <a:close/>
                  <a:moveTo>
                    <a:pt x="601421" y="922604"/>
                  </a:moveTo>
                  <a:cubicBezTo>
                    <a:pt x="615200" y="922201"/>
                    <a:pt x="624968" y="934391"/>
                    <a:pt x="624968" y="955550"/>
                  </a:cubicBezTo>
                  <a:cubicBezTo>
                    <a:pt x="624968" y="983763"/>
                    <a:pt x="607603" y="1015655"/>
                    <a:pt x="586517" y="1027921"/>
                  </a:cubicBezTo>
                  <a:cubicBezTo>
                    <a:pt x="565431" y="1040187"/>
                    <a:pt x="549306" y="1026694"/>
                    <a:pt x="549306" y="998482"/>
                  </a:cubicBezTo>
                  <a:cubicBezTo>
                    <a:pt x="549306" y="971496"/>
                    <a:pt x="565431" y="939604"/>
                    <a:pt x="586517" y="927338"/>
                  </a:cubicBezTo>
                  <a:cubicBezTo>
                    <a:pt x="591788" y="924271"/>
                    <a:pt x="596827" y="922738"/>
                    <a:pt x="601421" y="922604"/>
                  </a:cubicBezTo>
                  <a:close/>
                  <a:moveTo>
                    <a:pt x="1233515" y="785351"/>
                  </a:moveTo>
                  <a:cubicBezTo>
                    <a:pt x="1247076" y="784944"/>
                    <a:pt x="1256688" y="797253"/>
                    <a:pt x="1256688" y="818619"/>
                  </a:cubicBezTo>
                  <a:cubicBezTo>
                    <a:pt x="1256688" y="845868"/>
                    <a:pt x="1239599" y="878072"/>
                    <a:pt x="1218848" y="890458"/>
                  </a:cubicBezTo>
                  <a:cubicBezTo>
                    <a:pt x="1198096" y="902844"/>
                    <a:pt x="1181007" y="889219"/>
                    <a:pt x="1181007" y="861970"/>
                  </a:cubicBezTo>
                  <a:cubicBezTo>
                    <a:pt x="1181007" y="834721"/>
                    <a:pt x="1198096" y="801278"/>
                    <a:pt x="1218848" y="790131"/>
                  </a:cubicBezTo>
                  <a:cubicBezTo>
                    <a:pt x="1224036" y="787034"/>
                    <a:pt x="1228995" y="785486"/>
                    <a:pt x="1233515" y="785351"/>
                  </a:cubicBezTo>
                  <a:close/>
                  <a:moveTo>
                    <a:pt x="1700029" y="483161"/>
                  </a:moveTo>
                  <a:cubicBezTo>
                    <a:pt x="1713808" y="482758"/>
                    <a:pt x="1723576" y="494948"/>
                    <a:pt x="1723576" y="516107"/>
                  </a:cubicBezTo>
                  <a:cubicBezTo>
                    <a:pt x="1723576" y="544320"/>
                    <a:pt x="1706211" y="576212"/>
                    <a:pt x="1685125" y="588478"/>
                  </a:cubicBezTo>
                  <a:cubicBezTo>
                    <a:pt x="1665279" y="600744"/>
                    <a:pt x="1647914" y="587251"/>
                    <a:pt x="1647914" y="559039"/>
                  </a:cubicBezTo>
                  <a:cubicBezTo>
                    <a:pt x="1647914" y="532053"/>
                    <a:pt x="1665279" y="500161"/>
                    <a:pt x="1685125" y="487895"/>
                  </a:cubicBezTo>
                  <a:cubicBezTo>
                    <a:pt x="1690396" y="484828"/>
                    <a:pt x="1695435" y="483295"/>
                    <a:pt x="1700029" y="483161"/>
                  </a:cubicBezTo>
                  <a:close/>
                  <a:moveTo>
                    <a:pt x="1871361" y="197596"/>
                  </a:moveTo>
                  <a:cubicBezTo>
                    <a:pt x="1884792" y="197189"/>
                    <a:pt x="1893862" y="209499"/>
                    <a:pt x="1893862" y="230865"/>
                  </a:cubicBezTo>
                  <a:cubicBezTo>
                    <a:pt x="1893862" y="258115"/>
                    <a:pt x="1877737" y="291559"/>
                    <a:pt x="1856651" y="302707"/>
                  </a:cubicBezTo>
                  <a:cubicBezTo>
                    <a:pt x="1835565" y="315093"/>
                    <a:pt x="1818200" y="302707"/>
                    <a:pt x="1818200" y="274218"/>
                  </a:cubicBezTo>
                  <a:cubicBezTo>
                    <a:pt x="1818200" y="246968"/>
                    <a:pt x="1835565" y="213524"/>
                    <a:pt x="1856651" y="202376"/>
                  </a:cubicBezTo>
                  <a:cubicBezTo>
                    <a:pt x="1861923" y="199280"/>
                    <a:pt x="1866884" y="197731"/>
                    <a:pt x="1871361" y="197596"/>
                  </a:cubicBezTo>
                  <a:close/>
                  <a:moveTo>
                    <a:pt x="2206436" y="1"/>
                  </a:moveTo>
                  <a:cubicBezTo>
                    <a:pt x="2219867" y="-174"/>
                    <a:pt x="2228937" y="12368"/>
                    <a:pt x="2228937" y="31876"/>
                  </a:cubicBezTo>
                  <a:cubicBezTo>
                    <a:pt x="2228937" y="60365"/>
                    <a:pt x="2212812" y="93809"/>
                    <a:pt x="2191726" y="104957"/>
                  </a:cubicBezTo>
                  <a:cubicBezTo>
                    <a:pt x="2171881" y="117343"/>
                    <a:pt x="2153275" y="104957"/>
                    <a:pt x="2153275" y="76468"/>
                  </a:cubicBezTo>
                  <a:cubicBezTo>
                    <a:pt x="2153275" y="47979"/>
                    <a:pt x="2171881" y="17013"/>
                    <a:pt x="2191726" y="4626"/>
                  </a:cubicBezTo>
                  <a:cubicBezTo>
                    <a:pt x="2196998" y="1530"/>
                    <a:pt x="2201959" y="59"/>
                    <a:pt x="2206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149">
              <a:extLst>
                <a:ext uri="{FF2B5EF4-FFF2-40B4-BE49-F238E27FC236}">
                  <a16:creationId xmlns:a16="http://schemas.microsoft.com/office/drawing/2014/main" id="{58936B99-3F21-314E-9C0A-906DF6983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1004" y="8769583"/>
              <a:ext cx="1884114" cy="1197484"/>
            </a:xfrm>
            <a:custGeom>
              <a:avLst/>
              <a:gdLst>
                <a:gd name="T0" fmla="*/ 1243 w 1514"/>
                <a:gd name="T1" fmla="*/ 96 h 961"/>
                <a:gd name="T2" fmla="*/ 1243 w 1514"/>
                <a:gd name="T3" fmla="*/ 96 h 961"/>
                <a:gd name="T4" fmla="*/ 530 w 1514"/>
                <a:gd name="T5" fmla="*/ 152 h 961"/>
                <a:gd name="T6" fmla="*/ 530 w 1514"/>
                <a:gd name="T7" fmla="*/ 152 h 961"/>
                <a:gd name="T8" fmla="*/ 512 w 1514"/>
                <a:gd name="T9" fmla="*/ 484 h 961"/>
                <a:gd name="T10" fmla="*/ 0 w 1514"/>
                <a:gd name="T11" fmla="*/ 793 h 961"/>
                <a:gd name="T12" fmla="*/ 3 w 1514"/>
                <a:gd name="T13" fmla="*/ 837 h 961"/>
                <a:gd name="T14" fmla="*/ 221 w 1514"/>
                <a:gd name="T15" fmla="*/ 960 h 961"/>
                <a:gd name="T16" fmla="*/ 655 w 1514"/>
                <a:gd name="T17" fmla="*/ 565 h 961"/>
                <a:gd name="T18" fmla="*/ 655 w 1514"/>
                <a:gd name="T19" fmla="*/ 565 h 961"/>
                <a:gd name="T20" fmla="*/ 655 w 1514"/>
                <a:gd name="T21" fmla="*/ 565 h 961"/>
                <a:gd name="T22" fmla="*/ 1343 w 1514"/>
                <a:gd name="T23" fmla="*/ 499 h 961"/>
                <a:gd name="T24" fmla="*/ 1343 w 1514"/>
                <a:gd name="T25" fmla="*/ 499 h 961"/>
                <a:gd name="T26" fmla="*/ 1243 w 1514"/>
                <a:gd name="T27" fmla="*/ 96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4" h="961">
                  <a:moveTo>
                    <a:pt x="1243" y="96"/>
                  </a:moveTo>
                  <a:lnTo>
                    <a:pt x="1243" y="96"/>
                  </a:lnTo>
                  <a:cubicBezTo>
                    <a:pt x="1018" y="0"/>
                    <a:pt x="699" y="26"/>
                    <a:pt x="530" y="152"/>
                  </a:cubicBezTo>
                  <a:lnTo>
                    <a:pt x="530" y="152"/>
                  </a:lnTo>
                  <a:cubicBezTo>
                    <a:pt x="398" y="253"/>
                    <a:pt x="397" y="386"/>
                    <a:pt x="512" y="484"/>
                  </a:cubicBezTo>
                  <a:lnTo>
                    <a:pt x="0" y="793"/>
                  </a:lnTo>
                  <a:lnTo>
                    <a:pt x="3" y="837"/>
                  </a:lnTo>
                  <a:lnTo>
                    <a:pt x="221" y="960"/>
                  </a:lnTo>
                  <a:lnTo>
                    <a:pt x="655" y="565"/>
                  </a:lnTo>
                  <a:lnTo>
                    <a:pt x="655" y="565"/>
                  </a:lnTo>
                  <a:lnTo>
                    <a:pt x="655" y="565"/>
                  </a:lnTo>
                  <a:cubicBezTo>
                    <a:pt x="877" y="649"/>
                    <a:pt x="1180" y="622"/>
                    <a:pt x="1343" y="499"/>
                  </a:cubicBezTo>
                  <a:lnTo>
                    <a:pt x="1343" y="499"/>
                  </a:lnTo>
                  <a:cubicBezTo>
                    <a:pt x="1513" y="371"/>
                    <a:pt x="1467" y="191"/>
                    <a:pt x="1243" y="96"/>
                  </a:cubicBezTo>
                </a:path>
              </a:pathLst>
            </a:custGeom>
            <a:solidFill>
              <a:srgbClr val="B1D3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150">
              <a:extLst>
                <a:ext uri="{FF2B5EF4-FFF2-40B4-BE49-F238E27FC236}">
                  <a16:creationId xmlns:a16="http://schemas.microsoft.com/office/drawing/2014/main" id="{311CFA57-4500-934D-831C-25D6803ED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1004" y="8731132"/>
              <a:ext cx="1884114" cy="1181003"/>
            </a:xfrm>
            <a:custGeom>
              <a:avLst/>
              <a:gdLst>
                <a:gd name="T0" fmla="*/ 1243 w 1514"/>
                <a:gd name="T1" fmla="*/ 96 h 950"/>
                <a:gd name="T2" fmla="*/ 1243 w 1514"/>
                <a:gd name="T3" fmla="*/ 96 h 950"/>
                <a:gd name="T4" fmla="*/ 530 w 1514"/>
                <a:gd name="T5" fmla="*/ 153 h 950"/>
                <a:gd name="T6" fmla="*/ 530 w 1514"/>
                <a:gd name="T7" fmla="*/ 153 h 950"/>
                <a:gd name="T8" fmla="*/ 536 w 1514"/>
                <a:gd name="T9" fmla="*/ 503 h 950"/>
                <a:gd name="T10" fmla="*/ 0 w 1514"/>
                <a:gd name="T11" fmla="*/ 826 h 950"/>
                <a:gd name="T12" fmla="*/ 221 w 1514"/>
                <a:gd name="T13" fmla="*/ 949 h 950"/>
                <a:gd name="T14" fmla="*/ 649 w 1514"/>
                <a:gd name="T15" fmla="*/ 563 h 950"/>
                <a:gd name="T16" fmla="*/ 649 w 1514"/>
                <a:gd name="T17" fmla="*/ 563 h 950"/>
                <a:gd name="T18" fmla="*/ 1343 w 1514"/>
                <a:gd name="T19" fmla="*/ 499 h 950"/>
                <a:gd name="T20" fmla="*/ 1343 w 1514"/>
                <a:gd name="T21" fmla="*/ 499 h 950"/>
                <a:gd name="T22" fmla="*/ 1243 w 1514"/>
                <a:gd name="T23" fmla="*/ 96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4" h="950">
                  <a:moveTo>
                    <a:pt x="1243" y="96"/>
                  </a:moveTo>
                  <a:lnTo>
                    <a:pt x="1243" y="96"/>
                  </a:lnTo>
                  <a:cubicBezTo>
                    <a:pt x="1018" y="0"/>
                    <a:pt x="699" y="26"/>
                    <a:pt x="530" y="153"/>
                  </a:cubicBezTo>
                  <a:lnTo>
                    <a:pt x="530" y="153"/>
                  </a:lnTo>
                  <a:cubicBezTo>
                    <a:pt x="389" y="259"/>
                    <a:pt x="398" y="403"/>
                    <a:pt x="536" y="503"/>
                  </a:cubicBezTo>
                  <a:lnTo>
                    <a:pt x="0" y="826"/>
                  </a:lnTo>
                  <a:lnTo>
                    <a:pt x="221" y="949"/>
                  </a:lnTo>
                  <a:lnTo>
                    <a:pt x="649" y="563"/>
                  </a:lnTo>
                  <a:lnTo>
                    <a:pt x="649" y="563"/>
                  </a:lnTo>
                  <a:cubicBezTo>
                    <a:pt x="872" y="650"/>
                    <a:pt x="1179" y="622"/>
                    <a:pt x="1343" y="499"/>
                  </a:cubicBezTo>
                  <a:lnTo>
                    <a:pt x="1343" y="499"/>
                  </a:lnTo>
                  <a:cubicBezTo>
                    <a:pt x="1513" y="372"/>
                    <a:pt x="1467" y="191"/>
                    <a:pt x="1243" y="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1FC270B-32EB-3A43-B2A7-5DE7ED815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8201" y="8880085"/>
              <a:ext cx="1058909" cy="552272"/>
            </a:xfrm>
            <a:custGeom>
              <a:avLst/>
              <a:gdLst>
                <a:gd name="connsiteX0" fmla="*/ 556774 w 1058909"/>
                <a:gd name="connsiteY0" fmla="*/ 396 h 552272"/>
                <a:gd name="connsiteX1" fmla="*/ 848373 w 1058909"/>
                <a:gd name="connsiteY1" fmla="*/ 60193 h 552272"/>
                <a:gd name="connsiteX2" fmla="*/ 1058909 w 1058909"/>
                <a:gd name="connsiteY2" fmla="*/ 276137 h 552272"/>
                <a:gd name="connsiteX3" fmla="*/ 954264 w 1058909"/>
                <a:gd name="connsiteY3" fmla="*/ 432510 h 552272"/>
                <a:gd name="connsiteX4" fmla="*/ 209290 w 1058909"/>
                <a:gd name="connsiteY4" fmla="*/ 492081 h 552272"/>
                <a:gd name="connsiteX5" fmla="*/ 0 w 1058909"/>
                <a:gd name="connsiteY5" fmla="*/ 276137 h 552272"/>
                <a:gd name="connsiteX6" fmla="*/ 104645 w 1058909"/>
                <a:gd name="connsiteY6" fmla="*/ 119764 h 552272"/>
                <a:gd name="connsiteX7" fmla="*/ 556774 w 1058909"/>
                <a:gd name="connsiteY7" fmla="*/ 396 h 5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8909" h="552272">
                  <a:moveTo>
                    <a:pt x="556774" y="396"/>
                  </a:moveTo>
                  <a:cubicBezTo>
                    <a:pt x="658879" y="3356"/>
                    <a:pt x="760546" y="22961"/>
                    <a:pt x="848373" y="60193"/>
                  </a:cubicBezTo>
                  <a:cubicBezTo>
                    <a:pt x="975442" y="113558"/>
                    <a:pt x="1047697" y="194227"/>
                    <a:pt x="1058909" y="276137"/>
                  </a:cubicBezTo>
                  <a:cubicBezTo>
                    <a:pt x="1051435" y="330744"/>
                    <a:pt x="1016553" y="385350"/>
                    <a:pt x="954264" y="432510"/>
                  </a:cubicBezTo>
                  <a:cubicBezTo>
                    <a:pt x="778610" y="565304"/>
                    <a:pt x="444742" y="591366"/>
                    <a:pt x="209290" y="492081"/>
                  </a:cubicBezTo>
                  <a:cubicBezTo>
                    <a:pt x="83467" y="438716"/>
                    <a:pt x="11212" y="358047"/>
                    <a:pt x="0" y="276137"/>
                  </a:cubicBezTo>
                  <a:cubicBezTo>
                    <a:pt x="7475" y="220289"/>
                    <a:pt x="41111" y="166924"/>
                    <a:pt x="104645" y="119764"/>
                  </a:cubicBezTo>
                  <a:cubicBezTo>
                    <a:pt x="215208" y="36768"/>
                    <a:pt x="386599" y="-4536"/>
                    <a:pt x="556774" y="396"/>
                  </a:cubicBezTo>
                  <a:close/>
                </a:path>
              </a:pathLst>
            </a:custGeom>
            <a:gradFill>
              <a:gsLst>
                <a:gs pos="1000">
                  <a:srgbClr val="10BBE9"/>
                </a:gs>
                <a:gs pos="85000">
                  <a:srgbClr val="0684E7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152">
              <a:extLst>
                <a:ext uri="{FF2B5EF4-FFF2-40B4-BE49-F238E27FC236}">
                  <a16:creationId xmlns:a16="http://schemas.microsoft.com/office/drawing/2014/main" id="{9013EC8E-29C0-844F-B099-72062A37D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214" y="8797049"/>
              <a:ext cx="1087623" cy="362541"/>
            </a:xfrm>
            <a:custGeom>
              <a:avLst/>
              <a:gdLst>
                <a:gd name="T0" fmla="*/ 93 w 871"/>
                <a:gd name="T1" fmla="*/ 166 h 293"/>
                <a:gd name="T2" fmla="*/ 93 w 871"/>
                <a:gd name="T3" fmla="*/ 166 h 293"/>
                <a:gd name="T4" fmla="*/ 690 w 871"/>
                <a:gd name="T5" fmla="*/ 118 h 293"/>
                <a:gd name="T6" fmla="*/ 690 w 871"/>
                <a:gd name="T7" fmla="*/ 118 h 293"/>
                <a:gd name="T8" fmla="*/ 859 w 871"/>
                <a:gd name="T9" fmla="*/ 292 h 293"/>
                <a:gd name="T10" fmla="*/ 859 w 871"/>
                <a:gd name="T11" fmla="*/ 292 h 293"/>
                <a:gd name="T12" fmla="*/ 690 w 871"/>
                <a:gd name="T13" fmla="*/ 80 h 293"/>
                <a:gd name="T14" fmla="*/ 690 w 871"/>
                <a:gd name="T15" fmla="*/ 80 h 293"/>
                <a:gd name="T16" fmla="*/ 93 w 871"/>
                <a:gd name="T17" fmla="*/ 128 h 293"/>
                <a:gd name="T18" fmla="*/ 93 w 871"/>
                <a:gd name="T19" fmla="*/ 128 h 293"/>
                <a:gd name="T20" fmla="*/ 9 w 871"/>
                <a:gd name="T21" fmla="*/ 292 h 293"/>
                <a:gd name="T22" fmla="*/ 9 w 871"/>
                <a:gd name="T23" fmla="*/ 292 h 293"/>
                <a:gd name="T24" fmla="*/ 93 w 871"/>
                <a:gd name="T25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1" h="293">
                  <a:moveTo>
                    <a:pt x="93" y="166"/>
                  </a:moveTo>
                  <a:lnTo>
                    <a:pt x="93" y="166"/>
                  </a:lnTo>
                  <a:cubicBezTo>
                    <a:pt x="235" y="59"/>
                    <a:pt x="502" y="38"/>
                    <a:pt x="690" y="118"/>
                  </a:cubicBezTo>
                  <a:lnTo>
                    <a:pt x="690" y="118"/>
                  </a:lnTo>
                  <a:cubicBezTo>
                    <a:pt x="792" y="161"/>
                    <a:pt x="850" y="226"/>
                    <a:pt x="859" y="292"/>
                  </a:cubicBezTo>
                  <a:lnTo>
                    <a:pt x="859" y="292"/>
                  </a:lnTo>
                  <a:cubicBezTo>
                    <a:pt x="870" y="212"/>
                    <a:pt x="812" y="131"/>
                    <a:pt x="690" y="80"/>
                  </a:cubicBezTo>
                  <a:lnTo>
                    <a:pt x="690" y="80"/>
                  </a:lnTo>
                  <a:cubicBezTo>
                    <a:pt x="502" y="0"/>
                    <a:pt x="235" y="21"/>
                    <a:pt x="93" y="128"/>
                  </a:cubicBezTo>
                  <a:lnTo>
                    <a:pt x="93" y="128"/>
                  </a:lnTo>
                  <a:cubicBezTo>
                    <a:pt x="28" y="177"/>
                    <a:pt x="0" y="235"/>
                    <a:pt x="9" y="292"/>
                  </a:cubicBezTo>
                  <a:lnTo>
                    <a:pt x="9" y="292"/>
                  </a:lnTo>
                  <a:cubicBezTo>
                    <a:pt x="15" y="247"/>
                    <a:pt x="42" y="204"/>
                    <a:pt x="93" y="166"/>
                  </a:cubicBezTo>
                </a:path>
              </a:pathLst>
            </a:custGeom>
            <a:solidFill>
              <a:srgbClr val="1E58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153">
              <a:extLst>
                <a:ext uri="{FF2B5EF4-FFF2-40B4-BE49-F238E27FC236}">
                  <a16:creationId xmlns:a16="http://schemas.microsoft.com/office/drawing/2014/main" id="{7400C6A8-C395-0E42-945D-06035B2EE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8343" y="8939869"/>
              <a:ext cx="565785" cy="368032"/>
            </a:xfrm>
            <a:custGeom>
              <a:avLst/>
              <a:gdLst>
                <a:gd name="T0" fmla="*/ 226 w 452"/>
                <a:gd name="T1" fmla="*/ 116 h 294"/>
                <a:gd name="T2" fmla="*/ 226 w 452"/>
                <a:gd name="T3" fmla="*/ 116 h 294"/>
                <a:gd name="T4" fmla="*/ 408 w 452"/>
                <a:gd name="T5" fmla="*/ 236 h 294"/>
                <a:gd name="T6" fmla="*/ 408 w 452"/>
                <a:gd name="T7" fmla="*/ 236 h 294"/>
                <a:gd name="T8" fmla="*/ 451 w 452"/>
                <a:gd name="T9" fmla="*/ 135 h 294"/>
                <a:gd name="T10" fmla="*/ 451 w 452"/>
                <a:gd name="T11" fmla="*/ 135 h 294"/>
                <a:gd name="T12" fmla="*/ 361 w 452"/>
                <a:gd name="T13" fmla="*/ 42 h 294"/>
                <a:gd name="T14" fmla="*/ 361 w 452"/>
                <a:gd name="T15" fmla="*/ 42 h 294"/>
                <a:gd name="T16" fmla="*/ 44 w 452"/>
                <a:gd name="T17" fmla="*/ 67 h 294"/>
                <a:gd name="T18" fmla="*/ 44 w 452"/>
                <a:gd name="T19" fmla="*/ 67 h 294"/>
                <a:gd name="T20" fmla="*/ 0 w 452"/>
                <a:gd name="T21" fmla="*/ 135 h 294"/>
                <a:gd name="T22" fmla="*/ 0 w 452"/>
                <a:gd name="T23" fmla="*/ 135 h 294"/>
                <a:gd name="T24" fmla="*/ 226 w 452"/>
                <a:gd name="T25" fmla="*/ 11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2" h="294">
                  <a:moveTo>
                    <a:pt x="226" y="116"/>
                  </a:moveTo>
                  <a:lnTo>
                    <a:pt x="226" y="116"/>
                  </a:lnTo>
                  <a:cubicBezTo>
                    <a:pt x="358" y="150"/>
                    <a:pt x="333" y="293"/>
                    <a:pt x="408" y="236"/>
                  </a:cubicBezTo>
                  <a:lnTo>
                    <a:pt x="408" y="236"/>
                  </a:lnTo>
                  <a:cubicBezTo>
                    <a:pt x="435" y="216"/>
                    <a:pt x="451" y="180"/>
                    <a:pt x="451" y="135"/>
                  </a:cubicBezTo>
                  <a:lnTo>
                    <a:pt x="451" y="135"/>
                  </a:lnTo>
                  <a:cubicBezTo>
                    <a:pt x="446" y="99"/>
                    <a:pt x="415" y="65"/>
                    <a:pt x="361" y="42"/>
                  </a:cubicBezTo>
                  <a:lnTo>
                    <a:pt x="361" y="42"/>
                  </a:lnTo>
                  <a:cubicBezTo>
                    <a:pt x="262" y="0"/>
                    <a:pt x="120" y="11"/>
                    <a:pt x="44" y="67"/>
                  </a:cubicBezTo>
                  <a:lnTo>
                    <a:pt x="44" y="67"/>
                  </a:lnTo>
                  <a:cubicBezTo>
                    <a:pt x="18" y="88"/>
                    <a:pt x="3" y="111"/>
                    <a:pt x="0" y="135"/>
                  </a:cubicBezTo>
                  <a:lnTo>
                    <a:pt x="0" y="135"/>
                  </a:lnTo>
                  <a:cubicBezTo>
                    <a:pt x="5" y="170"/>
                    <a:pt x="112" y="87"/>
                    <a:pt x="226" y="116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154">
              <a:extLst>
                <a:ext uri="{FF2B5EF4-FFF2-40B4-BE49-F238E27FC236}">
                  <a16:creationId xmlns:a16="http://schemas.microsoft.com/office/drawing/2014/main" id="{D8995C48-472C-B54B-A611-2BC4344AC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3369" y="7182093"/>
              <a:ext cx="153804" cy="153804"/>
            </a:xfrm>
            <a:custGeom>
              <a:avLst/>
              <a:gdLst>
                <a:gd name="T0" fmla="*/ 61 w 124"/>
                <a:gd name="T1" fmla="*/ 7 h 124"/>
                <a:gd name="T2" fmla="*/ 61 w 124"/>
                <a:gd name="T3" fmla="*/ 7 h 124"/>
                <a:gd name="T4" fmla="*/ 6 w 124"/>
                <a:gd name="T5" fmla="*/ 61 h 124"/>
                <a:gd name="T6" fmla="*/ 6 w 124"/>
                <a:gd name="T7" fmla="*/ 61 h 124"/>
                <a:gd name="T8" fmla="*/ 61 w 124"/>
                <a:gd name="T9" fmla="*/ 117 h 124"/>
                <a:gd name="T10" fmla="*/ 61 w 124"/>
                <a:gd name="T11" fmla="*/ 117 h 124"/>
                <a:gd name="T12" fmla="*/ 116 w 124"/>
                <a:gd name="T13" fmla="*/ 61 h 124"/>
                <a:gd name="T14" fmla="*/ 116 w 124"/>
                <a:gd name="T15" fmla="*/ 61 h 124"/>
                <a:gd name="T16" fmla="*/ 61 w 124"/>
                <a:gd name="T17" fmla="*/ 7 h 124"/>
                <a:gd name="T18" fmla="*/ 61 w 124"/>
                <a:gd name="T19" fmla="*/ 123 h 124"/>
                <a:gd name="T20" fmla="*/ 61 w 124"/>
                <a:gd name="T21" fmla="*/ 123 h 124"/>
                <a:gd name="T22" fmla="*/ 0 w 124"/>
                <a:gd name="T23" fmla="*/ 61 h 124"/>
                <a:gd name="T24" fmla="*/ 0 w 124"/>
                <a:gd name="T25" fmla="*/ 61 h 124"/>
                <a:gd name="T26" fmla="*/ 61 w 124"/>
                <a:gd name="T27" fmla="*/ 0 h 124"/>
                <a:gd name="T28" fmla="*/ 61 w 124"/>
                <a:gd name="T29" fmla="*/ 0 h 124"/>
                <a:gd name="T30" fmla="*/ 123 w 124"/>
                <a:gd name="T31" fmla="*/ 61 h 124"/>
                <a:gd name="T32" fmla="*/ 123 w 124"/>
                <a:gd name="T33" fmla="*/ 61 h 124"/>
                <a:gd name="T34" fmla="*/ 61 w 124"/>
                <a:gd name="T35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61" y="7"/>
                  </a:moveTo>
                  <a:lnTo>
                    <a:pt x="61" y="7"/>
                  </a:lnTo>
                  <a:cubicBezTo>
                    <a:pt x="31" y="7"/>
                    <a:pt x="6" y="32"/>
                    <a:pt x="6" y="61"/>
                  </a:cubicBezTo>
                  <a:lnTo>
                    <a:pt x="6" y="61"/>
                  </a:lnTo>
                  <a:cubicBezTo>
                    <a:pt x="6" y="92"/>
                    <a:pt x="31" y="117"/>
                    <a:pt x="61" y="117"/>
                  </a:cubicBezTo>
                  <a:lnTo>
                    <a:pt x="61" y="117"/>
                  </a:lnTo>
                  <a:cubicBezTo>
                    <a:pt x="91" y="117"/>
                    <a:pt x="116" y="92"/>
                    <a:pt x="116" y="61"/>
                  </a:cubicBezTo>
                  <a:lnTo>
                    <a:pt x="116" y="61"/>
                  </a:lnTo>
                  <a:cubicBezTo>
                    <a:pt x="116" y="32"/>
                    <a:pt x="91" y="7"/>
                    <a:pt x="61" y="7"/>
                  </a:cubicBezTo>
                  <a:close/>
                  <a:moveTo>
                    <a:pt x="61" y="123"/>
                  </a:moveTo>
                  <a:lnTo>
                    <a:pt x="61" y="123"/>
                  </a:lnTo>
                  <a:cubicBezTo>
                    <a:pt x="27" y="123"/>
                    <a:pt x="0" y="96"/>
                    <a:pt x="0" y="61"/>
                  </a:cubicBezTo>
                  <a:lnTo>
                    <a:pt x="0" y="61"/>
                  </a:lnTo>
                  <a:cubicBezTo>
                    <a:pt x="0" y="28"/>
                    <a:pt x="27" y="0"/>
                    <a:pt x="61" y="0"/>
                  </a:cubicBezTo>
                  <a:lnTo>
                    <a:pt x="61" y="0"/>
                  </a:lnTo>
                  <a:cubicBezTo>
                    <a:pt x="95" y="0"/>
                    <a:pt x="123" y="28"/>
                    <a:pt x="123" y="61"/>
                  </a:cubicBezTo>
                  <a:lnTo>
                    <a:pt x="123" y="61"/>
                  </a:lnTo>
                  <a:cubicBezTo>
                    <a:pt x="123" y="96"/>
                    <a:pt x="95" y="123"/>
                    <a:pt x="61" y="123"/>
                  </a:cubicBezTo>
                  <a:close/>
                </a:path>
              </a:pathLst>
            </a:custGeom>
            <a:solidFill>
              <a:srgbClr val="1225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155">
              <a:extLst>
                <a:ext uri="{FF2B5EF4-FFF2-40B4-BE49-F238E27FC236}">
                  <a16:creationId xmlns:a16="http://schemas.microsoft.com/office/drawing/2014/main" id="{E193C86C-C8C3-C24F-9931-8AF404B1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885" y="7808300"/>
              <a:ext cx="1257905" cy="565782"/>
            </a:xfrm>
            <a:custGeom>
              <a:avLst/>
              <a:gdLst>
                <a:gd name="T0" fmla="*/ 37 w 1012"/>
                <a:gd name="T1" fmla="*/ 69 h 453"/>
                <a:gd name="T2" fmla="*/ 37 w 1012"/>
                <a:gd name="T3" fmla="*/ 69 h 453"/>
                <a:gd name="T4" fmla="*/ 77 w 1012"/>
                <a:gd name="T5" fmla="*/ 234 h 453"/>
                <a:gd name="T6" fmla="*/ 413 w 1012"/>
                <a:gd name="T7" fmla="*/ 425 h 453"/>
                <a:gd name="T8" fmla="*/ 413 w 1012"/>
                <a:gd name="T9" fmla="*/ 425 h 453"/>
                <a:gd name="T10" fmla="*/ 548 w 1012"/>
                <a:gd name="T11" fmla="*/ 435 h 453"/>
                <a:gd name="T12" fmla="*/ 1011 w 1012"/>
                <a:gd name="T13" fmla="*/ 254 h 453"/>
                <a:gd name="T14" fmla="*/ 972 w 1012"/>
                <a:gd name="T15" fmla="*/ 142 h 453"/>
                <a:gd name="T16" fmla="*/ 501 w 1012"/>
                <a:gd name="T17" fmla="*/ 222 h 453"/>
                <a:gd name="T18" fmla="*/ 196 w 1012"/>
                <a:gd name="T19" fmla="*/ 34 h 453"/>
                <a:gd name="T20" fmla="*/ 196 w 1012"/>
                <a:gd name="T21" fmla="*/ 34 h 453"/>
                <a:gd name="T22" fmla="*/ 37 w 1012"/>
                <a:gd name="T23" fmla="*/ 6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2" h="453">
                  <a:moveTo>
                    <a:pt x="37" y="69"/>
                  </a:moveTo>
                  <a:lnTo>
                    <a:pt x="37" y="69"/>
                  </a:lnTo>
                  <a:cubicBezTo>
                    <a:pt x="0" y="125"/>
                    <a:pt x="19" y="201"/>
                    <a:pt x="77" y="234"/>
                  </a:cubicBezTo>
                  <a:lnTo>
                    <a:pt x="413" y="425"/>
                  </a:lnTo>
                  <a:lnTo>
                    <a:pt x="413" y="425"/>
                  </a:lnTo>
                  <a:cubicBezTo>
                    <a:pt x="454" y="448"/>
                    <a:pt x="504" y="452"/>
                    <a:pt x="548" y="435"/>
                  </a:cubicBezTo>
                  <a:lnTo>
                    <a:pt x="1011" y="254"/>
                  </a:lnTo>
                  <a:lnTo>
                    <a:pt x="972" y="142"/>
                  </a:lnTo>
                  <a:lnTo>
                    <a:pt x="501" y="222"/>
                  </a:lnTo>
                  <a:lnTo>
                    <a:pt x="196" y="34"/>
                  </a:lnTo>
                  <a:lnTo>
                    <a:pt x="196" y="34"/>
                  </a:lnTo>
                  <a:cubicBezTo>
                    <a:pt x="142" y="0"/>
                    <a:pt x="71" y="16"/>
                    <a:pt x="37" y="69"/>
                  </a:cubicBezTo>
                </a:path>
              </a:pathLst>
            </a:custGeom>
            <a:solidFill>
              <a:srgbClr val="E5F4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156">
              <a:extLst>
                <a:ext uri="{FF2B5EF4-FFF2-40B4-BE49-F238E27FC236}">
                  <a16:creationId xmlns:a16="http://schemas.microsoft.com/office/drawing/2014/main" id="{7DD5D248-A58C-3349-9751-C50A3220B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885" y="7808300"/>
              <a:ext cx="774518" cy="565782"/>
            </a:xfrm>
            <a:custGeom>
              <a:avLst/>
              <a:gdLst>
                <a:gd name="T0" fmla="*/ 454 w 623"/>
                <a:gd name="T1" fmla="*/ 193 h 453"/>
                <a:gd name="T2" fmla="*/ 196 w 623"/>
                <a:gd name="T3" fmla="*/ 34 h 453"/>
                <a:gd name="T4" fmla="*/ 196 w 623"/>
                <a:gd name="T5" fmla="*/ 34 h 453"/>
                <a:gd name="T6" fmla="*/ 37 w 623"/>
                <a:gd name="T7" fmla="*/ 69 h 453"/>
                <a:gd name="T8" fmla="*/ 37 w 623"/>
                <a:gd name="T9" fmla="*/ 69 h 453"/>
                <a:gd name="T10" fmla="*/ 77 w 623"/>
                <a:gd name="T11" fmla="*/ 234 h 453"/>
                <a:gd name="T12" fmla="*/ 413 w 623"/>
                <a:gd name="T13" fmla="*/ 425 h 453"/>
                <a:gd name="T14" fmla="*/ 413 w 623"/>
                <a:gd name="T15" fmla="*/ 425 h 453"/>
                <a:gd name="T16" fmla="*/ 548 w 623"/>
                <a:gd name="T17" fmla="*/ 435 h 453"/>
                <a:gd name="T18" fmla="*/ 622 w 623"/>
                <a:gd name="T19" fmla="*/ 406 h 453"/>
                <a:gd name="T20" fmla="*/ 467 w 623"/>
                <a:gd name="T21" fmla="*/ 271 h 453"/>
                <a:gd name="T22" fmla="*/ 454 w 623"/>
                <a:gd name="T23" fmla="*/ 19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3" h="453">
                  <a:moveTo>
                    <a:pt x="454" y="193"/>
                  </a:moveTo>
                  <a:lnTo>
                    <a:pt x="196" y="34"/>
                  </a:lnTo>
                  <a:lnTo>
                    <a:pt x="196" y="34"/>
                  </a:lnTo>
                  <a:cubicBezTo>
                    <a:pt x="142" y="0"/>
                    <a:pt x="71" y="16"/>
                    <a:pt x="37" y="69"/>
                  </a:cubicBezTo>
                  <a:lnTo>
                    <a:pt x="37" y="69"/>
                  </a:lnTo>
                  <a:cubicBezTo>
                    <a:pt x="0" y="125"/>
                    <a:pt x="19" y="201"/>
                    <a:pt x="77" y="234"/>
                  </a:cubicBezTo>
                  <a:lnTo>
                    <a:pt x="413" y="425"/>
                  </a:lnTo>
                  <a:lnTo>
                    <a:pt x="413" y="425"/>
                  </a:lnTo>
                  <a:cubicBezTo>
                    <a:pt x="454" y="448"/>
                    <a:pt x="504" y="452"/>
                    <a:pt x="548" y="435"/>
                  </a:cubicBezTo>
                  <a:lnTo>
                    <a:pt x="622" y="406"/>
                  </a:lnTo>
                  <a:lnTo>
                    <a:pt x="467" y="271"/>
                  </a:lnTo>
                  <a:lnTo>
                    <a:pt x="454" y="193"/>
                  </a:lnTo>
                </a:path>
              </a:pathLst>
            </a:custGeom>
            <a:solidFill>
              <a:srgbClr val="B1D3E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157">
              <a:extLst>
                <a:ext uri="{FF2B5EF4-FFF2-40B4-BE49-F238E27FC236}">
                  <a16:creationId xmlns:a16="http://schemas.microsoft.com/office/drawing/2014/main" id="{D5767D41-9F59-354E-A0B1-F49A30D6C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757" y="11164551"/>
              <a:ext cx="390005" cy="258175"/>
            </a:xfrm>
            <a:custGeom>
              <a:avLst/>
              <a:gdLst>
                <a:gd name="T0" fmla="*/ 19 w 311"/>
                <a:gd name="T1" fmla="*/ 80 h 206"/>
                <a:gd name="T2" fmla="*/ 19 w 311"/>
                <a:gd name="T3" fmla="*/ 80 h 206"/>
                <a:gd name="T4" fmla="*/ 29 w 311"/>
                <a:gd name="T5" fmla="*/ 180 h 206"/>
                <a:gd name="T6" fmla="*/ 29 w 311"/>
                <a:gd name="T7" fmla="*/ 180 h 206"/>
                <a:gd name="T8" fmla="*/ 169 w 311"/>
                <a:gd name="T9" fmla="*/ 182 h 206"/>
                <a:gd name="T10" fmla="*/ 169 w 311"/>
                <a:gd name="T11" fmla="*/ 182 h 206"/>
                <a:gd name="T12" fmla="*/ 227 w 311"/>
                <a:gd name="T13" fmla="*/ 132 h 206"/>
                <a:gd name="T14" fmla="*/ 227 w 311"/>
                <a:gd name="T15" fmla="*/ 132 h 206"/>
                <a:gd name="T16" fmla="*/ 308 w 311"/>
                <a:gd name="T17" fmla="*/ 65 h 206"/>
                <a:gd name="T18" fmla="*/ 308 w 311"/>
                <a:gd name="T19" fmla="*/ 65 h 206"/>
                <a:gd name="T20" fmla="*/ 164 w 311"/>
                <a:gd name="T21" fmla="*/ 31 h 206"/>
                <a:gd name="T22" fmla="*/ 164 w 311"/>
                <a:gd name="T23" fmla="*/ 31 h 206"/>
                <a:gd name="T24" fmla="*/ 19 w 311"/>
                <a:gd name="T25" fmla="*/ 8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06">
                  <a:moveTo>
                    <a:pt x="19" y="80"/>
                  </a:moveTo>
                  <a:lnTo>
                    <a:pt x="19" y="80"/>
                  </a:lnTo>
                  <a:cubicBezTo>
                    <a:pt x="19" y="80"/>
                    <a:pt x="0" y="159"/>
                    <a:pt x="29" y="180"/>
                  </a:cubicBezTo>
                  <a:lnTo>
                    <a:pt x="29" y="180"/>
                  </a:lnTo>
                  <a:cubicBezTo>
                    <a:pt x="57" y="201"/>
                    <a:pt x="143" y="205"/>
                    <a:pt x="169" y="182"/>
                  </a:cubicBezTo>
                  <a:lnTo>
                    <a:pt x="169" y="182"/>
                  </a:lnTo>
                  <a:cubicBezTo>
                    <a:pt x="185" y="168"/>
                    <a:pt x="190" y="142"/>
                    <a:pt x="227" y="132"/>
                  </a:cubicBezTo>
                  <a:lnTo>
                    <a:pt x="227" y="132"/>
                  </a:lnTo>
                  <a:cubicBezTo>
                    <a:pt x="264" y="123"/>
                    <a:pt x="310" y="90"/>
                    <a:pt x="308" y="65"/>
                  </a:cubicBezTo>
                  <a:lnTo>
                    <a:pt x="308" y="65"/>
                  </a:lnTo>
                  <a:cubicBezTo>
                    <a:pt x="308" y="46"/>
                    <a:pt x="289" y="0"/>
                    <a:pt x="164" y="31"/>
                  </a:cubicBezTo>
                  <a:lnTo>
                    <a:pt x="164" y="31"/>
                  </a:lnTo>
                  <a:cubicBezTo>
                    <a:pt x="60" y="58"/>
                    <a:pt x="19" y="80"/>
                    <a:pt x="19" y="80"/>
                  </a:cubicBezTo>
                </a:path>
              </a:pathLst>
            </a:custGeom>
            <a:solidFill>
              <a:srgbClr val="1225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158">
              <a:extLst>
                <a:ext uri="{FF2B5EF4-FFF2-40B4-BE49-F238E27FC236}">
                  <a16:creationId xmlns:a16="http://schemas.microsoft.com/office/drawing/2014/main" id="{5A2715E8-891E-DB40-B030-F463A23F0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23" y="11159059"/>
              <a:ext cx="390007" cy="258171"/>
            </a:xfrm>
            <a:custGeom>
              <a:avLst/>
              <a:gdLst>
                <a:gd name="T0" fmla="*/ 19 w 311"/>
                <a:gd name="T1" fmla="*/ 80 h 206"/>
                <a:gd name="T2" fmla="*/ 19 w 311"/>
                <a:gd name="T3" fmla="*/ 80 h 206"/>
                <a:gd name="T4" fmla="*/ 29 w 311"/>
                <a:gd name="T5" fmla="*/ 180 h 206"/>
                <a:gd name="T6" fmla="*/ 29 w 311"/>
                <a:gd name="T7" fmla="*/ 180 h 206"/>
                <a:gd name="T8" fmla="*/ 170 w 311"/>
                <a:gd name="T9" fmla="*/ 182 h 206"/>
                <a:gd name="T10" fmla="*/ 170 w 311"/>
                <a:gd name="T11" fmla="*/ 182 h 206"/>
                <a:gd name="T12" fmla="*/ 228 w 311"/>
                <a:gd name="T13" fmla="*/ 133 h 206"/>
                <a:gd name="T14" fmla="*/ 228 w 311"/>
                <a:gd name="T15" fmla="*/ 133 h 206"/>
                <a:gd name="T16" fmla="*/ 309 w 311"/>
                <a:gd name="T17" fmla="*/ 64 h 206"/>
                <a:gd name="T18" fmla="*/ 309 w 311"/>
                <a:gd name="T19" fmla="*/ 64 h 206"/>
                <a:gd name="T20" fmla="*/ 164 w 311"/>
                <a:gd name="T21" fmla="*/ 31 h 206"/>
                <a:gd name="T22" fmla="*/ 164 w 311"/>
                <a:gd name="T23" fmla="*/ 31 h 206"/>
                <a:gd name="T24" fmla="*/ 19 w 311"/>
                <a:gd name="T25" fmla="*/ 8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206">
                  <a:moveTo>
                    <a:pt x="19" y="80"/>
                  </a:moveTo>
                  <a:lnTo>
                    <a:pt x="19" y="80"/>
                  </a:lnTo>
                  <a:cubicBezTo>
                    <a:pt x="19" y="80"/>
                    <a:pt x="0" y="159"/>
                    <a:pt x="29" y="180"/>
                  </a:cubicBezTo>
                  <a:lnTo>
                    <a:pt x="29" y="180"/>
                  </a:lnTo>
                  <a:cubicBezTo>
                    <a:pt x="58" y="201"/>
                    <a:pt x="143" y="205"/>
                    <a:pt x="170" y="182"/>
                  </a:cubicBezTo>
                  <a:lnTo>
                    <a:pt x="170" y="182"/>
                  </a:lnTo>
                  <a:cubicBezTo>
                    <a:pt x="185" y="168"/>
                    <a:pt x="191" y="143"/>
                    <a:pt x="228" y="133"/>
                  </a:cubicBezTo>
                  <a:lnTo>
                    <a:pt x="228" y="133"/>
                  </a:lnTo>
                  <a:cubicBezTo>
                    <a:pt x="264" y="123"/>
                    <a:pt x="310" y="91"/>
                    <a:pt x="309" y="64"/>
                  </a:cubicBezTo>
                  <a:lnTo>
                    <a:pt x="309" y="64"/>
                  </a:lnTo>
                  <a:cubicBezTo>
                    <a:pt x="309" y="47"/>
                    <a:pt x="289" y="0"/>
                    <a:pt x="164" y="31"/>
                  </a:cubicBezTo>
                  <a:lnTo>
                    <a:pt x="164" y="31"/>
                  </a:lnTo>
                  <a:cubicBezTo>
                    <a:pt x="60" y="58"/>
                    <a:pt x="19" y="80"/>
                    <a:pt x="19" y="80"/>
                  </a:cubicBezTo>
                </a:path>
              </a:pathLst>
            </a:custGeom>
            <a:solidFill>
              <a:srgbClr val="1225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7B115EF-7DF9-C048-8B73-5DE43A6BC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272" y="9714385"/>
              <a:ext cx="685387" cy="1602724"/>
            </a:xfrm>
            <a:custGeom>
              <a:avLst/>
              <a:gdLst>
                <a:gd name="connsiteX0" fmla="*/ 0 w 685387"/>
                <a:gd name="connsiteY0" fmla="*/ 0 h 1602724"/>
                <a:gd name="connsiteX1" fmla="*/ 350308 w 685387"/>
                <a:gd name="connsiteY1" fmla="*/ 0 h 1602724"/>
                <a:gd name="connsiteX2" fmla="*/ 350308 w 685387"/>
                <a:gd name="connsiteY2" fmla="*/ 2 h 1602724"/>
                <a:gd name="connsiteX3" fmla="*/ 685387 w 685387"/>
                <a:gd name="connsiteY3" fmla="*/ 2 h 1602724"/>
                <a:gd name="connsiteX4" fmla="*/ 610853 w 685387"/>
                <a:gd name="connsiteY4" fmla="*/ 1561074 h 1602724"/>
                <a:gd name="connsiteX5" fmla="*/ 510231 w 685387"/>
                <a:gd name="connsiteY5" fmla="*/ 1597233 h 1602724"/>
                <a:gd name="connsiteX6" fmla="*/ 409610 w 685387"/>
                <a:gd name="connsiteY6" fmla="*/ 1561074 h 1602724"/>
                <a:gd name="connsiteX7" fmla="*/ 341085 w 685387"/>
                <a:gd name="connsiteY7" fmla="*/ 125875 h 1602724"/>
                <a:gd name="connsiteX8" fmla="*/ 235616 w 685387"/>
                <a:gd name="connsiteY8" fmla="*/ 1565364 h 1602724"/>
                <a:gd name="connsiteX9" fmla="*/ 139624 w 685387"/>
                <a:gd name="connsiteY9" fmla="*/ 1602724 h 1602724"/>
                <a:gd name="connsiteX10" fmla="*/ 44879 w 685387"/>
                <a:gd name="connsiteY10" fmla="*/ 1565364 h 160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387" h="1602724">
                  <a:moveTo>
                    <a:pt x="0" y="0"/>
                  </a:moveTo>
                  <a:lnTo>
                    <a:pt x="350308" y="0"/>
                  </a:lnTo>
                  <a:lnTo>
                    <a:pt x="350308" y="2"/>
                  </a:lnTo>
                  <a:lnTo>
                    <a:pt x="685387" y="2"/>
                  </a:lnTo>
                  <a:lnTo>
                    <a:pt x="610853" y="1561074"/>
                  </a:lnTo>
                  <a:cubicBezTo>
                    <a:pt x="610853" y="1561074"/>
                    <a:pt x="579797" y="1597233"/>
                    <a:pt x="510231" y="1597233"/>
                  </a:cubicBezTo>
                  <a:cubicBezTo>
                    <a:pt x="441908" y="1597233"/>
                    <a:pt x="409610" y="1561074"/>
                    <a:pt x="409610" y="1561074"/>
                  </a:cubicBezTo>
                  <a:lnTo>
                    <a:pt x="341085" y="125875"/>
                  </a:lnTo>
                  <a:lnTo>
                    <a:pt x="235616" y="1565364"/>
                  </a:lnTo>
                  <a:cubicBezTo>
                    <a:pt x="235616" y="1565364"/>
                    <a:pt x="196970" y="1602724"/>
                    <a:pt x="139624" y="1602724"/>
                  </a:cubicBezTo>
                  <a:cubicBezTo>
                    <a:pt x="82278" y="1602724"/>
                    <a:pt x="44879" y="1565364"/>
                    <a:pt x="44879" y="1565364"/>
                  </a:cubicBezTo>
                  <a:close/>
                </a:path>
              </a:pathLst>
            </a:custGeom>
            <a:solidFill>
              <a:srgbClr val="E5F4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161">
              <a:extLst>
                <a:ext uri="{FF2B5EF4-FFF2-40B4-BE49-F238E27FC236}">
                  <a16:creationId xmlns:a16="http://schemas.microsoft.com/office/drawing/2014/main" id="{E101358A-20D6-DE4D-89A7-F2751D51F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813" y="7434774"/>
              <a:ext cx="263667" cy="379019"/>
            </a:xfrm>
            <a:custGeom>
              <a:avLst/>
              <a:gdLst>
                <a:gd name="T0" fmla="*/ 209 w 210"/>
                <a:gd name="T1" fmla="*/ 304 h 305"/>
                <a:gd name="T2" fmla="*/ 0 w 210"/>
                <a:gd name="T3" fmla="*/ 304 h 305"/>
                <a:gd name="T4" fmla="*/ 0 w 210"/>
                <a:gd name="T5" fmla="*/ 0 h 305"/>
                <a:gd name="T6" fmla="*/ 209 w 210"/>
                <a:gd name="T7" fmla="*/ 0 h 305"/>
                <a:gd name="T8" fmla="*/ 209 w 210"/>
                <a:gd name="T9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05">
                  <a:moveTo>
                    <a:pt x="209" y="304"/>
                  </a:moveTo>
                  <a:lnTo>
                    <a:pt x="0" y="304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304"/>
                  </a:lnTo>
                </a:path>
              </a:pathLst>
            </a:custGeom>
            <a:solidFill>
              <a:srgbClr val="FFD8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162">
              <a:extLst>
                <a:ext uri="{FF2B5EF4-FFF2-40B4-BE49-F238E27FC236}">
                  <a16:creationId xmlns:a16="http://schemas.microsoft.com/office/drawing/2014/main" id="{D9572EB9-EBAC-5E49-9401-B10A94EE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813" y="7434772"/>
              <a:ext cx="263667" cy="263667"/>
            </a:xfrm>
            <a:custGeom>
              <a:avLst/>
              <a:gdLst>
                <a:gd name="T0" fmla="*/ 209 w 210"/>
                <a:gd name="T1" fmla="*/ 209 h 210"/>
                <a:gd name="T2" fmla="*/ 209 w 210"/>
                <a:gd name="T3" fmla="*/ 209 h 210"/>
                <a:gd name="T4" fmla="*/ 209 w 210"/>
                <a:gd name="T5" fmla="*/ 209 h 210"/>
                <a:gd name="T6" fmla="*/ 0 w 210"/>
                <a:gd name="T7" fmla="*/ 0 h 210"/>
                <a:gd name="T8" fmla="*/ 209 w 210"/>
                <a:gd name="T9" fmla="*/ 0 h 210"/>
                <a:gd name="T10" fmla="*/ 209 w 210"/>
                <a:gd name="T11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10">
                  <a:moveTo>
                    <a:pt x="209" y="209"/>
                  </a:moveTo>
                  <a:lnTo>
                    <a:pt x="209" y="209"/>
                  </a:lnTo>
                  <a:lnTo>
                    <a:pt x="209" y="209"/>
                  </a:lnTo>
                  <a:cubicBezTo>
                    <a:pt x="93" y="209"/>
                    <a:pt x="0" y="116"/>
                    <a:pt x="0" y="0"/>
                  </a:cubicBezTo>
                  <a:lnTo>
                    <a:pt x="209" y="0"/>
                  </a:lnTo>
                  <a:lnTo>
                    <a:pt x="209" y="209"/>
                  </a:lnTo>
                </a:path>
              </a:pathLst>
            </a:custGeom>
            <a:solidFill>
              <a:srgbClr val="EF7A36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163">
              <a:extLst>
                <a:ext uri="{FF2B5EF4-FFF2-40B4-BE49-F238E27FC236}">
                  <a16:creationId xmlns:a16="http://schemas.microsoft.com/office/drawing/2014/main" id="{119D63BB-106A-E142-B5D3-BAC48765C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1815" y="7000823"/>
              <a:ext cx="422962" cy="653674"/>
            </a:xfrm>
            <a:custGeom>
              <a:avLst/>
              <a:gdLst>
                <a:gd name="T0" fmla="*/ 337 w 340"/>
                <a:gd name="T1" fmla="*/ 195 h 524"/>
                <a:gd name="T2" fmla="*/ 337 w 340"/>
                <a:gd name="T3" fmla="*/ 195 h 524"/>
                <a:gd name="T4" fmla="*/ 256 w 340"/>
                <a:gd name="T5" fmla="*/ 488 h 524"/>
                <a:gd name="T6" fmla="*/ 256 w 340"/>
                <a:gd name="T7" fmla="*/ 488 h 524"/>
                <a:gd name="T8" fmla="*/ 0 w 340"/>
                <a:gd name="T9" fmla="*/ 194 h 524"/>
                <a:gd name="T10" fmla="*/ 0 w 340"/>
                <a:gd name="T11" fmla="*/ 194 h 524"/>
                <a:gd name="T12" fmla="*/ 184 w 340"/>
                <a:gd name="T13" fmla="*/ 0 h 524"/>
                <a:gd name="T14" fmla="*/ 184 w 340"/>
                <a:gd name="T15" fmla="*/ 0 h 524"/>
                <a:gd name="T16" fmla="*/ 337 w 340"/>
                <a:gd name="T17" fmla="*/ 19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" h="524">
                  <a:moveTo>
                    <a:pt x="337" y="195"/>
                  </a:moveTo>
                  <a:lnTo>
                    <a:pt x="337" y="195"/>
                  </a:lnTo>
                  <a:cubicBezTo>
                    <a:pt x="337" y="306"/>
                    <a:pt x="339" y="467"/>
                    <a:pt x="256" y="488"/>
                  </a:cubicBezTo>
                  <a:lnTo>
                    <a:pt x="256" y="488"/>
                  </a:lnTo>
                  <a:cubicBezTo>
                    <a:pt x="112" y="523"/>
                    <a:pt x="0" y="322"/>
                    <a:pt x="0" y="194"/>
                  </a:cubicBezTo>
                  <a:lnTo>
                    <a:pt x="0" y="194"/>
                  </a:lnTo>
                  <a:cubicBezTo>
                    <a:pt x="0" y="65"/>
                    <a:pt x="62" y="0"/>
                    <a:pt x="184" y="0"/>
                  </a:cubicBezTo>
                  <a:lnTo>
                    <a:pt x="184" y="0"/>
                  </a:lnTo>
                  <a:cubicBezTo>
                    <a:pt x="304" y="0"/>
                    <a:pt x="337" y="85"/>
                    <a:pt x="337" y="195"/>
                  </a:cubicBezTo>
                </a:path>
              </a:pathLst>
            </a:custGeom>
            <a:solidFill>
              <a:srgbClr val="FFD8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1A0D4320-9E99-A94F-9157-692B0839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802" y="6821796"/>
              <a:ext cx="657296" cy="817433"/>
            </a:xfrm>
            <a:custGeom>
              <a:avLst/>
              <a:gdLst>
                <a:gd name="connsiteX0" fmla="*/ 465127 w 657296"/>
                <a:gd name="connsiteY0" fmla="*/ 2044 h 817433"/>
                <a:gd name="connsiteX1" fmla="*/ 650221 w 657296"/>
                <a:gd name="connsiteY1" fmla="*/ 233957 h 817433"/>
                <a:gd name="connsiteX2" fmla="*/ 430642 w 657296"/>
                <a:gd name="connsiteY2" fmla="*/ 319773 h 817433"/>
                <a:gd name="connsiteX3" fmla="*/ 406314 w 657296"/>
                <a:gd name="connsiteY3" fmla="*/ 489850 h 817433"/>
                <a:gd name="connsiteX4" fmla="*/ 403221 w 657296"/>
                <a:gd name="connsiteY4" fmla="*/ 492357 h 817433"/>
                <a:gd name="connsiteX5" fmla="*/ 389795 w 657296"/>
                <a:gd name="connsiteY5" fmla="*/ 466886 h 817433"/>
                <a:gd name="connsiteX6" fmla="*/ 326056 w 657296"/>
                <a:gd name="connsiteY6" fmla="*/ 437434 h 817433"/>
                <a:gd name="connsiteX7" fmla="*/ 307222 w 657296"/>
                <a:gd name="connsiteY7" fmla="*/ 532180 h 817433"/>
                <a:gd name="connsiteX8" fmla="*/ 364605 w 657296"/>
                <a:gd name="connsiteY8" fmla="*/ 591961 h 817433"/>
                <a:gd name="connsiteX9" fmla="*/ 374703 w 657296"/>
                <a:gd name="connsiteY9" fmla="*/ 591408 h 817433"/>
                <a:gd name="connsiteX10" fmla="*/ 376364 w 657296"/>
                <a:gd name="connsiteY10" fmla="*/ 608705 h 817433"/>
                <a:gd name="connsiteX11" fmla="*/ 262215 w 657296"/>
                <a:gd name="connsiteY11" fmla="*/ 817257 h 817433"/>
                <a:gd name="connsiteX12" fmla="*/ 121236 w 657296"/>
                <a:gd name="connsiteY12" fmla="*/ 663037 h 817433"/>
                <a:gd name="connsiteX13" fmla="*/ 41389 w 657296"/>
                <a:gd name="connsiteY13" fmla="*/ 120780 h 817433"/>
                <a:gd name="connsiteX14" fmla="*/ 253482 w 657296"/>
                <a:gd name="connsiteY14" fmla="*/ 72275 h 817433"/>
                <a:gd name="connsiteX15" fmla="*/ 465127 w 657296"/>
                <a:gd name="connsiteY15" fmla="*/ 2044 h 81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7296" h="817433">
                  <a:moveTo>
                    <a:pt x="465127" y="2044"/>
                  </a:moveTo>
                  <a:cubicBezTo>
                    <a:pt x="633144" y="-17194"/>
                    <a:pt x="676421" y="102435"/>
                    <a:pt x="650221" y="233957"/>
                  </a:cubicBezTo>
                  <a:cubicBezTo>
                    <a:pt x="616535" y="409320"/>
                    <a:pt x="430642" y="319773"/>
                    <a:pt x="430642" y="319773"/>
                  </a:cubicBezTo>
                  <a:cubicBezTo>
                    <a:pt x="443118" y="420514"/>
                    <a:pt x="426275" y="467774"/>
                    <a:pt x="406314" y="489850"/>
                  </a:cubicBezTo>
                  <a:lnTo>
                    <a:pt x="403221" y="492357"/>
                  </a:lnTo>
                  <a:lnTo>
                    <a:pt x="389795" y="466886"/>
                  </a:lnTo>
                  <a:cubicBezTo>
                    <a:pt x="371726" y="441641"/>
                    <a:pt x="346772" y="429019"/>
                    <a:pt x="326056" y="437434"/>
                  </a:cubicBezTo>
                  <a:cubicBezTo>
                    <a:pt x="299689" y="447407"/>
                    <a:pt x="290900" y="489794"/>
                    <a:pt x="307222" y="532180"/>
                  </a:cubicBezTo>
                  <a:cubicBezTo>
                    <a:pt x="319464" y="564904"/>
                    <a:pt x="342300" y="587111"/>
                    <a:pt x="364605" y="591961"/>
                  </a:cubicBezTo>
                  <a:lnTo>
                    <a:pt x="374703" y="591408"/>
                  </a:lnTo>
                  <a:lnTo>
                    <a:pt x="376364" y="608705"/>
                  </a:lnTo>
                  <a:cubicBezTo>
                    <a:pt x="381810" y="700853"/>
                    <a:pt x="369042" y="822698"/>
                    <a:pt x="262215" y="817257"/>
                  </a:cubicBezTo>
                  <a:cubicBezTo>
                    <a:pt x="91293" y="807307"/>
                    <a:pt x="147435" y="745121"/>
                    <a:pt x="121236" y="663037"/>
                  </a:cubicBezTo>
                  <a:cubicBezTo>
                    <a:pt x="93788" y="582196"/>
                    <a:pt x="-77134" y="297386"/>
                    <a:pt x="41389" y="120780"/>
                  </a:cubicBezTo>
                  <a:cubicBezTo>
                    <a:pt x="159911" y="-54583"/>
                    <a:pt x="253482" y="72275"/>
                    <a:pt x="253482" y="72275"/>
                  </a:cubicBezTo>
                  <a:cubicBezTo>
                    <a:pt x="339255" y="30300"/>
                    <a:pt x="409121" y="8457"/>
                    <a:pt x="465127" y="2044"/>
                  </a:cubicBezTo>
                  <a:close/>
                </a:path>
              </a:pathLst>
            </a:custGeom>
            <a:solidFill>
              <a:srgbClr val="1225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166">
              <a:extLst>
                <a:ext uri="{FF2B5EF4-FFF2-40B4-BE49-F238E27FC236}">
                  <a16:creationId xmlns:a16="http://schemas.microsoft.com/office/drawing/2014/main" id="{97041F5C-1779-5B4E-9B92-8A46FEAB5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578" y="7253501"/>
              <a:ext cx="313101" cy="10987"/>
            </a:xfrm>
            <a:custGeom>
              <a:avLst/>
              <a:gdLst>
                <a:gd name="T0" fmla="*/ 249 w 250"/>
                <a:gd name="T1" fmla="*/ 6 h 7"/>
                <a:gd name="T2" fmla="*/ 0 w 250"/>
                <a:gd name="T3" fmla="*/ 6 h 7"/>
                <a:gd name="T4" fmla="*/ 0 w 250"/>
                <a:gd name="T5" fmla="*/ 0 h 7"/>
                <a:gd name="T6" fmla="*/ 249 w 250"/>
                <a:gd name="T7" fmla="*/ 0 h 7"/>
                <a:gd name="T8" fmla="*/ 249 w 25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7">
                  <a:moveTo>
                    <a:pt x="249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49" y="0"/>
                  </a:lnTo>
                  <a:lnTo>
                    <a:pt x="249" y="6"/>
                  </a:lnTo>
                </a:path>
              </a:pathLst>
            </a:custGeom>
            <a:solidFill>
              <a:srgbClr val="1225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7CB0F72-EA3D-D243-9A90-D101382E0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219" y="7824779"/>
              <a:ext cx="893925" cy="2129206"/>
            </a:xfrm>
            <a:custGeom>
              <a:avLst/>
              <a:gdLst>
                <a:gd name="connsiteX0" fmla="*/ 354441 w 893925"/>
                <a:gd name="connsiteY0" fmla="*/ 0 h 2129206"/>
                <a:gd name="connsiteX1" fmla="*/ 860363 w 893925"/>
                <a:gd name="connsiteY1" fmla="*/ 85981 h 2129206"/>
                <a:gd name="connsiteX2" fmla="*/ 876523 w 893925"/>
                <a:gd name="connsiteY2" fmla="*/ 140809 h 2129206"/>
                <a:gd name="connsiteX3" fmla="*/ 860363 w 893925"/>
                <a:gd name="connsiteY3" fmla="*/ 677875 h 2129206"/>
                <a:gd name="connsiteX4" fmla="*/ 806912 w 893925"/>
                <a:gd name="connsiteY4" fmla="*/ 1031766 h 2129206"/>
                <a:gd name="connsiteX5" fmla="*/ 893925 w 893925"/>
                <a:gd name="connsiteY5" fmla="*/ 2069762 h 2129206"/>
                <a:gd name="connsiteX6" fmla="*/ 8873 w 893925"/>
                <a:gd name="connsiteY6" fmla="*/ 1890324 h 2129206"/>
                <a:gd name="connsiteX7" fmla="*/ 354441 w 893925"/>
                <a:gd name="connsiteY7" fmla="*/ 0 h 212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925" h="2129206">
                  <a:moveTo>
                    <a:pt x="354441" y="0"/>
                  </a:moveTo>
                  <a:lnTo>
                    <a:pt x="860363" y="85981"/>
                  </a:lnTo>
                  <a:lnTo>
                    <a:pt x="876523" y="140809"/>
                  </a:lnTo>
                  <a:cubicBezTo>
                    <a:pt x="916300" y="274141"/>
                    <a:pt x="862849" y="539559"/>
                    <a:pt x="860363" y="677875"/>
                  </a:cubicBezTo>
                  <a:lnTo>
                    <a:pt x="806912" y="1031766"/>
                  </a:lnTo>
                  <a:lnTo>
                    <a:pt x="893925" y="2069762"/>
                  </a:lnTo>
                  <a:cubicBezTo>
                    <a:pt x="296018" y="2272875"/>
                    <a:pt x="8873" y="1890324"/>
                    <a:pt x="8873" y="1890324"/>
                  </a:cubicBezTo>
                  <a:cubicBezTo>
                    <a:pt x="-65710" y="330215"/>
                    <a:pt x="354441" y="0"/>
                    <a:pt x="354441" y="0"/>
                  </a:cubicBezTo>
                  <a:close/>
                </a:path>
              </a:pathLst>
            </a:custGeom>
            <a:gradFill>
              <a:gsLst>
                <a:gs pos="1000">
                  <a:srgbClr val="B1D3E6"/>
                </a:gs>
                <a:gs pos="70000">
                  <a:srgbClr val="E5F4FA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168">
              <a:extLst>
                <a:ext uri="{FF2B5EF4-FFF2-40B4-BE49-F238E27FC236}">
                  <a16:creationId xmlns:a16="http://schemas.microsoft.com/office/drawing/2014/main" id="{135D8B92-A715-6343-AAA0-123DA9A0B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210" y="8039010"/>
              <a:ext cx="1400729" cy="730573"/>
            </a:xfrm>
            <a:custGeom>
              <a:avLst/>
              <a:gdLst>
                <a:gd name="T0" fmla="*/ 52 w 1124"/>
                <a:gd name="T1" fmla="*/ 58 h 587"/>
                <a:gd name="T2" fmla="*/ 52 w 1124"/>
                <a:gd name="T3" fmla="*/ 58 h 587"/>
                <a:gd name="T4" fmla="*/ 65 w 1124"/>
                <a:gd name="T5" fmla="*/ 253 h 587"/>
                <a:gd name="T6" fmla="*/ 408 w 1124"/>
                <a:gd name="T7" fmla="*/ 538 h 587"/>
                <a:gd name="T8" fmla="*/ 408 w 1124"/>
                <a:gd name="T9" fmla="*/ 538 h 587"/>
                <a:gd name="T10" fmla="*/ 561 w 1124"/>
                <a:gd name="T11" fmla="*/ 575 h 587"/>
                <a:gd name="T12" fmla="*/ 1123 w 1124"/>
                <a:gd name="T13" fmla="*/ 462 h 587"/>
                <a:gd name="T14" fmla="*/ 1101 w 1124"/>
                <a:gd name="T15" fmla="*/ 327 h 587"/>
                <a:gd name="T16" fmla="*/ 549 w 1124"/>
                <a:gd name="T17" fmla="*/ 324 h 587"/>
                <a:gd name="T18" fmla="*/ 240 w 1124"/>
                <a:gd name="T19" fmla="*/ 49 h 587"/>
                <a:gd name="T20" fmla="*/ 240 w 1124"/>
                <a:gd name="T21" fmla="*/ 49 h 587"/>
                <a:gd name="T22" fmla="*/ 52 w 1124"/>
                <a:gd name="T23" fmla="*/ 5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587">
                  <a:moveTo>
                    <a:pt x="52" y="58"/>
                  </a:moveTo>
                  <a:lnTo>
                    <a:pt x="52" y="58"/>
                  </a:lnTo>
                  <a:cubicBezTo>
                    <a:pt x="0" y="115"/>
                    <a:pt x="5" y="204"/>
                    <a:pt x="65" y="253"/>
                  </a:cubicBezTo>
                  <a:lnTo>
                    <a:pt x="408" y="538"/>
                  </a:lnTo>
                  <a:lnTo>
                    <a:pt x="408" y="538"/>
                  </a:lnTo>
                  <a:cubicBezTo>
                    <a:pt x="451" y="572"/>
                    <a:pt x="507" y="586"/>
                    <a:pt x="561" y="575"/>
                  </a:cubicBezTo>
                  <a:lnTo>
                    <a:pt x="1123" y="462"/>
                  </a:lnTo>
                  <a:lnTo>
                    <a:pt x="1101" y="327"/>
                  </a:lnTo>
                  <a:lnTo>
                    <a:pt x="549" y="324"/>
                  </a:lnTo>
                  <a:lnTo>
                    <a:pt x="240" y="49"/>
                  </a:lnTo>
                  <a:lnTo>
                    <a:pt x="240" y="49"/>
                  </a:lnTo>
                  <a:cubicBezTo>
                    <a:pt x="186" y="0"/>
                    <a:pt x="102" y="4"/>
                    <a:pt x="52" y="58"/>
                  </a:cubicBezTo>
                </a:path>
              </a:pathLst>
            </a:custGeom>
            <a:solidFill>
              <a:srgbClr val="E5F4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169">
              <a:extLst>
                <a:ext uri="{FF2B5EF4-FFF2-40B4-BE49-F238E27FC236}">
                  <a16:creationId xmlns:a16="http://schemas.microsoft.com/office/drawing/2014/main" id="{43F6CFB2-6E78-4345-B83A-F2E1A3B5F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470" y="8368593"/>
              <a:ext cx="296624" cy="247186"/>
            </a:xfrm>
            <a:custGeom>
              <a:avLst/>
              <a:gdLst>
                <a:gd name="T0" fmla="*/ 16 w 238"/>
                <a:gd name="T1" fmla="*/ 177 h 197"/>
                <a:gd name="T2" fmla="*/ 16 w 238"/>
                <a:gd name="T3" fmla="*/ 177 h 197"/>
                <a:gd name="T4" fmla="*/ 146 w 238"/>
                <a:gd name="T5" fmla="*/ 132 h 197"/>
                <a:gd name="T6" fmla="*/ 182 w 238"/>
                <a:gd name="T7" fmla="*/ 118 h 197"/>
                <a:gd name="T8" fmla="*/ 182 w 238"/>
                <a:gd name="T9" fmla="*/ 118 h 197"/>
                <a:gd name="T10" fmla="*/ 215 w 238"/>
                <a:gd name="T11" fmla="*/ 144 h 197"/>
                <a:gd name="T12" fmla="*/ 224 w 238"/>
                <a:gd name="T13" fmla="*/ 102 h 197"/>
                <a:gd name="T14" fmla="*/ 224 w 238"/>
                <a:gd name="T15" fmla="*/ 102 h 197"/>
                <a:gd name="T16" fmla="*/ 218 w 238"/>
                <a:gd name="T17" fmla="*/ 70 h 197"/>
                <a:gd name="T18" fmla="*/ 218 w 238"/>
                <a:gd name="T19" fmla="*/ 70 h 197"/>
                <a:gd name="T20" fmla="*/ 193 w 238"/>
                <a:gd name="T21" fmla="*/ 28 h 197"/>
                <a:gd name="T22" fmla="*/ 193 w 238"/>
                <a:gd name="T23" fmla="*/ 28 h 197"/>
                <a:gd name="T24" fmla="*/ 172 w 238"/>
                <a:gd name="T25" fmla="*/ 3 h 197"/>
                <a:gd name="T26" fmla="*/ 172 w 238"/>
                <a:gd name="T27" fmla="*/ 3 h 197"/>
                <a:gd name="T28" fmla="*/ 85 w 238"/>
                <a:gd name="T29" fmla="*/ 3 h 197"/>
                <a:gd name="T30" fmla="*/ 0 w 238"/>
                <a:gd name="T31" fmla="*/ 77 h 197"/>
                <a:gd name="T32" fmla="*/ 16 w 238"/>
                <a:gd name="T33" fmla="*/ 1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97">
                  <a:moveTo>
                    <a:pt x="16" y="177"/>
                  </a:moveTo>
                  <a:lnTo>
                    <a:pt x="16" y="177"/>
                  </a:lnTo>
                  <a:cubicBezTo>
                    <a:pt x="16" y="177"/>
                    <a:pt x="109" y="196"/>
                    <a:pt x="146" y="132"/>
                  </a:cubicBezTo>
                  <a:lnTo>
                    <a:pt x="182" y="118"/>
                  </a:lnTo>
                  <a:lnTo>
                    <a:pt x="182" y="118"/>
                  </a:lnTo>
                  <a:cubicBezTo>
                    <a:pt x="182" y="118"/>
                    <a:pt x="185" y="144"/>
                    <a:pt x="215" y="144"/>
                  </a:cubicBezTo>
                  <a:lnTo>
                    <a:pt x="224" y="102"/>
                  </a:lnTo>
                  <a:lnTo>
                    <a:pt x="224" y="102"/>
                  </a:lnTo>
                  <a:cubicBezTo>
                    <a:pt x="224" y="102"/>
                    <a:pt x="237" y="82"/>
                    <a:pt x="218" y="70"/>
                  </a:cubicBezTo>
                  <a:lnTo>
                    <a:pt x="218" y="70"/>
                  </a:lnTo>
                  <a:cubicBezTo>
                    <a:pt x="218" y="70"/>
                    <a:pt x="225" y="38"/>
                    <a:pt x="193" y="28"/>
                  </a:cubicBezTo>
                  <a:lnTo>
                    <a:pt x="193" y="28"/>
                  </a:lnTo>
                  <a:cubicBezTo>
                    <a:pt x="193" y="28"/>
                    <a:pt x="188" y="6"/>
                    <a:pt x="172" y="3"/>
                  </a:cubicBezTo>
                  <a:lnTo>
                    <a:pt x="172" y="3"/>
                  </a:lnTo>
                  <a:cubicBezTo>
                    <a:pt x="156" y="0"/>
                    <a:pt x="85" y="3"/>
                    <a:pt x="85" y="3"/>
                  </a:cubicBezTo>
                  <a:lnTo>
                    <a:pt x="0" y="77"/>
                  </a:lnTo>
                  <a:lnTo>
                    <a:pt x="16" y="177"/>
                  </a:lnTo>
                </a:path>
              </a:pathLst>
            </a:custGeom>
            <a:solidFill>
              <a:srgbClr val="FFD8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170">
              <a:extLst>
                <a:ext uri="{FF2B5EF4-FFF2-40B4-BE49-F238E27FC236}">
                  <a16:creationId xmlns:a16="http://schemas.microsoft.com/office/drawing/2014/main" id="{2843EA49-4065-1D40-92FD-4FFBF3FAA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41" y="7896191"/>
              <a:ext cx="252680" cy="225212"/>
            </a:xfrm>
            <a:custGeom>
              <a:avLst/>
              <a:gdLst>
                <a:gd name="T0" fmla="*/ 29 w 203"/>
                <a:gd name="T1" fmla="*/ 172 h 183"/>
                <a:gd name="T2" fmla="*/ 29 w 203"/>
                <a:gd name="T3" fmla="*/ 172 h 183"/>
                <a:gd name="T4" fmla="*/ 127 w 203"/>
                <a:gd name="T5" fmla="*/ 152 h 183"/>
                <a:gd name="T6" fmla="*/ 167 w 203"/>
                <a:gd name="T7" fmla="*/ 116 h 183"/>
                <a:gd name="T8" fmla="*/ 177 w 203"/>
                <a:gd name="T9" fmla="*/ 83 h 183"/>
                <a:gd name="T10" fmla="*/ 177 w 203"/>
                <a:gd name="T11" fmla="*/ 83 h 183"/>
                <a:gd name="T12" fmla="*/ 138 w 203"/>
                <a:gd name="T13" fmla="*/ 110 h 183"/>
                <a:gd name="T14" fmla="*/ 119 w 203"/>
                <a:gd name="T15" fmla="*/ 121 h 183"/>
                <a:gd name="T16" fmla="*/ 145 w 203"/>
                <a:gd name="T17" fmla="*/ 77 h 183"/>
                <a:gd name="T18" fmla="*/ 172 w 203"/>
                <a:gd name="T19" fmla="*/ 69 h 183"/>
                <a:gd name="T20" fmla="*/ 172 w 203"/>
                <a:gd name="T21" fmla="*/ 69 h 183"/>
                <a:gd name="T22" fmla="*/ 202 w 203"/>
                <a:gd name="T23" fmla="*/ 76 h 183"/>
                <a:gd name="T24" fmla="*/ 190 w 203"/>
                <a:gd name="T25" fmla="*/ 50 h 183"/>
                <a:gd name="T26" fmla="*/ 190 w 203"/>
                <a:gd name="T27" fmla="*/ 50 h 183"/>
                <a:gd name="T28" fmla="*/ 172 w 203"/>
                <a:gd name="T29" fmla="*/ 28 h 183"/>
                <a:gd name="T30" fmla="*/ 172 w 203"/>
                <a:gd name="T31" fmla="*/ 28 h 183"/>
                <a:gd name="T32" fmla="*/ 145 w 203"/>
                <a:gd name="T33" fmla="*/ 20 h 183"/>
                <a:gd name="T34" fmla="*/ 145 w 203"/>
                <a:gd name="T35" fmla="*/ 20 h 183"/>
                <a:gd name="T36" fmla="*/ 119 w 203"/>
                <a:gd name="T37" fmla="*/ 10 h 183"/>
                <a:gd name="T38" fmla="*/ 119 w 203"/>
                <a:gd name="T39" fmla="*/ 10 h 183"/>
                <a:gd name="T40" fmla="*/ 89 w 203"/>
                <a:gd name="T41" fmla="*/ 15 h 183"/>
                <a:gd name="T42" fmla="*/ 29 w 203"/>
                <a:gd name="T43" fmla="*/ 84 h 183"/>
                <a:gd name="T44" fmla="*/ 0 w 203"/>
                <a:gd name="T45" fmla="*/ 89 h 183"/>
                <a:gd name="T46" fmla="*/ 29 w 203"/>
                <a:gd name="T47" fmla="*/ 17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" h="183">
                  <a:moveTo>
                    <a:pt x="29" y="172"/>
                  </a:moveTo>
                  <a:lnTo>
                    <a:pt x="29" y="172"/>
                  </a:lnTo>
                  <a:cubicBezTo>
                    <a:pt x="29" y="172"/>
                    <a:pt x="99" y="182"/>
                    <a:pt x="127" y="152"/>
                  </a:cubicBezTo>
                  <a:lnTo>
                    <a:pt x="167" y="116"/>
                  </a:lnTo>
                  <a:lnTo>
                    <a:pt x="177" y="83"/>
                  </a:lnTo>
                  <a:lnTo>
                    <a:pt x="177" y="83"/>
                  </a:lnTo>
                  <a:cubicBezTo>
                    <a:pt x="177" y="83"/>
                    <a:pt x="144" y="90"/>
                    <a:pt x="138" y="110"/>
                  </a:cubicBezTo>
                  <a:lnTo>
                    <a:pt x="119" y="121"/>
                  </a:lnTo>
                  <a:lnTo>
                    <a:pt x="145" y="77"/>
                  </a:lnTo>
                  <a:lnTo>
                    <a:pt x="172" y="69"/>
                  </a:lnTo>
                  <a:lnTo>
                    <a:pt x="172" y="69"/>
                  </a:lnTo>
                  <a:cubicBezTo>
                    <a:pt x="172" y="69"/>
                    <a:pt x="185" y="87"/>
                    <a:pt x="202" y="76"/>
                  </a:cubicBezTo>
                  <a:lnTo>
                    <a:pt x="190" y="50"/>
                  </a:lnTo>
                  <a:lnTo>
                    <a:pt x="190" y="50"/>
                  </a:lnTo>
                  <a:cubicBezTo>
                    <a:pt x="190" y="50"/>
                    <a:pt x="190" y="26"/>
                    <a:pt x="172" y="28"/>
                  </a:cubicBezTo>
                  <a:lnTo>
                    <a:pt x="172" y="28"/>
                  </a:lnTo>
                  <a:cubicBezTo>
                    <a:pt x="172" y="28"/>
                    <a:pt x="161" y="8"/>
                    <a:pt x="145" y="20"/>
                  </a:cubicBezTo>
                  <a:lnTo>
                    <a:pt x="145" y="20"/>
                  </a:lnTo>
                  <a:cubicBezTo>
                    <a:pt x="145" y="20"/>
                    <a:pt x="138" y="0"/>
                    <a:pt x="119" y="10"/>
                  </a:cubicBezTo>
                  <a:lnTo>
                    <a:pt x="119" y="10"/>
                  </a:lnTo>
                  <a:cubicBezTo>
                    <a:pt x="119" y="10"/>
                    <a:pt x="102" y="1"/>
                    <a:pt x="89" y="15"/>
                  </a:cubicBezTo>
                  <a:lnTo>
                    <a:pt x="29" y="84"/>
                  </a:lnTo>
                  <a:lnTo>
                    <a:pt x="0" y="89"/>
                  </a:lnTo>
                  <a:lnTo>
                    <a:pt x="29" y="172"/>
                  </a:lnTo>
                </a:path>
              </a:pathLst>
            </a:custGeom>
            <a:solidFill>
              <a:srgbClr val="FFD8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171">
              <a:extLst>
                <a:ext uri="{FF2B5EF4-FFF2-40B4-BE49-F238E27FC236}">
                  <a16:creationId xmlns:a16="http://schemas.microsoft.com/office/drawing/2014/main" id="{BD92F34F-B195-6E4E-BA38-18929290E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982" y="7714918"/>
              <a:ext cx="510851" cy="274652"/>
            </a:xfrm>
            <a:custGeom>
              <a:avLst/>
              <a:gdLst>
                <a:gd name="T0" fmla="*/ 17 w 408"/>
                <a:gd name="T1" fmla="*/ 41 h 220"/>
                <a:gd name="T2" fmla="*/ 17 w 408"/>
                <a:gd name="T3" fmla="*/ 41 h 220"/>
                <a:gd name="T4" fmla="*/ 95 w 408"/>
                <a:gd name="T5" fmla="*/ 16 h 220"/>
                <a:gd name="T6" fmla="*/ 95 w 408"/>
                <a:gd name="T7" fmla="*/ 16 h 220"/>
                <a:gd name="T8" fmla="*/ 318 w 408"/>
                <a:gd name="T9" fmla="*/ 60 h 220"/>
                <a:gd name="T10" fmla="*/ 318 w 408"/>
                <a:gd name="T11" fmla="*/ 60 h 220"/>
                <a:gd name="T12" fmla="*/ 407 w 408"/>
                <a:gd name="T13" fmla="*/ 156 h 220"/>
                <a:gd name="T14" fmla="*/ 407 w 408"/>
                <a:gd name="T15" fmla="*/ 156 h 220"/>
                <a:gd name="T16" fmla="*/ 0 w 408"/>
                <a:gd name="T17" fmla="*/ 87 h 220"/>
                <a:gd name="T18" fmla="*/ 0 w 408"/>
                <a:gd name="T19" fmla="*/ 87 h 220"/>
                <a:gd name="T20" fmla="*/ 17 w 408"/>
                <a:gd name="T21" fmla="*/ 4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220">
                  <a:moveTo>
                    <a:pt x="17" y="41"/>
                  </a:moveTo>
                  <a:lnTo>
                    <a:pt x="17" y="41"/>
                  </a:lnTo>
                  <a:cubicBezTo>
                    <a:pt x="31" y="12"/>
                    <a:pt x="67" y="0"/>
                    <a:pt x="95" y="16"/>
                  </a:cubicBezTo>
                  <a:lnTo>
                    <a:pt x="95" y="16"/>
                  </a:lnTo>
                  <a:cubicBezTo>
                    <a:pt x="133" y="38"/>
                    <a:pt x="203" y="64"/>
                    <a:pt x="318" y="60"/>
                  </a:cubicBezTo>
                  <a:lnTo>
                    <a:pt x="318" y="60"/>
                  </a:lnTo>
                  <a:cubicBezTo>
                    <a:pt x="401" y="57"/>
                    <a:pt x="407" y="156"/>
                    <a:pt x="407" y="156"/>
                  </a:cubicBezTo>
                  <a:lnTo>
                    <a:pt x="407" y="156"/>
                  </a:lnTo>
                  <a:cubicBezTo>
                    <a:pt x="407" y="156"/>
                    <a:pt x="89" y="219"/>
                    <a:pt x="0" y="87"/>
                  </a:cubicBezTo>
                  <a:lnTo>
                    <a:pt x="0" y="87"/>
                  </a:lnTo>
                  <a:cubicBezTo>
                    <a:pt x="0" y="87"/>
                    <a:pt x="5" y="66"/>
                    <a:pt x="17" y="41"/>
                  </a:cubicBezTo>
                </a:path>
              </a:pathLst>
            </a:custGeom>
            <a:solidFill>
              <a:srgbClr val="B1D3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2E4D58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86" name="Freeform 172">
            <a:extLst>
              <a:ext uri="{FF2B5EF4-FFF2-40B4-BE49-F238E27FC236}">
                <a16:creationId xmlns:a16="http://schemas.microsoft.com/office/drawing/2014/main" id="{89922A54-9828-6A45-9965-F6A3BD00D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9842" y="10137353"/>
            <a:ext cx="2449899" cy="2252149"/>
          </a:xfrm>
          <a:custGeom>
            <a:avLst/>
            <a:gdLst>
              <a:gd name="T0" fmla="*/ 1060 w 1966"/>
              <a:gd name="T1" fmla="*/ 0 h 1809"/>
              <a:gd name="T2" fmla="*/ 1060 w 1966"/>
              <a:gd name="T3" fmla="*/ 0 h 1809"/>
              <a:gd name="T4" fmla="*/ 156 w 1966"/>
              <a:gd name="T5" fmla="*/ 904 h 1809"/>
              <a:gd name="T6" fmla="*/ 156 w 1966"/>
              <a:gd name="T7" fmla="*/ 904 h 1809"/>
              <a:gd name="T8" fmla="*/ 324 w 1966"/>
              <a:gd name="T9" fmla="*/ 1430 h 1809"/>
              <a:gd name="T10" fmla="*/ 324 w 1966"/>
              <a:gd name="T11" fmla="*/ 1430 h 1809"/>
              <a:gd name="T12" fmla="*/ 0 w 1966"/>
              <a:gd name="T13" fmla="*/ 1808 h 1809"/>
              <a:gd name="T14" fmla="*/ 559 w 1966"/>
              <a:gd name="T15" fmla="*/ 1657 h 1809"/>
              <a:gd name="T16" fmla="*/ 559 w 1966"/>
              <a:gd name="T17" fmla="*/ 1657 h 1809"/>
              <a:gd name="T18" fmla="*/ 1060 w 1966"/>
              <a:gd name="T19" fmla="*/ 1808 h 1809"/>
              <a:gd name="T20" fmla="*/ 1060 w 1966"/>
              <a:gd name="T21" fmla="*/ 1808 h 1809"/>
              <a:gd name="T22" fmla="*/ 1965 w 1966"/>
              <a:gd name="T23" fmla="*/ 904 h 1809"/>
              <a:gd name="T24" fmla="*/ 1965 w 1966"/>
              <a:gd name="T25" fmla="*/ 904 h 1809"/>
              <a:gd name="T26" fmla="*/ 1060 w 1966"/>
              <a:gd name="T27" fmla="*/ 0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66" h="1809">
                <a:moveTo>
                  <a:pt x="1060" y="0"/>
                </a:moveTo>
                <a:lnTo>
                  <a:pt x="1060" y="0"/>
                </a:lnTo>
                <a:cubicBezTo>
                  <a:pt x="561" y="0"/>
                  <a:pt x="156" y="404"/>
                  <a:pt x="156" y="904"/>
                </a:cubicBezTo>
                <a:lnTo>
                  <a:pt x="156" y="904"/>
                </a:lnTo>
                <a:cubicBezTo>
                  <a:pt x="156" y="1100"/>
                  <a:pt x="219" y="1282"/>
                  <a:pt x="324" y="1430"/>
                </a:cubicBezTo>
                <a:lnTo>
                  <a:pt x="324" y="1430"/>
                </a:lnTo>
                <a:lnTo>
                  <a:pt x="0" y="1808"/>
                </a:lnTo>
                <a:lnTo>
                  <a:pt x="559" y="1657"/>
                </a:lnTo>
                <a:lnTo>
                  <a:pt x="559" y="1657"/>
                </a:lnTo>
                <a:cubicBezTo>
                  <a:pt x="702" y="1753"/>
                  <a:pt x="875" y="1808"/>
                  <a:pt x="1060" y="1808"/>
                </a:cubicBezTo>
                <a:lnTo>
                  <a:pt x="1060" y="1808"/>
                </a:lnTo>
                <a:cubicBezTo>
                  <a:pt x="1560" y="1808"/>
                  <a:pt x="1965" y="1403"/>
                  <a:pt x="1965" y="904"/>
                </a:cubicBezTo>
                <a:lnTo>
                  <a:pt x="1965" y="904"/>
                </a:lnTo>
                <a:cubicBezTo>
                  <a:pt x="1965" y="404"/>
                  <a:pt x="1560" y="0"/>
                  <a:pt x="1060" y="0"/>
                </a:cubicBezTo>
              </a:path>
            </a:pathLst>
          </a:custGeom>
          <a:solidFill>
            <a:srgbClr val="1113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E4D5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173">
            <a:extLst>
              <a:ext uri="{FF2B5EF4-FFF2-40B4-BE49-F238E27FC236}">
                <a16:creationId xmlns:a16="http://schemas.microsoft.com/office/drawing/2014/main" id="{E3F6580D-8D48-1746-9B00-FCD7ABA66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257" y="10412005"/>
            <a:ext cx="7580404" cy="1680873"/>
          </a:xfrm>
          <a:prstGeom prst="roundRect">
            <a:avLst>
              <a:gd name="adj" fmla="val 50000"/>
            </a:avLst>
          </a:prstGeom>
          <a:solidFill>
            <a:srgbClr val="F54C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E4D5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174">
            <a:extLst>
              <a:ext uri="{FF2B5EF4-FFF2-40B4-BE49-F238E27FC236}">
                <a16:creationId xmlns:a16="http://schemas.microsoft.com/office/drawing/2014/main" id="{6BD9AFCE-6B45-0D4E-B4A8-8EA17A0A0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257" y="10412005"/>
            <a:ext cx="1680873" cy="1680873"/>
          </a:xfrm>
          <a:custGeom>
            <a:avLst/>
            <a:gdLst>
              <a:gd name="T0" fmla="*/ 1348 w 1349"/>
              <a:gd name="T1" fmla="*/ 674 h 1349"/>
              <a:gd name="T2" fmla="*/ 1348 w 1349"/>
              <a:gd name="T3" fmla="*/ 674 h 1349"/>
              <a:gd name="T4" fmla="*/ 674 w 1349"/>
              <a:gd name="T5" fmla="*/ 1348 h 1349"/>
              <a:gd name="T6" fmla="*/ 674 w 1349"/>
              <a:gd name="T7" fmla="*/ 1348 h 1349"/>
              <a:gd name="T8" fmla="*/ 0 w 1349"/>
              <a:gd name="T9" fmla="*/ 674 h 1349"/>
              <a:gd name="T10" fmla="*/ 0 w 1349"/>
              <a:gd name="T11" fmla="*/ 674 h 1349"/>
              <a:gd name="T12" fmla="*/ 674 w 1349"/>
              <a:gd name="T13" fmla="*/ 0 h 1349"/>
              <a:gd name="T14" fmla="*/ 674 w 1349"/>
              <a:gd name="T15" fmla="*/ 0 h 1349"/>
              <a:gd name="T16" fmla="*/ 1348 w 1349"/>
              <a:gd name="T17" fmla="*/ 674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9" h="1349">
                <a:moveTo>
                  <a:pt x="1348" y="674"/>
                </a:moveTo>
                <a:lnTo>
                  <a:pt x="1348" y="674"/>
                </a:lnTo>
                <a:cubicBezTo>
                  <a:pt x="1348" y="1047"/>
                  <a:pt x="1047" y="1348"/>
                  <a:pt x="674" y="1348"/>
                </a:cubicBezTo>
                <a:lnTo>
                  <a:pt x="674" y="1348"/>
                </a:lnTo>
                <a:cubicBezTo>
                  <a:pt x="301" y="1348"/>
                  <a:pt x="0" y="1047"/>
                  <a:pt x="0" y="674"/>
                </a:cubicBezTo>
                <a:lnTo>
                  <a:pt x="0" y="674"/>
                </a:lnTo>
                <a:cubicBezTo>
                  <a:pt x="0" y="301"/>
                  <a:pt x="301" y="0"/>
                  <a:pt x="674" y="0"/>
                </a:cubicBezTo>
                <a:lnTo>
                  <a:pt x="674" y="0"/>
                </a:lnTo>
                <a:cubicBezTo>
                  <a:pt x="1047" y="0"/>
                  <a:pt x="1348" y="301"/>
                  <a:pt x="1348" y="674"/>
                </a:cubicBez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9" name="Freeform 175">
            <a:extLst>
              <a:ext uri="{FF2B5EF4-FFF2-40B4-BE49-F238E27FC236}">
                <a16:creationId xmlns:a16="http://schemas.microsoft.com/office/drawing/2014/main" id="{849C6019-8D3A-9043-AFC7-48C5ADD1B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9842" y="3858801"/>
            <a:ext cx="2449899" cy="2252149"/>
          </a:xfrm>
          <a:custGeom>
            <a:avLst/>
            <a:gdLst>
              <a:gd name="T0" fmla="*/ 1060 w 1966"/>
              <a:gd name="T1" fmla="*/ 0 h 1810"/>
              <a:gd name="T2" fmla="*/ 1060 w 1966"/>
              <a:gd name="T3" fmla="*/ 0 h 1810"/>
              <a:gd name="T4" fmla="*/ 156 w 1966"/>
              <a:gd name="T5" fmla="*/ 904 h 1810"/>
              <a:gd name="T6" fmla="*/ 156 w 1966"/>
              <a:gd name="T7" fmla="*/ 904 h 1810"/>
              <a:gd name="T8" fmla="*/ 324 w 1966"/>
              <a:gd name="T9" fmla="*/ 1430 h 1810"/>
              <a:gd name="T10" fmla="*/ 324 w 1966"/>
              <a:gd name="T11" fmla="*/ 1430 h 1810"/>
              <a:gd name="T12" fmla="*/ 0 w 1966"/>
              <a:gd name="T13" fmla="*/ 1809 h 1810"/>
              <a:gd name="T14" fmla="*/ 559 w 1966"/>
              <a:gd name="T15" fmla="*/ 1656 h 1810"/>
              <a:gd name="T16" fmla="*/ 559 w 1966"/>
              <a:gd name="T17" fmla="*/ 1656 h 1810"/>
              <a:gd name="T18" fmla="*/ 1060 w 1966"/>
              <a:gd name="T19" fmla="*/ 1809 h 1810"/>
              <a:gd name="T20" fmla="*/ 1060 w 1966"/>
              <a:gd name="T21" fmla="*/ 1809 h 1810"/>
              <a:gd name="T22" fmla="*/ 1965 w 1966"/>
              <a:gd name="T23" fmla="*/ 904 h 1810"/>
              <a:gd name="T24" fmla="*/ 1965 w 1966"/>
              <a:gd name="T25" fmla="*/ 904 h 1810"/>
              <a:gd name="T26" fmla="*/ 1060 w 1966"/>
              <a:gd name="T27" fmla="*/ 0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66" h="1810">
                <a:moveTo>
                  <a:pt x="1060" y="0"/>
                </a:moveTo>
                <a:lnTo>
                  <a:pt x="1060" y="0"/>
                </a:lnTo>
                <a:cubicBezTo>
                  <a:pt x="561" y="0"/>
                  <a:pt x="156" y="405"/>
                  <a:pt x="156" y="904"/>
                </a:cubicBezTo>
                <a:lnTo>
                  <a:pt x="156" y="904"/>
                </a:lnTo>
                <a:cubicBezTo>
                  <a:pt x="156" y="1101"/>
                  <a:pt x="219" y="1282"/>
                  <a:pt x="324" y="1430"/>
                </a:cubicBezTo>
                <a:lnTo>
                  <a:pt x="324" y="1430"/>
                </a:lnTo>
                <a:lnTo>
                  <a:pt x="0" y="1809"/>
                </a:lnTo>
                <a:lnTo>
                  <a:pt x="559" y="1656"/>
                </a:lnTo>
                <a:lnTo>
                  <a:pt x="559" y="1656"/>
                </a:lnTo>
                <a:cubicBezTo>
                  <a:pt x="702" y="1753"/>
                  <a:pt x="875" y="1809"/>
                  <a:pt x="1060" y="1809"/>
                </a:cubicBezTo>
                <a:lnTo>
                  <a:pt x="1060" y="1809"/>
                </a:lnTo>
                <a:cubicBezTo>
                  <a:pt x="1560" y="1809"/>
                  <a:pt x="1965" y="1403"/>
                  <a:pt x="1965" y="904"/>
                </a:cubicBezTo>
                <a:lnTo>
                  <a:pt x="1965" y="904"/>
                </a:lnTo>
                <a:cubicBezTo>
                  <a:pt x="1965" y="405"/>
                  <a:pt x="1560" y="0"/>
                  <a:pt x="1060" y="0"/>
                </a:cubicBezTo>
              </a:path>
            </a:pathLst>
          </a:custGeom>
          <a:solidFill>
            <a:srgbClr val="1113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E4D5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0" name="Freeform 176">
            <a:extLst>
              <a:ext uri="{FF2B5EF4-FFF2-40B4-BE49-F238E27FC236}">
                <a16:creationId xmlns:a16="http://schemas.microsoft.com/office/drawing/2014/main" id="{7263D713-C977-384C-B0F3-4942BD96F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257" y="4127960"/>
            <a:ext cx="7580404" cy="1680873"/>
          </a:xfrm>
          <a:prstGeom prst="roundRect">
            <a:avLst>
              <a:gd name="adj" fmla="val 50000"/>
            </a:avLst>
          </a:prstGeom>
          <a:solidFill>
            <a:srgbClr val="FFC5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E4D5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1" name="Freeform 177">
            <a:extLst>
              <a:ext uri="{FF2B5EF4-FFF2-40B4-BE49-F238E27FC236}">
                <a16:creationId xmlns:a16="http://schemas.microsoft.com/office/drawing/2014/main" id="{58E2BC5E-F4EE-E54F-AFCE-18DB6F56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257" y="4127960"/>
            <a:ext cx="1680873" cy="1680873"/>
          </a:xfrm>
          <a:custGeom>
            <a:avLst/>
            <a:gdLst>
              <a:gd name="T0" fmla="*/ 1348 w 1349"/>
              <a:gd name="T1" fmla="*/ 675 h 1350"/>
              <a:gd name="T2" fmla="*/ 1348 w 1349"/>
              <a:gd name="T3" fmla="*/ 675 h 1350"/>
              <a:gd name="T4" fmla="*/ 674 w 1349"/>
              <a:gd name="T5" fmla="*/ 1349 h 1350"/>
              <a:gd name="T6" fmla="*/ 674 w 1349"/>
              <a:gd name="T7" fmla="*/ 1349 h 1350"/>
              <a:gd name="T8" fmla="*/ 0 w 1349"/>
              <a:gd name="T9" fmla="*/ 675 h 1350"/>
              <a:gd name="T10" fmla="*/ 0 w 1349"/>
              <a:gd name="T11" fmla="*/ 675 h 1350"/>
              <a:gd name="T12" fmla="*/ 674 w 1349"/>
              <a:gd name="T13" fmla="*/ 0 h 1350"/>
              <a:gd name="T14" fmla="*/ 674 w 1349"/>
              <a:gd name="T15" fmla="*/ 0 h 1350"/>
              <a:gd name="T16" fmla="*/ 1348 w 1349"/>
              <a:gd name="T17" fmla="*/ 675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9" h="1350">
                <a:moveTo>
                  <a:pt x="1348" y="675"/>
                </a:moveTo>
                <a:lnTo>
                  <a:pt x="1348" y="675"/>
                </a:lnTo>
                <a:cubicBezTo>
                  <a:pt x="1348" y="1047"/>
                  <a:pt x="1047" y="1349"/>
                  <a:pt x="674" y="1349"/>
                </a:cubicBezTo>
                <a:lnTo>
                  <a:pt x="674" y="1349"/>
                </a:lnTo>
                <a:cubicBezTo>
                  <a:pt x="301" y="1349"/>
                  <a:pt x="0" y="1047"/>
                  <a:pt x="0" y="675"/>
                </a:cubicBezTo>
                <a:lnTo>
                  <a:pt x="0" y="675"/>
                </a:lnTo>
                <a:cubicBezTo>
                  <a:pt x="0" y="302"/>
                  <a:pt x="301" y="0"/>
                  <a:pt x="674" y="0"/>
                </a:cubicBezTo>
                <a:lnTo>
                  <a:pt x="674" y="0"/>
                </a:lnTo>
                <a:cubicBezTo>
                  <a:pt x="1047" y="0"/>
                  <a:pt x="1348" y="302"/>
                  <a:pt x="1348" y="675"/>
                </a:cubicBez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178">
            <a:extLst>
              <a:ext uri="{FF2B5EF4-FFF2-40B4-BE49-F238E27FC236}">
                <a16:creationId xmlns:a16="http://schemas.microsoft.com/office/drawing/2014/main" id="{94FCD65D-830D-134E-9924-A87B0A957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9842" y="6995330"/>
            <a:ext cx="2449899" cy="2252149"/>
          </a:xfrm>
          <a:custGeom>
            <a:avLst/>
            <a:gdLst>
              <a:gd name="T0" fmla="*/ 1060 w 1966"/>
              <a:gd name="T1" fmla="*/ 0 h 1809"/>
              <a:gd name="T2" fmla="*/ 1060 w 1966"/>
              <a:gd name="T3" fmla="*/ 0 h 1809"/>
              <a:gd name="T4" fmla="*/ 156 w 1966"/>
              <a:gd name="T5" fmla="*/ 904 h 1809"/>
              <a:gd name="T6" fmla="*/ 156 w 1966"/>
              <a:gd name="T7" fmla="*/ 904 h 1809"/>
              <a:gd name="T8" fmla="*/ 324 w 1966"/>
              <a:gd name="T9" fmla="*/ 1430 h 1809"/>
              <a:gd name="T10" fmla="*/ 324 w 1966"/>
              <a:gd name="T11" fmla="*/ 1430 h 1809"/>
              <a:gd name="T12" fmla="*/ 0 w 1966"/>
              <a:gd name="T13" fmla="*/ 1808 h 1809"/>
              <a:gd name="T14" fmla="*/ 559 w 1966"/>
              <a:gd name="T15" fmla="*/ 1657 h 1809"/>
              <a:gd name="T16" fmla="*/ 559 w 1966"/>
              <a:gd name="T17" fmla="*/ 1657 h 1809"/>
              <a:gd name="T18" fmla="*/ 1060 w 1966"/>
              <a:gd name="T19" fmla="*/ 1808 h 1809"/>
              <a:gd name="T20" fmla="*/ 1060 w 1966"/>
              <a:gd name="T21" fmla="*/ 1808 h 1809"/>
              <a:gd name="T22" fmla="*/ 1965 w 1966"/>
              <a:gd name="T23" fmla="*/ 904 h 1809"/>
              <a:gd name="T24" fmla="*/ 1965 w 1966"/>
              <a:gd name="T25" fmla="*/ 904 h 1809"/>
              <a:gd name="T26" fmla="*/ 1060 w 1966"/>
              <a:gd name="T27" fmla="*/ 0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66" h="1809">
                <a:moveTo>
                  <a:pt x="1060" y="0"/>
                </a:moveTo>
                <a:lnTo>
                  <a:pt x="1060" y="0"/>
                </a:lnTo>
                <a:cubicBezTo>
                  <a:pt x="561" y="0"/>
                  <a:pt x="156" y="405"/>
                  <a:pt x="156" y="904"/>
                </a:cubicBezTo>
                <a:lnTo>
                  <a:pt x="156" y="904"/>
                </a:lnTo>
                <a:cubicBezTo>
                  <a:pt x="156" y="1100"/>
                  <a:pt x="219" y="1282"/>
                  <a:pt x="324" y="1430"/>
                </a:cubicBezTo>
                <a:lnTo>
                  <a:pt x="324" y="1430"/>
                </a:lnTo>
                <a:lnTo>
                  <a:pt x="0" y="1808"/>
                </a:lnTo>
                <a:lnTo>
                  <a:pt x="559" y="1657"/>
                </a:lnTo>
                <a:lnTo>
                  <a:pt x="559" y="1657"/>
                </a:lnTo>
                <a:cubicBezTo>
                  <a:pt x="702" y="1753"/>
                  <a:pt x="875" y="1808"/>
                  <a:pt x="1060" y="1808"/>
                </a:cubicBezTo>
                <a:lnTo>
                  <a:pt x="1060" y="1808"/>
                </a:lnTo>
                <a:cubicBezTo>
                  <a:pt x="1560" y="1808"/>
                  <a:pt x="1965" y="1403"/>
                  <a:pt x="1965" y="904"/>
                </a:cubicBezTo>
                <a:lnTo>
                  <a:pt x="1965" y="904"/>
                </a:lnTo>
                <a:cubicBezTo>
                  <a:pt x="1965" y="405"/>
                  <a:pt x="1560" y="0"/>
                  <a:pt x="1060" y="0"/>
                </a:cubicBezTo>
              </a:path>
            </a:pathLst>
          </a:custGeom>
          <a:solidFill>
            <a:srgbClr val="1113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E4D5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79">
            <a:extLst>
              <a:ext uri="{FF2B5EF4-FFF2-40B4-BE49-F238E27FC236}">
                <a16:creationId xmlns:a16="http://schemas.microsoft.com/office/drawing/2014/main" id="{F049D596-2685-CE4C-B4BD-8DA0B569A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257" y="7269982"/>
            <a:ext cx="7580404" cy="1680873"/>
          </a:xfrm>
          <a:prstGeom prst="roundRect">
            <a:avLst>
              <a:gd name="adj" fmla="val 50000"/>
            </a:avLst>
          </a:prstGeom>
          <a:solidFill>
            <a:srgbClr val="EF7A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E4D5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80">
            <a:extLst>
              <a:ext uri="{FF2B5EF4-FFF2-40B4-BE49-F238E27FC236}">
                <a16:creationId xmlns:a16="http://schemas.microsoft.com/office/drawing/2014/main" id="{AD83CC77-F903-9343-9B99-41C47F05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257" y="7269982"/>
            <a:ext cx="1680873" cy="1680873"/>
          </a:xfrm>
          <a:custGeom>
            <a:avLst/>
            <a:gdLst>
              <a:gd name="T0" fmla="*/ 1348 w 1349"/>
              <a:gd name="T1" fmla="*/ 674 h 1349"/>
              <a:gd name="T2" fmla="*/ 1348 w 1349"/>
              <a:gd name="T3" fmla="*/ 674 h 1349"/>
              <a:gd name="T4" fmla="*/ 674 w 1349"/>
              <a:gd name="T5" fmla="*/ 1348 h 1349"/>
              <a:gd name="T6" fmla="*/ 674 w 1349"/>
              <a:gd name="T7" fmla="*/ 1348 h 1349"/>
              <a:gd name="T8" fmla="*/ 0 w 1349"/>
              <a:gd name="T9" fmla="*/ 674 h 1349"/>
              <a:gd name="T10" fmla="*/ 0 w 1349"/>
              <a:gd name="T11" fmla="*/ 674 h 1349"/>
              <a:gd name="T12" fmla="*/ 674 w 1349"/>
              <a:gd name="T13" fmla="*/ 0 h 1349"/>
              <a:gd name="T14" fmla="*/ 674 w 1349"/>
              <a:gd name="T15" fmla="*/ 0 h 1349"/>
              <a:gd name="T16" fmla="*/ 1348 w 1349"/>
              <a:gd name="T17" fmla="*/ 674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9" h="1349">
                <a:moveTo>
                  <a:pt x="1348" y="674"/>
                </a:moveTo>
                <a:lnTo>
                  <a:pt x="1348" y="674"/>
                </a:lnTo>
                <a:cubicBezTo>
                  <a:pt x="1348" y="1047"/>
                  <a:pt x="1047" y="1348"/>
                  <a:pt x="674" y="1348"/>
                </a:cubicBezTo>
                <a:lnTo>
                  <a:pt x="674" y="1348"/>
                </a:lnTo>
                <a:cubicBezTo>
                  <a:pt x="301" y="1348"/>
                  <a:pt x="0" y="1047"/>
                  <a:pt x="0" y="674"/>
                </a:cubicBezTo>
                <a:lnTo>
                  <a:pt x="0" y="674"/>
                </a:lnTo>
                <a:cubicBezTo>
                  <a:pt x="0" y="301"/>
                  <a:pt x="301" y="0"/>
                  <a:pt x="674" y="0"/>
                </a:cubicBezTo>
                <a:lnTo>
                  <a:pt x="674" y="0"/>
                </a:lnTo>
                <a:cubicBezTo>
                  <a:pt x="1047" y="0"/>
                  <a:pt x="1348" y="301"/>
                  <a:pt x="1348" y="674"/>
                </a:cubicBezTo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B2A5CA84-6BA4-6B4C-84FC-7D58AF113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6330" y="10747074"/>
            <a:ext cx="1009474" cy="998493"/>
          </a:xfrm>
          <a:custGeom>
            <a:avLst/>
            <a:gdLst>
              <a:gd name="connsiteX0" fmla="*/ 7924 w 291740"/>
              <a:gd name="connsiteY0" fmla="*/ 161712 h 288566"/>
              <a:gd name="connsiteX1" fmla="*/ 7924 w 291740"/>
              <a:gd name="connsiteY1" fmla="*/ 273832 h 288566"/>
              <a:gd name="connsiteX2" fmla="*/ 52225 w 291740"/>
              <a:gd name="connsiteY2" fmla="*/ 273832 h 288566"/>
              <a:gd name="connsiteX3" fmla="*/ 52225 w 291740"/>
              <a:gd name="connsiteY3" fmla="*/ 161712 h 288566"/>
              <a:gd name="connsiteX4" fmla="*/ 126421 w 291740"/>
              <a:gd name="connsiteY4" fmla="*/ 95590 h 288566"/>
              <a:gd name="connsiteX5" fmla="*/ 122099 w 291740"/>
              <a:gd name="connsiteY5" fmla="*/ 103496 h 288566"/>
              <a:gd name="connsiteX6" fmla="*/ 122099 w 291740"/>
              <a:gd name="connsiteY6" fmla="*/ 127213 h 288566"/>
              <a:gd name="connsiteX7" fmla="*/ 119938 w 291740"/>
              <a:gd name="connsiteY7" fmla="*/ 137276 h 288566"/>
              <a:gd name="connsiteX8" fmla="*/ 119938 w 291740"/>
              <a:gd name="connsiteY8" fmla="*/ 137635 h 288566"/>
              <a:gd name="connsiteX9" fmla="*/ 113454 w 291740"/>
              <a:gd name="connsiteY9" fmla="*/ 147338 h 288566"/>
              <a:gd name="connsiteX10" fmla="*/ 99047 w 291740"/>
              <a:gd name="connsiteY10" fmla="*/ 161712 h 288566"/>
              <a:gd name="connsiteX11" fmla="*/ 73835 w 291740"/>
              <a:gd name="connsiteY11" fmla="*/ 172493 h 288566"/>
              <a:gd name="connsiteX12" fmla="*/ 59788 w 291740"/>
              <a:gd name="connsiteY12" fmla="*/ 172493 h 288566"/>
              <a:gd name="connsiteX13" fmla="*/ 59788 w 291740"/>
              <a:gd name="connsiteY13" fmla="*/ 265208 h 288566"/>
              <a:gd name="connsiteX14" fmla="*/ 74555 w 291740"/>
              <a:gd name="connsiteY14" fmla="*/ 276348 h 288566"/>
              <a:gd name="connsiteX15" fmla="*/ 90043 w 291740"/>
              <a:gd name="connsiteY15" fmla="*/ 281019 h 288566"/>
              <a:gd name="connsiteX16" fmla="*/ 172523 w 291740"/>
              <a:gd name="connsiteY16" fmla="*/ 281019 h 288566"/>
              <a:gd name="connsiteX17" fmla="*/ 217905 w 291740"/>
              <a:gd name="connsiteY17" fmla="*/ 240412 h 288566"/>
              <a:gd name="connsiteX18" fmla="*/ 222947 w 291740"/>
              <a:gd name="connsiteY18" fmla="*/ 188305 h 288566"/>
              <a:gd name="connsiteX19" fmla="*/ 219345 w 291740"/>
              <a:gd name="connsiteY19" fmla="*/ 177164 h 288566"/>
              <a:gd name="connsiteX20" fmla="*/ 208900 w 291740"/>
              <a:gd name="connsiteY20" fmla="*/ 172493 h 288566"/>
              <a:gd name="connsiteX21" fmla="*/ 163519 w 291740"/>
              <a:gd name="connsiteY21" fmla="*/ 172493 h 288566"/>
              <a:gd name="connsiteX22" fmla="*/ 140828 w 291740"/>
              <a:gd name="connsiteY22" fmla="*/ 209147 h 288566"/>
              <a:gd name="connsiteX23" fmla="*/ 123539 w 291740"/>
              <a:gd name="connsiteY23" fmla="*/ 218491 h 288566"/>
              <a:gd name="connsiteX24" fmla="*/ 121739 w 291740"/>
              <a:gd name="connsiteY24" fmla="*/ 219210 h 288566"/>
              <a:gd name="connsiteX25" fmla="*/ 118497 w 291740"/>
              <a:gd name="connsiteY25" fmla="*/ 217053 h 288566"/>
              <a:gd name="connsiteX26" fmla="*/ 119938 w 291740"/>
              <a:gd name="connsiteY26" fmla="*/ 212022 h 288566"/>
              <a:gd name="connsiteX27" fmla="*/ 136866 w 291740"/>
              <a:gd name="connsiteY27" fmla="*/ 202679 h 288566"/>
              <a:gd name="connsiteX28" fmla="*/ 155955 w 291740"/>
              <a:gd name="connsiteY28" fmla="*/ 171055 h 288566"/>
              <a:gd name="connsiteX29" fmla="*/ 155955 w 291740"/>
              <a:gd name="connsiteY29" fmla="*/ 131166 h 288566"/>
              <a:gd name="connsiteX30" fmla="*/ 135785 w 291740"/>
              <a:gd name="connsiteY30" fmla="*/ 95590 h 288566"/>
              <a:gd name="connsiteX31" fmla="*/ 126421 w 291740"/>
              <a:gd name="connsiteY31" fmla="*/ 95590 h 288566"/>
              <a:gd name="connsiteX32" fmla="*/ 118243 w 291740"/>
              <a:gd name="connsiteY32" fmla="*/ 65088 h 288566"/>
              <a:gd name="connsiteX33" fmla="*/ 198899 w 291740"/>
              <a:gd name="connsiteY33" fmla="*/ 65088 h 288566"/>
              <a:gd name="connsiteX34" fmla="*/ 202842 w 291740"/>
              <a:gd name="connsiteY34" fmla="*/ 68868 h 288566"/>
              <a:gd name="connsiteX35" fmla="*/ 198899 w 291740"/>
              <a:gd name="connsiteY35" fmla="*/ 72647 h 288566"/>
              <a:gd name="connsiteX36" fmla="*/ 118243 w 291740"/>
              <a:gd name="connsiteY36" fmla="*/ 72647 h 288566"/>
              <a:gd name="connsiteX37" fmla="*/ 114300 w 291740"/>
              <a:gd name="connsiteY37" fmla="*/ 68868 h 288566"/>
              <a:gd name="connsiteX38" fmla="*/ 118243 w 291740"/>
              <a:gd name="connsiteY38" fmla="*/ 65088 h 288566"/>
              <a:gd name="connsiteX39" fmla="*/ 118267 w 291740"/>
              <a:gd name="connsiteY39" fmla="*/ 47625 h 288566"/>
              <a:gd name="connsiteX40" fmla="*/ 248447 w 291740"/>
              <a:gd name="connsiteY40" fmla="*/ 47625 h 288566"/>
              <a:gd name="connsiteX41" fmla="*/ 252053 w 291740"/>
              <a:gd name="connsiteY41" fmla="*/ 51594 h 288566"/>
              <a:gd name="connsiteX42" fmla="*/ 248447 w 291740"/>
              <a:gd name="connsiteY42" fmla="*/ 55202 h 288566"/>
              <a:gd name="connsiteX43" fmla="*/ 118267 w 291740"/>
              <a:gd name="connsiteY43" fmla="*/ 55202 h 288566"/>
              <a:gd name="connsiteX44" fmla="*/ 114300 w 291740"/>
              <a:gd name="connsiteY44" fmla="*/ 51594 h 288566"/>
              <a:gd name="connsiteX45" fmla="*/ 118267 w 291740"/>
              <a:gd name="connsiteY45" fmla="*/ 47625 h 288566"/>
              <a:gd name="connsiteX46" fmla="*/ 118267 w 291740"/>
              <a:gd name="connsiteY46" fmla="*/ 31750 h 288566"/>
              <a:gd name="connsiteX47" fmla="*/ 248447 w 291740"/>
              <a:gd name="connsiteY47" fmla="*/ 31750 h 288566"/>
              <a:gd name="connsiteX48" fmla="*/ 252053 w 291740"/>
              <a:gd name="connsiteY48" fmla="*/ 35546 h 288566"/>
              <a:gd name="connsiteX49" fmla="*/ 248447 w 291740"/>
              <a:gd name="connsiteY49" fmla="*/ 39343 h 288566"/>
              <a:gd name="connsiteX50" fmla="*/ 118267 w 291740"/>
              <a:gd name="connsiteY50" fmla="*/ 39343 h 288566"/>
              <a:gd name="connsiteX51" fmla="*/ 114300 w 291740"/>
              <a:gd name="connsiteY51" fmla="*/ 35546 h 288566"/>
              <a:gd name="connsiteX52" fmla="*/ 118267 w 291740"/>
              <a:gd name="connsiteY52" fmla="*/ 31750 h 288566"/>
              <a:gd name="connsiteX53" fmla="*/ 94365 w 291740"/>
              <a:gd name="connsiteY53" fmla="*/ 7546 h 288566"/>
              <a:gd name="connsiteX54" fmla="*/ 84280 w 291740"/>
              <a:gd name="connsiteY54" fmla="*/ 18327 h 288566"/>
              <a:gd name="connsiteX55" fmla="*/ 84280 w 291740"/>
              <a:gd name="connsiteY55" fmla="*/ 121823 h 288566"/>
              <a:gd name="connsiteX56" fmla="*/ 94365 w 291740"/>
              <a:gd name="connsiteY56" fmla="*/ 132245 h 288566"/>
              <a:gd name="connsiteX57" fmla="*/ 113454 w 291740"/>
              <a:gd name="connsiteY57" fmla="*/ 132245 h 288566"/>
              <a:gd name="connsiteX58" fmla="*/ 114174 w 291740"/>
              <a:gd name="connsiteY58" fmla="*/ 127213 h 288566"/>
              <a:gd name="connsiteX59" fmla="*/ 114174 w 291740"/>
              <a:gd name="connsiteY59" fmla="*/ 103496 h 288566"/>
              <a:gd name="connsiteX60" fmla="*/ 122819 w 291740"/>
              <a:gd name="connsiteY60" fmla="*/ 89121 h 288566"/>
              <a:gd name="connsiteX61" fmla="*/ 139747 w 291740"/>
              <a:gd name="connsiteY61" fmla="*/ 89121 h 288566"/>
              <a:gd name="connsiteX62" fmla="*/ 163519 w 291740"/>
              <a:gd name="connsiteY62" fmla="*/ 131166 h 288566"/>
              <a:gd name="connsiteX63" fmla="*/ 163519 w 291740"/>
              <a:gd name="connsiteY63" fmla="*/ 132245 h 288566"/>
              <a:gd name="connsiteX64" fmla="*/ 221867 w 291740"/>
              <a:gd name="connsiteY64" fmla="*/ 132245 h 288566"/>
              <a:gd name="connsiteX65" fmla="*/ 248519 w 291740"/>
              <a:gd name="connsiteY65" fmla="*/ 143744 h 288566"/>
              <a:gd name="connsiteX66" fmla="*/ 283816 w 291740"/>
              <a:gd name="connsiteY66" fmla="*/ 179321 h 288566"/>
              <a:gd name="connsiteX67" fmla="*/ 283816 w 291740"/>
              <a:gd name="connsiteY67" fmla="*/ 18327 h 288566"/>
              <a:gd name="connsiteX68" fmla="*/ 273731 w 291740"/>
              <a:gd name="connsiteY68" fmla="*/ 7546 h 288566"/>
              <a:gd name="connsiteX69" fmla="*/ 94365 w 291740"/>
              <a:gd name="connsiteY69" fmla="*/ 0 h 288566"/>
              <a:gd name="connsiteX70" fmla="*/ 273731 w 291740"/>
              <a:gd name="connsiteY70" fmla="*/ 0 h 288566"/>
              <a:gd name="connsiteX71" fmla="*/ 291740 w 291740"/>
              <a:gd name="connsiteY71" fmla="*/ 18327 h 288566"/>
              <a:gd name="connsiteX72" fmla="*/ 291740 w 291740"/>
              <a:gd name="connsiteY72" fmla="*/ 188664 h 288566"/>
              <a:gd name="connsiteX73" fmla="*/ 289219 w 291740"/>
              <a:gd name="connsiteY73" fmla="*/ 192258 h 288566"/>
              <a:gd name="connsiteX74" fmla="*/ 287778 w 291740"/>
              <a:gd name="connsiteY74" fmla="*/ 192617 h 288566"/>
              <a:gd name="connsiteX75" fmla="*/ 284897 w 291740"/>
              <a:gd name="connsiteY75" fmla="*/ 191179 h 288566"/>
              <a:gd name="connsiteX76" fmla="*/ 243117 w 291740"/>
              <a:gd name="connsiteY76" fmla="*/ 148775 h 288566"/>
              <a:gd name="connsiteX77" fmla="*/ 221867 w 291740"/>
              <a:gd name="connsiteY77" fmla="*/ 139791 h 288566"/>
              <a:gd name="connsiteX78" fmla="*/ 163519 w 291740"/>
              <a:gd name="connsiteY78" fmla="*/ 139791 h 288566"/>
              <a:gd name="connsiteX79" fmla="*/ 163519 w 291740"/>
              <a:gd name="connsiteY79" fmla="*/ 164587 h 288566"/>
              <a:gd name="connsiteX80" fmla="*/ 208900 w 291740"/>
              <a:gd name="connsiteY80" fmla="*/ 164587 h 288566"/>
              <a:gd name="connsiteX81" fmla="*/ 225468 w 291740"/>
              <a:gd name="connsiteY81" fmla="*/ 171774 h 288566"/>
              <a:gd name="connsiteX82" fmla="*/ 230871 w 291740"/>
              <a:gd name="connsiteY82" fmla="*/ 189023 h 288566"/>
              <a:gd name="connsiteX83" fmla="*/ 225468 w 291740"/>
              <a:gd name="connsiteY83" fmla="*/ 241490 h 288566"/>
              <a:gd name="connsiteX84" fmla="*/ 172523 w 291740"/>
              <a:gd name="connsiteY84" fmla="*/ 288566 h 288566"/>
              <a:gd name="connsiteX85" fmla="*/ 90043 w 291740"/>
              <a:gd name="connsiteY85" fmla="*/ 288566 h 288566"/>
              <a:gd name="connsiteX86" fmla="*/ 70233 w 291740"/>
              <a:gd name="connsiteY86" fmla="*/ 282457 h 288566"/>
              <a:gd name="connsiteX87" fmla="*/ 59788 w 291740"/>
              <a:gd name="connsiteY87" fmla="*/ 274551 h 288566"/>
              <a:gd name="connsiteX88" fmla="*/ 59788 w 291740"/>
              <a:gd name="connsiteY88" fmla="*/ 277426 h 288566"/>
              <a:gd name="connsiteX89" fmla="*/ 55827 w 291740"/>
              <a:gd name="connsiteY89" fmla="*/ 281019 h 288566"/>
              <a:gd name="connsiteX90" fmla="*/ 3962 w 291740"/>
              <a:gd name="connsiteY90" fmla="*/ 281019 h 288566"/>
              <a:gd name="connsiteX91" fmla="*/ 0 w 291740"/>
              <a:gd name="connsiteY91" fmla="*/ 277426 h 288566"/>
              <a:gd name="connsiteX92" fmla="*/ 0 w 291740"/>
              <a:gd name="connsiteY92" fmla="*/ 158118 h 288566"/>
              <a:gd name="connsiteX93" fmla="*/ 3962 w 291740"/>
              <a:gd name="connsiteY93" fmla="*/ 154525 h 288566"/>
              <a:gd name="connsiteX94" fmla="*/ 55827 w 291740"/>
              <a:gd name="connsiteY94" fmla="*/ 154525 h 288566"/>
              <a:gd name="connsiteX95" fmla="*/ 59788 w 291740"/>
              <a:gd name="connsiteY95" fmla="*/ 158118 h 288566"/>
              <a:gd name="connsiteX96" fmla="*/ 59788 w 291740"/>
              <a:gd name="connsiteY96" fmla="*/ 164587 h 288566"/>
              <a:gd name="connsiteX97" fmla="*/ 73835 w 291740"/>
              <a:gd name="connsiteY97" fmla="*/ 164587 h 288566"/>
              <a:gd name="connsiteX98" fmla="*/ 93645 w 291740"/>
              <a:gd name="connsiteY98" fmla="*/ 156681 h 288566"/>
              <a:gd name="connsiteX99" fmla="*/ 108052 w 291740"/>
              <a:gd name="connsiteY99" fmla="*/ 141947 h 288566"/>
              <a:gd name="connsiteX100" fmla="*/ 110213 w 291740"/>
              <a:gd name="connsiteY100" fmla="*/ 139791 h 288566"/>
              <a:gd name="connsiteX101" fmla="*/ 94365 w 291740"/>
              <a:gd name="connsiteY101" fmla="*/ 139791 h 288566"/>
              <a:gd name="connsiteX102" fmla="*/ 76356 w 291740"/>
              <a:gd name="connsiteY102" fmla="*/ 121823 h 288566"/>
              <a:gd name="connsiteX103" fmla="*/ 76356 w 291740"/>
              <a:gd name="connsiteY103" fmla="*/ 18327 h 288566"/>
              <a:gd name="connsiteX104" fmla="*/ 94365 w 291740"/>
              <a:gd name="connsiteY104" fmla="*/ 0 h 2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91740" h="288566">
                <a:moveTo>
                  <a:pt x="7924" y="161712"/>
                </a:moveTo>
                <a:lnTo>
                  <a:pt x="7924" y="273832"/>
                </a:lnTo>
                <a:lnTo>
                  <a:pt x="52225" y="273832"/>
                </a:lnTo>
                <a:lnTo>
                  <a:pt x="52225" y="161712"/>
                </a:lnTo>
                <a:close/>
                <a:moveTo>
                  <a:pt x="126421" y="95590"/>
                </a:moveTo>
                <a:cubicBezTo>
                  <a:pt x="123900" y="97387"/>
                  <a:pt x="122099" y="100262"/>
                  <a:pt x="122099" y="103496"/>
                </a:cubicBezTo>
                <a:lnTo>
                  <a:pt x="122099" y="127213"/>
                </a:lnTo>
                <a:cubicBezTo>
                  <a:pt x="122099" y="130448"/>
                  <a:pt x="121378" y="134041"/>
                  <a:pt x="119938" y="137276"/>
                </a:cubicBezTo>
                <a:lnTo>
                  <a:pt x="119938" y="137635"/>
                </a:lnTo>
                <a:cubicBezTo>
                  <a:pt x="118497" y="141229"/>
                  <a:pt x="116336" y="144463"/>
                  <a:pt x="113454" y="147338"/>
                </a:cubicBezTo>
                <a:lnTo>
                  <a:pt x="99047" y="161712"/>
                </a:lnTo>
                <a:cubicBezTo>
                  <a:pt x="92204" y="168540"/>
                  <a:pt x="83200" y="172493"/>
                  <a:pt x="73835" y="172493"/>
                </a:cubicBezTo>
                <a:lnTo>
                  <a:pt x="59788" y="172493"/>
                </a:lnTo>
                <a:lnTo>
                  <a:pt x="59788" y="265208"/>
                </a:lnTo>
                <a:lnTo>
                  <a:pt x="74555" y="276348"/>
                </a:lnTo>
                <a:cubicBezTo>
                  <a:pt x="78878" y="279223"/>
                  <a:pt x="84640" y="281019"/>
                  <a:pt x="90043" y="281019"/>
                </a:cubicBezTo>
                <a:lnTo>
                  <a:pt x="172523" y="281019"/>
                </a:lnTo>
                <a:cubicBezTo>
                  <a:pt x="195934" y="281019"/>
                  <a:pt x="215383" y="263770"/>
                  <a:pt x="217905" y="240412"/>
                </a:cubicBezTo>
                <a:lnTo>
                  <a:pt x="222947" y="188305"/>
                </a:lnTo>
                <a:cubicBezTo>
                  <a:pt x="223667" y="183992"/>
                  <a:pt x="222227" y="180039"/>
                  <a:pt x="219345" y="177164"/>
                </a:cubicBezTo>
                <a:cubicBezTo>
                  <a:pt x="216824" y="173930"/>
                  <a:pt x="212862" y="172493"/>
                  <a:pt x="208900" y="172493"/>
                </a:cubicBezTo>
                <a:lnTo>
                  <a:pt x="163519" y="172493"/>
                </a:lnTo>
                <a:cubicBezTo>
                  <a:pt x="163158" y="187945"/>
                  <a:pt x="154514" y="201960"/>
                  <a:pt x="140828" y="209147"/>
                </a:cubicBezTo>
                <a:lnTo>
                  <a:pt x="123539" y="218491"/>
                </a:lnTo>
                <a:cubicBezTo>
                  <a:pt x="123179" y="218850"/>
                  <a:pt x="122459" y="219210"/>
                  <a:pt x="121739" y="219210"/>
                </a:cubicBezTo>
                <a:cubicBezTo>
                  <a:pt x="120298" y="219210"/>
                  <a:pt x="119217" y="218491"/>
                  <a:pt x="118497" y="217053"/>
                </a:cubicBezTo>
                <a:cubicBezTo>
                  <a:pt x="117417" y="215257"/>
                  <a:pt x="118137" y="213100"/>
                  <a:pt x="119938" y="212022"/>
                </a:cubicBezTo>
                <a:lnTo>
                  <a:pt x="136866" y="202679"/>
                </a:lnTo>
                <a:cubicBezTo>
                  <a:pt x="148752" y="196211"/>
                  <a:pt x="155955" y="184352"/>
                  <a:pt x="155955" y="171055"/>
                </a:cubicBezTo>
                <a:lnTo>
                  <a:pt x="155955" y="131166"/>
                </a:lnTo>
                <a:cubicBezTo>
                  <a:pt x="155955" y="116792"/>
                  <a:pt x="148031" y="103136"/>
                  <a:pt x="135785" y="95590"/>
                </a:cubicBezTo>
                <a:cubicBezTo>
                  <a:pt x="132904" y="93793"/>
                  <a:pt x="129302" y="93793"/>
                  <a:pt x="126421" y="95590"/>
                </a:cubicBezTo>
                <a:close/>
                <a:moveTo>
                  <a:pt x="118243" y="65088"/>
                </a:moveTo>
                <a:lnTo>
                  <a:pt x="198899" y="65088"/>
                </a:lnTo>
                <a:cubicBezTo>
                  <a:pt x="201049" y="65088"/>
                  <a:pt x="202842" y="66600"/>
                  <a:pt x="202842" y="68868"/>
                </a:cubicBezTo>
                <a:cubicBezTo>
                  <a:pt x="202842" y="71135"/>
                  <a:pt x="201049" y="72647"/>
                  <a:pt x="198899" y="72647"/>
                </a:cubicBezTo>
                <a:lnTo>
                  <a:pt x="118243" y="72647"/>
                </a:lnTo>
                <a:cubicBezTo>
                  <a:pt x="116093" y="72647"/>
                  <a:pt x="114300" y="71135"/>
                  <a:pt x="114300" y="68868"/>
                </a:cubicBezTo>
                <a:cubicBezTo>
                  <a:pt x="114300" y="66600"/>
                  <a:pt x="116093" y="65088"/>
                  <a:pt x="118243" y="65088"/>
                </a:cubicBezTo>
                <a:close/>
                <a:moveTo>
                  <a:pt x="118267" y="47625"/>
                </a:moveTo>
                <a:lnTo>
                  <a:pt x="248447" y="47625"/>
                </a:lnTo>
                <a:cubicBezTo>
                  <a:pt x="250250" y="47625"/>
                  <a:pt x="252053" y="49429"/>
                  <a:pt x="252053" y="51594"/>
                </a:cubicBezTo>
                <a:cubicBezTo>
                  <a:pt x="252053" y="53759"/>
                  <a:pt x="250250" y="55202"/>
                  <a:pt x="248447" y="55202"/>
                </a:cubicBezTo>
                <a:lnTo>
                  <a:pt x="118267" y="55202"/>
                </a:lnTo>
                <a:cubicBezTo>
                  <a:pt x="116103" y="55202"/>
                  <a:pt x="114300" y="53759"/>
                  <a:pt x="114300" y="51594"/>
                </a:cubicBezTo>
                <a:cubicBezTo>
                  <a:pt x="114300" y="49429"/>
                  <a:pt x="116103" y="47625"/>
                  <a:pt x="118267" y="47625"/>
                </a:cubicBezTo>
                <a:close/>
                <a:moveTo>
                  <a:pt x="118267" y="31750"/>
                </a:moveTo>
                <a:lnTo>
                  <a:pt x="248447" y="31750"/>
                </a:lnTo>
                <a:cubicBezTo>
                  <a:pt x="250250" y="31750"/>
                  <a:pt x="252053" y="33475"/>
                  <a:pt x="252053" y="35546"/>
                </a:cubicBezTo>
                <a:cubicBezTo>
                  <a:pt x="252053" y="37617"/>
                  <a:pt x="250250" y="39343"/>
                  <a:pt x="248447" y="39343"/>
                </a:cubicBezTo>
                <a:lnTo>
                  <a:pt x="118267" y="39343"/>
                </a:lnTo>
                <a:cubicBezTo>
                  <a:pt x="116103" y="39343"/>
                  <a:pt x="114300" y="37617"/>
                  <a:pt x="114300" y="35546"/>
                </a:cubicBezTo>
                <a:cubicBezTo>
                  <a:pt x="114300" y="33475"/>
                  <a:pt x="116103" y="31750"/>
                  <a:pt x="118267" y="31750"/>
                </a:cubicBezTo>
                <a:close/>
                <a:moveTo>
                  <a:pt x="94365" y="7546"/>
                </a:moveTo>
                <a:cubicBezTo>
                  <a:pt x="88602" y="7546"/>
                  <a:pt x="84280" y="12577"/>
                  <a:pt x="84280" y="18327"/>
                </a:cubicBezTo>
                <a:lnTo>
                  <a:pt x="84280" y="121823"/>
                </a:lnTo>
                <a:cubicBezTo>
                  <a:pt x="84280" y="127213"/>
                  <a:pt x="88602" y="132245"/>
                  <a:pt x="94365" y="132245"/>
                </a:cubicBezTo>
                <a:lnTo>
                  <a:pt x="113454" y="132245"/>
                </a:lnTo>
                <a:cubicBezTo>
                  <a:pt x="114174" y="130448"/>
                  <a:pt x="114174" y="129010"/>
                  <a:pt x="114174" y="127213"/>
                </a:cubicBezTo>
                <a:lnTo>
                  <a:pt x="114174" y="103496"/>
                </a:lnTo>
                <a:cubicBezTo>
                  <a:pt x="114174" y="97387"/>
                  <a:pt x="117417" y="91996"/>
                  <a:pt x="122819" y="89121"/>
                </a:cubicBezTo>
                <a:cubicBezTo>
                  <a:pt x="128222" y="85887"/>
                  <a:pt x="134345" y="85887"/>
                  <a:pt x="139747" y="89121"/>
                </a:cubicBezTo>
                <a:cubicBezTo>
                  <a:pt x="154514" y="98105"/>
                  <a:pt x="163519" y="114277"/>
                  <a:pt x="163519" y="131166"/>
                </a:cubicBezTo>
                <a:lnTo>
                  <a:pt x="163519" y="132245"/>
                </a:lnTo>
                <a:lnTo>
                  <a:pt x="221867" y="132245"/>
                </a:lnTo>
                <a:cubicBezTo>
                  <a:pt x="231951" y="132245"/>
                  <a:pt x="241316" y="136197"/>
                  <a:pt x="248519" y="143744"/>
                </a:cubicBezTo>
                <a:lnTo>
                  <a:pt x="283816" y="179321"/>
                </a:lnTo>
                <a:lnTo>
                  <a:pt x="283816" y="18327"/>
                </a:lnTo>
                <a:cubicBezTo>
                  <a:pt x="283816" y="12577"/>
                  <a:pt x="279134" y="7546"/>
                  <a:pt x="273731" y="7546"/>
                </a:cubicBezTo>
                <a:close/>
                <a:moveTo>
                  <a:pt x="94365" y="0"/>
                </a:moveTo>
                <a:lnTo>
                  <a:pt x="273731" y="0"/>
                </a:lnTo>
                <a:cubicBezTo>
                  <a:pt x="283456" y="0"/>
                  <a:pt x="291740" y="8265"/>
                  <a:pt x="291740" y="18327"/>
                </a:cubicBezTo>
                <a:lnTo>
                  <a:pt x="291740" y="188664"/>
                </a:lnTo>
                <a:cubicBezTo>
                  <a:pt x="291740" y="190101"/>
                  <a:pt x="290660" y="191898"/>
                  <a:pt x="289219" y="192258"/>
                </a:cubicBezTo>
                <a:cubicBezTo>
                  <a:pt x="288859" y="192258"/>
                  <a:pt x="288138" y="192617"/>
                  <a:pt x="287778" y="192617"/>
                </a:cubicBezTo>
                <a:cubicBezTo>
                  <a:pt x="286698" y="192617"/>
                  <a:pt x="285977" y="192258"/>
                  <a:pt x="284897" y="191179"/>
                </a:cubicBezTo>
                <a:lnTo>
                  <a:pt x="243117" y="148775"/>
                </a:lnTo>
                <a:cubicBezTo>
                  <a:pt x="237354" y="143025"/>
                  <a:pt x="229790" y="139791"/>
                  <a:pt x="221867" y="139791"/>
                </a:cubicBezTo>
                <a:lnTo>
                  <a:pt x="163519" y="139791"/>
                </a:lnTo>
                <a:lnTo>
                  <a:pt x="163519" y="164587"/>
                </a:lnTo>
                <a:lnTo>
                  <a:pt x="208900" y="164587"/>
                </a:lnTo>
                <a:cubicBezTo>
                  <a:pt x="215023" y="164587"/>
                  <a:pt x="221146" y="167462"/>
                  <a:pt x="225468" y="171774"/>
                </a:cubicBezTo>
                <a:cubicBezTo>
                  <a:pt x="229430" y="176446"/>
                  <a:pt x="231591" y="182555"/>
                  <a:pt x="230871" y="189023"/>
                </a:cubicBezTo>
                <a:lnTo>
                  <a:pt x="225468" y="241490"/>
                </a:lnTo>
                <a:cubicBezTo>
                  <a:pt x="222587" y="268442"/>
                  <a:pt x="199896" y="288566"/>
                  <a:pt x="172523" y="288566"/>
                </a:cubicBezTo>
                <a:lnTo>
                  <a:pt x="90043" y="288566"/>
                </a:lnTo>
                <a:cubicBezTo>
                  <a:pt x="82839" y="288566"/>
                  <a:pt x="75996" y="286410"/>
                  <a:pt x="70233" y="282457"/>
                </a:cubicBezTo>
                <a:lnTo>
                  <a:pt x="59788" y="274551"/>
                </a:lnTo>
                <a:lnTo>
                  <a:pt x="59788" y="277426"/>
                </a:lnTo>
                <a:cubicBezTo>
                  <a:pt x="59788" y="279223"/>
                  <a:pt x="57988" y="281019"/>
                  <a:pt x="55827" y="281019"/>
                </a:cubicBezTo>
                <a:lnTo>
                  <a:pt x="3962" y="281019"/>
                </a:lnTo>
                <a:cubicBezTo>
                  <a:pt x="1801" y="281019"/>
                  <a:pt x="0" y="279223"/>
                  <a:pt x="0" y="277426"/>
                </a:cubicBezTo>
                <a:lnTo>
                  <a:pt x="0" y="158118"/>
                </a:lnTo>
                <a:cubicBezTo>
                  <a:pt x="0" y="156322"/>
                  <a:pt x="1801" y="154525"/>
                  <a:pt x="3962" y="154525"/>
                </a:cubicBezTo>
                <a:lnTo>
                  <a:pt x="55827" y="154525"/>
                </a:lnTo>
                <a:cubicBezTo>
                  <a:pt x="57988" y="154525"/>
                  <a:pt x="59788" y="156322"/>
                  <a:pt x="59788" y="158118"/>
                </a:cubicBezTo>
                <a:lnTo>
                  <a:pt x="59788" y="164587"/>
                </a:lnTo>
                <a:lnTo>
                  <a:pt x="73835" y="164587"/>
                </a:lnTo>
                <a:cubicBezTo>
                  <a:pt x="81039" y="164587"/>
                  <a:pt x="88242" y="161712"/>
                  <a:pt x="93645" y="156681"/>
                </a:cubicBezTo>
                <a:lnTo>
                  <a:pt x="108052" y="141947"/>
                </a:lnTo>
                <a:cubicBezTo>
                  <a:pt x="108772" y="141229"/>
                  <a:pt x="109492" y="140510"/>
                  <a:pt x="110213" y="139791"/>
                </a:cubicBezTo>
                <a:lnTo>
                  <a:pt x="94365" y="139791"/>
                </a:lnTo>
                <a:cubicBezTo>
                  <a:pt x="84640" y="139791"/>
                  <a:pt x="76356" y="131526"/>
                  <a:pt x="76356" y="121823"/>
                </a:cubicBezTo>
                <a:lnTo>
                  <a:pt x="76356" y="18327"/>
                </a:lnTo>
                <a:cubicBezTo>
                  <a:pt x="76356" y="8265"/>
                  <a:pt x="84640" y="0"/>
                  <a:pt x="943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E4D5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C968D76C-E5E3-6248-934F-A2583264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6330" y="4600362"/>
            <a:ext cx="1009474" cy="734826"/>
          </a:xfrm>
          <a:custGeom>
            <a:avLst/>
            <a:gdLst>
              <a:gd name="connsiteX0" fmla="*/ 213583 w 291740"/>
              <a:gd name="connsiteY0" fmla="*/ 157750 h 212366"/>
              <a:gd name="connsiteX1" fmla="*/ 193412 w 291740"/>
              <a:gd name="connsiteY1" fmla="*/ 177872 h 212366"/>
              <a:gd name="connsiteX2" fmla="*/ 193412 w 291740"/>
              <a:gd name="connsiteY2" fmla="*/ 204820 h 212366"/>
              <a:gd name="connsiteX3" fmla="*/ 283816 w 291740"/>
              <a:gd name="connsiteY3" fmla="*/ 204820 h 212366"/>
              <a:gd name="connsiteX4" fmla="*/ 283816 w 291740"/>
              <a:gd name="connsiteY4" fmla="*/ 177872 h 212366"/>
              <a:gd name="connsiteX5" fmla="*/ 264007 w 291740"/>
              <a:gd name="connsiteY5" fmla="*/ 157750 h 212366"/>
              <a:gd name="connsiteX6" fmla="*/ 27733 w 291740"/>
              <a:gd name="connsiteY6" fmla="*/ 157750 h 212366"/>
              <a:gd name="connsiteX7" fmla="*/ 7924 w 291740"/>
              <a:gd name="connsiteY7" fmla="*/ 177872 h 212366"/>
              <a:gd name="connsiteX8" fmla="*/ 7924 w 291740"/>
              <a:gd name="connsiteY8" fmla="*/ 204820 h 212366"/>
              <a:gd name="connsiteX9" fmla="*/ 98327 w 291740"/>
              <a:gd name="connsiteY9" fmla="*/ 204820 h 212366"/>
              <a:gd name="connsiteX10" fmla="*/ 98327 w 291740"/>
              <a:gd name="connsiteY10" fmla="*/ 177872 h 212366"/>
              <a:gd name="connsiteX11" fmla="*/ 78157 w 291740"/>
              <a:gd name="connsiteY11" fmla="*/ 157750 h 212366"/>
              <a:gd name="connsiteX12" fmla="*/ 120658 w 291740"/>
              <a:gd name="connsiteY12" fmla="*/ 133317 h 212366"/>
              <a:gd name="connsiteX13" fmla="*/ 100488 w 291740"/>
              <a:gd name="connsiteY13" fmla="*/ 153079 h 212366"/>
              <a:gd name="connsiteX14" fmla="*/ 100488 w 291740"/>
              <a:gd name="connsiteY14" fmla="*/ 161703 h 212366"/>
              <a:gd name="connsiteX15" fmla="*/ 105891 w 291740"/>
              <a:gd name="connsiteY15" fmla="*/ 177872 h 212366"/>
              <a:gd name="connsiteX16" fmla="*/ 105891 w 291740"/>
              <a:gd name="connsiteY16" fmla="*/ 180028 h 212366"/>
              <a:gd name="connsiteX17" fmla="*/ 185849 w 291740"/>
              <a:gd name="connsiteY17" fmla="*/ 180028 h 212366"/>
              <a:gd name="connsiteX18" fmla="*/ 185849 w 291740"/>
              <a:gd name="connsiteY18" fmla="*/ 177872 h 212366"/>
              <a:gd name="connsiteX19" fmla="*/ 191251 w 291740"/>
              <a:gd name="connsiteY19" fmla="*/ 161703 h 212366"/>
              <a:gd name="connsiteX20" fmla="*/ 191251 w 291740"/>
              <a:gd name="connsiteY20" fmla="*/ 153079 h 212366"/>
              <a:gd name="connsiteX21" fmla="*/ 171082 w 291740"/>
              <a:gd name="connsiteY21" fmla="*/ 133317 h 212366"/>
              <a:gd name="connsiteX22" fmla="*/ 120658 w 291740"/>
              <a:gd name="connsiteY22" fmla="*/ 125412 h 212366"/>
              <a:gd name="connsiteX23" fmla="*/ 171082 w 291740"/>
              <a:gd name="connsiteY23" fmla="*/ 125412 h 212366"/>
              <a:gd name="connsiteX24" fmla="*/ 198815 w 291740"/>
              <a:gd name="connsiteY24" fmla="*/ 153079 h 212366"/>
              <a:gd name="connsiteX25" fmla="*/ 198815 w 291740"/>
              <a:gd name="connsiteY25" fmla="*/ 154517 h 212366"/>
              <a:gd name="connsiteX26" fmla="*/ 213583 w 291740"/>
              <a:gd name="connsiteY26" fmla="*/ 150205 h 212366"/>
              <a:gd name="connsiteX27" fmla="*/ 264007 w 291740"/>
              <a:gd name="connsiteY27" fmla="*/ 150205 h 212366"/>
              <a:gd name="connsiteX28" fmla="*/ 291740 w 291740"/>
              <a:gd name="connsiteY28" fmla="*/ 177872 h 212366"/>
              <a:gd name="connsiteX29" fmla="*/ 291740 w 291740"/>
              <a:gd name="connsiteY29" fmla="*/ 208413 h 212366"/>
              <a:gd name="connsiteX30" fmla="*/ 287778 w 291740"/>
              <a:gd name="connsiteY30" fmla="*/ 212366 h 212366"/>
              <a:gd name="connsiteX31" fmla="*/ 189451 w 291740"/>
              <a:gd name="connsiteY31" fmla="*/ 212366 h 212366"/>
              <a:gd name="connsiteX32" fmla="*/ 185849 w 291740"/>
              <a:gd name="connsiteY32" fmla="*/ 208413 h 212366"/>
              <a:gd name="connsiteX33" fmla="*/ 185849 w 291740"/>
              <a:gd name="connsiteY33" fmla="*/ 187573 h 212366"/>
              <a:gd name="connsiteX34" fmla="*/ 105891 w 291740"/>
              <a:gd name="connsiteY34" fmla="*/ 187573 h 212366"/>
              <a:gd name="connsiteX35" fmla="*/ 105891 w 291740"/>
              <a:gd name="connsiteY35" fmla="*/ 208413 h 212366"/>
              <a:gd name="connsiteX36" fmla="*/ 101929 w 291740"/>
              <a:gd name="connsiteY36" fmla="*/ 212366 h 212366"/>
              <a:gd name="connsiteX37" fmla="*/ 3962 w 291740"/>
              <a:gd name="connsiteY37" fmla="*/ 212366 h 212366"/>
              <a:gd name="connsiteX38" fmla="*/ 0 w 291740"/>
              <a:gd name="connsiteY38" fmla="*/ 208413 h 212366"/>
              <a:gd name="connsiteX39" fmla="*/ 0 w 291740"/>
              <a:gd name="connsiteY39" fmla="*/ 177872 h 212366"/>
              <a:gd name="connsiteX40" fmla="*/ 27733 w 291740"/>
              <a:gd name="connsiteY40" fmla="*/ 150205 h 212366"/>
              <a:gd name="connsiteX41" fmla="*/ 78157 w 291740"/>
              <a:gd name="connsiteY41" fmla="*/ 150205 h 212366"/>
              <a:gd name="connsiteX42" fmla="*/ 92924 w 291740"/>
              <a:gd name="connsiteY42" fmla="*/ 154517 h 212366"/>
              <a:gd name="connsiteX43" fmla="*/ 92924 w 291740"/>
              <a:gd name="connsiteY43" fmla="*/ 153079 h 212366"/>
              <a:gd name="connsiteX44" fmla="*/ 120658 w 291740"/>
              <a:gd name="connsiteY44" fmla="*/ 125412 h 212366"/>
              <a:gd name="connsiteX45" fmla="*/ 239713 w 291740"/>
              <a:gd name="connsiteY45" fmla="*/ 79047 h 212366"/>
              <a:gd name="connsiteX46" fmla="*/ 213985 w 291740"/>
              <a:gd name="connsiteY46" fmla="*/ 104412 h 212366"/>
              <a:gd name="connsiteX47" fmla="*/ 239713 w 291740"/>
              <a:gd name="connsiteY47" fmla="*/ 130140 h 212366"/>
              <a:gd name="connsiteX48" fmla="*/ 265078 w 291740"/>
              <a:gd name="connsiteY48" fmla="*/ 104412 h 212366"/>
              <a:gd name="connsiteX49" fmla="*/ 239713 w 291740"/>
              <a:gd name="connsiteY49" fmla="*/ 79047 h 212366"/>
              <a:gd name="connsiteX50" fmla="*/ 53613 w 291740"/>
              <a:gd name="connsiteY50" fmla="*/ 79047 h 212366"/>
              <a:gd name="connsiteX51" fmla="*/ 28247 w 291740"/>
              <a:gd name="connsiteY51" fmla="*/ 104412 h 212366"/>
              <a:gd name="connsiteX52" fmla="*/ 53613 w 291740"/>
              <a:gd name="connsiteY52" fmla="*/ 130140 h 212366"/>
              <a:gd name="connsiteX53" fmla="*/ 79341 w 291740"/>
              <a:gd name="connsiteY53" fmla="*/ 104412 h 212366"/>
              <a:gd name="connsiteX54" fmla="*/ 53613 w 291740"/>
              <a:gd name="connsiteY54" fmla="*/ 79047 h 212366"/>
              <a:gd name="connsiteX55" fmla="*/ 239713 w 291740"/>
              <a:gd name="connsiteY55" fmla="*/ 71437 h 212366"/>
              <a:gd name="connsiteX56" fmla="*/ 272688 w 291740"/>
              <a:gd name="connsiteY56" fmla="*/ 104412 h 212366"/>
              <a:gd name="connsiteX57" fmla="*/ 239713 w 291740"/>
              <a:gd name="connsiteY57" fmla="*/ 137750 h 212366"/>
              <a:gd name="connsiteX58" fmla="*/ 206375 w 291740"/>
              <a:gd name="connsiteY58" fmla="*/ 104412 h 212366"/>
              <a:gd name="connsiteX59" fmla="*/ 239713 w 291740"/>
              <a:gd name="connsiteY59" fmla="*/ 71437 h 212366"/>
              <a:gd name="connsiteX60" fmla="*/ 53613 w 291740"/>
              <a:gd name="connsiteY60" fmla="*/ 71437 h 212366"/>
              <a:gd name="connsiteX61" fmla="*/ 86950 w 291740"/>
              <a:gd name="connsiteY61" fmla="*/ 104412 h 212366"/>
              <a:gd name="connsiteX62" fmla="*/ 53613 w 291740"/>
              <a:gd name="connsiteY62" fmla="*/ 137750 h 212366"/>
              <a:gd name="connsiteX63" fmla="*/ 20638 w 291740"/>
              <a:gd name="connsiteY63" fmla="*/ 104412 h 212366"/>
              <a:gd name="connsiteX64" fmla="*/ 53613 w 291740"/>
              <a:gd name="connsiteY64" fmla="*/ 71437 h 212366"/>
              <a:gd name="connsiteX65" fmla="*/ 145078 w 291740"/>
              <a:gd name="connsiteY65" fmla="*/ 54009 h 212366"/>
              <a:gd name="connsiteX66" fmla="*/ 120182 w 291740"/>
              <a:gd name="connsiteY66" fmla="*/ 79375 h 212366"/>
              <a:gd name="connsiteX67" fmla="*/ 145078 w 291740"/>
              <a:gd name="connsiteY67" fmla="*/ 104740 h 212366"/>
              <a:gd name="connsiteX68" fmla="*/ 169975 w 291740"/>
              <a:gd name="connsiteY68" fmla="*/ 79375 h 212366"/>
              <a:gd name="connsiteX69" fmla="*/ 145078 w 291740"/>
              <a:gd name="connsiteY69" fmla="*/ 54009 h 212366"/>
              <a:gd name="connsiteX70" fmla="*/ 145078 w 291740"/>
              <a:gd name="connsiteY70" fmla="*/ 46037 h 212366"/>
              <a:gd name="connsiteX71" fmla="*/ 177444 w 291740"/>
              <a:gd name="connsiteY71" fmla="*/ 79375 h 212366"/>
              <a:gd name="connsiteX72" fmla="*/ 145078 w 291740"/>
              <a:gd name="connsiteY72" fmla="*/ 112350 h 212366"/>
              <a:gd name="connsiteX73" fmla="*/ 112713 w 291740"/>
              <a:gd name="connsiteY73" fmla="*/ 79375 h 212366"/>
              <a:gd name="connsiteX74" fmla="*/ 145078 w 291740"/>
              <a:gd name="connsiteY74" fmla="*/ 46037 h 212366"/>
              <a:gd name="connsiteX75" fmla="*/ 222250 w 291740"/>
              <a:gd name="connsiteY75" fmla="*/ 23812 h 212366"/>
              <a:gd name="connsiteX76" fmla="*/ 225778 w 291740"/>
              <a:gd name="connsiteY76" fmla="*/ 27693 h 212366"/>
              <a:gd name="connsiteX77" fmla="*/ 225778 w 291740"/>
              <a:gd name="connsiteY77" fmla="*/ 35807 h 212366"/>
              <a:gd name="connsiteX78" fmla="*/ 233892 w 291740"/>
              <a:gd name="connsiteY78" fmla="*/ 35807 h 212366"/>
              <a:gd name="connsiteX79" fmla="*/ 237772 w 291740"/>
              <a:gd name="connsiteY79" fmla="*/ 39687 h 212366"/>
              <a:gd name="connsiteX80" fmla="*/ 233892 w 291740"/>
              <a:gd name="connsiteY80" fmla="*/ 43215 h 212366"/>
              <a:gd name="connsiteX81" fmla="*/ 225778 w 291740"/>
              <a:gd name="connsiteY81" fmla="*/ 43215 h 212366"/>
              <a:gd name="connsiteX82" fmla="*/ 225778 w 291740"/>
              <a:gd name="connsiteY82" fmla="*/ 51682 h 212366"/>
              <a:gd name="connsiteX83" fmla="*/ 222250 w 291740"/>
              <a:gd name="connsiteY83" fmla="*/ 55209 h 212366"/>
              <a:gd name="connsiteX84" fmla="*/ 218370 w 291740"/>
              <a:gd name="connsiteY84" fmla="*/ 51682 h 212366"/>
              <a:gd name="connsiteX85" fmla="*/ 218370 w 291740"/>
              <a:gd name="connsiteY85" fmla="*/ 43215 h 212366"/>
              <a:gd name="connsiteX86" fmla="*/ 210256 w 291740"/>
              <a:gd name="connsiteY86" fmla="*/ 43215 h 212366"/>
              <a:gd name="connsiteX87" fmla="*/ 206375 w 291740"/>
              <a:gd name="connsiteY87" fmla="*/ 39687 h 212366"/>
              <a:gd name="connsiteX88" fmla="*/ 210256 w 291740"/>
              <a:gd name="connsiteY88" fmla="*/ 35807 h 212366"/>
              <a:gd name="connsiteX89" fmla="*/ 218370 w 291740"/>
              <a:gd name="connsiteY89" fmla="*/ 35807 h 212366"/>
              <a:gd name="connsiteX90" fmla="*/ 218370 w 291740"/>
              <a:gd name="connsiteY90" fmla="*/ 27693 h 212366"/>
              <a:gd name="connsiteX91" fmla="*/ 222250 w 291740"/>
              <a:gd name="connsiteY91" fmla="*/ 23812 h 212366"/>
              <a:gd name="connsiteX92" fmla="*/ 69497 w 291740"/>
              <a:gd name="connsiteY92" fmla="*/ 23812 h 212366"/>
              <a:gd name="connsiteX93" fmla="*/ 73378 w 291740"/>
              <a:gd name="connsiteY93" fmla="*/ 27693 h 212366"/>
              <a:gd name="connsiteX94" fmla="*/ 73378 w 291740"/>
              <a:gd name="connsiteY94" fmla="*/ 35807 h 212366"/>
              <a:gd name="connsiteX95" fmla="*/ 81491 w 291740"/>
              <a:gd name="connsiteY95" fmla="*/ 35807 h 212366"/>
              <a:gd name="connsiteX96" fmla="*/ 85372 w 291740"/>
              <a:gd name="connsiteY96" fmla="*/ 39687 h 212366"/>
              <a:gd name="connsiteX97" fmla="*/ 81491 w 291740"/>
              <a:gd name="connsiteY97" fmla="*/ 43215 h 212366"/>
              <a:gd name="connsiteX98" fmla="*/ 73378 w 291740"/>
              <a:gd name="connsiteY98" fmla="*/ 43215 h 212366"/>
              <a:gd name="connsiteX99" fmla="*/ 73378 w 291740"/>
              <a:gd name="connsiteY99" fmla="*/ 51682 h 212366"/>
              <a:gd name="connsiteX100" fmla="*/ 69497 w 291740"/>
              <a:gd name="connsiteY100" fmla="*/ 55209 h 212366"/>
              <a:gd name="connsiteX101" fmla="*/ 65969 w 291740"/>
              <a:gd name="connsiteY101" fmla="*/ 51682 h 212366"/>
              <a:gd name="connsiteX102" fmla="*/ 65969 w 291740"/>
              <a:gd name="connsiteY102" fmla="*/ 43215 h 212366"/>
              <a:gd name="connsiteX103" fmla="*/ 57855 w 291740"/>
              <a:gd name="connsiteY103" fmla="*/ 43215 h 212366"/>
              <a:gd name="connsiteX104" fmla="*/ 53975 w 291740"/>
              <a:gd name="connsiteY104" fmla="*/ 39687 h 212366"/>
              <a:gd name="connsiteX105" fmla="*/ 57855 w 291740"/>
              <a:gd name="connsiteY105" fmla="*/ 35807 h 212366"/>
              <a:gd name="connsiteX106" fmla="*/ 65969 w 291740"/>
              <a:gd name="connsiteY106" fmla="*/ 35807 h 212366"/>
              <a:gd name="connsiteX107" fmla="*/ 65969 w 291740"/>
              <a:gd name="connsiteY107" fmla="*/ 27693 h 212366"/>
              <a:gd name="connsiteX108" fmla="*/ 69497 w 291740"/>
              <a:gd name="connsiteY108" fmla="*/ 23812 h 212366"/>
              <a:gd name="connsiteX109" fmla="*/ 145871 w 291740"/>
              <a:gd name="connsiteY109" fmla="*/ 0 h 212366"/>
              <a:gd name="connsiteX110" fmla="*/ 149796 w 291740"/>
              <a:gd name="connsiteY110" fmla="*/ 3880 h 212366"/>
              <a:gd name="connsiteX111" fmla="*/ 149796 w 291740"/>
              <a:gd name="connsiteY111" fmla="*/ 11994 h 212366"/>
              <a:gd name="connsiteX112" fmla="*/ 158001 w 291740"/>
              <a:gd name="connsiteY112" fmla="*/ 11994 h 212366"/>
              <a:gd name="connsiteX113" fmla="*/ 161568 w 291740"/>
              <a:gd name="connsiteY113" fmla="*/ 15522 h 212366"/>
              <a:gd name="connsiteX114" fmla="*/ 158001 w 291740"/>
              <a:gd name="connsiteY114" fmla="*/ 19403 h 212366"/>
              <a:gd name="connsiteX115" fmla="*/ 149796 w 291740"/>
              <a:gd name="connsiteY115" fmla="*/ 19403 h 212366"/>
              <a:gd name="connsiteX116" fmla="*/ 149796 w 291740"/>
              <a:gd name="connsiteY116" fmla="*/ 27517 h 212366"/>
              <a:gd name="connsiteX117" fmla="*/ 145871 w 291740"/>
              <a:gd name="connsiteY117" fmla="*/ 31397 h 212366"/>
              <a:gd name="connsiteX118" fmla="*/ 141947 w 291740"/>
              <a:gd name="connsiteY118" fmla="*/ 27517 h 212366"/>
              <a:gd name="connsiteX119" fmla="*/ 141947 w 291740"/>
              <a:gd name="connsiteY119" fmla="*/ 19403 h 212366"/>
              <a:gd name="connsiteX120" fmla="*/ 133742 w 291740"/>
              <a:gd name="connsiteY120" fmla="*/ 19403 h 212366"/>
              <a:gd name="connsiteX121" fmla="*/ 130175 w 291740"/>
              <a:gd name="connsiteY121" fmla="*/ 15522 h 212366"/>
              <a:gd name="connsiteX122" fmla="*/ 133742 w 291740"/>
              <a:gd name="connsiteY122" fmla="*/ 11994 h 212366"/>
              <a:gd name="connsiteX123" fmla="*/ 141947 w 291740"/>
              <a:gd name="connsiteY123" fmla="*/ 11994 h 212366"/>
              <a:gd name="connsiteX124" fmla="*/ 141947 w 291740"/>
              <a:gd name="connsiteY124" fmla="*/ 3880 h 212366"/>
              <a:gd name="connsiteX125" fmla="*/ 145871 w 291740"/>
              <a:gd name="connsiteY125" fmla="*/ 0 h 21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91740" h="212366">
                <a:moveTo>
                  <a:pt x="213583" y="157750"/>
                </a:moveTo>
                <a:cubicBezTo>
                  <a:pt x="202417" y="157750"/>
                  <a:pt x="193412" y="166733"/>
                  <a:pt x="193412" y="177872"/>
                </a:cubicBezTo>
                <a:lnTo>
                  <a:pt x="193412" y="204820"/>
                </a:lnTo>
                <a:lnTo>
                  <a:pt x="283816" y="204820"/>
                </a:lnTo>
                <a:lnTo>
                  <a:pt x="283816" y="177872"/>
                </a:lnTo>
                <a:cubicBezTo>
                  <a:pt x="283816" y="166733"/>
                  <a:pt x="274812" y="157750"/>
                  <a:pt x="264007" y="157750"/>
                </a:cubicBezTo>
                <a:close/>
                <a:moveTo>
                  <a:pt x="27733" y="157750"/>
                </a:moveTo>
                <a:cubicBezTo>
                  <a:pt x="16928" y="157750"/>
                  <a:pt x="7924" y="166733"/>
                  <a:pt x="7924" y="177872"/>
                </a:cubicBezTo>
                <a:lnTo>
                  <a:pt x="7924" y="204820"/>
                </a:lnTo>
                <a:lnTo>
                  <a:pt x="98327" y="204820"/>
                </a:lnTo>
                <a:lnTo>
                  <a:pt x="98327" y="177872"/>
                </a:lnTo>
                <a:cubicBezTo>
                  <a:pt x="98327" y="166733"/>
                  <a:pt x="89323" y="157750"/>
                  <a:pt x="78157" y="157750"/>
                </a:cubicBezTo>
                <a:close/>
                <a:moveTo>
                  <a:pt x="120658" y="133317"/>
                </a:moveTo>
                <a:cubicBezTo>
                  <a:pt x="109492" y="133317"/>
                  <a:pt x="100488" y="142300"/>
                  <a:pt x="100488" y="153079"/>
                </a:cubicBezTo>
                <a:lnTo>
                  <a:pt x="100488" y="161703"/>
                </a:lnTo>
                <a:cubicBezTo>
                  <a:pt x="103729" y="166015"/>
                  <a:pt x="105891" y="171764"/>
                  <a:pt x="105891" y="177872"/>
                </a:cubicBezTo>
                <a:lnTo>
                  <a:pt x="105891" y="180028"/>
                </a:lnTo>
                <a:lnTo>
                  <a:pt x="185849" y="180028"/>
                </a:lnTo>
                <a:lnTo>
                  <a:pt x="185849" y="177872"/>
                </a:lnTo>
                <a:cubicBezTo>
                  <a:pt x="185849" y="171764"/>
                  <a:pt x="188010" y="166015"/>
                  <a:pt x="191251" y="161703"/>
                </a:cubicBezTo>
                <a:lnTo>
                  <a:pt x="191251" y="153079"/>
                </a:lnTo>
                <a:cubicBezTo>
                  <a:pt x="191251" y="142300"/>
                  <a:pt x="182247" y="133317"/>
                  <a:pt x="171082" y="133317"/>
                </a:cubicBezTo>
                <a:close/>
                <a:moveTo>
                  <a:pt x="120658" y="125412"/>
                </a:moveTo>
                <a:lnTo>
                  <a:pt x="171082" y="125412"/>
                </a:lnTo>
                <a:cubicBezTo>
                  <a:pt x="186209" y="125412"/>
                  <a:pt x="198815" y="137988"/>
                  <a:pt x="198815" y="153079"/>
                </a:cubicBezTo>
                <a:lnTo>
                  <a:pt x="198815" y="154517"/>
                </a:lnTo>
                <a:cubicBezTo>
                  <a:pt x="203137" y="151642"/>
                  <a:pt x="208180" y="150205"/>
                  <a:pt x="213583" y="150205"/>
                </a:cubicBezTo>
                <a:lnTo>
                  <a:pt x="264007" y="150205"/>
                </a:lnTo>
                <a:cubicBezTo>
                  <a:pt x="279134" y="150205"/>
                  <a:pt x="291740" y="162421"/>
                  <a:pt x="291740" y="177872"/>
                </a:cubicBezTo>
                <a:lnTo>
                  <a:pt x="291740" y="208413"/>
                </a:lnTo>
                <a:cubicBezTo>
                  <a:pt x="291740" y="210569"/>
                  <a:pt x="289939" y="212366"/>
                  <a:pt x="287778" y="212366"/>
                </a:cubicBezTo>
                <a:lnTo>
                  <a:pt x="189451" y="212366"/>
                </a:lnTo>
                <a:cubicBezTo>
                  <a:pt x="187290" y="212366"/>
                  <a:pt x="185849" y="210569"/>
                  <a:pt x="185849" y="208413"/>
                </a:cubicBezTo>
                <a:lnTo>
                  <a:pt x="185849" y="187573"/>
                </a:lnTo>
                <a:lnTo>
                  <a:pt x="105891" y="187573"/>
                </a:lnTo>
                <a:lnTo>
                  <a:pt x="105891" y="208413"/>
                </a:lnTo>
                <a:cubicBezTo>
                  <a:pt x="105891" y="210569"/>
                  <a:pt x="104450" y="212366"/>
                  <a:pt x="101929" y="212366"/>
                </a:cubicBezTo>
                <a:lnTo>
                  <a:pt x="3962" y="212366"/>
                </a:lnTo>
                <a:cubicBezTo>
                  <a:pt x="1801" y="212366"/>
                  <a:pt x="0" y="210569"/>
                  <a:pt x="0" y="208413"/>
                </a:cubicBezTo>
                <a:lnTo>
                  <a:pt x="0" y="177872"/>
                </a:lnTo>
                <a:cubicBezTo>
                  <a:pt x="0" y="162421"/>
                  <a:pt x="12606" y="150205"/>
                  <a:pt x="27733" y="150205"/>
                </a:cubicBezTo>
                <a:lnTo>
                  <a:pt x="78157" y="150205"/>
                </a:lnTo>
                <a:cubicBezTo>
                  <a:pt x="83560" y="150205"/>
                  <a:pt x="88602" y="151642"/>
                  <a:pt x="92924" y="154517"/>
                </a:cubicBezTo>
                <a:lnTo>
                  <a:pt x="92924" y="153079"/>
                </a:lnTo>
                <a:cubicBezTo>
                  <a:pt x="92924" y="137988"/>
                  <a:pt x="105530" y="125412"/>
                  <a:pt x="120658" y="125412"/>
                </a:cubicBezTo>
                <a:close/>
                <a:moveTo>
                  <a:pt x="239713" y="79047"/>
                </a:moveTo>
                <a:cubicBezTo>
                  <a:pt x="225581" y="79047"/>
                  <a:pt x="213985" y="90643"/>
                  <a:pt x="213985" y="104412"/>
                </a:cubicBezTo>
                <a:cubicBezTo>
                  <a:pt x="213985" y="118545"/>
                  <a:pt x="225581" y="130140"/>
                  <a:pt x="239713" y="130140"/>
                </a:cubicBezTo>
                <a:cubicBezTo>
                  <a:pt x="253483" y="130140"/>
                  <a:pt x="265078" y="118545"/>
                  <a:pt x="265078" y="104412"/>
                </a:cubicBezTo>
                <a:cubicBezTo>
                  <a:pt x="265078" y="90643"/>
                  <a:pt x="253483" y="79047"/>
                  <a:pt x="239713" y="79047"/>
                </a:cubicBezTo>
                <a:close/>
                <a:moveTo>
                  <a:pt x="53613" y="79047"/>
                </a:moveTo>
                <a:cubicBezTo>
                  <a:pt x="39843" y="79047"/>
                  <a:pt x="28247" y="90643"/>
                  <a:pt x="28247" y="104412"/>
                </a:cubicBezTo>
                <a:cubicBezTo>
                  <a:pt x="28247" y="118545"/>
                  <a:pt x="39843" y="130140"/>
                  <a:pt x="53613" y="130140"/>
                </a:cubicBezTo>
                <a:cubicBezTo>
                  <a:pt x="67745" y="130140"/>
                  <a:pt x="79341" y="118545"/>
                  <a:pt x="79341" y="104412"/>
                </a:cubicBezTo>
                <a:cubicBezTo>
                  <a:pt x="79341" y="90643"/>
                  <a:pt x="67745" y="79047"/>
                  <a:pt x="53613" y="79047"/>
                </a:cubicBezTo>
                <a:close/>
                <a:moveTo>
                  <a:pt x="239713" y="71437"/>
                </a:moveTo>
                <a:cubicBezTo>
                  <a:pt x="257831" y="71437"/>
                  <a:pt x="272688" y="86294"/>
                  <a:pt x="272688" y="104412"/>
                </a:cubicBezTo>
                <a:cubicBezTo>
                  <a:pt x="272688" y="122893"/>
                  <a:pt x="257831" y="137750"/>
                  <a:pt x="239713" y="137750"/>
                </a:cubicBezTo>
                <a:cubicBezTo>
                  <a:pt x="221232" y="137750"/>
                  <a:pt x="206375" y="122893"/>
                  <a:pt x="206375" y="104412"/>
                </a:cubicBezTo>
                <a:cubicBezTo>
                  <a:pt x="206375" y="86294"/>
                  <a:pt x="221232" y="71437"/>
                  <a:pt x="239713" y="71437"/>
                </a:cubicBezTo>
                <a:close/>
                <a:moveTo>
                  <a:pt x="53613" y="71437"/>
                </a:moveTo>
                <a:cubicBezTo>
                  <a:pt x="72093" y="71437"/>
                  <a:pt x="86950" y="86294"/>
                  <a:pt x="86950" y="104412"/>
                </a:cubicBezTo>
                <a:cubicBezTo>
                  <a:pt x="86950" y="122893"/>
                  <a:pt x="72093" y="137750"/>
                  <a:pt x="53613" y="137750"/>
                </a:cubicBezTo>
                <a:cubicBezTo>
                  <a:pt x="35495" y="137750"/>
                  <a:pt x="20638" y="122893"/>
                  <a:pt x="20638" y="104412"/>
                </a:cubicBezTo>
                <a:cubicBezTo>
                  <a:pt x="20638" y="86294"/>
                  <a:pt x="35495" y="71437"/>
                  <a:pt x="53613" y="71437"/>
                </a:cubicBezTo>
                <a:close/>
                <a:moveTo>
                  <a:pt x="145078" y="54009"/>
                </a:moveTo>
                <a:cubicBezTo>
                  <a:pt x="131207" y="54009"/>
                  <a:pt x="120182" y="65243"/>
                  <a:pt x="120182" y="79375"/>
                </a:cubicBezTo>
                <a:cubicBezTo>
                  <a:pt x="120182" y="93507"/>
                  <a:pt x="131207" y="104740"/>
                  <a:pt x="145078" y="104740"/>
                </a:cubicBezTo>
                <a:cubicBezTo>
                  <a:pt x="158949" y="104740"/>
                  <a:pt x="169975" y="93507"/>
                  <a:pt x="169975" y="79375"/>
                </a:cubicBezTo>
                <a:cubicBezTo>
                  <a:pt x="169975" y="65243"/>
                  <a:pt x="158949" y="54009"/>
                  <a:pt x="145078" y="54009"/>
                </a:cubicBezTo>
                <a:close/>
                <a:moveTo>
                  <a:pt x="145078" y="46037"/>
                </a:moveTo>
                <a:cubicBezTo>
                  <a:pt x="162862" y="46037"/>
                  <a:pt x="177444" y="60894"/>
                  <a:pt x="177444" y="79375"/>
                </a:cubicBezTo>
                <a:cubicBezTo>
                  <a:pt x="177444" y="97493"/>
                  <a:pt x="162862" y="112350"/>
                  <a:pt x="145078" y="112350"/>
                </a:cubicBezTo>
                <a:cubicBezTo>
                  <a:pt x="127295" y="112350"/>
                  <a:pt x="112713" y="97493"/>
                  <a:pt x="112713" y="79375"/>
                </a:cubicBezTo>
                <a:cubicBezTo>
                  <a:pt x="112713" y="60894"/>
                  <a:pt x="127295" y="46037"/>
                  <a:pt x="145078" y="46037"/>
                </a:cubicBezTo>
                <a:close/>
                <a:moveTo>
                  <a:pt x="222250" y="23812"/>
                </a:moveTo>
                <a:cubicBezTo>
                  <a:pt x="224014" y="23812"/>
                  <a:pt x="225778" y="25576"/>
                  <a:pt x="225778" y="27693"/>
                </a:cubicBezTo>
                <a:lnTo>
                  <a:pt x="225778" y="35807"/>
                </a:lnTo>
                <a:lnTo>
                  <a:pt x="233892" y="35807"/>
                </a:lnTo>
                <a:cubicBezTo>
                  <a:pt x="236009" y="35807"/>
                  <a:pt x="237772" y="37571"/>
                  <a:pt x="237772" y="39687"/>
                </a:cubicBezTo>
                <a:cubicBezTo>
                  <a:pt x="237772" y="41451"/>
                  <a:pt x="236009" y="43215"/>
                  <a:pt x="233892" y="43215"/>
                </a:cubicBezTo>
                <a:lnTo>
                  <a:pt x="225778" y="43215"/>
                </a:lnTo>
                <a:lnTo>
                  <a:pt x="225778" y="51682"/>
                </a:lnTo>
                <a:cubicBezTo>
                  <a:pt x="225778" y="53446"/>
                  <a:pt x="224014" y="55209"/>
                  <a:pt x="222250" y="55209"/>
                </a:cubicBezTo>
                <a:cubicBezTo>
                  <a:pt x="219781" y="55209"/>
                  <a:pt x="218370" y="53446"/>
                  <a:pt x="218370" y="51682"/>
                </a:cubicBezTo>
                <a:lnTo>
                  <a:pt x="218370" y="43215"/>
                </a:lnTo>
                <a:lnTo>
                  <a:pt x="210256" y="43215"/>
                </a:lnTo>
                <a:cubicBezTo>
                  <a:pt x="208139" y="43215"/>
                  <a:pt x="206375" y="41451"/>
                  <a:pt x="206375" y="39687"/>
                </a:cubicBezTo>
                <a:cubicBezTo>
                  <a:pt x="206375" y="37571"/>
                  <a:pt x="208139" y="35807"/>
                  <a:pt x="210256" y="35807"/>
                </a:cubicBezTo>
                <a:lnTo>
                  <a:pt x="218370" y="35807"/>
                </a:lnTo>
                <a:lnTo>
                  <a:pt x="218370" y="27693"/>
                </a:lnTo>
                <a:cubicBezTo>
                  <a:pt x="218370" y="25576"/>
                  <a:pt x="219781" y="23812"/>
                  <a:pt x="222250" y="23812"/>
                </a:cubicBezTo>
                <a:close/>
                <a:moveTo>
                  <a:pt x="69497" y="23812"/>
                </a:moveTo>
                <a:cubicBezTo>
                  <a:pt x="71614" y="23812"/>
                  <a:pt x="73378" y="25576"/>
                  <a:pt x="73378" y="27693"/>
                </a:cubicBezTo>
                <a:lnTo>
                  <a:pt x="73378" y="35807"/>
                </a:lnTo>
                <a:lnTo>
                  <a:pt x="81491" y="35807"/>
                </a:lnTo>
                <a:cubicBezTo>
                  <a:pt x="83608" y="35807"/>
                  <a:pt x="85372" y="37571"/>
                  <a:pt x="85372" y="39687"/>
                </a:cubicBezTo>
                <a:cubicBezTo>
                  <a:pt x="85372" y="41451"/>
                  <a:pt x="83608" y="43215"/>
                  <a:pt x="81491" y="43215"/>
                </a:cubicBezTo>
                <a:lnTo>
                  <a:pt x="73378" y="43215"/>
                </a:lnTo>
                <a:lnTo>
                  <a:pt x="73378" y="51682"/>
                </a:lnTo>
                <a:cubicBezTo>
                  <a:pt x="73378" y="53446"/>
                  <a:pt x="71614" y="55209"/>
                  <a:pt x="69497" y="55209"/>
                </a:cubicBezTo>
                <a:cubicBezTo>
                  <a:pt x="67733" y="55209"/>
                  <a:pt x="65969" y="53446"/>
                  <a:pt x="65969" y="51682"/>
                </a:cubicBezTo>
                <a:lnTo>
                  <a:pt x="65969" y="43215"/>
                </a:lnTo>
                <a:lnTo>
                  <a:pt x="57855" y="43215"/>
                </a:lnTo>
                <a:cubicBezTo>
                  <a:pt x="55739" y="43215"/>
                  <a:pt x="53975" y="41451"/>
                  <a:pt x="53975" y="39687"/>
                </a:cubicBezTo>
                <a:cubicBezTo>
                  <a:pt x="53975" y="37571"/>
                  <a:pt x="55739" y="35807"/>
                  <a:pt x="57855" y="35807"/>
                </a:cubicBezTo>
                <a:lnTo>
                  <a:pt x="65969" y="35807"/>
                </a:lnTo>
                <a:lnTo>
                  <a:pt x="65969" y="27693"/>
                </a:lnTo>
                <a:cubicBezTo>
                  <a:pt x="65969" y="25576"/>
                  <a:pt x="67733" y="23812"/>
                  <a:pt x="69497" y="23812"/>
                </a:cubicBezTo>
                <a:close/>
                <a:moveTo>
                  <a:pt x="145871" y="0"/>
                </a:moveTo>
                <a:cubicBezTo>
                  <a:pt x="148012" y="0"/>
                  <a:pt x="149796" y="1764"/>
                  <a:pt x="149796" y="3880"/>
                </a:cubicBezTo>
                <a:lnTo>
                  <a:pt x="149796" y="11994"/>
                </a:lnTo>
                <a:lnTo>
                  <a:pt x="158001" y="11994"/>
                </a:lnTo>
                <a:cubicBezTo>
                  <a:pt x="159784" y="11994"/>
                  <a:pt x="161568" y="13758"/>
                  <a:pt x="161568" y="15522"/>
                </a:cubicBezTo>
                <a:cubicBezTo>
                  <a:pt x="161568" y="17639"/>
                  <a:pt x="159784" y="19403"/>
                  <a:pt x="158001" y="19403"/>
                </a:cubicBezTo>
                <a:lnTo>
                  <a:pt x="149796" y="19403"/>
                </a:lnTo>
                <a:lnTo>
                  <a:pt x="149796" y="27517"/>
                </a:lnTo>
                <a:cubicBezTo>
                  <a:pt x="149796" y="29634"/>
                  <a:pt x="148012" y="31397"/>
                  <a:pt x="145871" y="31397"/>
                </a:cubicBezTo>
                <a:cubicBezTo>
                  <a:pt x="143731" y="31397"/>
                  <a:pt x="141947" y="29634"/>
                  <a:pt x="141947" y="27517"/>
                </a:cubicBezTo>
                <a:lnTo>
                  <a:pt x="141947" y="19403"/>
                </a:lnTo>
                <a:lnTo>
                  <a:pt x="133742" y="19403"/>
                </a:lnTo>
                <a:cubicBezTo>
                  <a:pt x="131958" y="19403"/>
                  <a:pt x="130175" y="17639"/>
                  <a:pt x="130175" y="15522"/>
                </a:cubicBezTo>
                <a:cubicBezTo>
                  <a:pt x="130175" y="13758"/>
                  <a:pt x="131958" y="11994"/>
                  <a:pt x="133742" y="11994"/>
                </a:cubicBezTo>
                <a:lnTo>
                  <a:pt x="141947" y="11994"/>
                </a:lnTo>
                <a:lnTo>
                  <a:pt x="141947" y="3880"/>
                </a:lnTo>
                <a:cubicBezTo>
                  <a:pt x="141947" y="1764"/>
                  <a:pt x="143731" y="0"/>
                  <a:pt x="1458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E4D5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872A5A74-215B-C644-AE2F-84A44E03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6329" y="7605055"/>
            <a:ext cx="1009474" cy="1003980"/>
          </a:xfrm>
          <a:custGeom>
            <a:avLst/>
            <a:gdLst>
              <a:gd name="connsiteX0" fmla="*/ 244206 w 291740"/>
              <a:gd name="connsiteY0" fmla="*/ 231395 h 290152"/>
              <a:gd name="connsiteX1" fmla="*/ 244206 w 291740"/>
              <a:gd name="connsiteY1" fmla="*/ 242549 h 290152"/>
              <a:gd name="connsiteX2" fmla="*/ 265018 w 291740"/>
              <a:gd name="connsiteY2" fmla="*/ 242549 h 290152"/>
              <a:gd name="connsiteX3" fmla="*/ 265018 w 291740"/>
              <a:gd name="connsiteY3" fmla="*/ 231395 h 290152"/>
              <a:gd name="connsiteX4" fmla="*/ 240189 w 291740"/>
              <a:gd name="connsiteY4" fmla="*/ 223838 h 290152"/>
              <a:gd name="connsiteX5" fmla="*/ 269034 w 291740"/>
              <a:gd name="connsiteY5" fmla="*/ 223838 h 290152"/>
              <a:gd name="connsiteX6" fmla="*/ 272685 w 291740"/>
              <a:gd name="connsiteY6" fmla="*/ 227796 h 290152"/>
              <a:gd name="connsiteX7" fmla="*/ 272685 w 291740"/>
              <a:gd name="connsiteY7" fmla="*/ 246507 h 290152"/>
              <a:gd name="connsiteX8" fmla="*/ 269034 w 291740"/>
              <a:gd name="connsiteY8" fmla="*/ 250465 h 290152"/>
              <a:gd name="connsiteX9" fmla="*/ 240189 w 291740"/>
              <a:gd name="connsiteY9" fmla="*/ 250465 h 290152"/>
              <a:gd name="connsiteX10" fmla="*/ 236538 w 291740"/>
              <a:gd name="connsiteY10" fmla="*/ 246507 h 290152"/>
              <a:gd name="connsiteX11" fmla="*/ 236538 w 291740"/>
              <a:gd name="connsiteY11" fmla="*/ 227796 h 290152"/>
              <a:gd name="connsiteX12" fmla="*/ 240189 w 291740"/>
              <a:gd name="connsiteY12" fmla="*/ 223838 h 290152"/>
              <a:gd name="connsiteX13" fmla="*/ 260664 w 291740"/>
              <a:gd name="connsiteY13" fmla="*/ 177664 h 290152"/>
              <a:gd name="connsiteX14" fmla="*/ 261737 w 291740"/>
              <a:gd name="connsiteY14" fmla="*/ 182740 h 290152"/>
              <a:gd name="connsiteX15" fmla="*/ 244929 w 291740"/>
              <a:gd name="connsiteY15" fmla="*/ 208482 h 290152"/>
              <a:gd name="connsiteX16" fmla="*/ 239922 w 291740"/>
              <a:gd name="connsiteY16" fmla="*/ 210658 h 290152"/>
              <a:gd name="connsiteX17" fmla="*/ 235273 w 291740"/>
              <a:gd name="connsiteY17" fmla="*/ 207032 h 290152"/>
              <a:gd name="connsiteX18" fmla="*/ 232055 w 291740"/>
              <a:gd name="connsiteY18" fmla="*/ 196517 h 290152"/>
              <a:gd name="connsiteX19" fmla="*/ 226333 w 291740"/>
              <a:gd name="connsiteY19" fmla="*/ 229874 h 290152"/>
              <a:gd name="connsiteX20" fmla="*/ 221326 w 291740"/>
              <a:gd name="connsiteY20" fmla="*/ 234588 h 290152"/>
              <a:gd name="connsiteX21" fmla="*/ 220968 w 291740"/>
              <a:gd name="connsiteY21" fmla="*/ 234588 h 290152"/>
              <a:gd name="connsiteX22" fmla="*/ 215604 w 291740"/>
              <a:gd name="connsiteY22" fmla="*/ 230237 h 290152"/>
              <a:gd name="connsiteX23" fmla="*/ 211313 w 291740"/>
              <a:gd name="connsiteY23" fmla="*/ 213558 h 290152"/>
              <a:gd name="connsiteX24" fmla="*/ 206306 w 291740"/>
              <a:gd name="connsiteY24" fmla="*/ 229512 h 290152"/>
              <a:gd name="connsiteX25" fmla="*/ 201657 w 291740"/>
              <a:gd name="connsiteY25" fmla="*/ 231687 h 290152"/>
              <a:gd name="connsiteX26" fmla="*/ 199153 w 291740"/>
              <a:gd name="connsiteY26" fmla="*/ 226974 h 290152"/>
              <a:gd name="connsiteX27" fmla="*/ 206664 w 291740"/>
              <a:gd name="connsiteY27" fmla="*/ 204131 h 290152"/>
              <a:gd name="connsiteX28" fmla="*/ 212028 w 291740"/>
              <a:gd name="connsiteY28" fmla="*/ 200506 h 290152"/>
              <a:gd name="connsiteX29" fmla="*/ 217035 w 291740"/>
              <a:gd name="connsiteY29" fmla="*/ 204494 h 290152"/>
              <a:gd name="connsiteX30" fmla="*/ 220611 w 291740"/>
              <a:gd name="connsiteY30" fmla="*/ 218634 h 290152"/>
              <a:gd name="connsiteX31" fmla="*/ 225617 w 291740"/>
              <a:gd name="connsiteY31" fmla="*/ 187090 h 290152"/>
              <a:gd name="connsiteX32" fmla="*/ 230982 w 291740"/>
              <a:gd name="connsiteY32" fmla="*/ 182377 h 290152"/>
              <a:gd name="connsiteX33" fmla="*/ 236704 w 291740"/>
              <a:gd name="connsiteY33" fmla="*/ 186003 h 290152"/>
              <a:gd name="connsiteX34" fmla="*/ 240995 w 291740"/>
              <a:gd name="connsiteY34" fmla="*/ 200506 h 290152"/>
              <a:gd name="connsiteX35" fmla="*/ 255658 w 291740"/>
              <a:gd name="connsiteY35" fmla="*/ 178389 h 290152"/>
              <a:gd name="connsiteX36" fmla="*/ 260664 w 291740"/>
              <a:gd name="connsiteY36" fmla="*/ 177664 h 290152"/>
              <a:gd name="connsiteX37" fmla="*/ 204002 w 291740"/>
              <a:gd name="connsiteY37" fmla="*/ 165100 h 290152"/>
              <a:gd name="connsiteX38" fmla="*/ 232200 w 291740"/>
              <a:gd name="connsiteY38" fmla="*/ 165100 h 290152"/>
              <a:gd name="connsiteX39" fmla="*/ 236177 w 291740"/>
              <a:gd name="connsiteY39" fmla="*/ 168897 h 290152"/>
              <a:gd name="connsiteX40" fmla="*/ 232200 w 291740"/>
              <a:gd name="connsiteY40" fmla="*/ 172693 h 290152"/>
              <a:gd name="connsiteX41" fmla="*/ 204002 w 291740"/>
              <a:gd name="connsiteY41" fmla="*/ 172693 h 290152"/>
              <a:gd name="connsiteX42" fmla="*/ 200025 w 291740"/>
              <a:gd name="connsiteY42" fmla="*/ 168897 h 290152"/>
              <a:gd name="connsiteX43" fmla="*/ 204002 w 291740"/>
              <a:gd name="connsiteY43" fmla="*/ 165100 h 290152"/>
              <a:gd name="connsiteX44" fmla="*/ 75996 w 291740"/>
              <a:gd name="connsiteY44" fmla="*/ 159486 h 290152"/>
              <a:gd name="connsiteX45" fmla="*/ 65551 w 291740"/>
              <a:gd name="connsiteY45" fmla="*/ 231316 h 290152"/>
              <a:gd name="connsiteX46" fmla="*/ 79598 w 291740"/>
              <a:gd name="connsiteY46" fmla="*/ 245033 h 290152"/>
              <a:gd name="connsiteX47" fmla="*/ 89683 w 291740"/>
              <a:gd name="connsiteY47" fmla="*/ 245033 h 290152"/>
              <a:gd name="connsiteX48" fmla="*/ 103729 w 291740"/>
              <a:gd name="connsiteY48" fmla="*/ 231316 h 290152"/>
              <a:gd name="connsiteX49" fmla="*/ 93645 w 291740"/>
              <a:gd name="connsiteY49" fmla="*/ 159486 h 290152"/>
              <a:gd name="connsiteX50" fmla="*/ 84640 w 291740"/>
              <a:gd name="connsiteY50" fmla="*/ 162373 h 290152"/>
              <a:gd name="connsiteX51" fmla="*/ 75996 w 291740"/>
              <a:gd name="connsiteY51" fmla="*/ 159486 h 290152"/>
              <a:gd name="connsiteX52" fmla="*/ 204013 w 291740"/>
              <a:gd name="connsiteY52" fmla="*/ 146050 h 290152"/>
              <a:gd name="connsiteX53" fmla="*/ 241713 w 291740"/>
              <a:gd name="connsiteY53" fmla="*/ 146050 h 290152"/>
              <a:gd name="connsiteX54" fmla="*/ 245701 w 291740"/>
              <a:gd name="connsiteY54" fmla="*/ 150019 h 290152"/>
              <a:gd name="connsiteX55" fmla="*/ 241713 w 291740"/>
              <a:gd name="connsiteY55" fmla="*/ 153627 h 290152"/>
              <a:gd name="connsiteX56" fmla="*/ 204013 w 291740"/>
              <a:gd name="connsiteY56" fmla="*/ 153627 h 290152"/>
              <a:gd name="connsiteX57" fmla="*/ 200025 w 291740"/>
              <a:gd name="connsiteY57" fmla="*/ 150019 h 290152"/>
              <a:gd name="connsiteX58" fmla="*/ 204013 w 291740"/>
              <a:gd name="connsiteY58" fmla="*/ 146050 h 290152"/>
              <a:gd name="connsiteX59" fmla="*/ 109492 w 291740"/>
              <a:gd name="connsiteY59" fmla="*/ 143604 h 290152"/>
              <a:gd name="connsiteX60" fmla="*/ 100128 w 291740"/>
              <a:gd name="connsiteY60" fmla="*/ 152989 h 290152"/>
              <a:gd name="connsiteX61" fmla="*/ 109492 w 291740"/>
              <a:gd name="connsiteY61" fmla="*/ 219405 h 290152"/>
              <a:gd name="connsiteX62" fmla="*/ 147671 w 291740"/>
              <a:gd name="connsiteY62" fmla="*/ 219405 h 290152"/>
              <a:gd name="connsiteX63" fmla="*/ 160997 w 291740"/>
              <a:gd name="connsiteY63" fmla="*/ 206050 h 290152"/>
              <a:gd name="connsiteX64" fmla="*/ 160997 w 291740"/>
              <a:gd name="connsiteY64" fmla="*/ 185475 h 290152"/>
              <a:gd name="connsiteX65" fmla="*/ 160997 w 291740"/>
              <a:gd name="connsiteY65" fmla="*/ 181144 h 290152"/>
              <a:gd name="connsiteX66" fmla="*/ 123539 w 291740"/>
              <a:gd name="connsiteY66" fmla="*/ 143604 h 290152"/>
              <a:gd name="connsiteX67" fmla="*/ 70954 w 291740"/>
              <a:gd name="connsiteY67" fmla="*/ 143604 h 290152"/>
              <a:gd name="connsiteX68" fmla="*/ 79598 w 291740"/>
              <a:gd name="connsiteY68" fmla="*/ 152628 h 290152"/>
              <a:gd name="connsiteX69" fmla="*/ 89683 w 291740"/>
              <a:gd name="connsiteY69" fmla="*/ 152628 h 290152"/>
              <a:gd name="connsiteX70" fmla="*/ 98687 w 291740"/>
              <a:gd name="connsiteY70" fmla="*/ 143604 h 290152"/>
              <a:gd name="connsiteX71" fmla="*/ 45382 w 291740"/>
              <a:gd name="connsiteY71" fmla="*/ 143604 h 290152"/>
              <a:gd name="connsiteX72" fmla="*/ 7924 w 291740"/>
              <a:gd name="connsiteY72" fmla="*/ 181144 h 290152"/>
              <a:gd name="connsiteX73" fmla="*/ 7924 w 291740"/>
              <a:gd name="connsiteY73" fmla="*/ 206050 h 290152"/>
              <a:gd name="connsiteX74" fmla="*/ 20890 w 291740"/>
              <a:gd name="connsiteY74" fmla="*/ 219405 h 290152"/>
              <a:gd name="connsiteX75" fmla="*/ 59788 w 291740"/>
              <a:gd name="connsiteY75" fmla="*/ 219405 h 290152"/>
              <a:gd name="connsiteX76" fmla="*/ 69153 w 291740"/>
              <a:gd name="connsiteY76" fmla="*/ 152989 h 290152"/>
              <a:gd name="connsiteX77" fmla="*/ 60149 w 291740"/>
              <a:gd name="connsiteY77" fmla="*/ 143604 h 290152"/>
              <a:gd name="connsiteX78" fmla="*/ 191612 w 291740"/>
              <a:gd name="connsiteY78" fmla="*/ 134580 h 290152"/>
              <a:gd name="connsiteX79" fmla="*/ 188010 w 291740"/>
              <a:gd name="connsiteY79" fmla="*/ 138189 h 290152"/>
              <a:gd name="connsiteX80" fmla="*/ 188010 w 291740"/>
              <a:gd name="connsiteY80" fmla="*/ 258388 h 290152"/>
              <a:gd name="connsiteX81" fmla="*/ 191612 w 291740"/>
              <a:gd name="connsiteY81" fmla="*/ 261998 h 290152"/>
              <a:gd name="connsiteX82" fmla="*/ 280215 w 291740"/>
              <a:gd name="connsiteY82" fmla="*/ 261998 h 290152"/>
              <a:gd name="connsiteX83" fmla="*/ 283816 w 291740"/>
              <a:gd name="connsiteY83" fmla="*/ 258388 h 290152"/>
              <a:gd name="connsiteX84" fmla="*/ 283816 w 291740"/>
              <a:gd name="connsiteY84" fmla="*/ 176451 h 290152"/>
              <a:gd name="connsiteX85" fmla="*/ 273371 w 291740"/>
              <a:gd name="connsiteY85" fmla="*/ 165623 h 290152"/>
              <a:gd name="connsiteX86" fmla="*/ 259325 w 291740"/>
              <a:gd name="connsiteY86" fmla="*/ 165623 h 290152"/>
              <a:gd name="connsiteX87" fmla="*/ 255723 w 291740"/>
              <a:gd name="connsiteY87" fmla="*/ 162012 h 290152"/>
              <a:gd name="connsiteX88" fmla="*/ 255723 w 291740"/>
              <a:gd name="connsiteY88" fmla="*/ 145408 h 290152"/>
              <a:gd name="connsiteX89" fmla="*/ 244918 w 291740"/>
              <a:gd name="connsiteY89" fmla="*/ 134580 h 290152"/>
              <a:gd name="connsiteX90" fmla="*/ 191612 w 291740"/>
              <a:gd name="connsiteY90" fmla="*/ 127000 h 290152"/>
              <a:gd name="connsiteX91" fmla="*/ 244918 w 291740"/>
              <a:gd name="connsiteY91" fmla="*/ 127000 h 290152"/>
              <a:gd name="connsiteX92" fmla="*/ 263286 w 291740"/>
              <a:gd name="connsiteY92" fmla="*/ 145408 h 290152"/>
              <a:gd name="connsiteX93" fmla="*/ 263286 w 291740"/>
              <a:gd name="connsiteY93" fmla="*/ 158403 h 290152"/>
              <a:gd name="connsiteX94" fmla="*/ 273371 w 291740"/>
              <a:gd name="connsiteY94" fmla="*/ 158403 h 290152"/>
              <a:gd name="connsiteX95" fmla="*/ 291740 w 291740"/>
              <a:gd name="connsiteY95" fmla="*/ 176451 h 290152"/>
              <a:gd name="connsiteX96" fmla="*/ 291740 w 291740"/>
              <a:gd name="connsiteY96" fmla="*/ 258388 h 290152"/>
              <a:gd name="connsiteX97" fmla="*/ 280215 w 291740"/>
              <a:gd name="connsiteY97" fmla="*/ 269578 h 290152"/>
              <a:gd name="connsiteX98" fmla="*/ 272291 w 291740"/>
              <a:gd name="connsiteY98" fmla="*/ 269578 h 290152"/>
              <a:gd name="connsiteX99" fmla="*/ 272291 w 291740"/>
              <a:gd name="connsiteY99" fmla="*/ 279324 h 290152"/>
              <a:gd name="connsiteX100" fmla="*/ 260765 w 291740"/>
              <a:gd name="connsiteY100" fmla="*/ 290152 h 290152"/>
              <a:gd name="connsiteX101" fmla="*/ 172162 w 291740"/>
              <a:gd name="connsiteY101" fmla="*/ 290152 h 290152"/>
              <a:gd name="connsiteX102" fmla="*/ 160997 w 291740"/>
              <a:gd name="connsiteY102" fmla="*/ 279324 h 290152"/>
              <a:gd name="connsiteX103" fmla="*/ 160997 w 291740"/>
              <a:gd name="connsiteY103" fmla="*/ 221932 h 290152"/>
              <a:gd name="connsiteX104" fmla="*/ 147671 w 291740"/>
              <a:gd name="connsiteY104" fmla="*/ 226624 h 290152"/>
              <a:gd name="connsiteX105" fmla="*/ 110573 w 291740"/>
              <a:gd name="connsiteY105" fmla="*/ 226624 h 290152"/>
              <a:gd name="connsiteX106" fmla="*/ 111653 w 291740"/>
              <a:gd name="connsiteY106" fmla="*/ 231677 h 290152"/>
              <a:gd name="connsiteX107" fmla="*/ 110573 w 291740"/>
              <a:gd name="connsiteY107" fmla="*/ 234926 h 290152"/>
              <a:gd name="connsiteX108" fmla="*/ 95085 w 291740"/>
              <a:gd name="connsiteY108" fmla="*/ 250447 h 290152"/>
              <a:gd name="connsiteX109" fmla="*/ 84640 w 291740"/>
              <a:gd name="connsiteY109" fmla="*/ 254779 h 290152"/>
              <a:gd name="connsiteX110" fmla="*/ 74195 w 291740"/>
              <a:gd name="connsiteY110" fmla="*/ 250447 h 290152"/>
              <a:gd name="connsiteX111" fmla="*/ 59068 w 291740"/>
              <a:gd name="connsiteY111" fmla="*/ 234926 h 290152"/>
              <a:gd name="connsiteX112" fmla="*/ 57988 w 291740"/>
              <a:gd name="connsiteY112" fmla="*/ 231677 h 290152"/>
              <a:gd name="connsiteX113" fmla="*/ 58348 w 291740"/>
              <a:gd name="connsiteY113" fmla="*/ 226624 h 290152"/>
              <a:gd name="connsiteX114" fmla="*/ 20890 w 291740"/>
              <a:gd name="connsiteY114" fmla="*/ 226624 h 290152"/>
              <a:gd name="connsiteX115" fmla="*/ 0 w 291740"/>
              <a:gd name="connsiteY115" fmla="*/ 206050 h 290152"/>
              <a:gd name="connsiteX116" fmla="*/ 0 w 291740"/>
              <a:gd name="connsiteY116" fmla="*/ 181144 h 290152"/>
              <a:gd name="connsiteX117" fmla="*/ 45382 w 291740"/>
              <a:gd name="connsiteY117" fmla="*/ 136385 h 290152"/>
              <a:gd name="connsiteX118" fmla="*/ 123539 w 291740"/>
              <a:gd name="connsiteY118" fmla="*/ 136385 h 290152"/>
              <a:gd name="connsiteX119" fmla="*/ 168561 w 291740"/>
              <a:gd name="connsiteY119" fmla="*/ 181144 h 290152"/>
              <a:gd name="connsiteX120" fmla="*/ 168561 w 291740"/>
              <a:gd name="connsiteY120" fmla="*/ 185475 h 290152"/>
              <a:gd name="connsiteX121" fmla="*/ 168561 w 291740"/>
              <a:gd name="connsiteY121" fmla="*/ 206050 h 290152"/>
              <a:gd name="connsiteX122" fmla="*/ 168561 w 291740"/>
              <a:gd name="connsiteY122" fmla="*/ 279324 h 290152"/>
              <a:gd name="connsiteX123" fmla="*/ 172162 w 291740"/>
              <a:gd name="connsiteY123" fmla="*/ 282933 h 290152"/>
              <a:gd name="connsiteX124" fmla="*/ 260765 w 291740"/>
              <a:gd name="connsiteY124" fmla="*/ 282933 h 290152"/>
              <a:gd name="connsiteX125" fmla="*/ 264367 w 291740"/>
              <a:gd name="connsiteY125" fmla="*/ 279324 h 290152"/>
              <a:gd name="connsiteX126" fmla="*/ 264367 w 291740"/>
              <a:gd name="connsiteY126" fmla="*/ 269578 h 290152"/>
              <a:gd name="connsiteX127" fmla="*/ 191612 w 291740"/>
              <a:gd name="connsiteY127" fmla="*/ 269578 h 290152"/>
              <a:gd name="connsiteX128" fmla="*/ 180446 w 291740"/>
              <a:gd name="connsiteY128" fmla="*/ 258388 h 290152"/>
              <a:gd name="connsiteX129" fmla="*/ 180446 w 291740"/>
              <a:gd name="connsiteY129" fmla="*/ 138189 h 290152"/>
              <a:gd name="connsiteX130" fmla="*/ 191612 w 291740"/>
              <a:gd name="connsiteY130" fmla="*/ 127000 h 290152"/>
              <a:gd name="connsiteX131" fmla="*/ 94415 w 291740"/>
              <a:gd name="connsiteY131" fmla="*/ 37292 h 290152"/>
              <a:gd name="connsiteX132" fmla="*/ 62915 w 291740"/>
              <a:gd name="connsiteY132" fmla="*/ 47068 h 290152"/>
              <a:gd name="connsiteX133" fmla="*/ 32864 w 291740"/>
              <a:gd name="connsiteY133" fmla="*/ 49602 h 290152"/>
              <a:gd name="connsiteX134" fmla="*/ 31416 w 291740"/>
              <a:gd name="connsiteY134" fmla="*/ 61912 h 290152"/>
              <a:gd name="connsiteX135" fmla="*/ 85363 w 291740"/>
              <a:gd name="connsiteY135" fmla="*/ 116221 h 290152"/>
              <a:gd name="connsiteX136" fmla="*/ 139672 w 291740"/>
              <a:gd name="connsiteY136" fmla="*/ 61912 h 290152"/>
              <a:gd name="connsiteX137" fmla="*/ 138224 w 291740"/>
              <a:gd name="connsiteY137" fmla="*/ 49964 h 290152"/>
              <a:gd name="connsiteX138" fmla="*/ 137862 w 291740"/>
              <a:gd name="connsiteY138" fmla="*/ 49964 h 290152"/>
              <a:gd name="connsiteX139" fmla="*/ 134241 w 291740"/>
              <a:gd name="connsiteY139" fmla="*/ 49964 h 290152"/>
              <a:gd name="connsiteX140" fmla="*/ 95139 w 291740"/>
              <a:gd name="connsiteY140" fmla="*/ 37292 h 290152"/>
              <a:gd name="connsiteX141" fmla="*/ 120121 w 291740"/>
              <a:gd name="connsiteY141" fmla="*/ 20275 h 290152"/>
              <a:gd name="connsiteX142" fmla="*/ 101656 w 291740"/>
              <a:gd name="connsiteY142" fmla="*/ 32585 h 290152"/>
              <a:gd name="connsiteX143" fmla="*/ 136052 w 291740"/>
              <a:gd name="connsiteY143" fmla="*/ 42361 h 290152"/>
              <a:gd name="connsiteX144" fmla="*/ 120121 w 291740"/>
              <a:gd name="connsiteY144" fmla="*/ 20275 h 290152"/>
              <a:gd name="connsiteX145" fmla="*/ 85363 w 291740"/>
              <a:gd name="connsiteY145" fmla="*/ 7603 h 290152"/>
              <a:gd name="connsiteX146" fmla="*/ 35399 w 291740"/>
              <a:gd name="connsiteY146" fmla="*/ 41637 h 290152"/>
              <a:gd name="connsiteX147" fmla="*/ 62191 w 291740"/>
              <a:gd name="connsiteY147" fmla="*/ 39464 h 290152"/>
              <a:gd name="connsiteX148" fmla="*/ 94415 w 291740"/>
              <a:gd name="connsiteY148" fmla="*/ 28241 h 290152"/>
              <a:gd name="connsiteX149" fmla="*/ 113242 w 291740"/>
              <a:gd name="connsiteY149" fmla="*/ 15568 h 290152"/>
              <a:gd name="connsiteX150" fmla="*/ 85363 w 291740"/>
              <a:gd name="connsiteY150" fmla="*/ 7603 h 290152"/>
              <a:gd name="connsiteX151" fmla="*/ 85363 w 291740"/>
              <a:gd name="connsiteY151" fmla="*/ 0 h 290152"/>
              <a:gd name="connsiteX152" fmla="*/ 144741 w 291740"/>
              <a:gd name="connsiteY152" fmla="*/ 44533 h 290152"/>
              <a:gd name="connsiteX153" fmla="*/ 144741 w 291740"/>
              <a:gd name="connsiteY153" fmla="*/ 45257 h 290152"/>
              <a:gd name="connsiteX154" fmla="*/ 147276 w 291740"/>
              <a:gd name="connsiteY154" fmla="*/ 61912 h 290152"/>
              <a:gd name="connsiteX155" fmla="*/ 85363 w 291740"/>
              <a:gd name="connsiteY155" fmla="*/ 123463 h 290152"/>
              <a:gd name="connsiteX156" fmla="*/ 23813 w 291740"/>
              <a:gd name="connsiteY156" fmla="*/ 61912 h 290152"/>
              <a:gd name="connsiteX157" fmla="*/ 25985 w 291740"/>
              <a:gd name="connsiteY157" fmla="*/ 44895 h 290152"/>
              <a:gd name="connsiteX158" fmla="*/ 25985 w 291740"/>
              <a:gd name="connsiteY158" fmla="*/ 44533 h 290152"/>
              <a:gd name="connsiteX159" fmla="*/ 85363 w 291740"/>
              <a:gd name="connsiteY159" fmla="*/ 0 h 29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291740" h="290152">
                <a:moveTo>
                  <a:pt x="244206" y="231395"/>
                </a:moveTo>
                <a:lnTo>
                  <a:pt x="244206" y="242549"/>
                </a:lnTo>
                <a:lnTo>
                  <a:pt x="265018" y="242549"/>
                </a:lnTo>
                <a:lnTo>
                  <a:pt x="265018" y="231395"/>
                </a:lnTo>
                <a:close/>
                <a:moveTo>
                  <a:pt x="240189" y="223838"/>
                </a:moveTo>
                <a:lnTo>
                  <a:pt x="269034" y="223838"/>
                </a:lnTo>
                <a:cubicBezTo>
                  <a:pt x="271225" y="223838"/>
                  <a:pt x="272685" y="225637"/>
                  <a:pt x="272685" y="227796"/>
                </a:cubicBezTo>
                <a:lnTo>
                  <a:pt x="272685" y="246507"/>
                </a:lnTo>
                <a:cubicBezTo>
                  <a:pt x="272685" y="248666"/>
                  <a:pt x="271225" y="250465"/>
                  <a:pt x="269034" y="250465"/>
                </a:cubicBezTo>
                <a:lnTo>
                  <a:pt x="240189" y="250465"/>
                </a:lnTo>
                <a:cubicBezTo>
                  <a:pt x="237999" y="250465"/>
                  <a:pt x="236538" y="248666"/>
                  <a:pt x="236538" y="246507"/>
                </a:cubicBezTo>
                <a:lnTo>
                  <a:pt x="236538" y="227796"/>
                </a:lnTo>
                <a:cubicBezTo>
                  <a:pt x="236538" y="225637"/>
                  <a:pt x="237999" y="223838"/>
                  <a:pt x="240189" y="223838"/>
                </a:cubicBezTo>
                <a:close/>
                <a:moveTo>
                  <a:pt x="260664" y="177664"/>
                </a:moveTo>
                <a:cubicBezTo>
                  <a:pt x="262452" y="178389"/>
                  <a:pt x="263168" y="180927"/>
                  <a:pt x="261737" y="182740"/>
                </a:cubicBezTo>
                <a:lnTo>
                  <a:pt x="244929" y="208482"/>
                </a:lnTo>
                <a:cubicBezTo>
                  <a:pt x="243856" y="209933"/>
                  <a:pt x="242068" y="211020"/>
                  <a:pt x="239922" y="210658"/>
                </a:cubicBezTo>
                <a:cubicBezTo>
                  <a:pt x="237419" y="210295"/>
                  <a:pt x="235988" y="208845"/>
                  <a:pt x="235273" y="207032"/>
                </a:cubicBezTo>
                <a:lnTo>
                  <a:pt x="232055" y="196517"/>
                </a:lnTo>
                <a:lnTo>
                  <a:pt x="226333" y="229874"/>
                </a:lnTo>
                <a:cubicBezTo>
                  <a:pt x="225975" y="232412"/>
                  <a:pt x="223829" y="234588"/>
                  <a:pt x="221326" y="234588"/>
                </a:cubicBezTo>
                <a:lnTo>
                  <a:pt x="220968" y="234588"/>
                </a:lnTo>
                <a:cubicBezTo>
                  <a:pt x="218465" y="234588"/>
                  <a:pt x="216319" y="232775"/>
                  <a:pt x="215604" y="230237"/>
                </a:cubicBezTo>
                <a:lnTo>
                  <a:pt x="211313" y="213558"/>
                </a:lnTo>
                <a:lnTo>
                  <a:pt x="206306" y="229512"/>
                </a:lnTo>
                <a:cubicBezTo>
                  <a:pt x="205591" y="231325"/>
                  <a:pt x="203445" y="232412"/>
                  <a:pt x="201657" y="231687"/>
                </a:cubicBezTo>
                <a:cubicBezTo>
                  <a:pt x="199511" y="230962"/>
                  <a:pt x="198438" y="228786"/>
                  <a:pt x="199153" y="226974"/>
                </a:cubicBezTo>
                <a:lnTo>
                  <a:pt x="206664" y="204131"/>
                </a:lnTo>
                <a:cubicBezTo>
                  <a:pt x="207021" y="201593"/>
                  <a:pt x="209524" y="200506"/>
                  <a:pt x="212028" y="200506"/>
                </a:cubicBezTo>
                <a:cubicBezTo>
                  <a:pt x="214531" y="200506"/>
                  <a:pt x="216319" y="201956"/>
                  <a:pt x="217035" y="204494"/>
                </a:cubicBezTo>
                <a:lnTo>
                  <a:pt x="220611" y="218634"/>
                </a:lnTo>
                <a:lnTo>
                  <a:pt x="225617" y="187090"/>
                </a:lnTo>
                <a:cubicBezTo>
                  <a:pt x="226333" y="184190"/>
                  <a:pt x="228121" y="182377"/>
                  <a:pt x="230982" y="182377"/>
                </a:cubicBezTo>
                <a:cubicBezTo>
                  <a:pt x="233127" y="182014"/>
                  <a:pt x="235631" y="183827"/>
                  <a:pt x="236704" y="186003"/>
                </a:cubicBezTo>
                <a:lnTo>
                  <a:pt x="240995" y="200506"/>
                </a:lnTo>
                <a:lnTo>
                  <a:pt x="255658" y="178389"/>
                </a:lnTo>
                <a:cubicBezTo>
                  <a:pt x="256730" y="176938"/>
                  <a:pt x="259234" y="176213"/>
                  <a:pt x="260664" y="177664"/>
                </a:cubicBezTo>
                <a:close/>
                <a:moveTo>
                  <a:pt x="204002" y="165100"/>
                </a:moveTo>
                <a:lnTo>
                  <a:pt x="232200" y="165100"/>
                </a:lnTo>
                <a:cubicBezTo>
                  <a:pt x="234369" y="165100"/>
                  <a:pt x="236177" y="166826"/>
                  <a:pt x="236177" y="168897"/>
                </a:cubicBezTo>
                <a:cubicBezTo>
                  <a:pt x="236177" y="170967"/>
                  <a:pt x="234369" y="172693"/>
                  <a:pt x="232200" y="172693"/>
                </a:cubicBezTo>
                <a:lnTo>
                  <a:pt x="204002" y="172693"/>
                </a:lnTo>
                <a:cubicBezTo>
                  <a:pt x="201833" y="172693"/>
                  <a:pt x="200025" y="170967"/>
                  <a:pt x="200025" y="168897"/>
                </a:cubicBezTo>
                <a:cubicBezTo>
                  <a:pt x="200025" y="166826"/>
                  <a:pt x="201833" y="165100"/>
                  <a:pt x="204002" y="165100"/>
                </a:cubicBezTo>
                <a:close/>
                <a:moveTo>
                  <a:pt x="75996" y="159486"/>
                </a:moveTo>
                <a:lnTo>
                  <a:pt x="65551" y="231316"/>
                </a:lnTo>
                <a:lnTo>
                  <a:pt x="79598" y="245033"/>
                </a:lnTo>
                <a:cubicBezTo>
                  <a:pt x="82479" y="247920"/>
                  <a:pt x="86801" y="247920"/>
                  <a:pt x="89683" y="245033"/>
                </a:cubicBezTo>
                <a:lnTo>
                  <a:pt x="103729" y="231316"/>
                </a:lnTo>
                <a:lnTo>
                  <a:pt x="93645" y="159486"/>
                </a:lnTo>
                <a:cubicBezTo>
                  <a:pt x="90763" y="161291"/>
                  <a:pt x="87882" y="162373"/>
                  <a:pt x="84640" y="162373"/>
                </a:cubicBezTo>
                <a:cubicBezTo>
                  <a:pt x="81399" y="162373"/>
                  <a:pt x="78517" y="161291"/>
                  <a:pt x="75996" y="159486"/>
                </a:cubicBezTo>
                <a:close/>
                <a:moveTo>
                  <a:pt x="204013" y="146050"/>
                </a:moveTo>
                <a:lnTo>
                  <a:pt x="241713" y="146050"/>
                </a:lnTo>
                <a:cubicBezTo>
                  <a:pt x="243888" y="146050"/>
                  <a:pt x="245701" y="147854"/>
                  <a:pt x="245701" y="150019"/>
                </a:cubicBezTo>
                <a:cubicBezTo>
                  <a:pt x="245701" y="151823"/>
                  <a:pt x="243888" y="153627"/>
                  <a:pt x="241713" y="153627"/>
                </a:cubicBezTo>
                <a:lnTo>
                  <a:pt x="204013" y="153627"/>
                </a:lnTo>
                <a:cubicBezTo>
                  <a:pt x="201838" y="153627"/>
                  <a:pt x="200025" y="151823"/>
                  <a:pt x="200025" y="150019"/>
                </a:cubicBezTo>
                <a:cubicBezTo>
                  <a:pt x="200025" y="147854"/>
                  <a:pt x="201838" y="146050"/>
                  <a:pt x="204013" y="146050"/>
                </a:cubicBezTo>
                <a:close/>
                <a:moveTo>
                  <a:pt x="109492" y="143604"/>
                </a:moveTo>
                <a:lnTo>
                  <a:pt x="100128" y="152989"/>
                </a:lnTo>
                <a:lnTo>
                  <a:pt x="109492" y="219405"/>
                </a:lnTo>
                <a:lnTo>
                  <a:pt x="147671" y="219405"/>
                </a:lnTo>
                <a:cubicBezTo>
                  <a:pt x="154874" y="219405"/>
                  <a:pt x="160997" y="213269"/>
                  <a:pt x="160997" y="206050"/>
                </a:cubicBezTo>
                <a:lnTo>
                  <a:pt x="160997" y="185475"/>
                </a:lnTo>
                <a:lnTo>
                  <a:pt x="160997" y="181144"/>
                </a:lnTo>
                <a:cubicBezTo>
                  <a:pt x="160997" y="160569"/>
                  <a:pt x="144429" y="143604"/>
                  <a:pt x="123539" y="143604"/>
                </a:cubicBezTo>
                <a:close/>
                <a:moveTo>
                  <a:pt x="70954" y="143604"/>
                </a:moveTo>
                <a:lnTo>
                  <a:pt x="79598" y="152628"/>
                </a:lnTo>
                <a:cubicBezTo>
                  <a:pt x="82479" y="155515"/>
                  <a:pt x="87162" y="155154"/>
                  <a:pt x="89683" y="152628"/>
                </a:cubicBezTo>
                <a:lnTo>
                  <a:pt x="98687" y="143604"/>
                </a:lnTo>
                <a:close/>
                <a:moveTo>
                  <a:pt x="45382" y="143604"/>
                </a:moveTo>
                <a:cubicBezTo>
                  <a:pt x="24491" y="143604"/>
                  <a:pt x="7924" y="160569"/>
                  <a:pt x="7924" y="181144"/>
                </a:cubicBezTo>
                <a:lnTo>
                  <a:pt x="7924" y="206050"/>
                </a:lnTo>
                <a:cubicBezTo>
                  <a:pt x="7924" y="213269"/>
                  <a:pt x="13686" y="219405"/>
                  <a:pt x="20890" y="219405"/>
                </a:cubicBezTo>
                <a:lnTo>
                  <a:pt x="59788" y="219405"/>
                </a:lnTo>
                <a:lnTo>
                  <a:pt x="69153" y="152989"/>
                </a:lnTo>
                <a:lnTo>
                  <a:pt x="60149" y="143604"/>
                </a:lnTo>
                <a:close/>
                <a:moveTo>
                  <a:pt x="191612" y="134580"/>
                </a:moveTo>
                <a:cubicBezTo>
                  <a:pt x="189451" y="134580"/>
                  <a:pt x="188010" y="136385"/>
                  <a:pt x="188010" y="138189"/>
                </a:cubicBezTo>
                <a:lnTo>
                  <a:pt x="188010" y="258388"/>
                </a:lnTo>
                <a:cubicBezTo>
                  <a:pt x="188010" y="260554"/>
                  <a:pt x="189451" y="261998"/>
                  <a:pt x="191612" y="261998"/>
                </a:cubicBezTo>
                <a:lnTo>
                  <a:pt x="280215" y="261998"/>
                </a:lnTo>
                <a:cubicBezTo>
                  <a:pt x="282376" y="261998"/>
                  <a:pt x="283816" y="260554"/>
                  <a:pt x="283816" y="258388"/>
                </a:cubicBezTo>
                <a:lnTo>
                  <a:pt x="283816" y="176451"/>
                </a:lnTo>
                <a:cubicBezTo>
                  <a:pt x="283816" y="170676"/>
                  <a:pt x="279134" y="165623"/>
                  <a:pt x="273371" y="165623"/>
                </a:cubicBezTo>
                <a:lnTo>
                  <a:pt x="259325" y="165623"/>
                </a:lnTo>
                <a:cubicBezTo>
                  <a:pt x="257524" y="165623"/>
                  <a:pt x="255723" y="164178"/>
                  <a:pt x="255723" y="162012"/>
                </a:cubicBezTo>
                <a:lnTo>
                  <a:pt x="255723" y="145408"/>
                </a:lnTo>
                <a:cubicBezTo>
                  <a:pt x="255723" y="139272"/>
                  <a:pt x="250680" y="134580"/>
                  <a:pt x="244918" y="134580"/>
                </a:cubicBezTo>
                <a:close/>
                <a:moveTo>
                  <a:pt x="191612" y="127000"/>
                </a:moveTo>
                <a:lnTo>
                  <a:pt x="244918" y="127000"/>
                </a:lnTo>
                <a:cubicBezTo>
                  <a:pt x="255002" y="127000"/>
                  <a:pt x="263286" y="134941"/>
                  <a:pt x="263286" y="145408"/>
                </a:cubicBezTo>
                <a:lnTo>
                  <a:pt x="263286" y="158403"/>
                </a:lnTo>
                <a:lnTo>
                  <a:pt x="273371" y="158403"/>
                </a:lnTo>
                <a:cubicBezTo>
                  <a:pt x="283456" y="158403"/>
                  <a:pt x="291740" y="166344"/>
                  <a:pt x="291740" y="176451"/>
                </a:cubicBezTo>
                <a:lnTo>
                  <a:pt x="291740" y="258388"/>
                </a:lnTo>
                <a:cubicBezTo>
                  <a:pt x="291740" y="264885"/>
                  <a:pt x="286337" y="269578"/>
                  <a:pt x="280215" y="269578"/>
                </a:cubicBezTo>
                <a:lnTo>
                  <a:pt x="272291" y="269578"/>
                </a:lnTo>
                <a:lnTo>
                  <a:pt x="272291" y="279324"/>
                </a:lnTo>
                <a:cubicBezTo>
                  <a:pt x="272291" y="285460"/>
                  <a:pt x="267248" y="290152"/>
                  <a:pt x="260765" y="290152"/>
                </a:cubicBezTo>
                <a:lnTo>
                  <a:pt x="172162" y="290152"/>
                </a:lnTo>
                <a:cubicBezTo>
                  <a:pt x="166039" y="290152"/>
                  <a:pt x="160997" y="285460"/>
                  <a:pt x="160997" y="279324"/>
                </a:cubicBezTo>
                <a:lnTo>
                  <a:pt x="160997" y="221932"/>
                </a:lnTo>
                <a:cubicBezTo>
                  <a:pt x="157395" y="224819"/>
                  <a:pt x="152713" y="226624"/>
                  <a:pt x="147671" y="226624"/>
                </a:cubicBezTo>
                <a:lnTo>
                  <a:pt x="110573" y="226624"/>
                </a:lnTo>
                <a:lnTo>
                  <a:pt x="111653" y="231677"/>
                </a:lnTo>
                <a:cubicBezTo>
                  <a:pt x="111653" y="233121"/>
                  <a:pt x="111293" y="234204"/>
                  <a:pt x="110573" y="234926"/>
                </a:cubicBezTo>
                <a:lnTo>
                  <a:pt x="95085" y="250447"/>
                </a:lnTo>
                <a:cubicBezTo>
                  <a:pt x="92204" y="253335"/>
                  <a:pt x="88602" y="254779"/>
                  <a:pt x="84640" y="254779"/>
                </a:cubicBezTo>
                <a:cubicBezTo>
                  <a:pt x="81039" y="254779"/>
                  <a:pt x="77077" y="253335"/>
                  <a:pt x="74195" y="250447"/>
                </a:cubicBezTo>
                <a:lnTo>
                  <a:pt x="59068" y="234926"/>
                </a:lnTo>
                <a:cubicBezTo>
                  <a:pt x="57988" y="234204"/>
                  <a:pt x="57627" y="233121"/>
                  <a:pt x="57988" y="231677"/>
                </a:cubicBezTo>
                <a:lnTo>
                  <a:pt x="58348" y="226624"/>
                </a:lnTo>
                <a:lnTo>
                  <a:pt x="20890" y="226624"/>
                </a:lnTo>
                <a:cubicBezTo>
                  <a:pt x="9364" y="226624"/>
                  <a:pt x="0" y="217600"/>
                  <a:pt x="0" y="206050"/>
                </a:cubicBezTo>
                <a:lnTo>
                  <a:pt x="0" y="181144"/>
                </a:lnTo>
                <a:cubicBezTo>
                  <a:pt x="0" y="156598"/>
                  <a:pt x="20530" y="136385"/>
                  <a:pt x="45382" y="136385"/>
                </a:cubicBezTo>
                <a:lnTo>
                  <a:pt x="123539" y="136385"/>
                </a:lnTo>
                <a:cubicBezTo>
                  <a:pt x="148391" y="136385"/>
                  <a:pt x="168561" y="156598"/>
                  <a:pt x="168561" y="181144"/>
                </a:cubicBezTo>
                <a:lnTo>
                  <a:pt x="168561" y="185475"/>
                </a:lnTo>
                <a:lnTo>
                  <a:pt x="168561" y="206050"/>
                </a:lnTo>
                <a:lnTo>
                  <a:pt x="168561" y="279324"/>
                </a:lnTo>
                <a:cubicBezTo>
                  <a:pt x="168561" y="281128"/>
                  <a:pt x="170001" y="282933"/>
                  <a:pt x="172162" y="282933"/>
                </a:cubicBezTo>
                <a:lnTo>
                  <a:pt x="260765" y="282933"/>
                </a:lnTo>
                <a:cubicBezTo>
                  <a:pt x="262926" y="282933"/>
                  <a:pt x="264367" y="281128"/>
                  <a:pt x="264367" y="279324"/>
                </a:cubicBezTo>
                <a:lnTo>
                  <a:pt x="264367" y="269578"/>
                </a:lnTo>
                <a:lnTo>
                  <a:pt x="191612" y="269578"/>
                </a:lnTo>
                <a:cubicBezTo>
                  <a:pt x="185489" y="269578"/>
                  <a:pt x="180446" y="264885"/>
                  <a:pt x="180446" y="258388"/>
                </a:cubicBezTo>
                <a:lnTo>
                  <a:pt x="180446" y="138189"/>
                </a:lnTo>
                <a:cubicBezTo>
                  <a:pt x="180446" y="132053"/>
                  <a:pt x="185489" y="127000"/>
                  <a:pt x="191612" y="127000"/>
                </a:cubicBezTo>
                <a:close/>
                <a:moveTo>
                  <a:pt x="94415" y="37292"/>
                </a:moveTo>
                <a:cubicBezTo>
                  <a:pt x="85001" y="42723"/>
                  <a:pt x="74139" y="45982"/>
                  <a:pt x="62915" y="47068"/>
                </a:cubicBezTo>
                <a:lnTo>
                  <a:pt x="32864" y="49602"/>
                </a:lnTo>
                <a:cubicBezTo>
                  <a:pt x="31778" y="53585"/>
                  <a:pt x="31416" y="57568"/>
                  <a:pt x="31416" y="61912"/>
                </a:cubicBezTo>
                <a:cubicBezTo>
                  <a:pt x="31416" y="91601"/>
                  <a:pt x="55674" y="116221"/>
                  <a:pt x="85363" y="116221"/>
                </a:cubicBezTo>
                <a:cubicBezTo>
                  <a:pt x="115414" y="116221"/>
                  <a:pt x="139672" y="91601"/>
                  <a:pt x="139672" y="61912"/>
                </a:cubicBezTo>
                <a:cubicBezTo>
                  <a:pt x="139672" y="57930"/>
                  <a:pt x="138948" y="53947"/>
                  <a:pt x="138224" y="49964"/>
                </a:cubicBezTo>
                <a:lnTo>
                  <a:pt x="137862" y="49964"/>
                </a:lnTo>
                <a:cubicBezTo>
                  <a:pt x="136776" y="49964"/>
                  <a:pt x="135328" y="49964"/>
                  <a:pt x="134241" y="49964"/>
                </a:cubicBezTo>
                <a:cubicBezTo>
                  <a:pt x="120121" y="49964"/>
                  <a:pt x="106363" y="45619"/>
                  <a:pt x="95139" y="37292"/>
                </a:cubicBezTo>
                <a:close/>
                <a:moveTo>
                  <a:pt x="120121" y="20275"/>
                </a:moveTo>
                <a:lnTo>
                  <a:pt x="101656" y="32585"/>
                </a:lnTo>
                <a:cubicBezTo>
                  <a:pt x="111794" y="39102"/>
                  <a:pt x="123742" y="42723"/>
                  <a:pt x="136052" y="42361"/>
                </a:cubicBezTo>
                <a:cubicBezTo>
                  <a:pt x="132793" y="33671"/>
                  <a:pt x="127000" y="26068"/>
                  <a:pt x="120121" y="20275"/>
                </a:cubicBezTo>
                <a:close/>
                <a:moveTo>
                  <a:pt x="85363" y="7603"/>
                </a:moveTo>
                <a:cubicBezTo>
                  <a:pt x="62553" y="7603"/>
                  <a:pt x="43364" y="21723"/>
                  <a:pt x="35399" y="41637"/>
                </a:cubicBezTo>
                <a:lnTo>
                  <a:pt x="62191" y="39464"/>
                </a:lnTo>
                <a:cubicBezTo>
                  <a:pt x="73777" y="38378"/>
                  <a:pt x="85001" y="34396"/>
                  <a:pt x="94415" y="28241"/>
                </a:cubicBezTo>
                <a:lnTo>
                  <a:pt x="113242" y="15568"/>
                </a:lnTo>
                <a:cubicBezTo>
                  <a:pt x="105277" y="10500"/>
                  <a:pt x="95501" y="7603"/>
                  <a:pt x="85363" y="7603"/>
                </a:cubicBezTo>
                <a:close/>
                <a:moveTo>
                  <a:pt x="85363" y="0"/>
                </a:moveTo>
                <a:cubicBezTo>
                  <a:pt x="113604" y="0"/>
                  <a:pt x="137138" y="18827"/>
                  <a:pt x="144741" y="44533"/>
                </a:cubicBezTo>
                <a:cubicBezTo>
                  <a:pt x="144741" y="44533"/>
                  <a:pt x="144741" y="44895"/>
                  <a:pt x="144741" y="45257"/>
                </a:cubicBezTo>
                <a:cubicBezTo>
                  <a:pt x="146190" y="50326"/>
                  <a:pt x="147276" y="56119"/>
                  <a:pt x="147276" y="61912"/>
                </a:cubicBezTo>
                <a:cubicBezTo>
                  <a:pt x="147276" y="95946"/>
                  <a:pt x="119397" y="123463"/>
                  <a:pt x="85363" y="123463"/>
                </a:cubicBezTo>
                <a:cubicBezTo>
                  <a:pt x="51329" y="123463"/>
                  <a:pt x="23813" y="95946"/>
                  <a:pt x="23813" y="61912"/>
                </a:cubicBezTo>
                <a:cubicBezTo>
                  <a:pt x="23813" y="56119"/>
                  <a:pt x="24175" y="50326"/>
                  <a:pt x="25985" y="44895"/>
                </a:cubicBezTo>
                <a:lnTo>
                  <a:pt x="25985" y="44533"/>
                </a:lnTo>
                <a:cubicBezTo>
                  <a:pt x="33588" y="19189"/>
                  <a:pt x="57484" y="0"/>
                  <a:pt x="85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E4D58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EDD0F-D508-A64E-B740-16590C654B2A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9A245-BFF5-6A4F-A543-2D6E15B4F74A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8C26B-5841-DA4C-B5AC-FE3684FCEA86}"/>
              </a:ext>
            </a:extLst>
          </p:cNvPr>
          <p:cNvSpPr txBox="1"/>
          <p:nvPr/>
        </p:nvSpPr>
        <p:spPr>
          <a:xfrm>
            <a:off x="16885402" y="4421460"/>
            <a:ext cx="4734733" cy="992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B53E0-118D-7342-8D90-3F9EB646FB38}"/>
              </a:ext>
            </a:extLst>
          </p:cNvPr>
          <p:cNvSpPr txBox="1"/>
          <p:nvPr/>
        </p:nvSpPr>
        <p:spPr>
          <a:xfrm>
            <a:off x="16885402" y="7562313"/>
            <a:ext cx="4734733" cy="992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045A2-D83E-304D-9749-15725AA05CF8}"/>
              </a:ext>
            </a:extLst>
          </p:cNvPr>
          <p:cNvSpPr txBox="1"/>
          <p:nvPr/>
        </p:nvSpPr>
        <p:spPr>
          <a:xfrm>
            <a:off x="16885402" y="10706875"/>
            <a:ext cx="4734733" cy="992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390854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967174-0D4A-534E-9C06-9F4B499CB2DA}"/>
              </a:ext>
            </a:extLst>
          </p:cNvPr>
          <p:cNvGrpSpPr/>
          <p:nvPr/>
        </p:nvGrpSpPr>
        <p:grpSpPr>
          <a:xfrm>
            <a:off x="1466612" y="3293087"/>
            <a:ext cx="9167711" cy="9656581"/>
            <a:chOff x="1466612" y="3293087"/>
            <a:chExt cx="9167711" cy="965658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B3B5A61F-2365-284D-BE69-593A251FF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239" y="6336176"/>
              <a:ext cx="725068" cy="510841"/>
            </a:xfrm>
            <a:custGeom>
              <a:avLst/>
              <a:gdLst>
                <a:gd name="T0" fmla="*/ 411 w 582"/>
                <a:gd name="T1" fmla="*/ 411 h 412"/>
                <a:gd name="T2" fmla="*/ 411 w 582"/>
                <a:gd name="T3" fmla="*/ 411 h 412"/>
                <a:gd name="T4" fmla="*/ 581 w 582"/>
                <a:gd name="T5" fmla="*/ 0 h 412"/>
                <a:gd name="T6" fmla="*/ 0 w 582"/>
                <a:gd name="T7" fmla="*/ 0 h 412"/>
                <a:gd name="T8" fmla="*/ 411 w 582"/>
                <a:gd name="T9" fmla="*/ 41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412">
                  <a:moveTo>
                    <a:pt x="411" y="411"/>
                  </a:moveTo>
                  <a:lnTo>
                    <a:pt x="411" y="411"/>
                  </a:lnTo>
                  <a:cubicBezTo>
                    <a:pt x="516" y="305"/>
                    <a:pt x="581" y="160"/>
                    <a:pt x="581" y="0"/>
                  </a:cubicBezTo>
                  <a:lnTo>
                    <a:pt x="0" y="0"/>
                  </a:lnTo>
                  <a:lnTo>
                    <a:pt x="411" y="411"/>
                  </a:lnTo>
                </a:path>
              </a:pathLst>
            </a:custGeom>
            <a:solidFill>
              <a:srgbClr val="362E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77CD3F6A-DCEB-2D4B-92BA-C9695BC74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239" y="5611106"/>
              <a:ext cx="725068" cy="725068"/>
            </a:xfrm>
            <a:custGeom>
              <a:avLst/>
              <a:gdLst>
                <a:gd name="T0" fmla="*/ 0 w 582"/>
                <a:gd name="T1" fmla="*/ 0 h 581"/>
                <a:gd name="T2" fmla="*/ 0 w 582"/>
                <a:gd name="T3" fmla="*/ 580 h 581"/>
                <a:gd name="T4" fmla="*/ 581 w 582"/>
                <a:gd name="T5" fmla="*/ 580 h 581"/>
                <a:gd name="T6" fmla="*/ 581 w 582"/>
                <a:gd name="T7" fmla="*/ 580 h 581"/>
                <a:gd name="T8" fmla="*/ 0 w 582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581">
                  <a:moveTo>
                    <a:pt x="0" y="0"/>
                  </a:moveTo>
                  <a:lnTo>
                    <a:pt x="0" y="580"/>
                  </a:lnTo>
                  <a:lnTo>
                    <a:pt x="581" y="580"/>
                  </a:lnTo>
                  <a:lnTo>
                    <a:pt x="581" y="580"/>
                  </a:lnTo>
                  <a:cubicBezTo>
                    <a:pt x="581" y="260"/>
                    <a:pt x="321" y="0"/>
                    <a:pt x="0" y="0"/>
                  </a:cubicBezTo>
                </a:path>
              </a:pathLst>
            </a:custGeom>
            <a:solidFill>
              <a:srgbClr val="7E7D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F2E2301B-63FF-B44C-9E53-E1F40FB04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664" y="5611106"/>
              <a:ext cx="1235912" cy="1444641"/>
            </a:xfrm>
            <a:custGeom>
              <a:avLst/>
              <a:gdLst>
                <a:gd name="T0" fmla="*/ 580 w 992"/>
                <a:gd name="T1" fmla="*/ 0 h 1160"/>
                <a:gd name="T2" fmla="*/ 580 w 992"/>
                <a:gd name="T3" fmla="*/ 0 h 1160"/>
                <a:gd name="T4" fmla="*/ 0 w 992"/>
                <a:gd name="T5" fmla="*/ 580 h 1160"/>
                <a:gd name="T6" fmla="*/ 0 w 992"/>
                <a:gd name="T7" fmla="*/ 580 h 1160"/>
                <a:gd name="T8" fmla="*/ 580 w 992"/>
                <a:gd name="T9" fmla="*/ 1159 h 1160"/>
                <a:gd name="T10" fmla="*/ 580 w 992"/>
                <a:gd name="T11" fmla="*/ 1159 h 1160"/>
                <a:gd name="T12" fmla="*/ 991 w 992"/>
                <a:gd name="T13" fmla="*/ 991 h 1160"/>
                <a:gd name="T14" fmla="*/ 580 w 992"/>
                <a:gd name="T15" fmla="*/ 580 h 1160"/>
                <a:gd name="T16" fmla="*/ 580 w 992"/>
                <a:gd name="T17" fmla="*/ 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2" h="1160">
                  <a:moveTo>
                    <a:pt x="580" y="0"/>
                  </a:moveTo>
                  <a:lnTo>
                    <a:pt x="580" y="0"/>
                  </a:lnTo>
                  <a:cubicBezTo>
                    <a:pt x="260" y="0"/>
                    <a:pt x="0" y="260"/>
                    <a:pt x="0" y="580"/>
                  </a:cubicBezTo>
                  <a:lnTo>
                    <a:pt x="0" y="580"/>
                  </a:lnTo>
                  <a:cubicBezTo>
                    <a:pt x="0" y="901"/>
                    <a:pt x="260" y="1159"/>
                    <a:pt x="580" y="1159"/>
                  </a:cubicBezTo>
                  <a:lnTo>
                    <a:pt x="580" y="1159"/>
                  </a:lnTo>
                  <a:cubicBezTo>
                    <a:pt x="741" y="1159"/>
                    <a:pt x="886" y="1094"/>
                    <a:pt x="991" y="991"/>
                  </a:cubicBezTo>
                  <a:lnTo>
                    <a:pt x="580" y="580"/>
                  </a:lnTo>
                  <a:lnTo>
                    <a:pt x="580" y="0"/>
                  </a:lnTo>
                </a:path>
              </a:pathLst>
            </a:custGeom>
            <a:solidFill>
              <a:srgbClr val="FCBA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6CCD4D6-7AEF-5F46-ACE7-20EEF1F52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861" y="8769544"/>
              <a:ext cx="1153518" cy="1153517"/>
            </a:xfrm>
            <a:custGeom>
              <a:avLst/>
              <a:gdLst>
                <a:gd name="T0" fmla="*/ 706 w 926"/>
                <a:gd name="T1" fmla="*/ 462 h 926"/>
                <a:gd name="T2" fmla="*/ 462 w 926"/>
                <a:gd name="T3" fmla="*/ 697 h 926"/>
                <a:gd name="T4" fmla="*/ 219 w 926"/>
                <a:gd name="T5" fmla="*/ 462 h 926"/>
                <a:gd name="T6" fmla="*/ 462 w 926"/>
                <a:gd name="T7" fmla="*/ 227 h 926"/>
                <a:gd name="T8" fmla="*/ 925 w 926"/>
                <a:gd name="T9" fmla="*/ 515 h 926"/>
                <a:gd name="T10" fmla="*/ 835 w 926"/>
                <a:gd name="T11" fmla="*/ 409 h 926"/>
                <a:gd name="T12" fmla="*/ 828 w 926"/>
                <a:gd name="T13" fmla="*/ 379 h 926"/>
                <a:gd name="T14" fmla="*/ 876 w 926"/>
                <a:gd name="T15" fmla="*/ 247 h 926"/>
                <a:gd name="T16" fmla="*/ 789 w 926"/>
                <a:gd name="T17" fmla="*/ 280 h 926"/>
                <a:gd name="T18" fmla="*/ 827 w 926"/>
                <a:gd name="T19" fmla="*/ 173 h 926"/>
                <a:gd name="T20" fmla="*/ 683 w 926"/>
                <a:gd name="T21" fmla="*/ 165 h 926"/>
                <a:gd name="T22" fmla="*/ 660 w 926"/>
                <a:gd name="T23" fmla="*/ 150 h 926"/>
                <a:gd name="T24" fmla="*/ 602 w 926"/>
                <a:gd name="T25" fmla="*/ 18 h 926"/>
                <a:gd name="T26" fmla="*/ 562 w 926"/>
                <a:gd name="T27" fmla="*/ 109 h 926"/>
                <a:gd name="T28" fmla="*/ 515 w 926"/>
                <a:gd name="T29" fmla="*/ 0 h 926"/>
                <a:gd name="T30" fmla="*/ 409 w 926"/>
                <a:gd name="T31" fmla="*/ 99 h 926"/>
                <a:gd name="T32" fmla="*/ 382 w 926"/>
                <a:gd name="T33" fmla="*/ 104 h 926"/>
                <a:gd name="T34" fmla="*/ 247 w 926"/>
                <a:gd name="T35" fmla="*/ 49 h 926"/>
                <a:gd name="T36" fmla="*/ 282 w 926"/>
                <a:gd name="T37" fmla="*/ 141 h 926"/>
                <a:gd name="T38" fmla="*/ 173 w 926"/>
                <a:gd name="T39" fmla="*/ 98 h 926"/>
                <a:gd name="T40" fmla="*/ 164 w 926"/>
                <a:gd name="T41" fmla="*/ 240 h 926"/>
                <a:gd name="T42" fmla="*/ 147 w 926"/>
                <a:gd name="T43" fmla="*/ 263 h 926"/>
                <a:gd name="T44" fmla="*/ 18 w 926"/>
                <a:gd name="T45" fmla="*/ 323 h 926"/>
                <a:gd name="T46" fmla="*/ 101 w 926"/>
                <a:gd name="T47" fmla="*/ 359 h 926"/>
                <a:gd name="T48" fmla="*/ 0 w 926"/>
                <a:gd name="T49" fmla="*/ 409 h 926"/>
                <a:gd name="T50" fmla="*/ 90 w 926"/>
                <a:gd name="T51" fmla="*/ 515 h 926"/>
                <a:gd name="T52" fmla="*/ 97 w 926"/>
                <a:gd name="T53" fmla="*/ 545 h 926"/>
                <a:gd name="T54" fmla="*/ 49 w 926"/>
                <a:gd name="T55" fmla="*/ 677 h 926"/>
                <a:gd name="T56" fmla="*/ 136 w 926"/>
                <a:gd name="T57" fmla="*/ 644 h 926"/>
                <a:gd name="T58" fmla="*/ 98 w 926"/>
                <a:gd name="T59" fmla="*/ 752 h 926"/>
                <a:gd name="T60" fmla="*/ 241 w 926"/>
                <a:gd name="T61" fmla="*/ 759 h 926"/>
                <a:gd name="T62" fmla="*/ 265 w 926"/>
                <a:gd name="T63" fmla="*/ 775 h 926"/>
                <a:gd name="T64" fmla="*/ 323 w 926"/>
                <a:gd name="T65" fmla="*/ 907 h 926"/>
                <a:gd name="T66" fmla="*/ 363 w 926"/>
                <a:gd name="T67" fmla="*/ 816 h 926"/>
                <a:gd name="T68" fmla="*/ 409 w 926"/>
                <a:gd name="T69" fmla="*/ 925 h 926"/>
                <a:gd name="T70" fmla="*/ 515 w 926"/>
                <a:gd name="T71" fmla="*/ 825 h 926"/>
                <a:gd name="T72" fmla="*/ 543 w 926"/>
                <a:gd name="T73" fmla="*/ 820 h 926"/>
                <a:gd name="T74" fmla="*/ 677 w 926"/>
                <a:gd name="T75" fmla="*/ 876 h 926"/>
                <a:gd name="T76" fmla="*/ 643 w 926"/>
                <a:gd name="T77" fmla="*/ 784 h 926"/>
                <a:gd name="T78" fmla="*/ 752 w 926"/>
                <a:gd name="T79" fmla="*/ 827 h 926"/>
                <a:gd name="T80" fmla="*/ 761 w 926"/>
                <a:gd name="T81" fmla="*/ 686 h 926"/>
                <a:gd name="T82" fmla="*/ 778 w 926"/>
                <a:gd name="T83" fmla="*/ 662 h 926"/>
                <a:gd name="T84" fmla="*/ 907 w 926"/>
                <a:gd name="T85" fmla="*/ 602 h 926"/>
                <a:gd name="T86" fmla="*/ 824 w 926"/>
                <a:gd name="T87" fmla="*/ 565 h 926"/>
                <a:gd name="T88" fmla="*/ 925 w 926"/>
                <a:gd name="T89" fmla="*/ 51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6" h="926">
                  <a:moveTo>
                    <a:pt x="706" y="462"/>
                  </a:moveTo>
                  <a:lnTo>
                    <a:pt x="706" y="462"/>
                  </a:lnTo>
                  <a:cubicBezTo>
                    <a:pt x="706" y="592"/>
                    <a:pt x="597" y="697"/>
                    <a:pt x="462" y="697"/>
                  </a:cubicBezTo>
                  <a:lnTo>
                    <a:pt x="462" y="697"/>
                  </a:lnTo>
                  <a:cubicBezTo>
                    <a:pt x="328" y="697"/>
                    <a:pt x="219" y="592"/>
                    <a:pt x="219" y="462"/>
                  </a:cubicBezTo>
                  <a:lnTo>
                    <a:pt x="219" y="462"/>
                  </a:lnTo>
                  <a:cubicBezTo>
                    <a:pt x="219" y="333"/>
                    <a:pt x="328" y="227"/>
                    <a:pt x="462" y="227"/>
                  </a:cubicBezTo>
                  <a:lnTo>
                    <a:pt x="462" y="227"/>
                  </a:lnTo>
                  <a:cubicBezTo>
                    <a:pt x="597" y="227"/>
                    <a:pt x="706" y="333"/>
                    <a:pt x="706" y="462"/>
                  </a:cubicBezTo>
                  <a:close/>
                  <a:moveTo>
                    <a:pt x="925" y="515"/>
                  </a:moveTo>
                  <a:lnTo>
                    <a:pt x="925" y="409"/>
                  </a:lnTo>
                  <a:lnTo>
                    <a:pt x="835" y="409"/>
                  </a:lnTo>
                  <a:lnTo>
                    <a:pt x="835" y="409"/>
                  </a:lnTo>
                  <a:cubicBezTo>
                    <a:pt x="833" y="399"/>
                    <a:pt x="831" y="389"/>
                    <a:pt x="828" y="379"/>
                  </a:cubicBezTo>
                  <a:lnTo>
                    <a:pt x="913" y="347"/>
                  </a:lnTo>
                  <a:lnTo>
                    <a:pt x="876" y="247"/>
                  </a:lnTo>
                  <a:lnTo>
                    <a:pt x="789" y="280"/>
                  </a:lnTo>
                  <a:lnTo>
                    <a:pt x="789" y="280"/>
                  </a:lnTo>
                  <a:cubicBezTo>
                    <a:pt x="780" y="266"/>
                    <a:pt x="771" y="252"/>
                    <a:pt x="761" y="240"/>
                  </a:cubicBezTo>
                  <a:lnTo>
                    <a:pt x="827" y="173"/>
                  </a:lnTo>
                  <a:lnTo>
                    <a:pt x="752" y="98"/>
                  </a:lnTo>
                  <a:lnTo>
                    <a:pt x="683" y="165"/>
                  </a:lnTo>
                  <a:lnTo>
                    <a:pt x="683" y="165"/>
                  </a:lnTo>
                  <a:cubicBezTo>
                    <a:pt x="676" y="160"/>
                    <a:pt x="668" y="155"/>
                    <a:pt x="660" y="150"/>
                  </a:cubicBezTo>
                  <a:lnTo>
                    <a:pt x="699" y="62"/>
                  </a:lnTo>
                  <a:lnTo>
                    <a:pt x="602" y="18"/>
                  </a:lnTo>
                  <a:lnTo>
                    <a:pt x="562" y="109"/>
                  </a:lnTo>
                  <a:lnTo>
                    <a:pt x="562" y="109"/>
                  </a:lnTo>
                  <a:cubicBezTo>
                    <a:pt x="546" y="104"/>
                    <a:pt x="531" y="101"/>
                    <a:pt x="515" y="99"/>
                  </a:cubicBezTo>
                  <a:lnTo>
                    <a:pt x="515" y="0"/>
                  </a:lnTo>
                  <a:lnTo>
                    <a:pt x="409" y="0"/>
                  </a:lnTo>
                  <a:lnTo>
                    <a:pt x="409" y="99"/>
                  </a:lnTo>
                  <a:lnTo>
                    <a:pt x="409" y="99"/>
                  </a:lnTo>
                  <a:cubicBezTo>
                    <a:pt x="400" y="100"/>
                    <a:pt x="391" y="102"/>
                    <a:pt x="382" y="104"/>
                  </a:cubicBezTo>
                  <a:lnTo>
                    <a:pt x="346" y="11"/>
                  </a:lnTo>
                  <a:lnTo>
                    <a:pt x="247" y="49"/>
                  </a:lnTo>
                  <a:lnTo>
                    <a:pt x="282" y="141"/>
                  </a:lnTo>
                  <a:lnTo>
                    <a:pt x="282" y="141"/>
                  </a:lnTo>
                  <a:cubicBezTo>
                    <a:pt x="268" y="148"/>
                    <a:pt x="254" y="156"/>
                    <a:pt x="241" y="165"/>
                  </a:cubicBezTo>
                  <a:lnTo>
                    <a:pt x="173" y="98"/>
                  </a:lnTo>
                  <a:lnTo>
                    <a:pt x="98" y="173"/>
                  </a:lnTo>
                  <a:lnTo>
                    <a:pt x="164" y="240"/>
                  </a:lnTo>
                  <a:lnTo>
                    <a:pt x="164" y="240"/>
                  </a:lnTo>
                  <a:cubicBezTo>
                    <a:pt x="158" y="247"/>
                    <a:pt x="152" y="255"/>
                    <a:pt x="147" y="263"/>
                  </a:cubicBezTo>
                  <a:lnTo>
                    <a:pt x="62" y="226"/>
                  </a:lnTo>
                  <a:lnTo>
                    <a:pt x="18" y="323"/>
                  </a:lnTo>
                  <a:lnTo>
                    <a:pt x="101" y="359"/>
                  </a:lnTo>
                  <a:lnTo>
                    <a:pt x="101" y="359"/>
                  </a:lnTo>
                  <a:cubicBezTo>
                    <a:pt x="97" y="376"/>
                    <a:pt x="93" y="393"/>
                    <a:pt x="90" y="409"/>
                  </a:cubicBezTo>
                  <a:lnTo>
                    <a:pt x="0" y="409"/>
                  </a:lnTo>
                  <a:lnTo>
                    <a:pt x="0" y="515"/>
                  </a:lnTo>
                  <a:lnTo>
                    <a:pt x="90" y="515"/>
                  </a:lnTo>
                  <a:lnTo>
                    <a:pt x="90" y="515"/>
                  </a:lnTo>
                  <a:cubicBezTo>
                    <a:pt x="92" y="526"/>
                    <a:pt x="94" y="536"/>
                    <a:pt x="97" y="545"/>
                  </a:cubicBezTo>
                  <a:lnTo>
                    <a:pt x="11" y="578"/>
                  </a:lnTo>
                  <a:lnTo>
                    <a:pt x="49" y="677"/>
                  </a:lnTo>
                  <a:lnTo>
                    <a:pt x="136" y="644"/>
                  </a:lnTo>
                  <a:lnTo>
                    <a:pt x="136" y="644"/>
                  </a:lnTo>
                  <a:cubicBezTo>
                    <a:pt x="145" y="658"/>
                    <a:pt x="154" y="673"/>
                    <a:pt x="164" y="686"/>
                  </a:cubicBezTo>
                  <a:lnTo>
                    <a:pt x="98" y="752"/>
                  </a:lnTo>
                  <a:lnTo>
                    <a:pt x="173" y="827"/>
                  </a:lnTo>
                  <a:lnTo>
                    <a:pt x="241" y="759"/>
                  </a:lnTo>
                  <a:lnTo>
                    <a:pt x="241" y="759"/>
                  </a:lnTo>
                  <a:cubicBezTo>
                    <a:pt x="249" y="764"/>
                    <a:pt x="257" y="770"/>
                    <a:pt x="265" y="775"/>
                  </a:cubicBezTo>
                  <a:lnTo>
                    <a:pt x="225" y="863"/>
                  </a:lnTo>
                  <a:lnTo>
                    <a:pt x="323" y="907"/>
                  </a:lnTo>
                  <a:lnTo>
                    <a:pt x="363" y="816"/>
                  </a:lnTo>
                  <a:lnTo>
                    <a:pt x="363" y="816"/>
                  </a:lnTo>
                  <a:cubicBezTo>
                    <a:pt x="378" y="820"/>
                    <a:pt x="394" y="824"/>
                    <a:pt x="409" y="825"/>
                  </a:cubicBezTo>
                  <a:lnTo>
                    <a:pt x="409" y="925"/>
                  </a:lnTo>
                  <a:lnTo>
                    <a:pt x="515" y="925"/>
                  </a:lnTo>
                  <a:lnTo>
                    <a:pt x="515" y="825"/>
                  </a:lnTo>
                  <a:lnTo>
                    <a:pt x="515" y="825"/>
                  </a:lnTo>
                  <a:cubicBezTo>
                    <a:pt x="524" y="824"/>
                    <a:pt x="534" y="822"/>
                    <a:pt x="543" y="820"/>
                  </a:cubicBezTo>
                  <a:lnTo>
                    <a:pt x="578" y="913"/>
                  </a:lnTo>
                  <a:lnTo>
                    <a:pt x="677" y="876"/>
                  </a:lnTo>
                  <a:lnTo>
                    <a:pt x="643" y="784"/>
                  </a:lnTo>
                  <a:lnTo>
                    <a:pt x="643" y="784"/>
                  </a:lnTo>
                  <a:cubicBezTo>
                    <a:pt x="657" y="777"/>
                    <a:pt x="671" y="768"/>
                    <a:pt x="683" y="759"/>
                  </a:cubicBezTo>
                  <a:lnTo>
                    <a:pt x="752" y="827"/>
                  </a:lnTo>
                  <a:lnTo>
                    <a:pt x="827" y="752"/>
                  </a:lnTo>
                  <a:lnTo>
                    <a:pt x="761" y="686"/>
                  </a:lnTo>
                  <a:lnTo>
                    <a:pt x="761" y="686"/>
                  </a:lnTo>
                  <a:cubicBezTo>
                    <a:pt x="767" y="677"/>
                    <a:pt x="773" y="670"/>
                    <a:pt x="778" y="662"/>
                  </a:cubicBezTo>
                  <a:lnTo>
                    <a:pt x="863" y="699"/>
                  </a:lnTo>
                  <a:lnTo>
                    <a:pt x="907" y="602"/>
                  </a:lnTo>
                  <a:lnTo>
                    <a:pt x="824" y="565"/>
                  </a:lnTo>
                  <a:lnTo>
                    <a:pt x="824" y="565"/>
                  </a:lnTo>
                  <a:cubicBezTo>
                    <a:pt x="828" y="549"/>
                    <a:pt x="832" y="532"/>
                    <a:pt x="835" y="515"/>
                  </a:cubicBezTo>
                  <a:lnTo>
                    <a:pt x="925" y="515"/>
                  </a:lnTo>
                  <a:close/>
                </a:path>
              </a:pathLst>
            </a:custGeom>
            <a:solidFill>
              <a:srgbClr val="211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E9BC3A0-199F-0B42-8F9C-3C1AA388F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9120" y="6468004"/>
              <a:ext cx="1340277" cy="1334782"/>
            </a:xfrm>
            <a:custGeom>
              <a:avLst/>
              <a:gdLst>
                <a:gd name="T0" fmla="*/ 819 w 1074"/>
                <a:gd name="T1" fmla="*/ 535 h 1072"/>
                <a:gd name="T2" fmla="*/ 536 w 1074"/>
                <a:gd name="T3" fmla="*/ 807 h 1072"/>
                <a:gd name="T4" fmla="*/ 254 w 1074"/>
                <a:gd name="T5" fmla="*/ 535 h 1072"/>
                <a:gd name="T6" fmla="*/ 536 w 1074"/>
                <a:gd name="T7" fmla="*/ 264 h 1072"/>
                <a:gd name="T8" fmla="*/ 1073 w 1074"/>
                <a:gd name="T9" fmla="*/ 597 h 1072"/>
                <a:gd name="T10" fmla="*/ 968 w 1074"/>
                <a:gd name="T11" fmla="*/ 473 h 1072"/>
                <a:gd name="T12" fmla="*/ 961 w 1074"/>
                <a:gd name="T13" fmla="*/ 439 h 1072"/>
                <a:gd name="T14" fmla="*/ 1015 w 1074"/>
                <a:gd name="T15" fmla="*/ 287 h 1072"/>
                <a:gd name="T16" fmla="*/ 914 w 1074"/>
                <a:gd name="T17" fmla="*/ 324 h 1072"/>
                <a:gd name="T18" fmla="*/ 959 w 1074"/>
                <a:gd name="T19" fmla="*/ 200 h 1072"/>
                <a:gd name="T20" fmla="*/ 792 w 1074"/>
                <a:gd name="T21" fmla="*/ 193 h 1072"/>
                <a:gd name="T22" fmla="*/ 765 w 1074"/>
                <a:gd name="T23" fmla="*/ 175 h 1072"/>
                <a:gd name="T24" fmla="*/ 699 w 1074"/>
                <a:gd name="T25" fmla="*/ 21 h 1072"/>
                <a:gd name="T26" fmla="*/ 652 w 1074"/>
                <a:gd name="T27" fmla="*/ 126 h 1072"/>
                <a:gd name="T28" fmla="*/ 598 w 1074"/>
                <a:gd name="T29" fmla="*/ 0 h 1072"/>
                <a:gd name="T30" fmla="*/ 475 w 1074"/>
                <a:gd name="T31" fmla="*/ 115 h 1072"/>
                <a:gd name="T32" fmla="*/ 443 w 1074"/>
                <a:gd name="T33" fmla="*/ 121 h 1072"/>
                <a:gd name="T34" fmla="*/ 287 w 1074"/>
                <a:gd name="T35" fmla="*/ 57 h 1072"/>
                <a:gd name="T36" fmla="*/ 328 w 1074"/>
                <a:gd name="T37" fmla="*/ 163 h 1072"/>
                <a:gd name="T38" fmla="*/ 201 w 1074"/>
                <a:gd name="T39" fmla="*/ 114 h 1072"/>
                <a:gd name="T40" fmla="*/ 191 w 1074"/>
                <a:gd name="T41" fmla="*/ 278 h 1072"/>
                <a:gd name="T42" fmla="*/ 171 w 1074"/>
                <a:gd name="T43" fmla="*/ 306 h 1072"/>
                <a:gd name="T44" fmla="*/ 22 w 1074"/>
                <a:gd name="T45" fmla="*/ 373 h 1072"/>
                <a:gd name="T46" fmla="*/ 119 w 1074"/>
                <a:gd name="T47" fmla="*/ 416 h 1072"/>
                <a:gd name="T48" fmla="*/ 0 w 1074"/>
                <a:gd name="T49" fmla="*/ 473 h 1072"/>
                <a:gd name="T50" fmla="*/ 106 w 1074"/>
                <a:gd name="T51" fmla="*/ 597 h 1072"/>
                <a:gd name="T52" fmla="*/ 113 w 1074"/>
                <a:gd name="T53" fmla="*/ 631 h 1072"/>
                <a:gd name="T54" fmla="*/ 58 w 1074"/>
                <a:gd name="T55" fmla="*/ 784 h 1072"/>
                <a:gd name="T56" fmla="*/ 158 w 1074"/>
                <a:gd name="T57" fmla="*/ 745 h 1072"/>
                <a:gd name="T58" fmla="*/ 114 w 1074"/>
                <a:gd name="T59" fmla="*/ 870 h 1072"/>
                <a:gd name="T60" fmla="*/ 280 w 1074"/>
                <a:gd name="T61" fmla="*/ 878 h 1072"/>
                <a:gd name="T62" fmla="*/ 308 w 1074"/>
                <a:gd name="T63" fmla="*/ 897 h 1072"/>
                <a:gd name="T64" fmla="*/ 374 w 1074"/>
                <a:gd name="T65" fmla="*/ 1049 h 1072"/>
                <a:gd name="T66" fmla="*/ 421 w 1074"/>
                <a:gd name="T67" fmla="*/ 945 h 1072"/>
                <a:gd name="T68" fmla="*/ 475 w 1074"/>
                <a:gd name="T69" fmla="*/ 1071 h 1072"/>
                <a:gd name="T70" fmla="*/ 598 w 1074"/>
                <a:gd name="T71" fmla="*/ 956 h 1072"/>
                <a:gd name="T72" fmla="*/ 629 w 1074"/>
                <a:gd name="T73" fmla="*/ 950 h 1072"/>
                <a:gd name="T74" fmla="*/ 786 w 1074"/>
                <a:gd name="T75" fmla="*/ 1013 h 1072"/>
                <a:gd name="T76" fmla="*/ 746 w 1074"/>
                <a:gd name="T77" fmla="*/ 908 h 1072"/>
                <a:gd name="T78" fmla="*/ 872 w 1074"/>
                <a:gd name="T79" fmla="*/ 958 h 1072"/>
                <a:gd name="T80" fmla="*/ 882 w 1074"/>
                <a:gd name="T81" fmla="*/ 793 h 1072"/>
                <a:gd name="T82" fmla="*/ 902 w 1074"/>
                <a:gd name="T83" fmla="*/ 766 h 1072"/>
                <a:gd name="T84" fmla="*/ 1051 w 1074"/>
                <a:gd name="T85" fmla="*/ 697 h 1072"/>
                <a:gd name="T86" fmla="*/ 955 w 1074"/>
                <a:gd name="T87" fmla="*/ 654 h 1072"/>
                <a:gd name="T88" fmla="*/ 1073 w 1074"/>
                <a:gd name="T89" fmla="*/ 597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74" h="1072">
                  <a:moveTo>
                    <a:pt x="819" y="535"/>
                  </a:moveTo>
                  <a:lnTo>
                    <a:pt x="819" y="535"/>
                  </a:lnTo>
                  <a:cubicBezTo>
                    <a:pt x="819" y="685"/>
                    <a:pt x="692" y="807"/>
                    <a:pt x="536" y="807"/>
                  </a:cubicBezTo>
                  <a:lnTo>
                    <a:pt x="536" y="807"/>
                  </a:lnTo>
                  <a:cubicBezTo>
                    <a:pt x="381" y="807"/>
                    <a:pt x="254" y="685"/>
                    <a:pt x="254" y="535"/>
                  </a:cubicBezTo>
                  <a:lnTo>
                    <a:pt x="254" y="535"/>
                  </a:lnTo>
                  <a:cubicBezTo>
                    <a:pt x="254" y="385"/>
                    <a:pt x="381" y="264"/>
                    <a:pt x="536" y="264"/>
                  </a:cubicBezTo>
                  <a:lnTo>
                    <a:pt x="536" y="264"/>
                  </a:lnTo>
                  <a:cubicBezTo>
                    <a:pt x="692" y="264"/>
                    <a:pt x="819" y="385"/>
                    <a:pt x="819" y="535"/>
                  </a:cubicBezTo>
                  <a:close/>
                  <a:moveTo>
                    <a:pt x="1073" y="597"/>
                  </a:moveTo>
                  <a:lnTo>
                    <a:pt x="1073" y="473"/>
                  </a:lnTo>
                  <a:lnTo>
                    <a:pt x="968" y="473"/>
                  </a:lnTo>
                  <a:lnTo>
                    <a:pt x="968" y="473"/>
                  </a:lnTo>
                  <a:cubicBezTo>
                    <a:pt x="965" y="462"/>
                    <a:pt x="963" y="450"/>
                    <a:pt x="961" y="439"/>
                  </a:cubicBezTo>
                  <a:lnTo>
                    <a:pt x="1059" y="401"/>
                  </a:lnTo>
                  <a:lnTo>
                    <a:pt x="1015" y="287"/>
                  </a:lnTo>
                  <a:lnTo>
                    <a:pt x="914" y="324"/>
                  </a:lnTo>
                  <a:lnTo>
                    <a:pt x="914" y="324"/>
                  </a:lnTo>
                  <a:cubicBezTo>
                    <a:pt x="905" y="309"/>
                    <a:pt x="894" y="293"/>
                    <a:pt x="882" y="278"/>
                  </a:cubicBezTo>
                  <a:lnTo>
                    <a:pt x="959" y="200"/>
                  </a:lnTo>
                  <a:lnTo>
                    <a:pt x="872" y="114"/>
                  </a:lnTo>
                  <a:lnTo>
                    <a:pt x="792" y="193"/>
                  </a:lnTo>
                  <a:lnTo>
                    <a:pt x="792" y="193"/>
                  </a:lnTo>
                  <a:cubicBezTo>
                    <a:pt x="784" y="186"/>
                    <a:pt x="775" y="180"/>
                    <a:pt x="765" y="175"/>
                  </a:cubicBezTo>
                  <a:lnTo>
                    <a:pt x="811" y="71"/>
                  </a:lnTo>
                  <a:lnTo>
                    <a:pt x="699" y="21"/>
                  </a:lnTo>
                  <a:lnTo>
                    <a:pt x="652" y="126"/>
                  </a:lnTo>
                  <a:lnTo>
                    <a:pt x="652" y="126"/>
                  </a:lnTo>
                  <a:cubicBezTo>
                    <a:pt x="634" y="122"/>
                    <a:pt x="616" y="118"/>
                    <a:pt x="598" y="115"/>
                  </a:cubicBezTo>
                  <a:lnTo>
                    <a:pt x="598" y="0"/>
                  </a:lnTo>
                  <a:lnTo>
                    <a:pt x="475" y="0"/>
                  </a:lnTo>
                  <a:lnTo>
                    <a:pt x="475" y="115"/>
                  </a:lnTo>
                  <a:lnTo>
                    <a:pt x="475" y="115"/>
                  </a:lnTo>
                  <a:cubicBezTo>
                    <a:pt x="464" y="117"/>
                    <a:pt x="454" y="118"/>
                    <a:pt x="443" y="121"/>
                  </a:cubicBezTo>
                  <a:lnTo>
                    <a:pt x="402" y="13"/>
                  </a:lnTo>
                  <a:lnTo>
                    <a:pt x="287" y="57"/>
                  </a:lnTo>
                  <a:lnTo>
                    <a:pt x="328" y="163"/>
                  </a:lnTo>
                  <a:lnTo>
                    <a:pt x="328" y="163"/>
                  </a:lnTo>
                  <a:cubicBezTo>
                    <a:pt x="311" y="172"/>
                    <a:pt x="295" y="181"/>
                    <a:pt x="280" y="193"/>
                  </a:cubicBezTo>
                  <a:lnTo>
                    <a:pt x="201" y="114"/>
                  </a:lnTo>
                  <a:lnTo>
                    <a:pt x="114" y="200"/>
                  </a:lnTo>
                  <a:lnTo>
                    <a:pt x="191" y="278"/>
                  </a:lnTo>
                  <a:lnTo>
                    <a:pt x="191" y="278"/>
                  </a:lnTo>
                  <a:cubicBezTo>
                    <a:pt x="184" y="287"/>
                    <a:pt x="177" y="296"/>
                    <a:pt x="171" y="306"/>
                  </a:cubicBezTo>
                  <a:lnTo>
                    <a:pt x="72" y="262"/>
                  </a:lnTo>
                  <a:lnTo>
                    <a:pt x="22" y="373"/>
                  </a:lnTo>
                  <a:lnTo>
                    <a:pt x="119" y="416"/>
                  </a:lnTo>
                  <a:lnTo>
                    <a:pt x="119" y="416"/>
                  </a:lnTo>
                  <a:cubicBezTo>
                    <a:pt x="113" y="435"/>
                    <a:pt x="108" y="454"/>
                    <a:pt x="106" y="473"/>
                  </a:cubicBezTo>
                  <a:lnTo>
                    <a:pt x="0" y="473"/>
                  </a:lnTo>
                  <a:lnTo>
                    <a:pt x="0" y="597"/>
                  </a:lnTo>
                  <a:lnTo>
                    <a:pt x="106" y="597"/>
                  </a:lnTo>
                  <a:lnTo>
                    <a:pt x="106" y="597"/>
                  </a:lnTo>
                  <a:cubicBezTo>
                    <a:pt x="108" y="609"/>
                    <a:pt x="109" y="620"/>
                    <a:pt x="113" y="631"/>
                  </a:cubicBezTo>
                  <a:lnTo>
                    <a:pt x="14" y="669"/>
                  </a:lnTo>
                  <a:lnTo>
                    <a:pt x="58" y="784"/>
                  </a:lnTo>
                  <a:lnTo>
                    <a:pt x="158" y="745"/>
                  </a:lnTo>
                  <a:lnTo>
                    <a:pt x="158" y="745"/>
                  </a:lnTo>
                  <a:cubicBezTo>
                    <a:pt x="168" y="763"/>
                    <a:pt x="179" y="778"/>
                    <a:pt x="191" y="793"/>
                  </a:cubicBezTo>
                  <a:lnTo>
                    <a:pt x="114" y="870"/>
                  </a:lnTo>
                  <a:lnTo>
                    <a:pt x="201" y="958"/>
                  </a:lnTo>
                  <a:lnTo>
                    <a:pt x="280" y="878"/>
                  </a:lnTo>
                  <a:lnTo>
                    <a:pt x="280" y="878"/>
                  </a:lnTo>
                  <a:cubicBezTo>
                    <a:pt x="289" y="885"/>
                    <a:pt x="298" y="891"/>
                    <a:pt x="308" y="897"/>
                  </a:cubicBezTo>
                  <a:lnTo>
                    <a:pt x="262" y="999"/>
                  </a:lnTo>
                  <a:lnTo>
                    <a:pt x="374" y="1049"/>
                  </a:lnTo>
                  <a:lnTo>
                    <a:pt x="421" y="945"/>
                  </a:lnTo>
                  <a:lnTo>
                    <a:pt x="421" y="945"/>
                  </a:lnTo>
                  <a:cubicBezTo>
                    <a:pt x="438" y="949"/>
                    <a:pt x="457" y="953"/>
                    <a:pt x="475" y="956"/>
                  </a:cubicBezTo>
                  <a:lnTo>
                    <a:pt x="475" y="1071"/>
                  </a:lnTo>
                  <a:lnTo>
                    <a:pt x="598" y="1071"/>
                  </a:lnTo>
                  <a:lnTo>
                    <a:pt x="598" y="956"/>
                  </a:lnTo>
                  <a:lnTo>
                    <a:pt x="598" y="956"/>
                  </a:lnTo>
                  <a:cubicBezTo>
                    <a:pt x="608" y="954"/>
                    <a:pt x="619" y="952"/>
                    <a:pt x="629" y="950"/>
                  </a:cubicBezTo>
                  <a:lnTo>
                    <a:pt x="671" y="1058"/>
                  </a:lnTo>
                  <a:lnTo>
                    <a:pt x="786" y="1013"/>
                  </a:lnTo>
                  <a:lnTo>
                    <a:pt x="746" y="908"/>
                  </a:lnTo>
                  <a:lnTo>
                    <a:pt x="746" y="908"/>
                  </a:lnTo>
                  <a:cubicBezTo>
                    <a:pt x="762" y="899"/>
                    <a:pt x="778" y="889"/>
                    <a:pt x="792" y="878"/>
                  </a:cubicBezTo>
                  <a:lnTo>
                    <a:pt x="872" y="958"/>
                  </a:lnTo>
                  <a:lnTo>
                    <a:pt x="959" y="870"/>
                  </a:lnTo>
                  <a:lnTo>
                    <a:pt x="882" y="793"/>
                  </a:lnTo>
                  <a:lnTo>
                    <a:pt x="882" y="793"/>
                  </a:lnTo>
                  <a:cubicBezTo>
                    <a:pt x="889" y="784"/>
                    <a:pt x="896" y="775"/>
                    <a:pt x="902" y="766"/>
                  </a:cubicBezTo>
                  <a:lnTo>
                    <a:pt x="1001" y="810"/>
                  </a:lnTo>
                  <a:lnTo>
                    <a:pt x="1051" y="697"/>
                  </a:lnTo>
                  <a:lnTo>
                    <a:pt x="955" y="654"/>
                  </a:lnTo>
                  <a:lnTo>
                    <a:pt x="955" y="654"/>
                  </a:lnTo>
                  <a:cubicBezTo>
                    <a:pt x="960" y="635"/>
                    <a:pt x="964" y="616"/>
                    <a:pt x="968" y="597"/>
                  </a:cubicBezTo>
                  <a:lnTo>
                    <a:pt x="1073" y="597"/>
                  </a:lnTo>
                  <a:close/>
                </a:path>
              </a:pathLst>
            </a:custGeom>
            <a:solidFill>
              <a:srgbClr val="211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46B82A0-423F-D24B-BFFC-F52EA2679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461" y="3293087"/>
              <a:ext cx="807463" cy="807461"/>
            </a:xfrm>
            <a:custGeom>
              <a:avLst/>
              <a:gdLst>
                <a:gd name="T0" fmla="*/ 495 w 650"/>
                <a:gd name="T1" fmla="*/ 324 h 650"/>
                <a:gd name="T2" fmla="*/ 324 w 650"/>
                <a:gd name="T3" fmla="*/ 490 h 650"/>
                <a:gd name="T4" fmla="*/ 153 w 650"/>
                <a:gd name="T5" fmla="*/ 324 h 650"/>
                <a:gd name="T6" fmla="*/ 324 w 650"/>
                <a:gd name="T7" fmla="*/ 160 h 650"/>
                <a:gd name="T8" fmla="*/ 649 w 650"/>
                <a:gd name="T9" fmla="*/ 362 h 650"/>
                <a:gd name="T10" fmla="*/ 585 w 650"/>
                <a:gd name="T11" fmla="*/ 287 h 650"/>
                <a:gd name="T12" fmla="*/ 581 w 650"/>
                <a:gd name="T13" fmla="*/ 266 h 650"/>
                <a:gd name="T14" fmla="*/ 614 w 650"/>
                <a:gd name="T15" fmla="*/ 173 h 650"/>
                <a:gd name="T16" fmla="*/ 553 w 650"/>
                <a:gd name="T17" fmla="*/ 197 h 650"/>
                <a:gd name="T18" fmla="*/ 580 w 650"/>
                <a:gd name="T19" fmla="*/ 121 h 650"/>
                <a:gd name="T20" fmla="*/ 479 w 650"/>
                <a:gd name="T21" fmla="*/ 116 h 650"/>
                <a:gd name="T22" fmla="*/ 463 w 650"/>
                <a:gd name="T23" fmla="*/ 105 h 650"/>
                <a:gd name="T24" fmla="*/ 422 w 650"/>
                <a:gd name="T25" fmla="*/ 13 h 650"/>
                <a:gd name="T26" fmla="*/ 394 w 650"/>
                <a:gd name="T27" fmla="*/ 77 h 650"/>
                <a:gd name="T28" fmla="*/ 361 w 650"/>
                <a:gd name="T29" fmla="*/ 0 h 650"/>
                <a:gd name="T30" fmla="*/ 287 w 650"/>
                <a:gd name="T31" fmla="*/ 70 h 650"/>
                <a:gd name="T32" fmla="*/ 268 w 650"/>
                <a:gd name="T33" fmla="*/ 73 h 650"/>
                <a:gd name="T34" fmla="*/ 173 w 650"/>
                <a:gd name="T35" fmla="*/ 35 h 650"/>
                <a:gd name="T36" fmla="*/ 198 w 650"/>
                <a:gd name="T37" fmla="*/ 99 h 650"/>
                <a:gd name="T38" fmla="*/ 121 w 650"/>
                <a:gd name="T39" fmla="*/ 69 h 650"/>
                <a:gd name="T40" fmla="*/ 115 w 650"/>
                <a:gd name="T41" fmla="*/ 168 h 650"/>
                <a:gd name="T42" fmla="*/ 103 w 650"/>
                <a:gd name="T43" fmla="*/ 185 h 650"/>
                <a:gd name="T44" fmla="*/ 13 w 650"/>
                <a:gd name="T45" fmla="*/ 226 h 650"/>
                <a:gd name="T46" fmla="*/ 71 w 650"/>
                <a:gd name="T47" fmla="*/ 253 h 650"/>
                <a:gd name="T48" fmla="*/ 0 w 650"/>
                <a:gd name="T49" fmla="*/ 287 h 650"/>
                <a:gd name="T50" fmla="*/ 64 w 650"/>
                <a:gd name="T51" fmla="*/ 362 h 650"/>
                <a:gd name="T52" fmla="*/ 67 w 650"/>
                <a:gd name="T53" fmla="*/ 383 h 650"/>
                <a:gd name="T54" fmla="*/ 35 w 650"/>
                <a:gd name="T55" fmla="*/ 475 h 650"/>
                <a:gd name="T56" fmla="*/ 95 w 650"/>
                <a:gd name="T57" fmla="*/ 452 h 650"/>
                <a:gd name="T58" fmla="*/ 68 w 650"/>
                <a:gd name="T59" fmla="*/ 528 h 650"/>
                <a:gd name="T60" fmla="*/ 169 w 650"/>
                <a:gd name="T61" fmla="*/ 532 h 650"/>
                <a:gd name="T62" fmla="*/ 186 w 650"/>
                <a:gd name="T63" fmla="*/ 543 h 650"/>
                <a:gd name="T64" fmla="*/ 226 w 650"/>
                <a:gd name="T65" fmla="*/ 636 h 650"/>
                <a:gd name="T66" fmla="*/ 254 w 650"/>
                <a:gd name="T67" fmla="*/ 573 h 650"/>
                <a:gd name="T68" fmla="*/ 287 w 650"/>
                <a:gd name="T69" fmla="*/ 649 h 650"/>
                <a:gd name="T70" fmla="*/ 361 w 650"/>
                <a:gd name="T71" fmla="*/ 579 h 650"/>
                <a:gd name="T72" fmla="*/ 380 w 650"/>
                <a:gd name="T73" fmla="*/ 576 h 650"/>
                <a:gd name="T74" fmla="*/ 475 w 650"/>
                <a:gd name="T75" fmla="*/ 614 h 650"/>
                <a:gd name="T76" fmla="*/ 451 w 650"/>
                <a:gd name="T77" fmla="*/ 550 h 650"/>
                <a:gd name="T78" fmla="*/ 527 w 650"/>
                <a:gd name="T79" fmla="*/ 581 h 650"/>
                <a:gd name="T80" fmla="*/ 534 w 650"/>
                <a:gd name="T81" fmla="*/ 481 h 650"/>
                <a:gd name="T82" fmla="*/ 545 w 650"/>
                <a:gd name="T83" fmla="*/ 464 h 650"/>
                <a:gd name="T84" fmla="*/ 636 w 650"/>
                <a:gd name="T85" fmla="*/ 423 h 650"/>
                <a:gd name="T86" fmla="*/ 577 w 650"/>
                <a:gd name="T87" fmla="*/ 396 h 650"/>
                <a:gd name="T88" fmla="*/ 649 w 650"/>
                <a:gd name="T89" fmla="*/ 362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0" h="650">
                  <a:moveTo>
                    <a:pt x="495" y="324"/>
                  </a:moveTo>
                  <a:lnTo>
                    <a:pt x="495" y="324"/>
                  </a:lnTo>
                  <a:cubicBezTo>
                    <a:pt x="495" y="416"/>
                    <a:pt x="418" y="490"/>
                    <a:pt x="324" y="490"/>
                  </a:cubicBezTo>
                  <a:lnTo>
                    <a:pt x="324" y="490"/>
                  </a:lnTo>
                  <a:cubicBezTo>
                    <a:pt x="230" y="490"/>
                    <a:pt x="153" y="416"/>
                    <a:pt x="153" y="324"/>
                  </a:cubicBezTo>
                  <a:lnTo>
                    <a:pt x="153" y="324"/>
                  </a:lnTo>
                  <a:cubicBezTo>
                    <a:pt x="153" y="234"/>
                    <a:pt x="230" y="160"/>
                    <a:pt x="324" y="160"/>
                  </a:cubicBezTo>
                  <a:lnTo>
                    <a:pt x="324" y="160"/>
                  </a:lnTo>
                  <a:cubicBezTo>
                    <a:pt x="418" y="160"/>
                    <a:pt x="495" y="234"/>
                    <a:pt x="495" y="324"/>
                  </a:cubicBezTo>
                  <a:close/>
                  <a:moveTo>
                    <a:pt x="649" y="362"/>
                  </a:moveTo>
                  <a:lnTo>
                    <a:pt x="649" y="287"/>
                  </a:lnTo>
                  <a:lnTo>
                    <a:pt x="585" y="287"/>
                  </a:lnTo>
                  <a:lnTo>
                    <a:pt x="585" y="287"/>
                  </a:lnTo>
                  <a:cubicBezTo>
                    <a:pt x="584" y="280"/>
                    <a:pt x="583" y="273"/>
                    <a:pt x="581" y="266"/>
                  </a:cubicBezTo>
                  <a:lnTo>
                    <a:pt x="641" y="243"/>
                  </a:lnTo>
                  <a:lnTo>
                    <a:pt x="614" y="173"/>
                  </a:lnTo>
                  <a:lnTo>
                    <a:pt x="553" y="197"/>
                  </a:lnTo>
                  <a:lnTo>
                    <a:pt x="553" y="197"/>
                  </a:lnTo>
                  <a:cubicBezTo>
                    <a:pt x="547" y="187"/>
                    <a:pt x="541" y="177"/>
                    <a:pt x="534" y="168"/>
                  </a:cubicBezTo>
                  <a:lnTo>
                    <a:pt x="580" y="121"/>
                  </a:lnTo>
                  <a:lnTo>
                    <a:pt x="527" y="69"/>
                  </a:lnTo>
                  <a:lnTo>
                    <a:pt x="479" y="116"/>
                  </a:lnTo>
                  <a:lnTo>
                    <a:pt x="479" y="116"/>
                  </a:lnTo>
                  <a:cubicBezTo>
                    <a:pt x="474" y="113"/>
                    <a:pt x="468" y="109"/>
                    <a:pt x="463" y="105"/>
                  </a:cubicBezTo>
                  <a:lnTo>
                    <a:pt x="490" y="43"/>
                  </a:lnTo>
                  <a:lnTo>
                    <a:pt x="422" y="13"/>
                  </a:lnTo>
                  <a:lnTo>
                    <a:pt x="394" y="77"/>
                  </a:lnTo>
                  <a:lnTo>
                    <a:pt x="394" y="77"/>
                  </a:lnTo>
                  <a:cubicBezTo>
                    <a:pt x="383" y="73"/>
                    <a:pt x="372" y="71"/>
                    <a:pt x="361" y="70"/>
                  </a:cubicBezTo>
                  <a:lnTo>
                    <a:pt x="361" y="0"/>
                  </a:lnTo>
                  <a:lnTo>
                    <a:pt x="287" y="0"/>
                  </a:lnTo>
                  <a:lnTo>
                    <a:pt x="287" y="70"/>
                  </a:lnTo>
                  <a:lnTo>
                    <a:pt x="287" y="70"/>
                  </a:lnTo>
                  <a:cubicBezTo>
                    <a:pt x="281" y="71"/>
                    <a:pt x="274" y="72"/>
                    <a:pt x="268" y="73"/>
                  </a:cubicBezTo>
                  <a:lnTo>
                    <a:pt x="243" y="8"/>
                  </a:lnTo>
                  <a:lnTo>
                    <a:pt x="173" y="35"/>
                  </a:lnTo>
                  <a:lnTo>
                    <a:pt x="198" y="99"/>
                  </a:lnTo>
                  <a:lnTo>
                    <a:pt x="198" y="99"/>
                  </a:lnTo>
                  <a:cubicBezTo>
                    <a:pt x="188" y="104"/>
                    <a:pt x="179" y="110"/>
                    <a:pt x="169" y="116"/>
                  </a:cubicBezTo>
                  <a:lnTo>
                    <a:pt x="121" y="69"/>
                  </a:lnTo>
                  <a:lnTo>
                    <a:pt x="68" y="121"/>
                  </a:lnTo>
                  <a:lnTo>
                    <a:pt x="115" y="168"/>
                  </a:lnTo>
                  <a:lnTo>
                    <a:pt x="115" y="168"/>
                  </a:lnTo>
                  <a:cubicBezTo>
                    <a:pt x="111" y="173"/>
                    <a:pt x="107" y="179"/>
                    <a:pt x="103" y="185"/>
                  </a:cubicBezTo>
                  <a:lnTo>
                    <a:pt x="43" y="158"/>
                  </a:lnTo>
                  <a:lnTo>
                    <a:pt x="13" y="226"/>
                  </a:lnTo>
                  <a:lnTo>
                    <a:pt x="71" y="253"/>
                  </a:lnTo>
                  <a:lnTo>
                    <a:pt x="71" y="253"/>
                  </a:lnTo>
                  <a:cubicBezTo>
                    <a:pt x="68" y="264"/>
                    <a:pt x="65" y="275"/>
                    <a:pt x="64" y="287"/>
                  </a:cubicBezTo>
                  <a:lnTo>
                    <a:pt x="0" y="287"/>
                  </a:lnTo>
                  <a:lnTo>
                    <a:pt x="0" y="362"/>
                  </a:lnTo>
                  <a:lnTo>
                    <a:pt x="64" y="362"/>
                  </a:lnTo>
                  <a:lnTo>
                    <a:pt x="64" y="362"/>
                  </a:lnTo>
                  <a:cubicBezTo>
                    <a:pt x="64" y="369"/>
                    <a:pt x="66" y="376"/>
                    <a:pt x="67" y="383"/>
                  </a:cubicBezTo>
                  <a:lnTo>
                    <a:pt x="8" y="406"/>
                  </a:lnTo>
                  <a:lnTo>
                    <a:pt x="35" y="475"/>
                  </a:lnTo>
                  <a:lnTo>
                    <a:pt x="95" y="452"/>
                  </a:lnTo>
                  <a:lnTo>
                    <a:pt x="95" y="452"/>
                  </a:lnTo>
                  <a:cubicBezTo>
                    <a:pt x="101" y="463"/>
                    <a:pt x="107" y="472"/>
                    <a:pt x="115" y="481"/>
                  </a:cubicBezTo>
                  <a:lnTo>
                    <a:pt x="68" y="528"/>
                  </a:lnTo>
                  <a:lnTo>
                    <a:pt x="121" y="581"/>
                  </a:lnTo>
                  <a:lnTo>
                    <a:pt x="169" y="532"/>
                  </a:lnTo>
                  <a:lnTo>
                    <a:pt x="169" y="532"/>
                  </a:lnTo>
                  <a:cubicBezTo>
                    <a:pt x="174" y="537"/>
                    <a:pt x="180" y="540"/>
                    <a:pt x="186" y="543"/>
                  </a:cubicBezTo>
                  <a:lnTo>
                    <a:pt x="158" y="606"/>
                  </a:lnTo>
                  <a:lnTo>
                    <a:pt x="226" y="636"/>
                  </a:lnTo>
                  <a:lnTo>
                    <a:pt x="254" y="573"/>
                  </a:lnTo>
                  <a:lnTo>
                    <a:pt x="254" y="573"/>
                  </a:lnTo>
                  <a:cubicBezTo>
                    <a:pt x="265" y="576"/>
                    <a:pt x="276" y="577"/>
                    <a:pt x="287" y="579"/>
                  </a:cubicBezTo>
                  <a:lnTo>
                    <a:pt x="287" y="649"/>
                  </a:lnTo>
                  <a:lnTo>
                    <a:pt x="361" y="649"/>
                  </a:lnTo>
                  <a:lnTo>
                    <a:pt x="361" y="579"/>
                  </a:lnTo>
                  <a:lnTo>
                    <a:pt x="361" y="579"/>
                  </a:lnTo>
                  <a:cubicBezTo>
                    <a:pt x="368" y="579"/>
                    <a:pt x="374" y="577"/>
                    <a:pt x="380" y="576"/>
                  </a:cubicBezTo>
                  <a:lnTo>
                    <a:pt x="405" y="641"/>
                  </a:lnTo>
                  <a:lnTo>
                    <a:pt x="475" y="614"/>
                  </a:lnTo>
                  <a:lnTo>
                    <a:pt x="451" y="550"/>
                  </a:lnTo>
                  <a:lnTo>
                    <a:pt x="451" y="550"/>
                  </a:lnTo>
                  <a:cubicBezTo>
                    <a:pt x="461" y="545"/>
                    <a:pt x="470" y="539"/>
                    <a:pt x="479" y="532"/>
                  </a:cubicBezTo>
                  <a:lnTo>
                    <a:pt x="527" y="581"/>
                  </a:lnTo>
                  <a:lnTo>
                    <a:pt x="580" y="528"/>
                  </a:lnTo>
                  <a:lnTo>
                    <a:pt x="534" y="481"/>
                  </a:lnTo>
                  <a:lnTo>
                    <a:pt x="534" y="481"/>
                  </a:lnTo>
                  <a:cubicBezTo>
                    <a:pt x="537" y="475"/>
                    <a:pt x="542" y="470"/>
                    <a:pt x="545" y="464"/>
                  </a:cubicBezTo>
                  <a:lnTo>
                    <a:pt x="605" y="491"/>
                  </a:lnTo>
                  <a:lnTo>
                    <a:pt x="636" y="423"/>
                  </a:lnTo>
                  <a:lnTo>
                    <a:pt x="577" y="396"/>
                  </a:lnTo>
                  <a:lnTo>
                    <a:pt x="577" y="396"/>
                  </a:lnTo>
                  <a:cubicBezTo>
                    <a:pt x="581" y="386"/>
                    <a:pt x="583" y="374"/>
                    <a:pt x="585" y="362"/>
                  </a:cubicBezTo>
                  <a:lnTo>
                    <a:pt x="649" y="362"/>
                  </a:lnTo>
                  <a:close/>
                </a:path>
              </a:pathLst>
            </a:custGeom>
            <a:solidFill>
              <a:srgbClr val="211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76C83A1D-72D3-A148-ADC1-48D81C1C3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654" y="5061815"/>
              <a:ext cx="2202669" cy="1565484"/>
            </a:xfrm>
            <a:custGeom>
              <a:avLst/>
              <a:gdLst>
                <a:gd name="T0" fmla="*/ 1576 w 1769"/>
                <a:gd name="T1" fmla="*/ 1255 h 1256"/>
                <a:gd name="T2" fmla="*/ 0 w 1769"/>
                <a:gd name="T3" fmla="*/ 929 h 1256"/>
                <a:gd name="T4" fmla="*/ 193 w 1769"/>
                <a:gd name="T5" fmla="*/ 0 h 1256"/>
                <a:gd name="T6" fmla="*/ 1768 w 1769"/>
                <a:gd name="T7" fmla="*/ 326 h 1256"/>
                <a:gd name="T8" fmla="*/ 1576 w 1769"/>
                <a:gd name="T9" fmla="*/ 1255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256">
                  <a:moveTo>
                    <a:pt x="1576" y="1255"/>
                  </a:moveTo>
                  <a:lnTo>
                    <a:pt x="0" y="929"/>
                  </a:lnTo>
                  <a:lnTo>
                    <a:pt x="193" y="0"/>
                  </a:lnTo>
                  <a:lnTo>
                    <a:pt x="1768" y="326"/>
                  </a:lnTo>
                  <a:lnTo>
                    <a:pt x="1576" y="1255"/>
                  </a:lnTo>
                </a:path>
              </a:pathLst>
            </a:custGeom>
            <a:solidFill>
              <a:srgbClr val="FCBA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66FE909-6195-AF43-97F7-63AAE6EF2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656" y="5786883"/>
              <a:ext cx="1966471" cy="840417"/>
            </a:xfrm>
            <a:custGeom>
              <a:avLst/>
              <a:gdLst>
                <a:gd name="T0" fmla="*/ 894 w 1577"/>
                <a:gd name="T1" fmla="*/ 0 h 676"/>
                <a:gd name="T2" fmla="*/ 0 w 1577"/>
                <a:gd name="T3" fmla="*/ 349 h 676"/>
                <a:gd name="T4" fmla="*/ 1576 w 1577"/>
                <a:gd name="T5" fmla="*/ 675 h 676"/>
                <a:gd name="T6" fmla="*/ 894 w 1577"/>
                <a:gd name="T7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7" h="676">
                  <a:moveTo>
                    <a:pt x="894" y="0"/>
                  </a:moveTo>
                  <a:lnTo>
                    <a:pt x="0" y="349"/>
                  </a:lnTo>
                  <a:lnTo>
                    <a:pt x="1576" y="675"/>
                  </a:lnTo>
                  <a:lnTo>
                    <a:pt x="894" y="0"/>
                  </a:lnTo>
                </a:path>
              </a:pathLst>
            </a:custGeom>
            <a:solidFill>
              <a:srgbClr val="F19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3603443-8ED8-6C4A-A8E6-42E38995A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3343" y="5061815"/>
              <a:ext cx="1960980" cy="1016191"/>
            </a:xfrm>
            <a:custGeom>
              <a:avLst/>
              <a:gdLst>
                <a:gd name="T0" fmla="*/ 663 w 1576"/>
                <a:gd name="T1" fmla="*/ 798 h 818"/>
                <a:gd name="T2" fmla="*/ 0 w 1576"/>
                <a:gd name="T3" fmla="*/ 0 h 818"/>
                <a:gd name="T4" fmla="*/ 1575 w 1576"/>
                <a:gd name="T5" fmla="*/ 326 h 818"/>
                <a:gd name="T6" fmla="*/ 723 w 1576"/>
                <a:gd name="T7" fmla="*/ 806 h 818"/>
                <a:gd name="T8" fmla="*/ 723 w 1576"/>
                <a:gd name="T9" fmla="*/ 806 h 818"/>
                <a:gd name="T10" fmla="*/ 663 w 1576"/>
                <a:gd name="T11" fmla="*/ 79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6" h="818">
                  <a:moveTo>
                    <a:pt x="663" y="798"/>
                  </a:moveTo>
                  <a:lnTo>
                    <a:pt x="0" y="0"/>
                  </a:lnTo>
                  <a:lnTo>
                    <a:pt x="1575" y="326"/>
                  </a:lnTo>
                  <a:lnTo>
                    <a:pt x="723" y="806"/>
                  </a:lnTo>
                  <a:lnTo>
                    <a:pt x="723" y="806"/>
                  </a:lnTo>
                  <a:cubicBezTo>
                    <a:pt x="703" y="817"/>
                    <a:pt x="679" y="814"/>
                    <a:pt x="663" y="798"/>
                  </a:cubicBezTo>
                </a:path>
              </a:pathLst>
            </a:custGeom>
            <a:solidFill>
              <a:srgbClr val="362E9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40E9F3D-3862-1242-98A0-FF2D33668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3343" y="5061813"/>
              <a:ext cx="1960980" cy="922814"/>
            </a:xfrm>
            <a:custGeom>
              <a:avLst/>
              <a:gdLst>
                <a:gd name="T0" fmla="*/ 643 w 1576"/>
                <a:gd name="T1" fmla="*/ 717 h 739"/>
                <a:gd name="T2" fmla="*/ 0 w 1576"/>
                <a:gd name="T3" fmla="*/ 0 h 739"/>
                <a:gd name="T4" fmla="*/ 1575 w 1576"/>
                <a:gd name="T5" fmla="*/ 326 h 739"/>
                <a:gd name="T6" fmla="*/ 701 w 1576"/>
                <a:gd name="T7" fmla="*/ 729 h 739"/>
                <a:gd name="T8" fmla="*/ 701 w 1576"/>
                <a:gd name="T9" fmla="*/ 729 h 739"/>
                <a:gd name="T10" fmla="*/ 643 w 1576"/>
                <a:gd name="T11" fmla="*/ 717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6" h="739">
                  <a:moveTo>
                    <a:pt x="643" y="717"/>
                  </a:moveTo>
                  <a:lnTo>
                    <a:pt x="0" y="0"/>
                  </a:lnTo>
                  <a:lnTo>
                    <a:pt x="1575" y="326"/>
                  </a:lnTo>
                  <a:lnTo>
                    <a:pt x="701" y="729"/>
                  </a:lnTo>
                  <a:lnTo>
                    <a:pt x="701" y="729"/>
                  </a:lnTo>
                  <a:cubicBezTo>
                    <a:pt x="681" y="738"/>
                    <a:pt x="657" y="733"/>
                    <a:pt x="643" y="717"/>
                  </a:cubicBezTo>
                </a:path>
              </a:pathLst>
            </a:custGeom>
            <a:solidFill>
              <a:srgbClr val="F19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FF24A6D-F8B1-2847-BFB0-399CAE996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351" y="12636569"/>
              <a:ext cx="3081536" cy="313099"/>
            </a:xfrm>
            <a:custGeom>
              <a:avLst/>
              <a:gdLst>
                <a:gd name="T0" fmla="*/ 2472 w 2473"/>
                <a:gd name="T1" fmla="*/ 126 h 253"/>
                <a:gd name="T2" fmla="*/ 2472 w 2473"/>
                <a:gd name="T3" fmla="*/ 126 h 253"/>
                <a:gd name="T4" fmla="*/ 1235 w 2473"/>
                <a:gd name="T5" fmla="*/ 252 h 253"/>
                <a:gd name="T6" fmla="*/ 1235 w 2473"/>
                <a:gd name="T7" fmla="*/ 252 h 253"/>
                <a:gd name="T8" fmla="*/ 0 w 2473"/>
                <a:gd name="T9" fmla="*/ 126 h 253"/>
                <a:gd name="T10" fmla="*/ 0 w 2473"/>
                <a:gd name="T11" fmla="*/ 126 h 253"/>
                <a:gd name="T12" fmla="*/ 1235 w 2473"/>
                <a:gd name="T13" fmla="*/ 0 h 253"/>
                <a:gd name="T14" fmla="*/ 1235 w 2473"/>
                <a:gd name="T15" fmla="*/ 0 h 253"/>
                <a:gd name="T16" fmla="*/ 2472 w 2473"/>
                <a:gd name="T17" fmla="*/ 12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3" h="253">
                  <a:moveTo>
                    <a:pt x="2472" y="126"/>
                  </a:moveTo>
                  <a:lnTo>
                    <a:pt x="2472" y="126"/>
                  </a:lnTo>
                  <a:cubicBezTo>
                    <a:pt x="2472" y="196"/>
                    <a:pt x="1918" y="252"/>
                    <a:pt x="1235" y="252"/>
                  </a:cubicBezTo>
                  <a:lnTo>
                    <a:pt x="1235" y="252"/>
                  </a:lnTo>
                  <a:cubicBezTo>
                    <a:pt x="553" y="252"/>
                    <a:pt x="0" y="196"/>
                    <a:pt x="0" y="126"/>
                  </a:cubicBezTo>
                  <a:lnTo>
                    <a:pt x="0" y="126"/>
                  </a:lnTo>
                  <a:cubicBezTo>
                    <a:pt x="0" y="56"/>
                    <a:pt x="553" y="0"/>
                    <a:pt x="1235" y="0"/>
                  </a:cubicBezTo>
                  <a:lnTo>
                    <a:pt x="1235" y="0"/>
                  </a:lnTo>
                  <a:cubicBezTo>
                    <a:pt x="1918" y="0"/>
                    <a:pt x="2472" y="56"/>
                    <a:pt x="2472" y="126"/>
                  </a:cubicBezTo>
                </a:path>
              </a:pathLst>
            </a:custGeom>
            <a:solidFill>
              <a:srgbClr val="CED4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A72C3295-C5E4-E64B-93B0-F6784BA31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46" y="7967576"/>
              <a:ext cx="1329290" cy="1395206"/>
            </a:xfrm>
            <a:custGeom>
              <a:avLst/>
              <a:gdLst>
                <a:gd name="T0" fmla="*/ 145 w 1068"/>
                <a:gd name="T1" fmla="*/ 653 h 1119"/>
                <a:gd name="T2" fmla="*/ 145 w 1068"/>
                <a:gd name="T3" fmla="*/ 653 h 1119"/>
                <a:gd name="T4" fmla="*/ 138 w 1068"/>
                <a:gd name="T5" fmla="*/ 145 h 1119"/>
                <a:gd name="T6" fmla="*/ 138 w 1068"/>
                <a:gd name="T7" fmla="*/ 145 h 1119"/>
                <a:gd name="T8" fmla="*/ 645 w 1068"/>
                <a:gd name="T9" fmla="*/ 138 h 1119"/>
                <a:gd name="T10" fmla="*/ 645 w 1068"/>
                <a:gd name="T11" fmla="*/ 138 h 1119"/>
                <a:gd name="T12" fmla="*/ 994 w 1068"/>
                <a:gd name="T13" fmla="*/ 1040 h 1119"/>
                <a:gd name="T14" fmla="*/ 994 w 1068"/>
                <a:gd name="T15" fmla="*/ 1040 h 1119"/>
                <a:gd name="T16" fmla="*/ 145 w 1068"/>
                <a:gd name="T17" fmla="*/ 653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8" h="1119">
                  <a:moveTo>
                    <a:pt x="145" y="653"/>
                  </a:moveTo>
                  <a:lnTo>
                    <a:pt x="145" y="653"/>
                  </a:lnTo>
                  <a:cubicBezTo>
                    <a:pt x="3" y="515"/>
                    <a:pt x="0" y="288"/>
                    <a:pt x="138" y="145"/>
                  </a:cubicBezTo>
                  <a:lnTo>
                    <a:pt x="138" y="145"/>
                  </a:lnTo>
                  <a:cubicBezTo>
                    <a:pt x="276" y="3"/>
                    <a:pt x="503" y="0"/>
                    <a:pt x="645" y="138"/>
                  </a:cubicBezTo>
                  <a:lnTo>
                    <a:pt x="645" y="138"/>
                  </a:lnTo>
                  <a:cubicBezTo>
                    <a:pt x="787" y="277"/>
                    <a:pt x="1067" y="964"/>
                    <a:pt x="994" y="1040"/>
                  </a:cubicBezTo>
                  <a:lnTo>
                    <a:pt x="994" y="1040"/>
                  </a:lnTo>
                  <a:cubicBezTo>
                    <a:pt x="921" y="1118"/>
                    <a:pt x="287" y="791"/>
                    <a:pt x="145" y="653"/>
                  </a:cubicBezTo>
                </a:path>
              </a:pathLst>
            </a:custGeom>
            <a:solidFill>
              <a:srgbClr val="433E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4CA1237-CC85-9945-B1BF-62D1DF82F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654" y="8258702"/>
              <a:ext cx="725068" cy="790984"/>
            </a:xfrm>
            <a:custGeom>
              <a:avLst/>
              <a:gdLst>
                <a:gd name="T0" fmla="*/ 578 w 580"/>
                <a:gd name="T1" fmla="*/ 621 h 634"/>
                <a:gd name="T2" fmla="*/ 578 w 580"/>
                <a:gd name="T3" fmla="*/ 621 h 634"/>
                <a:gd name="T4" fmla="*/ 575 w 580"/>
                <a:gd name="T5" fmla="*/ 630 h 634"/>
                <a:gd name="T6" fmla="*/ 575 w 580"/>
                <a:gd name="T7" fmla="*/ 630 h 634"/>
                <a:gd name="T8" fmla="*/ 561 w 580"/>
                <a:gd name="T9" fmla="*/ 629 h 634"/>
                <a:gd name="T10" fmla="*/ 3 w 580"/>
                <a:gd name="T11" fmla="*/ 19 h 634"/>
                <a:gd name="T12" fmla="*/ 3 w 580"/>
                <a:gd name="T13" fmla="*/ 19 h 634"/>
                <a:gd name="T14" fmla="*/ 4 w 580"/>
                <a:gd name="T15" fmla="*/ 5 h 634"/>
                <a:gd name="T16" fmla="*/ 4 w 580"/>
                <a:gd name="T17" fmla="*/ 5 h 634"/>
                <a:gd name="T18" fmla="*/ 19 w 580"/>
                <a:gd name="T19" fmla="*/ 5 h 634"/>
                <a:gd name="T20" fmla="*/ 576 w 580"/>
                <a:gd name="T21" fmla="*/ 615 h 634"/>
                <a:gd name="T22" fmla="*/ 576 w 580"/>
                <a:gd name="T23" fmla="*/ 615 h 634"/>
                <a:gd name="T24" fmla="*/ 578 w 580"/>
                <a:gd name="T25" fmla="*/ 62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0" h="634">
                  <a:moveTo>
                    <a:pt x="578" y="621"/>
                  </a:moveTo>
                  <a:lnTo>
                    <a:pt x="578" y="621"/>
                  </a:lnTo>
                  <a:cubicBezTo>
                    <a:pt x="579" y="624"/>
                    <a:pt x="578" y="628"/>
                    <a:pt x="575" y="630"/>
                  </a:cubicBezTo>
                  <a:lnTo>
                    <a:pt x="575" y="630"/>
                  </a:lnTo>
                  <a:cubicBezTo>
                    <a:pt x="571" y="633"/>
                    <a:pt x="565" y="633"/>
                    <a:pt x="561" y="629"/>
                  </a:cubicBezTo>
                  <a:lnTo>
                    <a:pt x="3" y="19"/>
                  </a:lnTo>
                  <a:lnTo>
                    <a:pt x="3" y="19"/>
                  </a:lnTo>
                  <a:cubicBezTo>
                    <a:pt x="0" y="15"/>
                    <a:pt x="1" y="8"/>
                    <a:pt x="4" y="5"/>
                  </a:cubicBezTo>
                  <a:lnTo>
                    <a:pt x="4" y="5"/>
                  </a:lnTo>
                  <a:cubicBezTo>
                    <a:pt x="8" y="0"/>
                    <a:pt x="14" y="1"/>
                    <a:pt x="19" y="5"/>
                  </a:cubicBezTo>
                  <a:lnTo>
                    <a:pt x="576" y="615"/>
                  </a:lnTo>
                  <a:lnTo>
                    <a:pt x="576" y="615"/>
                  </a:lnTo>
                  <a:cubicBezTo>
                    <a:pt x="578" y="617"/>
                    <a:pt x="578" y="619"/>
                    <a:pt x="578" y="621"/>
                  </a:cubicBezTo>
                </a:path>
              </a:pathLst>
            </a:custGeom>
            <a:solidFill>
              <a:srgbClr val="211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ABCE7800-21F8-9346-9037-D1BAA36FF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639" y="4084072"/>
              <a:ext cx="1279855" cy="840417"/>
            </a:xfrm>
            <a:custGeom>
              <a:avLst/>
              <a:gdLst>
                <a:gd name="T0" fmla="*/ 449 w 1027"/>
                <a:gd name="T1" fmla="*/ 61 h 675"/>
                <a:gd name="T2" fmla="*/ 449 w 1027"/>
                <a:gd name="T3" fmla="*/ 61 h 675"/>
                <a:gd name="T4" fmla="*/ 61 w 1027"/>
                <a:gd name="T5" fmla="*/ 226 h 675"/>
                <a:gd name="T6" fmla="*/ 61 w 1027"/>
                <a:gd name="T7" fmla="*/ 226 h 675"/>
                <a:gd name="T8" fmla="*/ 226 w 1027"/>
                <a:gd name="T9" fmla="*/ 613 h 675"/>
                <a:gd name="T10" fmla="*/ 226 w 1027"/>
                <a:gd name="T11" fmla="*/ 613 h 675"/>
                <a:gd name="T12" fmla="*/ 1001 w 1027"/>
                <a:gd name="T13" fmla="*/ 566 h 675"/>
                <a:gd name="T14" fmla="*/ 1001 w 1027"/>
                <a:gd name="T15" fmla="*/ 566 h 675"/>
                <a:gd name="T16" fmla="*/ 449 w 1027"/>
                <a:gd name="T17" fmla="*/ 6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7" h="675">
                  <a:moveTo>
                    <a:pt x="449" y="61"/>
                  </a:moveTo>
                  <a:lnTo>
                    <a:pt x="449" y="61"/>
                  </a:lnTo>
                  <a:cubicBezTo>
                    <a:pt x="296" y="0"/>
                    <a:pt x="123" y="74"/>
                    <a:pt x="61" y="226"/>
                  </a:cubicBezTo>
                  <a:lnTo>
                    <a:pt x="61" y="226"/>
                  </a:lnTo>
                  <a:cubicBezTo>
                    <a:pt x="0" y="378"/>
                    <a:pt x="74" y="551"/>
                    <a:pt x="226" y="613"/>
                  </a:cubicBezTo>
                  <a:lnTo>
                    <a:pt x="226" y="613"/>
                  </a:lnTo>
                  <a:cubicBezTo>
                    <a:pt x="379" y="674"/>
                    <a:pt x="976" y="629"/>
                    <a:pt x="1001" y="566"/>
                  </a:cubicBezTo>
                  <a:lnTo>
                    <a:pt x="1001" y="566"/>
                  </a:lnTo>
                  <a:cubicBezTo>
                    <a:pt x="1026" y="503"/>
                    <a:pt x="601" y="123"/>
                    <a:pt x="449" y="61"/>
                  </a:cubicBezTo>
                </a:path>
              </a:pathLst>
            </a:custGeom>
            <a:solidFill>
              <a:srgbClr val="CED4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C1493EA8-D239-E445-998D-C679DEA88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823" y="4419139"/>
              <a:ext cx="895346" cy="313099"/>
            </a:xfrm>
            <a:custGeom>
              <a:avLst/>
              <a:gdLst>
                <a:gd name="T0" fmla="*/ 709 w 717"/>
                <a:gd name="T1" fmla="*/ 251 h 253"/>
                <a:gd name="T2" fmla="*/ 709 w 717"/>
                <a:gd name="T3" fmla="*/ 251 h 253"/>
                <a:gd name="T4" fmla="*/ 715 w 717"/>
                <a:gd name="T5" fmla="*/ 246 h 253"/>
                <a:gd name="T6" fmla="*/ 715 w 717"/>
                <a:gd name="T7" fmla="*/ 246 h 253"/>
                <a:gd name="T8" fmla="*/ 709 w 717"/>
                <a:gd name="T9" fmla="*/ 234 h 253"/>
                <a:gd name="T10" fmla="*/ 13 w 717"/>
                <a:gd name="T11" fmla="*/ 2 h 253"/>
                <a:gd name="T12" fmla="*/ 13 w 717"/>
                <a:gd name="T13" fmla="*/ 2 h 253"/>
                <a:gd name="T14" fmla="*/ 2 w 717"/>
                <a:gd name="T15" fmla="*/ 7 h 253"/>
                <a:gd name="T16" fmla="*/ 2 w 717"/>
                <a:gd name="T17" fmla="*/ 7 h 253"/>
                <a:gd name="T18" fmla="*/ 7 w 717"/>
                <a:gd name="T19" fmla="*/ 18 h 253"/>
                <a:gd name="T20" fmla="*/ 703 w 717"/>
                <a:gd name="T21" fmla="*/ 251 h 253"/>
                <a:gd name="T22" fmla="*/ 703 w 717"/>
                <a:gd name="T23" fmla="*/ 251 h 253"/>
                <a:gd name="T24" fmla="*/ 709 w 717"/>
                <a:gd name="T25" fmla="*/ 25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7" h="253">
                  <a:moveTo>
                    <a:pt x="709" y="251"/>
                  </a:moveTo>
                  <a:lnTo>
                    <a:pt x="709" y="251"/>
                  </a:lnTo>
                  <a:cubicBezTo>
                    <a:pt x="711" y="251"/>
                    <a:pt x="714" y="249"/>
                    <a:pt x="715" y="246"/>
                  </a:cubicBezTo>
                  <a:lnTo>
                    <a:pt x="715" y="246"/>
                  </a:lnTo>
                  <a:cubicBezTo>
                    <a:pt x="716" y="241"/>
                    <a:pt x="714" y="236"/>
                    <a:pt x="709" y="234"/>
                  </a:cubicBezTo>
                  <a:lnTo>
                    <a:pt x="13" y="2"/>
                  </a:lnTo>
                  <a:lnTo>
                    <a:pt x="13" y="2"/>
                  </a:lnTo>
                  <a:cubicBezTo>
                    <a:pt x="9" y="0"/>
                    <a:pt x="4" y="2"/>
                    <a:pt x="2" y="7"/>
                  </a:cubicBezTo>
                  <a:lnTo>
                    <a:pt x="2" y="7"/>
                  </a:lnTo>
                  <a:cubicBezTo>
                    <a:pt x="0" y="11"/>
                    <a:pt x="3" y="17"/>
                    <a:pt x="7" y="18"/>
                  </a:cubicBezTo>
                  <a:lnTo>
                    <a:pt x="703" y="251"/>
                  </a:lnTo>
                  <a:lnTo>
                    <a:pt x="703" y="251"/>
                  </a:lnTo>
                  <a:cubicBezTo>
                    <a:pt x="705" y="252"/>
                    <a:pt x="707" y="252"/>
                    <a:pt x="709" y="251"/>
                  </a:cubicBezTo>
                </a:path>
              </a:pathLst>
            </a:custGeom>
            <a:solidFill>
              <a:srgbClr val="E9ED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E9FF864F-3795-5B40-AFC3-83F319095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9" y="4353223"/>
              <a:ext cx="1186474" cy="988728"/>
            </a:xfrm>
            <a:custGeom>
              <a:avLst/>
              <a:gdLst>
                <a:gd name="T0" fmla="*/ 432 w 952"/>
                <a:gd name="T1" fmla="*/ 101 h 793"/>
                <a:gd name="T2" fmla="*/ 432 w 952"/>
                <a:gd name="T3" fmla="*/ 101 h 793"/>
                <a:gd name="T4" fmla="*/ 850 w 952"/>
                <a:gd name="T5" fmla="*/ 153 h 793"/>
                <a:gd name="T6" fmla="*/ 850 w 952"/>
                <a:gd name="T7" fmla="*/ 153 h 793"/>
                <a:gd name="T8" fmla="*/ 798 w 952"/>
                <a:gd name="T9" fmla="*/ 570 h 793"/>
                <a:gd name="T10" fmla="*/ 798 w 952"/>
                <a:gd name="T11" fmla="*/ 570 h 793"/>
                <a:gd name="T12" fmla="*/ 41 w 952"/>
                <a:gd name="T13" fmla="*/ 739 h 793"/>
                <a:gd name="T14" fmla="*/ 41 w 952"/>
                <a:gd name="T15" fmla="*/ 739 h 793"/>
                <a:gd name="T16" fmla="*/ 432 w 952"/>
                <a:gd name="T17" fmla="*/ 101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2" h="793">
                  <a:moveTo>
                    <a:pt x="432" y="101"/>
                  </a:moveTo>
                  <a:lnTo>
                    <a:pt x="432" y="101"/>
                  </a:lnTo>
                  <a:cubicBezTo>
                    <a:pt x="562" y="0"/>
                    <a:pt x="749" y="23"/>
                    <a:pt x="850" y="153"/>
                  </a:cubicBezTo>
                  <a:lnTo>
                    <a:pt x="850" y="153"/>
                  </a:lnTo>
                  <a:cubicBezTo>
                    <a:pt x="951" y="283"/>
                    <a:pt x="928" y="469"/>
                    <a:pt x="798" y="570"/>
                  </a:cubicBezTo>
                  <a:lnTo>
                    <a:pt x="798" y="570"/>
                  </a:lnTo>
                  <a:cubicBezTo>
                    <a:pt x="668" y="671"/>
                    <a:pt x="82" y="792"/>
                    <a:pt x="41" y="739"/>
                  </a:cubicBezTo>
                  <a:lnTo>
                    <a:pt x="41" y="739"/>
                  </a:lnTo>
                  <a:cubicBezTo>
                    <a:pt x="0" y="684"/>
                    <a:pt x="303" y="202"/>
                    <a:pt x="432" y="101"/>
                  </a:cubicBezTo>
                </a:path>
              </a:pathLst>
            </a:custGeom>
            <a:solidFill>
              <a:srgbClr val="6A6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0B6D60B6-4949-9540-86D1-90C6E26C3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581" y="4649843"/>
              <a:ext cx="779997" cy="543803"/>
            </a:xfrm>
            <a:custGeom>
              <a:avLst/>
              <a:gdLst>
                <a:gd name="T0" fmla="*/ 10 w 625"/>
                <a:gd name="T1" fmla="*/ 435 h 436"/>
                <a:gd name="T2" fmla="*/ 10 w 625"/>
                <a:gd name="T3" fmla="*/ 435 h 436"/>
                <a:gd name="T4" fmla="*/ 2 w 625"/>
                <a:gd name="T5" fmla="*/ 432 h 436"/>
                <a:gd name="T6" fmla="*/ 2 w 625"/>
                <a:gd name="T7" fmla="*/ 432 h 436"/>
                <a:gd name="T8" fmla="*/ 4 w 625"/>
                <a:gd name="T9" fmla="*/ 419 h 436"/>
                <a:gd name="T10" fmla="*/ 609 w 625"/>
                <a:gd name="T11" fmla="*/ 2 h 436"/>
                <a:gd name="T12" fmla="*/ 609 w 625"/>
                <a:gd name="T13" fmla="*/ 2 h 436"/>
                <a:gd name="T14" fmla="*/ 622 w 625"/>
                <a:gd name="T15" fmla="*/ 5 h 436"/>
                <a:gd name="T16" fmla="*/ 622 w 625"/>
                <a:gd name="T17" fmla="*/ 5 h 436"/>
                <a:gd name="T18" fmla="*/ 619 w 625"/>
                <a:gd name="T19" fmla="*/ 17 h 436"/>
                <a:gd name="T20" fmla="*/ 15 w 625"/>
                <a:gd name="T21" fmla="*/ 433 h 436"/>
                <a:gd name="T22" fmla="*/ 15 w 625"/>
                <a:gd name="T23" fmla="*/ 433 h 436"/>
                <a:gd name="T24" fmla="*/ 10 w 625"/>
                <a:gd name="T25" fmla="*/ 4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5" h="436">
                  <a:moveTo>
                    <a:pt x="10" y="435"/>
                  </a:moveTo>
                  <a:lnTo>
                    <a:pt x="10" y="435"/>
                  </a:lnTo>
                  <a:cubicBezTo>
                    <a:pt x="7" y="435"/>
                    <a:pt x="4" y="434"/>
                    <a:pt x="2" y="432"/>
                  </a:cubicBezTo>
                  <a:lnTo>
                    <a:pt x="2" y="432"/>
                  </a:lnTo>
                  <a:cubicBezTo>
                    <a:pt x="0" y="427"/>
                    <a:pt x="1" y="422"/>
                    <a:pt x="4" y="419"/>
                  </a:cubicBezTo>
                  <a:lnTo>
                    <a:pt x="609" y="2"/>
                  </a:lnTo>
                  <a:lnTo>
                    <a:pt x="609" y="2"/>
                  </a:lnTo>
                  <a:cubicBezTo>
                    <a:pt x="613" y="0"/>
                    <a:pt x="618" y="1"/>
                    <a:pt x="622" y="5"/>
                  </a:cubicBezTo>
                  <a:lnTo>
                    <a:pt x="622" y="5"/>
                  </a:lnTo>
                  <a:cubicBezTo>
                    <a:pt x="624" y="9"/>
                    <a:pt x="623" y="14"/>
                    <a:pt x="619" y="17"/>
                  </a:cubicBezTo>
                  <a:lnTo>
                    <a:pt x="15" y="433"/>
                  </a:lnTo>
                  <a:lnTo>
                    <a:pt x="15" y="433"/>
                  </a:lnTo>
                  <a:cubicBezTo>
                    <a:pt x="13" y="435"/>
                    <a:pt x="11" y="435"/>
                    <a:pt x="10" y="435"/>
                  </a:cubicBezTo>
                </a:path>
              </a:pathLst>
            </a:custGeom>
            <a:solidFill>
              <a:srgbClr val="433E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4AB3EB83-1C50-0541-92E0-01D71ABC0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015" y="3820409"/>
              <a:ext cx="1159012" cy="1027178"/>
            </a:xfrm>
            <a:custGeom>
              <a:avLst/>
              <a:gdLst>
                <a:gd name="T0" fmla="*/ 763 w 930"/>
                <a:gd name="T1" fmla="*/ 245 h 826"/>
                <a:gd name="T2" fmla="*/ 763 w 930"/>
                <a:gd name="T3" fmla="*/ 245 h 826"/>
                <a:gd name="T4" fmla="*/ 834 w 930"/>
                <a:gd name="T5" fmla="*/ 659 h 826"/>
                <a:gd name="T6" fmla="*/ 834 w 930"/>
                <a:gd name="T7" fmla="*/ 659 h 826"/>
                <a:gd name="T8" fmla="*/ 420 w 930"/>
                <a:gd name="T9" fmla="*/ 731 h 826"/>
                <a:gd name="T10" fmla="*/ 420 w 930"/>
                <a:gd name="T11" fmla="*/ 731 h 826"/>
                <a:gd name="T12" fmla="*/ 40 w 930"/>
                <a:gd name="T13" fmla="*/ 55 h 826"/>
                <a:gd name="T14" fmla="*/ 40 w 930"/>
                <a:gd name="T15" fmla="*/ 55 h 826"/>
                <a:gd name="T16" fmla="*/ 763 w 930"/>
                <a:gd name="T17" fmla="*/ 24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0" h="826">
                  <a:moveTo>
                    <a:pt x="763" y="245"/>
                  </a:moveTo>
                  <a:lnTo>
                    <a:pt x="763" y="245"/>
                  </a:lnTo>
                  <a:cubicBezTo>
                    <a:pt x="897" y="340"/>
                    <a:pt x="929" y="525"/>
                    <a:pt x="834" y="659"/>
                  </a:cubicBezTo>
                  <a:lnTo>
                    <a:pt x="834" y="659"/>
                  </a:lnTo>
                  <a:cubicBezTo>
                    <a:pt x="740" y="794"/>
                    <a:pt x="554" y="825"/>
                    <a:pt x="420" y="731"/>
                  </a:cubicBezTo>
                  <a:lnTo>
                    <a:pt x="420" y="731"/>
                  </a:lnTo>
                  <a:cubicBezTo>
                    <a:pt x="286" y="636"/>
                    <a:pt x="0" y="110"/>
                    <a:pt x="40" y="55"/>
                  </a:cubicBezTo>
                  <a:lnTo>
                    <a:pt x="40" y="55"/>
                  </a:lnTo>
                  <a:cubicBezTo>
                    <a:pt x="79" y="0"/>
                    <a:pt x="629" y="150"/>
                    <a:pt x="763" y="245"/>
                  </a:cubicBezTo>
                </a:path>
              </a:pathLst>
            </a:custGeom>
            <a:solidFill>
              <a:srgbClr val="433E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12AC873F-419F-304A-8C76-D1007C017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81" y="3968718"/>
              <a:ext cx="741545" cy="554787"/>
            </a:xfrm>
            <a:custGeom>
              <a:avLst/>
              <a:gdLst>
                <a:gd name="T0" fmla="*/ 586 w 597"/>
                <a:gd name="T1" fmla="*/ 443 h 444"/>
                <a:gd name="T2" fmla="*/ 586 w 597"/>
                <a:gd name="T3" fmla="*/ 443 h 444"/>
                <a:gd name="T4" fmla="*/ 580 w 597"/>
                <a:gd name="T5" fmla="*/ 441 h 444"/>
                <a:gd name="T6" fmla="*/ 5 w 597"/>
                <a:gd name="T7" fmla="*/ 17 h 444"/>
                <a:gd name="T8" fmla="*/ 5 w 597"/>
                <a:gd name="T9" fmla="*/ 17 h 444"/>
                <a:gd name="T10" fmla="*/ 3 w 597"/>
                <a:gd name="T11" fmla="*/ 5 h 444"/>
                <a:gd name="T12" fmla="*/ 3 w 597"/>
                <a:gd name="T13" fmla="*/ 5 h 444"/>
                <a:gd name="T14" fmla="*/ 16 w 597"/>
                <a:gd name="T15" fmla="*/ 3 h 444"/>
                <a:gd name="T16" fmla="*/ 591 w 597"/>
                <a:gd name="T17" fmla="*/ 427 h 444"/>
                <a:gd name="T18" fmla="*/ 591 w 597"/>
                <a:gd name="T19" fmla="*/ 427 h 444"/>
                <a:gd name="T20" fmla="*/ 592 w 597"/>
                <a:gd name="T21" fmla="*/ 439 h 444"/>
                <a:gd name="T22" fmla="*/ 592 w 597"/>
                <a:gd name="T23" fmla="*/ 439 h 444"/>
                <a:gd name="T24" fmla="*/ 586 w 597"/>
                <a:gd name="T25" fmla="*/ 443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7" h="444">
                  <a:moveTo>
                    <a:pt x="586" y="443"/>
                  </a:moveTo>
                  <a:lnTo>
                    <a:pt x="586" y="443"/>
                  </a:lnTo>
                  <a:cubicBezTo>
                    <a:pt x="584" y="443"/>
                    <a:pt x="582" y="443"/>
                    <a:pt x="580" y="441"/>
                  </a:cubicBezTo>
                  <a:lnTo>
                    <a:pt x="5" y="17"/>
                  </a:lnTo>
                  <a:lnTo>
                    <a:pt x="5" y="17"/>
                  </a:lnTo>
                  <a:cubicBezTo>
                    <a:pt x="1" y="14"/>
                    <a:pt x="0" y="8"/>
                    <a:pt x="3" y="5"/>
                  </a:cubicBezTo>
                  <a:lnTo>
                    <a:pt x="3" y="5"/>
                  </a:lnTo>
                  <a:cubicBezTo>
                    <a:pt x="6" y="1"/>
                    <a:pt x="11" y="0"/>
                    <a:pt x="16" y="3"/>
                  </a:cubicBezTo>
                  <a:lnTo>
                    <a:pt x="591" y="427"/>
                  </a:lnTo>
                  <a:lnTo>
                    <a:pt x="591" y="427"/>
                  </a:lnTo>
                  <a:cubicBezTo>
                    <a:pt x="595" y="430"/>
                    <a:pt x="596" y="436"/>
                    <a:pt x="592" y="439"/>
                  </a:cubicBezTo>
                  <a:lnTo>
                    <a:pt x="592" y="439"/>
                  </a:lnTo>
                  <a:cubicBezTo>
                    <a:pt x="591" y="442"/>
                    <a:pt x="588" y="443"/>
                    <a:pt x="586" y="443"/>
                  </a:cubicBezTo>
                </a:path>
              </a:pathLst>
            </a:custGeom>
            <a:solidFill>
              <a:srgbClr val="211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9013D15A-650D-BD4B-B45E-EC49ED50B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339" y="7863212"/>
              <a:ext cx="1093092" cy="1549007"/>
            </a:xfrm>
            <a:custGeom>
              <a:avLst/>
              <a:gdLst>
                <a:gd name="T0" fmla="*/ 139 w 879"/>
                <a:gd name="T1" fmla="*/ 271 h 1243"/>
                <a:gd name="T2" fmla="*/ 139 w 879"/>
                <a:gd name="T3" fmla="*/ 271 h 1243"/>
                <a:gd name="T4" fmla="*/ 606 w 879"/>
                <a:gd name="T5" fmla="*/ 74 h 1243"/>
                <a:gd name="T6" fmla="*/ 606 w 879"/>
                <a:gd name="T7" fmla="*/ 74 h 1243"/>
                <a:gd name="T8" fmla="*/ 803 w 879"/>
                <a:gd name="T9" fmla="*/ 542 h 1243"/>
                <a:gd name="T10" fmla="*/ 803 w 879"/>
                <a:gd name="T11" fmla="*/ 542 h 1243"/>
                <a:gd name="T12" fmla="*/ 98 w 879"/>
                <a:gd name="T13" fmla="*/ 1204 h 1243"/>
                <a:gd name="T14" fmla="*/ 98 w 879"/>
                <a:gd name="T15" fmla="*/ 1204 h 1243"/>
                <a:gd name="T16" fmla="*/ 139 w 879"/>
                <a:gd name="T17" fmla="*/ 271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9" h="1243">
                  <a:moveTo>
                    <a:pt x="139" y="271"/>
                  </a:moveTo>
                  <a:lnTo>
                    <a:pt x="139" y="271"/>
                  </a:lnTo>
                  <a:cubicBezTo>
                    <a:pt x="214" y="88"/>
                    <a:pt x="423" y="0"/>
                    <a:pt x="606" y="74"/>
                  </a:cubicBezTo>
                  <a:lnTo>
                    <a:pt x="606" y="74"/>
                  </a:lnTo>
                  <a:cubicBezTo>
                    <a:pt x="789" y="149"/>
                    <a:pt x="878" y="359"/>
                    <a:pt x="803" y="542"/>
                  </a:cubicBezTo>
                  <a:lnTo>
                    <a:pt x="803" y="542"/>
                  </a:lnTo>
                  <a:cubicBezTo>
                    <a:pt x="728" y="726"/>
                    <a:pt x="197" y="1242"/>
                    <a:pt x="98" y="1204"/>
                  </a:cubicBezTo>
                  <a:lnTo>
                    <a:pt x="98" y="1204"/>
                  </a:lnTo>
                  <a:cubicBezTo>
                    <a:pt x="0" y="1165"/>
                    <a:pt x="64" y="455"/>
                    <a:pt x="139" y="271"/>
                  </a:cubicBezTo>
                </a:path>
              </a:pathLst>
            </a:custGeom>
            <a:solidFill>
              <a:srgbClr val="362E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CBF627D4-B130-7B4B-8621-2ADCB7D03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535" y="8121377"/>
              <a:ext cx="472393" cy="955771"/>
            </a:xfrm>
            <a:custGeom>
              <a:avLst/>
              <a:gdLst>
                <a:gd name="T0" fmla="*/ 17 w 380"/>
                <a:gd name="T1" fmla="*/ 766 h 769"/>
                <a:gd name="T2" fmla="*/ 17 w 380"/>
                <a:gd name="T3" fmla="*/ 766 h 769"/>
                <a:gd name="T4" fmla="*/ 8 w 380"/>
                <a:gd name="T5" fmla="*/ 766 h 769"/>
                <a:gd name="T6" fmla="*/ 8 w 380"/>
                <a:gd name="T7" fmla="*/ 766 h 769"/>
                <a:gd name="T8" fmla="*/ 3 w 380"/>
                <a:gd name="T9" fmla="*/ 753 h 769"/>
                <a:gd name="T10" fmla="*/ 359 w 380"/>
                <a:gd name="T11" fmla="*/ 7 h 769"/>
                <a:gd name="T12" fmla="*/ 359 w 380"/>
                <a:gd name="T13" fmla="*/ 7 h 769"/>
                <a:gd name="T14" fmla="*/ 373 w 380"/>
                <a:gd name="T15" fmla="*/ 2 h 769"/>
                <a:gd name="T16" fmla="*/ 373 w 380"/>
                <a:gd name="T17" fmla="*/ 2 h 769"/>
                <a:gd name="T18" fmla="*/ 377 w 380"/>
                <a:gd name="T19" fmla="*/ 16 h 769"/>
                <a:gd name="T20" fmla="*/ 21 w 380"/>
                <a:gd name="T21" fmla="*/ 762 h 769"/>
                <a:gd name="T22" fmla="*/ 21 w 380"/>
                <a:gd name="T23" fmla="*/ 762 h 769"/>
                <a:gd name="T24" fmla="*/ 17 w 380"/>
                <a:gd name="T25" fmla="*/ 766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0" h="769">
                  <a:moveTo>
                    <a:pt x="17" y="766"/>
                  </a:moveTo>
                  <a:lnTo>
                    <a:pt x="17" y="766"/>
                  </a:lnTo>
                  <a:cubicBezTo>
                    <a:pt x="14" y="767"/>
                    <a:pt x="11" y="768"/>
                    <a:pt x="8" y="766"/>
                  </a:cubicBezTo>
                  <a:lnTo>
                    <a:pt x="8" y="766"/>
                  </a:lnTo>
                  <a:cubicBezTo>
                    <a:pt x="2" y="764"/>
                    <a:pt x="0" y="758"/>
                    <a:pt x="3" y="753"/>
                  </a:cubicBezTo>
                  <a:lnTo>
                    <a:pt x="359" y="7"/>
                  </a:lnTo>
                  <a:lnTo>
                    <a:pt x="359" y="7"/>
                  </a:lnTo>
                  <a:cubicBezTo>
                    <a:pt x="361" y="2"/>
                    <a:pt x="367" y="0"/>
                    <a:pt x="373" y="2"/>
                  </a:cubicBezTo>
                  <a:lnTo>
                    <a:pt x="373" y="2"/>
                  </a:lnTo>
                  <a:cubicBezTo>
                    <a:pt x="378" y="5"/>
                    <a:pt x="379" y="11"/>
                    <a:pt x="377" y="16"/>
                  </a:cubicBezTo>
                  <a:lnTo>
                    <a:pt x="21" y="762"/>
                  </a:lnTo>
                  <a:lnTo>
                    <a:pt x="21" y="762"/>
                  </a:lnTo>
                  <a:cubicBezTo>
                    <a:pt x="20" y="764"/>
                    <a:pt x="19" y="765"/>
                    <a:pt x="17" y="766"/>
                  </a:cubicBezTo>
                </a:path>
              </a:pathLst>
            </a:custGeom>
            <a:solidFill>
              <a:srgbClr val="7E7D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23489C1F-58A2-4048-A745-940FE088A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33" y="7105186"/>
              <a:ext cx="1796192" cy="1499570"/>
            </a:xfrm>
            <a:custGeom>
              <a:avLst/>
              <a:gdLst>
                <a:gd name="T0" fmla="*/ 655 w 1441"/>
                <a:gd name="T1" fmla="*/ 153 h 1202"/>
                <a:gd name="T2" fmla="*/ 655 w 1441"/>
                <a:gd name="T3" fmla="*/ 153 h 1202"/>
                <a:gd name="T4" fmla="*/ 1287 w 1441"/>
                <a:gd name="T5" fmla="*/ 231 h 1202"/>
                <a:gd name="T6" fmla="*/ 1287 w 1441"/>
                <a:gd name="T7" fmla="*/ 231 h 1202"/>
                <a:gd name="T8" fmla="*/ 1209 w 1441"/>
                <a:gd name="T9" fmla="*/ 864 h 1202"/>
                <a:gd name="T10" fmla="*/ 1209 w 1441"/>
                <a:gd name="T11" fmla="*/ 864 h 1202"/>
                <a:gd name="T12" fmla="*/ 62 w 1441"/>
                <a:gd name="T13" fmla="*/ 1119 h 1202"/>
                <a:gd name="T14" fmla="*/ 62 w 1441"/>
                <a:gd name="T15" fmla="*/ 1119 h 1202"/>
                <a:gd name="T16" fmla="*/ 655 w 1441"/>
                <a:gd name="T17" fmla="*/ 153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1" h="1202">
                  <a:moveTo>
                    <a:pt x="655" y="153"/>
                  </a:moveTo>
                  <a:lnTo>
                    <a:pt x="655" y="153"/>
                  </a:lnTo>
                  <a:cubicBezTo>
                    <a:pt x="851" y="0"/>
                    <a:pt x="1134" y="36"/>
                    <a:pt x="1287" y="231"/>
                  </a:cubicBezTo>
                  <a:lnTo>
                    <a:pt x="1287" y="231"/>
                  </a:lnTo>
                  <a:cubicBezTo>
                    <a:pt x="1440" y="428"/>
                    <a:pt x="1405" y="711"/>
                    <a:pt x="1209" y="864"/>
                  </a:cubicBezTo>
                  <a:lnTo>
                    <a:pt x="1209" y="864"/>
                  </a:lnTo>
                  <a:cubicBezTo>
                    <a:pt x="1013" y="1017"/>
                    <a:pt x="125" y="1201"/>
                    <a:pt x="62" y="1119"/>
                  </a:cubicBezTo>
                  <a:lnTo>
                    <a:pt x="62" y="1119"/>
                  </a:lnTo>
                  <a:cubicBezTo>
                    <a:pt x="0" y="1037"/>
                    <a:pt x="459" y="306"/>
                    <a:pt x="655" y="153"/>
                  </a:cubicBezTo>
                </a:path>
              </a:pathLst>
            </a:custGeom>
            <a:solidFill>
              <a:srgbClr val="6A6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BFE7C0A1-A58E-1C49-996A-C5AF956C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130" y="7533636"/>
              <a:ext cx="1180979" cy="823940"/>
            </a:xfrm>
            <a:custGeom>
              <a:avLst/>
              <a:gdLst>
                <a:gd name="T0" fmla="*/ 15 w 947"/>
                <a:gd name="T1" fmla="*/ 659 h 660"/>
                <a:gd name="T2" fmla="*/ 15 w 947"/>
                <a:gd name="T3" fmla="*/ 659 h 660"/>
                <a:gd name="T4" fmla="*/ 4 w 947"/>
                <a:gd name="T5" fmla="*/ 653 h 660"/>
                <a:gd name="T6" fmla="*/ 4 w 947"/>
                <a:gd name="T7" fmla="*/ 653 h 660"/>
                <a:gd name="T8" fmla="*/ 7 w 947"/>
                <a:gd name="T9" fmla="*/ 634 h 660"/>
                <a:gd name="T10" fmla="*/ 922 w 947"/>
                <a:gd name="T11" fmla="*/ 4 h 660"/>
                <a:gd name="T12" fmla="*/ 922 w 947"/>
                <a:gd name="T13" fmla="*/ 4 h 660"/>
                <a:gd name="T14" fmla="*/ 941 w 947"/>
                <a:gd name="T15" fmla="*/ 7 h 660"/>
                <a:gd name="T16" fmla="*/ 941 w 947"/>
                <a:gd name="T17" fmla="*/ 7 h 660"/>
                <a:gd name="T18" fmla="*/ 938 w 947"/>
                <a:gd name="T19" fmla="*/ 26 h 660"/>
                <a:gd name="T20" fmla="*/ 22 w 947"/>
                <a:gd name="T21" fmla="*/ 657 h 660"/>
                <a:gd name="T22" fmla="*/ 22 w 947"/>
                <a:gd name="T23" fmla="*/ 657 h 660"/>
                <a:gd name="T24" fmla="*/ 15 w 947"/>
                <a:gd name="T25" fmla="*/ 659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660">
                  <a:moveTo>
                    <a:pt x="15" y="659"/>
                  </a:moveTo>
                  <a:lnTo>
                    <a:pt x="15" y="659"/>
                  </a:lnTo>
                  <a:cubicBezTo>
                    <a:pt x="11" y="659"/>
                    <a:pt x="6" y="657"/>
                    <a:pt x="4" y="653"/>
                  </a:cubicBezTo>
                  <a:lnTo>
                    <a:pt x="4" y="653"/>
                  </a:lnTo>
                  <a:cubicBezTo>
                    <a:pt x="0" y="647"/>
                    <a:pt x="1" y="639"/>
                    <a:pt x="7" y="634"/>
                  </a:cubicBezTo>
                  <a:lnTo>
                    <a:pt x="922" y="4"/>
                  </a:lnTo>
                  <a:lnTo>
                    <a:pt x="922" y="4"/>
                  </a:lnTo>
                  <a:cubicBezTo>
                    <a:pt x="929" y="0"/>
                    <a:pt x="937" y="1"/>
                    <a:pt x="941" y="7"/>
                  </a:cubicBezTo>
                  <a:lnTo>
                    <a:pt x="941" y="7"/>
                  </a:lnTo>
                  <a:cubicBezTo>
                    <a:pt x="946" y="13"/>
                    <a:pt x="944" y="22"/>
                    <a:pt x="938" y="26"/>
                  </a:cubicBezTo>
                  <a:lnTo>
                    <a:pt x="22" y="657"/>
                  </a:lnTo>
                  <a:lnTo>
                    <a:pt x="22" y="657"/>
                  </a:lnTo>
                  <a:cubicBezTo>
                    <a:pt x="20" y="658"/>
                    <a:pt x="17" y="659"/>
                    <a:pt x="15" y="659"/>
                  </a:cubicBezTo>
                </a:path>
              </a:pathLst>
            </a:custGeom>
            <a:solidFill>
              <a:srgbClr val="433E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6D788777-5210-0449-B54D-E054F7D38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5036" y="3468861"/>
              <a:ext cx="999714" cy="1180979"/>
            </a:xfrm>
            <a:custGeom>
              <a:avLst/>
              <a:gdLst>
                <a:gd name="T0" fmla="*/ 103 w 801"/>
                <a:gd name="T1" fmla="*/ 424 h 946"/>
                <a:gd name="T2" fmla="*/ 103 w 801"/>
                <a:gd name="T3" fmla="*/ 424 h 946"/>
                <a:gd name="T4" fmla="*/ 149 w 801"/>
                <a:gd name="T5" fmla="*/ 842 h 946"/>
                <a:gd name="T6" fmla="*/ 149 w 801"/>
                <a:gd name="T7" fmla="*/ 842 h 946"/>
                <a:gd name="T8" fmla="*/ 567 w 801"/>
                <a:gd name="T9" fmla="*/ 797 h 946"/>
                <a:gd name="T10" fmla="*/ 567 w 801"/>
                <a:gd name="T11" fmla="*/ 797 h 946"/>
                <a:gd name="T12" fmla="*/ 746 w 801"/>
                <a:gd name="T13" fmla="*/ 42 h 946"/>
                <a:gd name="T14" fmla="*/ 746 w 801"/>
                <a:gd name="T15" fmla="*/ 42 h 946"/>
                <a:gd name="T16" fmla="*/ 103 w 801"/>
                <a:gd name="T17" fmla="*/ 424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946">
                  <a:moveTo>
                    <a:pt x="103" y="424"/>
                  </a:moveTo>
                  <a:lnTo>
                    <a:pt x="103" y="424"/>
                  </a:lnTo>
                  <a:cubicBezTo>
                    <a:pt x="0" y="553"/>
                    <a:pt x="21" y="740"/>
                    <a:pt x="149" y="842"/>
                  </a:cubicBezTo>
                  <a:lnTo>
                    <a:pt x="149" y="842"/>
                  </a:lnTo>
                  <a:cubicBezTo>
                    <a:pt x="277" y="945"/>
                    <a:pt x="464" y="924"/>
                    <a:pt x="567" y="797"/>
                  </a:cubicBezTo>
                  <a:lnTo>
                    <a:pt x="567" y="797"/>
                  </a:lnTo>
                  <a:cubicBezTo>
                    <a:pt x="669" y="668"/>
                    <a:pt x="800" y="84"/>
                    <a:pt x="746" y="42"/>
                  </a:cubicBezTo>
                  <a:lnTo>
                    <a:pt x="746" y="42"/>
                  </a:lnTo>
                  <a:cubicBezTo>
                    <a:pt x="693" y="0"/>
                    <a:pt x="206" y="296"/>
                    <a:pt x="103" y="424"/>
                  </a:cubicBezTo>
                </a:path>
              </a:pathLst>
            </a:custGeom>
            <a:solidFill>
              <a:srgbClr val="E9ED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F5A4A5A0-2103-B143-8C7E-B8AB970E0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8696" y="3639142"/>
              <a:ext cx="571265" cy="730562"/>
            </a:xfrm>
            <a:custGeom>
              <a:avLst/>
              <a:gdLst>
                <a:gd name="T0" fmla="*/ 13 w 457"/>
                <a:gd name="T1" fmla="*/ 585 h 587"/>
                <a:gd name="T2" fmla="*/ 13 w 457"/>
                <a:gd name="T3" fmla="*/ 585 h 587"/>
                <a:gd name="T4" fmla="*/ 18 w 457"/>
                <a:gd name="T5" fmla="*/ 583 h 587"/>
                <a:gd name="T6" fmla="*/ 453 w 457"/>
                <a:gd name="T7" fmla="*/ 16 h 587"/>
                <a:gd name="T8" fmla="*/ 453 w 457"/>
                <a:gd name="T9" fmla="*/ 16 h 587"/>
                <a:gd name="T10" fmla="*/ 451 w 457"/>
                <a:gd name="T11" fmla="*/ 3 h 587"/>
                <a:gd name="T12" fmla="*/ 451 w 457"/>
                <a:gd name="T13" fmla="*/ 3 h 587"/>
                <a:gd name="T14" fmla="*/ 439 w 457"/>
                <a:gd name="T15" fmla="*/ 5 h 587"/>
                <a:gd name="T16" fmla="*/ 3 w 457"/>
                <a:gd name="T17" fmla="*/ 572 h 587"/>
                <a:gd name="T18" fmla="*/ 3 w 457"/>
                <a:gd name="T19" fmla="*/ 572 h 587"/>
                <a:gd name="T20" fmla="*/ 5 w 457"/>
                <a:gd name="T21" fmla="*/ 584 h 587"/>
                <a:gd name="T22" fmla="*/ 5 w 457"/>
                <a:gd name="T23" fmla="*/ 584 h 587"/>
                <a:gd name="T24" fmla="*/ 13 w 457"/>
                <a:gd name="T25" fmla="*/ 585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587">
                  <a:moveTo>
                    <a:pt x="13" y="585"/>
                  </a:moveTo>
                  <a:lnTo>
                    <a:pt x="13" y="585"/>
                  </a:lnTo>
                  <a:cubicBezTo>
                    <a:pt x="15" y="585"/>
                    <a:pt x="17" y="584"/>
                    <a:pt x="18" y="583"/>
                  </a:cubicBezTo>
                  <a:lnTo>
                    <a:pt x="453" y="16"/>
                  </a:lnTo>
                  <a:lnTo>
                    <a:pt x="453" y="16"/>
                  </a:lnTo>
                  <a:cubicBezTo>
                    <a:pt x="456" y="12"/>
                    <a:pt x="455" y="6"/>
                    <a:pt x="451" y="3"/>
                  </a:cubicBezTo>
                  <a:lnTo>
                    <a:pt x="451" y="3"/>
                  </a:lnTo>
                  <a:cubicBezTo>
                    <a:pt x="448" y="0"/>
                    <a:pt x="442" y="1"/>
                    <a:pt x="439" y="5"/>
                  </a:cubicBezTo>
                  <a:lnTo>
                    <a:pt x="3" y="572"/>
                  </a:lnTo>
                  <a:lnTo>
                    <a:pt x="3" y="572"/>
                  </a:lnTo>
                  <a:cubicBezTo>
                    <a:pt x="0" y="576"/>
                    <a:pt x="1" y="581"/>
                    <a:pt x="5" y="584"/>
                  </a:cubicBezTo>
                  <a:lnTo>
                    <a:pt x="5" y="584"/>
                  </a:lnTo>
                  <a:cubicBezTo>
                    <a:pt x="7" y="586"/>
                    <a:pt x="10" y="586"/>
                    <a:pt x="13" y="585"/>
                  </a:cubicBezTo>
                </a:path>
              </a:pathLst>
            </a:custGeom>
            <a:solidFill>
              <a:srgbClr val="CED4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51D1F2D-0629-0E41-85FB-A59EA563C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066" y="8000534"/>
              <a:ext cx="1274361" cy="2010415"/>
            </a:xfrm>
            <a:custGeom>
              <a:avLst/>
              <a:gdLst>
                <a:gd name="T0" fmla="*/ 58 w 1021"/>
                <a:gd name="T1" fmla="*/ 618 h 1612"/>
                <a:gd name="T2" fmla="*/ 58 w 1021"/>
                <a:gd name="T3" fmla="*/ 618 h 1612"/>
                <a:gd name="T4" fmla="*/ 403 w 1021"/>
                <a:gd name="T5" fmla="*/ 60 h 1612"/>
                <a:gd name="T6" fmla="*/ 403 w 1021"/>
                <a:gd name="T7" fmla="*/ 60 h 1612"/>
                <a:gd name="T8" fmla="*/ 961 w 1021"/>
                <a:gd name="T9" fmla="*/ 404 h 1612"/>
                <a:gd name="T10" fmla="*/ 961 w 1021"/>
                <a:gd name="T11" fmla="*/ 404 h 1612"/>
                <a:gd name="T12" fmla="*/ 709 w 1021"/>
                <a:gd name="T13" fmla="*/ 1587 h 1612"/>
                <a:gd name="T14" fmla="*/ 709 w 1021"/>
                <a:gd name="T15" fmla="*/ 1587 h 1612"/>
                <a:gd name="T16" fmla="*/ 58 w 1021"/>
                <a:gd name="T17" fmla="*/ 618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1" h="1612">
                  <a:moveTo>
                    <a:pt x="58" y="618"/>
                  </a:moveTo>
                  <a:lnTo>
                    <a:pt x="58" y="618"/>
                  </a:lnTo>
                  <a:cubicBezTo>
                    <a:pt x="0" y="368"/>
                    <a:pt x="154" y="119"/>
                    <a:pt x="403" y="60"/>
                  </a:cubicBezTo>
                  <a:lnTo>
                    <a:pt x="403" y="60"/>
                  </a:lnTo>
                  <a:cubicBezTo>
                    <a:pt x="652" y="0"/>
                    <a:pt x="902" y="154"/>
                    <a:pt x="961" y="404"/>
                  </a:cubicBezTo>
                  <a:lnTo>
                    <a:pt x="961" y="404"/>
                  </a:lnTo>
                  <a:cubicBezTo>
                    <a:pt x="1020" y="653"/>
                    <a:pt x="812" y="1564"/>
                    <a:pt x="709" y="1587"/>
                  </a:cubicBezTo>
                  <a:lnTo>
                    <a:pt x="709" y="1587"/>
                  </a:lnTo>
                  <a:cubicBezTo>
                    <a:pt x="605" y="1611"/>
                    <a:pt x="118" y="867"/>
                    <a:pt x="58" y="618"/>
                  </a:cubicBezTo>
                </a:path>
              </a:pathLst>
            </a:custGeom>
            <a:solidFill>
              <a:srgbClr val="7E7D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13F985E1-6431-594B-82E1-24DB192EF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8418" y="8324618"/>
              <a:ext cx="346057" cy="1433654"/>
            </a:xfrm>
            <a:custGeom>
              <a:avLst/>
              <a:gdLst>
                <a:gd name="T0" fmla="*/ 277 w 279"/>
                <a:gd name="T1" fmla="*/ 1138 h 1149"/>
                <a:gd name="T2" fmla="*/ 277 w 279"/>
                <a:gd name="T3" fmla="*/ 1138 h 1149"/>
                <a:gd name="T4" fmla="*/ 267 w 279"/>
                <a:gd name="T5" fmla="*/ 1147 h 1149"/>
                <a:gd name="T6" fmla="*/ 267 w 279"/>
                <a:gd name="T7" fmla="*/ 1147 h 1149"/>
                <a:gd name="T8" fmla="*/ 250 w 279"/>
                <a:gd name="T9" fmla="*/ 1136 h 1149"/>
                <a:gd name="T10" fmla="*/ 2 w 279"/>
                <a:gd name="T11" fmla="*/ 18 h 1149"/>
                <a:gd name="T12" fmla="*/ 2 w 279"/>
                <a:gd name="T13" fmla="*/ 18 h 1149"/>
                <a:gd name="T14" fmla="*/ 12 w 279"/>
                <a:gd name="T15" fmla="*/ 1 h 1149"/>
                <a:gd name="T16" fmla="*/ 12 w 279"/>
                <a:gd name="T17" fmla="*/ 1 h 1149"/>
                <a:gd name="T18" fmla="*/ 30 w 279"/>
                <a:gd name="T19" fmla="*/ 12 h 1149"/>
                <a:gd name="T20" fmla="*/ 277 w 279"/>
                <a:gd name="T21" fmla="*/ 1130 h 1149"/>
                <a:gd name="T22" fmla="*/ 277 w 279"/>
                <a:gd name="T23" fmla="*/ 1130 h 1149"/>
                <a:gd name="T24" fmla="*/ 277 w 279"/>
                <a:gd name="T25" fmla="*/ 1138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1149">
                  <a:moveTo>
                    <a:pt x="277" y="1138"/>
                  </a:moveTo>
                  <a:lnTo>
                    <a:pt x="277" y="1138"/>
                  </a:lnTo>
                  <a:cubicBezTo>
                    <a:pt x="275" y="1143"/>
                    <a:pt x="271" y="1146"/>
                    <a:pt x="267" y="1147"/>
                  </a:cubicBezTo>
                  <a:lnTo>
                    <a:pt x="267" y="1147"/>
                  </a:lnTo>
                  <a:cubicBezTo>
                    <a:pt x="259" y="1148"/>
                    <a:pt x="252" y="1144"/>
                    <a:pt x="250" y="1136"/>
                  </a:cubicBezTo>
                  <a:lnTo>
                    <a:pt x="2" y="18"/>
                  </a:lnTo>
                  <a:lnTo>
                    <a:pt x="2" y="18"/>
                  </a:lnTo>
                  <a:cubicBezTo>
                    <a:pt x="0" y="10"/>
                    <a:pt x="5" y="3"/>
                    <a:pt x="12" y="1"/>
                  </a:cubicBezTo>
                  <a:lnTo>
                    <a:pt x="12" y="1"/>
                  </a:lnTo>
                  <a:cubicBezTo>
                    <a:pt x="20" y="0"/>
                    <a:pt x="28" y="4"/>
                    <a:pt x="30" y="12"/>
                  </a:cubicBezTo>
                  <a:lnTo>
                    <a:pt x="277" y="1130"/>
                  </a:lnTo>
                  <a:lnTo>
                    <a:pt x="277" y="1130"/>
                  </a:lnTo>
                  <a:cubicBezTo>
                    <a:pt x="278" y="1133"/>
                    <a:pt x="277" y="1136"/>
                    <a:pt x="277" y="1138"/>
                  </a:cubicBezTo>
                </a:path>
              </a:pathLst>
            </a:custGeom>
            <a:solidFill>
              <a:srgbClr val="6A6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B080BCC4-0579-4646-AD4E-4BDA5328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462" y="4699281"/>
              <a:ext cx="5207304" cy="3812097"/>
            </a:xfrm>
            <a:custGeom>
              <a:avLst/>
              <a:gdLst>
                <a:gd name="T0" fmla="*/ 0 w 4179"/>
                <a:gd name="T1" fmla="*/ 0 h 3060"/>
                <a:gd name="T2" fmla="*/ 0 w 4179"/>
                <a:gd name="T3" fmla="*/ 2740 h 3060"/>
                <a:gd name="T4" fmla="*/ 0 w 4179"/>
                <a:gd name="T5" fmla="*/ 2740 h 3060"/>
                <a:gd name="T6" fmla="*/ 320 w 4179"/>
                <a:gd name="T7" fmla="*/ 3059 h 3060"/>
                <a:gd name="T8" fmla="*/ 3859 w 4179"/>
                <a:gd name="T9" fmla="*/ 3059 h 3060"/>
                <a:gd name="T10" fmla="*/ 3859 w 4179"/>
                <a:gd name="T11" fmla="*/ 3059 h 3060"/>
                <a:gd name="T12" fmla="*/ 4178 w 4179"/>
                <a:gd name="T13" fmla="*/ 2740 h 3060"/>
                <a:gd name="T14" fmla="*/ 4178 w 4179"/>
                <a:gd name="T15" fmla="*/ 0 h 3060"/>
                <a:gd name="T16" fmla="*/ 0 w 4179"/>
                <a:gd name="T17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9" h="3060">
                  <a:moveTo>
                    <a:pt x="0" y="0"/>
                  </a:moveTo>
                  <a:lnTo>
                    <a:pt x="0" y="2740"/>
                  </a:lnTo>
                  <a:lnTo>
                    <a:pt x="0" y="2740"/>
                  </a:lnTo>
                  <a:cubicBezTo>
                    <a:pt x="0" y="2916"/>
                    <a:pt x="143" y="3059"/>
                    <a:pt x="320" y="3059"/>
                  </a:cubicBezTo>
                  <a:lnTo>
                    <a:pt x="3859" y="3059"/>
                  </a:lnTo>
                  <a:lnTo>
                    <a:pt x="3859" y="3059"/>
                  </a:lnTo>
                  <a:cubicBezTo>
                    <a:pt x="4035" y="3059"/>
                    <a:pt x="4178" y="2916"/>
                    <a:pt x="4178" y="2740"/>
                  </a:cubicBezTo>
                  <a:lnTo>
                    <a:pt x="4178" y="0"/>
                  </a:lnTo>
                  <a:lnTo>
                    <a:pt x="0" y="0"/>
                  </a:lnTo>
                </a:path>
              </a:pathLst>
            </a:custGeom>
            <a:solidFill>
              <a:srgbClr val="E9ED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57E25C17-3E94-9A4D-8A4A-64616D8CF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956" y="5786881"/>
              <a:ext cx="1131544" cy="1378725"/>
            </a:xfrm>
            <a:custGeom>
              <a:avLst/>
              <a:gdLst>
                <a:gd name="T0" fmla="*/ 907 w 908"/>
                <a:gd name="T1" fmla="*/ 1107 h 1108"/>
                <a:gd name="T2" fmla="*/ 0 w 908"/>
                <a:gd name="T3" fmla="*/ 1107 h 1108"/>
                <a:gd name="T4" fmla="*/ 0 w 908"/>
                <a:gd name="T5" fmla="*/ 0 h 1108"/>
                <a:gd name="T6" fmla="*/ 907 w 908"/>
                <a:gd name="T7" fmla="*/ 0 h 1108"/>
                <a:gd name="T8" fmla="*/ 907 w 908"/>
                <a:gd name="T9" fmla="*/ 110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108">
                  <a:moveTo>
                    <a:pt x="907" y="1107"/>
                  </a:moveTo>
                  <a:lnTo>
                    <a:pt x="0" y="1107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907" y="1107"/>
                  </a:lnTo>
                </a:path>
              </a:pathLst>
            </a:custGeom>
            <a:solidFill>
              <a:srgbClr val="FCBA0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7E80BBA-5AC7-E849-B47C-BBE2269B1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969" y="5803358"/>
              <a:ext cx="4129442" cy="2388271"/>
            </a:xfrm>
            <a:custGeom>
              <a:avLst/>
              <a:gdLst>
                <a:gd name="connsiteX0" fmla="*/ 11215 w 4129442"/>
                <a:gd name="connsiteY0" fmla="*/ 2367456 h 2388271"/>
                <a:gd name="connsiteX1" fmla="*/ 4118227 w 4129442"/>
                <a:gd name="connsiteY1" fmla="*/ 2367456 h 2388271"/>
                <a:gd name="connsiteX2" fmla="*/ 4129441 w 4129442"/>
                <a:gd name="connsiteY2" fmla="*/ 2376707 h 2388271"/>
                <a:gd name="connsiteX3" fmla="*/ 4118227 w 4129442"/>
                <a:gd name="connsiteY3" fmla="*/ 2388271 h 2388271"/>
                <a:gd name="connsiteX4" fmla="*/ 11215 w 4129442"/>
                <a:gd name="connsiteY4" fmla="*/ 2388271 h 2388271"/>
                <a:gd name="connsiteX5" fmla="*/ 0 w 4129442"/>
                <a:gd name="connsiteY5" fmla="*/ 2376707 h 2388271"/>
                <a:gd name="connsiteX6" fmla="*/ 11215 w 4129442"/>
                <a:gd name="connsiteY6" fmla="*/ 2367456 h 2388271"/>
                <a:gd name="connsiteX7" fmla="*/ 11215 w 4129442"/>
                <a:gd name="connsiteY7" fmla="*/ 2175203 h 2388271"/>
                <a:gd name="connsiteX8" fmla="*/ 4118227 w 4129442"/>
                <a:gd name="connsiteY8" fmla="*/ 2175203 h 2388271"/>
                <a:gd name="connsiteX9" fmla="*/ 4129441 w 4129442"/>
                <a:gd name="connsiteY9" fmla="*/ 2184968 h 2388271"/>
                <a:gd name="connsiteX10" fmla="*/ 4118227 w 4129442"/>
                <a:gd name="connsiteY10" fmla="*/ 2195953 h 2388271"/>
                <a:gd name="connsiteX11" fmla="*/ 11215 w 4129442"/>
                <a:gd name="connsiteY11" fmla="*/ 2195953 h 2388271"/>
                <a:gd name="connsiteX12" fmla="*/ 0 w 4129442"/>
                <a:gd name="connsiteY12" fmla="*/ 2184968 h 2388271"/>
                <a:gd name="connsiteX13" fmla="*/ 11215 w 4129442"/>
                <a:gd name="connsiteY13" fmla="*/ 2175203 h 2388271"/>
                <a:gd name="connsiteX14" fmla="*/ 11215 w 4129442"/>
                <a:gd name="connsiteY14" fmla="*/ 1977457 h 2388271"/>
                <a:gd name="connsiteX15" fmla="*/ 4118227 w 4129442"/>
                <a:gd name="connsiteY15" fmla="*/ 1977457 h 2388271"/>
                <a:gd name="connsiteX16" fmla="*/ 4129441 w 4129442"/>
                <a:gd name="connsiteY16" fmla="*/ 1988442 h 2388271"/>
                <a:gd name="connsiteX17" fmla="*/ 4118227 w 4129442"/>
                <a:gd name="connsiteY17" fmla="*/ 1998207 h 2388271"/>
                <a:gd name="connsiteX18" fmla="*/ 11215 w 4129442"/>
                <a:gd name="connsiteY18" fmla="*/ 1998207 h 2388271"/>
                <a:gd name="connsiteX19" fmla="*/ 0 w 4129442"/>
                <a:gd name="connsiteY19" fmla="*/ 1988442 h 2388271"/>
                <a:gd name="connsiteX20" fmla="*/ 11215 w 4129442"/>
                <a:gd name="connsiteY20" fmla="*/ 1977457 h 2388271"/>
                <a:gd name="connsiteX21" fmla="*/ 11215 w 4129442"/>
                <a:gd name="connsiteY21" fmla="*/ 1785205 h 2388271"/>
                <a:gd name="connsiteX22" fmla="*/ 4118227 w 4129442"/>
                <a:gd name="connsiteY22" fmla="*/ 1785205 h 2388271"/>
                <a:gd name="connsiteX23" fmla="*/ 4129441 w 4129442"/>
                <a:gd name="connsiteY23" fmla="*/ 1795612 h 2388271"/>
                <a:gd name="connsiteX24" fmla="*/ 4118227 w 4129442"/>
                <a:gd name="connsiteY24" fmla="*/ 1806019 h 2388271"/>
                <a:gd name="connsiteX25" fmla="*/ 11215 w 4129442"/>
                <a:gd name="connsiteY25" fmla="*/ 1806019 h 2388271"/>
                <a:gd name="connsiteX26" fmla="*/ 0 w 4129442"/>
                <a:gd name="connsiteY26" fmla="*/ 1795612 h 2388271"/>
                <a:gd name="connsiteX27" fmla="*/ 11215 w 4129442"/>
                <a:gd name="connsiteY27" fmla="*/ 1785205 h 2388271"/>
                <a:gd name="connsiteX28" fmla="*/ 1411916 w 4129442"/>
                <a:gd name="connsiteY28" fmla="*/ 1351261 h 2388271"/>
                <a:gd name="connsiteX29" fmla="*/ 4118222 w 4129442"/>
                <a:gd name="connsiteY29" fmla="*/ 1351261 h 2388271"/>
                <a:gd name="connsiteX30" fmla="*/ 4129442 w 4129442"/>
                <a:gd name="connsiteY30" fmla="*/ 1361026 h 2388271"/>
                <a:gd name="connsiteX31" fmla="*/ 4118222 w 4129442"/>
                <a:gd name="connsiteY31" fmla="*/ 1372011 h 2388271"/>
                <a:gd name="connsiteX32" fmla="*/ 1411916 w 4129442"/>
                <a:gd name="connsiteY32" fmla="*/ 1372011 h 2388271"/>
                <a:gd name="connsiteX33" fmla="*/ 1400697 w 4129442"/>
                <a:gd name="connsiteY33" fmla="*/ 1361026 h 2388271"/>
                <a:gd name="connsiteX34" fmla="*/ 1411916 w 4129442"/>
                <a:gd name="connsiteY34" fmla="*/ 1351261 h 2388271"/>
                <a:gd name="connsiteX35" fmla="*/ 1411916 w 4129442"/>
                <a:gd name="connsiteY35" fmla="*/ 1159012 h 2388271"/>
                <a:gd name="connsiteX36" fmla="*/ 4118222 w 4129442"/>
                <a:gd name="connsiteY36" fmla="*/ 1159012 h 2388271"/>
                <a:gd name="connsiteX37" fmla="*/ 4129442 w 4129442"/>
                <a:gd name="connsiteY37" fmla="*/ 1169419 h 2388271"/>
                <a:gd name="connsiteX38" fmla="*/ 4118222 w 4129442"/>
                <a:gd name="connsiteY38" fmla="*/ 1179826 h 2388271"/>
                <a:gd name="connsiteX39" fmla="*/ 1411916 w 4129442"/>
                <a:gd name="connsiteY39" fmla="*/ 1179826 h 2388271"/>
                <a:gd name="connsiteX40" fmla="*/ 1400697 w 4129442"/>
                <a:gd name="connsiteY40" fmla="*/ 1169419 h 2388271"/>
                <a:gd name="connsiteX41" fmla="*/ 1411916 w 4129442"/>
                <a:gd name="connsiteY41" fmla="*/ 1159012 h 2388271"/>
                <a:gd name="connsiteX42" fmla="*/ 1411916 w 4129442"/>
                <a:gd name="connsiteY42" fmla="*/ 966756 h 2388271"/>
                <a:gd name="connsiteX43" fmla="*/ 4118222 w 4129442"/>
                <a:gd name="connsiteY43" fmla="*/ 966756 h 2388271"/>
                <a:gd name="connsiteX44" fmla="*/ 4129442 w 4129442"/>
                <a:gd name="connsiteY44" fmla="*/ 977163 h 2388271"/>
                <a:gd name="connsiteX45" fmla="*/ 4118222 w 4129442"/>
                <a:gd name="connsiteY45" fmla="*/ 987570 h 2388271"/>
                <a:gd name="connsiteX46" fmla="*/ 1411916 w 4129442"/>
                <a:gd name="connsiteY46" fmla="*/ 987570 h 2388271"/>
                <a:gd name="connsiteX47" fmla="*/ 1400697 w 4129442"/>
                <a:gd name="connsiteY47" fmla="*/ 977163 h 2388271"/>
                <a:gd name="connsiteX48" fmla="*/ 1411916 w 4129442"/>
                <a:gd name="connsiteY48" fmla="*/ 966756 h 2388271"/>
                <a:gd name="connsiteX49" fmla="*/ 1411916 w 4129442"/>
                <a:gd name="connsiteY49" fmla="*/ 774505 h 2388271"/>
                <a:gd name="connsiteX50" fmla="*/ 4118222 w 4129442"/>
                <a:gd name="connsiteY50" fmla="*/ 774505 h 2388271"/>
                <a:gd name="connsiteX51" fmla="*/ 4129442 w 4129442"/>
                <a:gd name="connsiteY51" fmla="*/ 784912 h 2388271"/>
                <a:gd name="connsiteX52" fmla="*/ 4118222 w 4129442"/>
                <a:gd name="connsiteY52" fmla="*/ 795319 h 2388271"/>
                <a:gd name="connsiteX53" fmla="*/ 1411916 w 4129442"/>
                <a:gd name="connsiteY53" fmla="*/ 795319 h 2388271"/>
                <a:gd name="connsiteX54" fmla="*/ 1400697 w 4129442"/>
                <a:gd name="connsiteY54" fmla="*/ 784912 h 2388271"/>
                <a:gd name="connsiteX55" fmla="*/ 1411916 w 4129442"/>
                <a:gd name="connsiteY55" fmla="*/ 774505 h 2388271"/>
                <a:gd name="connsiteX56" fmla="*/ 1411916 w 4129442"/>
                <a:gd name="connsiteY56" fmla="*/ 576761 h 2388271"/>
                <a:gd name="connsiteX57" fmla="*/ 4118222 w 4129442"/>
                <a:gd name="connsiteY57" fmla="*/ 576761 h 2388271"/>
                <a:gd name="connsiteX58" fmla="*/ 4129442 w 4129442"/>
                <a:gd name="connsiteY58" fmla="*/ 587168 h 2388271"/>
                <a:gd name="connsiteX59" fmla="*/ 4118222 w 4129442"/>
                <a:gd name="connsiteY59" fmla="*/ 597575 h 2388271"/>
                <a:gd name="connsiteX60" fmla="*/ 1411916 w 4129442"/>
                <a:gd name="connsiteY60" fmla="*/ 597575 h 2388271"/>
                <a:gd name="connsiteX61" fmla="*/ 1400697 w 4129442"/>
                <a:gd name="connsiteY61" fmla="*/ 587168 h 2388271"/>
                <a:gd name="connsiteX62" fmla="*/ 1411916 w 4129442"/>
                <a:gd name="connsiteY62" fmla="*/ 576761 h 2388271"/>
                <a:gd name="connsiteX63" fmla="*/ 1411916 w 4129442"/>
                <a:gd name="connsiteY63" fmla="*/ 384505 h 2388271"/>
                <a:gd name="connsiteX64" fmla="*/ 4118222 w 4129442"/>
                <a:gd name="connsiteY64" fmla="*/ 384505 h 2388271"/>
                <a:gd name="connsiteX65" fmla="*/ 4129442 w 4129442"/>
                <a:gd name="connsiteY65" fmla="*/ 393756 h 2388271"/>
                <a:gd name="connsiteX66" fmla="*/ 4118222 w 4129442"/>
                <a:gd name="connsiteY66" fmla="*/ 405319 h 2388271"/>
                <a:gd name="connsiteX67" fmla="*/ 1411916 w 4129442"/>
                <a:gd name="connsiteY67" fmla="*/ 405319 h 2388271"/>
                <a:gd name="connsiteX68" fmla="*/ 1400697 w 4129442"/>
                <a:gd name="connsiteY68" fmla="*/ 393756 h 2388271"/>
                <a:gd name="connsiteX69" fmla="*/ 1411916 w 4129442"/>
                <a:gd name="connsiteY69" fmla="*/ 384505 h 2388271"/>
                <a:gd name="connsiteX70" fmla="*/ 1411916 w 4129442"/>
                <a:gd name="connsiteY70" fmla="*/ 192254 h 2388271"/>
                <a:gd name="connsiteX71" fmla="*/ 4118222 w 4129442"/>
                <a:gd name="connsiteY71" fmla="*/ 192254 h 2388271"/>
                <a:gd name="connsiteX72" fmla="*/ 4129442 w 4129442"/>
                <a:gd name="connsiteY72" fmla="*/ 202661 h 2388271"/>
                <a:gd name="connsiteX73" fmla="*/ 4118222 w 4129442"/>
                <a:gd name="connsiteY73" fmla="*/ 213068 h 2388271"/>
                <a:gd name="connsiteX74" fmla="*/ 1411916 w 4129442"/>
                <a:gd name="connsiteY74" fmla="*/ 213068 h 2388271"/>
                <a:gd name="connsiteX75" fmla="*/ 1400697 w 4129442"/>
                <a:gd name="connsiteY75" fmla="*/ 202661 h 2388271"/>
                <a:gd name="connsiteX76" fmla="*/ 1411916 w 4129442"/>
                <a:gd name="connsiteY76" fmla="*/ 192254 h 2388271"/>
                <a:gd name="connsiteX77" fmla="*/ 1411916 w 4129442"/>
                <a:gd name="connsiteY77" fmla="*/ 0 h 2388271"/>
                <a:gd name="connsiteX78" fmla="*/ 4118222 w 4129442"/>
                <a:gd name="connsiteY78" fmla="*/ 0 h 2388271"/>
                <a:gd name="connsiteX79" fmla="*/ 4129442 w 4129442"/>
                <a:gd name="connsiteY79" fmla="*/ 10985 h 2388271"/>
                <a:gd name="connsiteX80" fmla="*/ 4118222 w 4129442"/>
                <a:gd name="connsiteY80" fmla="*/ 20750 h 2388271"/>
                <a:gd name="connsiteX81" fmla="*/ 1411916 w 4129442"/>
                <a:gd name="connsiteY81" fmla="*/ 20750 h 2388271"/>
                <a:gd name="connsiteX82" fmla="*/ 1400697 w 4129442"/>
                <a:gd name="connsiteY82" fmla="*/ 10985 h 2388271"/>
                <a:gd name="connsiteX83" fmla="*/ 1411916 w 4129442"/>
                <a:gd name="connsiteY83" fmla="*/ 0 h 238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129442" h="2388271">
                  <a:moveTo>
                    <a:pt x="11215" y="2367456"/>
                  </a:moveTo>
                  <a:lnTo>
                    <a:pt x="4118227" y="2367456"/>
                  </a:lnTo>
                  <a:cubicBezTo>
                    <a:pt x="4124457" y="2367456"/>
                    <a:pt x="4129441" y="2370925"/>
                    <a:pt x="4129441" y="2376707"/>
                  </a:cubicBezTo>
                  <a:cubicBezTo>
                    <a:pt x="4129441" y="2383645"/>
                    <a:pt x="4124457" y="2388271"/>
                    <a:pt x="4118227" y="2388271"/>
                  </a:cubicBezTo>
                  <a:lnTo>
                    <a:pt x="11215" y="2388271"/>
                  </a:lnTo>
                  <a:cubicBezTo>
                    <a:pt x="4984" y="2388271"/>
                    <a:pt x="0" y="2383645"/>
                    <a:pt x="0" y="2376707"/>
                  </a:cubicBezTo>
                  <a:cubicBezTo>
                    <a:pt x="0" y="2370925"/>
                    <a:pt x="4984" y="2367456"/>
                    <a:pt x="11215" y="2367456"/>
                  </a:cubicBezTo>
                  <a:close/>
                  <a:moveTo>
                    <a:pt x="11215" y="2175203"/>
                  </a:moveTo>
                  <a:lnTo>
                    <a:pt x="4118227" y="2175203"/>
                  </a:lnTo>
                  <a:cubicBezTo>
                    <a:pt x="4124457" y="2175203"/>
                    <a:pt x="4129441" y="2178865"/>
                    <a:pt x="4129441" y="2184968"/>
                  </a:cubicBezTo>
                  <a:cubicBezTo>
                    <a:pt x="4129441" y="2191071"/>
                    <a:pt x="4124457" y="2195953"/>
                    <a:pt x="4118227" y="2195953"/>
                  </a:cubicBezTo>
                  <a:lnTo>
                    <a:pt x="11215" y="2195953"/>
                  </a:lnTo>
                  <a:cubicBezTo>
                    <a:pt x="4984" y="2195953"/>
                    <a:pt x="0" y="2191071"/>
                    <a:pt x="0" y="2184968"/>
                  </a:cubicBezTo>
                  <a:cubicBezTo>
                    <a:pt x="0" y="2178865"/>
                    <a:pt x="4984" y="2175203"/>
                    <a:pt x="11215" y="2175203"/>
                  </a:cubicBezTo>
                  <a:close/>
                  <a:moveTo>
                    <a:pt x="11215" y="1977457"/>
                  </a:moveTo>
                  <a:lnTo>
                    <a:pt x="4118227" y="1977457"/>
                  </a:lnTo>
                  <a:cubicBezTo>
                    <a:pt x="4124457" y="1977457"/>
                    <a:pt x="4129441" y="1982339"/>
                    <a:pt x="4129441" y="1988442"/>
                  </a:cubicBezTo>
                  <a:cubicBezTo>
                    <a:pt x="4129441" y="1993325"/>
                    <a:pt x="4124457" y="1998207"/>
                    <a:pt x="4118227" y="1998207"/>
                  </a:cubicBezTo>
                  <a:lnTo>
                    <a:pt x="11215" y="1998207"/>
                  </a:lnTo>
                  <a:cubicBezTo>
                    <a:pt x="4984" y="1998207"/>
                    <a:pt x="0" y="1993325"/>
                    <a:pt x="0" y="1988442"/>
                  </a:cubicBezTo>
                  <a:cubicBezTo>
                    <a:pt x="0" y="1982339"/>
                    <a:pt x="4984" y="1977457"/>
                    <a:pt x="11215" y="1977457"/>
                  </a:cubicBezTo>
                  <a:close/>
                  <a:moveTo>
                    <a:pt x="11215" y="1785205"/>
                  </a:moveTo>
                  <a:lnTo>
                    <a:pt x="4118227" y="1785205"/>
                  </a:lnTo>
                  <a:cubicBezTo>
                    <a:pt x="4124457" y="1785205"/>
                    <a:pt x="4129441" y="1789830"/>
                    <a:pt x="4129441" y="1795612"/>
                  </a:cubicBezTo>
                  <a:cubicBezTo>
                    <a:pt x="4129441" y="1801394"/>
                    <a:pt x="4124457" y="1806019"/>
                    <a:pt x="4118227" y="1806019"/>
                  </a:cubicBezTo>
                  <a:lnTo>
                    <a:pt x="11215" y="1806019"/>
                  </a:lnTo>
                  <a:cubicBezTo>
                    <a:pt x="4984" y="1806019"/>
                    <a:pt x="0" y="1801394"/>
                    <a:pt x="0" y="1795612"/>
                  </a:cubicBezTo>
                  <a:cubicBezTo>
                    <a:pt x="0" y="1789830"/>
                    <a:pt x="4984" y="1785205"/>
                    <a:pt x="11215" y="1785205"/>
                  </a:cubicBezTo>
                  <a:close/>
                  <a:moveTo>
                    <a:pt x="1411916" y="1351261"/>
                  </a:moveTo>
                  <a:lnTo>
                    <a:pt x="4118222" y="1351261"/>
                  </a:lnTo>
                  <a:cubicBezTo>
                    <a:pt x="4124455" y="1351261"/>
                    <a:pt x="4129442" y="1356143"/>
                    <a:pt x="4129442" y="1361026"/>
                  </a:cubicBezTo>
                  <a:cubicBezTo>
                    <a:pt x="4129442" y="1367129"/>
                    <a:pt x="4124455" y="1372011"/>
                    <a:pt x="4118222" y="1372011"/>
                  </a:cubicBezTo>
                  <a:lnTo>
                    <a:pt x="1411916" y="1372011"/>
                  </a:lnTo>
                  <a:cubicBezTo>
                    <a:pt x="1405684" y="1372011"/>
                    <a:pt x="1400697" y="1367129"/>
                    <a:pt x="1400697" y="1361026"/>
                  </a:cubicBezTo>
                  <a:cubicBezTo>
                    <a:pt x="1400697" y="1356143"/>
                    <a:pt x="1405684" y="1351261"/>
                    <a:pt x="1411916" y="1351261"/>
                  </a:cubicBezTo>
                  <a:close/>
                  <a:moveTo>
                    <a:pt x="1411916" y="1159012"/>
                  </a:moveTo>
                  <a:lnTo>
                    <a:pt x="4118222" y="1159012"/>
                  </a:lnTo>
                  <a:cubicBezTo>
                    <a:pt x="4124455" y="1159012"/>
                    <a:pt x="4129442" y="1163637"/>
                    <a:pt x="4129442" y="1169419"/>
                  </a:cubicBezTo>
                  <a:cubicBezTo>
                    <a:pt x="4129442" y="1175201"/>
                    <a:pt x="4124455" y="1179826"/>
                    <a:pt x="4118222" y="1179826"/>
                  </a:cubicBezTo>
                  <a:lnTo>
                    <a:pt x="1411916" y="1179826"/>
                  </a:lnTo>
                  <a:cubicBezTo>
                    <a:pt x="1405684" y="1179826"/>
                    <a:pt x="1400697" y="1175201"/>
                    <a:pt x="1400697" y="1169419"/>
                  </a:cubicBezTo>
                  <a:cubicBezTo>
                    <a:pt x="1400697" y="1163637"/>
                    <a:pt x="1405684" y="1159012"/>
                    <a:pt x="1411916" y="1159012"/>
                  </a:cubicBezTo>
                  <a:close/>
                  <a:moveTo>
                    <a:pt x="1411916" y="966756"/>
                  </a:moveTo>
                  <a:lnTo>
                    <a:pt x="4118222" y="966756"/>
                  </a:lnTo>
                  <a:cubicBezTo>
                    <a:pt x="4124455" y="966756"/>
                    <a:pt x="4129442" y="971381"/>
                    <a:pt x="4129442" y="977163"/>
                  </a:cubicBezTo>
                  <a:cubicBezTo>
                    <a:pt x="4129442" y="982945"/>
                    <a:pt x="4124455" y="987570"/>
                    <a:pt x="4118222" y="987570"/>
                  </a:cubicBezTo>
                  <a:lnTo>
                    <a:pt x="1411916" y="987570"/>
                  </a:lnTo>
                  <a:cubicBezTo>
                    <a:pt x="1405684" y="987570"/>
                    <a:pt x="1400697" y="982945"/>
                    <a:pt x="1400697" y="977163"/>
                  </a:cubicBezTo>
                  <a:cubicBezTo>
                    <a:pt x="1400697" y="971381"/>
                    <a:pt x="1405684" y="966756"/>
                    <a:pt x="1411916" y="966756"/>
                  </a:cubicBezTo>
                  <a:close/>
                  <a:moveTo>
                    <a:pt x="1411916" y="774505"/>
                  </a:moveTo>
                  <a:lnTo>
                    <a:pt x="4118222" y="774505"/>
                  </a:lnTo>
                  <a:cubicBezTo>
                    <a:pt x="4124455" y="774505"/>
                    <a:pt x="4129442" y="779130"/>
                    <a:pt x="4129442" y="784912"/>
                  </a:cubicBezTo>
                  <a:cubicBezTo>
                    <a:pt x="4129442" y="789538"/>
                    <a:pt x="4124455" y="795319"/>
                    <a:pt x="4118222" y="795319"/>
                  </a:cubicBezTo>
                  <a:lnTo>
                    <a:pt x="1411916" y="795319"/>
                  </a:lnTo>
                  <a:cubicBezTo>
                    <a:pt x="1405684" y="795319"/>
                    <a:pt x="1400697" y="789538"/>
                    <a:pt x="1400697" y="784912"/>
                  </a:cubicBezTo>
                  <a:cubicBezTo>
                    <a:pt x="1400697" y="779130"/>
                    <a:pt x="1405684" y="774505"/>
                    <a:pt x="1411916" y="774505"/>
                  </a:cubicBezTo>
                  <a:close/>
                  <a:moveTo>
                    <a:pt x="1411916" y="576761"/>
                  </a:moveTo>
                  <a:lnTo>
                    <a:pt x="4118222" y="576761"/>
                  </a:lnTo>
                  <a:cubicBezTo>
                    <a:pt x="4124455" y="576761"/>
                    <a:pt x="4129442" y="582543"/>
                    <a:pt x="4129442" y="587168"/>
                  </a:cubicBezTo>
                  <a:cubicBezTo>
                    <a:pt x="4129442" y="592950"/>
                    <a:pt x="4124455" y="597575"/>
                    <a:pt x="4118222" y="597575"/>
                  </a:cubicBezTo>
                  <a:lnTo>
                    <a:pt x="1411916" y="597575"/>
                  </a:lnTo>
                  <a:cubicBezTo>
                    <a:pt x="1405684" y="597575"/>
                    <a:pt x="1400697" y="592950"/>
                    <a:pt x="1400697" y="587168"/>
                  </a:cubicBezTo>
                  <a:cubicBezTo>
                    <a:pt x="1400697" y="582543"/>
                    <a:pt x="1405684" y="576761"/>
                    <a:pt x="1411916" y="576761"/>
                  </a:cubicBezTo>
                  <a:close/>
                  <a:moveTo>
                    <a:pt x="1411916" y="384505"/>
                  </a:moveTo>
                  <a:lnTo>
                    <a:pt x="4118222" y="384505"/>
                  </a:lnTo>
                  <a:cubicBezTo>
                    <a:pt x="4124455" y="384505"/>
                    <a:pt x="4129442" y="387974"/>
                    <a:pt x="4129442" y="393756"/>
                  </a:cubicBezTo>
                  <a:cubicBezTo>
                    <a:pt x="4129442" y="399538"/>
                    <a:pt x="4124455" y="405319"/>
                    <a:pt x="4118222" y="405319"/>
                  </a:cubicBezTo>
                  <a:lnTo>
                    <a:pt x="1411916" y="405319"/>
                  </a:lnTo>
                  <a:cubicBezTo>
                    <a:pt x="1405684" y="405319"/>
                    <a:pt x="1400697" y="399538"/>
                    <a:pt x="1400697" y="393756"/>
                  </a:cubicBezTo>
                  <a:cubicBezTo>
                    <a:pt x="1400697" y="387974"/>
                    <a:pt x="1405684" y="384505"/>
                    <a:pt x="1411916" y="384505"/>
                  </a:cubicBezTo>
                  <a:close/>
                  <a:moveTo>
                    <a:pt x="1411916" y="192254"/>
                  </a:moveTo>
                  <a:lnTo>
                    <a:pt x="4118222" y="192254"/>
                  </a:lnTo>
                  <a:cubicBezTo>
                    <a:pt x="4124455" y="192254"/>
                    <a:pt x="4129442" y="196879"/>
                    <a:pt x="4129442" y="202661"/>
                  </a:cubicBezTo>
                  <a:cubicBezTo>
                    <a:pt x="4129442" y="208443"/>
                    <a:pt x="4124455" y="213068"/>
                    <a:pt x="4118222" y="213068"/>
                  </a:cubicBezTo>
                  <a:lnTo>
                    <a:pt x="1411916" y="213068"/>
                  </a:lnTo>
                  <a:cubicBezTo>
                    <a:pt x="1405684" y="213068"/>
                    <a:pt x="1400697" y="208443"/>
                    <a:pt x="1400697" y="202661"/>
                  </a:cubicBezTo>
                  <a:cubicBezTo>
                    <a:pt x="1400697" y="196879"/>
                    <a:pt x="1405684" y="192254"/>
                    <a:pt x="1411916" y="192254"/>
                  </a:cubicBezTo>
                  <a:close/>
                  <a:moveTo>
                    <a:pt x="1411916" y="0"/>
                  </a:moveTo>
                  <a:lnTo>
                    <a:pt x="4118222" y="0"/>
                  </a:lnTo>
                  <a:cubicBezTo>
                    <a:pt x="4124455" y="0"/>
                    <a:pt x="4129442" y="4882"/>
                    <a:pt x="4129442" y="10985"/>
                  </a:cubicBezTo>
                  <a:cubicBezTo>
                    <a:pt x="4129442" y="17088"/>
                    <a:pt x="4124455" y="20750"/>
                    <a:pt x="4118222" y="20750"/>
                  </a:cubicBezTo>
                  <a:lnTo>
                    <a:pt x="1411916" y="20750"/>
                  </a:lnTo>
                  <a:cubicBezTo>
                    <a:pt x="1405684" y="20750"/>
                    <a:pt x="1400697" y="17088"/>
                    <a:pt x="1400697" y="10985"/>
                  </a:cubicBezTo>
                  <a:cubicBezTo>
                    <a:pt x="1400697" y="4882"/>
                    <a:pt x="1405684" y="0"/>
                    <a:pt x="1411916" y="0"/>
                  </a:cubicBezTo>
                  <a:close/>
                </a:path>
              </a:pathLst>
            </a:custGeom>
            <a:solidFill>
              <a:srgbClr val="CED4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5D9FA49-DD09-F745-8C9C-3F7D198D2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462" y="4281816"/>
              <a:ext cx="5207304" cy="417463"/>
            </a:xfrm>
            <a:custGeom>
              <a:avLst/>
              <a:gdLst>
                <a:gd name="T0" fmla="*/ 4178 w 4179"/>
                <a:gd name="T1" fmla="*/ 320 h 335"/>
                <a:gd name="T2" fmla="*/ 4178 w 4179"/>
                <a:gd name="T3" fmla="*/ 320 h 335"/>
                <a:gd name="T4" fmla="*/ 3859 w 4179"/>
                <a:gd name="T5" fmla="*/ 0 h 335"/>
                <a:gd name="T6" fmla="*/ 320 w 4179"/>
                <a:gd name="T7" fmla="*/ 0 h 335"/>
                <a:gd name="T8" fmla="*/ 320 w 4179"/>
                <a:gd name="T9" fmla="*/ 0 h 335"/>
                <a:gd name="T10" fmla="*/ 0 w 4179"/>
                <a:gd name="T11" fmla="*/ 320 h 335"/>
                <a:gd name="T12" fmla="*/ 0 w 4179"/>
                <a:gd name="T13" fmla="*/ 334 h 335"/>
                <a:gd name="T14" fmla="*/ 4178 w 4179"/>
                <a:gd name="T15" fmla="*/ 334 h 335"/>
                <a:gd name="T16" fmla="*/ 4178 w 4179"/>
                <a:gd name="T17" fmla="*/ 32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9" h="335">
                  <a:moveTo>
                    <a:pt x="4178" y="320"/>
                  </a:moveTo>
                  <a:lnTo>
                    <a:pt x="4178" y="320"/>
                  </a:lnTo>
                  <a:cubicBezTo>
                    <a:pt x="4178" y="143"/>
                    <a:pt x="4035" y="0"/>
                    <a:pt x="3859" y="0"/>
                  </a:cubicBezTo>
                  <a:lnTo>
                    <a:pt x="320" y="0"/>
                  </a:lnTo>
                  <a:lnTo>
                    <a:pt x="320" y="0"/>
                  </a:lnTo>
                  <a:cubicBezTo>
                    <a:pt x="143" y="0"/>
                    <a:pt x="0" y="143"/>
                    <a:pt x="0" y="320"/>
                  </a:cubicBezTo>
                  <a:lnTo>
                    <a:pt x="0" y="334"/>
                  </a:lnTo>
                  <a:lnTo>
                    <a:pt x="4178" y="334"/>
                  </a:lnTo>
                  <a:lnTo>
                    <a:pt x="4178" y="320"/>
                  </a:lnTo>
                </a:path>
              </a:pathLst>
            </a:custGeom>
            <a:solidFill>
              <a:srgbClr val="6A6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C0676BC-AD4F-E346-A26E-CA48293A1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532" y="4402664"/>
              <a:ext cx="701863" cy="185497"/>
            </a:xfrm>
            <a:custGeom>
              <a:avLst/>
              <a:gdLst>
                <a:gd name="connsiteX0" fmla="*/ 611847 w 701863"/>
                <a:gd name="connsiteY0" fmla="*/ 0 h 185497"/>
                <a:gd name="connsiteX1" fmla="*/ 701863 w 701863"/>
                <a:gd name="connsiteY1" fmla="*/ 92118 h 185497"/>
                <a:gd name="connsiteX2" fmla="*/ 611847 w 701863"/>
                <a:gd name="connsiteY2" fmla="*/ 185497 h 185497"/>
                <a:gd name="connsiteX3" fmla="*/ 521831 w 701863"/>
                <a:gd name="connsiteY3" fmla="*/ 92118 h 185497"/>
                <a:gd name="connsiteX4" fmla="*/ 611847 w 701863"/>
                <a:gd name="connsiteY4" fmla="*/ 0 h 185497"/>
                <a:gd name="connsiteX5" fmla="*/ 350288 w 701863"/>
                <a:gd name="connsiteY5" fmla="*/ 0 h 185497"/>
                <a:gd name="connsiteX6" fmla="*/ 443667 w 701863"/>
                <a:gd name="connsiteY6" fmla="*/ 92118 h 185497"/>
                <a:gd name="connsiteX7" fmla="*/ 350288 w 701863"/>
                <a:gd name="connsiteY7" fmla="*/ 185497 h 185497"/>
                <a:gd name="connsiteX8" fmla="*/ 258170 w 701863"/>
                <a:gd name="connsiteY8" fmla="*/ 92118 h 185497"/>
                <a:gd name="connsiteX9" fmla="*/ 350288 w 701863"/>
                <a:gd name="connsiteY9" fmla="*/ 0 h 185497"/>
                <a:gd name="connsiteX10" fmla="*/ 93380 w 701863"/>
                <a:gd name="connsiteY10" fmla="*/ 0 h 185497"/>
                <a:gd name="connsiteX11" fmla="*/ 185497 w 701863"/>
                <a:gd name="connsiteY11" fmla="*/ 92118 h 185497"/>
                <a:gd name="connsiteX12" fmla="*/ 93380 w 701863"/>
                <a:gd name="connsiteY12" fmla="*/ 185497 h 185497"/>
                <a:gd name="connsiteX13" fmla="*/ 0 w 701863"/>
                <a:gd name="connsiteY13" fmla="*/ 92118 h 185497"/>
                <a:gd name="connsiteX14" fmla="*/ 93380 w 701863"/>
                <a:gd name="connsiteY14" fmla="*/ 0 h 18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1863" h="185497">
                  <a:moveTo>
                    <a:pt x="611847" y="0"/>
                  </a:moveTo>
                  <a:cubicBezTo>
                    <a:pt x="662404" y="0"/>
                    <a:pt x="701863" y="41642"/>
                    <a:pt x="701863" y="92118"/>
                  </a:cubicBezTo>
                  <a:cubicBezTo>
                    <a:pt x="701863" y="143855"/>
                    <a:pt x="662404" y="185497"/>
                    <a:pt x="611847" y="185497"/>
                  </a:cubicBezTo>
                  <a:cubicBezTo>
                    <a:pt x="562523" y="185497"/>
                    <a:pt x="521831" y="143855"/>
                    <a:pt x="521831" y="92118"/>
                  </a:cubicBezTo>
                  <a:cubicBezTo>
                    <a:pt x="521831" y="41642"/>
                    <a:pt x="562523" y="0"/>
                    <a:pt x="611847" y="0"/>
                  </a:cubicBezTo>
                  <a:close/>
                  <a:moveTo>
                    <a:pt x="350288" y="0"/>
                  </a:moveTo>
                  <a:cubicBezTo>
                    <a:pt x="402025" y="0"/>
                    <a:pt x="443667" y="41642"/>
                    <a:pt x="443667" y="92118"/>
                  </a:cubicBezTo>
                  <a:cubicBezTo>
                    <a:pt x="443667" y="143855"/>
                    <a:pt x="402025" y="185497"/>
                    <a:pt x="350288" y="185497"/>
                  </a:cubicBezTo>
                  <a:cubicBezTo>
                    <a:pt x="299812" y="185497"/>
                    <a:pt x="258170" y="143855"/>
                    <a:pt x="258170" y="92118"/>
                  </a:cubicBezTo>
                  <a:cubicBezTo>
                    <a:pt x="258170" y="41642"/>
                    <a:pt x="299812" y="0"/>
                    <a:pt x="350288" y="0"/>
                  </a:cubicBezTo>
                  <a:close/>
                  <a:moveTo>
                    <a:pt x="93380" y="0"/>
                  </a:moveTo>
                  <a:cubicBezTo>
                    <a:pt x="143855" y="0"/>
                    <a:pt x="185497" y="41642"/>
                    <a:pt x="185497" y="92118"/>
                  </a:cubicBezTo>
                  <a:cubicBezTo>
                    <a:pt x="185497" y="143855"/>
                    <a:pt x="143855" y="185497"/>
                    <a:pt x="93380" y="185497"/>
                  </a:cubicBezTo>
                  <a:cubicBezTo>
                    <a:pt x="41642" y="185497"/>
                    <a:pt x="0" y="143855"/>
                    <a:pt x="0" y="92118"/>
                  </a:cubicBezTo>
                  <a:cubicBezTo>
                    <a:pt x="0" y="41642"/>
                    <a:pt x="41642" y="0"/>
                    <a:pt x="93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20C5D001-3CEF-1948-BFA4-DE267CAF8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275" y="4386183"/>
              <a:ext cx="3268299" cy="214227"/>
            </a:xfrm>
            <a:custGeom>
              <a:avLst/>
              <a:gdLst>
                <a:gd name="T0" fmla="*/ 2559 w 2623"/>
                <a:gd name="T1" fmla="*/ 171 h 172"/>
                <a:gd name="T2" fmla="*/ 62 w 2623"/>
                <a:gd name="T3" fmla="*/ 171 h 172"/>
                <a:gd name="T4" fmla="*/ 62 w 2623"/>
                <a:gd name="T5" fmla="*/ 171 h 172"/>
                <a:gd name="T6" fmla="*/ 0 w 2623"/>
                <a:gd name="T7" fmla="*/ 109 h 172"/>
                <a:gd name="T8" fmla="*/ 0 w 2623"/>
                <a:gd name="T9" fmla="*/ 62 h 172"/>
                <a:gd name="T10" fmla="*/ 0 w 2623"/>
                <a:gd name="T11" fmla="*/ 62 h 172"/>
                <a:gd name="T12" fmla="*/ 62 w 2623"/>
                <a:gd name="T13" fmla="*/ 0 h 172"/>
                <a:gd name="T14" fmla="*/ 2559 w 2623"/>
                <a:gd name="T15" fmla="*/ 0 h 172"/>
                <a:gd name="T16" fmla="*/ 2559 w 2623"/>
                <a:gd name="T17" fmla="*/ 0 h 172"/>
                <a:gd name="T18" fmla="*/ 2622 w 2623"/>
                <a:gd name="T19" fmla="*/ 62 h 172"/>
                <a:gd name="T20" fmla="*/ 2622 w 2623"/>
                <a:gd name="T21" fmla="*/ 109 h 172"/>
                <a:gd name="T22" fmla="*/ 2622 w 2623"/>
                <a:gd name="T23" fmla="*/ 109 h 172"/>
                <a:gd name="T24" fmla="*/ 2559 w 2623"/>
                <a:gd name="T25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3" h="172">
                  <a:moveTo>
                    <a:pt x="2559" y="171"/>
                  </a:moveTo>
                  <a:lnTo>
                    <a:pt x="62" y="171"/>
                  </a:lnTo>
                  <a:lnTo>
                    <a:pt x="62" y="171"/>
                  </a:lnTo>
                  <a:cubicBezTo>
                    <a:pt x="28" y="171"/>
                    <a:pt x="0" y="143"/>
                    <a:pt x="0" y="109"/>
                  </a:cubicBezTo>
                  <a:lnTo>
                    <a:pt x="0" y="62"/>
                  </a:lnTo>
                  <a:lnTo>
                    <a:pt x="0" y="62"/>
                  </a:lnTo>
                  <a:cubicBezTo>
                    <a:pt x="0" y="28"/>
                    <a:pt x="28" y="0"/>
                    <a:pt x="62" y="0"/>
                  </a:cubicBezTo>
                  <a:lnTo>
                    <a:pt x="2559" y="0"/>
                  </a:lnTo>
                  <a:lnTo>
                    <a:pt x="2559" y="0"/>
                  </a:lnTo>
                  <a:cubicBezTo>
                    <a:pt x="2594" y="0"/>
                    <a:pt x="2622" y="28"/>
                    <a:pt x="2622" y="62"/>
                  </a:cubicBezTo>
                  <a:lnTo>
                    <a:pt x="2622" y="109"/>
                  </a:lnTo>
                  <a:lnTo>
                    <a:pt x="2622" y="109"/>
                  </a:lnTo>
                  <a:cubicBezTo>
                    <a:pt x="2622" y="143"/>
                    <a:pt x="2594" y="171"/>
                    <a:pt x="2559" y="171"/>
                  </a:cubicBezTo>
                </a:path>
              </a:pathLst>
            </a:custGeom>
            <a:solidFill>
              <a:srgbClr val="7E7D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DEBD369F-F604-D44E-878A-19FA02505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954" y="5028857"/>
              <a:ext cx="3449564" cy="362534"/>
            </a:xfrm>
            <a:custGeom>
              <a:avLst/>
              <a:gdLst>
                <a:gd name="T0" fmla="*/ 0 w 2770"/>
                <a:gd name="T1" fmla="*/ 292 h 293"/>
                <a:gd name="T2" fmla="*/ 2769 w 2770"/>
                <a:gd name="T3" fmla="*/ 292 h 293"/>
                <a:gd name="T4" fmla="*/ 2769 w 2770"/>
                <a:gd name="T5" fmla="*/ 0 h 293"/>
                <a:gd name="T6" fmla="*/ 0 w 2770"/>
                <a:gd name="T7" fmla="*/ 0 h 293"/>
                <a:gd name="T8" fmla="*/ 0 w 2770"/>
                <a:gd name="T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0" h="293">
                  <a:moveTo>
                    <a:pt x="0" y="292"/>
                  </a:moveTo>
                  <a:lnTo>
                    <a:pt x="2769" y="292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85C2958B-7D37-2B41-B55B-BF87A8A4C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1518" y="5028857"/>
              <a:ext cx="659152" cy="362534"/>
            </a:xfrm>
            <a:custGeom>
              <a:avLst/>
              <a:gdLst>
                <a:gd name="T0" fmla="*/ 527 w 528"/>
                <a:gd name="T1" fmla="*/ 0 h 293"/>
                <a:gd name="T2" fmla="*/ 0 w 528"/>
                <a:gd name="T3" fmla="*/ 0 h 293"/>
                <a:gd name="T4" fmla="*/ 0 w 528"/>
                <a:gd name="T5" fmla="*/ 292 h 293"/>
                <a:gd name="T6" fmla="*/ 527 w 528"/>
                <a:gd name="T7" fmla="*/ 292 h 293"/>
                <a:gd name="T8" fmla="*/ 527 w 528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293">
                  <a:moveTo>
                    <a:pt x="527" y="0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527" y="292"/>
                  </a:lnTo>
                  <a:lnTo>
                    <a:pt x="527" y="0"/>
                  </a:lnTo>
                </a:path>
              </a:pathLst>
            </a:custGeom>
            <a:solidFill>
              <a:srgbClr val="433E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3182D6A3-78B6-6B4A-9139-A07D06FE4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800" y="5083787"/>
              <a:ext cx="296618" cy="230704"/>
            </a:xfrm>
            <a:custGeom>
              <a:avLst/>
              <a:gdLst>
                <a:gd name="T0" fmla="*/ 74 w 240"/>
                <a:gd name="T1" fmla="*/ 135 h 184"/>
                <a:gd name="T2" fmla="*/ 74 w 240"/>
                <a:gd name="T3" fmla="*/ 135 h 184"/>
                <a:gd name="T4" fmla="*/ 14 w 240"/>
                <a:gd name="T5" fmla="*/ 75 h 184"/>
                <a:gd name="T6" fmla="*/ 14 w 240"/>
                <a:gd name="T7" fmla="*/ 75 h 184"/>
                <a:gd name="T8" fmla="*/ 74 w 240"/>
                <a:gd name="T9" fmla="*/ 16 h 184"/>
                <a:gd name="T10" fmla="*/ 74 w 240"/>
                <a:gd name="T11" fmla="*/ 16 h 184"/>
                <a:gd name="T12" fmla="*/ 134 w 240"/>
                <a:gd name="T13" fmla="*/ 75 h 184"/>
                <a:gd name="T14" fmla="*/ 134 w 240"/>
                <a:gd name="T15" fmla="*/ 75 h 184"/>
                <a:gd name="T16" fmla="*/ 74 w 240"/>
                <a:gd name="T17" fmla="*/ 135 h 184"/>
                <a:gd name="T18" fmla="*/ 239 w 240"/>
                <a:gd name="T19" fmla="*/ 170 h 184"/>
                <a:gd name="T20" fmla="*/ 142 w 240"/>
                <a:gd name="T21" fmla="*/ 108 h 184"/>
                <a:gd name="T22" fmla="*/ 142 w 240"/>
                <a:gd name="T23" fmla="*/ 108 h 184"/>
                <a:gd name="T24" fmla="*/ 149 w 240"/>
                <a:gd name="T25" fmla="*/ 75 h 184"/>
                <a:gd name="T26" fmla="*/ 149 w 240"/>
                <a:gd name="T27" fmla="*/ 75 h 184"/>
                <a:gd name="T28" fmla="*/ 74 w 240"/>
                <a:gd name="T29" fmla="*/ 0 h 184"/>
                <a:gd name="T30" fmla="*/ 74 w 240"/>
                <a:gd name="T31" fmla="*/ 0 h 184"/>
                <a:gd name="T32" fmla="*/ 0 w 240"/>
                <a:gd name="T33" fmla="*/ 75 h 184"/>
                <a:gd name="T34" fmla="*/ 0 w 240"/>
                <a:gd name="T35" fmla="*/ 75 h 184"/>
                <a:gd name="T36" fmla="*/ 74 w 240"/>
                <a:gd name="T37" fmla="*/ 150 h 184"/>
                <a:gd name="T38" fmla="*/ 74 w 240"/>
                <a:gd name="T39" fmla="*/ 150 h 184"/>
                <a:gd name="T40" fmla="*/ 134 w 240"/>
                <a:gd name="T41" fmla="*/ 121 h 184"/>
                <a:gd name="T42" fmla="*/ 231 w 240"/>
                <a:gd name="T43" fmla="*/ 183 h 184"/>
                <a:gd name="T44" fmla="*/ 239 w 240"/>
                <a:gd name="T45" fmla="*/ 17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184">
                  <a:moveTo>
                    <a:pt x="74" y="135"/>
                  </a:moveTo>
                  <a:lnTo>
                    <a:pt x="74" y="135"/>
                  </a:lnTo>
                  <a:cubicBezTo>
                    <a:pt x="41" y="135"/>
                    <a:pt x="14" y="108"/>
                    <a:pt x="14" y="75"/>
                  </a:cubicBezTo>
                  <a:lnTo>
                    <a:pt x="14" y="75"/>
                  </a:lnTo>
                  <a:cubicBezTo>
                    <a:pt x="14" y="42"/>
                    <a:pt x="41" y="16"/>
                    <a:pt x="74" y="16"/>
                  </a:cubicBezTo>
                  <a:lnTo>
                    <a:pt x="74" y="16"/>
                  </a:lnTo>
                  <a:cubicBezTo>
                    <a:pt x="107" y="16"/>
                    <a:pt x="134" y="42"/>
                    <a:pt x="134" y="75"/>
                  </a:cubicBezTo>
                  <a:lnTo>
                    <a:pt x="134" y="75"/>
                  </a:lnTo>
                  <a:cubicBezTo>
                    <a:pt x="134" y="108"/>
                    <a:pt x="107" y="135"/>
                    <a:pt x="74" y="135"/>
                  </a:cubicBezTo>
                  <a:close/>
                  <a:moveTo>
                    <a:pt x="239" y="170"/>
                  </a:moveTo>
                  <a:lnTo>
                    <a:pt x="142" y="108"/>
                  </a:lnTo>
                  <a:lnTo>
                    <a:pt x="142" y="108"/>
                  </a:lnTo>
                  <a:cubicBezTo>
                    <a:pt x="147" y="98"/>
                    <a:pt x="149" y="87"/>
                    <a:pt x="149" y="75"/>
                  </a:cubicBezTo>
                  <a:lnTo>
                    <a:pt x="149" y="75"/>
                  </a:lnTo>
                  <a:cubicBezTo>
                    <a:pt x="149" y="34"/>
                    <a:pt x="115" y="0"/>
                    <a:pt x="74" y="0"/>
                  </a:cubicBezTo>
                  <a:lnTo>
                    <a:pt x="74" y="0"/>
                  </a:lnTo>
                  <a:cubicBezTo>
                    <a:pt x="33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6"/>
                    <a:pt x="33" y="150"/>
                    <a:pt x="74" y="150"/>
                  </a:cubicBezTo>
                  <a:lnTo>
                    <a:pt x="74" y="150"/>
                  </a:lnTo>
                  <a:cubicBezTo>
                    <a:pt x="98" y="150"/>
                    <a:pt x="120" y="138"/>
                    <a:pt x="134" y="121"/>
                  </a:cubicBezTo>
                  <a:lnTo>
                    <a:pt x="231" y="183"/>
                  </a:lnTo>
                  <a:lnTo>
                    <a:pt x="239" y="170"/>
                  </a:lnTo>
                  <a:close/>
                </a:path>
              </a:pathLst>
            </a:custGeom>
            <a:solidFill>
              <a:srgbClr val="CED4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9A751031-D2D2-8746-BCCA-8510989D8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276" y="5298008"/>
              <a:ext cx="3103511" cy="21971"/>
            </a:xfrm>
            <a:custGeom>
              <a:avLst/>
              <a:gdLst>
                <a:gd name="T0" fmla="*/ 2483 w 2493"/>
                <a:gd name="T1" fmla="*/ 18 h 19"/>
                <a:gd name="T2" fmla="*/ 10 w 2493"/>
                <a:gd name="T3" fmla="*/ 18 h 19"/>
                <a:gd name="T4" fmla="*/ 10 w 2493"/>
                <a:gd name="T5" fmla="*/ 18 h 19"/>
                <a:gd name="T6" fmla="*/ 0 w 2493"/>
                <a:gd name="T7" fmla="*/ 10 h 19"/>
                <a:gd name="T8" fmla="*/ 0 w 2493"/>
                <a:gd name="T9" fmla="*/ 10 h 19"/>
                <a:gd name="T10" fmla="*/ 10 w 2493"/>
                <a:gd name="T11" fmla="*/ 0 h 19"/>
                <a:gd name="T12" fmla="*/ 2483 w 2493"/>
                <a:gd name="T13" fmla="*/ 0 h 19"/>
                <a:gd name="T14" fmla="*/ 2483 w 2493"/>
                <a:gd name="T15" fmla="*/ 0 h 19"/>
                <a:gd name="T16" fmla="*/ 2492 w 2493"/>
                <a:gd name="T17" fmla="*/ 10 h 19"/>
                <a:gd name="T18" fmla="*/ 2492 w 2493"/>
                <a:gd name="T19" fmla="*/ 10 h 19"/>
                <a:gd name="T20" fmla="*/ 2483 w 2493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3" h="19">
                  <a:moveTo>
                    <a:pt x="2483" y="18"/>
                  </a:moveTo>
                  <a:lnTo>
                    <a:pt x="10" y="18"/>
                  </a:lnTo>
                  <a:lnTo>
                    <a:pt x="10" y="18"/>
                  </a:lnTo>
                  <a:cubicBezTo>
                    <a:pt x="5" y="18"/>
                    <a:pt x="0" y="15"/>
                    <a:pt x="0" y="10"/>
                  </a:cubicBezTo>
                  <a:lnTo>
                    <a:pt x="0" y="10"/>
                  </a:lnTo>
                  <a:cubicBezTo>
                    <a:pt x="0" y="4"/>
                    <a:pt x="5" y="0"/>
                    <a:pt x="10" y="0"/>
                  </a:cubicBezTo>
                  <a:lnTo>
                    <a:pt x="2483" y="0"/>
                  </a:lnTo>
                  <a:lnTo>
                    <a:pt x="2483" y="0"/>
                  </a:lnTo>
                  <a:cubicBezTo>
                    <a:pt x="2488" y="0"/>
                    <a:pt x="2492" y="4"/>
                    <a:pt x="2492" y="10"/>
                  </a:cubicBezTo>
                  <a:lnTo>
                    <a:pt x="2492" y="10"/>
                  </a:lnTo>
                  <a:cubicBezTo>
                    <a:pt x="2492" y="15"/>
                    <a:pt x="2488" y="18"/>
                    <a:pt x="2483" y="18"/>
                  </a:cubicBezTo>
                </a:path>
              </a:pathLst>
            </a:custGeom>
            <a:solidFill>
              <a:srgbClr val="CED4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1E08EB3-2801-4D4F-A505-46893FD0C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932" y="9421950"/>
              <a:ext cx="1286261" cy="1790702"/>
            </a:xfrm>
            <a:custGeom>
              <a:avLst/>
              <a:gdLst>
                <a:gd name="connsiteX0" fmla="*/ 213338 w 1286261"/>
                <a:gd name="connsiteY0" fmla="*/ 996071 h 1790702"/>
                <a:gd name="connsiteX1" fmla="*/ 427488 w 1286261"/>
                <a:gd name="connsiteY1" fmla="*/ 1027067 h 1790702"/>
                <a:gd name="connsiteX2" fmla="*/ 553513 w 1286261"/>
                <a:gd name="connsiteY2" fmla="*/ 1201151 h 1790702"/>
                <a:gd name="connsiteX3" fmla="*/ 345134 w 1286261"/>
                <a:gd name="connsiteY3" fmla="*/ 1255004 h 1790702"/>
                <a:gd name="connsiteX4" fmla="*/ 73119 w 1286261"/>
                <a:gd name="connsiteY4" fmla="*/ 1027067 h 1790702"/>
                <a:gd name="connsiteX5" fmla="*/ 213338 w 1286261"/>
                <a:gd name="connsiteY5" fmla="*/ 996071 h 1790702"/>
                <a:gd name="connsiteX6" fmla="*/ 1224316 w 1286261"/>
                <a:gd name="connsiteY6" fmla="*/ 836548 h 1790702"/>
                <a:gd name="connsiteX7" fmla="*/ 1283107 w 1286261"/>
                <a:gd name="connsiteY7" fmla="*/ 849708 h 1790702"/>
                <a:gd name="connsiteX8" fmla="*/ 1032518 w 1286261"/>
                <a:gd name="connsiteY8" fmla="*/ 1183880 h 1790702"/>
                <a:gd name="connsiteX9" fmla="*/ 778188 w 1286261"/>
                <a:gd name="connsiteY9" fmla="*/ 1181396 h 1790702"/>
                <a:gd name="connsiteX10" fmla="*/ 875432 w 1286261"/>
                <a:gd name="connsiteY10" fmla="*/ 946606 h 1790702"/>
                <a:gd name="connsiteX11" fmla="*/ 1224316 w 1286261"/>
                <a:gd name="connsiteY11" fmla="*/ 836548 h 1790702"/>
                <a:gd name="connsiteX12" fmla="*/ 153922 w 1286261"/>
                <a:gd name="connsiteY12" fmla="*/ 668143 h 1790702"/>
                <a:gd name="connsiteX13" fmla="*/ 300531 w 1286261"/>
                <a:gd name="connsiteY13" fmla="*/ 690123 h 1790702"/>
                <a:gd name="connsiteX14" fmla="*/ 387045 w 1286261"/>
                <a:gd name="connsiteY14" fmla="*/ 808998 h 1790702"/>
                <a:gd name="connsiteX15" fmla="*/ 243680 w 1286261"/>
                <a:gd name="connsiteY15" fmla="*/ 844908 h 1790702"/>
                <a:gd name="connsiteX16" fmla="*/ 58294 w 1286261"/>
                <a:gd name="connsiteY16" fmla="*/ 688885 h 1790702"/>
                <a:gd name="connsiteX17" fmla="*/ 153922 w 1286261"/>
                <a:gd name="connsiteY17" fmla="*/ 668143 h 1790702"/>
                <a:gd name="connsiteX18" fmla="*/ 884743 w 1286261"/>
                <a:gd name="connsiteY18" fmla="*/ 485672 h 1790702"/>
                <a:gd name="connsiteX19" fmla="*/ 899900 w 1286261"/>
                <a:gd name="connsiteY19" fmla="*/ 488086 h 1790702"/>
                <a:gd name="connsiteX20" fmla="*/ 816519 w 1286261"/>
                <a:gd name="connsiteY20" fmla="*/ 753446 h 1790702"/>
                <a:gd name="connsiteX21" fmla="*/ 655979 w 1286261"/>
                <a:gd name="connsiteY21" fmla="*/ 808262 h 1790702"/>
                <a:gd name="connsiteX22" fmla="*/ 665935 w 1286261"/>
                <a:gd name="connsiteY22" fmla="*/ 638831 h 1790702"/>
                <a:gd name="connsiteX23" fmla="*/ 884743 w 1286261"/>
                <a:gd name="connsiteY23" fmla="*/ 485672 h 1790702"/>
                <a:gd name="connsiteX24" fmla="*/ 177373 w 1286261"/>
                <a:gd name="connsiteY24" fmla="*/ 442344 h 1790702"/>
                <a:gd name="connsiteX25" fmla="*/ 222533 w 1286261"/>
                <a:gd name="connsiteY25" fmla="*/ 447461 h 1790702"/>
                <a:gd name="connsiteX26" fmla="*/ 285091 w 1286261"/>
                <a:gd name="connsiteY26" fmla="*/ 516151 h 1790702"/>
                <a:gd name="connsiteX27" fmla="*/ 196258 w 1286261"/>
                <a:gd name="connsiteY27" fmla="*/ 548042 h 1790702"/>
                <a:gd name="connsiteX28" fmla="*/ 68638 w 1286261"/>
                <a:gd name="connsiteY28" fmla="*/ 462180 h 1790702"/>
                <a:gd name="connsiteX29" fmla="*/ 177373 w 1286261"/>
                <a:gd name="connsiteY29" fmla="*/ 442344 h 1790702"/>
                <a:gd name="connsiteX30" fmla="*/ 555453 w 1286261"/>
                <a:gd name="connsiteY30" fmla="*/ 243665 h 1790702"/>
                <a:gd name="connsiteX31" fmla="*/ 569207 w 1286261"/>
                <a:gd name="connsiteY31" fmla="*/ 424000 h 1790702"/>
                <a:gd name="connsiteX32" fmla="*/ 485430 w 1286261"/>
                <a:gd name="connsiteY32" fmla="*/ 496134 h 1790702"/>
                <a:gd name="connsiteX33" fmla="*/ 449168 w 1286261"/>
                <a:gd name="connsiteY33" fmla="*/ 391664 h 1790702"/>
                <a:gd name="connsiteX34" fmla="*/ 555453 w 1286261"/>
                <a:gd name="connsiteY34" fmla="*/ 243665 h 1790702"/>
                <a:gd name="connsiteX35" fmla="*/ 20775 w 1286261"/>
                <a:gd name="connsiteY35" fmla="*/ 408 h 1790702"/>
                <a:gd name="connsiteX36" fmla="*/ 209822 w 1286261"/>
                <a:gd name="connsiteY36" fmla="*/ 141918 h 1790702"/>
                <a:gd name="connsiteX37" fmla="*/ 222245 w 1286261"/>
                <a:gd name="connsiteY37" fmla="*/ 281603 h 1790702"/>
                <a:gd name="connsiteX38" fmla="*/ 534049 w 1286261"/>
                <a:gd name="connsiteY38" fmla="*/ 753041 h 1790702"/>
                <a:gd name="connsiteX39" fmla="*/ 640882 w 1286261"/>
                <a:gd name="connsiteY39" fmla="*/ 1790702 h 1790702"/>
                <a:gd name="connsiteX40" fmla="*/ 619764 w 1286261"/>
                <a:gd name="connsiteY40" fmla="*/ 1783219 h 1790702"/>
                <a:gd name="connsiteX41" fmla="*/ 514173 w 1286261"/>
                <a:gd name="connsiteY41" fmla="*/ 763018 h 1790702"/>
                <a:gd name="connsiteX42" fmla="*/ 206096 w 1286261"/>
                <a:gd name="connsiteY42" fmla="*/ 295322 h 1790702"/>
                <a:gd name="connsiteX43" fmla="*/ 74417 w 1286261"/>
                <a:gd name="connsiteY43" fmla="*/ 240446 h 1790702"/>
                <a:gd name="connsiteX44" fmla="*/ 7336 w 1286261"/>
                <a:gd name="connsiteY44" fmla="*/ 2233 h 1790702"/>
                <a:gd name="connsiteX45" fmla="*/ 20775 w 1286261"/>
                <a:gd name="connsiteY45" fmla="*/ 408 h 179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86261" h="1790702">
                  <a:moveTo>
                    <a:pt x="213338" y="996071"/>
                  </a:moveTo>
                  <a:cubicBezTo>
                    <a:pt x="285865" y="995758"/>
                    <a:pt x="370714" y="1005777"/>
                    <a:pt x="427488" y="1027067"/>
                  </a:cubicBezTo>
                  <a:cubicBezTo>
                    <a:pt x="542283" y="1068397"/>
                    <a:pt x="563495" y="1176103"/>
                    <a:pt x="553513" y="1201151"/>
                  </a:cubicBezTo>
                  <a:cubicBezTo>
                    <a:pt x="544779" y="1227451"/>
                    <a:pt x="458682" y="1296333"/>
                    <a:pt x="345134" y="1255004"/>
                  </a:cubicBezTo>
                  <a:cubicBezTo>
                    <a:pt x="231586" y="1212422"/>
                    <a:pt x="59393" y="1065892"/>
                    <a:pt x="73119" y="1027067"/>
                  </a:cubicBezTo>
                  <a:cubicBezTo>
                    <a:pt x="80605" y="1007029"/>
                    <a:pt x="140811" y="996384"/>
                    <a:pt x="213338" y="996071"/>
                  </a:cubicBezTo>
                  <a:close/>
                  <a:moveTo>
                    <a:pt x="1224316" y="836548"/>
                  </a:moveTo>
                  <a:cubicBezTo>
                    <a:pt x="1254432" y="835500"/>
                    <a:pt x="1275938" y="839459"/>
                    <a:pt x="1283107" y="849708"/>
                  </a:cubicBezTo>
                  <a:cubicBezTo>
                    <a:pt x="1310534" y="890703"/>
                    <a:pt x="1153449" y="1105617"/>
                    <a:pt x="1032518" y="1183880"/>
                  </a:cubicBezTo>
                  <a:cubicBezTo>
                    <a:pt x="914080" y="1263386"/>
                    <a:pt x="795642" y="1208726"/>
                    <a:pt x="778188" y="1181396"/>
                  </a:cubicBezTo>
                  <a:cubicBezTo>
                    <a:pt x="760734" y="1154065"/>
                    <a:pt x="756994" y="1024869"/>
                    <a:pt x="875432" y="946606"/>
                  </a:cubicBezTo>
                  <a:cubicBezTo>
                    <a:pt x="966130" y="887908"/>
                    <a:pt x="1133969" y="839692"/>
                    <a:pt x="1224316" y="836548"/>
                  </a:cubicBezTo>
                  <a:close/>
                  <a:moveTo>
                    <a:pt x="153922" y="668143"/>
                  </a:moveTo>
                  <a:cubicBezTo>
                    <a:pt x="203513" y="668143"/>
                    <a:pt x="261601" y="675264"/>
                    <a:pt x="300531" y="690123"/>
                  </a:cubicBezTo>
                  <a:cubicBezTo>
                    <a:pt x="378393" y="717365"/>
                    <a:pt x="393224" y="791662"/>
                    <a:pt x="387045" y="808998"/>
                  </a:cubicBezTo>
                  <a:cubicBezTo>
                    <a:pt x="379629" y="827572"/>
                    <a:pt x="322778" y="873389"/>
                    <a:pt x="243680" y="844908"/>
                  </a:cubicBezTo>
                  <a:cubicBezTo>
                    <a:pt x="165818" y="816428"/>
                    <a:pt x="48407" y="716127"/>
                    <a:pt x="58294" y="688885"/>
                  </a:cubicBezTo>
                  <a:cubicBezTo>
                    <a:pt x="63238" y="675264"/>
                    <a:pt x="104332" y="668143"/>
                    <a:pt x="153922" y="668143"/>
                  </a:cubicBezTo>
                  <a:close/>
                  <a:moveTo>
                    <a:pt x="884743" y="485672"/>
                  </a:moveTo>
                  <a:cubicBezTo>
                    <a:pt x="891441" y="484874"/>
                    <a:pt x="896633" y="485594"/>
                    <a:pt x="899900" y="488086"/>
                  </a:cubicBezTo>
                  <a:cubicBezTo>
                    <a:pt x="926035" y="508019"/>
                    <a:pt x="875010" y="677451"/>
                    <a:pt x="816519" y="753446"/>
                  </a:cubicBezTo>
                  <a:cubicBezTo>
                    <a:pt x="759272" y="829441"/>
                    <a:pt x="673402" y="820720"/>
                    <a:pt x="655979" y="808262"/>
                  </a:cubicBezTo>
                  <a:cubicBezTo>
                    <a:pt x="639801" y="794558"/>
                    <a:pt x="608688" y="713580"/>
                    <a:pt x="665935" y="638831"/>
                  </a:cubicBezTo>
                  <a:cubicBezTo>
                    <a:pt x="717115" y="571245"/>
                    <a:pt x="837850" y="491259"/>
                    <a:pt x="884743" y="485672"/>
                  </a:cubicBezTo>
                  <a:close/>
                  <a:moveTo>
                    <a:pt x="177373" y="442344"/>
                  </a:moveTo>
                  <a:cubicBezTo>
                    <a:pt x="193912" y="442785"/>
                    <a:pt x="209708" y="444395"/>
                    <a:pt x="222533" y="447461"/>
                  </a:cubicBezTo>
                  <a:cubicBezTo>
                    <a:pt x="273831" y="459727"/>
                    <a:pt x="288845" y="505111"/>
                    <a:pt x="285091" y="516151"/>
                  </a:cubicBezTo>
                  <a:cubicBezTo>
                    <a:pt x="282589" y="527190"/>
                    <a:pt x="247556" y="560308"/>
                    <a:pt x="196258" y="548042"/>
                  </a:cubicBezTo>
                  <a:cubicBezTo>
                    <a:pt x="144960" y="534550"/>
                    <a:pt x="64884" y="480579"/>
                    <a:pt x="68638" y="462180"/>
                  </a:cubicBezTo>
                  <a:cubicBezTo>
                    <a:pt x="71453" y="450221"/>
                    <a:pt x="127756" y="441021"/>
                    <a:pt x="177373" y="442344"/>
                  </a:cubicBezTo>
                  <a:close/>
                  <a:moveTo>
                    <a:pt x="555453" y="243665"/>
                  </a:moveTo>
                  <a:cubicBezTo>
                    <a:pt x="576710" y="248640"/>
                    <a:pt x="585463" y="364303"/>
                    <a:pt x="569207" y="424000"/>
                  </a:cubicBezTo>
                  <a:cubicBezTo>
                    <a:pt x="552952" y="483697"/>
                    <a:pt x="499184" y="499865"/>
                    <a:pt x="485430" y="496134"/>
                  </a:cubicBezTo>
                  <a:cubicBezTo>
                    <a:pt x="471675" y="492403"/>
                    <a:pt x="432912" y="451361"/>
                    <a:pt x="449168" y="391664"/>
                  </a:cubicBezTo>
                  <a:cubicBezTo>
                    <a:pt x="465423" y="330724"/>
                    <a:pt x="534196" y="237447"/>
                    <a:pt x="555453" y="243665"/>
                  </a:cubicBezTo>
                  <a:close/>
                  <a:moveTo>
                    <a:pt x="20775" y="408"/>
                  </a:moveTo>
                  <a:cubicBezTo>
                    <a:pt x="61995" y="6598"/>
                    <a:pt x="166344" y="81897"/>
                    <a:pt x="209822" y="141918"/>
                  </a:cubicBezTo>
                  <a:cubicBezTo>
                    <a:pt x="250817" y="198041"/>
                    <a:pt x="238394" y="256659"/>
                    <a:pt x="222245" y="281603"/>
                  </a:cubicBezTo>
                  <a:cubicBezTo>
                    <a:pt x="263239" y="327749"/>
                    <a:pt x="412309" y="507344"/>
                    <a:pt x="534049" y="753041"/>
                  </a:cubicBezTo>
                  <a:cubicBezTo>
                    <a:pt x="664485" y="1014950"/>
                    <a:pt x="788710" y="1407815"/>
                    <a:pt x="640882" y="1790702"/>
                  </a:cubicBezTo>
                  <a:lnTo>
                    <a:pt x="619764" y="1783219"/>
                  </a:lnTo>
                  <a:cubicBezTo>
                    <a:pt x="700510" y="1576185"/>
                    <a:pt x="746473" y="1231961"/>
                    <a:pt x="514173" y="763018"/>
                  </a:cubicBezTo>
                  <a:cubicBezTo>
                    <a:pt x="393675" y="518569"/>
                    <a:pt x="244605" y="340221"/>
                    <a:pt x="206096" y="295322"/>
                  </a:cubicBezTo>
                  <a:cubicBezTo>
                    <a:pt x="180009" y="302805"/>
                    <a:pt x="116654" y="299064"/>
                    <a:pt x="74417" y="240446"/>
                  </a:cubicBezTo>
                  <a:cubicBezTo>
                    <a:pt x="24727" y="171850"/>
                    <a:pt x="-17509" y="19693"/>
                    <a:pt x="7336" y="2233"/>
                  </a:cubicBezTo>
                  <a:cubicBezTo>
                    <a:pt x="10286" y="50"/>
                    <a:pt x="14886" y="-476"/>
                    <a:pt x="20775" y="408"/>
                  </a:cubicBezTo>
                  <a:close/>
                </a:path>
              </a:pathLst>
            </a:custGeom>
            <a:solidFill>
              <a:srgbClr val="CED4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E2C0A5B9-9BAD-4D4C-A484-EAEDA5B44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612" y="10598692"/>
              <a:ext cx="4866742" cy="1620414"/>
            </a:xfrm>
            <a:custGeom>
              <a:avLst/>
              <a:gdLst>
                <a:gd name="T0" fmla="*/ 3870 w 3906"/>
                <a:gd name="T1" fmla="*/ 860 h 1302"/>
                <a:gd name="T2" fmla="*/ 3870 w 3906"/>
                <a:gd name="T3" fmla="*/ 860 h 1302"/>
                <a:gd name="T4" fmla="*/ 3606 w 3906"/>
                <a:gd name="T5" fmla="*/ 849 h 1302"/>
                <a:gd name="T6" fmla="*/ 3606 w 3906"/>
                <a:gd name="T7" fmla="*/ 849 h 1302"/>
                <a:gd name="T8" fmla="*/ 3649 w 3906"/>
                <a:gd name="T9" fmla="*/ 509 h 1302"/>
                <a:gd name="T10" fmla="*/ 3649 w 3906"/>
                <a:gd name="T11" fmla="*/ 509 h 1302"/>
                <a:gd name="T12" fmla="*/ 3283 w 3906"/>
                <a:gd name="T13" fmla="*/ 682 h 1302"/>
                <a:gd name="T14" fmla="*/ 3283 w 3906"/>
                <a:gd name="T15" fmla="*/ 682 h 1302"/>
                <a:gd name="T16" fmla="*/ 3288 w 3906"/>
                <a:gd name="T17" fmla="*/ 371 h 1302"/>
                <a:gd name="T18" fmla="*/ 3288 w 3906"/>
                <a:gd name="T19" fmla="*/ 371 h 1302"/>
                <a:gd name="T20" fmla="*/ 3007 w 3906"/>
                <a:gd name="T21" fmla="*/ 434 h 1302"/>
                <a:gd name="T22" fmla="*/ 3007 w 3906"/>
                <a:gd name="T23" fmla="*/ 434 h 1302"/>
                <a:gd name="T24" fmla="*/ 2875 w 3906"/>
                <a:gd name="T25" fmla="*/ 201 h 1302"/>
                <a:gd name="T26" fmla="*/ 2875 w 3906"/>
                <a:gd name="T27" fmla="*/ 201 h 1302"/>
                <a:gd name="T28" fmla="*/ 2704 w 3906"/>
                <a:gd name="T29" fmla="*/ 349 h 1302"/>
                <a:gd name="T30" fmla="*/ 2704 w 3906"/>
                <a:gd name="T31" fmla="*/ 349 h 1302"/>
                <a:gd name="T32" fmla="*/ 2457 w 3906"/>
                <a:gd name="T33" fmla="*/ 245 h 1302"/>
                <a:gd name="T34" fmla="*/ 2457 w 3906"/>
                <a:gd name="T35" fmla="*/ 245 h 1302"/>
                <a:gd name="T36" fmla="*/ 2456 w 3906"/>
                <a:gd name="T37" fmla="*/ 318 h 1302"/>
                <a:gd name="T38" fmla="*/ 2456 w 3906"/>
                <a:gd name="T39" fmla="*/ 318 h 1302"/>
                <a:gd name="T40" fmla="*/ 2124 w 3906"/>
                <a:gd name="T41" fmla="*/ 140 h 1302"/>
                <a:gd name="T42" fmla="*/ 2124 w 3906"/>
                <a:gd name="T43" fmla="*/ 140 h 1302"/>
                <a:gd name="T44" fmla="*/ 2167 w 3906"/>
                <a:gd name="T45" fmla="*/ 302 h 1302"/>
                <a:gd name="T46" fmla="*/ 2167 w 3906"/>
                <a:gd name="T47" fmla="*/ 302 h 1302"/>
                <a:gd name="T48" fmla="*/ 1974 w 3906"/>
                <a:gd name="T49" fmla="*/ 173 h 1302"/>
                <a:gd name="T50" fmla="*/ 1974 w 3906"/>
                <a:gd name="T51" fmla="*/ 173 h 1302"/>
                <a:gd name="T52" fmla="*/ 1558 w 3906"/>
                <a:gd name="T53" fmla="*/ 129 h 1302"/>
                <a:gd name="T54" fmla="*/ 1558 w 3906"/>
                <a:gd name="T55" fmla="*/ 129 h 1302"/>
                <a:gd name="T56" fmla="*/ 1570 w 3906"/>
                <a:gd name="T57" fmla="*/ 214 h 1302"/>
                <a:gd name="T58" fmla="*/ 1570 w 3906"/>
                <a:gd name="T59" fmla="*/ 214 h 1302"/>
                <a:gd name="T60" fmla="*/ 1506 w 3906"/>
                <a:gd name="T61" fmla="*/ 180 h 1302"/>
                <a:gd name="T62" fmla="*/ 1506 w 3906"/>
                <a:gd name="T63" fmla="*/ 180 h 1302"/>
                <a:gd name="T64" fmla="*/ 965 w 3906"/>
                <a:gd name="T65" fmla="*/ 72 h 1302"/>
                <a:gd name="T66" fmla="*/ 965 w 3906"/>
                <a:gd name="T67" fmla="*/ 72 h 1302"/>
                <a:gd name="T68" fmla="*/ 1066 w 3906"/>
                <a:gd name="T69" fmla="*/ 240 h 1302"/>
                <a:gd name="T70" fmla="*/ 1066 w 3906"/>
                <a:gd name="T71" fmla="*/ 240 h 1302"/>
                <a:gd name="T72" fmla="*/ 236 w 3906"/>
                <a:gd name="T73" fmla="*/ 135 h 1302"/>
                <a:gd name="T74" fmla="*/ 236 w 3906"/>
                <a:gd name="T75" fmla="*/ 135 h 1302"/>
                <a:gd name="T76" fmla="*/ 649 w 3906"/>
                <a:gd name="T77" fmla="*/ 663 h 1302"/>
                <a:gd name="T78" fmla="*/ 649 w 3906"/>
                <a:gd name="T79" fmla="*/ 663 h 1302"/>
                <a:gd name="T80" fmla="*/ 600 w 3906"/>
                <a:gd name="T81" fmla="*/ 648 h 1302"/>
                <a:gd name="T82" fmla="*/ 600 w 3906"/>
                <a:gd name="T83" fmla="*/ 648 h 1302"/>
                <a:gd name="T84" fmla="*/ 32 w 3906"/>
                <a:gd name="T85" fmla="*/ 713 h 1302"/>
                <a:gd name="T86" fmla="*/ 32 w 3906"/>
                <a:gd name="T87" fmla="*/ 713 h 1302"/>
                <a:gd name="T88" fmla="*/ 459 w 3906"/>
                <a:gd name="T89" fmla="*/ 1062 h 1302"/>
                <a:gd name="T90" fmla="*/ 459 w 3906"/>
                <a:gd name="T91" fmla="*/ 1062 h 1302"/>
                <a:gd name="T92" fmla="*/ 316 w 3906"/>
                <a:gd name="T93" fmla="*/ 1170 h 1302"/>
                <a:gd name="T94" fmla="*/ 316 w 3906"/>
                <a:gd name="T95" fmla="*/ 1170 h 1302"/>
                <a:gd name="T96" fmla="*/ 653 w 3906"/>
                <a:gd name="T97" fmla="*/ 1301 h 1302"/>
                <a:gd name="T98" fmla="*/ 653 w 3906"/>
                <a:gd name="T99" fmla="*/ 1301 h 1302"/>
                <a:gd name="T100" fmla="*/ 3833 w 3906"/>
                <a:gd name="T101" fmla="*/ 1301 h 1302"/>
                <a:gd name="T102" fmla="*/ 3833 w 3906"/>
                <a:gd name="T103" fmla="*/ 1301 h 1302"/>
                <a:gd name="T104" fmla="*/ 3830 w 3906"/>
                <a:gd name="T105" fmla="*/ 1285 h 1302"/>
                <a:gd name="T106" fmla="*/ 3830 w 3906"/>
                <a:gd name="T107" fmla="*/ 1285 h 1302"/>
                <a:gd name="T108" fmla="*/ 3868 w 3906"/>
                <a:gd name="T109" fmla="*/ 1042 h 1302"/>
                <a:gd name="T110" fmla="*/ 3868 w 3906"/>
                <a:gd name="T111" fmla="*/ 1042 h 1302"/>
                <a:gd name="T112" fmla="*/ 3870 w 3906"/>
                <a:gd name="T113" fmla="*/ 86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06" h="1302">
                  <a:moveTo>
                    <a:pt x="3870" y="860"/>
                  </a:moveTo>
                  <a:lnTo>
                    <a:pt x="3870" y="860"/>
                  </a:lnTo>
                  <a:cubicBezTo>
                    <a:pt x="3822" y="798"/>
                    <a:pt x="3714" y="797"/>
                    <a:pt x="3606" y="849"/>
                  </a:cubicBezTo>
                  <a:lnTo>
                    <a:pt x="3606" y="849"/>
                  </a:lnTo>
                  <a:cubicBezTo>
                    <a:pt x="3695" y="704"/>
                    <a:pt x="3716" y="562"/>
                    <a:pt x="3649" y="509"/>
                  </a:cubicBezTo>
                  <a:lnTo>
                    <a:pt x="3649" y="509"/>
                  </a:lnTo>
                  <a:cubicBezTo>
                    <a:pt x="3574" y="450"/>
                    <a:pt x="3414" y="527"/>
                    <a:pt x="3283" y="682"/>
                  </a:cubicBezTo>
                  <a:lnTo>
                    <a:pt x="3283" y="682"/>
                  </a:lnTo>
                  <a:cubicBezTo>
                    <a:pt x="3346" y="544"/>
                    <a:pt x="3353" y="422"/>
                    <a:pt x="3288" y="371"/>
                  </a:cubicBezTo>
                  <a:lnTo>
                    <a:pt x="3288" y="371"/>
                  </a:lnTo>
                  <a:cubicBezTo>
                    <a:pt x="3227" y="323"/>
                    <a:pt x="3118" y="351"/>
                    <a:pt x="3007" y="434"/>
                  </a:cubicBezTo>
                  <a:lnTo>
                    <a:pt x="3007" y="434"/>
                  </a:lnTo>
                  <a:cubicBezTo>
                    <a:pt x="2993" y="305"/>
                    <a:pt x="2944" y="211"/>
                    <a:pt x="2875" y="201"/>
                  </a:cubicBezTo>
                  <a:lnTo>
                    <a:pt x="2875" y="201"/>
                  </a:lnTo>
                  <a:cubicBezTo>
                    <a:pt x="2813" y="193"/>
                    <a:pt x="2750" y="252"/>
                    <a:pt x="2704" y="349"/>
                  </a:cubicBezTo>
                  <a:lnTo>
                    <a:pt x="2704" y="349"/>
                  </a:lnTo>
                  <a:cubicBezTo>
                    <a:pt x="2590" y="258"/>
                    <a:pt x="2490" y="213"/>
                    <a:pt x="2457" y="245"/>
                  </a:cubicBezTo>
                  <a:lnTo>
                    <a:pt x="2457" y="245"/>
                  </a:lnTo>
                  <a:cubicBezTo>
                    <a:pt x="2444" y="259"/>
                    <a:pt x="2444" y="285"/>
                    <a:pt x="2456" y="318"/>
                  </a:cubicBezTo>
                  <a:lnTo>
                    <a:pt x="2456" y="318"/>
                  </a:lnTo>
                  <a:cubicBezTo>
                    <a:pt x="2309" y="178"/>
                    <a:pt x="2165" y="99"/>
                    <a:pt x="2124" y="140"/>
                  </a:cubicBezTo>
                  <a:lnTo>
                    <a:pt x="2124" y="140"/>
                  </a:lnTo>
                  <a:cubicBezTo>
                    <a:pt x="2100" y="164"/>
                    <a:pt x="2119" y="225"/>
                    <a:pt x="2167" y="302"/>
                  </a:cubicBezTo>
                  <a:lnTo>
                    <a:pt x="2167" y="302"/>
                  </a:lnTo>
                  <a:cubicBezTo>
                    <a:pt x="2117" y="257"/>
                    <a:pt x="2051" y="212"/>
                    <a:pt x="1974" y="173"/>
                  </a:cubicBezTo>
                  <a:lnTo>
                    <a:pt x="1974" y="173"/>
                  </a:lnTo>
                  <a:cubicBezTo>
                    <a:pt x="1780" y="77"/>
                    <a:pt x="1595" y="56"/>
                    <a:pt x="1558" y="129"/>
                  </a:cubicBezTo>
                  <a:lnTo>
                    <a:pt x="1558" y="129"/>
                  </a:lnTo>
                  <a:cubicBezTo>
                    <a:pt x="1547" y="152"/>
                    <a:pt x="1552" y="181"/>
                    <a:pt x="1570" y="214"/>
                  </a:cubicBezTo>
                  <a:lnTo>
                    <a:pt x="1570" y="214"/>
                  </a:lnTo>
                  <a:cubicBezTo>
                    <a:pt x="1549" y="203"/>
                    <a:pt x="1528" y="191"/>
                    <a:pt x="1506" y="180"/>
                  </a:cubicBezTo>
                  <a:lnTo>
                    <a:pt x="1506" y="180"/>
                  </a:lnTo>
                  <a:cubicBezTo>
                    <a:pt x="1243" y="48"/>
                    <a:pt x="1001" y="0"/>
                    <a:pt x="965" y="72"/>
                  </a:cubicBezTo>
                  <a:lnTo>
                    <a:pt x="965" y="72"/>
                  </a:lnTo>
                  <a:cubicBezTo>
                    <a:pt x="946" y="108"/>
                    <a:pt x="987" y="171"/>
                    <a:pt x="1066" y="240"/>
                  </a:cubicBezTo>
                  <a:lnTo>
                    <a:pt x="1066" y="240"/>
                  </a:lnTo>
                  <a:cubicBezTo>
                    <a:pt x="659" y="56"/>
                    <a:pt x="304" y="6"/>
                    <a:pt x="236" y="135"/>
                  </a:cubicBezTo>
                  <a:lnTo>
                    <a:pt x="236" y="135"/>
                  </a:lnTo>
                  <a:cubicBezTo>
                    <a:pt x="178" y="247"/>
                    <a:pt x="352" y="459"/>
                    <a:pt x="649" y="663"/>
                  </a:cubicBezTo>
                  <a:lnTo>
                    <a:pt x="649" y="663"/>
                  </a:lnTo>
                  <a:cubicBezTo>
                    <a:pt x="633" y="658"/>
                    <a:pt x="616" y="653"/>
                    <a:pt x="600" y="648"/>
                  </a:cubicBezTo>
                  <a:lnTo>
                    <a:pt x="600" y="648"/>
                  </a:lnTo>
                  <a:cubicBezTo>
                    <a:pt x="319" y="568"/>
                    <a:pt x="65" y="597"/>
                    <a:pt x="32" y="713"/>
                  </a:cubicBezTo>
                  <a:lnTo>
                    <a:pt x="32" y="713"/>
                  </a:lnTo>
                  <a:cubicBezTo>
                    <a:pt x="0" y="826"/>
                    <a:pt x="190" y="981"/>
                    <a:pt x="459" y="1062"/>
                  </a:cubicBezTo>
                  <a:lnTo>
                    <a:pt x="459" y="1062"/>
                  </a:lnTo>
                  <a:cubicBezTo>
                    <a:pt x="373" y="1086"/>
                    <a:pt x="316" y="1125"/>
                    <a:pt x="316" y="1170"/>
                  </a:cubicBezTo>
                  <a:lnTo>
                    <a:pt x="316" y="1170"/>
                  </a:lnTo>
                  <a:cubicBezTo>
                    <a:pt x="316" y="1242"/>
                    <a:pt x="467" y="1300"/>
                    <a:pt x="653" y="1301"/>
                  </a:cubicBezTo>
                  <a:lnTo>
                    <a:pt x="653" y="1301"/>
                  </a:lnTo>
                  <a:lnTo>
                    <a:pt x="3833" y="1301"/>
                  </a:lnTo>
                  <a:lnTo>
                    <a:pt x="3833" y="1301"/>
                  </a:lnTo>
                  <a:cubicBezTo>
                    <a:pt x="3832" y="1296"/>
                    <a:pt x="3831" y="1290"/>
                    <a:pt x="3830" y="1285"/>
                  </a:cubicBezTo>
                  <a:lnTo>
                    <a:pt x="3830" y="1285"/>
                  </a:lnTo>
                  <a:cubicBezTo>
                    <a:pt x="3818" y="1202"/>
                    <a:pt x="3830" y="1118"/>
                    <a:pt x="3868" y="1042"/>
                  </a:cubicBezTo>
                  <a:lnTo>
                    <a:pt x="3868" y="1042"/>
                  </a:lnTo>
                  <a:cubicBezTo>
                    <a:pt x="3902" y="973"/>
                    <a:pt x="3905" y="905"/>
                    <a:pt x="3870" y="860"/>
                  </a:cubicBezTo>
                </a:path>
              </a:pathLst>
            </a:custGeom>
            <a:solidFill>
              <a:srgbClr val="6A6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6F54461-75BF-534F-9A19-66BBD7F9F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483" y="11098549"/>
              <a:ext cx="4184389" cy="1047905"/>
            </a:xfrm>
            <a:custGeom>
              <a:avLst/>
              <a:gdLst>
                <a:gd name="connsiteX0" fmla="*/ 4143807 w 4184389"/>
                <a:gd name="connsiteY0" fmla="*/ 966758 h 1047905"/>
                <a:gd name="connsiteX1" fmla="*/ 4184389 w 4184389"/>
                <a:gd name="connsiteY1" fmla="*/ 1006707 h 1047905"/>
                <a:gd name="connsiteX2" fmla="*/ 4143807 w 4184389"/>
                <a:gd name="connsiteY2" fmla="*/ 1047905 h 1047905"/>
                <a:gd name="connsiteX3" fmla="*/ 4103224 w 4184389"/>
                <a:gd name="connsiteY3" fmla="*/ 1006707 h 1047905"/>
                <a:gd name="connsiteX4" fmla="*/ 4143807 w 4184389"/>
                <a:gd name="connsiteY4" fmla="*/ 966758 h 1047905"/>
                <a:gd name="connsiteX5" fmla="*/ 1098587 w 4184389"/>
                <a:gd name="connsiteY5" fmla="*/ 686619 h 1047905"/>
                <a:gd name="connsiteX6" fmla="*/ 1179732 w 4184389"/>
                <a:gd name="connsiteY6" fmla="*/ 769013 h 1047905"/>
                <a:gd name="connsiteX7" fmla="*/ 1098587 w 4184389"/>
                <a:gd name="connsiteY7" fmla="*/ 850159 h 1047905"/>
                <a:gd name="connsiteX8" fmla="*/ 1016193 w 4184389"/>
                <a:gd name="connsiteY8" fmla="*/ 769013 h 1047905"/>
                <a:gd name="connsiteX9" fmla="*/ 1098587 w 4184389"/>
                <a:gd name="connsiteY9" fmla="*/ 686619 h 1047905"/>
                <a:gd name="connsiteX10" fmla="*/ 3105628 w 4184389"/>
                <a:gd name="connsiteY10" fmla="*/ 626195 h 1047905"/>
                <a:gd name="connsiteX11" fmla="*/ 3201126 w 4184389"/>
                <a:gd name="connsiteY11" fmla="*/ 722322 h 1047905"/>
                <a:gd name="connsiteX12" fmla="*/ 3105628 w 4184389"/>
                <a:gd name="connsiteY12" fmla="*/ 817201 h 1047905"/>
                <a:gd name="connsiteX13" fmla="*/ 3010130 w 4184389"/>
                <a:gd name="connsiteY13" fmla="*/ 722322 h 1047905"/>
                <a:gd name="connsiteX14" fmla="*/ 3105628 w 4184389"/>
                <a:gd name="connsiteY14" fmla="*/ 626195 h 1047905"/>
                <a:gd name="connsiteX15" fmla="*/ 40582 w 4184389"/>
                <a:gd name="connsiteY15" fmla="*/ 532814 h 1047905"/>
                <a:gd name="connsiteX16" fmla="*/ 81163 w 4184389"/>
                <a:gd name="connsiteY16" fmla="*/ 572762 h 1047905"/>
                <a:gd name="connsiteX17" fmla="*/ 40582 w 4184389"/>
                <a:gd name="connsiteY17" fmla="*/ 613959 h 1047905"/>
                <a:gd name="connsiteX18" fmla="*/ 0 w 4184389"/>
                <a:gd name="connsiteY18" fmla="*/ 572762 h 1047905"/>
                <a:gd name="connsiteX19" fmla="*/ 40582 w 4184389"/>
                <a:gd name="connsiteY19" fmla="*/ 532814 h 1047905"/>
                <a:gd name="connsiteX20" fmla="*/ 1643885 w 4184389"/>
                <a:gd name="connsiteY20" fmla="*/ 0 h 1047905"/>
                <a:gd name="connsiteX21" fmla="*/ 1685081 w 4184389"/>
                <a:gd name="connsiteY21" fmla="*/ 41197 h 1047905"/>
                <a:gd name="connsiteX22" fmla="*/ 1643885 w 4184389"/>
                <a:gd name="connsiteY22" fmla="*/ 81147 h 1047905"/>
                <a:gd name="connsiteX23" fmla="*/ 1603937 w 4184389"/>
                <a:gd name="connsiteY23" fmla="*/ 41197 h 1047905"/>
                <a:gd name="connsiteX24" fmla="*/ 1643885 w 4184389"/>
                <a:gd name="connsiteY24" fmla="*/ 0 h 104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84389" h="1047905">
                  <a:moveTo>
                    <a:pt x="4143807" y="966758"/>
                  </a:moveTo>
                  <a:cubicBezTo>
                    <a:pt x="4165943" y="966758"/>
                    <a:pt x="4184389" y="984236"/>
                    <a:pt x="4184389" y="1006707"/>
                  </a:cubicBezTo>
                  <a:cubicBezTo>
                    <a:pt x="4184389" y="1029178"/>
                    <a:pt x="4165943" y="1047905"/>
                    <a:pt x="4143807" y="1047905"/>
                  </a:cubicBezTo>
                  <a:cubicBezTo>
                    <a:pt x="4121671" y="1047905"/>
                    <a:pt x="4103224" y="1029178"/>
                    <a:pt x="4103224" y="1006707"/>
                  </a:cubicBezTo>
                  <a:cubicBezTo>
                    <a:pt x="4103224" y="984236"/>
                    <a:pt x="4121671" y="966758"/>
                    <a:pt x="4143807" y="966758"/>
                  </a:cubicBezTo>
                  <a:close/>
                  <a:moveTo>
                    <a:pt x="1098587" y="686619"/>
                  </a:moveTo>
                  <a:cubicBezTo>
                    <a:pt x="1143529" y="686619"/>
                    <a:pt x="1179732" y="724071"/>
                    <a:pt x="1179732" y="769013"/>
                  </a:cubicBezTo>
                  <a:cubicBezTo>
                    <a:pt x="1179732" y="813955"/>
                    <a:pt x="1143529" y="850159"/>
                    <a:pt x="1098587" y="850159"/>
                  </a:cubicBezTo>
                  <a:cubicBezTo>
                    <a:pt x="1053645" y="850159"/>
                    <a:pt x="1016193" y="813955"/>
                    <a:pt x="1016193" y="769013"/>
                  </a:cubicBezTo>
                  <a:cubicBezTo>
                    <a:pt x="1016193" y="724071"/>
                    <a:pt x="1053645" y="686619"/>
                    <a:pt x="1098587" y="686619"/>
                  </a:cubicBezTo>
                  <a:close/>
                  <a:moveTo>
                    <a:pt x="3105628" y="626195"/>
                  </a:moveTo>
                  <a:cubicBezTo>
                    <a:pt x="3158403" y="626195"/>
                    <a:pt x="3201126" y="668641"/>
                    <a:pt x="3201126" y="722322"/>
                  </a:cubicBezTo>
                  <a:cubicBezTo>
                    <a:pt x="3201126" y="774755"/>
                    <a:pt x="3158403" y="817201"/>
                    <a:pt x="3105628" y="817201"/>
                  </a:cubicBezTo>
                  <a:cubicBezTo>
                    <a:pt x="3052853" y="817201"/>
                    <a:pt x="3010130" y="774755"/>
                    <a:pt x="3010130" y="722322"/>
                  </a:cubicBezTo>
                  <a:cubicBezTo>
                    <a:pt x="3010130" y="668641"/>
                    <a:pt x="3052853" y="626195"/>
                    <a:pt x="3105628" y="626195"/>
                  </a:cubicBezTo>
                  <a:close/>
                  <a:moveTo>
                    <a:pt x="40582" y="532814"/>
                  </a:moveTo>
                  <a:cubicBezTo>
                    <a:pt x="62717" y="532814"/>
                    <a:pt x="81163" y="550291"/>
                    <a:pt x="81163" y="572762"/>
                  </a:cubicBezTo>
                  <a:cubicBezTo>
                    <a:pt x="81163" y="595233"/>
                    <a:pt x="62717" y="613959"/>
                    <a:pt x="40582" y="613959"/>
                  </a:cubicBezTo>
                  <a:cubicBezTo>
                    <a:pt x="18446" y="613959"/>
                    <a:pt x="0" y="595233"/>
                    <a:pt x="0" y="572762"/>
                  </a:cubicBezTo>
                  <a:cubicBezTo>
                    <a:pt x="0" y="550291"/>
                    <a:pt x="18446" y="532814"/>
                    <a:pt x="40582" y="532814"/>
                  </a:cubicBezTo>
                  <a:close/>
                  <a:moveTo>
                    <a:pt x="1643885" y="0"/>
                  </a:moveTo>
                  <a:cubicBezTo>
                    <a:pt x="1667604" y="0"/>
                    <a:pt x="1685081" y="18726"/>
                    <a:pt x="1685081" y="41197"/>
                  </a:cubicBezTo>
                  <a:cubicBezTo>
                    <a:pt x="1685081" y="63669"/>
                    <a:pt x="1667604" y="81147"/>
                    <a:pt x="1643885" y="81147"/>
                  </a:cubicBezTo>
                  <a:cubicBezTo>
                    <a:pt x="1622663" y="81147"/>
                    <a:pt x="1603937" y="63669"/>
                    <a:pt x="1603937" y="41197"/>
                  </a:cubicBezTo>
                  <a:cubicBezTo>
                    <a:pt x="1603937" y="18726"/>
                    <a:pt x="1622663" y="0"/>
                    <a:pt x="1643885" y="0"/>
                  </a:cubicBezTo>
                  <a:close/>
                </a:path>
              </a:pathLst>
            </a:custGeom>
            <a:solidFill>
              <a:srgbClr val="CED4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65">
              <a:extLst>
                <a:ext uri="{FF2B5EF4-FFF2-40B4-BE49-F238E27FC236}">
                  <a16:creationId xmlns:a16="http://schemas.microsoft.com/office/drawing/2014/main" id="{3060CDA3-6C0F-DE4F-955F-9DE713DD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412" y="12609105"/>
              <a:ext cx="488873" cy="197746"/>
            </a:xfrm>
            <a:custGeom>
              <a:avLst/>
              <a:gdLst>
                <a:gd name="T0" fmla="*/ 301 w 394"/>
                <a:gd name="T1" fmla="*/ 82 h 160"/>
                <a:gd name="T2" fmla="*/ 301 w 394"/>
                <a:gd name="T3" fmla="*/ 82 h 160"/>
                <a:gd name="T4" fmla="*/ 257 w 394"/>
                <a:gd name="T5" fmla="*/ 75 h 160"/>
                <a:gd name="T6" fmla="*/ 257 w 394"/>
                <a:gd name="T7" fmla="*/ 75 h 160"/>
                <a:gd name="T8" fmla="*/ 95 w 394"/>
                <a:gd name="T9" fmla="*/ 41 h 160"/>
                <a:gd name="T10" fmla="*/ 95 w 394"/>
                <a:gd name="T11" fmla="*/ 41 h 160"/>
                <a:gd name="T12" fmla="*/ 0 w 394"/>
                <a:gd name="T13" fmla="*/ 0 h 160"/>
                <a:gd name="T14" fmla="*/ 0 w 394"/>
                <a:gd name="T15" fmla="*/ 159 h 160"/>
                <a:gd name="T16" fmla="*/ 56 w 394"/>
                <a:gd name="T17" fmla="*/ 159 h 160"/>
                <a:gd name="T18" fmla="*/ 65 w 394"/>
                <a:gd name="T19" fmla="*/ 111 h 160"/>
                <a:gd name="T20" fmla="*/ 136 w 394"/>
                <a:gd name="T21" fmla="*/ 159 h 160"/>
                <a:gd name="T22" fmla="*/ 393 w 394"/>
                <a:gd name="T23" fmla="*/ 159 h 160"/>
                <a:gd name="T24" fmla="*/ 393 w 394"/>
                <a:gd name="T25" fmla="*/ 159 h 160"/>
                <a:gd name="T26" fmla="*/ 301 w 394"/>
                <a:gd name="T27" fmla="*/ 8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60">
                  <a:moveTo>
                    <a:pt x="301" y="82"/>
                  </a:moveTo>
                  <a:lnTo>
                    <a:pt x="301" y="82"/>
                  </a:lnTo>
                  <a:cubicBezTo>
                    <a:pt x="285" y="80"/>
                    <a:pt x="271" y="79"/>
                    <a:pt x="257" y="75"/>
                  </a:cubicBezTo>
                  <a:lnTo>
                    <a:pt x="257" y="75"/>
                  </a:lnTo>
                  <a:cubicBezTo>
                    <a:pt x="201" y="82"/>
                    <a:pt x="132" y="80"/>
                    <a:pt x="95" y="41"/>
                  </a:cubicBezTo>
                  <a:lnTo>
                    <a:pt x="95" y="41"/>
                  </a:lnTo>
                  <a:cubicBezTo>
                    <a:pt x="66" y="11"/>
                    <a:pt x="28" y="1"/>
                    <a:pt x="0" y="0"/>
                  </a:cubicBezTo>
                  <a:lnTo>
                    <a:pt x="0" y="159"/>
                  </a:lnTo>
                  <a:lnTo>
                    <a:pt x="56" y="159"/>
                  </a:lnTo>
                  <a:lnTo>
                    <a:pt x="65" y="111"/>
                  </a:lnTo>
                  <a:lnTo>
                    <a:pt x="136" y="159"/>
                  </a:lnTo>
                  <a:lnTo>
                    <a:pt x="393" y="159"/>
                  </a:lnTo>
                  <a:lnTo>
                    <a:pt x="393" y="159"/>
                  </a:lnTo>
                  <a:cubicBezTo>
                    <a:pt x="393" y="126"/>
                    <a:pt x="371" y="85"/>
                    <a:pt x="301" y="82"/>
                  </a:cubicBezTo>
                </a:path>
              </a:pathLst>
            </a:custGeom>
            <a:solidFill>
              <a:srgbClr val="211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7BC9F968-304E-1A4E-89F8-73C19D4BC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413" y="12455304"/>
              <a:ext cx="324085" cy="258166"/>
            </a:xfrm>
            <a:custGeom>
              <a:avLst/>
              <a:gdLst>
                <a:gd name="T0" fmla="*/ 141 w 258"/>
                <a:gd name="T1" fmla="*/ 74 h 206"/>
                <a:gd name="T2" fmla="*/ 141 w 258"/>
                <a:gd name="T3" fmla="*/ 0 h 206"/>
                <a:gd name="T4" fmla="*/ 0 w 258"/>
                <a:gd name="T5" fmla="*/ 0 h 206"/>
                <a:gd name="T6" fmla="*/ 0 w 258"/>
                <a:gd name="T7" fmla="*/ 123 h 206"/>
                <a:gd name="T8" fmla="*/ 0 w 258"/>
                <a:gd name="T9" fmla="*/ 123 h 206"/>
                <a:gd name="T10" fmla="*/ 95 w 258"/>
                <a:gd name="T11" fmla="*/ 164 h 206"/>
                <a:gd name="T12" fmla="*/ 95 w 258"/>
                <a:gd name="T13" fmla="*/ 164 h 206"/>
                <a:gd name="T14" fmla="*/ 257 w 258"/>
                <a:gd name="T15" fmla="*/ 198 h 206"/>
                <a:gd name="T16" fmla="*/ 257 w 258"/>
                <a:gd name="T17" fmla="*/ 198 h 206"/>
                <a:gd name="T18" fmla="*/ 153 w 258"/>
                <a:gd name="T19" fmla="*/ 117 h 206"/>
                <a:gd name="T20" fmla="*/ 153 w 258"/>
                <a:gd name="T21" fmla="*/ 117 h 206"/>
                <a:gd name="T22" fmla="*/ 141 w 258"/>
                <a:gd name="T23" fmla="*/ 7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206">
                  <a:moveTo>
                    <a:pt x="141" y="74"/>
                  </a:moveTo>
                  <a:lnTo>
                    <a:pt x="141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ubicBezTo>
                    <a:pt x="28" y="124"/>
                    <a:pt x="66" y="134"/>
                    <a:pt x="95" y="164"/>
                  </a:cubicBezTo>
                  <a:lnTo>
                    <a:pt x="95" y="164"/>
                  </a:lnTo>
                  <a:cubicBezTo>
                    <a:pt x="132" y="203"/>
                    <a:pt x="201" y="205"/>
                    <a:pt x="257" y="198"/>
                  </a:cubicBezTo>
                  <a:lnTo>
                    <a:pt x="257" y="198"/>
                  </a:lnTo>
                  <a:cubicBezTo>
                    <a:pt x="198" y="182"/>
                    <a:pt x="167" y="144"/>
                    <a:pt x="153" y="117"/>
                  </a:cubicBezTo>
                  <a:lnTo>
                    <a:pt x="153" y="117"/>
                  </a:lnTo>
                  <a:cubicBezTo>
                    <a:pt x="145" y="104"/>
                    <a:pt x="141" y="89"/>
                    <a:pt x="141" y="74"/>
                  </a:cubicBezTo>
                </a:path>
              </a:pathLst>
            </a:custGeom>
            <a:solidFill>
              <a:srgbClr val="F7D3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67">
              <a:extLst>
                <a:ext uri="{FF2B5EF4-FFF2-40B4-BE49-F238E27FC236}">
                  <a16:creationId xmlns:a16="http://schemas.microsoft.com/office/drawing/2014/main" id="{94B01A4F-0F4D-AE44-B8C9-D7088F508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220" y="12504741"/>
              <a:ext cx="241689" cy="142817"/>
            </a:xfrm>
            <a:custGeom>
              <a:avLst/>
              <a:gdLst>
                <a:gd name="T0" fmla="*/ 172 w 193"/>
                <a:gd name="T1" fmla="*/ 100 h 116"/>
                <a:gd name="T2" fmla="*/ 192 w 193"/>
                <a:gd name="T3" fmla="*/ 107 h 116"/>
                <a:gd name="T4" fmla="*/ 192 w 193"/>
                <a:gd name="T5" fmla="*/ 107 h 116"/>
                <a:gd name="T6" fmla="*/ 171 w 193"/>
                <a:gd name="T7" fmla="*/ 46 h 116"/>
                <a:gd name="T8" fmla="*/ 147 w 193"/>
                <a:gd name="T9" fmla="*/ 0 h 116"/>
                <a:gd name="T10" fmla="*/ 34 w 193"/>
                <a:gd name="T11" fmla="*/ 0 h 116"/>
                <a:gd name="T12" fmla="*/ 12 w 193"/>
                <a:gd name="T13" fmla="*/ 56 h 116"/>
                <a:gd name="T14" fmla="*/ 12 w 193"/>
                <a:gd name="T15" fmla="*/ 56 h 116"/>
                <a:gd name="T16" fmla="*/ 0 w 193"/>
                <a:gd name="T17" fmla="*/ 115 h 116"/>
                <a:gd name="T18" fmla="*/ 23 w 193"/>
                <a:gd name="T19" fmla="*/ 106 h 116"/>
                <a:gd name="T20" fmla="*/ 23 w 193"/>
                <a:gd name="T21" fmla="*/ 106 h 116"/>
                <a:gd name="T22" fmla="*/ 172 w 193"/>
                <a:gd name="T23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16">
                  <a:moveTo>
                    <a:pt x="172" y="100"/>
                  </a:moveTo>
                  <a:lnTo>
                    <a:pt x="192" y="107"/>
                  </a:lnTo>
                  <a:lnTo>
                    <a:pt x="192" y="107"/>
                  </a:lnTo>
                  <a:cubicBezTo>
                    <a:pt x="188" y="86"/>
                    <a:pt x="182" y="65"/>
                    <a:pt x="171" y="46"/>
                  </a:cubicBezTo>
                  <a:lnTo>
                    <a:pt x="147" y="0"/>
                  </a:lnTo>
                  <a:lnTo>
                    <a:pt x="34" y="0"/>
                  </a:lnTo>
                  <a:lnTo>
                    <a:pt x="12" y="56"/>
                  </a:lnTo>
                  <a:lnTo>
                    <a:pt x="12" y="56"/>
                  </a:lnTo>
                  <a:cubicBezTo>
                    <a:pt x="5" y="75"/>
                    <a:pt x="1" y="95"/>
                    <a:pt x="0" y="115"/>
                  </a:cubicBezTo>
                  <a:lnTo>
                    <a:pt x="23" y="106"/>
                  </a:lnTo>
                  <a:lnTo>
                    <a:pt x="23" y="106"/>
                  </a:lnTo>
                  <a:cubicBezTo>
                    <a:pt x="71" y="86"/>
                    <a:pt x="123" y="84"/>
                    <a:pt x="172" y="100"/>
                  </a:cubicBezTo>
                </a:path>
              </a:pathLst>
            </a:custGeom>
            <a:solidFill>
              <a:srgbClr val="F7D3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68">
              <a:extLst>
                <a:ext uri="{FF2B5EF4-FFF2-40B4-BE49-F238E27FC236}">
                  <a16:creationId xmlns:a16="http://schemas.microsoft.com/office/drawing/2014/main" id="{2B01ECE5-12F4-E64B-A848-114D2EA86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220" y="12609105"/>
              <a:ext cx="247181" cy="197746"/>
            </a:xfrm>
            <a:custGeom>
              <a:avLst/>
              <a:gdLst>
                <a:gd name="T0" fmla="*/ 174 w 200"/>
                <a:gd name="T1" fmla="*/ 16 h 159"/>
                <a:gd name="T2" fmla="*/ 174 w 200"/>
                <a:gd name="T3" fmla="*/ 16 h 159"/>
                <a:gd name="T4" fmla="*/ 25 w 200"/>
                <a:gd name="T5" fmla="*/ 22 h 159"/>
                <a:gd name="T6" fmla="*/ 2 w 200"/>
                <a:gd name="T7" fmla="*/ 31 h 159"/>
                <a:gd name="T8" fmla="*/ 2 w 200"/>
                <a:gd name="T9" fmla="*/ 31 h 159"/>
                <a:gd name="T10" fmla="*/ 20 w 200"/>
                <a:gd name="T11" fmla="*/ 124 h 159"/>
                <a:gd name="T12" fmla="*/ 36 w 200"/>
                <a:gd name="T13" fmla="*/ 158 h 159"/>
                <a:gd name="T14" fmla="*/ 171 w 200"/>
                <a:gd name="T15" fmla="*/ 158 h 159"/>
                <a:gd name="T16" fmla="*/ 186 w 200"/>
                <a:gd name="T17" fmla="*/ 117 h 159"/>
                <a:gd name="T18" fmla="*/ 186 w 200"/>
                <a:gd name="T19" fmla="*/ 117 h 159"/>
                <a:gd name="T20" fmla="*/ 194 w 200"/>
                <a:gd name="T21" fmla="*/ 23 h 159"/>
                <a:gd name="T22" fmla="*/ 174 w 200"/>
                <a:gd name="T23" fmla="*/ 1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59">
                  <a:moveTo>
                    <a:pt x="174" y="16"/>
                  </a:moveTo>
                  <a:lnTo>
                    <a:pt x="174" y="16"/>
                  </a:lnTo>
                  <a:cubicBezTo>
                    <a:pt x="125" y="0"/>
                    <a:pt x="73" y="2"/>
                    <a:pt x="25" y="22"/>
                  </a:cubicBezTo>
                  <a:lnTo>
                    <a:pt x="2" y="31"/>
                  </a:lnTo>
                  <a:lnTo>
                    <a:pt x="2" y="31"/>
                  </a:lnTo>
                  <a:cubicBezTo>
                    <a:pt x="0" y="63"/>
                    <a:pt x="6" y="95"/>
                    <a:pt x="20" y="124"/>
                  </a:cubicBezTo>
                  <a:lnTo>
                    <a:pt x="36" y="158"/>
                  </a:lnTo>
                  <a:lnTo>
                    <a:pt x="171" y="158"/>
                  </a:lnTo>
                  <a:lnTo>
                    <a:pt x="186" y="117"/>
                  </a:lnTo>
                  <a:lnTo>
                    <a:pt x="186" y="117"/>
                  </a:lnTo>
                  <a:cubicBezTo>
                    <a:pt x="196" y="86"/>
                    <a:pt x="199" y="54"/>
                    <a:pt x="194" y="23"/>
                  </a:cubicBezTo>
                  <a:lnTo>
                    <a:pt x="174" y="16"/>
                  </a:lnTo>
                </a:path>
              </a:pathLst>
            </a:custGeom>
            <a:solidFill>
              <a:srgbClr val="211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69">
              <a:extLst>
                <a:ext uri="{FF2B5EF4-FFF2-40B4-BE49-F238E27FC236}">
                  <a16:creationId xmlns:a16="http://schemas.microsoft.com/office/drawing/2014/main" id="{B4E0F58E-D509-1042-9ECF-96381F1FF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270" y="5891245"/>
              <a:ext cx="87887" cy="115353"/>
            </a:xfrm>
            <a:custGeom>
              <a:avLst/>
              <a:gdLst>
                <a:gd name="T0" fmla="*/ 71 w 72"/>
                <a:gd name="T1" fmla="*/ 91 h 92"/>
                <a:gd name="T2" fmla="*/ 0 w 72"/>
                <a:gd name="T3" fmla="*/ 91 h 92"/>
                <a:gd name="T4" fmla="*/ 0 w 72"/>
                <a:gd name="T5" fmla="*/ 0 h 92"/>
                <a:gd name="T6" fmla="*/ 71 w 72"/>
                <a:gd name="T7" fmla="*/ 0 h 92"/>
                <a:gd name="T8" fmla="*/ 71 w 72"/>
                <a:gd name="T9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71" y="91"/>
                  </a:moveTo>
                  <a:lnTo>
                    <a:pt x="0" y="91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91"/>
                  </a:lnTo>
                </a:path>
              </a:pathLst>
            </a:custGeom>
            <a:solidFill>
              <a:srgbClr val="6A6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5309CE3-5D87-9A4C-91E2-21D717CC5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962" y="4748715"/>
              <a:ext cx="1168750" cy="1893817"/>
            </a:xfrm>
            <a:custGeom>
              <a:avLst/>
              <a:gdLst>
                <a:gd name="connsiteX0" fmla="*/ 499862 w 1168750"/>
                <a:gd name="connsiteY0" fmla="*/ 1224927 h 1893817"/>
                <a:gd name="connsiteX1" fmla="*/ 663420 w 1168750"/>
                <a:gd name="connsiteY1" fmla="*/ 1224927 h 1893817"/>
                <a:gd name="connsiteX2" fmla="*/ 663420 w 1168750"/>
                <a:gd name="connsiteY2" fmla="*/ 1816446 h 1893817"/>
                <a:gd name="connsiteX3" fmla="*/ 588405 w 1168750"/>
                <a:gd name="connsiteY3" fmla="*/ 1893817 h 1893817"/>
                <a:gd name="connsiteX4" fmla="*/ 576107 w 1168750"/>
                <a:gd name="connsiteY4" fmla="*/ 1893817 h 1893817"/>
                <a:gd name="connsiteX5" fmla="*/ 499862 w 1168750"/>
                <a:gd name="connsiteY5" fmla="*/ 1816446 h 1893817"/>
                <a:gd name="connsiteX6" fmla="*/ 583751 w 1168750"/>
                <a:gd name="connsiteY6" fmla="*/ 86066 h 1893817"/>
                <a:gd name="connsiteX7" fmla="*/ 84818 w 1168750"/>
                <a:gd name="connsiteY7" fmla="*/ 584998 h 1893817"/>
                <a:gd name="connsiteX8" fmla="*/ 583751 w 1168750"/>
                <a:gd name="connsiteY8" fmla="*/ 1083930 h 1893817"/>
                <a:gd name="connsiteX9" fmla="*/ 1082684 w 1168750"/>
                <a:gd name="connsiteY9" fmla="*/ 584998 h 1893817"/>
                <a:gd name="connsiteX10" fmla="*/ 583751 w 1168750"/>
                <a:gd name="connsiteY10" fmla="*/ 86066 h 1893817"/>
                <a:gd name="connsiteX11" fmla="*/ 583751 w 1168750"/>
                <a:gd name="connsiteY11" fmla="*/ 0 h 1893817"/>
                <a:gd name="connsiteX12" fmla="*/ 1168750 w 1168750"/>
                <a:gd name="connsiteY12" fmla="*/ 584998 h 1893817"/>
                <a:gd name="connsiteX13" fmla="*/ 583751 w 1168750"/>
                <a:gd name="connsiteY13" fmla="*/ 1168748 h 1893817"/>
                <a:gd name="connsiteX14" fmla="*/ 0 w 1168750"/>
                <a:gd name="connsiteY14" fmla="*/ 584998 h 1893817"/>
                <a:gd name="connsiteX15" fmla="*/ 583751 w 1168750"/>
                <a:gd name="connsiteY15" fmla="*/ 0 h 189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8750" h="1893817">
                  <a:moveTo>
                    <a:pt x="499862" y="1224927"/>
                  </a:moveTo>
                  <a:lnTo>
                    <a:pt x="663420" y="1224927"/>
                  </a:lnTo>
                  <a:lnTo>
                    <a:pt x="663420" y="1816446"/>
                  </a:lnTo>
                  <a:cubicBezTo>
                    <a:pt x="663420" y="1858875"/>
                    <a:pt x="630217" y="1893817"/>
                    <a:pt x="588405" y="1893817"/>
                  </a:cubicBezTo>
                  <a:lnTo>
                    <a:pt x="576107" y="1893817"/>
                  </a:lnTo>
                  <a:cubicBezTo>
                    <a:pt x="534296" y="1893817"/>
                    <a:pt x="499862" y="1858875"/>
                    <a:pt x="499862" y="1816446"/>
                  </a:cubicBezTo>
                  <a:close/>
                  <a:moveTo>
                    <a:pt x="583751" y="86066"/>
                  </a:moveTo>
                  <a:cubicBezTo>
                    <a:pt x="308091" y="86066"/>
                    <a:pt x="84818" y="309338"/>
                    <a:pt x="84818" y="584998"/>
                  </a:cubicBezTo>
                  <a:cubicBezTo>
                    <a:pt x="84818" y="860658"/>
                    <a:pt x="308091" y="1083930"/>
                    <a:pt x="583751" y="1083930"/>
                  </a:cubicBezTo>
                  <a:cubicBezTo>
                    <a:pt x="859412" y="1083930"/>
                    <a:pt x="1082684" y="860658"/>
                    <a:pt x="1082684" y="584998"/>
                  </a:cubicBezTo>
                  <a:cubicBezTo>
                    <a:pt x="1082684" y="309338"/>
                    <a:pt x="859412" y="86066"/>
                    <a:pt x="583751" y="86066"/>
                  </a:cubicBezTo>
                  <a:close/>
                  <a:moveTo>
                    <a:pt x="583751" y="0"/>
                  </a:moveTo>
                  <a:cubicBezTo>
                    <a:pt x="906810" y="0"/>
                    <a:pt x="1168750" y="261939"/>
                    <a:pt x="1168750" y="584998"/>
                  </a:cubicBezTo>
                  <a:cubicBezTo>
                    <a:pt x="1168750" y="908056"/>
                    <a:pt x="906810" y="1168748"/>
                    <a:pt x="583751" y="1168748"/>
                  </a:cubicBezTo>
                  <a:cubicBezTo>
                    <a:pt x="261939" y="1168748"/>
                    <a:pt x="0" y="908056"/>
                    <a:pt x="0" y="584998"/>
                  </a:cubicBezTo>
                  <a:cubicBezTo>
                    <a:pt x="0" y="261939"/>
                    <a:pt x="261939" y="0"/>
                    <a:pt x="583751" y="0"/>
                  </a:cubicBezTo>
                  <a:close/>
                </a:path>
              </a:pathLst>
            </a:custGeom>
            <a:solidFill>
              <a:srgbClr val="211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71">
              <a:extLst>
                <a:ext uri="{FF2B5EF4-FFF2-40B4-BE49-F238E27FC236}">
                  <a16:creationId xmlns:a16="http://schemas.microsoft.com/office/drawing/2014/main" id="{DC81B839-BB0B-854F-B144-F8AD624A9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920" y="6061527"/>
              <a:ext cx="1252390" cy="1532526"/>
            </a:xfrm>
            <a:custGeom>
              <a:avLst/>
              <a:gdLst>
                <a:gd name="T0" fmla="*/ 78 w 1004"/>
                <a:gd name="T1" fmla="*/ 838 h 1230"/>
                <a:gd name="T2" fmla="*/ 728 w 1004"/>
                <a:gd name="T3" fmla="*/ 642 h 1230"/>
                <a:gd name="T4" fmla="*/ 391 w 1004"/>
                <a:gd name="T5" fmla="*/ 257 h 1230"/>
                <a:gd name="T6" fmla="*/ 391 w 1004"/>
                <a:gd name="T7" fmla="*/ 257 h 1230"/>
                <a:gd name="T8" fmla="*/ 321 w 1004"/>
                <a:gd name="T9" fmla="*/ 148 h 1230"/>
                <a:gd name="T10" fmla="*/ 331 w 1004"/>
                <a:gd name="T11" fmla="*/ 47 h 1230"/>
                <a:gd name="T12" fmla="*/ 374 w 1004"/>
                <a:gd name="T13" fmla="*/ 8 h 1230"/>
                <a:gd name="T14" fmla="*/ 374 w 1004"/>
                <a:gd name="T15" fmla="*/ 102 h 1230"/>
                <a:gd name="T16" fmla="*/ 507 w 1004"/>
                <a:gd name="T17" fmla="*/ 57 h 1230"/>
                <a:gd name="T18" fmla="*/ 507 w 1004"/>
                <a:gd name="T19" fmla="*/ 0 h 1230"/>
                <a:gd name="T20" fmla="*/ 507 w 1004"/>
                <a:gd name="T21" fmla="*/ 0 h 1230"/>
                <a:gd name="T22" fmla="*/ 546 w 1004"/>
                <a:gd name="T23" fmla="*/ 66 h 1230"/>
                <a:gd name="T24" fmla="*/ 546 w 1004"/>
                <a:gd name="T25" fmla="*/ 66 h 1230"/>
                <a:gd name="T26" fmla="*/ 547 w 1004"/>
                <a:gd name="T27" fmla="*/ 114 h 1230"/>
                <a:gd name="T28" fmla="*/ 547 w 1004"/>
                <a:gd name="T29" fmla="*/ 114 h 1230"/>
                <a:gd name="T30" fmla="*/ 544 w 1004"/>
                <a:gd name="T31" fmla="*/ 167 h 1230"/>
                <a:gd name="T32" fmla="*/ 544 w 1004"/>
                <a:gd name="T33" fmla="*/ 167 h 1230"/>
                <a:gd name="T34" fmla="*/ 519 w 1004"/>
                <a:gd name="T35" fmla="*/ 214 h 1230"/>
                <a:gd name="T36" fmla="*/ 519 w 1004"/>
                <a:gd name="T37" fmla="*/ 214 h 1230"/>
                <a:gd name="T38" fmla="*/ 998 w 1004"/>
                <a:gd name="T39" fmla="*/ 660 h 1230"/>
                <a:gd name="T40" fmla="*/ 998 w 1004"/>
                <a:gd name="T41" fmla="*/ 660 h 1230"/>
                <a:gd name="T42" fmla="*/ 279 w 1004"/>
                <a:gd name="T43" fmla="*/ 1229 h 1230"/>
                <a:gd name="T44" fmla="*/ 279 w 1004"/>
                <a:gd name="T45" fmla="*/ 1229 h 1230"/>
                <a:gd name="T46" fmla="*/ 78 w 1004"/>
                <a:gd name="T47" fmla="*/ 8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230">
                  <a:moveTo>
                    <a:pt x="78" y="838"/>
                  </a:moveTo>
                  <a:lnTo>
                    <a:pt x="728" y="642"/>
                  </a:lnTo>
                  <a:lnTo>
                    <a:pt x="391" y="257"/>
                  </a:lnTo>
                  <a:lnTo>
                    <a:pt x="391" y="257"/>
                  </a:lnTo>
                  <a:cubicBezTo>
                    <a:pt x="391" y="257"/>
                    <a:pt x="310" y="230"/>
                    <a:pt x="321" y="148"/>
                  </a:cubicBezTo>
                  <a:lnTo>
                    <a:pt x="331" y="47"/>
                  </a:lnTo>
                  <a:lnTo>
                    <a:pt x="374" y="8"/>
                  </a:lnTo>
                  <a:lnTo>
                    <a:pt x="374" y="102"/>
                  </a:lnTo>
                  <a:lnTo>
                    <a:pt x="507" y="57"/>
                  </a:lnTo>
                  <a:lnTo>
                    <a:pt x="507" y="0"/>
                  </a:lnTo>
                  <a:lnTo>
                    <a:pt x="507" y="0"/>
                  </a:lnTo>
                  <a:cubicBezTo>
                    <a:pt x="507" y="0"/>
                    <a:pt x="564" y="30"/>
                    <a:pt x="546" y="66"/>
                  </a:cubicBezTo>
                  <a:lnTo>
                    <a:pt x="546" y="66"/>
                  </a:lnTo>
                  <a:cubicBezTo>
                    <a:pt x="546" y="66"/>
                    <a:pt x="564" y="88"/>
                    <a:pt x="547" y="114"/>
                  </a:cubicBezTo>
                  <a:lnTo>
                    <a:pt x="547" y="114"/>
                  </a:lnTo>
                  <a:cubicBezTo>
                    <a:pt x="547" y="114"/>
                    <a:pt x="566" y="142"/>
                    <a:pt x="544" y="167"/>
                  </a:cubicBezTo>
                  <a:lnTo>
                    <a:pt x="544" y="167"/>
                  </a:lnTo>
                  <a:cubicBezTo>
                    <a:pt x="544" y="167"/>
                    <a:pt x="568" y="197"/>
                    <a:pt x="519" y="214"/>
                  </a:cubicBezTo>
                  <a:lnTo>
                    <a:pt x="519" y="214"/>
                  </a:lnTo>
                  <a:cubicBezTo>
                    <a:pt x="519" y="214"/>
                    <a:pt x="1003" y="588"/>
                    <a:pt x="998" y="660"/>
                  </a:cubicBezTo>
                  <a:lnTo>
                    <a:pt x="998" y="660"/>
                  </a:lnTo>
                  <a:cubicBezTo>
                    <a:pt x="991" y="763"/>
                    <a:pt x="279" y="1229"/>
                    <a:pt x="279" y="1229"/>
                  </a:cubicBezTo>
                  <a:lnTo>
                    <a:pt x="279" y="1229"/>
                  </a:lnTo>
                  <a:cubicBezTo>
                    <a:pt x="279" y="1229"/>
                    <a:pt x="0" y="1191"/>
                    <a:pt x="78" y="838"/>
                  </a:cubicBezTo>
                </a:path>
              </a:pathLst>
            </a:custGeom>
            <a:solidFill>
              <a:srgbClr val="F7D3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72">
              <a:extLst>
                <a:ext uri="{FF2B5EF4-FFF2-40B4-BE49-F238E27FC236}">
                  <a16:creationId xmlns:a16="http://schemas.microsoft.com/office/drawing/2014/main" id="{FE5F1B57-870F-FD4A-BB10-673A5C23A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138" y="7237018"/>
              <a:ext cx="1389714" cy="2669567"/>
            </a:xfrm>
            <a:custGeom>
              <a:avLst/>
              <a:gdLst>
                <a:gd name="T0" fmla="*/ 986 w 1117"/>
                <a:gd name="T1" fmla="*/ 0 h 2141"/>
                <a:gd name="T2" fmla="*/ 986 w 1117"/>
                <a:gd name="T3" fmla="*/ 0 h 2141"/>
                <a:gd name="T4" fmla="*/ 605 w 1117"/>
                <a:gd name="T5" fmla="*/ 922 h 2141"/>
                <a:gd name="T6" fmla="*/ 605 w 1117"/>
                <a:gd name="T7" fmla="*/ 922 h 2141"/>
                <a:gd name="T8" fmla="*/ 218 w 1117"/>
                <a:gd name="T9" fmla="*/ 1738 h 2141"/>
                <a:gd name="T10" fmla="*/ 96 w 1117"/>
                <a:gd name="T11" fmla="*/ 1824 h 2141"/>
                <a:gd name="T12" fmla="*/ 96 w 1117"/>
                <a:gd name="T13" fmla="*/ 1824 h 2141"/>
                <a:gd name="T14" fmla="*/ 9 w 1117"/>
                <a:gd name="T15" fmla="*/ 1954 h 2141"/>
                <a:gd name="T16" fmla="*/ 9 w 1117"/>
                <a:gd name="T17" fmla="*/ 1954 h 2141"/>
                <a:gd name="T18" fmla="*/ 88 w 1117"/>
                <a:gd name="T19" fmla="*/ 1900 h 2141"/>
                <a:gd name="T20" fmla="*/ 88 w 1117"/>
                <a:gd name="T21" fmla="*/ 1900 h 2141"/>
                <a:gd name="T22" fmla="*/ 19 w 1117"/>
                <a:gd name="T23" fmla="*/ 2036 h 2141"/>
                <a:gd name="T24" fmla="*/ 19 w 1117"/>
                <a:gd name="T25" fmla="*/ 2036 h 2141"/>
                <a:gd name="T26" fmla="*/ 131 w 1117"/>
                <a:gd name="T27" fmla="*/ 1930 h 2141"/>
                <a:gd name="T28" fmla="*/ 131 w 1117"/>
                <a:gd name="T29" fmla="*/ 1930 h 2141"/>
                <a:gd name="T30" fmla="*/ 68 w 1117"/>
                <a:gd name="T31" fmla="*/ 2110 h 2141"/>
                <a:gd name="T32" fmla="*/ 68 w 1117"/>
                <a:gd name="T33" fmla="*/ 2110 h 2141"/>
                <a:gd name="T34" fmla="*/ 179 w 1117"/>
                <a:gd name="T35" fmla="*/ 1967 h 2141"/>
                <a:gd name="T36" fmla="*/ 179 w 1117"/>
                <a:gd name="T37" fmla="*/ 1967 h 2141"/>
                <a:gd name="T38" fmla="*/ 152 w 1117"/>
                <a:gd name="T39" fmla="*/ 2130 h 2141"/>
                <a:gd name="T40" fmla="*/ 152 w 1117"/>
                <a:gd name="T41" fmla="*/ 2130 h 2141"/>
                <a:gd name="T42" fmla="*/ 222 w 1117"/>
                <a:gd name="T43" fmla="*/ 1986 h 2141"/>
                <a:gd name="T44" fmla="*/ 261 w 1117"/>
                <a:gd name="T45" fmla="*/ 1928 h 2141"/>
                <a:gd name="T46" fmla="*/ 279 w 1117"/>
                <a:gd name="T47" fmla="*/ 1962 h 2141"/>
                <a:gd name="T48" fmla="*/ 279 w 1117"/>
                <a:gd name="T49" fmla="*/ 1962 h 2141"/>
                <a:gd name="T50" fmla="*/ 318 w 1117"/>
                <a:gd name="T51" fmla="*/ 2056 h 2141"/>
                <a:gd name="T52" fmla="*/ 333 w 1117"/>
                <a:gd name="T53" fmla="*/ 1943 h 2141"/>
                <a:gd name="T54" fmla="*/ 320 w 1117"/>
                <a:gd name="T55" fmla="*/ 1822 h 2141"/>
                <a:gd name="T56" fmla="*/ 320 w 1117"/>
                <a:gd name="T57" fmla="*/ 1822 h 2141"/>
                <a:gd name="T58" fmla="*/ 783 w 1117"/>
                <a:gd name="T59" fmla="*/ 1005 h 2141"/>
                <a:gd name="T60" fmla="*/ 783 w 1117"/>
                <a:gd name="T61" fmla="*/ 1005 h 2141"/>
                <a:gd name="T62" fmla="*/ 1115 w 1117"/>
                <a:gd name="T63" fmla="*/ 370 h 2141"/>
                <a:gd name="T64" fmla="*/ 1115 w 1117"/>
                <a:gd name="T65" fmla="*/ 370 h 2141"/>
                <a:gd name="T66" fmla="*/ 986 w 1117"/>
                <a:gd name="T67" fmla="*/ 0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7" h="2141">
                  <a:moveTo>
                    <a:pt x="986" y="0"/>
                  </a:moveTo>
                  <a:lnTo>
                    <a:pt x="986" y="0"/>
                  </a:lnTo>
                  <a:cubicBezTo>
                    <a:pt x="986" y="0"/>
                    <a:pt x="706" y="584"/>
                    <a:pt x="605" y="922"/>
                  </a:cubicBezTo>
                  <a:lnTo>
                    <a:pt x="605" y="922"/>
                  </a:lnTo>
                  <a:cubicBezTo>
                    <a:pt x="605" y="922"/>
                    <a:pt x="376" y="1129"/>
                    <a:pt x="218" y="1738"/>
                  </a:cubicBezTo>
                  <a:lnTo>
                    <a:pt x="96" y="1824"/>
                  </a:lnTo>
                  <a:lnTo>
                    <a:pt x="96" y="1824"/>
                  </a:lnTo>
                  <a:cubicBezTo>
                    <a:pt x="96" y="1824"/>
                    <a:pt x="0" y="1933"/>
                    <a:pt x="9" y="1954"/>
                  </a:cubicBezTo>
                  <a:lnTo>
                    <a:pt x="9" y="1954"/>
                  </a:lnTo>
                  <a:cubicBezTo>
                    <a:pt x="18" y="1974"/>
                    <a:pt x="88" y="1900"/>
                    <a:pt x="88" y="1900"/>
                  </a:cubicBezTo>
                  <a:lnTo>
                    <a:pt x="88" y="1900"/>
                  </a:lnTo>
                  <a:cubicBezTo>
                    <a:pt x="88" y="1900"/>
                    <a:pt x="1" y="2019"/>
                    <a:pt x="19" y="2036"/>
                  </a:cubicBezTo>
                  <a:lnTo>
                    <a:pt x="19" y="2036"/>
                  </a:lnTo>
                  <a:cubicBezTo>
                    <a:pt x="35" y="2051"/>
                    <a:pt x="131" y="1930"/>
                    <a:pt x="131" y="1930"/>
                  </a:cubicBezTo>
                  <a:lnTo>
                    <a:pt x="131" y="1930"/>
                  </a:lnTo>
                  <a:cubicBezTo>
                    <a:pt x="131" y="1930"/>
                    <a:pt x="29" y="2116"/>
                    <a:pt x="68" y="2110"/>
                  </a:cubicBezTo>
                  <a:lnTo>
                    <a:pt x="68" y="2110"/>
                  </a:lnTo>
                  <a:cubicBezTo>
                    <a:pt x="107" y="2104"/>
                    <a:pt x="179" y="1967"/>
                    <a:pt x="179" y="1967"/>
                  </a:cubicBezTo>
                  <a:lnTo>
                    <a:pt x="179" y="1967"/>
                  </a:lnTo>
                  <a:cubicBezTo>
                    <a:pt x="179" y="1967"/>
                    <a:pt x="157" y="2121"/>
                    <a:pt x="152" y="2130"/>
                  </a:cubicBezTo>
                  <a:lnTo>
                    <a:pt x="152" y="2130"/>
                  </a:lnTo>
                  <a:cubicBezTo>
                    <a:pt x="147" y="2140"/>
                    <a:pt x="215" y="2123"/>
                    <a:pt x="222" y="1986"/>
                  </a:cubicBezTo>
                  <a:lnTo>
                    <a:pt x="261" y="1928"/>
                  </a:lnTo>
                  <a:lnTo>
                    <a:pt x="279" y="1962"/>
                  </a:lnTo>
                  <a:lnTo>
                    <a:pt x="279" y="1962"/>
                  </a:lnTo>
                  <a:cubicBezTo>
                    <a:pt x="279" y="1962"/>
                    <a:pt x="260" y="2042"/>
                    <a:pt x="318" y="2056"/>
                  </a:cubicBezTo>
                  <a:lnTo>
                    <a:pt x="333" y="1943"/>
                  </a:lnTo>
                  <a:lnTo>
                    <a:pt x="320" y="1822"/>
                  </a:lnTo>
                  <a:lnTo>
                    <a:pt x="320" y="1822"/>
                  </a:lnTo>
                  <a:cubicBezTo>
                    <a:pt x="320" y="1822"/>
                    <a:pt x="693" y="1333"/>
                    <a:pt x="783" y="1005"/>
                  </a:cubicBezTo>
                  <a:lnTo>
                    <a:pt x="783" y="1005"/>
                  </a:lnTo>
                  <a:cubicBezTo>
                    <a:pt x="783" y="1005"/>
                    <a:pt x="1115" y="655"/>
                    <a:pt x="1115" y="370"/>
                  </a:cubicBezTo>
                  <a:lnTo>
                    <a:pt x="1115" y="370"/>
                  </a:lnTo>
                  <a:cubicBezTo>
                    <a:pt x="1116" y="84"/>
                    <a:pt x="986" y="0"/>
                    <a:pt x="986" y="0"/>
                  </a:cubicBezTo>
                </a:path>
              </a:pathLst>
            </a:custGeom>
            <a:solidFill>
              <a:srgbClr val="F7D3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73">
              <a:extLst>
                <a:ext uri="{FF2B5EF4-FFF2-40B4-BE49-F238E27FC236}">
                  <a16:creationId xmlns:a16="http://schemas.microsoft.com/office/drawing/2014/main" id="{45AF08DD-3B10-DD4B-B233-1CC6CB50F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207" y="7088707"/>
              <a:ext cx="1005205" cy="1527036"/>
            </a:xfrm>
            <a:custGeom>
              <a:avLst/>
              <a:gdLst>
                <a:gd name="T0" fmla="*/ 680 w 807"/>
                <a:gd name="T1" fmla="*/ 1226 h 1227"/>
                <a:gd name="T2" fmla="*/ 126 w 807"/>
                <a:gd name="T3" fmla="*/ 1226 h 1227"/>
                <a:gd name="T4" fmla="*/ 7 w 807"/>
                <a:gd name="T5" fmla="*/ 387 h 1227"/>
                <a:gd name="T6" fmla="*/ 7 w 807"/>
                <a:gd name="T7" fmla="*/ 387 h 1227"/>
                <a:gd name="T8" fmla="*/ 27 w 807"/>
                <a:gd name="T9" fmla="*/ 245 h 1227"/>
                <a:gd name="T10" fmla="*/ 82 w 807"/>
                <a:gd name="T11" fmla="*/ 123 h 1227"/>
                <a:gd name="T12" fmla="*/ 82 w 807"/>
                <a:gd name="T13" fmla="*/ 123 h 1227"/>
                <a:gd name="T14" fmla="*/ 274 w 807"/>
                <a:gd name="T15" fmla="*/ 0 h 1227"/>
                <a:gd name="T16" fmla="*/ 532 w 807"/>
                <a:gd name="T17" fmla="*/ 0 h 1227"/>
                <a:gd name="T18" fmla="*/ 532 w 807"/>
                <a:gd name="T19" fmla="*/ 0 h 1227"/>
                <a:gd name="T20" fmla="*/ 724 w 807"/>
                <a:gd name="T21" fmla="*/ 123 h 1227"/>
                <a:gd name="T22" fmla="*/ 779 w 807"/>
                <a:gd name="T23" fmla="*/ 245 h 1227"/>
                <a:gd name="T24" fmla="*/ 779 w 807"/>
                <a:gd name="T25" fmla="*/ 245 h 1227"/>
                <a:gd name="T26" fmla="*/ 800 w 807"/>
                <a:gd name="T27" fmla="*/ 387 h 1227"/>
                <a:gd name="T28" fmla="*/ 680 w 807"/>
                <a:gd name="T29" fmla="*/ 1226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7" h="1227">
                  <a:moveTo>
                    <a:pt x="680" y="1226"/>
                  </a:moveTo>
                  <a:lnTo>
                    <a:pt x="126" y="1226"/>
                  </a:lnTo>
                  <a:lnTo>
                    <a:pt x="7" y="387"/>
                  </a:lnTo>
                  <a:lnTo>
                    <a:pt x="7" y="387"/>
                  </a:lnTo>
                  <a:cubicBezTo>
                    <a:pt x="0" y="339"/>
                    <a:pt x="7" y="289"/>
                    <a:pt x="27" y="245"/>
                  </a:cubicBezTo>
                  <a:lnTo>
                    <a:pt x="82" y="123"/>
                  </a:lnTo>
                  <a:lnTo>
                    <a:pt x="82" y="123"/>
                  </a:lnTo>
                  <a:cubicBezTo>
                    <a:pt x="117" y="48"/>
                    <a:pt x="191" y="0"/>
                    <a:pt x="274" y="0"/>
                  </a:cubicBezTo>
                  <a:lnTo>
                    <a:pt x="532" y="0"/>
                  </a:lnTo>
                  <a:lnTo>
                    <a:pt x="532" y="0"/>
                  </a:lnTo>
                  <a:cubicBezTo>
                    <a:pt x="615" y="0"/>
                    <a:pt x="690" y="48"/>
                    <a:pt x="724" y="123"/>
                  </a:cubicBezTo>
                  <a:lnTo>
                    <a:pt x="779" y="245"/>
                  </a:lnTo>
                  <a:lnTo>
                    <a:pt x="779" y="245"/>
                  </a:lnTo>
                  <a:cubicBezTo>
                    <a:pt x="800" y="289"/>
                    <a:pt x="806" y="339"/>
                    <a:pt x="800" y="387"/>
                  </a:cubicBezTo>
                  <a:lnTo>
                    <a:pt x="680" y="1226"/>
                  </a:lnTo>
                </a:path>
              </a:pathLst>
            </a:custGeom>
            <a:solidFill>
              <a:srgbClr val="FCBA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CA752304-E5F9-2344-842A-5C24796F2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757" y="6160401"/>
              <a:ext cx="1538023" cy="2136751"/>
            </a:xfrm>
            <a:custGeom>
              <a:avLst/>
              <a:gdLst>
                <a:gd name="T0" fmla="*/ 995 w 1235"/>
                <a:gd name="T1" fmla="*/ 626 h 1717"/>
                <a:gd name="T2" fmla="*/ 995 w 1235"/>
                <a:gd name="T3" fmla="*/ 626 h 1717"/>
                <a:gd name="T4" fmla="*/ 1020 w 1235"/>
                <a:gd name="T5" fmla="*/ 457 h 1717"/>
                <a:gd name="T6" fmla="*/ 1020 w 1235"/>
                <a:gd name="T7" fmla="*/ 457 h 1717"/>
                <a:gd name="T8" fmla="*/ 1040 w 1235"/>
                <a:gd name="T9" fmla="*/ 324 h 1717"/>
                <a:gd name="T10" fmla="*/ 1040 w 1235"/>
                <a:gd name="T11" fmla="*/ 324 h 1717"/>
                <a:gd name="T12" fmla="*/ 892 w 1235"/>
                <a:gd name="T13" fmla="*/ 50 h 1717"/>
                <a:gd name="T14" fmla="*/ 892 w 1235"/>
                <a:gd name="T15" fmla="*/ 50 h 1717"/>
                <a:gd name="T16" fmla="*/ 766 w 1235"/>
                <a:gd name="T17" fmla="*/ 65 h 1717"/>
                <a:gd name="T18" fmla="*/ 766 w 1235"/>
                <a:gd name="T19" fmla="*/ 65 h 1717"/>
                <a:gd name="T20" fmla="*/ 608 w 1235"/>
                <a:gd name="T21" fmla="*/ 24 h 1717"/>
                <a:gd name="T22" fmla="*/ 608 w 1235"/>
                <a:gd name="T23" fmla="*/ 24 h 1717"/>
                <a:gd name="T24" fmla="*/ 359 w 1235"/>
                <a:gd name="T25" fmla="*/ 324 h 1717"/>
                <a:gd name="T26" fmla="*/ 359 w 1235"/>
                <a:gd name="T27" fmla="*/ 324 h 1717"/>
                <a:gd name="T28" fmla="*/ 372 w 1235"/>
                <a:gd name="T29" fmla="*/ 404 h 1717"/>
                <a:gd name="T30" fmla="*/ 372 w 1235"/>
                <a:gd name="T31" fmla="*/ 404 h 1717"/>
                <a:gd name="T32" fmla="*/ 306 w 1235"/>
                <a:gd name="T33" fmla="*/ 586 h 1717"/>
                <a:gd name="T34" fmla="*/ 306 w 1235"/>
                <a:gd name="T35" fmla="*/ 586 h 1717"/>
                <a:gd name="T36" fmla="*/ 325 w 1235"/>
                <a:gd name="T37" fmla="*/ 887 h 1717"/>
                <a:gd name="T38" fmla="*/ 325 w 1235"/>
                <a:gd name="T39" fmla="*/ 887 h 1717"/>
                <a:gd name="T40" fmla="*/ 270 w 1235"/>
                <a:gd name="T41" fmla="*/ 1148 h 1717"/>
                <a:gd name="T42" fmla="*/ 270 w 1235"/>
                <a:gd name="T43" fmla="*/ 1148 h 1717"/>
                <a:gd name="T44" fmla="*/ 1 w 1235"/>
                <a:gd name="T45" fmla="*/ 1266 h 1717"/>
                <a:gd name="T46" fmla="*/ 1 w 1235"/>
                <a:gd name="T47" fmla="*/ 1266 h 1717"/>
                <a:gd name="T48" fmla="*/ 175 w 1235"/>
                <a:gd name="T49" fmla="*/ 1487 h 1717"/>
                <a:gd name="T50" fmla="*/ 175 w 1235"/>
                <a:gd name="T51" fmla="*/ 1487 h 1717"/>
                <a:gd name="T52" fmla="*/ 476 w 1235"/>
                <a:gd name="T53" fmla="*/ 1677 h 1717"/>
                <a:gd name="T54" fmla="*/ 476 w 1235"/>
                <a:gd name="T55" fmla="*/ 1677 h 1717"/>
                <a:gd name="T56" fmla="*/ 708 w 1235"/>
                <a:gd name="T57" fmla="*/ 1529 h 1717"/>
                <a:gd name="T58" fmla="*/ 708 w 1235"/>
                <a:gd name="T59" fmla="*/ 1529 h 1717"/>
                <a:gd name="T60" fmla="*/ 922 w 1235"/>
                <a:gd name="T61" fmla="*/ 1234 h 1717"/>
                <a:gd name="T62" fmla="*/ 922 w 1235"/>
                <a:gd name="T63" fmla="*/ 1234 h 1717"/>
                <a:gd name="T64" fmla="*/ 995 w 1235"/>
                <a:gd name="T65" fmla="*/ 626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5" h="1717">
                  <a:moveTo>
                    <a:pt x="995" y="626"/>
                  </a:moveTo>
                  <a:lnTo>
                    <a:pt x="995" y="626"/>
                  </a:lnTo>
                  <a:cubicBezTo>
                    <a:pt x="970" y="574"/>
                    <a:pt x="1002" y="512"/>
                    <a:pt x="1020" y="457"/>
                  </a:cubicBezTo>
                  <a:lnTo>
                    <a:pt x="1020" y="457"/>
                  </a:lnTo>
                  <a:cubicBezTo>
                    <a:pt x="1033" y="421"/>
                    <a:pt x="1040" y="377"/>
                    <a:pt x="1040" y="324"/>
                  </a:cubicBezTo>
                  <a:lnTo>
                    <a:pt x="1040" y="324"/>
                  </a:lnTo>
                  <a:cubicBezTo>
                    <a:pt x="1040" y="241"/>
                    <a:pt x="975" y="86"/>
                    <a:pt x="892" y="50"/>
                  </a:cubicBezTo>
                  <a:lnTo>
                    <a:pt x="892" y="50"/>
                  </a:lnTo>
                  <a:cubicBezTo>
                    <a:pt x="819" y="19"/>
                    <a:pt x="777" y="73"/>
                    <a:pt x="766" y="65"/>
                  </a:cubicBezTo>
                  <a:lnTo>
                    <a:pt x="766" y="65"/>
                  </a:lnTo>
                  <a:cubicBezTo>
                    <a:pt x="759" y="60"/>
                    <a:pt x="714" y="0"/>
                    <a:pt x="608" y="24"/>
                  </a:cubicBezTo>
                  <a:lnTo>
                    <a:pt x="608" y="24"/>
                  </a:lnTo>
                  <a:cubicBezTo>
                    <a:pt x="508" y="47"/>
                    <a:pt x="359" y="158"/>
                    <a:pt x="359" y="324"/>
                  </a:cubicBezTo>
                  <a:lnTo>
                    <a:pt x="359" y="324"/>
                  </a:lnTo>
                  <a:cubicBezTo>
                    <a:pt x="359" y="352"/>
                    <a:pt x="364" y="379"/>
                    <a:pt x="372" y="404"/>
                  </a:cubicBezTo>
                  <a:lnTo>
                    <a:pt x="372" y="404"/>
                  </a:lnTo>
                  <a:cubicBezTo>
                    <a:pt x="339" y="452"/>
                    <a:pt x="302" y="489"/>
                    <a:pt x="306" y="586"/>
                  </a:cubicBezTo>
                  <a:lnTo>
                    <a:pt x="306" y="586"/>
                  </a:lnTo>
                  <a:cubicBezTo>
                    <a:pt x="308" y="655"/>
                    <a:pt x="398" y="839"/>
                    <a:pt x="325" y="887"/>
                  </a:cubicBezTo>
                  <a:lnTo>
                    <a:pt x="325" y="887"/>
                  </a:lnTo>
                  <a:cubicBezTo>
                    <a:pt x="203" y="968"/>
                    <a:pt x="317" y="1037"/>
                    <a:pt x="270" y="1148"/>
                  </a:cubicBezTo>
                  <a:lnTo>
                    <a:pt x="270" y="1148"/>
                  </a:lnTo>
                  <a:cubicBezTo>
                    <a:pt x="223" y="1259"/>
                    <a:pt x="1" y="1266"/>
                    <a:pt x="1" y="1266"/>
                  </a:cubicBezTo>
                  <a:lnTo>
                    <a:pt x="1" y="1266"/>
                  </a:lnTo>
                  <a:cubicBezTo>
                    <a:pt x="1" y="1266"/>
                    <a:pt x="0" y="1487"/>
                    <a:pt x="175" y="1487"/>
                  </a:cubicBezTo>
                  <a:lnTo>
                    <a:pt x="175" y="1487"/>
                  </a:lnTo>
                  <a:cubicBezTo>
                    <a:pt x="311" y="1487"/>
                    <a:pt x="321" y="1716"/>
                    <a:pt x="476" y="1677"/>
                  </a:cubicBezTo>
                  <a:lnTo>
                    <a:pt x="476" y="1677"/>
                  </a:lnTo>
                  <a:cubicBezTo>
                    <a:pt x="630" y="1636"/>
                    <a:pt x="587" y="1540"/>
                    <a:pt x="708" y="1529"/>
                  </a:cubicBezTo>
                  <a:lnTo>
                    <a:pt x="708" y="1529"/>
                  </a:lnTo>
                  <a:cubicBezTo>
                    <a:pt x="902" y="1511"/>
                    <a:pt x="944" y="1387"/>
                    <a:pt x="922" y="1234"/>
                  </a:cubicBezTo>
                  <a:lnTo>
                    <a:pt x="922" y="1234"/>
                  </a:lnTo>
                  <a:cubicBezTo>
                    <a:pt x="882" y="974"/>
                    <a:pt x="1234" y="1135"/>
                    <a:pt x="995" y="626"/>
                  </a:cubicBezTo>
                </a:path>
              </a:pathLst>
            </a:custGeom>
            <a:solidFill>
              <a:srgbClr val="2117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75">
              <a:extLst>
                <a:ext uri="{FF2B5EF4-FFF2-40B4-BE49-F238E27FC236}">
                  <a16:creationId xmlns:a16="http://schemas.microsoft.com/office/drawing/2014/main" id="{F1127DB6-17ED-AB4B-97E0-D93A1FBB9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461" y="8615743"/>
              <a:ext cx="1527036" cy="3965899"/>
            </a:xfrm>
            <a:custGeom>
              <a:avLst/>
              <a:gdLst>
                <a:gd name="T0" fmla="*/ 838 w 1226"/>
                <a:gd name="T1" fmla="*/ 0 h 3182"/>
                <a:gd name="T2" fmla="*/ 838 w 1226"/>
                <a:gd name="T3" fmla="*/ 0 h 3182"/>
                <a:gd name="T4" fmla="*/ 1157 w 1226"/>
                <a:gd name="T5" fmla="*/ 1716 h 3182"/>
                <a:gd name="T6" fmla="*/ 1141 w 1226"/>
                <a:gd name="T7" fmla="*/ 3108 h 3182"/>
                <a:gd name="T8" fmla="*/ 1141 w 1226"/>
                <a:gd name="T9" fmla="*/ 3108 h 3182"/>
                <a:gd name="T10" fmla="*/ 937 w 1226"/>
                <a:gd name="T11" fmla="*/ 3108 h 3182"/>
                <a:gd name="T12" fmla="*/ 778 w 1226"/>
                <a:gd name="T13" fmla="*/ 1768 h 3182"/>
                <a:gd name="T14" fmla="*/ 580 w 1226"/>
                <a:gd name="T15" fmla="*/ 861 h 3182"/>
                <a:gd name="T16" fmla="*/ 454 w 1226"/>
                <a:gd name="T17" fmla="*/ 1966 h 3182"/>
                <a:gd name="T18" fmla="*/ 350 w 1226"/>
                <a:gd name="T19" fmla="*/ 3103 h 3182"/>
                <a:gd name="T20" fmla="*/ 350 w 1226"/>
                <a:gd name="T21" fmla="*/ 3103 h 3182"/>
                <a:gd name="T22" fmla="*/ 137 w 1226"/>
                <a:gd name="T23" fmla="*/ 3103 h 3182"/>
                <a:gd name="T24" fmla="*/ 137 w 1226"/>
                <a:gd name="T25" fmla="*/ 2056 h 3182"/>
                <a:gd name="T26" fmla="*/ 137 w 1226"/>
                <a:gd name="T27" fmla="*/ 2056 h 3182"/>
                <a:gd name="T28" fmla="*/ 20 w 1226"/>
                <a:gd name="T29" fmla="*/ 839 h 3182"/>
                <a:gd name="T30" fmla="*/ 20 w 1226"/>
                <a:gd name="T31" fmla="*/ 839 h 3182"/>
                <a:gd name="T32" fmla="*/ 284 w 1226"/>
                <a:gd name="T33" fmla="*/ 0 h 3182"/>
                <a:gd name="T34" fmla="*/ 838 w 1226"/>
                <a:gd name="T35" fmla="*/ 0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6" h="3182">
                  <a:moveTo>
                    <a:pt x="838" y="0"/>
                  </a:moveTo>
                  <a:lnTo>
                    <a:pt x="838" y="0"/>
                  </a:lnTo>
                  <a:cubicBezTo>
                    <a:pt x="1225" y="456"/>
                    <a:pt x="1157" y="1716"/>
                    <a:pt x="1157" y="1716"/>
                  </a:cubicBezTo>
                  <a:lnTo>
                    <a:pt x="1141" y="3108"/>
                  </a:lnTo>
                  <a:lnTo>
                    <a:pt x="1141" y="3108"/>
                  </a:lnTo>
                  <a:cubicBezTo>
                    <a:pt x="1043" y="3180"/>
                    <a:pt x="937" y="3108"/>
                    <a:pt x="937" y="3108"/>
                  </a:cubicBezTo>
                  <a:lnTo>
                    <a:pt x="778" y="1768"/>
                  </a:lnTo>
                  <a:lnTo>
                    <a:pt x="580" y="861"/>
                  </a:lnTo>
                  <a:lnTo>
                    <a:pt x="454" y="1966"/>
                  </a:lnTo>
                  <a:lnTo>
                    <a:pt x="350" y="3103"/>
                  </a:lnTo>
                  <a:lnTo>
                    <a:pt x="350" y="3103"/>
                  </a:lnTo>
                  <a:cubicBezTo>
                    <a:pt x="208" y="3181"/>
                    <a:pt x="137" y="3103"/>
                    <a:pt x="137" y="3103"/>
                  </a:cubicBezTo>
                  <a:lnTo>
                    <a:pt x="137" y="2056"/>
                  </a:lnTo>
                  <a:lnTo>
                    <a:pt x="137" y="2056"/>
                  </a:lnTo>
                  <a:cubicBezTo>
                    <a:pt x="137" y="2056"/>
                    <a:pt x="0" y="1315"/>
                    <a:pt x="20" y="839"/>
                  </a:cubicBezTo>
                  <a:lnTo>
                    <a:pt x="20" y="839"/>
                  </a:lnTo>
                  <a:cubicBezTo>
                    <a:pt x="39" y="364"/>
                    <a:pt x="284" y="0"/>
                    <a:pt x="284" y="0"/>
                  </a:cubicBezTo>
                  <a:lnTo>
                    <a:pt x="838" y="0"/>
                  </a:lnTo>
                </a:path>
              </a:pathLst>
            </a:custGeom>
            <a:solidFill>
              <a:srgbClr val="F19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77">
              <a:extLst>
                <a:ext uri="{FF2B5EF4-FFF2-40B4-BE49-F238E27FC236}">
                  <a16:creationId xmlns:a16="http://schemas.microsoft.com/office/drawing/2014/main" id="{F5A94D44-E405-B247-AE1F-D4F35F809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851" y="4831111"/>
              <a:ext cx="999714" cy="999714"/>
            </a:xfrm>
            <a:custGeom>
              <a:avLst/>
              <a:gdLst>
                <a:gd name="T0" fmla="*/ 400 w 801"/>
                <a:gd name="T1" fmla="*/ 0 h 801"/>
                <a:gd name="T2" fmla="*/ 400 w 801"/>
                <a:gd name="T3" fmla="*/ 0 h 801"/>
                <a:gd name="T4" fmla="*/ 0 w 801"/>
                <a:gd name="T5" fmla="*/ 400 h 801"/>
                <a:gd name="T6" fmla="*/ 0 w 801"/>
                <a:gd name="T7" fmla="*/ 400 h 801"/>
                <a:gd name="T8" fmla="*/ 400 w 801"/>
                <a:gd name="T9" fmla="*/ 800 h 801"/>
                <a:gd name="T10" fmla="*/ 400 w 801"/>
                <a:gd name="T11" fmla="*/ 800 h 801"/>
                <a:gd name="T12" fmla="*/ 800 w 801"/>
                <a:gd name="T13" fmla="*/ 400 h 801"/>
                <a:gd name="T14" fmla="*/ 800 w 801"/>
                <a:gd name="T15" fmla="*/ 400 h 801"/>
                <a:gd name="T16" fmla="*/ 400 w 801"/>
                <a:gd name="T17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" h="801">
                  <a:moveTo>
                    <a:pt x="400" y="0"/>
                  </a:moveTo>
                  <a:lnTo>
                    <a:pt x="400" y="0"/>
                  </a:lnTo>
                  <a:cubicBezTo>
                    <a:pt x="179" y="0"/>
                    <a:pt x="0" y="179"/>
                    <a:pt x="0" y="400"/>
                  </a:cubicBezTo>
                  <a:lnTo>
                    <a:pt x="0" y="400"/>
                  </a:lnTo>
                  <a:cubicBezTo>
                    <a:pt x="0" y="621"/>
                    <a:pt x="179" y="800"/>
                    <a:pt x="400" y="800"/>
                  </a:cubicBezTo>
                  <a:lnTo>
                    <a:pt x="400" y="800"/>
                  </a:lnTo>
                  <a:cubicBezTo>
                    <a:pt x="621" y="800"/>
                    <a:pt x="800" y="621"/>
                    <a:pt x="800" y="400"/>
                  </a:cubicBezTo>
                  <a:lnTo>
                    <a:pt x="800" y="400"/>
                  </a:lnTo>
                  <a:cubicBezTo>
                    <a:pt x="800" y="179"/>
                    <a:pt x="621" y="0"/>
                    <a:pt x="4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78">
              <a:extLst>
                <a:ext uri="{FF2B5EF4-FFF2-40B4-BE49-F238E27FC236}">
                  <a16:creationId xmlns:a16="http://schemas.microsoft.com/office/drawing/2014/main" id="{667A126B-B4AC-FC4B-B5AE-9B9ACD31E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5891" y="4770686"/>
              <a:ext cx="1142531" cy="1191970"/>
            </a:xfrm>
            <a:custGeom>
              <a:avLst/>
              <a:gdLst>
                <a:gd name="T0" fmla="*/ 668 w 917"/>
                <a:gd name="T1" fmla="*/ 638 h 958"/>
                <a:gd name="T2" fmla="*/ 668 w 917"/>
                <a:gd name="T3" fmla="*/ 638 h 958"/>
                <a:gd name="T4" fmla="*/ 172 w 917"/>
                <a:gd name="T5" fmla="*/ 762 h 958"/>
                <a:gd name="T6" fmla="*/ 172 w 917"/>
                <a:gd name="T7" fmla="*/ 762 h 958"/>
                <a:gd name="T8" fmla="*/ 735 w 917"/>
                <a:gd name="T9" fmla="*/ 701 h 958"/>
                <a:gd name="T10" fmla="*/ 735 w 917"/>
                <a:gd name="T11" fmla="*/ 701 h 958"/>
                <a:gd name="T12" fmla="*/ 674 w 917"/>
                <a:gd name="T13" fmla="*/ 138 h 958"/>
                <a:gd name="T14" fmla="*/ 674 w 917"/>
                <a:gd name="T15" fmla="*/ 138 h 958"/>
                <a:gd name="T16" fmla="*/ 668 w 917"/>
                <a:gd name="T17" fmla="*/ 63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958">
                  <a:moveTo>
                    <a:pt x="668" y="638"/>
                  </a:moveTo>
                  <a:lnTo>
                    <a:pt x="668" y="638"/>
                  </a:lnTo>
                  <a:cubicBezTo>
                    <a:pt x="415" y="957"/>
                    <a:pt x="0" y="623"/>
                    <a:pt x="172" y="762"/>
                  </a:cubicBezTo>
                  <a:lnTo>
                    <a:pt x="172" y="762"/>
                  </a:lnTo>
                  <a:cubicBezTo>
                    <a:pt x="345" y="900"/>
                    <a:pt x="597" y="873"/>
                    <a:pt x="735" y="701"/>
                  </a:cubicBezTo>
                  <a:lnTo>
                    <a:pt x="735" y="701"/>
                  </a:lnTo>
                  <a:cubicBezTo>
                    <a:pt x="873" y="528"/>
                    <a:pt x="846" y="276"/>
                    <a:pt x="674" y="138"/>
                  </a:cubicBezTo>
                  <a:lnTo>
                    <a:pt x="674" y="138"/>
                  </a:lnTo>
                  <a:cubicBezTo>
                    <a:pt x="501" y="0"/>
                    <a:pt x="916" y="324"/>
                    <a:pt x="668" y="638"/>
                  </a:cubicBezTo>
                </a:path>
              </a:pathLst>
            </a:custGeom>
            <a:solidFill>
              <a:srgbClr val="6A68E8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67" name="Freeform 79">
            <a:extLst>
              <a:ext uri="{FF2B5EF4-FFF2-40B4-BE49-F238E27FC236}">
                <a16:creationId xmlns:a16="http://schemas.microsoft.com/office/drawing/2014/main" id="{97F16750-74C4-0746-80D4-78CF04A4B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615" y="4215900"/>
            <a:ext cx="4751389" cy="3136465"/>
          </a:xfrm>
          <a:custGeom>
            <a:avLst/>
            <a:gdLst>
              <a:gd name="T0" fmla="*/ 3690 w 3814"/>
              <a:gd name="T1" fmla="*/ 2515 h 2516"/>
              <a:gd name="T2" fmla="*/ 123 w 3814"/>
              <a:gd name="T3" fmla="*/ 2515 h 2516"/>
              <a:gd name="T4" fmla="*/ 123 w 3814"/>
              <a:gd name="T5" fmla="*/ 2515 h 2516"/>
              <a:gd name="T6" fmla="*/ 0 w 3814"/>
              <a:gd name="T7" fmla="*/ 2392 h 2516"/>
              <a:gd name="T8" fmla="*/ 0 w 3814"/>
              <a:gd name="T9" fmla="*/ 122 h 2516"/>
              <a:gd name="T10" fmla="*/ 0 w 3814"/>
              <a:gd name="T11" fmla="*/ 122 h 2516"/>
              <a:gd name="T12" fmla="*/ 123 w 3814"/>
              <a:gd name="T13" fmla="*/ 0 h 2516"/>
              <a:gd name="T14" fmla="*/ 3690 w 3814"/>
              <a:gd name="T15" fmla="*/ 0 h 2516"/>
              <a:gd name="T16" fmla="*/ 3690 w 3814"/>
              <a:gd name="T17" fmla="*/ 0 h 2516"/>
              <a:gd name="T18" fmla="*/ 3813 w 3814"/>
              <a:gd name="T19" fmla="*/ 122 h 2516"/>
              <a:gd name="T20" fmla="*/ 3813 w 3814"/>
              <a:gd name="T21" fmla="*/ 2392 h 2516"/>
              <a:gd name="T22" fmla="*/ 3813 w 3814"/>
              <a:gd name="T23" fmla="*/ 2392 h 2516"/>
              <a:gd name="T24" fmla="*/ 3690 w 3814"/>
              <a:gd name="T25" fmla="*/ 2515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4" h="2516">
                <a:moveTo>
                  <a:pt x="3690" y="2515"/>
                </a:moveTo>
                <a:lnTo>
                  <a:pt x="123" y="2515"/>
                </a:lnTo>
                <a:lnTo>
                  <a:pt x="123" y="2515"/>
                </a:lnTo>
                <a:cubicBezTo>
                  <a:pt x="55" y="2515"/>
                  <a:pt x="0" y="2460"/>
                  <a:pt x="0" y="2392"/>
                </a:cubicBezTo>
                <a:lnTo>
                  <a:pt x="0" y="122"/>
                </a:lnTo>
                <a:lnTo>
                  <a:pt x="0" y="122"/>
                </a:lnTo>
                <a:cubicBezTo>
                  <a:pt x="0" y="55"/>
                  <a:pt x="55" y="0"/>
                  <a:pt x="123" y="0"/>
                </a:cubicBezTo>
                <a:lnTo>
                  <a:pt x="3690" y="0"/>
                </a:lnTo>
                <a:lnTo>
                  <a:pt x="3690" y="0"/>
                </a:lnTo>
                <a:cubicBezTo>
                  <a:pt x="3758" y="0"/>
                  <a:pt x="3813" y="55"/>
                  <a:pt x="3813" y="122"/>
                </a:cubicBezTo>
                <a:lnTo>
                  <a:pt x="3813" y="2392"/>
                </a:lnTo>
                <a:lnTo>
                  <a:pt x="3813" y="2392"/>
                </a:lnTo>
                <a:cubicBezTo>
                  <a:pt x="3813" y="2460"/>
                  <a:pt x="3758" y="2515"/>
                  <a:pt x="3690" y="2515"/>
                </a:cubicBezTo>
              </a:path>
            </a:pathLst>
          </a:custGeom>
          <a:solidFill>
            <a:srgbClr val="FCBA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8" name="Freeform 80">
            <a:extLst>
              <a:ext uri="{FF2B5EF4-FFF2-40B4-BE49-F238E27FC236}">
                <a16:creationId xmlns:a16="http://schemas.microsoft.com/office/drawing/2014/main" id="{2409D726-0208-5643-8DD1-89DDCB5E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0516" y="4265337"/>
            <a:ext cx="4668996" cy="3087030"/>
          </a:xfrm>
          <a:custGeom>
            <a:avLst/>
            <a:gdLst>
              <a:gd name="T0" fmla="*/ 3626 w 3750"/>
              <a:gd name="T1" fmla="*/ 2476 h 2477"/>
              <a:gd name="T2" fmla="*/ 3626 w 3750"/>
              <a:gd name="T3" fmla="*/ 2476 h 2477"/>
              <a:gd name="T4" fmla="*/ 3749 w 3750"/>
              <a:gd name="T5" fmla="*/ 2353 h 2477"/>
              <a:gd name="T6" fmla="*/ 3749 w 3750"/>
              <a:gd name="T7" fmla="*/ 83 h 2477"/>
              <a:gd name="T8" fmla="*/ 3749 w 3750"/>
              <a:gd name="T9" fmla="*/ 83 h 2477"/>
              <a:gd name="T10" fmla="*/ 3716 w 3750"/>
              <a:gd name="T11" fmla="*/ 0 h 2477"/>
              <a:gd name="T12" fmla="*/ 0 w 3750"/>
              <a:gd name="T13" fmla="*/ 2461 h 2477"/>
              <a:gd name="T14" fmla="*/ 0 w 3750"/>
              <a:gd name="T15" fmla="*/ 2461 h 2477"/>
              <a:gd name="T16" fmla="*/ 59 w 3750"/>
              <a:gd name="T17" fmla="*/ 2476 h 2477"/>
              <a:gd name="T18" fmla="*/ 3626 w 3750"/>
              <a:gd name="T19" fmla="*/ 2476 h 2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50" h="2477">
                <a:moveTo>
                  <a:pt x="3626" y="2476"/>
                </a:moveTo>
                <a:lnTo>
                  <a:pt x="3626" y="2476"/>
                </a:lnTo>
                <a:cubicBezTo>
                  <a:pt x="3694" y="2476"/>
                  <a:pt x="3749" y="2421"/>
                  <a:pt x="3749" y="2353"/>
                </a:cubicBezTo>
                <a:lnTo>
                  <a:pt x="3749" y="83"/>
                </a:lnTo>
                <a:lnTo>
                  <a:pt x="3749" y="83"/>
                </a:lnTo>
                <a:cubicBezTo>
                  <a:pt x="3749" y="51"/>
                  <a:pt x="3737" y="22"/>
                  <a:pt x="3716" y="0"/>
                </a:cubicBezTo>
                <a:lnTo>
                  <a:pt x="0" y="2461"/>
                </a:lnTo>
                <a:lnTo>
                  <a:pt x="0" y="2461"/>
                </a:lnTo>
                <a:cubicBezTo>
                  <a:pt x="17" y="2470"/>
                  <a:pt x="37" y="2476"/>
                  <a:pt x="59" y="2476"/>
                </a:cubicBezTo>
                <a:lnTo>
                  <a:pt x="3626" y="2476"/>
                </a:lnTo>
              </a:path>
            </a:pathLst>
          </a:custGeom>
          <a:solidFill>
            <a:srgbClr val="F19E0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69" name="Freeform 81">
            <a:extLst>
              <a:ext uri="{FF2B5EF4-FFF2-40B4-BE49-F238E27FC236}">
                <a16:creationId xmlns:a16="http://schemas.microsoft.com/office/drawing/2014/main" id="{AAC5145E-4426-7A42-8D92-744ACC16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615" y="8901374"/>
            <a:ext cx="4751389" cy="3136469"/>
          </a:xfrm>
          <a:custGeom>
            <a:avLst/>
            <a:gdLst>
              <a:gd name="T0" fmla="*/ 3690 w 3814"/>
              <a:gd name="T1" fmla="*/ 2516 h 2517"/>
              <a:gd name="T2" fmla="*/ 123 w 3814"/>
              <a:gd name="T3" fmla="*/ 2516 h 2517"/>
              <a:gd name="T4" fmla="*/ 123 w 3814"/>
              <a:gd name="T5" fmla="*/ 2516 h 2517"/>
              <a:gd name="T6" fmla="*/ 0 w 3814"/>
              <a:gd name="T7" fmla="*/ 2393 h 2517"/>
              <a:gd name="T8" fmla="*/ 0 w 3814"/>
              <a:gd name="T9" fmla="*/ 122 h 2517"/>
              <a:gd name="T10" fmla="*/ 0 w 3814"/>
              <a:gd name="T11" fmla="*/ 122 h 2517"/>
              <a:gd name="T12" fmla="*/ 123 w 3814"/>
              <a:gd name="T13" fmla="*/ 0 h 2517"/>
              <a:gd name="T14" fmla="*/ 3690 w 3814"/>
              <a:gd name="T15" fmla="*/ 0 h 2517"/>
              <a:gd name="T16" fmla="*/ 3690 w 3814"/>
              <a:gd name="T17" fmla="*/ 0 h 2517"/>
              <a:gd name="T18" fmla="*/ 3813 w 3814"/>
              <a:gd name="T19" fmla="*/ 122 h 2517"/>
              <a:gd name="T20" fmla="*/ 3813 w 3814"/>
              <a:gd name="T21" fmla="*/ 2393 h 2517"/>
              <a:gd name="T22" fmla="*/ 3813 w 3814"/>
              <a:gd name="T23" fmla="*/ 2393 h 2517"/>
              <a:gd name="T24" fmla="*/ 3690 w 3814"/>
              <a:gd name="T25" fmla="*/ 2516 h 2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4" h="2517">
                <a:moveTo>
                  <a:pt x="3690" y="2516"/>
                </a:moveTo>
                <a:lnTo>
                  <a:pt x="123" y="2516"/>
                </a:lnTo>
                <a:lnTo>
                  <a:pt x="123" y="2516"/>
                </a:lnTo>
                <a:cubicBezTo>
                  <a:pt x="55" y="2516"/>
                  <a:pt x="0" y="2461"/>
                  <a:pt x="0" y="2393"/>
                </a:cubicBezTo>
                <a:lnTo>
                  <a:pt x="0" y="122"/>
                </a:lnTo>
                <a:lnTo>
                  <a:pt x="0" y="122"/>
                </a:lnTo>
                <a:cubicBezTo>
                  <a:pt x="0" y="55"/>
                  <a:pt x="55" y="0"/>
                  <a:pt x="123" y="0"/>
                </a:cubicBezTo>
                <a:lnTo>
                  <a:pt x="3690" y="0"/>
                </a:lnTo>
                <a:lnTo>
                  <a:pt x="3690" y="0"/>
                </a:lnTo>
                <a:cubicBezTo>
                  <a:pt x="3758" y="0"/>
                  <a:pt x="3813" y="55"/>
                  <a:pt x="3813" y="122"/>
                </a:cubicBezTo>
                <a:lnTo>
                  <a:pt x="3813" y="2393"/>
                </a:lnTo>
                <a:lnTo>
                  <a:pt x="3813" y="2393"/>
                </a:lnTo>
                <a:cubicBezTo>
                  <a:pt x="3813" y="2461"/>
                  <a:pt x="3758" y="2516"/>
                  <a:pt x="3690" y="2516"/>
                </a:cubicBezTo>
              </a:path>
            </a:pathLst>
          </a:custGeom>
          <a:solidFill>
            <a:srgbClr val="7E7D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0" name="Freeform 82">
            <a:extLst>
              <a:ext uri="{FF2B5EF4-FFF2-40B4-BE49-F238E27FC236}">
                <a16:creationId xmlns:a16="http://schemas.microsoft.com/office/drawing/2014/main" id="{B9110B2A-1247-0C49-9E83-DFAD45B04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0516" y="8950813"/>
            <a:ext cx="4668996" cy="3087030"/>
          </a:xfrm>
          <a:custGeom>
            <a:avLst/>
            <a:gdLst>
              <a:gd name="T0" fmla="*/ 3626 w 3750"/>
              <a:gd name="T1" fmla="*/ 2477 h 2478"/>
              <a:gd name="T2" fmla="*/ 3626 w 3750"/>
              <a:gd name="T3" fmla="*/ 2477 h 2478"/>
              <a:gd name="T4" fmla="*/ 3749 w 3750"/>
              <a:gd name="T5" fmla="*/ 2354 h 2478"/>
              <a:gd name="T6" fmla="*/ 3749 w 3750"/>
              <a:gd name="T7" fmla="*/ 83 h 2478"/>
              <a:gd name="T8" fmla="*/ 3749 w 3750"/>
              <a:gd name="T9" fmla="*/ 83 h 2478"/>
              <a:gd name="T10" fmla="*/ 3716 w 3750"/>
              <a:gd name="T11" fmla="*/ 0 h 2478"/>
              <a:gd name="T12" fmla="*/ 0 w 3750"/>
              <a:gd name="T13" fmla="*/ 2461 h 2478"/>
              <a:gd name="T14" fmla="*/ 0 w 3750"/>
              <a:gd name="T15" fmla="*/ 2461 h 2478"/>
              <a:gd name="T16" fmla="*/ 59 w 3750"/>
              <a:gd name="T17" fmla="*/ 2477 h 2478"/>
              <a:gd name="T18" fmla="*/ 3626 w 3750"/>
              <a:gd name="T19" fmla="*/ 2477 h 2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50" h="2478">
                <a:moveTo>
                  <a:pt x="3626" y="2477"/>
                </a:moveTo>
                <a:lnTo>
                  <a:pt x="3626" y="2477"/>
                </a:lnTo>
                <a:cubicBezTo>
                  <a:pt x="3694" y="2477"/>
                  <a:pt x="3749" y="2422"/>
                  <a:pt x="3749" y="2354"/>
                </a:cubicBezTo>
                <a:lnTo>
                  <a:pt x="3749" y="83"/>
                </a:lnTo>
                <a:lnTo>
                  <a:pt x="3749" y="83"/>
                </a:lnTo>
                <a:cubicBezTo>
                  <a:pt x="3749" y="50"/>
                  <a:pt x="3737" y="22"/>
                  <a:pt x="3716" y="0"/>
                </a:cubicBezTo>
                <a:lnTo>
                  <a:pt x="0" y="2461"/>
                </a:lnTo>
                <a:lnTo>
                  <a:pt x="0" y="2461"/>
                </a:lnTo>
                <a:cubicBezTo>
                  <a:pt x="17" y="2471"/>
                  <a:pt x="37" y="2477"/>
                  <a:pt x="59" y="2477"/>
                </a:cubicBezTo>
                <a:lnTo>
                  <a:pt x="3626" y="2477"/>
                </a:lnTo>
              </a:path>
            </a:pathLst>
          </a:custGeom>
          <a:solidFill>
            <a:srgbClr val="433EB3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1" name="Freeform 83">
            <a:extLst>
              <a:ext uri="{FF2B5EF4-FFF2-40B4-BE49-F238E27FC236}">
                <a16:creationId xmlns:a16="http://schemas.microsoft.com/office/drawing/2014/main" id="{A357753A-A81D-3043-86FF-F6B46B8A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5702" y="4215900"/>
            <a:ext cx="4751389" cy="3136465"/>
          </a:xfrm>
          <a:custGeom>
            <a:avLst/>
            <a:gdLst>
              <a:gd name="T0" fmla="*/ 3692 w 3816"/>
              <a:gd name="T1" fmla="*/ 2515 h 2516"/>
              <a:gd name="T2" fmla="*/ 123 w 3816"/>
              <a:gd name="T3" fmla="*/ 2515 h 2516"/>
              <a:gd name="T4" fmla="*/ 123 w 3816"/>
              <a:gd name="T5" fmla="*/ 2515 h 2516"/>
              <a:gd name="T6" fmla="*/ 0 w 3816"/>
              <a:gd name="T7" fmla="*/ 2392 h 2516"/>
              <a:gd name="T8" fmla="*/ 0 w 3816"/>
              <a:gd name="T9" fmla="*/ 122 h 2516"/>
              <a:gd name="T10" fmla="*/ 0 w 3816"/>
              <a:gd name="T11" fmla="*/ 122 h 2516"/>
              <a:gd name="T12" fmla="*/ 123 w 3816"/>
              <a:gd name="T13" fmla="*/ 0 h 2516"/>
              <a:gd name="T14" fmla="*/ 3692 w 3816"/>
              <a:gd name="T15" fmla="*/ 0 h 2516"/>
              <a:gd name="T16" fmla="*/ 3692 w 3816"/>
              <a:gd name="T17" fmla="*/ 0 h 2516"/>
              <a:gd name="T18" fmla="*/ 3815 w 3816"/>
              <a:gd name="T19" fmla="*/ 122 h 2516"/>
              <a:gd name="T20" fmla="*/ 3815 w 3816"/>
              <a:gd name="T21" fmla="*/ 2392 h 2516"/>
              <a:gd name="T22" fmla="*/ 3815 w 3816"/>
              <a:gd name="T23" fmla="*/ 2392 h 2516"/>
              <a:gd name="T24" fmla="*/ 3692 w 3816"/>
              <a:gd name="T25" fmla="*/ 2515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6" h="2516">
                <a:moveTo>
                  <a:pt x="3692" y="2515"/>
                </a:moveTo>
                <a:lnTo>
                  <a:pt x="123" y="2515"/>
                </a:lnTo>
                <a:lnTo>
                  <a:pt x="123" y="2515"/>
                </a:lnTo>
                <a:cubicBezTo>
                  <a:pt x="56" y="2515"/>
                  <a:pt x="0" y="2460"/>
                  <a:pt x="0" y="2392"/>
                </a:cubicBezTo>
                <a:lnTo>
                  <a:pt x="0" y="122"/>
                </a:lnTo>
                <a:lnTo>
                  <a:pt x="0" y="122"/>
                </a:lnTo>
                <a:cubicBezTo>
                  <a:pt x="0" y="55"/>
                  <a:pt x="56" y="0"/>
                  <a:pt x="123" y="0"/>
                </a:cubicBezTo>
                <a:lnTo>
                  <a:pt x="3692" y="0"/>
                </a:lnTo>
                <a:lnTo>
                  <a:pt x="3692" y="0"/>
                </a:lnTo>
                <a:cubicBezTo>
                  <a:pt x="3760" y="0"/>
                  <a:pt x="3815" y="55"/>
                  <a:pt x="3815" y="122"/>
                </a:cubicBezTo>
                <a:lnTo>
                  <a:pt x="3815" y="2392"/>
                </a:lnTo>
                <a:lnTo>
                  <a:pt x="3815" y="2392"/>
                </a:lnTo>
                <a:cubicBezTo>
                  <a:pt x="3815" y="2460"/>
                  <a:pt x="3760" y="2515"/>
                  <a:pt x="3692" y="2515"/>
                </a:cubicBezTo>
              </a:path>
            </a:pathLst>
          </a:custGeom>
          <a:solidFill>
            <a:srgbClr val="CED4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2" name="Freeform 84">
            <a:extLst>
              <a:ext uri="{FF2B5EF4-FFF2-40B4-BE49-F238E27FC236}">
                <a16:creationId xmlns:a16="http://schemas.microsoft.com/office/drawing/2014/main" id="{EFF14350-A0E4-9F42-A4ED-1DCCD557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8095" y="4265337"/>
            <a:ext cx="4674490" cy="3087030"/>
          </a:xfrm>
          <a:custGeom>
            <a:avLst/>
            <a:gdLst>
              <a:gd name="T0" fmla="*/ 3628 w 3752"/>
              <a:gd name="T1" fmla="*/ 2476 h 2477"/>
              <a:gd name="T2" fmla="*/ 3628 w 3752"/>
              <a:gd name="T3" fmla="*/ 2476 h 2477"/>
              <a:gd name="T4" fmla="*/ 3751 w 3752"/>
              <a:gd name="T5" fmla="*/ 2353 h 2477"/>
              <a:gd name="T6" fmla="*/ 3751 w 3752"/>
              <a:gd name="T7" fmla="*/ 83 h 2477"/>
              <a:gd name="T8" fmla="*/ 3751 w 3752"/>
              <a:gd name="T9" fmla="*/ 83 h 2477"/>
              <a:gd name="T10" fmla="*/ 3718 w 3752"/>
              <a:gd name="T11" fmla="*/ 0 h 2477"/>
              <a:gd name="T12" fmla="*/ 0 w 3752"/>
              <a:gd name="T13" fmla="*/ 2461 h 2477"/>
              <a:gd name="T14" fmla="*/ 0 w 3752"/>
              <a:gd name="T15" fmla="*/ 2461 h 2477"/>
              <a:gd name="T16" fmla="*/ 59 w 3752"/>
              <a:gd name="T17" fmla="*/ 2476 h 2477"/>
              <a:gd name="T18" fmla="*/ 3628 w 3752"/>
              <a:gd name="T19" fmla="*/ 2476 h 2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52" h="2477">
                <a:moveTo>
                  <a:pt x="3628" y="2476"/>
                </a:moveTo>
                <a:lnTo>
                  <a:pt x="3628" y="2476"/>
                </a:lnTo>
                <a:cubicBezTo>
                  <a:pt x="3696" y="2476"/>
                  <a:pt x="3751" y="2421"/>
                  <a:pt x="3751" y="2353"/>
                </a:cubicBezTo>
                <a:lnTo>
                  <a:pt x="3751" y="83"/>
                </a:lnTo>
                <a:lnTo>
                  <a:pt x="3751" y="83"/>
                </a:lnTo>
                <a:cubicBezTo>
                  <a:pt x="3751" y="51"/>
                  <a:pt x="3738" y="22"/>
                  <a:pt x="3718" y="0"/>
                </a:cubicBezTo>
                <a:lnTo>
                  <a:pt x="0" y="2461"/>
                </a:lnTo>
                <a:lnTo>
                  <a:pt x="0" y="2461"/>
                </a:lnTo>
                <a:cubicBezTo>
                  <a:pt x="18" y="2470"/>
                  <a:pt x="38" y="2476"/>
                  <a:pt x="59" y="2476"/>
                </a:cubicBezTo>
                <a:lnTo>
                  <a:pt x="3628" y="2476"/>
                </a:lnTo>
              </a:path>
            </a:pathLst>
          </a:custGeom>
          <a:solidFill>
            <a:srgbClr val="FFFFFF">
              <a:alpha val="2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3" name="Freeform 85">
            <a:extLst>
              <a:ext uri="{FF2B5EF4-FFF2-40B4-BE49-F238E27FC236}">
                <a16:creationId xmlns:a16="http://schemas.microsoft.com/office/drawing/2014/main" id="{4C6A664D-CDBC-9A49-9B0A-223E94B0A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5702" y="8901374"/>
            <a:ext cx="4751389" cy="3136469"/>
          </a:xfrm>
          <a:custGeom>
            <a:avLst/>
            <a:gdLst>
              <a:gd name="T0" fmla="*/ 3692 w 3816"/>
              <a:gd name="T1" fmla="*/ 2516 h 2517"/>
              <a:gd name="T2" fmla="*/ 123 w 3816"/>
              <a:gd name="T3" fmla="*/ 2516 h 2517"/>
              <a:gd name="T4" fmla="*/ 123 w 3816"/>
              <a:gd name="T5" fmla="*/ 2516 h 2517"/>
              <a:gd name="T6" fmla="*/ 0 w 3816"/>
              <a:gd name="T7" fmla="*/ 2393 h 2517"/>
              <a:gd name="T8" fmla="*/ 0 w 3816"/>
              <a:gd name="T9" fmla="*/ 122 h 2517"/>
              <a:gd name="T10" fmla="*/ 0 w 3816"/>
              <a:gd name="T11" fmla="*/ 122 h 2517"/>
              <a:gd name="T12" fmla="*/ 123 w 3816"/>
              <a:gd name="T13" fmla="*/ 0 h 2517"/>
              <a:gd name="T14" fmla="*/ 3692 w 3816"/>
              <a:gd name="T15" fmla="*/ 0 h 2517"/>
              <a:gd name="T16" fmla="*/ 3692 w 3816"/>
              <a:gd name="T17" fmla="*/ 0 h 2517"/>
              <a:gd name="T18" fmla="*/ 3815 w 3816"/>
              <a:gd name="T19" fmla="*/ 122 h 2517"/>
              <a:gd name="T20" fmla="*/ 3815 w 3816"/>
              <a:gd name="T21" fmla="*/ 2393 h 2517"/>
              <a:gd name="T22" fmla="*/ 3815 w 3816"/>
              <a:gd name="T23" fmla="*/ 2393 h 2517"/>
              <a:gd name="T24" fmla="*/ 3692 w 3816"/>
              <a:gd name="T25" fmla="*/ 2516 h 2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6" h="2517">
                <a:moveTo>
                  <a:pt x="3692" y="2516"/>
                </a:moveTo>
                <a:lnTo>
                  <a:pt x="123" y="2516"/>
                </a:lnTo>
                <a:lnTo>
                  <a:pt x="123" y="2516"/>
                </a:lnTo>
                <a:cubicBezTo>
                  <a:pt x="56" y="2516"/>
                  <a:pt x="0" y="2461"/>
                  <a:pt x="0" y="2393"/>
                </a:cubicBezTo>
                <a:lnTo>
                  <a:pt x="0" y="122"/>
                </a:lnTo>
                <a:lnTo>
                  <a:pt x="0" y="122"/>
                </a:lnTo>
                <a:cubicBezTo>
                  <a:pt x="0" y="55"/>
                  <a:pt x="56" y="0"/>
                  <a:pt x="123" y="0"/>
                </a:cubicBezTo>
                <a:lnTo>
                  <a:pt x="3692" y="0"/>
                </a:lnTo>
                <a:lnTo>
                  <a:pt x="3692" y="0"/>
                </a:lnTo>
                <a:cubicBezTo>
                  <a:pt x="3760" y="0"/>
                  <a:pt x="3815" y="55"/>
                  <a:pt x="3815" y="122"/>
                </a:cubicBezTo>
                <a:lnTo>
                  <a:pt x="3815" y="2393"/>
                </a:lnTo>
                <a:lnTo>
                  <a:pt x="3815" y="2393"/>
                </a:lnTo>
                <a:cubicBezTo>
                  <a:pt x="3815" y="2461"/>
                  <a:pt x="3760" y="2516"/>
                  <a:pt x="3692" y="2516"/>
                </a:cubicBezTo>
              </a:path>
            </a:pathLst>
          </a:custGeom>
          <a:solidFill>
            <a:srgbClr val="2117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74" name="Freeform 86">
            <a:extLst>
              <a:ext uri="{FF2B5EF4-FFF2-40B4-BE49-F238E27FC236}">
                <a16:creationId xmlns:a16="http://schemas.microsoft.com/office/drawing/2014/main" id="{92299640-321D-B94D-B488-7F14B4A20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8095" y="8950813"/>
            <a:ext cx="4674490" cy="3087030"/>
          </a:xfrm>
          <a:custGeom>
            <a:avLst/>
            <a:gdLst>
              <a:gd name="T0" fmla="*/ 3628 w 3752"/>
              <a:gd name="T1" fmla="*/ 2477 h 2478"/>
              <a:gd name="T2" fmla="*/ 3628 w 3752"/>
              <a:gd name="T3" fmla="*/ 2477 h 2478"/>
              <a:gd name="T4" fmla="*/ 3751 w 3752"/>
              <a:gd name="T5" fmla="*/ 2354 h 2478"/>
              <a:gd name="T6" fmla="*/ 3751 w 3752"/>
              <a:gd name="T7" fmla="*/ 83 h 2478"/>
              <a:gd name="T8" fmla="*/ 3751 w 3752"/>
              <a:gd name="T9" fmla="*/ 83 h 2478"/>
              <a:gd name="T10" fmla="*/ 3718 w 3752"/>
              <a:gd name="T11" fmla="*/ 0 h 2478"/>
              <a:gd name="T12" fmla="*/ 0 w 3752"/>
              <a:gd name="T13" fmla="*/ 2461 h 2478"/>
              <a:gd name="T14" fmla="*/ 0 w 3752"/>
              <a:gd name="T15" fmla="*/ 2461 h 2478"/>
              <a:gd name="T16" fmla="*/ 59 w 3752"/>
              <a:gd name="T17" fmla="*/ 2477 h 2478"/>
              <a:gd name="T18" fmla="*/ 3628 w 3752"/>
              <a:gd name="T19" fmla="*/ 2477 h 2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52" h="2478">
                <a:moveTo>
                  <a:pt x="3628" y="2477"/>
                </a:moveTo>
                <a:lnTo>
                  <a:pt x="3628" y="2477"/>
                </a:lnTo>
                <a:cubicBezTo>
                  <a:pt x="3696" y="2477"/>
                  <a:pt x="3751" y="2422"/>
                  <a:pt x="3751" y="2354"/>
                </a:cubicBezTo>
                <a:lnTo>
                  <a:pt x="3751" y="83"/>
                </a:lnTo>
                <a:lnTo>
                  <a:pt x="3751" y="83"/>
                </a:lnTo>
                <a:cubicBezTo>
                  <a:pt x="3751" y="50"/>
                  <a:pt x="3738" y="22"/>
                  <a:pt x="3718" y="0"/>
                </a:cubicBezTo>
                <a:lnTo>
                  <a:pt x="0" y="2461"/>
                </a:lnTo>
                <a:lnTo>
                  <a:pt x="0" y="2461"/>
                </a:lnTo>
                <a:cubicBezTo>
                  <a:pt x="18" y="2471"/>
                  <a:pt x="38" y="2477"/>
                  <a:pt x="59" y="2477"/>
                </a:cubicBezTo>
                <a:lnTo>
                  <a:pt x="3628" y="2477"/>
                </a:lnTo>
              </a:path>
            </a:pathLst>
          </a:custGeom>
          <a:solidFill>
            <a:srgbClr val="FFFFFF">
              <a:alpha val="2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CB881-6777-3A4A-8FC8-2CC8E904D805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B80A8-124D-294B-97E2-8DC6A3FA90EE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B1AD3-9040-504A-9C16-97EF25FD37E7}"/>
              </a:ext>
            </a:extLst>
          </p:cNvPr>
          <p:cNvSpPr txBox="1"/>
          <p:nvPr/>
        </p:nvSpPr>
        <p:spPr>
          <a:xfrm>
            <a:off x="12278250" y="4721964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319F5-A490-4042-B1CA-C18D6B9AA673}"/>
              </a:ext>
            </a:extLst>
          </p:cNvPr>
          <p:cNvSpPr txBox="1"/>
          <p:nvPr/>
        </p:nvSpPr>
        <p:spPr>
          <a:xfrm>
            <a:off x="12278250" y="5380294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1D6D8-9ACF-4C4F-B08D-A713A6CB50EA}"/>
              </a:ext>
            </a:extLst>
          </p:cNvPr>
          <p:cNvSpPr txBox="1"/>
          <p:nvPr/>
        </p:nvSpPr>
        <p:spPr>
          <a:xfrm>
            <a:off x="12278250" y="9416513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D2D1E-6548-0B43-AF2F-3C1D27E8CCFB}"/>
              </a:ext>
            </a:extLst>
          </p:cNvPr>
          <p:cNvSpPr txBox="1"/>
          <p:nvPr/>
        </p:nvSpPr>
        <p:spPr>
          <a:xfrm>
            <a:off x="12278250" y="10074843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33BEA-C354-074E-A444-89E381D77314}"/>
              </a:ext>
            </a:extLst>
          </p:cNvPr>
          <p:cNvSpPr txBox="1"/>
          <p:nvPr/>
        </p:nvSpPr>
        <p:spPr>
          <a:xfrm>
            <a:off x="18471660" y="4721964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56949-DD7A-EF4A-99A4-7D43203453BA}"/>
              </a:ext>
            </a:extLst>
          </p:cNvPr>
          <p:cNvSpPr txBox="1"/>
          <p:nvPr/>
        </p:nvSpPr>
        <p:spPr>
          <a:xfrm>
            <a:off x="18471660" y="5380294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6E29CB-B020-754E-BFBA-750DF2E22B26}"/>
              </a:ext>
            </a:extLst>
          </p:cNvPr>
          <p:cNvSpPr txBox="1"/>
          <p:nvPr/>
        </p:nvSpPr>
        <p:spPr>
          <a:xfrm>
            <a:off x="18471660" y="9416513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CF355A-FF77-2848-88FF-A899DAD58E02}"/>
              </a:ext>
            </a:extLst>
          </p:cNvPr>
          <p:cNvSpPr txBox="1"/>
          <p:nvPr/>
        </p:nvSpPr>
        <p:spPr>
          <a:xfrm>
            <a:off x="18471660" y="10074843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</p:spTree>
    <p:extLst>
      <p:ext uri="{BB962C8B-B14F-4D97-AF65-F5344CB8AC3E}">
        <p14:creationId xmlns:p14="http://schemas.microsoft.com/office/powerpoint/2010/main" val="165985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31EA7F73-C855-3944-9687-8B265C06A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562" y="2817"/>
            <a:ext cx="18258520" cy="11892207"/>
          </a:xfrm>
          <a:custGeom>
            <a:avLst/>
            <a:gdLst>
              <a:gd name="T0" fmla="*/ 14657 w 14658"/>
              <a:gd name="T1" fmla="*/ 0 h 9546"/>
              <a:gd name="T2" fmla="*/ 7410 w 14658"/>
              <a:gd name="T3" fmla="*/ 0 h 9546"/>
              <a:gd name="T4" fmla="*/ 7247 w 14658"/>
              <a:gd name="T5" fmla="*/ 0 h 9546"/>
              <a:gd name="T6" fmla="*/ 0 w 14658"/>
              <a:gd name="T7" fmla="*/ 0 h 9546"/>
              <a:gd name="T8" fmla="*/ 0 w 14658"/>
              <a:gd name="T9" fmla="*/ 0 h 9546"/>
              <a:gd name="T10" fmla="*/ 1869 w 14658"/>
              <a:gd name="T11" fmla="*/ 1968 h 9546"/>
              <a:gd name="T12" fmla="*/ 1869 w 14658"/>
              <a:gd name="T13" fmla="*/ 1968 h 9546"/>
              <a:gd name="T14" fmla="*/ 4035 w 14658"/>
              <a:gd name="T15" fmla="*/ 4242 h 9546"/>
              <a:gd name="T16" fmla="*/ 4035 w 14658"/>
              <a:gd name="T17" fmla="*/ 4242 h 9546"/>
              <a:gd name="T18" fmla="*/ 4895 w 14658"/>
              <a:gd name="T19" fmla="*/ 6815 h 9546"/>
              <a:gd name="T20" fmla="*/ 4895 w 14658"/>
              <a:gd name="T21" fmla="*/ 6815 h 9546"/>
              <a:gd name="T22" fmla="*/ 7198 w 14658"/>
              <a:gd name="T23" fmla="*/ 9260 h 9546"/>
              <a:gd name="T24" fmla="*/ 7339 w 14658"/>
              <a:gd name="T25" fmla="*/ 9545 h 9546"/>
              <a:gd name="T26" fmla="*/ 7481 w 14658"/>
              <a:gd name="T27" fmla="*/ 9218 h 9546"/>
              <a:gd name="T28" fmla="*/ 7481 w 14658"/>
              <a:gd name="T29" fmla="*/ 9218 h 9546"/>
              <a:gd name="T30" fmla="*/ 9763 w 14658"/>
              <a:gd name="T31" fmla="*/ 6815 h 9546"/>
              <a:gd name="T32" fmla="*/ 9763 w 14658"/>
              <a:gd name="T33" fmla="*/ 6815 h 9546"/>
              <a:gd name="T34" fmla="*/ 10623 w 14658"/>
              <a:gd name="T35" fmla="*/ 4242 h 9546"/>
              <a:gd name="T36" fmla="*/ 10623 w 14658"/>
              <a:gd name="T37" fmla="*/ 4242 h 9546"/>
              <a:gd name="T38" fmla="*/ 12789 w 14658"/>
              <a:gd name="T39" fmla="*/ 1968 h 9546"/>
              <a:gd name="T40" fmla="*/ 12789 w 14658"/>
              <a:gd name="T41" fmla="*/ 1968 h 9546"/>
              <a:gd name="T42" fmla="*/ 14657 w 14658"/>
              <a:gd name="T43" fmla="*/ 0 h 9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58" h="9546">
                <a:moveTo>
                  <a:pt x="14657" y="0"/>
                </a:moveTo>
                <a:lnTo>
                  <a:pt x="7410" y="0"/>
                </a:lnTo>
                <a:lnTo>
                  <a:pt x="7247" y="0"/>
                </a:lnTo>
                <a:lnTo>
                  <a:pt x="0" y="0"/>
                </a:lnTo>
                <a:lnTo>
                  <a:pt x="0" y="0"/>
                </a:lnTo>
                <a:cubicBezTo>
                  <a:pt x="0" y="0"/>
                  <a:pt x="2140" y="703"/>
                  <a:pt x="1869" y="1968"/>
                </a:cubicBezTo>
                <a:lnTo>
                  <a:pt x="1869" y="1968"/>
                </a:lnTo>
                <a:cubicBezTo>
                  <a:pt x="1596" y="3232"/>
                  <a:pt x="3175" y="2491"/>
                  <a:pt x="4035" y="4242"/>
                </a:cubicBezTo>
                <a:lnTo>
                  <a:pt x="4035" y="4242"/>
                </a:lnTo>
                <a:cubicBezTo>
                  <a:pt x="4895" y="5992"/>
                  <a:pt x="3212" y="6059"/>
                  <a:pt x="4895" y="6815"/>
                </a:cubicBezTo>
                <a:lnTo>
                  <a:pt x="4895" y="6815"/>
                </a:lnTo>
                <a:cubicBezTo>
                  <a:pt x="6092" y="7352"/>
                  <a:pt x="6856" y="8590"/>
                  <a:pt x="7198" y="9260"/>
                </a:cubicBezTo>
                <a:lnTo>
                  <a:pt x="7339" y="9545"/>
                </a:lnTo>
                <a:lnTo>
                  <a:pt x="7481" y="9218"/>
                </a:lnTo>
                <a:lnTo>
                  <a:pt x="7481" y="9218"/>
                </a:lnTo>
                <a:cubicBezTo>
                  <a:pt x="7833" y="8540"/>
                  <a:pt x="8590" y="7341"/>
                  <a:pt x="9763" y="6815"/>
                </a:cubicBezTo>
                <a:lnTo>
                  <a:pt x="9763" y="6815"/>
                </a:lnTo>
                <a:cubicBezTo>
                  <a:pt x="11446" y="6059"/>
                  <a:pt x="9763" y="5992"/>
                  <a:pt x="10623" y="4242"/>
                </a:cubicBezTo>
                <a:lnTo>
                  <a:pt x="10623" y="4242"/>
                </a:lnTo>
                <a:cubicBezTo>
                  <a:pt x="11483" y="2491"/>
                  <a:pt x="13061" y="3232"/>
                  <a:pt x="12789" y="1968"/>
                </a:cubicBezTo>
                <a:lnTo>
                  <a:pt x="12789" y="1968"/>
                </a:lnTo>
                <a:cubicBezTo>
                  <a:pt x="12517" y="703"/>
                  <a:pt x="14657" y="0"/>
                  <a:pt x="14657" y="0"/>
                </a:cubicBezTo>
              </a:path>
            </a:pathLst>
          </a:custGeom>
          <a:solidFill>
            <a:srgbClr val="4CD9FF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8ACF7-F4F6-C24E-93E8-D7D0F498BFAA}"/>
              </a:ext>
            </a:extLst>
          </p:cNvPr>
          <p:cNvGrpSpPr/>
          <p:nvPr/>
        </p:nvGrpSpPr>
        <p:grpSpPr>
          <a:xfrm>
            <a:off x="6108144" y="4682799"/>
            <a:ext cx="12166850" cy="6875912"/>
            <a:chOff x="6108144" y="4682799"/>
            <a:chExt cx="12166850" cy="6875912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B25D33A-712F-4A40-B14B-83F07B914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1481" y="5902230"/>
              <a:ext cx="1933513" cy="790984"/>
            </a:xfrm>
            <a:custGeom>
              <a:avLst/>
              <a:gdLst>
                <a:gd name="T0" fmla="*/ 1487 w 1554"/>
                <a:gd name="T1" fmla="*/ 348 h 635"/>
                <a:gd name="T2" fmla="*/ 1487 w 1554"/>
                <a:gd name="T3" fmla="*/ 348 h 635"/>
                <a:gd name="T4" fmla="*/ 1048 w 1554"/>
                <a:gd name="T5" fmla="*/ 480 h 635"/>
                <a:gd name="T6" fmla="*/ 1048 w 1554"/>
                <a:gd name="T7" fmla="*/ 480 h 635"/>
                <a:gd name="T8" fmla="*/ 1095 w 1554"/>
                <a:gd name="T9" fmla="*/ 89 h 635"/>
                <a:gd name="T10" fmla="*/ 1095 w 1554"/>
                <a:gd name="T11" fmla="*/ 89 h 635"/>
                <a:gd name="T12" fmla="*/ 533 w 1554"/>
                <a:gd name="T13" fmla="*/ 364 h 635"/>
                <a:gd name="T14" fmla="*/ 533 w 1554"/>
                <a:gd name="T15" fmla="*/ 364 h 635"/>
                <a:gd name="T16" fmla="*/ 521 w 1554"/>
                <a:gd name="T17" fmla="*/ 378 h 635"/>
                <a:gd name="T18" fmla="*/ 521 w 1554"/>
                <a:gd name="T19" fmla="*/ 378 h 635"/>
                <a:gd name="T20" fmla="*/ 496 w 1554"/>
                <a:gd name="T21" fmla="*/ 310 h 635"/>
                <a:gd name="T22" fmla="*/ 496 w 1554"/>
                <a:gd name="T23" fmla="*/ 310 h 635"/>
                <a:gd name="T24" fmla="*/ 63 w 1554"/>
                <a:gd name="T25" fmla="*/ 557 h 635"/>
                <a:gd name="T26" fmla="*/ 63 w 1554"/>
                <a:gd name="T27" fmla="*/ 557 h 635"/>
                <a:gd name="T28" fmla="*/ 0 w 1554"/>
                <a:gd name="T29" fmla="*/ 634 h 635"/>
                <a:gd name="T30" fmla="*/ 1507 w 1554"/>
                <a:gd name="T31" fmla="*/ 634 h 635"/>
                <a:gd name="T32" fmla="*/ 1507 w 1554"/>
                <a:gd name="T33" fmla="*/ 634 h 635"/>
                <a:gd name="T34" fmla="*/ 1487 w 1554"/>
                <a:gd name="T35" fmla="*/ 34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4" h="635">
                  <a:moveTo>
                    <a:pt x="1487" y="348"/>
                  </a:moveTo>
                  <a:lnTo>
                    <a:pt x="1487" y="348"/>
                  </a:lnTo>
                  <a:cubicBezTo>
                    <a:pt x="1396" y="270"/>
                    <a:pt x="1212" y="329"/>
                    <a:pt x="1048" y="480"/>
                  </a:cubicBezTo>
                  <a:lnTo>
                    <a:pt x="1048" y="480"/>
                  </a:lnTo>
                  <a:cubicBezTo>
                    <a:pt x="1144" y="308"/>
                    <a:pt x="1168" y="153"/>
                    <a:pt x="1095" y="89"/>
                  </a:cubicBezTo>
                  <a:lnTo>
                    <a:pt x="1095" y="89"/>
                  </a:lnTo>
                  <a:cubicBezTo>
                    <a:pt x="993" y="0"/>
                    <a:pt x="741" y="123"/>
                    <a:pt x="533" y="364"/>
                  </a:cubicBezTo>
                  <a:lnTo>
                    <a:pt x="533" y="364"/>
                  </a:lnTo>
                  <a:cubicBezTo>
                    <a:pt x="529" y="369"/>
                    <a:pt x="525" y="373"/>
                    <a:pt x="521" y="378"/>
                  </a:cubicBezTo>
                  <a:lnTo>
                    <a:pt x="521" y="378"/>
                  </a:lnTo>
                  <a:cubicBezTo>
                    <a:pt x="521" y="348"/>
                    <a:pt x="513" y="324"/>
                    <a:pt x="496" y="310"/>
                  </a:cubicBezTo>
                  <a:lnTo>
                    <a:pt x="496" y="310"/>
                  </a:lnTo>
                  <a:cubicBezTo>
                    <a:pt x="428" y="250"/>
                    <a:pt x="233" y="360"/>
                    <a:pt x="63" y="557"/>
                  </a:cubicBezTo>
                  <a:lnTo>
                    <a:pt x="63" y="557"/>
                  </a:lnTo>
                  <a:cubicBezTo>
                    <a:pt x="40" y="583"/>
                    <a:pt x="19" y="609"/>
                    <a:pt x="0" y="634"/>
                  </a:cubicBezTo>
                  <a:lnTo>
                    <a:pt x="1507" y="634"/>
                  </a:lnTo>
                  <a:lnTo>
                    <a:pt x="1507" y="634"/>
                  </a:lnTo>
                  <a:cubicBezTo>
                    <a:pt x="1553" y="512"/>
                    <a:pt x="1550" y="403"/>
                    <a:pt x="1487" y="348"/>
                  </a:cubicBezTo>
                </a:path>
              </a:pathLst>
            </a:custGeom>
            <a:solidFill>
              <a:srgbClr val="BF60DE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031BDD2-E7CD-6C4C-806B-C34A395D7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752" y="4759701"/>
              <a:ext cx="2246610" cy="917321"/>
            </a:xfrm>
            <a:custGeom>
              <a:avLst/>
              <a:gdLst>
                <a:gd name="T0" fmla="*/ 1727 w 1805"/>
                <a:gd name="T1" fmla="*/ 403 h 737"/>
                <a:gd name="T2" fmla="*/ 1727 w 1805"/>
                <a:gd name="T3" fmla="*/ 403 h 737"/>
                <a:gd name="T4" fmla="*/ 1217 w 1805"/>
                <a:gd name="T5" fmla="*/ 556 h 737"/>
                <a:gd name="T6" fmla="*/ 1217 w 1805"/>
                <a:gd name="T7" fmla="*/ 556 h 737"/>
                <a:gd name="T8" fmla="*/ 1272 w 1805"/>
                <a:gd name="T9" fmla="*/ 103 h 737"/>
                <a:gd name="T10" fmla="*/ 1272 w 1805"/>
                <a:gd name="T11" fmla="*/ 103 h 737"/>
                <a:gd name="T12" fmla="*/ 620 w 1805"/>
                <a:gd name="T13" fmla="*/ 421 h 737"/>
                <a:gd name="T14" fmla="*/ 620 w 1805"/>
                <a:gd name="T15" fmla="*/ 421 h 737"/>
                <a:gd name="T16" fmla="*/ 605 w 1805"/>
                <a:gd name="T17" fmla="*/ 438 h 737"/>
                <a:gd name="T18" fmla="*/ 605 w 1805"/>
                <a:gd name="T19" fmla="*/ 438 h 737"/>
                <a:gd name="T20" fmla="*/ 577 w 1805"/>
                <a:gd name="T21" fmla="*/ 358 h 737"/>
                <a:gd name="T22" fmla="*/ 577 w 1805"/>
                <a:gd name="T23" fmla="*/ 358 h 737"/>
                <a:gd name="T24" fmla="*/ 73 w 1805"/>
                <a:gd name="T25" fmla="*/ 646 h 737"/>
                <a:gd name="T26" fmla="*/ 73 w 1805"/>
                <a:gd name="T27" fmla="*/ 646 h 737"/>
                <a:gd name="T28" fmla="*/ 0 w 1805"/>
                <a:gd name="T29" fmla="*/ 736 h 737"/>
                <a:gd name="T30" fmla="*/ 1751 w 1805"/>
                <a:gd name="T31" fmla="*/ 736 h 737"/>
                <a:gd name="T32" fmla="*/ 1751 w 1805"/>
                <a:gd name="T33" fmla="*/ 736 h 737"/>
                <a:gd name="T34" fmla="*/ 1727 w 1805"/>
                <a:gd name="T35" fmla="*/ 403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5" h="737">
                  <a:moveTo>
                    <a:pt x="1727" y="403"/>
                  </a:moveTo>
                  <a:lnTo>
                    <a:pt x="1727" y="403"/>
                  </a:lnTo>
                  <a:cubicBezTo>
                    <a:pt x="1623" y="312"/>
                    <a:pt x="1409" y="381"/>
                    <a:pt x="1217" y="556"/>
                  </a:cubicBezTo>
                  <a:lnTo>
                    <a:pt x="1217" y="556"/>
                  </a:lnTo>
                  <a:cubicBezTo>
                    <a:pt x="1329" y="357"/>
                    <a:pt x="1357" y="176"/>
                    <a:pt x="1272" y="103"/>
                  </a:cubicBezTo>
                  <a:lnTo>
                    <a:pt x="1272" y="103"/>
                  </a:lnTo>
                  <a:cubicBezTo>
                    <a:pt x="1154" y="0"/>
                    <a:pt x="862" y="143"/>
                    <a:pt x="620" y="421"/>
                  </a:cubicBezTo>
                  <a:lnTo>
                    <a:pt x="620" y="421"/>
                  </a:lnTo>
                  <a:cubicBezTo>
                    <a:pt x="615" y="427"/>
                    <a:pt x="610" y="432"/>
                    <a:pt x="605" y="438"/>
                  </a:cubicBezTo>
                  <a:lnTo>
                    <a:pt x="605" y="438"/>
                  </a:lnTo>
                  <a:cubicBezTo>
                    <a:pt x="606" y="403"/>
                    <a:pt x="597" y="375"/>
                    <a:pt x="577" y="358"/>
                  </a:cubicBezTo>
                  <a:lnTo>
                    <a:pt x="577" y="358"/>
                  </a:lnTo>
                  <a:cubicBezTo>
                    <a:pt x="497" y="289"/>
                    <a:pt x="271" y="418"/>
                    <a:pt x="73" y="646"/>
                  </a:cubicBezTo>
                  <a:lnTo>
                    <a:pt x="73" y="646"/>
                  </a:lnTo>
                  <a:cubicBezTo>
                    <a:pt x="47" y="676"/>
                    <a:pt x="22" y="706"/>
                    <a:pt x="0" y="736"/>
                  </a:cubicBezTo>
                  <a:lnTo>
                    <a:pt x="1751" y="736"/>
                  </a:lnTo>
                  <a:lnTo>
                    <a:pt x="1751" y="736"/>
                  </a:lnTo>
                  <a:cubicBezTo>
                    <a:pt x="1804" y="593"/>
                    <a:pt x="1801" y="467"/>
                    <a:pt x="1727" y="403"/>
                  </a:cubicBezTo>
                </a:path>
              </a:pathLst>
            </a:custGeom>
            <a:solidFill>
              <a:srgbClr val="BF60DE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9F678E3-1873-FE42-BB50-6CEAD3B64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8598" y="7379848"/>
              <a:ext cx="2507485" cy="3075208"/>
            </a:xfrm>
            <a:custGeom>
              <a:avLst/>
              <a:gdLst>
                <a:gd name="connsiteX0" fmla="*/ 2346138 w 2507485"/>
                <a:gd name="connsiteY0" fmla="*/ 214 h 3075208"/>
                <a:gd name="connsiteX1" fmla="*/ 2455904 w 2507485"/>
                <a:gd name="connsiteY1" fmla="*/ 52407 h 3075208"/>
                <a:gd name="connsiteX2" fmla="*/ 1229608 w 2507485"/>
                <a:gd name="connsiteY2" fmla="*/ 2597798 h 3075208"/>
                <a:gd name="connsiteX3" fmla="*/ 147729 w 2507485"/>
                <a:gd name="connsiteY3" fmla="*/ 2970143 h 3075208"/>
                <a:gd name="connsiteX4" fmla="*/ 478891 w 2507485"/>
                <a:gd name="connsiteY4" fmla="*/ 1729824 h 3075208"/>
                <a:gd name="connsiteX5" fmla="*/ 2346138 w 2507485"/>
                <a:gd name="connsiteY5" fmla="*/ 214 h 30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7485" h="3075208">
                  <a:moveTo>
                    <a:pt x="2346138" y="214"/>
                  </a:moveTo>
                  <a:cubicBezTo>
                    <a:pt x="2384648" y="-2095"/>
                    <a:pt x="2420578" y="14269"/>
                    <a:pt x="2455904" y="52407"/>
                  </a:cubicBezTo>
                  <a:cubicBezTo>
                    <a:pt x="2737266" y="356260"/>
                    <a:pt x="1802294" y="1976394"/>
                    <a:pt x="1229608" y="2597798"/>
                  </a:cubicBezTo>
                  <a:cubicBezTo>
                    <a:pt x="964429" y="2884217"/>
                    <a:pt x="462706" y="3261543"/>
                    <a:pt x="147729" y="2970143"/>
                  </a:cubicBezTo>
                  <a:cubicBezTo>
                    <a:pt x="-167249" y="2679988"/>
                    <a:pt x="58091" y="2005036"/>
                    <a:pt x="478891" y="1729824"/>
                  </a:cubicBezTo>
                  <a:cubicBezTo>
                    <a:pt x="1680444" y="947465"/>
                    <a:pt x="2076558" y="16371"/>
                    <a:pt x="2346138" y="214"/>
                  </a:cubicBezTo>
                  <a:close/>
                </a:path>
              </a:pathLst>
            </a:custGeom>
            <a:gradFill>
              <a:gsLst>
                <a:gs pos="99000">
                  <a:srgbClr val="BF60DE"/>
                </a:gs>
                <a:gs pos="4000">
                  <a:srgbClr val="CE40A6"/>
                </a:gs>
              </a:gsLst>
              <a:lin ang="1692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1E3F2BD-26D3-F149-8483-3309F77F1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4585" y="7747859"/>
              <a:ext cx="1829146" cy="2301542"/>
            </a:xfrm>
            <a:custGeom>
              <a:avLst/>
              <a:gdLst>
                <a:gd name="T0" fmla="*/ 7 w 1469"/>
                <a:gd name="T1" fmla="*/ 1846 h 1847"/>
                <a:gd name="T2" fmla="*/ 7 w 1469"/>
                <a:gd name="T3" fmla="*/ 1846 h 1847"/>
                <a:gd name="T4" fmla="*/ 2 w 1469"/>
                <a:gd name="T5" fmla="*/ 1842 h 1847"/>
                <a:gd name="T6" fmla="*/ 2 w 1469"/>
                <a:gd name="T7" fmla="*/ 1842 h 1847"/>
                <a:gd name="T8" fmla="*/ 6 w 1469"/>
                <a:gd name="T9" fmla="*/ 1832 h 1847"/>
                <a:gd name="T10" fmla="*/ 6 w 1469"/>
                <a:gd name="T11" fmla="*/ 1832 h 1847"/>
                <a:gd name="T12" fmla="*/ 1129 w 1469"/>
                <a:gd name="T13" fmla="*/ 714 h 1847"/>
                <a:gd name="T14" fmla="*/ 1129 w 1469"/>
                <a:gd name="T15" fmla="*/ 714 h 1847"/>
                <a:gd name="T16" fmla="*/ 1451 w 1469"/>
                <a:gd name="T17" fmla="*/ 7 h 1847"/>
                <a:gd name="T18" fmla="*/ 1451 w 1469"/>
                <a:gd name="T19" fmla="*/ 7 h 1847"/>
                <a:gd name="T20" fmla="*/ 1461 w 1469"/>
                <a:gd name="T21" fmla="*/ 1 h 1847"/>
                <a:gd name="T22" fmla="*/ 1461 w 1469"/>
                <a:gd name="T23" fmla="*/ 1 h 1847"/>
                <a:gd name="T24" fmla="*/ 1466 w 1469"/>
                <a:gd name="T25" fmla="*/ 11 h 1847"/>
                <a:gd name="T26" fmla="*/ 1466 w 1469"/>
                <a:gd name="T27" fmla="*/ 11 h 1847"/>
                <a:gd name="T28" fmla="*/ 1142 w 1469"/>
                <a:gd name="T29" fmla="*/ 722 h 1847"/>
                <a:gd name="T30" fmla="*/ 1142 w 1469"/>
                <a:gd name="T31" fmla="*/ 722 h 1847"/>
                <a:gd name="T32" fmla="*/ 12 w 1469"/>
                <a:gd name="T33" fmla="*/ 1846 h 1847"/>
                <a:gd name="T34" fmla="*/ 12 w 1469"/>
                <a:gd name="T35" fmla="*/ 1846 h 1847"/>
                <a:gd name="T36" fmla="*/ 7 w 1469"/>
                <a:gd name="T37" fmla="*/ 1846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9" h="1847">
                  <a:moveTo>
                    <a:pt x="7" y="1846"/>
                  </a:moveTo>
                  <a:lnTo>
                    <a:pt x="7" y="1846"/>
                  </a:lnTo>
                  <a:cubicBezTo>
                    <a:pt x="5" y="1846"/>
                    <a:pt x="3" y="1844"/>
                    <a:pt x="2" y="1842"/>
                  </a:cubicBezTo>
                  <a:lnTo>
                    <a:pt x="2" y="1842"/>
                  </a:lnTo>
                  <a:cubicBezTo>
                    <a:pt x="0" y="1838"/>
                    <a:pt x="1" y="1833"/>
                    <a:pt x="6" y="1832"/>
                  </a:cubicBezTo>
                  <a:lnTo>
                    <a:pt x="6" y="1832"/>
                  </a:lnTo>
                  <a:cubicBezTo>
                    <a:pt x="557" y="1549"/>
                    <a:pt x="920" y="1068"/>
                    <a:pt x="1129" y="714"/>
                  </a:cubicBezTo>
                  <a:lnTo>
                    <a:pt x="1129" y="714"/>
                  </a:lnTo>
                  <a:cubicBezTo>
                    <a:pt x="1355" y="331"/>
                    <a:pt x="1451" y="10"/>
                    <a:pt x="1451" y="7"/>
                  </a:cubicBezTo>
                  <a:lnTo>
                    <a:pt x="1451" y="7"/>
                  </a:lnTo>
                  <a:cubicBezTo>
                    <a:pt x="1452" y="2"/>
                    <a:pt x="1457" y="0"/>
                    <a:pt x="1461" y="1"/>
                  </a:cubicBezTo>
                  <a:lnTo>
                    <a:pt x="1461" y="1"/>
                  </a:lnTo>
                  <a:cubicBezTo>
                    <a:pt x="1465" y="2"/>
                    <a:pt x="1468" y="7"/>
                    <a:pt x="1466" y="11"/>
                  </a:cubicBezTo>
                  <a:lnTo>
                    <a:pt x="1466" y="11"/>
                  </a:lnTo>
                  <a:cubicBezTo>
                    <a:pt x="1465" y="15"/>
                    <a:pt x="1368" y="337"/>
                    <a:pt x="1142" y="722"/>
                  </a:cubicBezTo>
                  <a:lnTo>
                    <a:pt x="1142" y="722"/>
                  </a:lnTo>
                  <a:cubicBezTo>
                    <a:pt x="933" y="1077"/>
                    <a:pt x="568" y="1561"/>
                    <a:pt x="12" y="1846"/>
                  </a:cubicBezTo>
                  <a:lnTo>
                    <a:pt x="12" y="1846"/>
                  </a:lnTo>
                  <a:cubicBezTo>
                    <a:pt x="11" y="1846"/>
                    <a:pt x="8" y="1846"/>
                    <a:pt x="7" y="1846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7C67F5B-B1FE-0D4F-A21B-69F635BC7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1062" y="6649269"/>
              <a:ext cx="1730276" cy="2372949"/>
            </a:xfrm>
            <a:custGeom>
              <a:avLst/>
              <a:gdLst>
                <a:gd name="T0" fmla="*/ 1386 w 1388"/>
                <a:gd name="T1" fmla="*/ 22 h 1906"/>
                <a:gd name="T2" fmla="*/ 1386 w 1388"/>
                <a:gd name="T3" fmla="*/ 22 h 1906"/>
                <a:gd name="T4" fmla="*/ 5 w 1388"/>
                <a:gd name="T5" fmla="*/ 1905 h 1906"/>
                <a:gd name="T6" fmla="*/ 0 w 1388"/>
                <a:gd name="T7" fmla="*/ 1712 h 1906"/>
                <a:gd name="T8" fmla="*/ 0 w 1388"/>
                <a:gd name="T9" fmla="*/ 1712 h 1906"/>
                <a:gd name="T10" fmla="*/ 1356 w 1388"/>
                <a:gd name="T11" fmla="*/ 19 h 1906"/>
                <a:gd name="T12" fmla="*/ 1356 w 1388"/>
                <a:gd name="T13" fmla="*/ 19 h 1906"/>
                <a:gd name="T14" fmla="*/ 1386 w 1388"/>
                <a:gd name="T15" fmla="*/ 22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8" h="1906">
                  <a:moveTo>
                    <a:pt x="1386" y="22"/>
                  </a:moveTo>
                  <a:lnTo>
                    <a:pt x="1386" y="22"/>
                  </a:lnTo>
                  <a:cubicBezTo>
                    <a:pt x="1369" y="517"/>
                    <a:pt x="1334" y="1293"/>
                    <a:pt x="5" y="1905"/>
                  </a:cubicBezTo>
                  <a:lnTo>
                    <a:pt x="0" y="1712"/>
                  </a:lnTo>
                  <a:lnTo>
                    <a:pt x="0" y="1712"/>
                  </a:lnTo>
                  <a:cubicBezTo>
                    <a:pt x="0" y="1712"/>
                    <a:pt x="1331" y="1258"/>
                    <a:pt x="1356" y="19"/>
                  </a:cubicBezTo>
                  <a:lnTo>
                    <a:pt x="1356" y="19"/>
                  </a:lnTo>
                  <a:cubicBezTo>
                    <a:pt x="1356" y="0"/>
                    <a:pt x="1387" y="3"/>
                    <a:pt x="1386" y="22"/>
                  </a:cubicBezTo>
                </a:path>
              </a:pathLst>
            </a:custGeom>
            <a:solidFill>
              <a:srgbClr val="251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78D03D3-45EE-D548-95C4-CED680089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502" y="4682799"/>
              <a:ext cx="1516050" cy="2900270"/>
            </a:xfrm>
            <a:custGeom>
              <a:avLst/>
              <a:gdLst>
                <a:gd name="T0" fmla="*/ 33 w 1218"/>
                <a:gd name="T1" fmla="*/ 11 h 2330"/>
                <a:gd name="T2" fmla="*/ 33 w 1218"/>
                <a:gd name="T3" fmla="*/ 11 h 2330"/>
                <a:gd name="T4" fmla="*/ 635 w 1218"/>
                <a:gd name="T5" fmla="*/ 2329 h 2330"/>
                <a:gd name="T6" fmla="*/ 589 w 1218"/>
                <a:gd name="T7" fmla="*/ 2125 h 2330"/>
                <a:gd name="T8" fmla="*/ 589 w 1218"/>
                <a:gd name="T9" fmla="*/ 2125 h 2330"/>
                <a:gd name="T10" fmla="*/ 13 w 1218"/>
                <a:gd name="T11" fmla="*/ 34 h 2330"/>
                <a:gd name="T12" fmla="*/ 13 w 1218"/>
                <a:gd name="T13" fmla="*/ 34 h 2330"/>
                <a:gd name="T14" fmla="*/ 33 w 1218"/>
                <a:gd name="T15" fmla="*/ 11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8" h="2330">
                  <a:moveTo>
                    <a:pt x="33" y="11"/>
                  </a:moveTo>
                  <a:lnTo>
                    <a:pt x="33" y="11"/>
                  </a:lnTo>
                  <a:cubicBezTo>
                    <a:pt x="425" y="316"/>
                    <a:pt x="1217" y="1121"/>
                    <a:pt x="635" y="2329"/>
                  </a:cubicBezTo>
                  <a:lnTo>
                    <a:pt x="589" y="2125"/>
                  </a:lnTo>
                  <a:lnTo>
                    <a:pt x="589" y="2125"/>
                  </a:lnTo>
                  <a:cubicBezTo>
                    <a:pt x="589" y="2125"/>
                    <a:pt x="947" y="959"/>
                    <a:pt x="13" y="34"/>
                  </a:cubicBezTo>
                  <a:lnTo>
                    <a:pt x="13" y="34"/>
                  </a:lnTo>
                  <a:cubicBezTo>
                    <a:pt x="0" y="21"/>
                    <a:pt x="18" y="0"/>
                    <a:pt x="33" y="11"/>
                  </a:cubicBezTo>
                </a:path>
              </a:pathLst>
            </a:custGeom>
            <a:solidFill>
              <a:srgbClr val="251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7020B92-5E80-AD47-89F1-1CFC39DE2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977" y="8164469"/>
              <a:ext cx="2214031" cy="3261519"/>
            </a:xfrm>
            <a:custGeom>
              <a:avLst/>
              <a:gdLst>
                <a:gd name="connsiteX0" fmla="*/ 175833 w 2214031"/>
                <a:gd name="connsiteY0" fmla="*/ 782 h 3261519"/>
                <a:gd name="connsiteX1" fmla="*/ 2023884 w 2214031"/>
                <a:gd name="connsiteY1" fmla="*/ 2074253 h 3261519"/>
                <a:gd name="connsiteX2" fmla="*/ 1981566 w 2214031"/>
                <a:gd name="connsiteY2" fmla="*/ 3218468 h 3261519"/>
                <a:gd name="connsiteX3" fmla="*/ 944769 w 2214031"/>
                <a:gd name="connsiteY3" fmla="*/ 2461468 h 3261519"/>
                <a:gd name="connsiteX4" fmla="*/ 94671 w 2214031"/>
                <a:gd name="connsiteY4" fmla="*/ 11180 h 3261519"/>
                <a:gd name="connsiteX5" fmla="*/ 175833 w 2214031"/>
                <a:gd name="connsiteY5" fmla="*/ 782 h 326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4031" h="3261519">
                  <a:moveTo>
                    <a:pt x="175833" y="782"/>
                  </a:moveTo>
                  <a:cubicBezTo>
                    <a:pt x="623794" y="37550"/>
                    <a:pt x="1674992" y="1363398"/>
                    <a:pt x="2023884" y="2074253"/>
                  </a:cubicBezTo>
                  <a:cubicBezTo>
                    <a:pt x="2195646" y="2425362"/>
                    <a:pt x="2366163" y="3030463"/>
                    <a:pt x="1981566" y="3218468"/>
                  </a:cubicBezTo>
                  <a:cubicBezTo>
                    <a:pt x="1595723" y="3405228"/>
                    <a:pt x="1048075" y="2953269"/>
                    <a:pt x="944769" y="2461468"/>
                  </a:cubicBezTo>
                  <a:cubicBezTo>
                    <a:pt x="604979" y="857824"/>
                    <a:pt x="-291172" y="164323"/>
                    <a:pt x="94671" y="11180"/>
                  </a:cubicBezTo>
                  <a:cubicBezTo>
                    <a:pt x="118786" y="1609"/>
                    <a:pt x="145969" y="-1669"/>
                    <a:pt x="175833" y="782"/>
                  </a:cubicBezTo>
                  <a:close/>
                </a:path>
              </a:pathLst>
            </a:custGeom>
            <a:gradFill>
              <a:gsLst>
                <a:gs pos="20000">
                  <a:srgbClr val="9F1967"/>
                </a:gs>
                <a:gs pos="92000">
                  <a:srgbClr val="4C246D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793C343-4989-2141-B604-4A6D04A6D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518" y="8483911"/>
              <a:ext cx="1494078" cy="2532244"/>
            </a:xfrm>
            <a:custGeom>
              <a:avLst/>
              <a:gdLst>
                <a:gd name="T0" fmla="*/ 1191 w 1200"/>
                <a:gd name="T1" fmla="*/ 2030 h 2031"/>
                <a:gd name="T2" fmla="*/ 1191 w 1200"/>
                <a:gd name="T3" fmla="*/ 2030 h 2031"/>
                <a:gd name="T4" fmla="*/ 1183 w 1200"/>
                <a:gd name="T5" fmla="*/ 2023 h 2031"/>
                <a:gd name="T6" fmla="*/ 1183 w 1200"/>
                <a:gd name="T7" fmla="*/ 2023 h 2031"/>
                <a:gd name="T8" fmla="*/ 547 w 1200"/>
                <a:gd name="T9" fmla="*/ 571 h 2031"/>
                <a:gd name="T10" fmla="*/ 547 w 1200"/>
                <a:gd name="T11" fmla="*/ 571 h 2031"/>
                <a:gd name="T12" fmla="*/ 4 w 1200"/>
                <a:gd name="T13" fmla="*/ 15 h 2031"/>
                <a:gd name="T14" fmla="*/ 4 w 1200"/>
                <a:gd name="T15" fmla="*/ 15 h 2031"/>
                <a:gd name="T16" fmla="*/ 3 w 1200"/>
                <a:gd name="T17" fmla="*/ 4 h 2031"/>
                <a:gd name="T18" fmla="*/ 3 w 1200"/>
                <a:gd name="T19" fmla="*/ 4 h 2031"/>
                <a:gd name="T20" fmla="*/ 14 w 1200"/>
                <a:gd name="T21" fmla="*/ 3 h 2031"/>
                <a:gd name="T22" fmla="*/ 14 w 1200"/>
                <a:gd name="T23" fmla="*/ 3 h 2031"/>
                <a:gd name="T24" fmla="*/ 559 w 1200"/>
                <a:gd name="T25" fmla="*/ 561 h 2031"/>
                <a:gd name="T26" fmla="*/ 559 w 1200"/>
                <a:gd name="T27" fmla="*/ 561 h 2031"/>
                <a:gd name="T28" fmla="*/ 1198 w 1200"/>
                <a:gd name="T29" fmla="*/ 2021 h 2031"/>
                <a:gd name="T30" fmla="*/ 1198 w 1200"/>
                <a:gd name="T31" fmla="*/ 2021 h 2031"/>
                <a:gd name="T32" fmla="*/ 1192 w 1200"/>
                <a:gd name="T33" fmla="*/ 2030 h 2031"/>
                <a:gd name="T34" fmla="*/ 1192 w 1200"/>
                <a:gd name="T35" fmla="*/ 2030 h 2031"/>
                <a:gd name="T36" fmla="*/ 1191 w 1200"/>
                <a:gd name="T37" fmla="*/ 2030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0" h="2031">
                  <a:moveTo>
                    <a:pt x="1191" y="2030"/>
                  </a:moveTo>
                  <a:lnTo>
                    <a:pt x="1191" y="2030"/>
                  </a:lnTo>
                  <a:cubicBezTo>
                    <a:pt x="1187" y="2030"/>
                    <a:pt x="1184" y="2027"/>
                    <a:pt x="1183" y="2023"/>
                  </a:cubicBezTo>
                  <a:lnTo>
                    <a:pt x="1183" y="2023"/>
                  </a:lnTo>
                  <a:cubicBezTo>
                    <a:pt x="1119" y="1406"/>
                    <a:pt x="801" y="893"/>
                    <a:pt x="547" y="571"/>
                  </a:cubicBezTo>
                  <a:lnTo>
                    <a:pt x="547" y="571"/>
                  </a:lnTo>
                  <a:cubicBezTo>
                    <a:pt x="271" y="223"/>
                    <a:pt x="7" y="17"/>
                    <a:pt x="4" y="15"/>
                  </a:cubicBezTo>
                  <a:lnTo>
                    <a:pt x="4" y="15"/>
                  </a:lnTo>
                  <a:cubicBezTo>
                    <a:pt x="1" y="12"/>
                    <a:pt x="0" y="8"/>
                    <a:pt x="3" y="4"/>
                  </a:cubicBezTo>
                  <a:lnTo>
                    <a:pt x="3" y="4"/>
                  </a:lnTo>
                  <a:cubicBezTo>
                    <a:pt x="5" y="1"/>
                    <a:pt x="10" y="0"/>
                    <a:pt x="14" y="3"/>
                  </a:cubicBezTo>
                  <a:lnTo>
                    <a:pt x="14" y="3"/>
                  </a:lnTo>
                  <a:cubicBezTo>
                    <a:pt x="16" y="4"/>
                    <a:pt x="282" y="211"/>
                    <a:pt x="559" y="561"/>
                  </a:cubicBezTo>
                  <a:lnTo>
                    <a:pt x="559" y="561"/>
                  </a:lnTo>
                  <a:cubicBezTo>
                    <a:pt x="815" y="885"/>
                    <a:pt x="1134" y="1400"/>
                    <a:pt x="1198" y="2021"/>
                  </a:cubicBezTo>
                  <a:lnTo>
                    <a:pt x="1198" y="2021"/>
                  </a:lnTo>
                  <a:cubicBezTo>
                    <a:pt x="1199" y="2026"/>
                    <a:pt x="1196" y="2029"/>
                    <a:pt x="1192" y="2030"/>
                  </a:cubicBezTo>
                  <a:lnTo>
                    <a:pt x="1192" y="2030"/>
                  </a:lnTo>
                  <a:lnTo>
                    <a:pt x="1191" y="2030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6AA3574-352E-5B42-AE50-AEE2A1E67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859" y="5130968"/>
              <a:ext cx="2087203" cy="3250840"/>
            </a:xfrm>
            <a:custGeom>
              <a:avLst/>
              <a:gdLst>
                <a:gd name="connsiteX0" fmla="*/ 266972 w 2087203"/>
                <a:gd name="connsiteY0" fmla="*/ 253 h 3250840"/>
                <a:gd name="connsiteX1" fmla="*/ 1699490 w 2087203"/>
                <a:gd name="connsiteY1" fmla="*/ 1433116 h 3250840"/>
                <a:gd name="connsiteX2" fmla="*/ 1951140 w 2087203"/>
                <a:gd name="connsiteY2" fmla="*/ 3135826 h 3250840"/>
                <a:gd name="connsiteX3" fmla="*/ 778851 w 2087203"/>
                <a:gd name="connsiteY3" fmla="*/ 2217832 h 3250840"/>
                <a:gd name="connsiteX4" fmla="*/ 89929 w 2087203"/>
                <a:gd name="connsiteY4" fmla="*/ 61731 h 3250840"/>
                <a:gd name="connsiteX5" fmla="*/ 266972 w 2087203"/>
                <a:gd name="connsiteY5" fmla="*/ 253 h 325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7203" h="3250840">
                  <a:moveTo>
                    <a:pt x="266972" y="253"/>
                  </a:moveTo>
                  <a:cubicBezTo>
                    <a:pt x="560634" y="-10868"/>
                    <a:pt x="1022326" y="343155"/>
                    <a:pt x="1699490" y="1433116"/>
                  </a:cubicBezTo>
                  <a:cubicBezTo>
                    <a:pt x="2084440" y="2053416"/>
                    <a:pt x="2210264" y="2871762"/>
                    <a:pt x="1951140" y="3135826"/>
                  </a:cubicBezTo>
                  <a:cubicBezTo>
                    <a:pt x="1692015" y="3401134"/>
                    <a:pt x="1219861" y="3251665"/>
                    <a:pt x="778851" y="2217832"/>
                  </a:cubicBezTo>
                  <a:cubicBezTo>
                    <a:pt x="182118" y="817799"/>
                    <a:pt x="-177916" y="258533"/>
                    <a:pt x="89929" y="61731"/>
                  </a:cubicBezTo>
                  <a:cubicBezTo>
                    <a:pt x="140384" y="24831"/>
                    <a:pt x="199204" y="2819"/>
                    <a:pt x="266972" y="253"/>
                  </a:cubicBezTo>
                  <a:close/>
                </a:path>
              </a:pathLst>
            </a:custGeom>
            <a:gradFill>
              <a:gsLst>
                <a:gs pos="99000">
                  <a:srgbClr val="BF60DE"/>
                </a:gs>
                <a:gs pos="4000">
                  <a:srgbClr val="CE40A6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E1D1F43-8E7B-EB4A-AB35-27BC4C00C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701" y="5462796"/>
              <a:ext cx="1378729" cy="2576189"/>
            </a:xfrm>
            <a:custGeom>
              <a:avLst/>
              <a:gdLst>
                <a:gd name="T0" fmla="*/ 1099 w 1108"/>
                <a:gd name="T1" fmla="*/ 2068 h 2069"/>
                <a:gd name="T2" fmla="*/ 1099 w 1108"/>
                <a:gd name="T3" fmla="*/ 2068 h 2069"/>
                <a:gd name="T4" fmla="*/ 1091 w 1108"/>
                <a:gd name="T5" fmla="*/ 2061 h 2069"/>
                <a:gd name="T6" fmla="*/ 1091 w 1108"/>
                <a:gd name="T7" fmla="*/ 2061 h 2069"/>
                <a:gd name="T8" fmla="*/ 482 w 1108"/>
                <a:gd name="T9" fmla="*/ 664 h 2069"/>
                <a:gd name="T10" fmla="*/ 482 w 1108"/>
                <a:gd name="T11" fmla="*/ 664 h 2069"/>
                <a:gd name="T12" fmla="*/ 3 w 1108"/>
                <a:gd name="T13" fmla="*/ 14 h 2069"/>
                <a:gd name="T14" fmla="*/ 3 w 1108"/>
                <a:gd name="T15" fmla="*/ 14 h 2069"/>
                <a:gd name="T16" fmla="*/ 4 w 1108"/>
                <a:gd name="T17" fmla="*/ 3 h 2069"/>
                <a:gd name="T18" fmla="*/ 4 w 1108"/>
                <a:gd name="T19" fmla="*/ 3 h 2069"/>
                <a:gd name="T20" fmla="*/ 15 w 1108"/>
                <a:gd name="T21" fmla="*/ 3 h 2069"/>
                <a:gd name="T22" fmla="*/ 15 w 1108"/>
                <a:gd name="T23" fmla="*/ 3 h 2069"/>
                <a:gd name="T24" fmla="*/ 495 w 1108"/>
                <a:gd name="T25" fmla="*/ 655 h 2069"/>
                <a:gd name="T26" fmla="*/ 495 w 1108"/>
                <a:gd name="T27" fmla="*/ 655 h 2069"/>
                <a:gd name="T28" fmla="*/ 1107 w 1108"/>
                <a:gd name="T29" fmla="*/ 2058 h 2069"/>
                <a:gd name="T30" fmla="*/ 1107 w 1108"/>
                <a:gd name="T31" fmla="*/ 2058 h 2069"/>
                <a:gd name="T32" fmla="*/ 1101 w 1108"/>
                <a:gd name="T33" fmla="*/ 2067 h 2069"/>
                <a:gd name="T34" fmla="*/ 1101 w 1108"/>
                <a:gd name="T35" fmla="*/ 2067 h 2069"/>
                <a:gd name="T36" fmla="*/ 1099 w 1108"/>
                <a:gd name="T37" fmla="*/ 2068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8" h="2069">
                  <a:moveTo>
                    <a:pt x="1099" y="2068"/>
                  </a:moveTo>
                  <a:lnTo>
                    <a:pt x="1099" y="2068"/>
                  </a:lnTo>
                  <a:cubicBezTo>
                    <a:pt x="1095" y="2068"/>
                    <a:pt x="1092" y="2065"/>
                    <a:pt x="1091" y="2061"/>
                  </a:cubicBezTo>
                  <a:lnTo>
                    <a:pt x="1091" y="2061"/>
                  </a:lnTo>
                  <a:cubicBezTo>
                    <a:pt x="1001" y="1545"/>
                    <a:pt x="710" y="1017"/>
                    <a:pt x="482" y="664"/>
                  </a:cubicBezTo>
                  <a:lnTo>
                    <a:pt x="482" y="664"/>
                  </a:lnTo>
                  <a:cubicBezTo>
                    <a:pt x="235" y="281"/>
                    <a:pt x="6" y="16"/>
                    <a:pt x="3" y="14"/>
                  </a:cubicBezTo>
                  <a:lnTo>
                    <a:pt x="3" y="14"/>
                  </a:lnTo>
                  <a:cubicBezTo>
                    <a:pt x="0" y="11"/>
                    <a:pt x="1" y="6"/>
                    <a:pt x="4" y="3"/>
                  </a:cubicBezTo>
                  <a:lnTo>
                    <a:pt x="4" y="3"/>
                  </a:lnTo>
                  <a:cubicBezTo>
                    <a:pt x="7" y="0"/>
                    <a:pt x="12" y="0"/>
                    <a:pt x="15" y="3"/>
                  </a:cubicBezTo>
                  <a:lnTo>
                    <a:pt x="15" y="3"/>
                  </a:lnTo>
                  <a:cubicBezTo>
                    <a:pt x="17" y="6"/>
                    <a:pt x="247" y="271"/>
                    <a:pt x="495" y="655"/>
                  </a:cubicBezTo>
                  <a:lnTo>
                    <a:pt x="495" y="655"/>
                  </a:lnTo>
                  <a:cubicBezTo>
                    <a:pt x="724" y="1010"/>
                    <a:pt x="1016" y="1540"/>
                    <a:pt x="1107" y="2058"/>
                  </a:cubicBezTo>
                  <a:lnTo>
                    <a:pt x="1107" y="2058"/>
                  </a:lnTo>
                  <a:cubicBezTo>
                    <a:pt x="1107" y="2063"/>
                    <a:pt x="1104" y="2066"/>
                    <a:pt x="1101" y="2067"/>
                  </a:cubicBezTo>
                  <a:lnTo>
                    <a:pt x="1101" y="2067"/>
                  </a:lnTo>
                  <a:cubicBezTo>
                    <a:pt x="1100" y="2067"/>
                    <a:pt x="1099" y="2068"/>
                    <a:pt x="1099" y="2068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9799F69-CE87-9F4F-8C65-019BF41AB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144" y="7407295"/>
              <a:ext cx="2048864" cy="2307033"/>
            </a:xfrm>
            <a:custGeom>
              <a:avLst/>
              <a:gdLst>
                <a:gd name="T0" fmla="*/ 19 w 1647"/>
                <a:gd name="T1" fmla="*/ 5 h 1850"/>
                <a:gd name="T2" fmla="*/ 19 w 1647"/>
                <a:gd name="T3" fmla="*/ 5 h 1850"/>
                <a:gd name="T4" fmla="*/ 1646 w 1647"/>
                <a:gd name="T5" fmla="*/ 1636 h 1850"/>
                <a:gd name="T6" fmla="*/ 1646 w 1647"/>
                <a:gd name="T7" fmla="*/ 1849 h 1850"/>
                <a:gd name="T8" fmla="*/ 1646 w 1647"/>
                <a:gd name="T9" fmla="*/ 1849 h 1850"/>
                <a:gd name="T10" fmla="*/ 11 w 1647"/>
                <a:gd name="T11" fmla="*/ 22 h 1850"/>
                <a:gd name="T12" fmla="*/ 11 w 1647"/>
                <a:gd name="T13" fmla="*/ 22 h 1850"/>
                <a:gd name="T14" fmla="*/ 19 w 1647"/>
                <a:gd name="T15" fmla="*/ 5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7" h="1850">
                  <a:moveTo>
                    <a:pt x="19" y="5"/>
                  </a:moveTo>
                  <a:lnTo>
                    <a:pt x="19" y="5"/>
                  </a:lnTo>
                  <a:cubicBezTo>
                    <a:pt x="291" y="122"/>
                    <a:pt x="969" y="508"/>
                    <a:pt x="1646" y="1636"/>
                  </a:cubicBezTo>
                  <a:lnTo>
                    <a:pt x="1646" y="1849"/>
                  </a:lnTo>
                  <a:lnTo>
                    <a:pt x="1646" y="1849"/>
                  </a:lnTo>
                  <a:cubicBezTo>
                    <a:pt x="1646" y="1849"/>
                    <a:pt x="822" y="507"/>
                    <a:pt x="11" y="22"/>
                  </a:cubicBezTo>
                  <a:lnTo>
                    <a:pt x="11" y="22"/>
                  </a:lnTo>
                  <a:cubicBezTo>
                    <a:pt x="0" y="16"/>
                    <a:pt x="8" y="0"/>
                    <a:pt x="19" y="5"/>
                  </a:cubicBezTo>
                </a:path>
              </a:pathLst>
            </a:custGeom>
            <a:solidFill>
              <a:srgbClr val="251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A57A82F-F9E3-A846-AA97-61CF0F6B3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269" y="5473784"/>
              <a:ext cx="1373235" cy="1944499"/>
            </a:xfrm>
            <a:custGeom>
              <a:avLst/>
              <a:gdLst>
                <a:gd name="T0" fmla="*/ 30 w 1102"/>
                <a:gd name="T1" fmla="*/ 9 h 1561"/>
                <a:gd name="T2" fmla="*/ 30 w 1102"/>
                <a:gd name="T3" fmla="*/ 9 h 1561"/>
                <a:gd name="T4" fmla="*/ 1101 w 1102"/>
                <a:gd name="T5" fmla="*/ 1346 h 1561"/>
                <a:gd name="T6" fmla="*/ 1101 w 1102"/>
                <a:gd name="T7" fmla="*/ 1560 h 1561"/>
                <a:gd name="T8" fmla="*/ 1101 w 1102"/>
                <a:gd name="T9" fmla="*/ 1560 h 1561"/>
                <a:gd name="T10" fmla="*/ 15 w 1102"/>
                <a:gd name="T11" fmla="*/ 34 h 1561"/>
                <a:gd name="T12" fmla="*/ 15 w 1102"/>
                <a:gd name="T13" fmla="*/ 34 h 1561"/>
                <a:gd name="T14" fmla="*/ 30 w 1102"/>
                <a:gd name="T15" fmla="*/ 9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2" h="1561">
                  <a:moveTo>
                    <a:pt x="30" y="9"/>
                  </a:moveTo>
                  <a:lnTo>
                    <a:pt x="30" y="9"/>
                  </a:lnTo>
                  <a:cubicBezTo>
                    <a:pt x="316" y="156"/>
                    <a:pt x="841" y="527"/>
                    <a:pt x="1101" y="1346"/>
                  </a:cubicBezTo>
                  <a:lnTo>
                    <a:pt x="1101" y="1560"/>
                  </a:lnTo>
                  <a:lnTo>
                    <a:pt x="1101" y="1560"/>
                  </a:lnTo>
                  <a:cubicBezTo>
                    <a:pt x="1101" y="1560"/>
                    <a:pt x="776" y="550"/>
                    <a:pt x="15" y="34"/>
                  </a:cubicBezTo>
                  <a:lnTo>
                    <a:pt x="15" y="34"/>
                  </a:lnTo>
                  <a:cubicBezTo>
                    <a:pt x="0" y="23"/>
                    <a:pt x="13" y="0"/>
                    <a:pt x="30" y="9"/>
                  </a:cubicBezTo>
                </a:path>
              </a:pathLst>
            </a:custGeom>
            <a:solidFill>
              <a:srgbClr val="251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DE110E8-8C85-C245-A236-99FFC0303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9370" y="5553632"/>
              <a:ext cx="1829848" cy="3825681"/>
            </a:xfrm>
            <a:custGeom>
              <a:avLst/>
              <a:gdLst>
                <a:gd name="connsiteX0" fmla="*/ 1438220 w 1829848"/>
                <a:gd name="connsiteY0" fmla="*/ 3154 h 3825681"/>
                <a:gd name="connsiteX1" fmla="*/ 1493962 w 1829848"/>
                <a:gd name="connsiteY1" fmla="*/ 3433 h 3825681"/>
                <a:gd name="connsiteX2" fmla="*/ 1561260 w 1829848"/>
                <a:gd name="connsiteY2" fmla="*/ 2511367 h 3825681"/>
                <a:gd name="connsiteX3" fmla="*/ 445868 w 1829848"/>
                <a:gd name="connsiteY3" fmla="*/ 3825165 h 3825681"/>
                <a:gd name="connsiteX4" fmla="*/ 362370 w 1829848"/>
                <a:gd name="connsiteY4" fmla="*/ 2338105 h 3825681"/>
                <a:gd name="connsiteX5" fmla="*/ 1438220 w 1829848"/>
                <a:gd name="connsiteY5" fmla="*/ 3154 h 382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9848" h="3825681">
                  <a:moveTo>
                    <a:pt x="1438220" y="3154"/>
                  </a:moveTo>
                  <a:cubicBezTo>
                    <a:pt x="1455182" y="-1105"/>
                    <a:pt x="1473632" y="-1086"/>
                    <a:pt x="1493962" y="3433"/>
                  </a:cubicBezTo>
                  <a:cubicBezTo>
                    <a:pt x="1819234" y="75729"/>
                    <a:pt x="2019878" y="1000623"/>
                    <a:pt x="1561260" y="2511367"/>
                  </a:cubicBezTo>
                  <a:cubicBezTo>
                    <a:pt x="1348152" y="3211893"/>
                    <a:pt x="816004" y="3846355"/>
                    <a:pt x="445868" y="3825165"/>
                  </a:cubicBezTo>
                  <a:cubicBezTo>
                    <a:pt x="74487" y="3805221"/>
                    <a:pt x="-296895" y="3249288"/>
                    <a:pt x="362370" y="2338105"/>
                  </a:cubicBezTo>
                  <a:cubicBezTo>
                    <a:pt x="1264341" y="1093565"/>
                    <a:pt x="1183798" y="67038"/>
                    <a:pt x="1438220" y="3154"/>
                  </a:cubicBezTo>
                  <a:close/>
                </a:path>
              </a:pathLst>
            </a:custGeom>
            <a:gradFill>
              <a:gsLst>
                <a:gs pos="20000">
                  <a:srgbClr val="9F1967"/>
                </a:gs>
                <a:gs pos="92000">
                  <a:srgbClr val="4C246D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4AD345C-2527-ED4E-B867-E74743A67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484" y="6039556"/>
              <a:ext cx="1137037" cy="2861818"/>
            </a:xfrm>
            <a:custGeom>
              <a:avLst/>
              <a:gdLst>
                <a:gd name="T0" fmla="*/ 9 w 911"/>
                <a:gd name="T1" fmla="*/ 2296 h 2297"/>
                <a:gd name="T2" fmla="*/ 9 w 911"/>
                <a:gd name="T3" fmla="*/ 2296 h 2297"/>
                <a:gd name="T4" fmla="*/ 3 w 911"/>
                <a:gd name="T5" fmla="*/ 2293 h 2297"/>
                <a:gd name="T6" fmla="*/ 3 w 911"/>
                <a:gd name="T7" fmla="*/ 2293 h 2297"/>
                <a:gd name="T8" fmla="*/ 3 w 911"/>
                <a:gd name="T9" fmla="*/ 2282 h 2297"/>
                <a:gd name="T10" fmla="*/ 3 w 911"/>
                <a:gd name="T11" fmla="*/ 2282 h 2297"/>
                <a:gd name="T12" fmla="*/ 796 w 911"/>
                <a:gd name="T13" fmla="*/ 778 h 2297"/>
                <a:gd name="T14" fmla="*/ 796 w 911"/>
                <a:gd name="T15" fmla="*/ 778 h 2297"/>
                <a:gd name="T16" fmla="*/ 876 w 911"/>
                <a:gd name="T17" fmla="*/ 8 h 2297"/>
                <a:gd name="T18" fmla="*/ 876 w 911"/>
                <a:gd name="T19" fmla="*/ 8 h 2297"/>
                <a:gd name="T20" fmla="*/ 883 w 911"/>
                <a:gd name="T21" fmla="*/ 0 h 2297"/>
                <a:gd name="T22" fmla="*/ 883 w 911"/>
                <a:gd name="T23" fmla="*/ 0 h 2297"/>
                <a:gd name="T24" fmla="*/ 892 w 911"/>
                <a:gd name="T25" fmla="*/ 7 h 2297"/>
                <a:gd name="T26" fmla="*/ 892 w 911"/>
                <a:gd name="T27" fmla="*/ 7 h 2297"/>
                <a:gd name="T28" fmla="*/ 812 w 911"/>
                <a:gd name="T29" fmla="*/ 781 h 2297"/>
                <a:gd name="T30" fmla="*/ 812 w 911"/>
                <a:gd name="T31" fmla="*/ 781 h 2297"/>
                <a:gd name="T32" fmla="*/ 14 w 911"/>
                <a:gd name="T33" fmla="*/ 2293 h 2297"/>
                <a:gd name="T34" fmla="*/ 14 w 911"/>
                <a:gd name="T35" fmla="*/ 2293 h 2297"/>
                <a:gd name="T36" fmla="*/ 9 w 911"/>
                <a:gd name="T37" fmla="*/ 2296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1" h="2297">
                  <a:moveTo>
                    <a:pt x="9" y="2296"/>
                  </a:moveTo>
                  <a:lnTo>
                    <a:pt x="9" y="2296"/>
                  </a:lnTo>
                  <a:cubicBezTo>
                    <a:pt x="7" y="2296"/>
                    <a:pt x="5" y="2295"/>
                    <a:pt x="3" y="2293"/>
                  </a:cubicBezTo>
                  <a:lnTo>
                    <a:pt x="3" y="2293"/>
                  </a:lnTo>
                  <a:cubicBezTo>
                    <a:pt x="0" y="2290"/>
                    <a:pt x="0" y="2286"/>
                    <a:pt x="3" y="2282"/>
                  </a:cubicBezTo>
                  <a:lnTo>
                    <a:pt x="3" y="2282"/>
                  </a:lnTo>
                  <a:cubicBezTo>
                    <a:pt x="494" y="1777"/>
                    <a:pt x="705" y="1185"/>
                    <a:pt x="796" y="778"/>
                  </a:cubicBezTo>
                  <a:lnTo>
                    <a:pt x="796" y="778"/>
                  </a:lnTo>
                  <a:cubicBezTo>
                    <a:pt x="895" y="337"/>
                    <a:pt x="876" y="12"/>
                    <a:pt x="876" y="8"/>
                  </a:cubicBezTo>
                  <a:lnTo>
                    <a:pt x="876" y="8"/>
                  </a:lnTo>
                  <a:cubicBezTo>
                    <a:pt x="876" y="4"/>
                    <a:pt x="879" y="0"/>
                    <a:pt x="883" y="0"/>
                  </a:cubicBezTo>
                  <a:lnTo>
                    <a:pt x="883" y="0"/>
                  </a:lnTo>
                  <a:cubicBezTo>
                    <a:pt x="888" y="0"/>
                    <a:pt x="892" y="3"/>
                    <a:pt x="892" y="7"/>
                  </a:cubicBezTo>
                  <a:lnTo>
                    <a:pt x="892" y="7"/>
                  </a:lnTo>
                  <a:cubicBezTo>
                    <a:pt x="892" y="11"/>
                    <a:pt x="910" y="339"/>
                    <a:pt x="812" y="781"/>
                  </a:cubicBezTo>
                  <a:lnTo>
                    <a:pt x="812" y="781"/>
                  </a:lnTo>
                  <a:cubicBezTo>
                    <a:pt x="720" y="1191"/>
                    <a:pt x="508" y="1785"/>
                    <a:pt x="14" y="2293"/>
                  </a:cubicBezTo>
                  <a:lnTo>
                    <a:pt x="14" y="2293"/>
                  </a:lnTo>
                  <a:cubicBezTo>
                    <a:pt x="13" y="2295"/>
                    <a:pt x="11" y="2296"/>
                    <a:pt x="9" y="2296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F772610-8B40-D340-A723-D7DB9F424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9055" y="4745702"/>
              <a:ext cx="1322356" cy="3586586"/>
            </a:xfrm>
            <a:custGeom>
              <a:avLst/>
              <a:gdLst>
                <a:gd name="connsiteX0" fmla="*/ 795815 w 1322356"/>
                <a:gd name="connsiteY0" fmla="*/ 10 h 3586586"/>
                <a:gd name="connsiteX1" fmla="*/ 1298116 w 1322356"/>
                <a:gd name="connsiteY1" fmla="*/ 2053955 h 3586586"/>
                <a:gd name="connsiteX2" fmla="*/ 504156 w 1322356"/>
                <a:gd name="connsiteY2" fmla="*/ 3580099 h 3586586"/>
                <a:gd name="connsiteX3" fmla="*/ 91596 w 1322356"/>
                <a:gd name="connsiteY3" fmla="*/ 2151051 h 3586586"/>
                <a:gd name="connsiteX4" fmla="*/ 795815 w 1322356"/>
                <a:gd name="connsiteY4" fmla="*/ 10 h 358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2356" h="3586586">
                  <a:moveTo>
                    <a:pt x="795815" y="10"/>
                  </a:moveTo>
                  <a:cubicBezTo>
                    <a:pt x="1128605" y="-2480"/>
                    <a:pt x="1407800" y="478019"/>
                    <a:pt x="1298116" y="2053955"/>
                  </a:cubicBezTo>
                  <a:cubicBezTo>
                    <a:pt x="1247013" y="2780927"/>
                    <a:pt x="870599" y="3517858"/>
                    <a:pt x="504156" y="3580099"/>
                  </a:cubicBezTo>
                  <a:cubicBezTo>
                    <a:pt x="138959" y="3643584"/>
                    <a:pt x="-156439" y="3246488"/>
                    <a:pt x="91596" y="2151051"/>
                  </a:cubicBezTo>
                  <a:cubicBezTo>
                    <a:pt x="428125" y="667231"/>
                    <a:pt x="463024" y="3744"/>
                    <a:pt x="795815" y="10"/>
                  </a:cubicBezTo>
                  <a:close/>
                </a:path>
              </a:pathLst>
            </a:custGeom>
            <a:gradFill>
              <a:gsLst>
                <a:gs pos="99000">
                  <a:srgbClr val="BF60DE"/>
                </a:gs>
                <a:gs pos="4000">
                  <a:srgbClr val="CE40A6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B99CDC2-3A10-1947-A1CC-FD1B23C43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5289" y="5155191"/>
              <a:ext cx="455915" cy="2883793"/>
            </a:xfrm>
            <a:custGeom>
              <a:avLst/>
              <a:gdLst>
                <a:gd name="T0" fmla="*/ 9 w 366"/>
                <a:gd name="T1" fmla="*/ 2316 h 2317"/>
                <a:gd name="T2" fmla="*/ 9 w 366"/>
                <a:gd name="T3" fmla="*/ 2316 h 2317"/>
                <a:gd name="T4" fmla="*/ 6 w 366"/>
                <a:gd name="T5" fmla="*/ 2316 h 2317"/>
                <a:gd name="T6" fmla="*/ 6 w 366"/>
                <a:gd name="T7" fmla="*/ 2316 h 2317"/>
                <a:gd name="T8" fmla="*/ 2 w 366"/>
                <a:gd name="T9" fmla="*/ 2305 h 2317"/>
                <a:gd name="T10" fmla="*/ 2 w 366"/>
                <a:gd name="T11" fmla="*/ 2305 h 2317"/>
                <a:gd name="T12" fmla="*/ 326 w 366"/>
                <a:gd name="T13" fmla="*/ 816 h 2317"/>
                <a:gd name="T14" fmla="*/ 326 w 366"/>
                <a:gd name="T15" fmla="*/ 816 h 2317"/>
                <a:gd name="T16" fmla="*/ 318 w 366"/>
                <a:gd name="T17" fmla="*/ 9 h 2317"/>
                <a:gd name="T18" fmla="*/ 318 w 366"/>
                <a:gd name="T19" fmla="*/ 9 h 2317"/>
                <a:gd name="T20" fmla="*/ 325 w 366"/>
                <a:gd name="T21" fmla="*/ 0 h 2317"/>
                <a:gd name="T22" fmla="*/ 325 w 366"/>
                <a:gd name="T23" fmla="*/ 0 h 2317"/>
                <a:gd name="T24" fmla="*/ 333 w 366"/>
                <a:gd name="T25" fmla="*/ 7 h 2317"/>
                <a:gd name="T26" fmla="*/ 333 w 366"/>
                <a:gd name="T27" fmla="*/ 7 h 2317"/>
                <a:gd name="T28" fmla="*/ 341 w 366"/>
                <a:gd name="T29" fmla="*/ 816 h 2317"/>
                <a:gd name="T30" fmla="*/ 341 w 366"/>
                <a:gd name="T31" fmla="*/ 816 h 2317"/>
                <a:gd name="T32" fmla="*/ 16 w 366"/>
                <a:gd name="T33" fmla="*/ 2312 h 2317"/>
                <a:gd name="T34" fmla="*/ 16 w 366"/>
                <a:gd name="T35" fmla="*/ 2312 h 2317"/>
                <a:gd name="T36" fmla="*/ 9 w 366"/>
                <a:gd name="T37" fmla="*/ 2316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6" h="2317">
                  <a:moveTo>
                    <a:pt x="9" y="2316"/>
                  </a:moveTo>
                  <a:lnTo>
                    <a:pt x="9" y="2316"/>
                  </a:lnTo>
                  <a:cubicBezTo>
                    <a:pt x="8" y="2316"/>
                    <a:pt x="7" y="2316"/>
                    <a:pt x="6" y="2316"/>
                  </a:cubicBezTo>
                  <a:lnTo>
                    <a:pt x="6" y="2316"/>
                  </a:lnTo>
                  <a:cubicBezTo>
                    <a:pt x="2" y="2314"/>
                    <a:pt x="0" y="2309"/>
                    <a:pt x="2" y="2305"/>
                  </a:cubicBezTo>
                  <a:lnTo>
                    <a:pt x="2" y="2305"/>
                  </a:lnTo>
                  <a:cubicBezTo>
                    <a:pt x="230" y="1834"/>
                    <a:pt x="304" y="1236"/>
                    <a:pt x="326" y="816"/>
                  </a:cubicBezTo>
                  <a:lnTo>
                    <a:pt x="326" y="816"/>
                  </a:lnTo>
                  <a:cubicBezTo>
                    <a:pt x="349" y="361"/>
                    <a:pt x="318" y="12"/>
                    <a:pt x="318" y="9"/>
                  </a:cubicBezTo>
                  <a:lnTo>
                    <a:pt x="318" y="9"/>
                  </a:lnTo>
                  <a:cubicBezTo>
                    <a:pt x="317" y="4"/>
                    <a:pt x="321" y="1"/>
                    <a:pt x="325" y="0"/>
                  </a:cubicBezTo>
                  <a:lnTo>
                    <a:pt x="325" y="0"/>
                  </a:lnTo>
                  <a:cubicBezTo>
                    <a:pt x="329" y="0"/>
                    <a:pt x="333" y="3"/>
                    <a:pt x="333" y="7"/>
                  </a:cubicBezTo>
                  <a:lnTo>
                    <a:pt x="333" y="7"/>
                  </a:lnTo>
                  <a:cubicBezTo>
                    <a:pt x="333" y="10"/>
                    <a:pt x="365" y="360"/>
                    <a:pt x="341" y="816"/>
                  </a:cubicBezTo>
                  <a:lnTo>
                    <a:pt x="341" y="816"/>
                  </a:lnTo>
                  <a:cubicBezTo>
                    <a:pt x="320" y="1238"/>
                    <a:pt x="246" y="1839"/>
                    <a:pt x="16" y="2312"/>
                  </a:cubicBezTo>
                  <a:lnTo>
                    <a:pt x="16" y="2312"/>
                  </a:lnTo>
                  <a:cubicBezTo>
                    <a:pt x="15" y="2315"/>
                    <a:pt x="12" y="2316"/>
                    <a:pt x="9" y="2316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EBDA7AD-1EAB-0A46-A533-42CEE1A48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023" y="5730386"/>
              <a:ext cx="2671128" cy="3265771"/>
            </a:xfrm>
            <a:custGeom>
              <a:avLst/>
              <a:gdLst>
                <a:gd name="connsiteX0" fmla="*/ 239296 w 2671128"/>
                <a:gd name="connsiteY0" fmla="*/ 22 h 3265771"/>
                <a:gd name="connsiteX1" fmla="*/ 2137001 w 2671128"/>
                <a:gd name="connsiteY1" fmla="*/ 1437709 h 3265771"/>
                <a:gd name="connsiteX2" fmla="*/ 2579557 w 2671128"/>
                <a:gd name="connsiteY2" fmla="*/ 3102178 h 3265771"/>
                <a:gd name="connsiteX3" fmla="*/ 1311726 w 2671128"/>
                <a:gd name="connsiteY3" fmla="*/ 2322270 h 3265771"/>
                <a:gd name="connsiteX4" fmla="*/ 38907 w 2671128"/>
                <a:gd name="connsiteY4" fmla="*/ 63526 h 3265771"/>
                <a:gd name="connsiteX5" fmla="*/ 239296 w 2671128"/>
                <a:gd name="connsiteY5" fmla="*/ 22 h 326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1128" h="3265771">
                  <a:moveTo>
                    <a:pt x="239296" y="22"/>
                  </a:moveTo>
                  <a:cubicBezTo>
                    <a:pt x="614684" y="3525"/>
                    <a:pt x="1340866" y="431521"/>
                    <a:pt x="2137001" y="1437709"/>
                  </a:cubicBezTo>
                  <a:cubicBezTo>
                    <a:pt x="2590777" y="2012051"/>
                    <a:pt x="2807692" y="2810647"/>
                    <a:pt x="2579557" y="3102178"/>
                  </a:cubicBezTo>
                  <a:cubicBezTo>
                    <a:pt x="2351423" y="3394955"/>
                    <a:pt x="1683224" y="3382497"/>
                    <a:pt x="1311726" y="2322270"/>
                  </a:cubicBezTo>
                  <a:cubicBezTo>
                    <a:pt x="769438" y="776158"/>
                    <a:pt x="-206681" y="289026"/>
                    <a:pt x="38907" y="63526"/>
                  </a:cubicBezTo>
                  <a:cubicBezTo>
                    <a:pt x="84721" y="21011"/>
                    <a:pt x="152668" y="-787"/>
                    <a:pt x="239296" y="22"/>
                  </a:cubicBezTo>
                  <a:close/>
                </a:path>
              </a:pathLst>
            </a:custGeom>
            <a:gradFill>
              <a:gsLst>
                <a:gs pos="20000">
                  <a:srgbClr val="9F1967"/>
                </a:gs>
                <a:gs pos="92000">
                  <a:srgbClr val="4C246D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FAE1DDDA-98B8-F447-8C90-AEAA8D2B1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464" y="5995613"/>
              <a:ext cx="1735769" cy="2537737"/>
            </a:xfrm>
            <a:custGeom>
              <a:avLst/>
              <a:gdLst>
                <a:gd name="T0" fmla="*/ 1383 w 1393"/>
                <a:gd name="T1" fmla="*/ 2037 h 2038"/>
                <a:gd name="T2" fmla="*/ 1383 w 1393"/>
                <a:gd name="T3" fmla="*/ 2037 h 2038"/>
                <a:gd name="T4" fmla="*/ 1375 w 1393"/>
                <a:gd name="T5" fmla="*/ 2030 h 2038"/>
                <a:gd name="T6" fmla="*/ 1375 w 1393"/>
                <a:gd name="T7" fmla="*/ 2030 h 2038"/>
                <a:gd name="T8" fmla="*/ 593 w 1393"/>
                <a:gd name="T9" fmla="*/ 522 h 2038"/>
                <a:gd name="T10" fmla="*/ 593 w 1393"/>
                <a:gd name="T11" fmla="*/ 522 h 2038"/>
                <a:gd name="T12" fmla="*/ 5 w 1393"/>
                <a:gd name="T13" fmla="*/ 16 h 2038"/>
                <a:gd name="T14" fmla="*/ 5 w 1393"/>
                <a:gd name="T15" fmla="*/ 16 h 2038"/>
                <a:gd name="T16" fmla="*/ 3 w 1393"/>
                <a:gd name="T17" fmla="*/ 5 h 2038"/>
                <a:gd name="T18" fmla="*/ 3 w 1393"/>
                <a:gd name="T19" fmla="*/ 5 h 2038"/>
                <a:gd name="T20" fmla="*/ 14 w 1393"/>
                <a:gd name="T21" fmla="*/ 3 h 2038"/>
                <a:gd name="T22" fmla="*/ 14 w 1393"/>
                <a:gd name="T23" fmla="*/ 3 h 2038"/>
                <a:gd name="T24" fmla="*/ 604 w 1393"/>
                <a:gd name="T25" fmla="*/ 511 h 2038"/>
                <a:gd name="T26" fmla="*/ 604 w 1393"/>
                <a:gd name="T27" fmla="*/ 511 h 2038"/>
                <a:gd name="T28" fmla="*/ 1391 w 1393"/>
                <a:gd name="T29" fmla="*/ 2027 h 2038"/>
                <a:gd name="T30" fmla="*/ 1391 w 1393"/>
                <a:gd name="T31" fmla="*/ 2027 h 2038"/>
                <a:gd name="T32" fmla="*/ 1384 w 1393"/>
                <a:gd name="T33" fmla="*/ 2036 h 2038"/>
                <a:gd name="T34" fmla="*/ 1384 w 1393"/>
                <a:gd name="T35" fmla="*/ 2036 h 2038"/>
                <a:gd name="T36" fmla="*/ 1383 w 1393"/>
                <a:gd name="T37" fmla="*/ 2037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3" h="2038">
                  <a:moveTo>
                    <a:pt x="1383" y="2037"/>
                  </a:moveTo>
                  <a:lnTo>
                    <a:pt x="1383" y="2037"/>
                  </a:lnTo>
                  <a:cubicBezTo>
                    <a:pt x="1380" y="2037"/>
                    <a:pt x="1377" y="2034"/>
                    <a:pt x="1375" y="2030"/>
                  </a:cubicBezTo>
                  <a:lnTo>
                    <a:pt x="1375" y="2030"/>
                  </a:lnTo>
                  <a:cubicBezTo>
                    <a:pt x="1241" y="1339"/>
                    <a:pt x="876" y="828"/>
                    <a:pt x="593" y="522"/>
                  </a:cubicBezTo>
                  <a:lnTo>
                    <a:pt x="593" y="522"/>
                  </a:lnTo>
                  <a:cubicBezTo>
                    <a:pt x="287" y="189"/>
                    <a:pt x="9" y="17"/>
                    <a:pt x="5" y="16"/>
                  </a:cubicBezTo>
                  <a:lnTo>
                    <a:pt x="5" y="16"/>
                  </a:lnTo>
                  <a:cubicBezTo>
                    <a:pt x="2" y="14"/>
                    <a:pt x="0" y="9"/>
                    <a:pt x="3" y="5"/>
                  </a:cubicBezTo>
                  <a:lnTo>
                    <a:pt x="3" y="5"/>
                  </a:lnTo>
                  <a:cubicBezTo>
                    <a:pt x="5" y="2"/>
                    <a:pt x="10" y="0"/>
                    <a:pt x="14" y="3"/>
                  </a:cubicBezTo>
                  <a:lnTo>
                    <a:pt x="14" y="3"/>
                  </a:lnTo>
                  <a:cubicBezTo>
                    <a:pt x="16" y="4"/>
                    <a:pt x="297" y="177"/>
                    <a:pt x="604" y="511"/>
                  </a:cubicBezTo>
                  <a:lnTo>
                    <a:pt x="604" y="511"/>
                  </a:lnTo>
                  <a:cubicBezTo>
                    <a:pt x="888" y="819"/>
                    <a:pt x="1256" y="1333"/>
                    <a:pt x="1391" y="2027"/>
                  </a:cubicBezTo>
                  <a:lnTo>
                    <a:pt x="1391" y="2027"/>
                  </a:lnTo>
                  <a:cubicBezTo>
                    <a:pt x="1392" y="2031"/>
                    <a:pt x="1389" y="2036"/>
                    <a:pt x="1384" y="2036"/>
                  </a:cubicBezTo>
                  <a:lnTo>
                    <a:pt x="1384" y="2036"/>
                  </a:lnTo>
                  <a:cubicBezTo>
                    <a:pt x="1384" y="2036"/>
                    <a:pt x="1384" y="2037"/>
                    <a:pt x="1383" y="2037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EBA1B6C-D043-A346-9FAA-D86183F2F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290" y="6995305"/>
              <a:ext cx="2667827" cy="3242204"/>
            </a:xfrm>
            <a:custGeom>
              <a:avLst/>
              <a:gdLst>
                <a:gd name="connsiteX0" fmla="*/ 175735 w 2667827"/>
                <a:gd name="connsiteY0" fmla="*/ 396 h 3242204"/>
                <a:gd name="connsiteX1" fmla="*/ 2238867 w 2667827"/>
                <a:gd name="connsiteY1" fmla="*/ 1700739 h 3242204"/>
                <a:gd name="connsiteX2" fmla="*/ 2580446 w 2667827"/>
                <a:gd name="connsiteY2" fmla="*/ 3078660 h 3242204"/>
                <a:gd name="connsiteX3" fmla="*/ 1311366 w 2667827"/>
                <a:gd name="connsiteY3" fmla="*/ 2297506 h 3242204"/>
                <a:gd name="connsiteX4" fmla="*/ 38546 w 2667827"/>
                <a:gd name="connsiteY4" fmla="*/ 37516 h 3242204"/>
                <a:gd name="connsiteX5" fmla="*/ 175735 w 2667827"/>
                <a:gd name="connsiteY5" fmla="*/ 396 h 324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827" h="3242204">
                  <a:moveTo>
                    <a:pt x="175735" y="396"/>
                  </a:moveTo>
                  <a:cubicBezTo>
                    <a:pt x="593652" y="19899"/>
                    <a:pt x="1644375" y="757779"/>
                    <a:pt x="2238867" y="1700739"/>
                  </a:cubicBezTo>
                  <a:cubicBezTo>
                    <a:pt x="2553020" y="2200329"/>
                    <a:pt x="2808581" y="2787129"/>
                    <a:pt x="2580446" y="3078660"/>
                  </a:cubicBezTo>
                  <a:cubicBezTo>
                    <a:pt x="2352311" y="3371437"/>
                    <a:pt x="1684112" y="3358979"/>
                    <a:pt x="1311366" y="2297506"/>
                  </a:cubicBezTo>
                  <a:cubicBezTo>
                    <a:pt x="770324" y="751394"/>
                    <a:pt x="-205796" y="263017"/>
                    <a:pt x="38546" y="37516"/>
                  </a:cubicBezTo>
                  <a:cubicBezTo>
                    <a:pt x="69244" y="9484"/>
                    <a:pt x="116032" y="-2390"/>
                    <a:pt x="175735" y="396"/>
                  </a:cubicBezTo>
                  <a:close/>
                </a:path>
              </a:pathLst>
            </a:custGeom>
            <a:gradFill>
              <a:gsLst>
                <a:gs pos="99000">
                  <a:srgbClr val="BF60DE"/>
                </a:gs>
                <a:gs pos="4000">
                  <a:srgbClr val="CE40A6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D60D27B8-5847-1745-B249-E1D0F98BD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3209" y="7275466"/>
              <a:ext cx="1862104" cy="2433372"/>
            </a:xfrm>
            <a:custGeom>
              <a:avLst/>
              <a:gdLst>
                <a:gd name="T0" fmla="*/ 1487 w 1497"/>
                <a:gd name="T1" fmla="*/ 1954 h 1955"/>
                <a:gd name="T2" fmla="*/ 1487 w 1497"/>
                <a:gd name="T3" fmla="*/ 1954 h 1955"/>
                <a:gd name="T4" fmla="*/ 1480 w 1497"/>
                <a:gd name="T5" fmla="*/ 1949 h 1955"/>
                <a:gd name="T6" fmla="*/ 1480 w 1497"/>
                <a:gd name="T7" fmla="*/ 1949 h 1955"/>
                <a:gd name="T8" fmla="*/ 644 w 1497"/>
                <a:gd name="T9" fmla="*/ 598 h 1955"/>
                <a:gd name="T10" fmla="*/ 644 w 1497"/>
                <a:gd name="T11" fmla="*/ 598 h 1955"/>
                <a:gd name="T12" fmla="*/ 4 w 1497"/>
                <a:gd name="T13" fmla="*/ 15 h 1955"/>
                <a:gd name="T14" fmla="*/ 4 w 1497"/>
                <a:gd name="T15" fmla="*/ 15 h 1955"/>
                <a:gd name="T16" fmla="*/ 3 w 1497"/>
                <a:gd name="T17" fmla="*/ 4 h 1955"/>
                <a:gd name="T18" fmla="*/ 3 w 1497"/>
                <a:gd name="T19" fmla="*/ 4 h 1955"/>
                <a:gd name="T20" fmla="*/ 13 w 1497"/>
                <a:gd name="T21" fmla="*/ 2 h 1955"/>
                <a:gd name="T22" fmla="*/ 13 w 1497"/>
                <a:gd name="T23" fmla="*/ 2 h 1955"/>
                <a:gd name="T24" fmla="*/ 655 w 1497"/>
                <a:gd name="T25" fmla="*/ 587 h 1955"/>
                <a:gd name="T26" fmla="*/ 655 w 1497"/>
                <a:gd name="T27" fmla="*/ 587 h 1955"/>
                <a:gd name="T28" fmla="*/ 1495 w 1497"/>
                <a:gd name="T29" fmla="*/ 1945 h 1955"/>
                <a:gd name="T30" fmla="*/ 1495 w 1497"/>
                <a:gd name="T31" fmla="*/ 1945 h 1955"/>
                <a:gd name="T32" fmla="*/ 1489 w 1497"/>
                <a:gd name="T33" fmla="*/ 1954 h 1955"/>
                <a:gd name="T34" fmla="*/ 1489 w 1497"/>
                <a:gd name="T35" fmla="*/ 1954 h 1955"/>
                <a:gd name="T36" fmla="*/ 1487 w 1497"/>
                <a:gd name="T37" fmla="*/ 1954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97" h="1955">
                  <a:moveTo>
                    <a:pt x="1487" y="1954"/>
                  </a:moveTo>
                  <a:lnTo>
                    <a:pt x="1487" y="1954"/>
                  </a:lnTo>
                  <a:cubicBezTo>
                    <a:pt x="1484" y="1954"/>
                    <a:pt x="1481" y="1953"/>
                    <a:pt x="1480" y="1949"/>
                  </a:cubicBezTo>
                  <a:lnTo>
                    <a:pt x="1480" y="1949"/>
                  </a:lnTo>
                  <a:cubicBezTo>
                    <a:pt x="1344" y="1420"/>
                    <a:pt x="950" y="922"/>
                    <a:pt x="644" y="598"/>
                  </a:cubicBezTo>
                  <a:lnTo>
                    <a:pt x="644" y="598"/>
                  </a:lnTo>
                  <a:cubicBezTo>
                    <a:pt x="311" y="246"/>
                    <a:pt x="7" y="17"/>
                    <a:pt x="4" y="15"/>
                  </a:cubicBezTo>
                  <a:lnTo>
                    <a:pt x="4" y="15"/>
                  </a:lnTo>
                  <a:cubicBezTo>
                    <a:pt x="1" y="12"/>
                    <a:pt x="0" y="7"/>
                    <a:pt x="3" y="4"/>
                  </a:cubicBezTo>
                  <a:lnTo>
                    <a:pt x="3" y="4"/>
                  </a:lnTo>
                  <a:cubicBezTo>
                    <a:pt x="5" y="0"/>
                    <a:pt x="10" y="0"/>
                    <a:pt x="13" y="2"/>
                  </a:cubicBezTo>
                  <a:lnTo>
                    <a:pt x="13" y="2"/>
                  </a:lnTo>
                  <a:cubicBezTo>
                    <a:pt x="17" y="5"/>
                    <a:pt x="321" y="235"/>
                    <a:pt x="655" y="587"/>
                  </a:cubicBezTo>
                  <a:lnTo>
                    <a:pt x="655" y="587"/>
                  </a:lnTo>
                  <a:cubicBezTo>
                    <a:pt x="962" y="913"/>
                    <a:pt x="1358" y="1413"/>
                    <a:pt x="1495" y="1945"/>
                  </a:cubicBezTo>
                  <a:lnTo>
                    <a:pt x="1495" y="1945"/>
                  </a:lnTo>
                  <a:cubicBezTo>
                    <a:pt x="1496" y="1949"/>
                    <a:pt x="1494" y="1953"/>
                    <a:pt x="1489" y="1954"/>
                  </a:cubicBezTo>
                  <a:lnTo>
                    <a:pt x="1489" y="1954"/>
                  </a:lnTo>
                  <a:cubicBezTo>
                    <a:pt x="1489" y="1954"/>
                    <a:pt x="1488" y="1954"/>
                    <a:pt x="1487" y="1954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58DB38A7-5D89-6844-9F16-3DE631B45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4051" y="6457021"/>
              <a:ext cx="7882366" cy="4976599"/>
            </a:xfrm>
            <a:custGeom>
              <a:avLst/>
              <a:gdLst>
                <a:gd name="T0" fmla="*/ 6225 w 6328"/>
                <a:gd name="T1" fmla="*/ 3994 h 3995"/>
                <a:gd name="T2" fmla="*/ 102 w 6328"/>
                <a:gd name="T3" fmla="*/ 3994 h 3995"/>
                <a:gd name="T4" fmla="*/ 102 w 6328"/>
                <a:gd name="T5" fmla="*/ 3994 h 3995"/>
                <a:gd name="T6" fmla="*/ 0 w 6328"/>
                <a:gd name="T7" fmla="*/ 3892 h 3995"/>
                <a:gd name="T8" fmla="*/ 0 w 6328"/>
                <a:gd name="T9" fmla="*/ 102 h 3995"/>
                <a:gd name="T10" fmla="*/ 0 w 6328"/>
                <a:gd name="T11" fmla="*/ 102 h 3995"/>
                <a:gd name="T12" fmla="*/ 102 w 6328"/>
                <a:gd name="T13" fmla="*/ 0 h 3995"/>
                <a:gd name="T14" fmla="*/ 6225 w 6328"/>
                <a:gd name="T15" fmla="*/ 0 h 3995"/>
                <a:gd name="T16" fmla="*/ 6225 w 6328"/>
                <a:gd name="T17" fmla="*/ 0 h 3995"/>
                <a:gd name="T18" fmla="*/ 6327 w 6328"/>
                <a:gd name="T19" fmla="*/ 102 h 3995"/>
                <a:gd name="T20" fmla="*/ 6327 w 6328"/>
                <a:gd name="T21" fmla="*/ 3892 h 3995"/>
                <a:gd name="T22" fmla="*/ 6327 w 6328"/>
                <a:gd name="T23" fmla="*/ 3892 h 3995"/>
                <a:gd name="T24" fmla="*/ 6225 w 6328"/>
                <a:gd name="T25" fmla="*/ 3994 h 3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28" h="3995">
                  <a:moveTo>
                    <a:pt x="6225" y="3994"/>
                  </a:moveTo>
                  <a:lnTo>
                    <a:pt x="102" y="3994"/>
                  </a:lnTo>
                  <a:lnTo>
                    <a:pt x="102" y="3994"/>
                  </a:lnTo>
                  <a:cubicBezTo>
                    <a:pt x="46" y="3994"/>
                    <a:pt x="0" y="3948"/>
                    <a:pt x="0" y="3892"/>
                  </a:cubicBezTo>
                  <a:lnTo>
                    <a:pt x="0" y="102"/>
                  </a:lnTo>
                  <a:lnTo>
                    <a:pt x="0" y="102"/>
                  </a:lnTo>
                  <a:cubicBezTo>
                    <a:pt x="0" y="46"/>
                    <a:pt x="46" y="0"/>
                    <a:pt x="102" y="0"/>
                  </a:cubicBezTo>
                  <a:lnTo>
                    <a:pt x="6225" y="0"/>
                  </a:lnTo>
                  <a:lnTo>
                    <a:pt x="6225" y="0"/>
                  </a:lnTo>
                  <a:cubicBezTo>
                    <a:pt x="6282" y="0"/>
                    <a:pt x="6327" y="46"/>
                    <a:pt x="6327" y="102"/>
                  </a:cubicBezTo>
                  <a:lnTo>
                    <a:pt x="6327" y="3892"/>
                  </a:lnTo>
                  <a:lnTo>
                    <a:pt x="6327" y="3892"/>
                  </a:lnTo>
                  <a:cubicBezTo>
                    <a:pt x="6327" y="3948"/>
                    <a:pt x="6282" y="3994"/>
                    <a:pt x="6225" y="3994"/>
                  </a:cubicBezTo>
                </a:path>
              </a:pathLst>
            </a:custGeom>
            <a:solidFill>
              <a:srgbClr val="2935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DB78C705-2FB5-A34E-963E-181E050D1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2780" y="6682229"/>
              <a:ext cx="7470393" cy="4520688"/>
            </a:xfrm>
            <a:custGeom>
              <a:avLst/>
              <a:gdLst>
                <a:gd name="T0" fmla="*/ 5937 w 5998"/>
                <a:gd name="T1" fmla="*/ 3627 h 3628"/>
                <a:gd name="T2" fmla="*/ 61 w 5998"/>
                <a:gd name="T3" fmla="*/ 3627 h 3628"/>
                <a:gd name="T4" fmla="*/ 61 w 5998"/>
                <a:gd name="T5" fmla="*/ 3627 h 3628"/>
                <a:gd name="T6" fmla="*/ 0 w 5998"/>
                <a:gd name="T7" fmla="*/ 3567 h 3628"/>
                <a:gd name="T8" fmla="*/ 0 w 5998"/>
                <a:gd name="T9" fmla="*/ 61 h 3628"/>
                <a:gd name="T10" fmla="*/ 0 w 5998"/>
                <a:gd name="T11" fmla="*/ 61 h 3628"/>
                <a:gd name="T12" fmla="*/ 61 w 5998"/>
                <a:gd name="T13" fmla="*/ 0 h 3628"/>
                <a:gd name="T14" fmla="*/ 5937 w 5998"/>
                <a:gd name="T15" fmla="*/ 0 h 3628"/>
                <a:gd name="T16" fmla="*/ 5937 w 5998"/>
                <a:gd name="T17" fmla="*/ 0 h 3628"/>
                <a:gd name="T18" fmla="*/ 5997 w 5998"/>
                <a:gd name="T19" fmla="*/ 61 h 3628"/>
                <a:gd name="T20" fmla="*/ 5997 w 5998"/>
                <a:gd name="T21" fmla="*/ 3567 h 3628"/>
                <a:gd name="T22" fmla="*/ 5997 w 5998"/>
                <a:gd name="T23" fmla="*/ 3567 h 3628"/>
                <a:gd name="T24" fmla="*/ 5937 w 5998"/>
                <a:gd name="T25" fmla="*/ 3627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98" h="3628">
                  <a:moveTo>
                    <a:pt x="5937" y="3627"/>
                  </a:moveTo>
                  <a:lnTo>
                    <a:pt x="61" y="3627"/>
                  </a:lnTo>
                  <a:lnTo>
                    <a:pt x="61" y="3627"/>
                  </a:lnTo>
                  <a:cubicBezTo>
                    <a:pt x="27" y="3627"/>
                    <a:pt x="0" y="3601"/>
                    <a:pt x="0" y="3567"/>
                  </a:cubicBezTo>
                  <a:lnTo>
                    <a:pt x="0" y="61"/>
                  </a:lnTo>
                  <a:lnTo>
                    <a:pt x="0" y="61"/>
                  </a:lnTo>
                  <a:cubicBezTo>
                    <a:pt x="0" y="27"/>
                    <a:pt x="27" y="0"/>
                    <a:pt x="61" y="0"/>
                  </a:cubicBezTo>
                  <a:lnTo>
                    <a:pt x="5937" y="0"/>
                  </a:lnTo>
                  <a:lnTo>
                    <a:pt x="5937" y="0"/>
                  </a:lnTo>
                  <a:cubicBezTo>
                    <a:pt x="5970" y="0"/>
                    <a:pt x="5997" y="27"/>
                    <a:pt x="5997" y="61"/>
                  </a:cubicBezTo>
                  <a:lnTo>
                    <a:pt x="5997" y="3567"/>
                  </a:lnTo>
                  <a:lnTo>
                    <a:pt x="5997" y="3567"/>
                  </a:lnTo>
                  <a:cubicBezTo>
                    <a:pt x="5997" y="3601"/>
                    <a:pt x="5970" y="3627"/>
                    <a:pt x="5937" y="3627"/>
                  </a:cubicBezTo>
                </a:path>
              </a:pathLst>
            </a:custGeom>
            <a:gradFill>
              <a:gsLst>
                <a:gs pos="4000">
                  <a:srgbClr val="AA37D4"/>
                </a:gs>
                <a:gs pos="99000">
                  <a:srgbClr val="CE40A6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CFA9DFE6-E416-2242-8152-052EA1025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6724" y="10263622"/>
              <a:ext cx="5427021" cy="939294"/>
            </a:xfrm>
            <a:custGeom>
              <a:avLst/>
              <a:gdLst>
                <a:gd name="T0" fmla="*/ 4355 w 4356"/>
                <a:gd name="T1" fmla="*/ 754 h 755"/>
                <a:gd name="T2" fmla="*/ 0 w 4356"/>
                <a:gd name="T3" fmla="*/ 754 h 755"/>
                <a:gd name="T4" fmla="*/ 0 w 4356"/>
                <a:gd name="T5" fmla="*/ 90 h 755"/>
                <a:gd name="T6" fmla="*/ 0 w 4356"/>
                <a:gd name="T7" fmla="*/ 90 h 755"/>
                <a:gd name="T8" fmla="*/ 90 w 4356"/>
                <a:gd name="T9" fmla="*/ 0 h 755"/>
                <a:gd name="T10" fmla="*/ 4265 w 4356"/>
                <a:gd name="T11" fmla="*/ 0 h 755"/>
                <a:gd name="T12" fmla="*/ 4265 w 4356"/>
                <a:gd name="T13" fmla="*/ 0 h 755"/>
                <a:gd name="T14" fmla="*/ 4355 w 4356"/>
                <a:gd name="T15" fmla="*/ 90 h 755"/>
                <a:gd name="T16" fmla="*/ 4355 w 4356"/>
                <a:gd name="T17" fmla="*/ 754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6" h="755">
                  <a:moveTo>
                    <a:pt x="4355" y="754"/>
                  </a:moveTo>
                  <a:lnTo>
                    <a:pt x="0" y="754"/>
                  </a:lnTo>
                  <a:lnTo>
                    <a:pt x="0" y="90"/>
                  </a:lnTo>
                  <a:lnTo>
                    <a:pt x="0" y="90"/>
                  </a:lnTo>
                  <a:cubicBezTo>
                    <a:pt x="0" y="41"/>
                    <a:pt x="40" y="0"/>
                    <a:pt x="90" y="0"/>
                  </a:cubicBezTo>
                  <a:lnTo>
                    <a:pt x="4265" y="0"/>
                  </a:lnTo>
                  <a:lnTo>
                    <a:pt x="4265" y="0"/>
                  </a:lnTo>
                  <a:cubicBezTo>
                    <a:pt x="4314" y="0"/>
                    <a:pt x="4355" y="41"/>
                    <a:pt x="4355" y="90"/>
                  </a:cubicBezTo>
                  <a:lnTo>
                    <a:pt x="4355" y="754"/>
                  </a:lnTo>
                </a:path>
              </a:pathLst>
            </a:custGeom>
            <a:gradFill>
              <a:gsLst>
                <a:gs pos="2000">
                  <a:srgbClr val="EE9E54"/>
                </a:gs>
                <a:gs pos="95000">
                  <a:srgbClr val="FEDE37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8C82F01-1E0D-ED41-A1CB-B3BB24DA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527" y="10455876"/>
              <a:ext cx="5108430" cy="747039"/>
            </a:xfrm>
            <a:custGeom>
              <a:avLst/>
              <a:gdLst>
                <a:gd name="T0" fmla="*/ 4101 w 4102"/>
                <a:gd name="T1" fmla="*/ 598 h 599"/>
                <a:gd name="T2" fmla="*/ 0 w 4102"/>
                <a:gd name="T3" fmla="*/ 598 h 599"/>
                <a:gd name="T4" fmla="*/ 0 w 4102"/>
                <a:gd name="T5" fmla="*/ 62 h 599"/>
                <a:gd name="T6" fmla="*/ 0 w 4102"/>
                <a:gd name="T7" fmla="*/ 62 h 599"/>
                <a:gd name="T8" fmla="*/ 62 w 4102"/>
                <a:gd name="T9" fmla="*/ 0 h 599"/>
                <a:gd name="T10" fmla="*/ 4039 w 4102"/>
                <a:gd name="T11" fmla="*/ 0 h 599"/>
                <a:gd name="T12" fmla="*/ 4039 w 4102"/>
                <a:gd name="T13" fmla="*/ 0 h 599"/>
                <a:gd name="T14" fmla="*/ 4101 w 4102"/>
                <a:gd name="T15" fmla="*/ 62 h 599"/>
                <a:gd name="T16" fmla="*/ 4101 w 4102"/>
                <a:gd name="T17" fmla="*/ 59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2" h="599">
                  <a:moveTo>
                    <a:pt x="4101" y="598"/>
                  </a:moveTo>
                  <a:lnTo>
                    <a:pt x="0" y="598"/>
                  </a:lnTo>
                  <a:lnTo>
                    <a:pt x="0" y="62"/>
                  </a:lnTo>
                  <a:lnTo>
                    <a:pt x="0" y="62"/>
                  </a:lnTo>
                  <a:cubicBezTo>
                    <a:pt x="0" y="28"/>
                    <a:pt x="28" y="0"/>
                    <a:pt x="62" y="0"/>
                  </a:cubicBezTo>
                  <a:lnTo>
                    <a:pt x="4039" y="0"/>
                  </a:lnTo>
                  <a:lnTo>
                    <a:pt x="4039" y="0"/>
                  </a:lnTo>
                  <a:cubicBezTo>
                    <a:pt x="4073" y="0"/>
                    <a:pt x="4101" y="28"/>
                    <a:pt x="4101" y="62"/>
                  </a:cubicBezTo>
                  <a:lnTo>
                    <a:pt x="4101" y="598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D0117E0-1F9B-7542-ACAF-B4496EAF4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9669" y="8280675"/>
              <a:ext cx="3954915" cy="1741259"/>
            </a:xfrm>
            <a:custGeom>
              <a:avLst/>
              <a:gdLst>
                <a:gd name="T0" fmla="*/ 3097 w 3173"/>
                <a:gd name="T1" fmla="*/ 1399 h 1400"/>
                <a:gd name="T2" fmla="*/ 74 w 3173"/>
                <a:gd name="T3" fmla="*/ 1399 h 1400"/>
                <a:gd name="T4" fmla="*/ 74 w 3173"/>
                <a:gd name="T5" fmla="*/ 1399 h 1400"/>
                <a:gd name="T6" fmla="*/ 0 w 3173"/>
                <a:gd name="T7" fmla="*/ 1325 h 1400"/>
                <a:gd name="T8" fmla="*/ 0 w 3173"/>
                <a:gd name="T9" fmla="*/ 74 h 1400"/>
                <a:gd name="T10" fmla="*/ 0 w 3173"/>
                <a:gd name="T11" fmla="*/ 74 h 1400"/>
                <a:gd name="T12" fmla="*/ 74 w 3173"/>
                <a:gd name="T13" fmla="*/ 0 h 1400"/>
                <a:gd name="T14" fmla="*/ 3097 w 3173"/>
                <a:gd name="T15" fmla="*/ 0 h 1400"/>
                <a:gd name="T16" fmla="*/ 3097 w 3173"/>
                <a:gd name="T17" fmla="*/ 0 h 1400"/>
                <a:gd name="T18" fmla="*/ 3172 w 3173"/>
                <a:gd name="T19" fmla="*/ 74 h 1400"/>
                <a:gd name="T20" fmla="*/ 3172 w 3173"/>
                <a:gd name="T21" fmla="*/ 1325 h 1400"/>
                <a:gd name="T22" fmla="*/ 3172 w 3173"/>
                <a:gd name="T23" fmla="*/ 1325 h 1400"/>
                <a:gd name="T24" fmla="*/ 3097 w 3173"/>
                <a:gd name="T25" fmla="*/ 1399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3" h="1400">
                  <a:moveTo>
                    <a:pt x="3097" y="1399"/>
                  </a:moveTo>
                  <a:lnTo>
                    <a:pt x="74" y="1399"/>
                  </a:lnTo>
                  <a:lnTo>
                    <a:pt x="74" y="1399"/>
                  </a:lnTo>
                  <a:cubicBezTo>
                    <a:pt x="33" y="1399"/>
                    <a:pt x="0" y="1366"/>
                    <a:pt x="0" y="1325"/>
                  </a:cubicBezTo>
                  <a:lnTo>
                    <a:pt x="0" y="74"/>
                  </a:lnTo>
                  <a:lnTo>
                    <a:pt x="0" y="74"/>
                  </a:lnTo>
                  <a:cubicBezTo>
                    <a:pt x="0" y="33"/>
                    <a:pt x="33" y="0"/>
                    <a:pt x="74" y="0"/>
                  </a:cubicBezTo>
                  <a:lnTo>
                    <a:pt x="3097" y="0"/>
                  </a:lnTo>
                  <a:lnTo>
                    <a:pt x="3097" y="0"/>
                  </a:lnTo>
                  <a:cubicBezTo>
                    <a:pt x="3138" y="0"/>
                    <a:pt x="3172" y="33"/>
                    <a:pt x="3172" y="74"/>
                  </a:cubicBezTo>
                  <a:lnTo>
                    <a:pt x="3172" y="1325"/>
                  </a:lnTo>
                  <a:lnTo>
                    <a:pt x="3172" y="1325"/>
                  </a:lnTo>
                  <a:cubicBezTo>
                    <a:pt x="3172" y="1366"/>
                    <a:pt x="3138" y="1399"/>
                    <a:pt x="3097" y="1399"/>
                  </a:cubicBezTo>
                </a:path>
              </a:pathLst>
            </a:custGeom>
            <a:gradFill>
              <a:gsLst>
                <a:gs pos="39000">
                  <a:srgbClr val="F6BE46"/>
                </a:gs>
                <a:gs pos="2000">
                  <a:srgbClr val="EE9E54"/>
                </a:gs>
                <a:gs pos="95000">
                  <a:srgbClr val="FEDE37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20FE642-E3CD-4E47-975C-405D5A65E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1501" y="8407011"/>
              <a:ext cx="3691253" cy="1488587"/>
            </a:xfrm>
            <a:custGeom>
              <a:avLst/>
              <a:gdLst>
                <a:gd name="T0" fmla="*/ 2911 w 2965"/>
                <a:gd name="T1" fmla="*/ 1193 h 1194"/>
                <a:gd name="T2" fmla="*/ 52 w 2965"/>
                <a:gd name="T3" fmla="*/ 1193 h 1194"/>
                <a:gd name="T4" fmla="*/ 52 w 2965"/>
                <a:gd name="T5" fmla="*/ 1193 h 1194"/>
                <a:gd name="T6" fmla="*/ 0 w 2965"/>
                <a:gd name="T7" fmla="*/ 1140 h 1194"/>
                <a:gd name="T8" fmla="*/ 0 w 2965"/>
                <a:gd name="T9" fmla="*/ 53 h 1194"/>
                <a:gd name="T10" fmla="*/ 0 w 2965"/>
                <a:gd name="T11" fmla="*/ 53 h 1194"/>
                <a:gd name="T12" fmla="*/ 52 w 2965"/>
                <a:gd name="T13" fmla="*/ 0 h 1194"/>
                <a:gd name="T14" fmla="*/ 2911 w 2965"/>
                <a:gd name="T15" fmla="*/ 0 h 1194"/>
                <a:gd name="T16" fmla="*/ 2911 w 2965"/>
                <a:gd name="T17" fmla="*/ 0 h 1194"/>
                <a:gd name="T18" fmla="*/ 2964 w 2965"/>
                <a:gd name="T19" fmla="*/ 53 h 1194"/>
                <a:gd name="T20" fmla="*/ 2964 w 2965"/>
                <a:gd name="T21" fmla="*/ 1140 h 1194"/>
                <a:gd name="T22" fmla="*/ 2964 w 2965"/>
                <a:gd name="T23" fmla="*/ 1140 h 1194"/>
                <a:gd name="T24" fmla="*/ 2911 w 2965"/>
                <a:gd name="T25" fmla="*/ 119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65" h="1194">
                  <a:moveTo>
                    <a:pt x="2911" y="1193"/>
                  </a:moveTo>
                  <a:lnTo>
                    <a:pt x="52" y="1193"/>
                  </a:lnTo>
                  <a:lnTo>
                    <a:pt x="52" y="1193"/>
                  </a:lnTo>
                  <a:cubicBezTo>
                    <a:pt x="23" y="1193"/>
                    <a:pt x="0" y="1169"/>
                    <a:pt x="0" y="1140"/>
                  </a:cubicBezTo>
                  <a:lnTo>
                    <a:pt x="0" y="53"/>
                  </a:lnTo>
                  <a:lnTo>
                    <a:pt x="0" y="53"/>
                  </a:lnTo>
                  <a:cubicBezTo>
                    <a:pt x="0" y="24"/>
                    <a:pt x="23" y="0"/>
                    <a:pt x="52" y="0"/>
                  </a:cubicBezTo>
                  <a:lnTo>
                    <a:pt x="2911" y="0"/>
                  </a:lnTo>
                  <a:lnTo>
                    <a:pt x="2911" y="0"/>
                  </a:lnTo>
                  <a:cubicBezTo>
                    <a:pt x="2941" y="0"/>
                    <a:pt x="2964" y="24"/>
                    <a:pt x="2964" y="53"/>
                  </a:cubicBezTo>
                  <a:lnTo>
                    <a:pt x="2964" y="1140"/>
                  </a:lnTo>
                  <a:lnTo>
                    <a:pt x="2964" y="1140"/>
                  </a:lnTo>
                  <a:cubicBezTo>
                    <a:pt x="2964" y="1169"/>
                    <a:pt x="2941" y="1193"/>
                    <a:pt x="2911" y="1193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7700D226-3C72-6D46-B117-A8F16D9F6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9669" y="5462796"/>
              <a:ext cx="3954915" cy="2576189"/>
            </a:xfrm>
            <a:custGeom>
              <a:avLst/>
              <a:gdLst>
                <a:gd name="T0" fmla="*/ 3089 w 3173"/>
                <a:gd name="T1" fmla="*/ 2067 h 2068"/>
                <a:gd name="T2" fmla="*/ 81 w 3173"/>
                <a:gd name="T3" fmla="*/ 2067 h 2068"/>
                <a:gd name="T4" fmla="*/ 81 w 3173"/>
                <a:gd name="T5" fmla="*/ 2067 h 2068"/>
                <a:gd name="T6" fmla="*/ 0 w 3173"/>
                <a:gd name="T7" fmla="*/ 1985 h 2068"/>
                <a:gd name="T8" fmla="*/ 0 w 3173"/>
                <a:gd name="T9" fmla="*/ 82 h 2068"/>
                <a:gd name="T10" fmla="*/ 0 w 3173"/>
                <a:gd name="T11" fmla="*/ 82 h 2068"/>
                <a:gd name="T12" fmla="*/ 81 w 3173"/>
                <a:gd name="T13" fmla="*/ 0 h 2068"/>
                <a:gd name="T14" fmla="*/ 3089 w 3173"/>
                <a:gd name="T15" fmla="*/ 0 h 2068"/>
                <a:gd name="T16" fmla="*/ 3089 w 3173"/>
                <a:gd name="T17" fmla="*/ 0 h 2068"/>
                <a:gd name="T18" fmla="*/ 3172 w 3173"/>
                <a:gd name="T19" fmla="*/ 82 h 2068"/>
                <a:gd name="T20" fmla="*/ 3172 w 3173"/>
                <a:gd name="T21" fmla="*/ 1985 h 2068"/>
                <a:gd name="T22" fmla="*/ 3172 w 3173"/>
                <a:gd name="T23" fmla="*/ 1985 h 2068"/>
                <a:gd name="T24" fmla="*/ 3089 w 3173"/>
                <a:gd name="T25" fmla="*/ 2067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3" h="2068">
                  <a:moveTo>
                    <a:pt x="3089" y="2067"/>
                  </a:moveTo>
                  <a:lnTo>
                    <a:pt x="81" y="2067"/>
                  </a:lnTo>
                  <a:lnTo>
                    <a:pt x="81" y="2067"/>
                  </a:lnTo>
                  <a:cubicBezTo>
                    <a:pt x="36" y="2067"/>
                    <a:pt x="0" y="2030"/>
                    <a:pt x="0" y="1985"/>
                  </a:cubicBezTo>
                  <a:lnTo>
                    <a:pt x="0" y="82"/>
                  </a:lnTo>
                  <a:lnTo>
                    <a:pt x="0" y="82"/>
                  </a:lnTo>
                  <a:cubicBezTo>
                    <a:pt x="0" y="37"/>
                    <a:pt x="36" y="0"/>
                    <a:pt x="81" y="0"/>
                  </a:cubicBezTo>
                  <a:lnTo>
                    <a:pt x="3089" y="0"/>
                  </a:lnTo>
                  <a:lnTo>
                    <a:pt x="3089" y="0"/>
                  </a:lnTo>
                  <a:cubicBezTo>
                    <a:pt x="3135" y="0"/>
                    <a:pt x="3172" y="37"/>
                    <a:pt x="3172" y="82"/>
                  </a:cubicBezTo>
                  <a:lnTo>
                    <a:pt x="3172" y="1985"/>
                  </a:lnTo>
                  <a:lnTo>
                    <a:pt x="3172" y="1985"/>
                  </a:lnTo>
                  <a:cubicBezTo>
                    <a:pt x="3172" y="2030"/>
                    <a:pt x="3135" y="2067"/>
                    <a:pt x="3089" y="2067"/>
                  </a:cubicBezTo>
                </a:path>
              </a:pathLst>
            </a:custGeom>
            <a:gradFill>
              <a:gsLst>
                <a:gs pos="2000">
                  <a:srgbClr val="488BFC"/>
                </a:gs>
                <a:gs pos="81000">
                  <a:srgbClr val="4FC2FD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019C41B-629F-A448-BC4B-6CBA30261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0940" y="5666038"/>
              <a:ext cx="3586886" cy="2180693"/>
            </a:xfrm>
            <a:custGeom>
              <a:avLst/>
              <a:gdLst>
                <a:gd name="T0" fmla="*/ 2824 w 2880"/>
                <a:gd name="T1" fmla="*/ 1748 h 1749"/>
                <a:gd name="T2" fmla="*/ 55 w 2880"/>
                <a:gd name="T3" fmla="*/ 1748 h 1749"/>
                <a:gd name="T4" fmla="*/ 55 w 2880"/>
                <a:gd name="T5" fmla="*/ 1748 h 1749"/>
                <a:gd name="T6" fmla="*/ 0 w 2880"/>
                <a:gd name="T7" fmla="*/ 1692 h 1749"/>
                <a:gd name="T8" fmla="*/ 0 w 2880"/>
                <a:gd name="T9" fmla="*/ 55 h 1749"/>
                <a:gd name="T10" fmla="*/ 0 w 2880"/>
                <a:gd name="T11" fmla="*/ 55 h 1749"/>
                <a:gd name="T12" fmla="*/ 55 w 2880"/>
                <a:gd name="T13" fmla="*/ 0 h 1749"/>
                <a:gd name="T14" fmla="*/ 2824 w 2880"/>
                <a:gd name="T15" fmla="*/ 0 h 1749"/>
                <a:gd name="T16" fmla="*/ 2824 w 2880"/>
                <a:gd name="T17" fmla="*/ 0 h 1749"/>
                <a:gd name="T18" fmla="*/ 2879 w 2880"/>
                <a:gd name="T19" fmla="*/ 55 h 1749"/>
                <a:gd name="T20" fmla="*/ 2879 w 2880"/>
                <a:gd name="T21" fmla="*/ 1692 h 1749"/>
                <a:gd name="T22" fmla="*/ 2879 w 2880"/>
                <a:gd name="T23" fmla="*/ 1692 h 1749"/>
                <a:gd name="T24" fmla="*/ 2824 w 2880"/>
                <a:gd name="T25" fmla="*/ 1748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0" h="1749">
                  <a:moveTo>
                    <a:pt x="2824" y="1748"/>
                  </a:moveTo>
                  <a:lnTo>
                    <a:pt x="55" y="1748"/>
                  </a:lnTo>
                  <a:lnTo>
                    <a:pt x="55" y="1748"/>
                  </a:lnTo>
                  <a:cubicBezTo>
                    <a:pt x="25" y="1748"/>
                    <a:pt x="0" y="1723"/>
                    <a:pt x="0" y="1692"/>
                  </a:cubicBezTo>
                  <a:lnTo>
                    <a:pt x="0" y="55"/>
                  </a:lnTo>
                  <a:lnTo>
                    <a:pt x="0" y="55"/>
                  </a:lnTo>
                  <a:cubicBezTo>
                    <a:pt x="0" y="25"/>
                    <a:pt x="25" y="0"/>
                    <a:pt x="55" y="0"/>
                  </a:cubicBezTo>
                  <a:lnTo>
                    <a:pt x="2824" y="0"/>
                  </a:lnTo>
                  <a:lnTo>
                    <a:pt x="2824" y="0"/>
                  </a:lnTo>
                  <a:cubicBezTo>
                    <a:pt x="2854" y="0"/>
                    <a:pt x="2879" y="25"/>
                    <a:pt x="2879" y="55"/>
                  </a:cubicBezTo>
                  <a:lnTo>
                    <a:pt x="2879" y="1692"/>
                  </a:lnTo>
                  <a:lnTo>
                    <a:pt x="2879" y="1692"/>
                  </a:lnTo>
                  <a:cubicBezTo>
                    <a:pt x="2879" y="1723"/>
                    <a:pt x="2854" y="1748"/>
                    <a:pt x="2824" y="1748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AB4176A3-153B-694F-8BCE-CB379D345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5314" y="5907728"/>
              <a:ext cx="2422386" cy="3455054"/>
            </a:xfrm>
            <a:custGeom>
              <a:avLst/>
              <a:gdLst>
                <a:gd name="T0" fmla="*/ 1863 w 1944"/>
                <a:gd name="T1" fmla="*/ 2771 h 2772"/>
                <a:gd name="T2" fmla="*/ 80 w 1944"/>
                <a:gd name="T3" fmla="*/ 2771 h 2772"/>
                <a:gd name="T4" fmla="*/ 80 w 1944"/>
                <a:gd name="T5" fmla="*/ 2771 h 2772"/>
                <a:gd name="T6" fmla="*/ 0 w 1944"/>
                <a:gd name="T7" fmla="*/ 2690 h 2772"/>
                <a:gd name="T8" fmla="*/ 0 w 1944"/>
                <a:gd name="T9" fmla="*/ 80 h 2772"/>
                <a:gd name="T10" fmla="*/ 0 w 1944"/>
                <a:gd name="T11" fmla="*/ 80 h 2772"/>
                <a:gd name="T12" fmla="*/ 80 w 1944"/>
                <a:gd name="T13" fmla="*/ 0 h 2772"/>
                <a:gd name="T14" fmla="*/ 1863 w 1944"/>
                <a:gd name="T15" fmla="*/ 0 h 2772"/>
                <a:gd name="T16" fmla="*/ 1863 w 1944"/>
                <a:gd name="T17" fmla="*/ 0 h 2772"/>
                <a:gd name="T18" fmla="*/ 1943 w 1944"/>
                <a:gd name="T19" fmla="*/ 80 h 2772"/>
                <a:gd name="T20" fmla="*/ 1943 w 1944"/>
                <a:gd name="T21" fmla="*/ 2690 h 2772"/>
                <a:gd name="T22" fmla="*/ 1943 w 1944"/>
                <a:gd name="T23" fmla="*/ 2690 h 2772"/>
                <a:gd name="T24" fmla="*/ 1863 w 1944"/>
                <a:gd name="T25" fmla="*/ 2771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4" h="2772">
                  <a:moveTo>
                    <a:pt x="1863" y="2771"/>
                  </a:moveTo>
                  <a:lnTo>
                    <a:pt x="80" y="2771"/>
                  </a:lnTo>
                  <a:lnTo>
                    <a:pt x="80" y="2771"/>
                  </a:lnTo>
                  <a:cubicBezTo>
                    <a:pt x="36" y="2771"/>
                    <a:pt x="0" y="2735"/>
                    <a:pt x="0" y="2690"/>
                  </a:cubicBezTo>
                  <a:lnTo>
                    <a:pt x="0" y="80"/>
                  </a:lnTo>
                  <a:lnTo>
                    <a:pt x="0" y="80"/>
                  </a:lnTo>
                  <a:cubicBezTo>
                    <a:pt x="0" y="35"/>
                    <a:pt x="36" y="0"/>
                    <a:pt x="80" y="0"/>
                  </a:cubicBezTo>
                  <a:lnTo>
                    <a:pt x="1863" y="0"/>
                  </a:lnTo>
                  <a:lnTo>
                    <a:pt x="1863" y="0"/>
                  </a:lnTo>
                  <a:cubicBezTo>
                    <a:pt x="1907" y="0"/>
                    <a:pt x="1943" y="35"/>
                    <a:pt x="1943" y="80"/>
                  </a:cubicBezTo>
                  <a:lnTo>
                    <a:pt x="1943" y="2690"/>
                  </a:lnTo>
                  <a:lnTo>
                    <a:pt x="1943" y="2690"/>
                  </a:lnTo>
                  <a:cubicBezTo>
                    <a:pt x="1943" y="2735"/>
                    <a:pt x="1907" y="2771"/>
                    <a:pt x="1863" y="2771"/>
                  </a:cubicBezTo>
                </a:path>
              </a:pathLst>
            </a:custGeom>
            <a:gradFill>
              <a:gsLst>
                <a:gs pos="34000">
                  <a:srgbClr val="F6BE46"/>
                </a:gs>
                <a:gs pos="2000">
                  <a:srgbClr val="EE9E54"/>
                </a:gs>
                <a:gs pos="95000">
                  <a:srgbClr val="FEDE37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C59A3383-1776-DB44-AB6E-EA184F18F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4611" y="6078006"/>
              <a:ext cx="2098303" cy="3109001"/>
            </a:xfrm>
            <a:custGeom>
              <a:avLst/>
              <a:gdLst>
                <a:gd name="T0" fmla="*/ 1642 w 1684"/>
                <a:gd name="T1" fmla="*/ 2495 h 2496"/>
                <a:gd name="T2" fmla="*/ 41 w 1684"/>
                <a:gd name="T3" fmla="*/ 2495 h 2496"/>
                <a:gd name="T4" fmla="*/ 41 w 1684"/>
                <a:gd name="T5" fmla="*/ 2495 h 2496"/>
                <a:gd name="T6" fmla="*/ 0 w 1684"/>
                <a:gd name="T7" fmla="*/ 2454 h 2496"/>
                <a:gd name="T8" fmla="*/ 0 w 1684"/>
                <a:gd name="T9" fmla="*/ 41 h 2496"/>
                <a:gd name="T10" fmla="*/ 0 w 1684"/>
                <a:gd name="T11" fmla="*/ 41 h 2496"/>
                <a:gd name="T12" fmla="*/ 41 w 1684"/>
                <a:gd name="T13" fmla="*/ 0 h 2496"/>
                <a:gd name="T14" fmla="*/ 1642 w 1684"/>
                <a:gd name="T15" fmla="*/ 0 h 2496"/>
                <a:gd name="T16" fmla="*/ 1642 w 1684"/>
                <a:gd name="T17" fmla="*/ 0 h 2496"/>
                <a:gd name="T18" fmla="*/ 1683 w 1684"/>
                <a:gd name="T19" fmla="*/ 41 h 2496"/>
                <a:gd name="T20" fmla="*/ 1683 w 1684"/>
                <a:gd name="T21" fmla="*/ 2454 h 2496"/>
                <a:gd name="T22" fmla="*/ 1683 w 1684"/>
                <a:gd name="T23" fmla="*/ 2454 h 2496"/>
                <a:gd name="T24" fmla="*/ 1642 w 1684"/>
                <a:gd name="T25" fmla="*/ 2495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4" h="2496">
                  <a:moveTo>
                    <a:pt x="1642" y="2495"/>
                  </a:moveTo>
                  <a:lnTo>
                    <a:pt x="41" y="2495"/>
                  </a:lnTo>
                  <a:lnTo>
                    <a:pt x="41" y="2495"/>
                  </a:lnTo>
                  <a:cubicBezTo>
                    <a:pt x="18" y="2495"/>
                    <a:pt x="0" y="2477"/>
                    <a:pt x="0" y="2454"/>
                  </a:cubicBezTo>
                  <a:lnTo>
                    <a:pt x="0" y="41"/>
                  </a:lnTo>
                  <a:lnTo>
                    <a:pt x="0" y="41"/>
                  </a:lnTo>
                  <a:cubicBezTo>
                    <a:pt x="0" y="18"/>
                    <a:pt x="18" y="0"/>
                    <a:pt x="41" y="0"/>
                  </a:cubicBezTo>
                  <a:lnTo>
                    <a:pt x="1642" y="0"/>
                  </a:lnTo>
                  <a:lnTo>
                    <a:pt x="1642" y="0"/>
                  </a:lnTo>
                  <a:cubicBezTo>
                    <a:pt x="1665" y="0"/>
                    <a:pt x="1683" y="18"/>
                    <a:pt x="1683" y="41"/>
                  </a:cubicBezTo>
                  <a:lnTo>
                    <a:pt x="1683" y="2454"/>
                  </a:lnTo>
                  <a:lnTo>
                    <a:pt x="1683" y="2454"/>
                  </a:lnTo>
                  <a:cubicBezTo>
                    <a:pt x="1683" y="2477"/>
                    <a:pt x="1665" y="2495"/>
                    <a:pt x="1642" y="2495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B1795ECD-A2F5-0A42-8594-962718EB3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1067" y="8522363"/>
              <a:ext cx="455912" cy="461406"/>
            </a:xfrm>
            <a:custGeom>
              <a:avLst/>
              <a:gdLst>
                <a:gd name="T0" fmla="*/ 166 w 368"/>
                <a:gd name="T1" fmla="*/ 258 h 369"/>
                <a:gd name="T2" fmla="*/ 110 w 368"/>
                <a:gd name="T3" fmla="*/ 166 h 369"/>
                <a:gd name="T4" fmla="*/ 202 w 368"/>
                <a:gd name="T5" fmla="*/ 111 h 369"/>
                <a:gd name="T6" fmla="*/ 257 w 368"/>
                <a:gd name="T7" fmla="*/ 203 h 369"/>
                <a:gd name="T8" fmla="*/ 335 w 368"/>
                <a:gd name="T9" fmla="*/ 182 h 369"/>
                <a:gd name="T10" fmla="*/ 319 w 368"/>
                <a:gd name="T11" fmla="*/ 182 h 369"/>
                <a:gd name="T12" fmla="*/ 313 w 368"/>
                <a:gd name="T13" fmla="*/ 146 h 369"/>
                <a:gd name="T14" fmla="*/ 329 w 368"/>
                <a:gd name="T15" fmla="*/ 141 h 369"/>
                <a:gd name="T16" fmla="*/ 342 w 368"/>
                <a:gd name="T17" fmla="*/ 89 h 369"/>
                <a:gd name="T18" fmla="*/ 290 w 368"/>
                <a:gd name="T19" fmla="*/ 76 h 369"/>
                <a:gd name="T20" fmla="*/ 278 w 368"/>
                <a:gd name="T21" fmla="*/ 88 h 369"/>
                <a:gd name="T22" fmla="*/ 248 w 368"/>
                <a:gd name="T23" fmla="*/ 66 h 369"/>
                <a:gd name="T24" fmla="*/ 256 w 368"/>
                <a:gd name="T25" fmla="*/ 51 h 369"/>
                <a:gd name="T26" fmla="*/ 228 w 368"/>
                <a:gd name="T27" fmla="*/ 6 h 369"/>
                <a:gd name="T28" fmla="*/ 182 w 368"/>
                <a:gd name="T29" fmla="*/ 33 h 369"/>
                <a:gd name="T30" fmla="*/ 182 w 368"/>
                <a:gd name="T31" fmla="*/ 49 h 369"/>
                <a:gd name="T32" fmla="*/ 145 w 368"/>
                <a:gd name="T33" fmla="*/ 55 h 369"/>
                <a:gd name="T34" fmla="*/ 141 w 368"/>
                <a:gd name="T35" fmla="*/ 39 h 369"/>
                <a:gd name="T36" fmla="*/ 89 w 368"/>
                <a:gd name="T37" fmla="*/ 26 h 369"/>
                <a:gd name="T38" fmla="*/ 76 w 368"/>
                <a:gd name="T39" fmla="*/ 78 h 369"/>
                <a:gd name="T40" fmla="*/ 87 w 368"/>
                <a:gd name="T41" fmla="*/ 90 h 369"/>
                <a:gd name="T42" fmla="*/ 65 w 368"/>
                <a:gd name="T43" fmla="*/ 120 h 369"/>
                <a:gd name="T44" fmla="*/ 51 w 368"/>
                <a:gd name="T45" fmla="*/ 113 h 369"/>
                <a:gd name="T46" fmla="*/ 5 w 368"/>
                <a:gd name="T47" fmla="*/ 140 h 369"/>
                <a:gd name="T48" fmla="*/ 33 w 368"/>
                <a:gd name="T49" fmla="*/ 186 h 369"/>
                <a:gd name="T50" fmla="*/ 49 w 368"/>
                <a:gd name="T51" fmla="*/ 186 h 369"/>
                <a:gd name="T52" fmla="*/ 54 w 368"/>
                <a:gd name="T53" fmla="*/ 223 h 369"/>
                <a:gd name="T54" fmla="*/ 39 w 368"/>
                <a:gd name="T55" fmla="*/ 228 h 369"/>
                <a:gd name="T56" fmla="*/ 26 w 368"/>
                <a:gd name="T57" fmla="*/ 280 h 369"/>
                <a:gd name="T58" fmla="*/ 78 w 368"/>
                <a:gd name="T59" fmla="*/ 292 h 369"/>
                <a:gd name="T60" fmla="*/ 90 w 368"/>
                <a:gd name="T61" fmla="*/ 281 h 369"/>
                <a:gd name="T62" fmla="*/ 119 w 368"/>
                <a:gd name="T63" fmla="*/ 303 h 369"/>
                <a:gd name="T64" fmla="*/ 112 w 368"/>
                <a:gd name="T65" fmla="*/ 318 h 369"/>
                <a:gd name="T66" fmla="*/ 139 w 368"/>
                <a:gd name="T67" fmla="*/ 363 h 369"/>
                <a:gd name="T68" fmla="*/ 185 w 368"/>
                <a:gd name="T69" fmla="*/ 335 h 369"/>
                <a:gd name="T70" fmla="*/ 186 w 368"/>
                <a:gd name="T71" fmla="*/ 319 h 369"/>
                <a:gd name="T72" fmla="*/ 222 w 368"/>
                <a:gd name="T73" fmla="*/ 314 h 369"/>
                <a:gd name="T74" fmla="*/ 228 w 368"/>
                <a:gd name="T75" fmla="*/ 329 h 369"/>
                <a:gd name="T76" fmla="*/ 279 w 368"/>
                <a:gd name="T77" fmla="*/ 342 h 369"/>
                <a:gd name="T78" fmla="*/ 292 w 368"/>
                <a:gd name="T79" fmla="*/ 290 h 369"/>
                <a:gd name="T80" fmla="*/ 281 w 368"/>
                <a:gd name="T81" fmla="*/ 279 h 369"/>
                <a:gd name="T82" fmla="*/ 302 w 368"/>
                <a:gd name="T83" fmla="*/ 249 h 369"/>
                <a:gd name="T84" fmla="*/ 317 w 368"/>
                <a:gd name="T85" fmla="*/ 256 h 369"/>
                <a:gd name="T86" fmla="*/ 363 w 368"/>
                <a:gd name="T87" fmla="*/ 228 h 369"/>
                <a:gd name="T88" fmla="*/ 335 w 368"/>
                <a:gd name="T89" fmla="*/ 182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8" h="369">
                  <a:moveTo>
                    <a:pt x="166" y="258"/>
                  </a:moveTo>
                  <a:lnTo>
                    <a:pt x="166" y="258"/>
                  </a:lnTo>
                  <a:cubicBezTo>
                    <a:pt x="125" y="248"/>
                    <a:pt x="100" y="207"/>
                    <a:pt x="110" y="166"/>
                  </a:cubicBezTo>
                  <a:lnTo>
                    <a:pt x="110" y="166"/>
                  </a:lnTo>
                  <a:cubicBezTo>
                    <a:pt x="120" y="125"/>
                    <a:pt x="161" y="101"/>
                    <a:pt x="202" y="111"/>
                  </a:cubicBezTo>
                  <a:lnTo>
                    <a:pt x="202" y="111"/>
                  </a:lnTo>
                  <a:cubicBezTo>
                    <a:pt x="243" y="120"/>
                    <a:pt x="267" y="162"/>
                    <a:pt x="257" y="203"/>
                  </a:cubicBezTo>
                  <a:lnTo>
                    <a:pt x="257" y="203"/>
                  </a:lnTo>
                  <a:cubicBezTo>
                    <a:pt x="248" y="243"/>
                    <a:pt x="206" y="268"/>
                    <a:pt x="166" y="258"/>
                  </a:cubicBezTo>
                  <a:close/>
                  <a:moveTo>
                    <a:pt x="335" y="182"/>
                  </a:moveTo>
                  <a:lnTo>
                    <a:pt x="335" y="182"/>
                  </a:lnTo>
                  <a:cubicBezTo>
                    <a:pt x="330" y="181"/>
                    <a:pt x="324" y="181"/>
                    <a:pt x="319" y="182"/>
                  </a:cubicBezTo>
                  <a:lnTo>
                    <a:pt x="319" y="182"/>
                  </a:lnTo>
                  <a:cubicBezTo>
                    <a:pt x="319" y="170"/>
                    <a:pt x="317" y="158"/>
                    <a:pt x="313" y="146"/>
                  </a:cubicBezTo>
                  <a:lnTo>
                    <a:pt x="313" y="146"/>
                  </a:lnTo>
                  <a:cubicBezTo>
                    <a:pt x="319" y="146"/>
                    <a:pt x="324" y="144"/>
                    <a:pt x="329" y="141"/>
                  </a:cubicBezTo>
                  <a:lnTo>
                    <a:pt x="329" y="141"/>
                  </a:lnTo>
                  <a:cubicBezTo>
                    <a:pt x="347" y="130"/>
                    <a:pt x="352" y="107"/>
                    <a:pt x="342" y="89"/>
                  </a:cubicBezTo>
                  <a:lnTo>
                    <a:pt x="342" y="89"/>
                  </a:lnTo>
                  <a:cubicBezTo>
                    <a:pt x="331" y="71"/>
                    <a:pt x="308" y="66"/>
                    <a:pt x="290" y="76"/>
                  </a:cubicBezTo>
                  <a:lnTo>
                    <a:pt x="290" y="76"/>
                  </a:lnTo>
                  <a:cubicBezTo>
                    <a:pt x="285" y="79"/>
                    <a:pt x="281" y="83"/>
                    <a:pt x="278" y="88"/>
                  </a:cubicBezTo>
                  <a:lnTo>
                    <a:pt x="278" y="88"/>
                  </a:lnTo>
                  <a:cubicBezTo>
                    <a:pt x="269" y="79"/>
                    <a:pt x="259" y="72"/>
                    <a:pt x="248" y="66"/>
                  </a:cubicBezTo>
                  <a:lnTo>
                    <a:pt x="248" y="66"/>
                  </a:lnTo>
                  <a:cubicBezTo>
                    <a:pt x="252" y="61"/>
                    <a:pt x="254" y="56"/>
                    <a:pt x="256" y="51"/>
                  </a:cubicBezTo>
                  <a:lnTo>
                    <a:pt x="256" y="51"/>
                  </a:lnTo>
                  <a:cubicBezTo>
                    <a:pt x="260" y="31"/>
                    <a:pt x="248" y="10"/>
                    <a:pt x="228" y="6"/>
                  </a:cubicBezTo>
                  <a:lnTo>
                    <a:pt x="228" y="6"/>
                  </a:lnTo>
                  <a:cubicBezTo>
                    <a:pt x="208" y="0"/>
                    <a:pt x="187" y="13"/>
                    <a:pt x="182" y="33"/>
                  </a:cubicBezTo>
                  <a:lnTo>
                    <a:pt x="182" y="33"/>
                  </a:lnTo>
                  <a:cubicBezTo>
                    <a:pt x="181" y="39"/>
                    <a:pt x="181" y="44"/>
                    <a:pt x="182" y="49"/>
                  </a:cubicBezTo>
                  <a:lnTo>
                    <a:pt x="182" y="49"/>
                  </a:lnTo>
                  <a:cubicBezTo>
                    <a:pt x="169" y="50"/>
                    <a:pt x="157" y="51"/>
                    <a:pt x="145" y="55"/>
                  </a:cubicBezTo>
                  <a:lnTo>
                    <a:pt x="145" y="55"/>
                  </a:lnTo>
                  <a:cubicBezTo>
                    <a:pt x="145" y="50"/>
                    <a:pt x="144" y="44"/>
                    <a:pt x="141" y="39"/>
                  </a:cubicBezTo>
                  <a:lnTo>
                    <a:pt x="141" y="39"/>
                  </a:lnTo>
                  <a:cubicBezTo>
                    <a:pt x="130" y="22"/>
                    <a:pt x="106" y="16"/>
                    <a:pt x="89" y="26"/>
                  </a:cubicBezTo>
                  <a:lnTo>
                    <a:pt x="89" y="26"/>
                  </a:lnTo>
                  <a:cubicBezTo>
                    <a:pt x="71" y="38"/>
                    <a:pt x="65" y="61"/>
                    <a:pt x="76" y="78"/>
                  </a:cubicBezTo>
                  <a:lnTo>
                    <a:pt x="76" y="78"/>
                  </a:lnTo>
                  <a:cubicBezTo>
                    <a:pt x="79" y="83"/>
                    <a:pt x="82" y="88"/>
                    <a:pt x="87" y="90"/>
                  </a:cubicBezTo>
                  <a:lnTo>
                    <a:pt x="87" y="90"/>
                  </a:lnTo>
                  <a:cubicBezTo>
                    <a:pt x="79" y="99"/>
                    <a:pt x="72" y="109"/>
                    <a:pt x="65" y="120"/>
                  </a:cubicBezTo>
                  <a:lnTo>
                    <a:pt x="65" y="120"/>
                  </a:lnTo>
                  <a:cubicBezTo>
                    <a:pt x="61" y="116"/>
                    <a:pt x="56" y="114"/>
                    <a:pt x="51" y="113"/>
                  </a:cubicBezTo>
                  <a:lnTo>
                    <a:pt x="51" y="113"/>
                  </a:lnTo>
                  <a:cubicBezTo>
                    <a:pt x="30" y="108"/>
                    <a:pt x="10" y="120"/>
                    <a:pt x="5" y="140"/>
                  </a:cubicBezTo>
                  <a:lnTo>
                    <a:pt x="5" y="140"/>
                  </a:lnTo>
                  <a:cubicBezTo>
                    <a:pt x="0" y="160"/>
                    <a:pt x="12" y="181"/>
                    <a:pt x="33" y="186"/>
                  </a:cubicBezTo>
                  <a:lnTo>
                    <a:pt x="33" y="186"/>
                  </a:lnTo>
                  <a:cubicBezTo>
                    <a:pt x="38" y="187"/>
                    <a:pt x="43" y="187"/>
                    <a:pt x="49" y="186"/>
                  </a:cubicBezTo>
                  <a:lnTo>
                    <a:pt x="49" y="186"/>
                  </a:lnTo>
                  <a:cubicBezTo>
                    <a:pt x="49" y="199"/>
                    <a:pt x="51" y="211"/>
                    <a:pt x="54" y="223"/>
                  </a:cubicBezTo>
                  <a:lnTo>
                    <a:pt x="54" y="223"/>
                  </a:lnTo>
                  <a:cubicBezTo>
                    <a:pt x="49" y="223"/>
                    <a:pt x="44" y="225"/>
                    <a:pt x="39" y="228"/>
                  </a:cubicBezTo>
                  <a:lnTo>
                    <a:pt x="39" y="228"/>
                  </a:lnTo>
                  <a:cubicBezTo>
                    <a:pt x="21" y="239"/>
                    <a:pt x="15" y="262"/>
                    <a:pt x="26" y="280"/>
                  </a:cubicBezTo>
                  <a:lnTo>
                    <a:pt x="26" y="280"/>
                  </a:lnTo>
                  <a:cubicBezTo>
                    <a:pt x="37" y="297"/>
                    <a:pt x="60" y="303"/>
                    <a:pt x="78" y="292"/>
                  </a:cubicBezTo>
                  <a:lnTo>
                    <a:pt x="78" y="292"/>
                  </a:lnTo>
                  <a:cubicBezTo>
                    <a:pt x="83" y="290"/>
                    <a:pt x="87" y="286"/>
                    <a:pt x="90" y="281"/>
                  </a:cubicBezTo>
                  <a:lnTo>
                    <a:pt x="90" y="281"/>
                  </a:lnTo>
                  <a:cubicBezTo>
                    <a:pt x="98" y="290"/>
                    <a:pt x="108" y="297"/>
                    <a:pt x="119" y="303"/>
                  </a:cubicBezTo>
                  <a:lnTo>
                    <a:pt x="119" y="303"/>
                  </a:lnTo>
                  <a:cubicBezTo>
                    <a:pt x="116" y="307"/>
                    <a:pt x="114" y="312"/>
                    <a:pt x="112" y="318"/>
                  </a:cubicBezTo>
                  <a:lnTo>
                    <a:pt x="112" y="318"/>
                  </a:lnTo>
                  <a:cubicBezTo>
                    <a:pt x="107" y="338"/>
                    <a:pt x="119" y="358"/>
                    <a:pt x="139" y="363"/>
                  </a:cubicBezTo>
                  <a:lnTo>
                    <a:pt x="139" y="363"/>
                  </a:lnTo>
                  <a:cubicBezTo>
                    <a:pt x="160" y="368"/>
                    <a:pt x="180" y="356"/>
                    <a:pt x="185" y="335"/>
                  </a:cubicBezTo>
                  <a:lnTo>
                    <a:pt x="185" y="335"/>
                  </a:lnTo>
                  <a:cubicBezTo>
                    <a:pt x="187" y="330"/>
                    <a:pt x="187" y="324"/>
                    <a:pt x="186" y="319"/>
                  </a:cubicBezTo>
                  <a:lnTo>
                    <a:pt x="186" y="319"/>
                  </a:lnTo>
                  <a:cubicBezTo>
                    <a:pt x="198" y="319"/>
                    <a:pt x="210" y="317"/>
                    <a:pt x="222" y="314"/>
                  </a:cubicBezTo>
                  <a:lnTo>
                    <a:pt x="222" y="314"/>
                  </a:lnTo>
                  <a:cubicBezTo>
                    <a:pt x="223" y="319"/>
                    <a:pt x="224" y="324"/>
                    <a:pt x="228" y="329"/>
                  </a:cubicBezTo>
                  <a:lnTo>
                    <a:pt x="228" y="329"/>
                  </a:lnTo>
                  <a:cubicBezTo>
                    <a:pt x="238" y="347"/>
                    <a:pt x="261" y="353"/>
                    <a:pt x="279" y="342"/>
                  </a:cubicBezTo>
                  <a:lnTo>
                    <a:pt x="279" y="342"/>
                  </a:lnTo>
                  <a:cubicBezTo>
                    <a:pt x="297" y="331"/>
                    <a:pt x="303" y="308"/>
                    <a:pt x="292" y="290"/>
                  </a:cubicBezTo>
                  <a:lnTo>
                    <a:pt x="292" y="290"/>
                  </a:lnTo>
                  <a:cubicBezTo>
                    <a:pt x="289" y="285"/>
                    <a:pt x="285" y="281"/>
                    <a:pt x="281" y="279"/>
                  </a:cubicBezTo>
                  <a:lnTo>
                    <a:pt x="281" y="279"/>
                  </a:lnTo>
                  <a:cubicBezTo>
                    <a:pt x="289" y="270"/>
                    <a:pt x="297" y="259"/>
                    <a:pt x="302" y="249"/>
                  </a:cubicBezTo>
                  <a:lnTo>
                    <a:pt x="302" y="249"/>
                  </a:lnTo>
                  <a:cubicBezTo>
                    <a:pt x="306" y="252"/>
                    <a:pt x="311" y="255"/>
                    <a:pt x="317" y="256"/>
                  </a:cubicBezTo>
                  <a:lnTo>
                    <a:pt x="317" y="256"/>
                  </a:lnTo>
                  <a:cubicBezTo>
                    <a:pt x="337" y="261"/>
                    <a:pt x="358" y="248"/>
                    <a:pt x="363" y="228"/>
                  </a:cubicBezTo>
                  <a:lnTo>
                    <a:pt x="363" y="228"/>
                  </a:lnTo>
                  <a:cubicBezTo>
                    <a:pt x="367" y="208"/>
                    <a:pt x="355" y="188"/>
                    <a:pt x="335" y="182"/>
                  </a:cubicBezTo>
                  <a:close/>
                </a:path>
              </a:pathLst>
            </a:custGeom>
            <a:solidFill>
              <a:srgbClr val="AA37D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AEFE1C0-86BB-0048-950B-E5F0CEE61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8816" y="8939825"/>
              <a:ext cx="851403" cy="851403"/>
            </a:xfrm>
            <a:custGeom>
              <a:avLst/>
              <a:gdLst>
                <a:gd name="T0" fmla="*/ 308 w 684"/>
                <a:gd name="T1" fmla="*/ 478 h 684"/>
                <a:gd name="T2" fmla="*/ 205 w 684"/>
                <a:gd name="T3" fmla="*/ 308 h 684"/>
                <a:gd name="T4" fmla="*/ 375 w 684"/>
                <a:gd name="T5" fmla="*/ 205 h 684"/>
                <a:gd name="T6" fmla="*/ 479 w 684"/>
                <a:gd name="T7" fmla="*/ 376 h 684"/>
                <a:gd name="T8" fmla="*/ 622 w 684"/>
                <a:gd name="T9" fmla="*/ 339 h 684"/>
                <a:gd name="T10" fmla="*/ 592 w 684"/>
                <a:gd name="T11" fmla="*/ 338 h 684"/>
                <a:gd name="T12" fmla="*/ 582 w 684"/>
                <a:gd name="T13" fmla="*/ 271 h 684"/>
                <a:gd name="T14" fmla="*/ 611 w 684"/>
                <a:gd name="T15" fmla="*/ 261 h 684"/>
                <a:gd name="T16" fmla="*/ 634 w 684"/>
                <a:gd name="T17" fmla="*/ 165 h 684"/>
                <a:gd name="T18" fmla="*/ 538 w 684"/>
                <a:gd name="T19" fmla="*/ 141 h 684"/>
                <a:gd name="T20" fmla="*/ 516 w 684"/>
                <a:gd name="T21" fmla="*/ 162 h 684"/>
                <a:gd name="T22" fmla="*/ 461 w 684"/>
                <a:gd name="T23" fmla="*/ 122 h 684"/>
                <a:gd name="T24" fmla="*/ 475 w 684"/>
                <a:gd name="T25" fmla="*/ 94 h 684"/>
                <a:gd name="T26" fmla="*/ 424 w 684"/>
                <a:gd name="T27" fmla="*/ 10 h 684"/>
                <a:gd name="T28" fmla="*/ 339 w 684"/>
                <a:gd name="T29" fmla="*/ 61 h 684"/>
                <a:gd name="T30" fmla="*/ 338 w 684"/>
                <a:gd name="T31" fmla="*/ 91 h 684"/>
                <a:gd name="T32" fmla="*/ 271 w 684"/>
                <a:gd name="T33" fmla="*/ 102 h 684"/>
                <a:gd name="T34" fmla="*/ 261 w 684"/>
                <a:gd name="T35" fmla="*/ 73 h 684"/>
                <a:gd name="T36" fmla="*/ 165 w 684"/>
                <a:gd name="T37" fmla="*/ 49 h 684"/>
                <a:gd name="T38" fmla="*/ 141 w 684"/>
                <a:gd name="T39" fmla="*/ 146 h 684"/>
                <a:gd name="T40" fmla="*/ 162 w 684"/>
                <a:gd name="T41" fmla="*/ 167 h 684"/>
                <a:gd name="T42" fmla="*/ 121 w 684"/>
                <a:gd name="T43" fmla="*/ 222 h 684"/>
                <a:gd name="T44" fmla="*/ 94 w 684"/>
                <a:gd name="T45" fmla="*/ 209 h 684"/>
                <a:gd name="T46" fmla="*/ 9 w 684"/>
                <a:gd name="T47" fmla="*/ 260 h 684"/>
                <a:gd name="T48" fmla="*/ 61 w 684"/>
                <a:gd name="T49" fmla="*/ 345 h 684"/>
                <a:gd name="T50" fmla="*/ 91 w 684"/>
                <a:gd name="T51" fmla="*/ 346 h 684"/>
                <a:gd name="T52" fmla="*/ 101 w 684"/>
                <a:gd name="T53" fmla="*/ 413 h 684"/>
                <a:gd name="T54" fmla="*/ 72 w 684"/>
                <a:gd name="T55" fmla="*/ 422 h 684"/>
                <a:gd name="T56" fmla="*/ 49 w 684"/>
                <a:gd name="T57" fmla="*/ 519 h 684"/>
                <a:gd name="T58" fmla="*/ 145 w 684"/>
                <a:gd name="T59" fmla="*/ 543 h 684"/>
                <a:gd name="T60" fmla="*/ 167 w 684"/>
                <a:gd name="T61" fmla="*/ 522 h 684"/>
                <a:gd name="T62" fmla="*/ 222 w 684"/>
                <a:gd name="T63" fmla="*/ 562 h 684"/>
                <a:gd name="T64" fmla="*/ 208 w 684"/>
                <a:gd name="T65" fmla="*/ 589 h 684"/>
                <a:gd name="T66" fmla="*/ 260 w 684"/>
                <a:gd name="T67" fmla="*/ 674 h 684"/>
                <a:gd name="T68" fmla="*/ 345 w 684"/>
                <a:gd name="T69" fmla="*/ 623 h 684"/>
                <a:gd name="T70" fmla="*/ 345 w 684"/>
                <a:gd name="T71" fmla="*/ 592 h 684"/>
                <a:gd name="T72" fmla="*/ 413 w 684"/>
                <a:gd name="T73" fmla="*/ 582 h 684"/>
                <a:gd name="T74" fmla="*/ 422 w 684"/>
                <a:gd name="T75" fmla="*/ 611 h 684"/>
                <a:gd name="T76" fmla="*/ 518 w 684"/>
                <a:gd name="T77" fmla="*/ 635 h 684"/>
                <a:gd name="T78" fmla="*/ 542 w 684"/>
                <a:gd name="T79" fmla="*/ 538 h 684"/>
                <a:gd name="T80" fmla="*/ 521 w 684"/>
                <a:gd name="T81" fmla="*/ 516 h 684"/>
                <a:gd name="T82" fmla="*/ 562 w 684"/>
                <a:gd name="T83" fmla="*/ 462 h 684"/>
                <a:gd name="T84" fmla="*/ 589 w 684"/>
                <a:gd name="T85" fmla="*/ 475 h 684"/>
                <a:gd name="T86" fmla="*/ 674 w 684"/>
                <a:gd name="T87" fmla="*/ 424 h 684"/>
                <a:gd name="T88" fmla="*/ 622 w 684"/>
                <a:gd name="T89" fmla="*/ 339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4" h="684">
                  <a:moveTo>
                    <a:pt x="308" y="478"/>
                  </a:moveTo>
                  <a:lnTo>
                    <a:pt x="308" y="478"/>
                  </a:lnTo>
                  <a:cubicBezTo>
                    <a:pt x="233" y="460"/>
                    <a:pt x="186" y="383"/>
                    <a:pt x="205" y="308"/>
                  </a:cubicBezTo>
                  <a:lnTo>
                    <a:pt x="205" y="308"/>
                  </a:lnTo>
                  <a:cubicBezTo>
                    <a:pt x="224" y="232"/>
                    <a:pt x="300" y="187"/>
                    <a:pt x="375" y="205"/>
                  </a:cubicBezTo>
                  <a:lnTo>
                    <a:pt x="375" y="205"/>
                  </a:lnTo>
                  <a:cubicBezTo>
                    <a:pt x="450" y="224"/>
                    <a:pt x="497" y="300"/>
                    <a:pt x="479" y="376"/>
                  </a:cubicBezTo>
                  <a:lnTo>
                    <a:pt x="479" y="376"/>
                  </a:lnTo>
                  <a:cubicBezTo>
                    <a:pt x="460" y="451"/>
                    <a:pt x="383" y="497"/>
                    <a:pt x="308" y="478"/>
                  </a:cubicBezTo>
                  <a:close/>
                  <a:moveTo>
                    <a:pt x="622" y="339"/>
                  </a:moveTo>
                  <a:lnTo>
                    <a:pt x="622" y="339"/>
                  </a:lnTo>
                  <a:cubicBezTo>
                    <a:pt x="612" y="336"/>
                    <a:pt x="602" y="336"/>
                    <a:pt x="592" y="338"/>
                  </a:cubicBezTo>
                  <a:lnTo>
                    <a:pt x="592" y="338"/>
                  </a:lnTo>
                  <a:cubicBezTo>
                    <a:pt x="592" y="315"/>
                    <a:pt x="588" y="292"/>
                    <a:pt x="582" y="271"/>
                  </a:cubicBezTo>
                  <a:lnTo>
                    <a:pt x="582" y="271"/>
                  </a:lnTo>
                  <a:cubicBezTo>
                    <a:pt x="592" y="270"/>
                    <a:pt x="602" y="267"/>
                    <a:pt x="611" y="261"/>
                  </a:cubicBezTo>
                  <a:lnTo>
                    <a:pt x="611" y="261"/>
                  </a:lnTo>
                  <a:cubicBezTo>
                    <a:pt x="644" y="241"/>
                    <a:pt x="655" y="198"/>
                    <a:pt x="634" y="165"/>
                  </a:cubicBezTo>
                  <a:lnTo>
                    <a:pt x="634" y="165"/>
                  </a:lnTo>
                  <a:cubicBezTo>
                    <a:pt x="614" y="131"/>
                    <a:pt x="571" y="121"/>
                    <a:pt x="538" y="141"/>
                  </a:cubicBezTo>
                  <a:lnTo>
                    <a:pt x="538" y="141"/>
                  </a:lnTo>
                  <a:cubicBezTo>
                    <a:pt x="529" y="147"/>
                    <a:pt x="521" y="153"/>
                    <a:pt x="516" y="162"/>
                  </a:cubicBezTo>
                  <a:lnTo>
                    <a:pt x="516" y="162"/>
                  </a:lnTo>
                  <a:cubicBezTo>
                    <a:pt x="500" y="146"/>
                    <a:pt x="482" y="133"/>
                    <a:pt x="461" y="122"/>
                  </a:cubicBezTo>
                  <a:lnTo>
                    <a:pt x="461" y="122"/>
                  </a:lnTo>
                  <a:cubicBezTo>
                    <a:pt x="467" y="114"/>
                    <a:pt x="472" y="105"/>
                    <a:pt x="475" y="94"/>
                  </a:cubicBezTo>
                  <a:lnTo>
                    <a:pt x="475" y="94"/>
                  </a:lnTo>
                  <a:cubicBezTo>
                    <a:pt x="484" y="57"/>
                    <a:pt x="461" y="19"/>
                    <a:pt x="424" y="10"/>
                  </a:cubicBezTo>
                  <a:lnTo>
                    <a:pt x="424" y="10"/>
                  </a:lnTo>
                  <a:cubicBezTo>
                    <a:pt x="386" y="0"/>
                    <a:pt x="348" y="23"/>
                    <a:pt x="339" y="61"/>
                  </a:cubicBezTo>
                  <a:lnTo>
                    <a:pt x="339" y="61"/>
                  </a:lnTo>
                  <a:cubicBezTo>
                    <a:pt x="336" y="71"/>
                    <a:pt x="336" y="81"/>
                    <a:pt x="338" y="91"/>
                  </a:cubicBezTo>
                  <a:lnTo>
                    <a:pt x="338" y="91"/>
                  </a:lnTo>
                  <a:cubicBezTo>
                    <a:pt x="315" y="92"/>
                    <a:pt x="292" y="95"/>
                    <a:pt x="271" y="102"/>
                  </a:cubicBezTo>
                  <a:lnTo>
                    <a:pt x="271" y="102"/>
                  </a:lnTo>
                  <a:cubicBezTo>
                    <a:pt x="270" y="92"/>
                    <a:pt x="266" y="82"/>
                    <a:pt x="261" y="73"/>
                  </a:cubicBezTo>
                  <a:lnTo>
                    <a:pt x="261" y="73"/>
                  </a:lnTo>
                  <a:cubicBezTo>
                    <a:pt x="241" y="40"/>
                    <a:pt x="198" y="29"/>
                    <a:pt x="165" y="49"/>
                  </a:cubicBezTo>
                  <a:lnTo>
                    <a:pt x="165" y="49"/>
                  </a:lnTo>
                  <a:cubicBezTo>
                    <a:pt x="131" y="69"/>
                    <a:pt x="121" y="112"/>
                    <a:pt x="141" y="146"/>
                  </a:cubicBezTo>
                  <a:lnTo>
                    <a:pt x="141" y="146"/>
                  </a:lnTo>
                  <a:cubicBezTo>
                    <a:pt x="146" y="154"/>
                    <a:pt x="154" y="162"/>
                    <a:pt x="162" y="167"/>
                  </a:cubicBezTo>
                  <a:lnTo>
                    <a:pt x="162" y="167"/>
                  </a:lnTo>
                  <a:cubicBezTo>
                    <a:pt x="146" y="183"/>
                    <a:pt x="133" y="202"/>
                    <a:pt x="121" y="222"/>
                  </a:cubicBezTo>
                  <a:lnTo>
                    <a:pt x="121" y="222"/>
                  </a:lnTo>
                  <a:cubicBezTo>
                    <a:pt x="114" y="216"/>
                    <a:pt x="105" y="211"/>
                    <a:pt x="94" y="209"/>
                  </a:cubicBezTo>
                  <a:lnTo>
                    <a:pt x="94" y="209"/>
                  </a:lnTo>
                  <a:cubicBezTo>
                    <a:pt x="57" y="199"/>
                    <a:pt x="19" y="222"/>
                    <a:pt x="9" y="260"/>
                  </a:cubicBezTo>
                  <a:lnTo>
                    <a:pt x="9" y="260"/>
                  </a:lnTo>
                  <a:cubicBezTo>
                    <a:pt x="0" y="297"/>
                    <a:pt x="23" y="336"/>
                    <a:pt x="61" y="345"/>
                  </a:cubicBezTo>
                  <a:lnTo>
                    <a:pt x="61" y="345"/>
                  </a:lnTo>
                  <a:cubicBezTo>
                    <a:pt x="71" y="347"/>
                    <a:pt x="81" y="347"/>
                    <a:pt x="91" y="346"/>
                  </a:cubicBezTo>
                  <a:lnTo>
                    <a:pt x="91" y="346"/>
                  </a:lnTo>
                  <a:cubicBezTo>
                    <a:pt x="92" y="368"/>
                    <a:pt x="95" y="391"/>
                    <a:pt x="101" y="413"/>
                  </a:cubicBezTo>
                  <a:lnTo>
                    <a:pt x="101" y="413"/>
                  </a:lnTo>
                  <a:cubicBezTo>
                    <a:pt x="92" y="413"/>
                    <a:pt x="82" y="417"/>
                    <a:pt x="72" y="422"/>
                  </a:cubicBezTo>
                  <a:lnTo>
                    <a:pt x="72" y="422"/>
                  </a:lnTo>
                  <a:cubicBezTo>
                    <a:pt x="40" y="442"/>
                    <a:pt x="29" y="486"/>
                    <a:pt x="49" y="519"/>
                  </a:cubicBezTo>
                  <a:lnTo>
                    <a:pt x="49" y="519"/>
                  </a:lnTo>
                  <a:cubicBezTo>
                    <a:pt x="69" y="552"/>
                    <a:pt x="112" y="563"/>
                    <a:pt x="145" y="543"/>
                  </a:cubicBezTo>
                  <a:lnTo>
                    <a:pt x="145" y="543"/>
                  </a:lnTo>
                  <a:cubicBezTo>
                    <a:pt x="155" y="537"/>
                    <a:pt x="162" y="530"/>
                    <a:pt x="167" y="522"/>
                  </a:cubicBezTo>
                  <a:lnTo>
                    <a:pt x="167" y="522"/>
                  </a:lnTo>
                  <a:cubicBezTo>
                    <a:pt x="183" y="537"/>
                    <a:pt x="202" y="551"/>
                    <a:pt x="222" y="562"/>
                  </a:cubicBezTo>
                  <a:lnTo>
                    <a:pt x="222" y="562"/>
                  </a:lnTo>
                  <a:cubicBezTo>
                    <a:pt x="215" y="569"/>
                    <a:pt x="211" y="579"/>
                    <a:pt x="208" y="589"/>
                  </a:cubicBezTo>
                  <a:lnTo>
                    <a:pt x="208" y="589"/>
                  </a:lnTo>
                  <a:cubicBezTo>
                    <a:pt x="199" y="627"/>
                    <a:pt x="222" y="665"/>
                    <a:pt x="260" y="674"/>
                  </a:cubicBezTo>
                  <a:lnTo>
                    <a:pt x="260" y="674"/>
                  </a:lnTo>
                  <a:cubicBezTo>
                    <a:pt x="298" y="683"/>
                    <a:pt x="335" y="660"/>
                    <a:pt x="345" y="623"/>
                  </a:cubicBezTo>
                  <a:lnTo>
                    <a:pt x="345" y="623"/>
                  </a:lnTo>
                  <a:cubicBezTo>
                    <a:pt x="347" y="612"/>
                    <a:pt x="347" y="602"/>
                    <a:pt x="345" y="592"/>
                  </a:cubicBezTo>
                  <a:lnTo>
                    <a:pt x="345" y="592"/>
                  </a:lnTo>
                  <a:cubicBezTo>
                    <a:pt x="369" y="592"/>
                    <a:pt x="391" y="588"/>
                    <a:pt x="413" y="582"/>
                  </a:cubicBezTo>
                  <a:lnTo>
                    <a:pt x="413" y="582"/>
                  </a:lnTo>
                  <a:cubicBezTo>
                    <a:pt x="414" y="592"/>
                    <a:pt x="417" y="602"/>
                    <a:pt x="422" y="611"/>
                  </a:cubicBezTo>
                  <a:lnTo>
                    <a:pt x="422" y="611"/>
                  </a:lnTo>
                  <a:cubicBezTo>
                    <a:pt x="443" y="644"/>
                    <a:pt x="485" y="654"/>
                    <a:pt x="518" y="635"/>
                  </a:cubicBezTo>
                  <a:lnTo>
                    <a:pt x="518" y="635"/>
                  </a:lnTo>
                  <a:cubicBezTo>
                    <a:pt x="552" y="615"/>
                    <a:pt x="562" y="571"/>
                    <a:pt x="542" y="538"/>
                  </a:cubicBezTo>
                  <a:lnTo>
                    <a:pt x="542" y="538"/>
                  </a:lnTo>
                  <a:cubicBezTo>
                    <a:pt x="537" y="529"/>
                    <a:pt x="529" y="522"/>
                    <a:pt x="521" y="516"/>
                  </a:cubicBezTo>
                  <a:lnTo>
                    <a:pt x="521" y="516"/>
                  </a:lnTo>
                  <a:cubicBezTo>
                    <a:pt x="537" y="500"/>
                    <a:pt x="551" y="482"/>
                    <a:pt x="562" y="462"/>
                  </a:cubicBezTo>
                  <a:lnTo>
                    <a:pt x="562" y="462"/>
                  </a:lnTo>
                  <a:cubicBezTo>
                    <a:pt x="570" y="468"/>
                    <a:pt x="579" y="473"/>
                    <a:pt x="589" y="475"/>
                  </a:cubicBezTo>
                  <a:lnTo>
                    <a:pt x="589" y="475"/>
                  </a:lnTo>
                  <a:cubicBezTo>
                    <a:pt x="627" y="485"/>
                    <a:pt x="664" y="461"/>
                    <a:pt x="674" y="424"/>
                  </a:cubicBezTo>
                  <a:lnTo>
                    <a:pt x="674" y="424"/>
                  </a:lnTo>
                  <a:cubicBezTo>
                    <a:pt x="683" y="386"/>
                    <a:pt x="660" y="348"/>
                    <a:pt x="622" y="339"/>
                  </a:cubicBezTo>
                  <a:close/>
                </a:path>
              </a:pathLst>
            </a:custGeom>
            <a:solidFill>
              <a:srgbClr val="AA37D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743CDE3-53C6-044E-AF01-E545BD794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317" y="8851937"/>
              <a:ext cx="2228887" cy="657935"/>
            </a:xfrm>
            <a:custGeom>
              <a:avLst/>
              <a:gdLst>
                <a:gd name="connsiteX0" fmla="*/ 0 w 2228887"/>
                <a:gd name="connsiteY0" fmla="*/ 582255 h 657935"/>
                <a:gd name="connsiteX1" fmla="*/ 2228887 w 2228887"/>
                <a:gd name="connsiteY1" fmla="*/ 582255 h 657935"/>
                <a:gd name="connsiteX2" fmla="*/ 2228887 w 2228887"/>
                <a:gd name="connsiteY2" fmla="*/ 657935 h 657935"/>
                <a:gd name="connsiteX3" fmla="*/ 0 w 2228887"/>
                <a:gd name="connsiteY3" fmla="*/ 657935 h 657935"/>
                <a:gd name="connsiteX4" fmla="*/ 0 w 2228887"/>
                <a:gd name="connsiteY4" fmla="*/ 433944 h 657935"/>
                <a:gd name="connsiteX5" fmla="*/ 2228887 w 2228887"/>
                <a:gd name="connsiteY5" fmla="*/ 433944 h 657935"/>
                <a:gd name="connsiteX6" fmla="*/ 2228887 w 2228887"/>
                <a:gd name="connsiteY6" fmla="*/ 515052 h 657935"/>
                <a:gd name="connsiteX7" fmla="*/ 0 w 2228887"/>
                <a:gd name="connsiteY7" fmla="*/ 515052 h 657935"/>
                <a:gd name="connsiteX8" fmla="*/ 0 w 2228887"/>
                <a:gd name="connsiteY8" fmla="*/ 291128 h 657935"/>
                <a:gd name="connsiteX9" fmla="*/ 2228887 w 2228887"/>
                <a:gd name="connsiteY9" fmla="*/ 291128 h 657935"/>
                <a:gd name="connsiteX10" fmla="*/ 2228887 w 2228887"/>
                <a:gd name="connsiteY10" fmla="*/ 372236 h 657935"/>
                <a:gd name="connsiteX11" fmla="*/ 0 w 2228887"/>
                <a:gd name="connsiteY11" fmla="*/ 372236 h 657935"/>
                <a:gd name="connsiteX12" fmla="*/ 0 w 2228887"/>
                <a:gd name="connsiteY12" fmla="*/ 148311 h 657935"/>
                <a:gd name="connsiteX13" fmla="*/ 2228887 w 2228887"/>
                <a:gd name="connsiteY13" fmla="*/ 148311 h 657935"/>
                <a:gd name="connsiteX14" fmla="*/ 2228887 w 2228887"/>
                <a:gd name="connsiteY14" fmla="*/ 229419 h 657935"/>
                <a:gd name="connsiteX15" fmla="*/ 0 w 2228887"/>
                <a:gd name="connsiteY15" fmla="*/ 229419 h 657935"/>
                <a:gd name="connsiteX16" fmla="*/ 0 w 2228887"/>
                <a:gd name="connsiteY16" fmla="*/ 0 h 657935"/>
                <a:gd name="connsiteX17" fmla="*/ 2228887 w 2228887"/>
                <a:gd name="connsiteY17" fmla="*/ 0 h 657935"/>
                <a:gd name="connsiteX18" fmla="*/ 2228887 w 2228887"/>
                <a:gd name="connsiteY18" fmla="*/ 81106 h 657935"/>
                <a:gd name="connsiteX19" fmla="*/ 0 w 2228887"/>
                <a:gd name="connsiteY19" fmla="*/ 81106 h 65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28887" h="657935">
                  <a:moveTo>
                    <a:pt x="0" y="582255"/>
                  </a:moveTo>
                  <a:lnTo>
                    <a:pt x="2228887" y="582255"/>
                  </a:lnTo>
                  <a:lnTo>
                    <a:pt x="2228887" y="657935"/>
                  </a:lnTo>
                  <a:lnTo>
                    <a:pt x="0" y="657935"/>
                  </a:lnTo>
                  <a:close/>
                  <a:moveTo>
                    <a:pt x="0" y="433944"/>
                  </a:moveTo>
                  <a:lnTo>
                    <a:pt x="2228887" y="433944"/>
                  </a:lnTo>
                  <a:lnTo>
                    <a:pt x="2228887" y="515052"/>
                  </a:lnTo>
                  <a:lnTo>
                    <a:pt x="0" y="515052"/>
                  </a:lnTo>
                  <a:close/>
                  <a:moveTo>
                    <a:pt x="0" y="291128"/>
                  </a:moveTo>
                  <a:lnTo>
                    <a:pt x="2228887" y="291128"/>
                  </a:lnTo>
                  <a:lnTo>
                    <a:pt x="2228887" y="372236"/>
                  </a:lnTo>
                  <a:lnTo>
                    <a:pt x="0" y="372236"/>
                  </a:lnTo>
                  <a:close/>
                  <a:moveTo>
                    <a:pt x="0" y="148311"/>
                  </a:moveTo>
                  <a:lnTo>
                    <a:pt x="2228887" y="148311"/>
                  </a:lnTo>
                  <a:lnTo>
                    <a:pt x="2228887" y="229419"/>
                  </a:lnTo>
                  <a:lnTo>
                    <a:pt x="0" y="229419"/>
                  </a:lnTo>
                  <a:close/>
                  <a:moveTo>
                    <a:pt x="0" y="0"/>
                  </a:moveTo>
                  <a:lnTo>
                    <a:pt x="2228887" y="0"/>
                  </a:lnTo>
                  <a:lnTo>
                    <a:pt x="2228887" y="81106"/>
                  </a:lnTo>
                  <a:lnTo>
                    <a:pt x="0" y="81106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70A4B2A9-EFF9-5C47-B306-9EE3EADCC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317" y="8549825"/>
              <a:ext cx="1730276" cy="153801"/>
            </a:xfrm>
            <a:custGeom>
              <a:avLst/>
              <a:gdLst>
                <a:gd name="T0" fmla="*/ 1389 w 1390"/>
                <a:gd name="T1" fmla="*/ 122 h 123"/>
                <a:gd name="T2" fmla="*/ 0 w 1390"/>
                <a:gd name="T3" fmla="*/ 122 h 123"/>
                <a:gd name="T4" fmla="*/ 0 w 1390"/>
                <a:gd name="T5" fmla="*/ 0 h 123"/>
                <a:gd name="T6" fmla="*/ 1389 w 1390"/>
                <a:gd name="T7" fmla="*/ 0 h 123"/>
                <a:gd name="T8" fmla="*/ 1389 w 1390"/>
                <a:gd name="T9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0" h="123">
                  <a:moveTo>
                    <a:pt x="1389" y="122"/>
                  </a:moveTo>
                  <a:lnTo>
                    <a:pt x="0" y="122"/>
                  </a:lnTo>
                  <a:lnTo>
                    <a:pt x="0" y="0"/>
                  </a:lnTo>
                  <a:lnTo>
                    <a:pt x="1389" y="0"/>
                  </a:lnTo>
                  <a:lnTo>
                    <a:pt x="1389" y="12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3ABB6C1-FA63-5C40-AF45-647D5D0C7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1775" y="6369132"/>
              <a:ext cx="1311570" cy="1113804"/>
            </a:xfrm>
            <a:custGeom>
              <a:avLst/>
              <a:gdLst>
                <a:gd name="connsiteX0" fmla="*/ 0 w 1311570"/>
                <a:gd name="connsiteY0" fmla="*/ 1054643 h 1113804"/>
                <a:gd name="connsiteX1" fmla="*/ 1311570 w 1311570"/>
                <a:gd name="connsiteY1" fmla="*/ 1054643 h 1113804"/>
                <a:gd name="connsiteX2" fmla="*/ 1311570 w 1311570"/>
                <a:gd name="connsiteY2" fmla="*/ 1113804 h 1113804"/>
                <a:gd name="connsiteX3" fmla="*/ 0 w 1311570"/>
                <a:gd name="connsiteY3" fmla="*/ 1113804 h 1113804"/>
                <a:gd name="connsiteX4" fmla="*/ 0 w 1311570"/>
                <a:gd name="connsiteY4" fmla="*/ 900842 h 1113804"/>
                <a:gd name="connsiteX5" fmla="*/ 1311570 w 1311570"/>
                <a:gd name="connsiteY5" fmla="*/ 900842 h 1113804"/>
                <a:gd name="connsiteX6" fmla="*/ 1311570 w 1311570"/>
                <a:gd name="connsiteY6" fmla="*/ 960003 h 1113804"/>
                <a:gd name="connsiteX7" fmla="*/ 0 w 1311570"/>
                <a:gd name="connsiteY7" fmla="*/ 960003 h 1113804"/>
                <a:gd name="connsiteX8" fmla="*/ 0 w 1311570"/>
                <a:gd name="connsiteY8" fmla="*/ 752531 h 1113804"/>
                <a:gd name="connsiteX9" fmla="*/ 1311570 w 1311570"/>
                <a:gd name="connsiteY9" fmla="*/ 752531 h 1113804"/>
                <a:gd name="connsiteX10" fmla="*/ 1311570 w 1311570"/>
                <a:gd name="connsiteY10" fmla="*/ 811696 h 1113804"/>
                <a:gd name="connsiteX11" fmla="*/ 0 w 1311570"/>
                <a:gd name="connsiteY11" fmla="*/ 811696 h 1113804"/>
                <a:gd name="connsiteX12" fmla="*/ 0 w 1311570"/>
                <a:gd name="connsiteY12" fmla="*/ 598730 h 1113804"/>
                <a:gd name="connsiteX13" fmla="*/ 1311570 w 1311570"/>
                <a:gd name="connsiteY13" fmla="*/ 598730 h 1113804"/>
                <a:gd name="connsiteX14" fmla="*/ 1311570 w 1311570"/>
                <a:gd name="connsiteY14" fmla="*/ 657895 h 1113804"/>
                <a:gd name="connsiteX15" fmla="*/ 0 w 1311570"/>
                <a:gd name="connsiteY15" fmla="*/ 657895 h 1113804"/>
                <a:gd name="connsiteX16" fmla="*/ 0 w 1311570"/>
                <a:gd name="connsiteY16" fmla="*/ 450421 h 1113804"/>
                <a:gd name="connsiteX17" fmla="*/ 1311570 w 1311570"/>
                <a:gd name="connsiteY17" fmla="*/ 450421 h 1113804"/>
                <a:gd name="connsiteX18" fmla="*/ 1311570 w 1311570"/>
                <a:gd name="connsiteY18" fmla="*/ 509556 h 1113804"/>
                <a:gd name="connsiteX19" fmla="*/ 0 w 1311570"/>
                <a:gd name="connsiteY19" fmla="*/ 509556 h 1113804"/>
                <a:gd name="connsiteX20" fmla="*/ 0 w 1311570"/>
                <a:gd name="connsiteY20" fmla="*/ 302112 h 1113804"/>
                <a:gd name="connsiteX21" fmla="*/ 1311570 w 1311570"/>
                <a:gd name="connsiteY21" fmla="*/ 302112 h 1113804"/>
                <a:gd name="connsiteX22" fmla="*/ 1311570 w 1311570"/>
                <a:gd name="connsiteY22" fmla="*/ 361277 h 1113804"/>
                <a:gd name="connsiteX23" fmla="*/ 0 w 1311570"/>
                <a:gd name="connsiteY23" fmla="*/ 361277 h 1113804"/>
                <a:gd name="connsiteX24" fmla="*/ 0 w 1311570"/>
                <a:gd name="connsiteY24" fmla="*/ 153803 h 1113804"/>
                <a:gd name="connsiteX25" fmla="*/ 1311570 w 1311570"/>
                <a:gd name="connsiteY25" fmla="*/ 153803 h 1113804"/>
                <a:gd name="connsiteX26" fmla="*/ 1311570 w 1311570"/>
                <a:gd name="connsiteY26" fmla="*/ 212938 h 1113804"/>
                <a:gd name="connsiteX27" fmla="*/ 0 w 1311570"/>
                <a:gd name="connsiteY27" fmla="*/ 212938 h 1113804"/>
                <a:gd name="connsiteX28" fmla="*/ 0 w 1311570"/>
                <a:gd name="connsiteY28" fmla="*/ 0 h 1113804"/>
                <a:gd name="connsiteX29" fmla="*/ 1311570 w 1311570"/>
                <a:gd name="connsiteY29" fmla="*/ 0 h 1113804"/>
                <a:gd name="connsiteX30" fmla="*/ 1311570 w 1311570"/>
                <a:gd name="connsiteY30" fmla="*/ 59135 h 1113804"/>
                <a:gd name="connsiteX31" fmla="*/ 0 w 1311570"/>
                <a:gd name="connsiteY31" fmla="*/ 59135 h 111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1570" h="1113804">
                  <a:moveTo>
                    <a:pt x="0" y="1054643"/>
                  </a:moveTo>
                  <a:lnTo>
                    <a:pt x="1311570" y="1054643"/>
                  </a:lnTo>
                  <a:lnTo>
                    <a:pt x="1311570" y="1113804"/>
                  </a:lnTo>
                  <a:lnTo>
                    <a:pt x="0" y="1113804"/>
                  </a:lnTo>
                  <a:close/>
                  <a:moveTo>
                    <a:pt x="0" y="900842"/>
                  </a:moveTo>
                  <a:lnTo>
                    <a:pt x="1311570" y="900842"/>
                  </a:lnTo>
                  <a:lnTo>
                    <a:pt x="1311570" y="960003"/>
                  </a:lnTo>
                  <a:lnTo>
                    <a:pt x="0" y="960003"/>
                  </a:lnTo>
                  <a:close/>
                  <a:moveTo>
                    <a:pt x="0" y="752531"/>
                  </a:moveTo>
                  <a:lnTo>
                    <a:pt x="1311570" y="752531"/>
                  </a:lnTo>
                  <a:lnTo>
                    <a:pt x="1311570" y="811696"/>
                  </a:lnTo>
                  <a:lnTo>
                    <a:pt x="0" y="811696"/>
                  </a:lnTo>
                  <a:close/>
                  <a:moveTo>
                    <a:pt x="0" y="598730"/>
                  </a:moveTo>
                  <a:lnTo>
                    <a:pt x="1311570" y="598730"/>
                  </a:lnTo>
                  <a:lnTo>
                    <a:pt x="1311570" y="657895"/>
                  </a:lnTo>
                  <a:lnTo>
                    <a:pt x="0" y="657895"/>
                  </a:lnTo>
                  <a:close/>
                  <a:moveTo>
                    <a:pt x="0" y="450421"/>
                  </a:moveTo>
                  <a:lnTo>
                    <a:pt x="1311570" y="450421"/>
                  </a:lnTo>
                  <a:lnTo>
                    <a:pt x="1311570" y="509556"/>
                  </a:lnTo>
                  <a:lnTo>
                    <a:pt x="0" y="509556"/>
                  </a:lnTo>
                  <a:close/>
                  <a:moveTo>
                    <a:pt x="0" y="302112"/>
                  </a:moveTo>
                  <a:lnTo>
                    <a:pt x="1311570" y="302112"/>
                  </a:lnTo>
                  <a:lnTo>
                    <a:pt x="1311570" y="361277"/>
                  </a:lnTo>
                  <a:lnTo>
                    <a:pt x="0" y="361277"/>
                  </a:lnTo>
                  <a:close/>
                  <a:moveTo>
                    <a:pt x="0" y="153803"/>
                  </a:moveTo>
                  <a:lnTo>
                    <a:pt x="1311570" y="153803"/>
                  </a:lnTo>
                  <a:lnTo>
                    <a:pt x="1311570" y="212938"/>
                  </a:lnTo>
                  <a:lnTo>
                    <a:pt x="0" y="212938"/>
                  </a:lnTo>
                  <a:close/>
                  <a:moveTo>
                    <a:pt x="0" y="0"/>
                  </a:moveTo>
                  <a:lnTo>
                    <a:pt x="1311570" y="0"/>
                  </a:lnTo>
                  <a:lnTo>
                    <a:pt x="1311570" y="59135"/>
                  </a:lnTo>
                  <a:lnTo>
                    <a:pt x="0" y="5913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55">
              <a:extLst>
                <a:ext uri="{FF2B5EF4-FFF2-40B4-BE49-F238E27FC236}">
                  <a16:creationId xmlns:a16="http://schemas.microsoft.com/office/drawing/2014/main" id="{3DCC6E84-2943-0746-82AB-B1290260E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1775" y="5973642"/>
              <a:ext cx="1312813" cy="230704"/>
            </a:xfrm>
            <a:custGeom>
              <a:avLst/>
              <a:gdLst>
                <a:gd name="T0" fmla="*/ 1055 w 1056"/>
                <a:gd name="T1" fmla="*/ 185 h 186"/>
                <a:gd name="T2" fmla="*/ 0 w 1056"/>
                <a:gd name="T3" fmla="*/ 185 h 186"/>
                <a:gd name="T4" fmla="*/ 0 w 1056"/>
                <a:gd name="T5" fmla="*/ 0 h 186"/>
                <a:gd name="T6" fmla="*/ 1055 w 1056"/>
                <a:gd name="T7" fmla="*/ 0 h 186"/>
                <a:gd name="T8" fmla="*/ 1055 w 1056"/>
                <a:gd name="T9" fmla="*/ 18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186">
                  <a:moveTo>
                    <a:pt x="1055" y="185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1055" y="0"/>
                  </a:lnTo>
                  <a:lnTo>
                    <a:pt x="1055" y="18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56">
              <a:extLst>
                <a:ext uri="{FF2B5EF4-FFF2-40B4-BE49-F238E27FC236}">
                  <a16:creationId xmlns:a16="http://schemas.microsoft.com/office/drawing/2014/main" id="{F7309C5E-5679-8A43-9BDD-755A75530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2480" y="6956875"/>
              <a:ext cx="175775" cy="389999"/>
            </a:xfrm>
            <a:custGeom>
              <a:avLst/>
              <a:gdLst>
                <a:gd name="T0" fmla="*/ 138 w 139"/>
                <a:gd name="T1" fmla="*/ 32 h 312"/>
                <a:gd name="T2" fmla="*/ 138 w 139"/>
                <a:gd name="T3" fmla="*/ 32 h 312"/>
                <a:gd name="T4" fmla="*/ 0 w 139"/>
                <a:gd name="T5" fmla="*/ 0 h 312"/>
                <a:gd name="T6" fmla="*/ 0 w 139"/>
                <a:gd name="T7" fmla="*/ 311 h 312"/>
                <a:gd name="T8" fmla="*/ 138 w 139"/>
                <a:gd name="T9" fmla="*/ 3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312">
                  <a:moveTo>
                    <a:pt x="138" y="32"/>
                  </a:moveTo>
                  <a:lnTo>
                    <a:pt x="138" y="32"/>
                  </a:lnTo>
                  <a:cubicBezTo>
                    <a:pt x="96" y="11"/>
                    <a:pt x="50" y="0"/>
                    <a:pt x="0" y="0"/>
                  </a:cubicBezTo>
                  <a:lnTo>
                    <a:pt x="0" y="311"/>
                  </a:lnTo>
                  <a:lnTo>
                    <a:pt x="138" y="3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57">
              <a:extLst>
                <a:ext uri="{FF2B5EF4-FFF2-40B4-BE49-F238E27FC236}">
                  <a16:creationId xmlns:a16="http://schemas.microsoft.com/office/drawing/2014/main" id="{7D31CAA6-915D-DC4C-9537-10085621A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2482" y="6956875"/>
              <a:ext cx="389998" cy="389999"/>
            </a:xfrm>
            <a:custGeom>
              <a:avLst/>
              <a:gdLst>
                <a:gd name="T0" fmla="*/ 311 w 312"/>
                <a:gd name="T1" fmla="*/ 0 h 312"/>
                <a:gd name="T2" fmla="*/ 311 w 312"/>
                <a:gd name="T3" fmla="*/ 0 h 312"/>
                <a:gd name="T4" fmla="*/ 0 w 312"/>
                <a:gd name="T5" fmla="*/ 311 h 312"/>
                <a:gd name="T6" fmla="*/ 311 w 312"/>
                <a:gd name="T7" fmla="*/ 311 h 312"/>
                <a:gd name="T8" fmla="*/ 311 w 312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2">
                  <a:moveTo>
                    <a:pt x="311" y="0"/>
                  </a:moveTo>
                  <a:lnTo>
                    <a:pt x="311" y="0"/>
                  </a:lnTo>
                  <a:cubicBezTo>
                    <a:pt x="139" y="0"/>
                    <a:pt x="0" y="139"/>
                    <a:pt x="0" y="311"/>
                  </a:cubicBezTo>
                  <a:lnTo>
                    <a:pt x="311" y="311"/>
                  </a:lnTo>
                  <a:lnTo>
                    <a:pt x="311" y="0"/>
                  </a:lnTo>
                </a:path>
              </a:pathLst>
            </a:custGeom>
            <a:solidFill>
              <a:srgbClr val="FEDE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58">
              <a:extLst>
                <a:ext uri="{FF2B5EF4-FFF2-40B4-BE49-F238E27FC236}">
                  <a16:creationId xmlns:a16="http://schemas.microsoft.com/office/drawing/2014/main" id="{A58AFE6B-13E4-E64C-89FE-97929C41E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2480" y="6995326"/>
              <a:ext cx="307605" cy="346053"/>
            </a:xfrm>
            <a:custGeom>
              <a:avLst/>
              <a:gdLst>
                <a:gd name="T0" fmla="*/ 246 w 247"/>
                <a:gd name="T1" fmla="*/ 88 h 280"/>
                <a:gd name="T2" fmla="*/ 246 w 247"/>
                <a:gd name="T3" fmla="*/ 88 h 280"/>
                <a:gd name="T4" fmla="*/ 138 w 247"/>
                <a:gd name="T5" fmla="*/ 0 h 280"/>
                <a:gd name="T6" fmla="*/ 0 w 247"/>
                <a:gd name="T7" fmla="*/ 279 h 280"/>
                <a:gd name="T8" fmla="*/ 246 w 247"/>
                <a:gd name="T9" fmla="*/ 8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80">
                  <a:moveTo>
                    <a:pt x="246" y="88"/>
                  </a:moveTo>
                  <a:lnTo>
                    <a:pt x="246" y="88"/>
                  </a:lnTo>
                  <a:cubicBezTo>
                    <a:pt x="217" y="51"/>
                    <a:pt x="180" y="21"/>
                    <a:pt x="138" y="0"/>
                  </a:cubicBezTo>
                  <a:lnTo>
                    <a:pt x="0" y="279"/>
                  </a:lnTo>
                  <a:lnTo>
                    <a:pt x="246" y="88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406E87EB-8966-064D-A271-9D3A86C6B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2482" y="7346873"/>
              <a:ext cx="637180" cy="389998"/>
            </a:xfrm>
            <a:custGeom>
              <a:avLst/>
              <a:gdLst>
                <a:gd name="T0" fmla="*/ 0 w 511"/>
                <a:gd name="T1" fmla="*/ 0 h 312"/>
                <a:gd name="T2" fmla="*/ 0 w 511"/>
                <a:gd name="T3" fmla="*/ 0 h 312"/>
                <a:gd name="T4" fmla="*/ 311 w 511"/>
                <a:gd name="T5" fmla="*/ 311 h 312"/>
                <a:gd name="T6" fmla="*/ 311 w 511"/>
                <a:gd name="T7" fmla="*/ 311 h 312"/>
                <a:gd name="T8" fmla="*/ 510 w 511"/>
                <a:gd name="T9" fmla="*/ 238 h 312"/>
                <a:gd name="T10" fmla="*/ 311 w 511"/>
                <a:gd name="T11" fmla="*/ 0 h 312"/>
                <a:gd name="T12" fmla="*/ 0 w 511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12">
                  <a:moveTo>
                    <a:pt x="0" y="0"/>
                  </a:moveTo>
                  <a:lnTo>
                    <a:pt x="0" y="0"/>
                  </a:lnTo>
                  <a:cubicBezTo>
                    <a:pt x="0" y="172"/>
                    <a:pt x="139" y="311"/>
                    <a:pt x="311" y="311"/>
                  </a:cubicBezTo>
                  <a:lnTo>
                    <a:pt x="311" y="311"/>
                  </a:lnTo>
                  <a:cubicBezTo>
                    <a:pt x="387" y="311"/>
                    <a:pt x="456" y="284"/>
                    <a:pt x="510" y="238"/>
                  </a:cubicBezTo>
                  <a:lnTo>
                    <a:pt x="311" y="0"/>
                  </a:lnTo>
                  <a:lnTo>
                    <a:pt x="0" y="0"/>
                  </a:lnTo>
                </a:path>
              </a:pathLst>
            </a:custGeom>
            <a:solidFill>
              <a:srgbClr val="CE40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17C041CA-3EC7-0E4B-835E-70237B122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2482" y="7105186"/>
              <a:ext cx="389999" cy="538308"/>
            </a:xfrm>
            <a:custGeom>
              <a:avLst/>
              <a:gdLst>
                <a:gd name="T0" fmla="*/ 311 w 312"/>
                <a:gd name="T1" fmla="*/ 191 h 430"/>
                <a:gd name="T2" fmla="*/ 311 w 312"/>
                <a:gd name="T3" fmla="*/ 191 h 430"/>
                <a:gd name="T4" fmla="*/ 246 w 312"/>
                <a:gd name="T5" fmla="*/ 0 h 430"/>
                <a:gd name="T6" fmla="*/ 0 w 312"/>
                <a:gd name="T7" fmla="*/ 191 h 430"/>
                <a:gd name="T8" fmla="*/ 199 w 312"/>
                <a:gd name="T9" fmla="*/ 429 h 430"/>
                <a:gd name="T10" fmla="*/ 199 w 312"/>
                <a:gd name="T11" fmla="*/ 429 h 430"/>
                <a:gd name="T12" fmla="*/ 311 w 312"/>
                <a:gd name="T13" fmla="*/ 19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430">
                  <a:moveTo>
                    <a:pt x="311" y="191"/>
                  </a:moveTo>
                  <a:lnTo>
                    <a:pt x="311" y="191"/>
                  </a:lnTo>
                  <a:cubicBezTo>
                    <a:pt x="311" y="119"/>
                    <a:pt x="287" y="53"/>
                    <a:pt x="246" y="0"/>
                  </a:cubicBezTo>
                  <a:lnTo>
                    <a:pt x="0" y="191"/>
                  </a:lnTo>
                  <a:lnTo>
                    <a:pt x="199" y="429"/>
                  </a:lnTo>
                  <a:lnTo>
                    <a:pt x="199" y="429"/>
                  </a:lnTo>
                  <a:cubicBezTo>
                    <a:pt x="268" y="372"/>
                    <a:pt x="311" y="287"/>
                    <a:pt x="311" y="191"/>
                  </a:cubicBezTo>
                </a:path>
              </a:pathLst>
            </a:custGeom>
            <a:solidFill>
              <a:srgbClr val="4FC2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EAF64787-7A4C-7640-834C-EB403097A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9247" y="6956875"/>
              <a:ext cx="368028" cy="389999"/>
            </a:xfrm>
            <a:custGeom>
              <a:avLst/>
              <a:gdLst>
                <a:gd name="T0" fmla="*/ 280 w 295"/>
                <a:gd name="T1" fmla="*/ 0 h 312"/>
                <a:gd name="T2" fmla="*/ 280 w 295"/>
                <a:gd name="T3" fmla="*/ 0 h 312"/>
                <a:gd name="T4" fmla="*/ 0 w 295"/>
                <a:gd name="T5" fmla="*/ 212 h 312"/>
                <a:gd name="T6" fmla="*/ 294 w 295"/>
                <a:gd name="T7" fmla="*/ 311 h 312"/>
                <a:gd name="T8" fmla="*/ 280 w 295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312">
                  <a:moveTo>
                    <a:pt x="280" y="0"/>
                  </a:moveTo>
                  <a:lnTo>
                    <a:pt x="280" y="0"/>
                  </a:lnTo>
                  <a:cubicBezTo>
                    <a:pt x="150" y="6"/>
                    <a:pt x="41" y="93"/>
                    <a:pt x="0" y="212"/>
                  </a:cubicBezTo>
                  <a:lnTo>
                    <a:pt x="294" y="311"/>
                  </a:lnTo>
                  <a:lnTo>
                    <a:pt x="280" y="0"/>
                  </a:lnTo>
                </a:path>
              </a:pathLst>
            </a:custGeom>
            <a:solidFill>
              <a:srgbClr val="4FC2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8D443F62-F81D-F54E-A573-79A3037D4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5303" y="6956875"/>
              <a:ext cx="384505" cy="389999"/>
            </a:xfrm>
            <a:custGeom>
              <a:avLst/>
              <a:gdLst>
                <a:gd name="T0" fmla="*/ 309 w 310"/>
                <a:gd name="T1" fmla="*/ 213 h 312"/>
                <a:gd name="T2" fmla="*/ 309 w 310"/>
                <a:gd name="T3" fmla="*/ 213 h 312"/>
                <a:gd name="T4" fmla="*/ 14 w 310"/>
                <a:gd name="T5" fmla="*/ 0 h 312"/>
                <a:gd name="T6" fmla="*/ 14 w 310"/>
                <a:gd name="T7" fmla="*/ 0 h 312"/>
                <a:gd name="T8" fmla="*/ 0 w 310"/>
                <a:gd name="T9" fmla="*/ 0 h 312"/>
                <a:gd name="T10" fmla="*/ 14 w 310"/>
                <a:gd name="T11" fmla="*/ 311 h 312"/>
                <a:gd name="T12" fmla="*/ 309 w 310"/>
                <a:gd name="T13" fmla="*/ 21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2">
                  <a:moveTo>
                    <a:pt x="309" y="213"/>
                  </a:moveTo>
                  <a:lnTo>
                    <a:pt x="309" y="213"/>
                  </a:lnTo>
                  <a:cubicBezTo>
                    <a:pt x="268" y="89"/>
                    <a:pt x="151" y="0"/>
                    <a:pt x="14" y="0"/>
                  </a:cubicBezTo>
                  <a:lnTo>
                    <a:pt x="14" y="0"/>
                  </a:lnTo>
                  <a:cubicBezTo>
                    <a:pt x="9" y="0"/>
                    <a:pt x="5" y="0"/>
                    <a:pt x="0" y="0"/>
                  </a:cubicBezTo>
                  <a:lnTo>
                    <a:pt x="14" y="311"/>
                  </a:lnTo>
                  <a:lnTo>
                    <a:pt x="309" y="213"/>
                  </a:lnTo>
                </a:path>
              </a:pathLst>
            </a:custGeom>
            <a:solidFill>
              <a:srgbClr val="CE40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4CCB845-CF08-D346-A890-246B84C2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1781" y="7220535"/>
              <a:ext cx="389999" cy="444929"/>
            </a:xfrm>
            <a:custGeom>
              <a:avLst/>
              <a:gdLst>
                <a:gd name="T0" fmla="*/ 311 w 312"/>
                <a:gd name="T1" fmla="*/ 98 h 357"/>
                <a:gd name="T2" fmla="*/ 311 w 312"/>
                <a:gd name="T3" fmla="*/ 98 h 357"/>
                <a:gd name="T4" fmla="*/ 295 w 312"/>
                <a:gd name="T5" fmla="*/ 0 h 357"/>
                <a:gd name="T6" fmla="*/ 0 w 312"/>
                <a:gd name="T7" fmla="*/ 98 h 357"/>
                <a:gd name="T8" fmla="*/ 174 w 312"/>
                <a:gd name="T9" fmla="*/ 356 h 357"/>
                <a:gd name="T10" fmla="*/ 174 w 312"/>
                <a:gd name="T11" fmla="*/ 356 h 357"/>
                <a:gd name="T12" fmla="*/ 311 w 312"/>
                <a:gd name="T13" fmla="*/ 98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57">
                  <a:moveTo>
                    <a:pt x="311" y="98"/>
                  </a:moveTo>
                  <a:lnTo>
                    <a:pt x="311" y="98"/>
                  </a:lnTo>
                  <a:cubicBezTo>
                    <a:pt x="311" y="64"/>
                    <a:pt x="306" y="31"/>
                    <a:pt x="295" y="0"/>
                  </a:cubicBezTo>
                  <a:lnTo>
                    <a:pt x="0" y="98"/>
                  </a:lnTo>
                  <a:lnTo>
                    <a:pt x="174" y="356"/>
                  </a:lnTo>
                  <a:lnTo>
                    <a:pt x="174" y="356"/>
                  </a:lnTo>
                  <a:cubicBezTo>
                    <a:pt x="257" y="300"/>
                    <a:pt x="311" y="205"/>
                    <a:pt x="311" y="98"/>
                  </a:cubicBezTo>
                </a:path>
              </a:pathLst>
            </a:custGeom>
            <a:solidFill>
              <a:srgbClr val="FEDE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E6315CDB-79B3-A74A-990F-6EFA7005F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7134" y="7346873"/>
              <a:ext cx="494364" cy="389998"/>
            </a:xfrm>
            <a:custGeom>
              <a:avLst/>
              <a:gdLst>
                <a:gd name="T0" fmla="*/ 0 w 398"/>
                <a:gd name="T1" fmla="*/ 216 h 312"/>
                <a:gd name="T2" fmla="*/ 0 w 398"/>
                <a:gd name="T3" fmla="*/ 216 h 312"/>
                <a:gd name="T4" fmla="*/ 223 w 398"/>
                <a:gd name="T5" fmla="*/ 311 h 312"/>
                <a:gd name="T6" fmla="*/ 223 w 398"/>
                <a:gd name="T7" fmla="*/ 311 h 312"/>
                <a:gd name="T8" fmla="*/ 397 w 398"/>
                <a:gd name="T9" fmla="*/ 258 h 312"/>
                <a:gd name="T10" fmla="*/ 223 w 398"/>
                <a:gd name="T11" fmla="*/ 0 h 312"/>
                <a:gd name="T12" fmla="*/ 0 w 398"/>
                <a:gd name="T13" fmla="*/ 21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312">
                  <a:moveTo>
                    <a:pt x="0" y="216"/>
                  </a:moveTo>
                  <a:lnTo>
                    <a:pt x="0" y="216"/>
                  </a:lnTo>
                  <a:cubicBezTo>
                    <a:pt x="57" y="274"/>
                    <a:pt x="136" y="311"/>
                    <a:pt x="223" y="311"/>
                  </a:cubicBezTo>
                  <a:lnTo>
                    <a:pt x="223" y="311"/>
                  </a:lnTo>
                  <a:cubicBezTo>
                    <a:pt x="288" y="311"/>
                    <a:pt x="347" y="291"/>
                    <a:pt x="397" y="258"/>
                  </a:cubicBezTo>
                  <a:lnTo>
                    <a:pt x="223" y="0"/>
                  </a:lnTo>
                  <a:lnTo>
                    <a:pt x="0" y="216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29AB6DDF-15E4-DA43-84F3-19AA14FB1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7275" y="7220535"/>
              <a:ext cx="389999" cy="395492"/>
            </a:xfrm>
            <a:custGeom>
              <a:avLst/>
              <a:gdLst>
                <a:gd name="T0" fmla="*/ 16 w 311"/>
                <a:gd name="T1" fmla="*/ 0 h 316"/>
                <a:gd name="T2" fmla="*/ 16 w 311"/>
                <a:gd name="T3" fmla="*/ 0 h 316"/>
                <a:gd name="T4" fmla="*/ 0 w 311"/>
                <a:gd name="T5" fmla="*/ 99 h 316"/>
                <a:gd name="T6" fmla="*/ 0 w 311"/>
                <a:gd name="T7" fmla="*/ 99 h 316"/>
                <a:gd name="T8" fmla="*/ 87 w 311"/>
                <a:gd name="T9" fmla="*/ 315 h 316"/>
                <a:gd name="T10" fmla="*/ 310 w 311"/>
                <a:gd name="T11" fmla="*/ 99 h 316"/>
                <a:gd name="T12" fmla="*/ 16 w 311"/>
                <a:gd name="T1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316">
                  <a:moveTo>
                    <a:pt x="16" y="0"/>
                  </a:moveTo>
                  <a:lnTo>
                    <a:pt x="16" y="0"/>
                  </a:lnTo>
                  <a:cubicBezTo>
                    <a:pt x="6" y="31"/>
                    <a:pt x="0" y="64"/>
                    <a:pt x="0" y="99"/>
                  </a:cubicBezTo>
                  <a:lnTo>
                    <a:pt x="0" y="99"/>
                  </a:lnTo>
                  <a:cubicBezTo>
                    <a:pt x="0" y="183"/>
                    <a:pt x="33" y="258"/>
                    <a:pt x="87" y="315"/>
                  </a:cubicBezTo>
                  <a:lnTo>
                    <a:pt x="310" y="99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F3A45224-FF58-FB45-8F9B-F19434A64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5579" y="5935188"/>
              <a:ext cx="285633" cy="400986"/>
            </a:xfrm>
            <a:custGeom>
              <a:avLst/>
              <a:gdLst>
                <a:gd name="T0" fmla="*/ 230 w 231"/>
                <a:gd name="T1" fmla="*/ 49 h 323"/>
                <a:gd name="T2" fmla="*/ 230 w 231"/>
                <a:gd name="T3" fmla="*/ 49 h 323"/>
                <a:gd name="T4" fmla="*/ 61 w 231"/>
                <a:gd name="T5" fmla="*/ 0 h 323"/>
                <a:gd name="T6" fmla="*/ 61 w 231"/>
                <a:gd name="T7" fmla="*/ 0 h 323"/>
                <a:gd name="T8" fmla="*/ 0 w 231"/>
                <a:gd name="T9" fmla="*/ 6 h 323"/>
                <a:gd name="T10" fmla="*/ 61 w 231"/>
                <a:gd name="T11" fmla="*/ 322 h 323"/>
                <a:gd name="T12" fmla="*/ 230 w 231"/>
                <a:gd name="T13" fmla="*/ 4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323">
                  <a:moveTo>
                    <a:pt x="230" y="49"/>
                  </a:moveTo>
                  <a:lnTo>
                    <a:pt x="230" y="49"/>
                  </a:lnTo>
                  <a:cubicBezTo>
                    <a:pt x="181" y="18"/>
                    <a:pt x="123" y="0"/>
                    <a:pt x="61" y="0"/>
                  </a:cubicBezTo>
                  <a:lnTo>
                    <a:pt x="61" y="0"/>
                  </a:lnTo>
                  <a:cubicBezTo>
                    <a:pt x="40" y="0"/>
                    <a:pt x="20" y="2"/>
                    <a:pt x="0" y="6"/>
                  </a:cubicBezTo>
                  <a:lnTo>
                    <a:pt x="61" y="322"/>
                  </a:lnTo>
                  <a:lnTo>
                    <a:pt x="230" y="49"/>
                  </a:lnTo>
                </a:path>
              </a:pathLst>
            </a:custGeom>
            <a:solidFill>
              <a:srgbClr val="4FC2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C588F453-8E21-2147-9C15-5463B8C9C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2482" y="5946175"/>
              <a:ext cx="389998" cy="642675"/>
            </a:xfrm>
            <a:custGeom>
              <a:avLst/>
              <a:gdLst>
                <a:gd name="T0" fmla="*/ 250 w 312"/>
                <a:gd name="T1" fmla="*/ 0 h 514"/>
                <a:gd name="T2" fmla="*/ 250 w 312"/>
                <a:gd name="T3" fmla="*/ 0 h 514"/>
                <a:gd name="T4" fmla="*/ 0 w 312"/>
                <a:gd name="T5" fmla="*/ 305 h 514"/>
                <a:gd name="T6" fmla="*/ 0 w 312"/>
                <a:gd name="T7" fmla="*/ 305 h 514"/>
                <a:gd name="T8" fmla="*/ 81 w 312"/>
                <a:gd name="T9" fmla="*/ 513 h 514"/>
                <a:gd name="T10" fmla="*/ 311 w 312"/>
                <a:gd name="T11" fmla="*/ 316 h 514"/>
                <a:gd name="T12" fmla="*/ 250 w 312"/>
                <a:gd name="T13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514">
                  <a:moveTo>
                    <a:pt x="250" y="0"/>
                  </a:moveTo>
                  <a:lnTo>
                    <a:pt x="250" y="0"/>
                  </a:lnTo>
                  <a:cubicBezTo>
                    <a:pt x="108" y="28"/>
                    <a:pt x="0" y="154"/>
                    <a:pt x="0" y="305"/>
                  </a:cubicBezTo>
                  <a:lnTo>
                    <a:pt x="0" y="305"/>
                  </a:lnTo>
                  <a:cubicBezTo>
                    <a:pt x="0" y="386"/>
                    <a:pt x="30" y="458"/>
                    <a:pt x="81" y="513"/>
                  </a:cubicBezTo>
                  <a:lnTo>
                    <a:pt x="311" y="316"/>
                  </a:lnTo>
                  <a:lnTo>
                    <a:pt x="250" y="0"/>
                  </a:lnTo>
                </a:path>
              </a:pathLst>
            </a:custGeom>
            <a:solidFill>
              <a:srgbClr val="FEDE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E2A77AF3-3D6A-AE4E-BE95-9E0D8CB69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6846" y="6336174"/>
              <a:ext cx="593238" cy="373520"/>
            </a:xfrm>
            <a:custGeom>
              <a:avLst/>
              <a:gdLst>
                <a:gd name="T0" fmla="*/ 0 w 476"/>
                <a:gd name="T1" fmla="*/ 197 h 301"/>
                <a:gd name="T2" fmla="*/ 0 w 476"/>
                <a:gd name="T3" fmla="*/ 197 h 301"/>
                <a:gd name="T4" fmla="*/ 230 w 476"/>
                <a:gd name="T5" fmla="*/ 300 h 301"/>
                <a:gd name="T6" fmla="*/ 230 w 476"/>
                <a:gd name="T7" fmla="*/ 300 h 301"/>
                <a:gd name="T8" fmla="*/ 475 w 476"/>
                <a:gd name="T9" fmla="*/ 181 h 301"/>
                <a:gd name="T10" fmla="*/ 230 w 476"/>
                <a:gd name="T11" fmla="*/ 0 h 301"/>
                <a:gd name="T12" fmla="*/ 0 w 476"/>
                <a:gd name="T13" fmla="*/ 19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301">
                  <a:moveTo>
                    <a:pt x="0" y="197"/>
                  </a:moveTo>
                  <a:lnTo>
                    <a:pt x="0" y="197"/>
                  </a:lnTo>
                  <a:cubicBezTo>
                    <a:pt x="56" y="260"/>
                    <a:pt x="138" y="300"/>
                    <a:pt x="230" y="300"/>
                  </a:cubicBezTo>
                  <a:lnTo>
                    <a:pt x="230" y="300"/>
                  </a:lnTo>
                  <a:cubicBezTo>
                    <a:pt x="329" y="300"/>
                    <a:pt x="418" y="254"/>
                    <a:pt x="475" y="181"/>
                  </a:cubicBezTo>
                  <a:lnTo>
                    <a:pt x="230" y="0"/>
                  </a:lnTo>
                  <a:lnTo>
                    <a:pt x="0" y="197"/>
                  </a:lnTo>
                </a:path>
              </a:pathLst>
            </a:custGeom>
            <a:solidFill>
              <a:srgbClr val="CE40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88D3137E-9278-8C42-A988-6B41DE393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2482" y="6001106"/>
              <a:ext cx="389999" cy="565774"/>
            </a:xfrm>
            <a:custGeom>
              <a:avLst/>
              <a:gdLst>
                <a:gd name="T0" fmla="*/ 169 w 312"/>
                <a:gd name="T1" fmla="*/ 0 h 455"/>
                <a:gd name="T2" fmla="*/ 0 w 312"/>
                <a:gd name="T3" fmla="*/ 273 h 455"/>
                <a:gd name="T4" fmla="*/ 245 w 312"/>
                <a:gd name="T5" fmla="*/ 454 h 455"/>
                <a:gd name="T6" fmla="*/ 245 w 312"/>
                <a:gd name="T7" fmla="*/ 454 h 455"/>
                <a:gd name="T8" fmla="*/ 311 w 312"/>
                <a:gd name="T9" fmla="*/ 262 h 455"/>
                <a:gd name="T10" fmla="*/ 311 w 312"/>
                <a:gd name="T11" fmla="*/ 262 h 455"/>
                <a:gd name="T12" fmla="*/ 169 w 312"/>
                <a:gd name="T1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455">
                  <a:moveTo>
                    <a:pt x="169" y="0"/>
                  </a:moveTo>
                  <a:lnTo>
                    <a:pt x="0" y="273"/>
                  </a:lnTo>
                  <a:lnTo>
                    <a:pt x="245" y="454"/>
                  </a:lnTo>
                  <a:lnTo>
                    <a:pt x="245" y="454"/>
                  </a:lnTo>
                  <a:cubicBezTo>
                    <a:pt x="286" y="401"/>
                    <a:pt x="311" y="334"/>
                    <a:pt x="311" y="262"/>
                  </a:cubicBezTo>
                  <a:lnTo>
                    <a:pt x="311" y="262"/>
                  </a:lnTo>
                  <a:cubicBezTo>
                    <a:pt x="311" y="152"/>
                    <a:pt x="254" y="56"/>
                    <a:pt x="16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D243DAA4-91C2-8D4D-8D4A-41E6E42D4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287" y="6045048"/>
              <a:ext cx="379015" cy="389999"/>
            </a:xfrm>
            <a:custGeom>
              <a:avLst/>
              <a:gdLst>
                <a:gd name="T0" fmla="*/ 305 w 306"/>
                <a:gd name="T1" fmla="*/ 0 h 311"/>
                <a:gd name="T2" fmla="*/ 305 w 306"/>
                <a:gd name="T3" fmla="*/ 0 h 311"/>
                <a:gd name="T4" fmla="*/ 0 w 306"/>
                <a:gd name="T5" fmla="*/ 252 h 311"/>
                <a:gd name="T6" fmla="*/ 305 w 306"/>
                <a:gd name="T7" fmla="*/ 310 h 311"/>
                <a:gd name="T8" fmla="*/ 305 w 306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11">
                  <a:moveTo>
                    <a:pt x="305" y="0"/>
                  </a:moveTo>
                  <a:lnTo>
                    <a:pt x="305" y="0"/>
                  </a:lnTo>
                  <a:cubicBezTo>
                    <a:pt x="154" y="0"/>
                    <a:pt x="27" y="108"/>
                    <a:pt x="0" y="252"/>
                  </a:cubicBezTo>
                  <a:lnTo>
                    <a:pt x="305" y="310"/>
                  </a:lnTo>
                  <a:lnTo>
                    <a:pt x="305" y="0"/>
                  </a:lnTo>
                </a:path>
              </a:pathLst>
            </a:custGeom>
            <a:solidFill>
              <a:srgbClr val="FEDE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E242974C-CB4E-F643-B7A5-3C60C2D2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5303" y="6045048"/>
              <a:ext cx="379011" cy="389999"/>
            </a:xfrm>
            <a:custGeom>
              <a:avLst/>
              <a:gdLst>
                <a:gd name="T0" fmla="*/ 303 w 304"/>
                <a:gd name="T1" fmla="*/ 243 h 311"/>
                <a:gd name="T2" fmla="*/ 303 w 304"/>
                <a:gd name="T3" fmla="*/ 243 h 311"/>
                <a:gd name="T4" fmla="*/ 0 w 304"/>
                <a:gd name="T5" fmla="*/ 0 h 311"/>
                <a:gd name="T6" fmla="*/ 0 w 304"/>
                <a:gd name="T7" fmla="*/ 310 h 311"/>
                <a:gd name="T8" fmla="*/ 303 w 304"/>
                <a:gd name="T9" fmla="*/ 24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11">
                  <a:moveTo>
                    <a:pt x="303" y="243"/>
                  </a:moveTo>
                  <a:lnTo>
                    <a:pt x="303" y="243"/>
                  </a:lnTo>
                  <a:cubicBezTo>
                    <a:pt x="273" y="104"/>
                    <a:pt x="148" y="0"/>
                    <a:pt x="0" y="0"/>
                  </a:cubicBezTo>
                  <a:lnTo>
                    <a:pt x="0" y="310"/>
                  </a:lnTo>
                  <a:lnTo>
                    <a:pt x="303" y="2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E6DC119F-B585-154F-A9B7-4D1AD151E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5302" y="6347161"/>
              <a:ext cx="389998" cy="307605"/>
            </a:xfrm>
            <a:custGeom>
              <a:avLst/>
              <a:gdLst>
                <a:gd name="T0" fmla="*/ 303 w 312"/>
                <a:gd name="T1" fmla="*/ 0 h 246"/>
                <a:gd name="T2" fmla="*/ 0 w 312"/>
                <a:gd name="T3" fmla="*/ 67 h 246"/>
                <a:gd name="T4" fmla="*/ 255 w 312"/>
                <a:gd name="T5" fmla="*/ 245 h 246"/>
                <a:gd name="T6" fmla="*/ 255 w 312"/>
                <a:gd name="T7" fmla="*/ 245 h 246"/>
                <a:gd name="T8" fmla="*/ 311 w 312"/>
                <a:gd name="T9" fmla="*/ 67 h 246"/>
                <a:gd name="T10" fmla="*/ 311 w 312"/>
                <a:gd name="T11" fmla="*/ 67 h 246"/>
                <a:gd name="T12" fmla="*/ 303 w 312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246">
                  <a:moveTo>
                    <a:pt x="303" y="0"/>
                  </a:moveTo>
                  <a:lnTo>
                    <a:pt x="0" y="67"/>
                  </a:lnTo>
                  <a:lnTo>
                    <a:pt x="255" y="245"/>
                  </a:lnTo>
                  <a:lnTo>
                    <a:pt x="255" y="245"/>
                  </a:lnTo>
                  <a:cubicBezTo>
                    <a:pt x="290" y="194"/>
                    <a:pt x="311" y="133"/>
                    <a:pt x="311" y="67"/>
                  </a:cubicBezTo>
                  <a:lnTo>
                    <a:pt x="311" y="67"/>
                  </a:lnTo>
                  <a:cubicBezTo>
                    <a:pt x="311" y="45"/>
                    <a:pt x="308" y="22"/>
                    <a:pt x="303" y="0"/>
                  </a:cubicBezTo>
                </a:path>
              </a:pathLst>
            </a:custGeom>
            <a:solidFill>
              <a:srgbClr val="CE40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5ED8748E-9A2E-1A42-A1EE-881F07C68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0796" y="6363638"/>
              <a:ext cx="389998" cy="324085"/>
            </a:xfrm>
            <a:custGeom>
              <a:avLst/>
              <a:gdLst>
                <a:gd name="T0" fmla="*/ 6 w 312"/>
                <a:gd name="T1" fmla="*/ 0 h 258"/>
                <a:gd name="T2" fmla="*/ 6 w 312"/>
                <a:gd name="T3" fmla="*/ 0 h 258"/>
                <a:gd name="T4" fmla="*/ 0 w 312"/>
                <a:gd name="T5" fmla="*/ 58 h 258"/>
                <a:gd name="T6" fmla="*/ 0 w 312"/>
                <a:gd name="T7" fmla="*/ 58 h 258"/>
                <a:gd name="T8" fmla="*/ 73 w 312"/>
                <a:gd name="T9" fmla="*/ 257 h 258"/>
                <a:gd name="T10" fmla="*/ 311 w 312"/>
                <a:gd name="T11" fmla="*/ 58 h 258"/>
                <a:gd name="T12" fmla="*/ 6 w 312"/>
                <a:gd name="T13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258">
                  <a:moveTo>
                    <a:pt x="6" y="0"/>
                  </a:moveTo>
                  <a:lnTo>
                    <a:pt x="6" y="0"/>
                  </a:lnTo>
                  <a:cubicBezTo>
                    <a:pt x="2" y="19"/>
                    <a:pt x="0" y="39"/>
                    <a:pt x="0" y="58"/>
                  </a:cubicBezTo>
                  <a:lnTo>
                    <a:pt x="0" y="58"/>
                  </a:lnTo>
                  <a:cubicBezTo>
                    <a:pt x="0" y="134"/>
                    <a:pt x="27" y="203"/>
                    <a:pt x="73" y="257"/>
                  </a:cubicBezTo>
                  <a:lnTo>
                    <a:pt x="311" y="58"/>
                  </a:lnTo>
                  <a:lnTo>
                    <a:pt x="6" y="0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073575C0-AB21-904A-9B46-30027A435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8684" y="6435046"/>
              <a:ext cx="615209" cy="389998"/>
            </a:xfrm>
            <a:custGeom>
              <a:avLst/>
              <a:gdLst>
                <a:gd name="T0" fmla="*/ 0 w 494"/>
                <a:gd name="T1" fmla="*/ 199 h 312"/>
                <a:gd name="T2" fmla="*/ 0 w 494"/>
                <a:gd name="T3" fmla="*/ 199 h 312"/>
                <a:gd name="T4" fmla="*/ 238 w 494"/>
                <a:gd name="T5" fmla="*/ 311 h 312"/>
                <a:gd name="T6" fmla="*/ 238 w 494"/>
                <a:gd name="T7" fmla="*/ 311 h 312"/>
                <a:gd name="T8" fmla="*/ 493 w 494"/>
                <a:gd name="T9" fmla="*/ 178 h 312"/>
                <a:gd name="T10" fmla="*/ 238 w 494"/>
                <a:gd name="T11" fmla="*/ 0 h 312"/>
                <a:gd name="T12" fmla="*/ 0 w 494"/>
                <a:gd name="T13" fmla="*/ 1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312">
                  <a:moveTo>
                    <a:pt x="0" y="199"/>
                  </a:moveTo>
                  <a:lnTo>
                    <a:pt x="0" y="199"/>
                  </a:lnTo>
                  <a:cubicBezTo>
                    <a:pt x="57" y="268"/>
                    <a:pt x="143" y="311"/>
                    <a:pt x="238" y="311"/>
                  </a:cubicBezTo>
                  <a:lnTo>
                    <a:pt x="238" y="311"/>
                  </a:lnTo>
                  <a:cubicBezTo>
                    <a:pt x="344" y="311"/>
                    <a:pt x="437" y="258"/>
                    <a:pt x="493" y="178"/>
                  </a:cubicBezTo>
                  <a:lnTo>
                    <a:pt x="238" y="0"/>
                  </a:lnTo>
                  <a:lnTo>
                    <a:pt x="0" y="199"/>
                  </a:lnTo>
                </a:path>
              </a:pathLst>
            </a:custGeom>
            <a:solidFill>
              <a:srgbClr val="4FC2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263F3CEC-820A-274E-AFE6-687996A4B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802" y="6995328"/>
              <a:ext cx="258166" cy="461406"/>
            </a:xfrm>
            <a:custGeom>
              <a:avLst/>
              <a:gdLst>
                <a:gd name="T0" fmla="*/ 205 w 206"/>
                <a:gd name="T1" fmla="*/ 368 h 369"/>
                <a:gd name="T2" fmla="*/ 0 w 206"/>
                <a:gd name="T3" fmla="*/ 368 h 369"/>
                <a:gd name="T4" fmla="*/ 0 w 206"/>
                <a:gd name="T5" fmla="*/ 0 h 369"/>
                <a:gd name="T6" fmla="*/ 205 w 206"/>
                <a:gd name="T7" fmla="*/ 0 h 369"/>
                <a:gd name="T8" fmla="*/ 205 w 206"/>
                <a:gd name="T9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369">
                  <a:moveTo>
                    <a:pt x="205" y="368"/>
                  </a:moveTo>
                  <a:lnTo>
                    <a:pt x="0" y="368"/>
                  </a:lnTo>
                  <a:lnTo>
                    <a:pt x="0" y="0"/>
                  </a:lnTo>
                  <a:lnTo>
                    <a:pt x="205" y="0"/>
                  </a:lnTo>
                  <a:lnTo>
                    <a:pt x="205" y="368"/>
                  </a:lnTo>
                </a:path>
              </a:pathLst>
            </a:custGeom>
            <a:gradFill>
              <a:gsLst>
                <a:gs pos="29000">
                  <a:srgbClr val="4588F9"/>
                </a:gs>
                <a:gs pos="1000">
                  <a:srgbClr val="3A4EF5"/>
                </a:gs>
                <a:gs pos="90000">
                  <a:srgbClr val="4FC2FD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76">
              <a:extLst>
                <a:ext uri="{FF2B5EF4-FFF2-40B4-BE49-F238E27FC236}">
                  <a16:creationId xmlns:a16="http://schemas.microsoft.com/office/drawing/2014/main" id="{29FF48FA-DEBA-654A-8A89-E30490DF1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2917" y="6808568"/>
              <a:ext cx="252675" cy="642671"/>
            </a:xfrm>
            <a:custGeom>
              <a:avLst/>
              <a:gdLst>
                <a:gd name="T0" fmla="*/ 204 w 205"/>
                <a:gd name="T1" fmla="*/ 516 h 517"/>
                <a:gd name="T2" fmla="*/ 0 w 205"/>
                <a:gd name="T3" fmla="*/ 516 h 517"/>
                <a:gd name="T4" fmla="*/ 0 w 205"/>
                <a:gd name="T5" fmla="*/ 0 h 517"/>
                <a:gd name="T6" fmla="*/ 204 w 205"/>
                <a:gd name="T7" fmla="*/ 0 h 517"/>
                <a:gd name="T8" fmla="*/ 204 w 205"/>
                <a:gd name="T9" fmla="*/ 516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517">
                  <a:moveTo>
                    <a:pt x="204" y="516"/>
                  </a:moveTo>
                  <a:lnTo>
                    <a:pt x="0" y="51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516"/>
                  </a:lnTo>
                </a:path>
              </a:pathLst>
            </a:custGeom>
            <a:gradFill>
              <a:gsLst>
                <a:gs pos="29000">
                  <a:srgbClr val="4588F9"/>
                </a:gs>
                <a:gs pos="1000">
                  <a:srgbClr val="3A4EF5"/>
                </a:gs>
                <a:gs pos="90000">
                  <a:srgbClr val="4FC2FD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B22FBB10-01E4-DA46-AB7A-33A739187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5033" y="6457021"/>
              <a:ext cx="258166" cy="999714"/>
            </a:xfrm>
            <a:custGeom>
              <a:avLst/>
              <a:gdLst>
                <a:gd name="T0" fmla="*/ 205 w 206"/>
                <a:gd name="T1" fmla="*/ 801 h 802"/>
                <a:gd name="T2" fmla="*/ 0 w 206"/>
                <a:gd name="T3" fmla="*/ 801 h 802"/>
                <a:gd name="T4" fmla="*/ 0 w 206"/>
                <a:gd name="T5" fmla="*/ 0 h 802"/>
                <a:gd name="T6" fmla="*/ 205 w 206"/>
                <a:gd name="T7" fmla="*/ 0 h 802"/>
                <a:gd name="T8" fmla="*/ 205 w 206"/>
                <a:gd name="T9" fmla="*/ 80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802">
                  <a:moveTo>
                    <a:pt x="205" y="801"/>
                  </a:moveTo>
                  <a:lnTo>
                    <a:pt x="0" y="801"/>
                  </a:lnTo>
                  <a:lnTo>
                    <a:pt x="0" y="0"/>
                  </a:lnTo>
                  <a:lnTo>
                    <a:pt x="205" y="0"/>
                  </a:lnTo>
                  <a:lnTo>
                    <a:pt x="205" y="801"/>
                  </a:lnTo>
                </a:path>
              </a:pathLst>
            </a:custGeom>
            <a:gradFill>
              <a:gsLst>
                <a:gs pos="29000">
                  <a:srgbClr val="4588F9"/>
                </a:gs>
                <a:gs pos="1000">
                  <a:srgbClr val="3A4EF5"/>
                </a:gs>
                <a:gs pos="90000">
                  <a:srgbClr val="4FC2FD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99E3DB9E-AD1D-074C-BC31-4C3927C9F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8836" y="7692928"/>
              <a:ext cx="1707061" cy="1097343"/>
            </a:xfrm>
            <a:custGeom>
              <a:avLst/>
              <a:gdLst>
                <a:gd name="connsiteX0" fmla="*/ 0 w 1707061"/>
                <a:gd name="connsiteY0" fmla="*/ 1005210 h 1097343"/>
                <a:gd name="connsiteX1" fmla="*/ 1707061 w 1707061"/>
                <a:gd name="connsiteY1" fmla="*/ 1005210 h 1097343"/>
                <a:gd name="connsiteX2" fmla="*/ 1707061 w 1707061"/>
                <a:gd name="connsiteY2" fmla="*/ 1097343 h 1097343"/>
                <a:gd name="connsiteX3" fmla="*/ 0 w 1707061"/>
                <a:gd name="connsiteY3" fmla="*/ 1097343 h 1097343"/>
                <a:gd name="connsiteX4" fmla="*/ 0 w 1707061"/>
                <a:gd name="connsiteY4" fmla="*/ 862393 h 1097343"/>
                <a:gd name="connsiteX5" fmla="*/ 1707061 w 1707061"/>
                <a:gd name="connsiteY5" fmla="*/ 862393 h 1097343"/>
                <a:gd name="connsiteX6" fmla="*/ 1707061 w 1707061"/>
                <a:gd name="connsiteY6" fmla="*/ 954526 h 1097343"/>
                <a:gd name="connsiteX7" fmla="*/ 0 w 1707061"/>
                <a:gd name="connsiteY7" fmla="*/ 954526 h 1097343"/>
                <a:gd name="connsiteX8" fmla="*/ 0 w 1707061"/>
                <a:gd name="connsiteY8" fmla="*/ 719577 h 1097343"/>
                <a:gd name="connsiteX9" fmla="*/ 1707061 w 1707061"/>
                <a:gd name="connsiteY9" fmla="*/ 719577 h 1097343"/>
                <a:gd name="connsiteX10" fmla="*/ 1707061 w 1707061"/>
                <a:gd name="connsiteY10" fmla="*/ 811710 h 1097343"/>
                <a:gd name="connsiteX11" fmla="*/ 0 w 1707061"/>
                <a:gd name="connsiteY11" fmla="*/ 811710 h 1097343"/>
                <a:gd name="connsiteX12" fmla="*/ 0 w 1707061"/>
                <a:gd name="connsiteY12" fmla="*/ 571264 h 1097343"/>
                <a:gd name="connsiteX13" fmla="*/ 1707061 w 1707061"/>
                <a:gd name="connsiteY13" fmla="*/ 571264 h 1097343"/>
                <a:gd name="connsiteX14" fmla="*/ 1707061 w 1707061"/>
                <a:gd name="connsiteY14" fmla="*/ 663384 h 1097343"/>
                <a:gd name="connsiteX15" fmla="*/ 0 w 1707061"/>
                <a:gd name="connsiteY15" fmla="*/ 663384 h 1097343"/>
                <a:gd name="connsiteX16" fmla="*/ 0 w 1707061"/>
                <a:gd name="connsiteY16" fmla="*/ 428448 h 1097343"/>
                <a:gd name="connsiteX17" fmla="*/ 1707061 w 1707061"/>
                <a:gd name="connsiteY17" fmla="*/ 428448 h 1097343"/>
                <a:gd name="connsiteX18" fmla="*/ 1707061 w 1707061"/>
                <a:gd name="connsiteY18" fmla="*/ 520585 h 1097343"/>
                <a:gd name="connsiteX19" fmla="*/ 0 w 1707061"/>
                <a:gd name="connsiteY19" fmla="*/ 520585 h 1097343"/>
                <a:gd name="connsiteX20" fmla="*/ 0 w 1707061"/>
                <a:gd name="connsiteY20" fmla="*/ 285633 h 1097343"/>
                <a:gd name="connsiteX21" fmla="*/ 1707061 w 1707061"/>
                <a:gd name="connsiteY21" fmla="*/ 285633 h 1097343"/>
                <a:gd name="connsiteX22" fmla="*/ 1707061 w 1707061"/>
                <a:gd name="connsiteY22" fmla="*/ 377753 h 1097343"/>
                <a:gd name="connsiteX23" fmla="*/ 0 w 1707061"/>
                <a:gd name="connsiteY23" fmla="*/ 377753 h 1097343"/>
                <a:gd name="connsiteX24" fmla="*/ 0 w 1707061"/>
                <a:gd name="connsiteY24" fmla="*/ 142816 h 1097343"/>
                <a:gd name="connsiteX25" fmla="*/ 1707061 w 1707061"/>
                <a:gd name="connsiteY25" fmla="*/ 142816 h 1097343"/>
                <a:gd name="connsiteX26" fmla="*/ 1707061 w 1707061"/>
                <a:gd name="connsiteY26" fmla="*/ 234953 h 1097343"/>
                <a:gd name="connsiteX27" fmla="*/ 0 w 1707061"/>
                <a:gd name="connsiteY27" fmla="*/ 234953 h 1097343"/>
                <a:gd name="connsiteX28" fmla="*/ 0 w 1707061"/>
                <a:gd name="connsiteY28" fmla="*/ 0 h 1097343"/>
                <a:gd name="connsiteX29" fmla="*/ 1707061 w 1707061"/>
                <a:gd name="connsiteY29" fmla="*/ 0 h 1097343"/>
                <a:gd name="connsiteX30" fmla="*/ 1707061 w 1707061"/>
                <a:gd name="connsiteY30" fmla="*/ 92120 h 1097343"/>
                <a:gd name="connsiteX31" fmla="*/ 0 w 1707061"/>
                <a:gd name="connsiteY31" fmla="*/ 92120 h 109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07061" h="1097343">
                  <a:moveTo>
                    <a:pt x="0" y="1005210"/>
                  </a:moveTo>
                  <a:lnTo>
                    <a:pt x="1707061" y="1005210"/>
                  </a:lnTo>
                  <a:lnTo>
                    <a:pt x="1707061" y="1097343"/>
                  </a:lnTo>
                  <a:lnTo>
                    <a:pt x="0" y="1097343"/>
                  </a:lnTo>
                  <a:close/>
                  <a:moveTo>
                    <a:pt x="0" y="862393"/>
                  </a:moveTo>
                  <a:lnTo>
                    <a:pt x="1707061" y="862393"/>
                  </a:lnTo>
                  <a:lnTo>
                    <a:pt x="1707061" y="954526"/>
                  </a:lnTo>
                  <a:lnTo>
                    <a:pt x="0" y="954526"/>
                  </a:lnTo>
                  <a:close/>
                  <a:moveTo>
                    <a:pt x="0" y="719577"/>
                  </a:moveTo>
                  <a:lnTo>
                    <a:pt x="1707061" y="719577"/>
                  </a:lnTo>
                  <a:lnTo>
                    <a:pt x="1707061" y="811710"/>
                  </a:lnTo>
                  <a:lnTo>
                    <a:pt x="0" y="811710"/>
                  </a:lnTo>
                  <a:close/>
                  <a:moveTo>
                    <a:pt x="0" y="571264"/>
                  </a:moveTo>
                  <a:lnTo>
                    <a:pt x="1707061" y="571264"/>
                  </a:lnTo>
                  <a:lnTo>
                    <a:pt x="1707061" y="663384"/>
                  </a:lnTo>
                  <a:lnTo>
                    <a:pt x="0" y="663384"/>
                  </a:lnTo>
                  <a:close/>
                  <a:moveTo>
                    <a:pt x="0" y="428448"/>
                  </a:moveTo>
                  <a:lnTo>
                    <a:pt x="1707061" y="428448"/>
                  </a:lnTo>
                  <a:lnTo>
                    <a:pt x="1707061" y="520585"/>
                  </a:lnTo>
                  <a:lnTo>
                    <a:pt x="0" y="520585"/>
                  </a:lnTo>
                  <a:close/>
                  <a:moveTo>
                    <a:pt x="0" y="285633"/>
                  </a:moveTo>
                  <a:lnTo>
                    <a:pt x="1707061" y="285633"/>
                  </a:lnTo>
                  <a:lnTo>
                    <a:pt x="1707061" y="377753"/>
                  </a:lnTo>
                  <a:lnTo>
                    <a:pt x="0" y="377753"/>
                  </a:lnTo>
                  <a:close/>
                  <a:moveTo>
                    <a:pt x="0" y="142816"/>
                  </a:moveTo>
                  <a:lnTo>
                    <a:pt x="1707061" y="142816"/>
                  </a:lnTo>
                  <a:lnTo>
                    <a:pt x="1707061" y="234953"/>
                  </a:lnTo>
                  <a:lnTo>
                    <a:pt x="0" y="234953"/>
                  </a:lnTo>
                  <a:close/>
                  <a:moveTo>
                    <a:pt x="0" y="0"/>
                  </a:moveTo>
                  <a:lnTo>
                    <a:pt x="1707061" y="0"/>
                  </a:lnTo>
                  <a:lnTo>
                    <a:pt x="1707061" y="92120"/>
                  </a:lnTo>
                  <a:lnTo>
                    <a:pt x="0" y="9212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86">
              <a:extLst>
                <a:ext uri="{FF2B5EF4-FFF2-40B4-BE49-F238E27FC236}">
                  <a16:creationId xmlns:a16="http://schemas.microsoft.com/office/drawing/2014/main" id="{7EB1B867-62CE-9847-B364-D03693BA4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3342" y="6193357"/>
              <a:ext cx="1730273" cy="1268866"/>
            </a:xfrm>
            <a:custGeom>
              <a:avLst/>
              <a:gdLst>
                <a:gd name="T0" fmla="*/ 1379 w 1388"/>
                <a:gd name="T1" fmla="*/ 1018 h 1019"/>
                <a:gd name="T2" fmla="*/ 7 w 1388"/>
                <a:gd name="T3" fmla="*/ 1018 h 1019"/>
                <a:gd name="T4" fmla="*/ 7 w 1388"/>
                <a:gd name="T5" fmla="*/ 1018 h 1019"/>
                <a:gd name="T6" fmla="*/ 0 w 1388"/>
                <a:gd name="T7" fmla="*/ 1010 h 1019"/>
                <a:gd name="T8" fmla="*/ 0 w 1388"/>
                <a:gd name="T9" fmla="*/ 8 h 1019"/>
                <a:gd name="T10" fmla="*/ 0 w 1388"/>
                <a:gd name="T11" fmla="*/ 8 h 1019"/>
                <a:gd name="T12" fmla="*/ 7 w 1388"/>
                <a:gd name="T13" fmla="*/ 0 h 1019"/>
                <a:gd name="T14" fmla="*/ 7 w 1388"/>
                <a:gd name="T15" fmla="*/ 0 h 1019"/>
                <a:gd name="T16" fmla="*/ 15 w 1388"/>
                <a:gd name="T17" fmla="*/ 8 h 1019"/>
                <a:gd name="T18" fmla="*/ 15 w 1388"/>
                <a:gd name="T19" fmla="*/ 1002 h 1019"/>
                <a:gd name="T20" fmla="*/ 1379 w 1388"/>
                <a:gd name="T21" fmla="*/ 1002 h 1019"/>
                <a:gd name="T22" fmla="*/ 1379 w 1388"/>
                <a:gd name="T23" fmla="*/ 1002 h 1019"/>
                <a:gd name="T24" fmla="*/ 1387 w 1388"/>
                <a:gd name="T25" fmla="*/ 1010 h 1019"/>
                <a:gd name="T26" fmla="*/ 1387 w 1388"/>
                <a:gd name="T27" fmla="*/ 1010 h 1019"/>
                <a:gd name="T28" fmla="*/ 1379 w 1388"/>
                <a:gd name="T29" fmla="*/ 101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8" h="1019">
                  <a:moveTo>
                    <a:pt x="1379" y="1018"/>
                  </a:moveTo>
                  <a:lnTo>
                    <a:pt x="7" y="1018"/>
                  </a:lnTo>
                  <a:lnTo>
                    <a:pt x="7" y="1018"/>
                  </a:lnTo>
                  <a:cubicBezTo>
                    <a:pt x="3" y="1018"/>
                    <a:pt x="0" y="1014"/>
                    <a:pt x="0" y="1010"/>
                  </a:cubicBezTo>
                  <a:lnTo>
                    <a:pt x="0" y="8"/>
                  </a:lnTo>
                  <a:lnTo>
                    <a:pt x="0" y="8"/>
                  </a:lnTo>
                  <a:cubicBezTo>
                    <a:pt x="0" y="4"/>
                    <a:pt x="3" y="0"/>
                    <a:pt x="7" y="0"/>
                  </a:cubicBezTo>
                  <a:lnTo>
                    <a:pt x="7" y="0"/>
                  </a:lnTo>
                  <a:cubicBezTo>
                    <a:pt x="12" y="0"/>
                    <a:pt x="15" y="4"/>
                    <a:pt x="15" y="8"/>
                  </a:cubicBezTo>
                  <a:lnTo>
                    <a:pt x="15" y="1002"/>
                  </a:lnTo>
                  <a:lnTo>
                    <a:pt x="1379" y="1002"/>
                  </a:lnTo>
                  <a:lnTo>
                    <a:pt x="1379" y="1002"/>
                  </a:lnTo>
                  <a:cubicBezTo>
                    <a:pt x="1383" y="1002"/>
                    <a:pt x="1387" y="1005"/>
                    <a:pt x="1387" y="1010"/>
                  </a:cubicBezTo>
                  <a:lnTo>
                    <a:pt x="1387" y="1010"/>
                  </a:lnTo>
                  <a:cubicBezTo>
                    <a:pt x="1387" y="1014"/>
                    <a:pt x="1383" y="1018"/>
                    <a:pt x="1379" y="1018"/>
                  </a:cubicBezTo>
                </a:path>
              </a:pathLst>
            </a:custGeom>
            <a:solidFill>
              <a:srgbClr val="251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DE270A1-B3A5-8448-81AE-3B0D88185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4888" y="9291377"/>
              <a:ext cx="1059721" cy="866639"/>
            </a:xfrm>
            <a:custGeom>
              <a:avLst/>
              <a:gdLst>
                <a:gd name="connsiteX0" fmla="*/ 586087 w 1059721"/>
                <a:gd name="connsiteY0" fmla="*/ 0 h 866639"/>
                <a:gd name="connsiteX1" fmla="*/ 720699 w 1059721"/>
                <a:gd name="connsiteY1" fmla="*/ 7471 h 866639"/>
                <a:gd name="connsiteX2" fmla="*/ 880239 w 1059721"/>
                <a:gd name="connsiteY2" fmla="*/ 140704 h 866639"/>
                <a:gd name="connsiteX3" fmla="*/ 1059721 w 1059721"/>
                <a:gd name="connsiteY3" fmla="*/ 866639 h 866639"/>
                <a:gd name="connsiteX4" fmla="*/ 542463 w 1059721"/>
                <a:gd name="connsiteY4" fmla="*/ 866639 h 866639"/>
                <a:gd name="connsiteX5" fmla="*/ 386663 w 1059721"/>
                <a:gd name="connsiteY5" fmla="*/ 519236 h 866639"/>
                <a:gd name="connsiteX6" fmla="*/ 112454 w 1059721"/>
                <a:gd name="connsiteY6" fmla="*/ 803135 h 866639"/>
                <a:gd name="connsiteX7" fmla="*/ 4017 w 1059721"/>
                <a:gd name="connsiteY7" fmla="*/ 58523 h 866639"/>
                <a:gd name="connsiteX8" fmla="*/ 127411 w 1059721"/>
                <a:gd name="connsiteY8" fmla="*/ 58523 h 866639"/>
                <a:gd name="connsiteX9" fmla="*/ 174774 w 1059721"/>
                <a:gd name="connsiteY9" fmla="*/ 496823 h 866639"/>
                <a:gd name="connsiteX10" fmla="*/ 243326 w 1059721"/>
                <a:gd name="connsiteY10" fmla="*/ 277673 h 866639"/>
                <a:gd name="connsiteX11" fmla="*/ 387909 w 1059721"/>
                <a:gd name="connsiteY11" fmla="*/ 82181 h 866639"/>
                <a:gd name="connsiteX12" fmla="*/ 436519 w 1059721"/>
                <a:gd name="connsiteY12" fmla="*/ 51052 h 86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9721" h="866639">
                  <a:moveTo>
                    <a:pt x="586087" y="0"/>
                  </a:moveTo>
                  <a:lnTo>
                    <a:pt x="720699" y="7471"/>
                  </a:lnTo>
                  <a:cubicBezTo>
                    <a:pt x="797976" y="12452"/>
                    <a:pt x="862789" y="65994"/>
                    <a:pt x="880239" y="140704"/>
                  </a:cubicBezTo>
                  <a:lnTo>
                    <a:pt x="1059721" y="866639"/>
                  </a:lnTo>
                  <a:lnTo>
                    <a:pt x="542463" y="866639"/>
                  </a:lnTo>
                  <a:lnTo>
                    <a:pt x="386663" y="519236"/>
                  </a:lnTo>
                  <a:cubicBezTo>
                    <a:pt x="386663" y="519236"/>
                    <a:pt x="259529" y="803135"/>
                    <a:pt x="112454" y="803135"/>
                  </a:cubicBezTo>
                  <a:cubicBezTo>
                    <a:pt x="-32129" y="803135"/>
                    <a:pt x="4017" y="58523"/>
                    <a:pt x="4017" y="58523"/>
                  </a:cubicBezTo>
                  <a:lnTo>
                    <a:pt x="127411" y="58523"/>
                  </a:lnTo>
                  <a:lnTo>
                    <a:pt x="174774" y="496823"/>
                  </a:lnTo>
                  <a:lnTo>
                    <a:pt x="243326" y="277673"/>
                  </a:lnTo>
                  <a:cubicBezTo>
                    <a:pt x="268254" y="196737"/>
                    <a:pt x="319357" y="129498"/>
                    <a:pt x="387909" y="82181"/>
                  </a:cubicBezTo>
                  <a:lnTo>
                    <a:pt x="436519" y="51052"/>
                  </a:lnTo>
                  <a:close/>
                </a:path>
              </a:pathLst>
            </a:custGeom>
            <a:gradFill>
              <a:gsLst>
                <a:gs pos="31000">
                  <a:srgbClr val="4394FA"/>
                </a:gs>
                <a:gs pos="1000">
                  <a:srgbClr val="3A4EF5"/>
                </a:gs>
                <a:gs pos="86000">
                  <a:srgbClr val="4CD9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88">
              <a:extLst>
                <a:ext uri="{FF2B5EF4-FFF2-40B4-BE49-F238E27FC236}">
                  <a16:creationId xmlns:a16="http://schemas.microsoft.com/office/drawing/2014/main" id="{423705EA-7829-4443-A657-388BD34C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0220" y="9137572"/>
              <a:ext cx="214227" cy="318591"/>
            </a:xfrm>
            <a:custGeom>
              <a:avLst/>
              <a:gdLst>
                <a:gd name="T0" fmla="*/ 170 w 174"/>
                <a:gd name="T1" fmla="*/ 195 h 255"/>
                <a:gd name="T2" fmla="*/ 162 w 174"/>
                <a:gd name="T3" fmla="*/ 123 h 255"/>
                <a:gd name="T4" fmla="*/ 121 w 174"/>
                <a:gd name="T5" fmla="*/ 0 h 255"/>
                <a:gd name="T6" fmla="*/ 0 w 174"/>
                <a:gd name="T7" fmla="*/ 41 h 255"/>
                <a:gd name="T8" fmla="*/ 42 w 174"/>
                <a:gd name="T9" fmla="*/ 164 h 255"/>
                <a:gd name="T10" fmla="*/ 79 w 174"/>
                <a:gd name="T11" fmla="*/ 225 h 255"/>
                <a:gd name="T12" fmla="*/ 79 w 174"/>
                <a:gd name="T13" fmla="*/ 225 h 255"/>
                <a:gd name="T14" fmla="*/ 137 w 174"/>
                <a:gd name="T15" fmla="*/ 247 h 255"/>
                <a:gd name="T16" fmla="*/ 137 w 174"/>
                <a:gd name="T17" fmla="*/ 247 h 255"/>
                <a:gd name="T18" fmla="*/ 170 w 174"/>
                <a:gd name="T19" fmla="*/ 19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255">
                  <a:moveTo>
                    <a:pt x="170" y="195"/>
                  </a:moveTo>
                  <a:lnTo>
                    <a:pt x="162" y="123"/>
                  </a:lnTo>
                  <a:lnTo>
                    <a:pt x="121" y="0"/>
                  </a:lnTo>
                  <a:lnTo>
                    <a:pt x="0" y="41"/>
                  </a:lnTo>
                  <a:lnTo>
                    <a:pt x="42" y="164"/>
                  </a:lnTo>
                  <a:lnTo>
                    <a:pt x="79" y="225"/>
                  </a:lnTo>
                  <a:lnTo>
                    <a:pt x="79" y="225"/>
                  </a:lnTo>
                  <a:cubicBezTo>
                    <a:pt x="91" y="246"/>
                    <a:pt x="115" y="254"/>
                    <a:pt x="137" y="247"/>
                  </a:cubicBezTo>
                  <a:lnTo>
                    <a:pt x="137" y="247"/>
                  </a:lnTo>
                  <a:cubicBezTo>
                    <a:pt x="159" y="239"/>
                    <a:pt x="173" y="217"/>
                    <a:pt x="170" y="195"/>
                  </a:cubicBezTo>
                </a:path>
              </a:pathLst>
            </a:custGeom>
            <a:solidFill>
              <a:srgbClr val="FAB3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89">
              <a:extLst>
                <a:ext uri="{FF2B5EF4-FFF2-40B4-BE49-F238E27FC236}">
                  <a16:creationId xmlns:a16="http://schemas.microsoft.com/office/drawing/2014/main" id="{0E985E76-F3AF-4041-9559-97DD7FA9A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0222" y="9137572"/>
              <a:ext cx="164788" cy="137322"/>
            </a:xfrm>
            <a:custGeom>
              <a:avLst/>
              <a:gdLst>
                <a:gd name="T0" fmla="*/ 131 w 132"/>
                <a:gd name="T1" fmla="*/ 30 h 111"/>
                <a:gd name="T2" fmla="*/ 121 w 132"/>
                <a:gd name="T3" fmla="*/ 0 h 111"/>
                <a:gd name="T4" fmla="*/ 0 w 132"/>
                <a:gd name="T5" fmla="*/ 41 h 111"/>
                <a:gd name="T6" fmla="*/ 23 w 132"/>
                <a:gd name="T7" fmla="*/ 110 h 111"/>
                <a:gd name="T8" fmla="*/ 23 w 132"/>
                <a:gd name="T9" fmla="*/ 110 h 111"/>
                <a:gd name="T10" fmla="*/ 131 w 132"/>
                <a:gd name="T11" fmla="*/ 3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11">
                  <a:moveTo>
                    <a:pt x="131" y="30"/>
                  </a:moveTo>
                  <a:lnTo>
                    <a:pt x="121" y="0"/>
                  </a:lnTo>
                  <a:lnTo>
                    <a:pt x="0" y="41"/>
                  </a:lnTo>
                  <a:lnTo>
                    <a:pt x="23" y="110"/>
                  </a:lnTo>
                  <a:lnTo>
                    <a:pt x="23" y="110"/>
                  </a:lnTo>
                  <a:cubicBezTo>
                    <a:pt x="51" y="107"/>
                    <a:pt x="107" y="95"/>
                    <a:pt x="131" y="30"/>
                  </a:cubicBezTo>
                </a:path>
              </a:pathLst>
            </a:custGeom>
            <a:solidFill>
              <a:srgbClr val="FC9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90">
              <a:extLst>
                <a:ext uri="{FF2B5EF4-FFF2-40B4-BE49-F238E27FC236}">
                  <a16:creationId xmlns:a16="http://schemas.microsoft.com/office/drawing/2014/main" id="{2914A2B5-89E3-C244-ADF7-1515446B2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5010" y="10159260"/>
              <a:ext cx="983233" cy="510841"/>
            </a:xfrm>
            <a:custGeom>
              <a:avLst/>
              <a:gdLst>
                <a:gd name="T0" fmla="*/ 687 w 788"/>
                <a:gd name="T1" fmla="*/ 409 h 410"/>
                <a:gd name="T2" fmla="*/ 57 w 788"/>
                <a:gd name="T3" fmla="*/ 409 h 410"/>
                <a:gd name="T4" fmla="*/ 57 w 788"/>
                <a:gd name="T5" fmla="*/ 409 h 410"/>
                <a:gd name="T6" fmla="*/ 0 w 788"/>
                <a:gd name="T7" fmla="*/ 354 h 410"/>
                <a:gd name="T8" fmla="*/ 0 w 788"/>
                <a:gd name="T9" fmla="*/ 354 h 410"/>
                <a:gd name="T10" fmla="*/ 19 w 788"/>
                <a:gd name="T11" fmla="*/ 312 h 410"/>
                <a:gd name="T12" fmla="*/ 362 w 788"/>
                <a:gd name="T13" fmla="*/ 0 h 410"/>
                <a:gd name="T14" fmla="*/ 787 w 788"/>
                <a:gd name="T15" fmla="*/ 0 h 410"/>
                <a:gd name="T16" fmla="*/ 787 w 788"/>
                <a:gd name="T17" fmla="*/ 309 h 410"/>
                <a:gd name="T18" fmla="*/ 787 w 788"/>
                <a:gd name="T19" fmla="*/ 309 h 410"/>
                <a:gd name="T20" fmla="*/ 687 w 788"/>
                <a:gd name="T21" fmla="*/ 4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8" h="410">
                  <a:moveTo>
                    <a:pt x="687" y="409"/>
                  </a:moveTo>
                  <a:lnTo>
                    <a:pt x="57" y="409"/>
                  </a:lnTo>
                  <a:lnTo>
                    <a:pt x="57" y="409"/>
                  </a:lnTo>
                  <a:cubicBezTo>
                    <a:pt x="26" y="409"/>
                    <a:pt x="0" y="384"/>
                    <a:pt x="0" y="354"/>
                  </a:cubicBezTo>
                  <a:lnTo>
                    <a:pt x="0" y="354"/>
                  </a:lnTo>
                  <a:cubicBezTo>
                    <a:pt x="0" y="338"/>
                    <a:pt x="7" y="322"/>
                    <a:pt x="19" y="312"/>
                  </a:cubicBezTo>
                  <a:lnTo>
                    <a:pt x="362" y="0"/>
                  </a:lnTo>
                  <a:lnTo>
                    <a:pt x="787" y="0"/>
                  </a:lnTo>
                  <a:lnTo>
                    <a:pt x="787" y="309"/>
                  </a:lnTo>
                  <a:lnTo>
                    <a:pt x="787" y="309"/>
                  </a:lnTo>
                  <a:cubicBezTo>
                    <a:pt x="787" y="365"/>
                    <a:pt x="742" y="409"/>
                    <a:pt x="687" y="409"/>
                  </a:cubicBezTo>
                </a:path>
              </a:pathLst>
            </a:custGeom>
            <a:solidFill>
              <a:srgbClr val="EE9E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4B03FC7-5E36-F84B-B401-CF684C474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5151" y="10670099"/>
              <a:ext cx="570030" cy="839176"/>
            </a:xfrm>
            <a:custGeom>
              <a:avLst/>
              <a:gdLst>
                <a:gd name="connsiteX0" fmla="*/ 510843 w 570030"/>
                <a:gd name="connsiteY0" fmla="*/ 0 h 839176"/>
                <a:gd name="connsiteX1" fmla="*/ 570030 w 570030"/>
                <a:gd name="connsiteY1" fmla="*/ 0 h 839176"/>
                <a:gd name="connsiteX2" fmla="*/ 570030 w 570030"/>
                <a:gd name="connsiteY2" fmla="*/ 839176 h 839176"/>
                <a:gd name="connsiteX3" fmla="*/ 510843 w 570030"/>
                <a:gd name="connsiteY3" fmla="*/ 839176 h 839176"/>
                <a:gd name="connsiteX4" fmla="*/ 0 w 570030"/>
                <a:gd name="connsiteY4" fmla="*/ 0 h 839176"/>
                <a:gd name="connsiteX5" fmla="*/ 59191 w 570030"/>
                <a:gd name="connsiteY5" fmla="*/ 0 h 839176"/>
                <a:gd name="connsiteX6" fmla="*/ 59191 w 570030"/>
                <a:gd name="connsiteY6" fmla="*/ 839176 h 839176"/>
                <a:gd name="connsiteX7" fmla="*/ 0 w 570030"/>
                <a:gd name="connsiteY7" fmla="*/ 839176 h 83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030" h="839176">
                  <a:moveTo>
                    <a:pt x="510843" y="0"/>
                  </a:moveTo>
                  <a:lnTo>
                    <a:pt x="570030" y="0"/>
                  </a:lnTo>
                  <a:lnTo>
                    <a:pt x="570030" y="839176"/>
                  </a:lnTo>
                  <a:lnTo>
                    <a:pt x="510843" y="839176"/>
                  </a:lnTo>
                  <a:close/>
                  <a:moveTo>
                    <a:pt x="0" y="0"/>
                  </a:moveTo>
                  <a:lnTo>
                    <a:pt x="59191" y="0"/>
                  </a:lnTo>
                  <a:lnTo>
                    <a:pt x="59191" y="839176"/>
                  </a:lnTo>
                  <a:lnTo>
                    <a:pt x="0" y="839176"/>
                  </a:lnTo>
                  <a:close/>
                </a:path>
              </a:pathLst>
            </a:custGeom>
            <a:solidFill>
              <a:srgbClr val="9F19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93">
              <a:extLst>
                <a:ext uri="{FF2B5EF4-FFF2-40B4-BE49-F238E27FC236}">
                  <a16:creationId xmlns:a16="http://schemas.microsoft.com/office/drawing/2014/main" id="{50712C20-A118-644D-BAF7-4727F537C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714" y="11213901"/>
              <a:ext cx="137324" cy="142817"/>
            </a:xfrm>
            <a:custGeom>
              <a:avLst/>
              <a:gdLst>
                <a:gd name="T0" fmla="*/ 77 w 111"/>
                <a:gd name="T1" fmla="*/ 112 h 113"/>
                <a:gd name="T2" fmla="*/ 0 w 111"/>
                <a:gd name="T3" fmla="*/ 80 h 113"/>
                <a:gd name="T4" fmla="*/ 33 w 111"/>
                <a:gd name="T5" fmla="*/ 0 h 113"/>
                <a:gd name="T6" fmla="*/ 110 w 111"/>
                <a:gd name="T7" fmla="*/ 32 h 113"/>
                <a:gd name="T8" fmla="*/ 77 w 111"/>
                <a:gd name="T9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3">
                  <a:moveTo>
                    <a:pt x="77" y="112"/>
                  </a:moveTo>
                  <a:lnTo>
                    <a:pt x="0" y="80"/>
                  </a:lnTo>
                  <a:lnTo>
                    <a:pt x="33" y="0"/>
                  </a:lnTo>
                  <a:lnTo>
                    <a:pt x="110" y="32"/>
                  </a:lnTo>
                  <a:lnTo>
                    <a:pt x="77" y="112"/>
                  </a:lnTo>
                </a:path>
              </a:pathLst>
            </a:custGeom>
            <a:solidFill>
              <a:srgbClr val="FAB3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94">
              <a:extLst>
                <a:ext uri="{FF2B5EF4-FFF2-40B4-BE49-F238E27FC236}">
                  <a16:creationId xmlns:a16="http://schemas.microsoft.com/office/drawing/2014/main" id="{E7DEA2D1-3CE2-2E40-A426-E5CA40E18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9097" y="11263338"/>
              <a:ext cx="411973" cy="192254"/>
            </a:xfrm>
            <a:custGeom>
              <a:avLst/>
              <a:gdLst>
                <a:gd name="T0" fmla="*/ 329 w 330"/>
                <a:gd name="T1" fmla="*/ 43 h 156"/>
                <a:gd name="T2" fmla="*/ 288 w 330"/>
                <a:gd name="T3" fmla="*/ 155 h 156"/>
                <a:gd name="T4" fmla="*/ 136 w 330"/>
                <a:gd name="T5" fmla="*/ 96 h 156"/>
                <a:gd name="T6" fmla="*/ 136 w 330"/>
                <a:gd name="T7" fmla="*/ 96 h 156"/>
                <a:gd name="T8" fmla="*/ 50 w 330"/>
                <a:gd name="T9" fmla="*/ 18 h 156"/>
                <a:gd name="T10" fmla="*/ 50 w 330"/>
                <a:gd name="T11" fmla="*/ 18 h 156"/>
                <a:gd name="T12" fmla="*/ 163 w 330"/>
                <a:gd name="T13" fmla="*/ 28 h 156"/>
                <a:gd name="T14" fmla="*/ 163 w 330"/>
                <a:gd name="T15" fmla="*/ 28 h 156"/>
                <a:gd name="T16" fmla="*/ 219 w 330"/>
                <a:gd name="T17" fmla="*/ 3 h 156"/>
                <a:gd name="T18" fmla="*/ 219 w 330"/>
                <a:gd name="T19" fmla="*/ 3 h 156"/>
                <a:gd name="T20" fmla="*/ 243 w 330"/>
                <a:gd name="T21" fmla="*/ 32 h 156"/>
                <a:gd name="T22" fmla="*/ 243 w 330"/>
                <a:gd name="T23" fmla="*/ 32 h 156"/>
                <a:gd name="T24" fmla="*/ 281 w 330"/>
                <a:gd name="T25" fmla="*/ 46 h 156"/>
                <a:gd name="T26" fmla="*/ 281 w 330"/>
                <a:gd name="T27" fmla="*/ 46 h 156"/>
                <a:gd name="T28" fmla="*/ 329 w 330"/>
                <a:gd name="T29" fmla="*/ 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0" h="156">
                  <a:moveTo>
                    <a:pt x="329" y="43"/>
                  </a:moveTo>
                  <a:lnTo>
                    <a:pt x="288" y="155"/>
                  </a:lnTo>
                  <a:lnTo>
                    <a:pt x="136" y="96"/>
                  </a:lnTo>
                  <a:lnTo>
                    <a:pt x="136" y="96"/>
                  </a:lnTo>
                  <a:cubicBezTo>
                    <a:pt x="136" y="96"/>
                    <a:pt x="0" y="38"/>
                    <a:pt x="50" y="18"/>
                  </a:cubicBezTo>
                  <a:lnTo>
                    <a:pt x="50" y="18"/>
                  </a:lnTo>
                  <a:cubicBezTo>
                    <a:pt x="87" y="3"/>
                    <a:pt x="122" y="33"/>
                    <a:pt x="163" y="28"/>
                  </a:cubicBezTo>
                  <a:lnTo>
                    <a:pt x="163" y="28"/>
                  </a:lnTo>
                  <a:cubicBezTo>
                    <a:pt x="188" y="25"/>
                    <a:pt x="201" y="7"/>
                    <a:pt x="219" y="3"/>
                  </a:cubicBezTo>
                  <a:lnTo>
                    <a:pt x="219" y="3"/>
                  </a:lnTo>
                  <a:cubicBezTo>
                    <a:pt x="236" y="0"/>
                    <a:pt x="249" y="17"/>
                    <a:pt x="243" y="32"/>
                  </a:cubicBezTo>
                  <a:lnTo>
                    <a:pt x="243" y="32"/>
                  </a:lnTo>
                  <a:cubicBezTo>
                    <a:pt x="243" y="32"/>
                    <a:pt x="264" y="46"/>
                    <a:pt x="281" y="46"/>
                  </a:cubicBezTo>
                  <a:lnTo>
                    <a:pt x="281" y="46"/>
                  </a:lnTo>
                  <a:cubicBezTo>
                    <a:pt x="301" y="46"/>
                    <a:pt x="320" y="34"/>
                    <a:pt x="329" y="43"/>
                  </a:cubicBezTo>
                </a:path>
              </a:pathLst>
            </a:custGeom>
            <a:solidFill>
              <a:srgbClr val="3A4E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95">
              <a:extLst>
                <a:ext uri="{FF2B5EF4-FFF2-40B4-BE49-F238E27FC236}">
                  <a16:creationId xmlns:a16="http://schemas.microsoft.com/office/drawing/2014/main" id="{5A904B5A-E46C-3F42-9371-6E63EE590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5578" y="11285310"/>
              <a:ext cx="148311" cy="148311"/>
            </a:xfrm>
            <a:custGeom>
              <a:avLst/>
              <a:gdLst>
                <a:gd name="T0" fmla="*/ 69 w 118"/>
                <a:gd name="T1" fmla="*/ 119 h 120"/>
                <a:gd name="T2" fmla="*/ 0 w 118"/>
                <a:gd name="T3" fmla="*/ 72 h 120"/>
                <a:gd name="T4" fmla="*/ 48 w 118"/>
                <a:gd name="T5" fmla="*/ 0 h 120"/>
                <a:gd name="T6" fmla="*/ 117 w 118"/>
                <a:gd name="T7" fmla="*/ 46 h 120"/>
                <a:gd name="T8" fmla="*/ 69 w 118"/>
                <a:gd name="T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69" y="119"/>
                  </a:moveTo>
                  <a:lnTo>
                    <a:pt x="0" y="72"/>
                  </a:lnTo>
                  <a:lnTo>
                    <a:pt x="48" y="0"/>
                  </a:lnTo>
                  <a:lnTo>
                    <a:pt x="117" y="46"/>
                  </a:lnTo>
                  <a:lnTo>
                    <a:pt x="69" y="119"/>
                  </a:lnTo>
                </a:path>
              </a:pathLst>
            </a:custGeom>
            <a:solidFill>
              <a:srgbClr val="FAB3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BA86712-38B2-5240-87D2-BD0EA5F6A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4028" y="10159258"/>
              <a:ext cx="1580721" cy="1201704"/>
            </a:xfrm>
            <a:custGeom>
              <a:avLst/>
              <a:gdLst>
                <a:gd name="connsiteX0" fmla="*/ 1175281 w 1580721"/>
                <a:gd name="connsiteY0" fmla="*/ 0 h 1201704"/>
                <a:gd name="connsiteX1" fmla="*/ 1580721 w 1580721"/>
                <a:gd name="connsiteY1" fmla="*/ 0 h 1201704"/>
                <a:gd name="connsiteX2" fmla="*/ 684026 w 1580721"/>
                <a:gd name="connsiteY2" fmla="*/ 511098 h 1201704"/>
                <a:gd name="connsiteX3" fmla="*/ 110688 w 1580721"/>
                <a:gd name="connsiteY3" fmla="*/ 1201704 h 1201704"/>
                <a:gd name="connsiteX4" fmla="*/ 0 w 1580721"/>
                <a:gd name="connsiteY4" fmla="*/ 1126910 h 1201704"/>
                <a:gd name="connsiteX5" fmla="*/ 548464 w 1580721"/>
                <a:gd name="connsiteY5" fmla="*/ 295440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0721" h="1201704">
                  <a:moveTo>
                    <a:pt x="1175281" y="0"/>
                  </a:moveTo>
                  <a:lnTo>
                    <a:pt x="1580721" y="0"/>
                  </a:lnTo>
                  <a:cubicBezTo>
                    <a:pt x="1538436" y="448769"/>
                    <a:pt x="684026" y="511098"/>
                    <a:pt x="684026" y="511098"/>
                  </a:cubicBezTo>
                  <a:lnTo>
                    <a:pt x="110688" y="1201704"/>
                  </a:lnTo>
                  <a:cubicBezTo>
                    <a:pt x="24874" y="1200458"/>
                    <a:pt x="0" y="1126910"/>
                    <a:pt x="0" y="1126910"/>
                  </a:cubicBezTo>
                  <a:lnTo>
                    <a:pt x="548464" y="295440"/>
                  </a:lnTo>
                  <a:close/>
                </a:path>
              </a:pathLst>
            </a:custGeom>
            <a:gradFill>
              <a:gsLst>
                <a:gs pos="1000">
                  <a:srgbClr val="293579"/>
                </a:gs>
                <a:gs pos="75000">
                  <a:srgbClr val="251C5C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97">
              <a:extLst>
                <a:ext uri="{FF2B5EF4-FFF2-40B4-BE49-F238E27FC236}">
                  <a16:creationId xmlns:a16="http://schemas.microsoft.com/office/drawing/2014/main" id="{9E9B3514-5563-BC48-AEF3-779BE5D58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3182" y="9071655"/>
              <a:ext cx="269152" cy="280139"/>
            </a:xfrm>
            <a:custGeom>
              <a:avLst/>
              <a:gdLst>
                <a:gd name="T0" fmla="*/ 0 w 214"/>
                <a:gd name="T1" fmla="*/ 225 h 226"/>
                <a:gd name="T2" fmla="*/ 15 w 214"/>
                <a:gd name="T3" fmla="*/ 154 h 226"/>
                <a:gd name="T4" fmla="*/ 96 w 214"/>
                <a:gd name="T5" fmla="*/ 52 h 226"/>
                <a:gd name="T6" fmla="*/ 179 w 214"/>
                <a:gd name="T7" fmla="*/ 0 h 226"/>
                <a:gd name="T8" fmla="*/ 179 w 214"/>
                <a:gd name="T9" fmla="*/ 0 h 226"/>
                <a:gd name="T10" fmla="*/ 146 w 214"/>
                <a:gd name="T11" fmla="*/ 53 h 226"/>
                <a:gd name="T12" fmla="*/ 129 w 214"/>
                <a:gd name="T13" fmla="*/ 74 h 226"/>
                <a:gd name="T14" fmla="*/ 174 w 214"/>
                <a:gd name="T15" fmla="*/ 73 h 226"/>
                <a:gd name="T16" fmla="*/ 213 w 214"/>
                <a:gd name="T17" fmla="*/ 134 h 226"/>
                <a:gd name="T18" fmla="*/ 213 w 214"/>
                <a:gd name="T19" fmla="*/ 134 h 226"/>
                <a:gd name="T20" fmla="*/ 185 w 214"/>
                <a:gd name="T21" fmla="*/ 129 h 226"/>
                <a:gd name="T22" fmla="*/ 192 w 214"/>
                <a:gd name="T23" fmla="*/ 145 h 226"/>
                <a:gd name="T24" fmla="*/ 192 w 214"/>
                <a:gd name="T25" fmla="*/ 145 h 226"/>
                <a:gd name="T26" fmla="*/ 163 w 214"/>
                <a:gd name="T27" fmla="*/ 145 h 226"/>
                <a:gd name="T28" fmla="*/ 171 w 214"/>
                <a:gd name="T29" fmla="*/ 165 h 226"/>
                <a:gd name="T30" fmla="*/ 171 w 214"/>
                <a:gd name="T31" fmla="*/ 165 h 226"/>
                <a:gd name="T32" fmla="*/ 139 w 214"/>
                <a:gd name="T33" fmla="*/ 154 h 226"/>
                <a:gd name="T34" fmla="*/ 139 w 214"/>
                <a:gd name="T35" fmla="*/ 154 h 226"/>
                <a:gd name="T36" fmla="*/ 83 w 214"/>
                <a:gd name="T37" fmla="*/ 186 h 226"/>
                <a:gd name="T38" fmla="*/ 80 w 214"/>
                <a:gd name="T39" fmla="*/ 225 h 226"/>
                <a:gd name="T40" fmla="*/ 0 w 214"/>
                <a:gd name="T4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" h="226">
                  <a:moveTo>
                    <a:pt x="0" y="225"/>
                  </a:moveTo>
                  <a:lnTo>
                    <a:pt x="15" y="154"/>
                  </a:lnTo>
                  <a:lnTo>
                    <a:pt x="96" y="52"/>
                  </a:lnTo>
                  <a:lnTo>
                    <a:pt x="179" y="0"/>
                  </a:lnTo>
                  <a:lnTo>
                    <a:pt x="179" y="0"/>
                  </a:lnTo>
                  <a:cubicBezTo>
                    <a:pt x="179" y="0"/>
                    <a:pt x="181" y="19"/>
                    <a:pt x="146" y="53"/>
                  </a:cubicBezTo>
                  <a:lnTo>
                    <a:pt x="129" y="74"/>
                  </a:lnTo>
                  <a:lnTo>
                    <a:pt x="174" y="73"/>
                  </a:lnTo>
                  <a:lnTo>
                    <a:pt x="213" y="134"/>
                  </a:lnTo>
                  <a:lnTo>
                    <a:pt x="213" y="134"/>
                  </a:lnTo>
                  <a:cubicBezTo>
                    <a:pt x="213" y="134"/>
                    <a:pt x="206" y="145"/>
                    <a:pt x="185" y="129"/>
                  </a:cubicBezTo>
                  <a:lnTo>
                    <a:pt x="192" y="145"/>
                  </a:lnTo>
                  <a:lnTo>
                    <a:pt x="192" y="145"/>
                  </a:lnTo>
                  <a:cubicBezTo>
                    <a:pt x="192" y="145"/>
                    <a:pt x="173" y="154"/>
                    <a:pt x="163" y="145"/>
                  </a:cubicBezTo>
                  <a:lnTo>
                    <a:pt x="171" y="165"/>
                  </a:lnTo>
                  <a:lnTo>
                    <a:pt x="171" y="165"/>
                  </a:lnTo>
                  <a:cubicBezTo>
                    <a:pt x="171" y="165"/>
                    <a:pt x="159" y="176"/>
                    <a:pt x="139" y="154"/>
                  </a:cubicBezTo>
                  <a:lnTo>
                    <a:pt x="139" y="154"/>
                  </a:lnTo>
                  <a:cubicBezTo>
                    <a:pt x="139" y="154"/>
                    <a:pt x="123" y="184"/>
                    <a:pt x="83" y="186"/>
                  </a:cubicBezTo>
                  <a:lnTo>
                    <a:pt x="80" y="225"/>
                  </a:lnTo>
                  <a:lnTo>
                    <a:pt x="0" y="225"/>
                  </a:lnTo>
                </a:path>
              </a:pathLst>
            </a:custGeom>
            <a:solidFill>
              <a:srgbClr val="FAB3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98">
              <a:extLst>
                <a:ext uri="{FF2B5EF4-FFF2-40B4-BE49-F238E27FC236}">
                  <a16:creationId xmlns:a16="http://schemas.microsoft.com/office/drawing/2014/main" id="{BC9EBABD-CBC6-6F43-9B2C-203B81279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8955" y="8857432"/>
              <a:ext cx="379011" cy="389999"/>
            </a:xfrm>
            <a:custGeom>
              <a:avLst/>
              <a:gdLst>
                <a:gd name="T0" fmla="*/ 263 w 304"/>
                <a:gd name="T1" fmla="*/ 238 h 312"/>
                <a:gd name="T2" fmla="*/ 263 w 304"/>
                <a:gd name="T3" fmla="*/ 238 h 312"/>
                <a:gd name="T4" fmla="*/ 45 w 304"/>
                <a:gd name="T5" fmla="*/ 271 h 312"/>
                <a:gd name="T6" fmla="*/ 45 w 304"/>
                <a:gd name="T7" fmla="*/ 271 h 312"/>
                <a:gd name="T8" fmla="*/ 120 w 304"/>
                <a:gd name="T9" fmla="*/ 71 h 312"/>
                <a:gd name="T10" fmla="*/ 120 w 304"/>
                <a:gd name="T11" fmla="*/ 71 h 312"/>
                <a:gd name="T12" fmla="*/ 257 w 304"/>
                <a:gd name="T13" fmla="*/ 67 h 312"/>
                <a:gd name="T14" fmla="*/ 257 w 304"/>
                <a:gd name="T15" fmla="*/ 67 h 312"/>
                <a:gd name="T16" fmla="*/ 263 w 304"/>
                <a:gd name="T17" fmla="*/ 23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312">
                  <a:moveTo>
                    <a:pt x="263" y="238"/>
                  </a:moveTo>
                  <a:lnTo>
                    <a:pt x="263" y="238"/>
                  </a:lnTo>
                  <a:cubicBezTo>
                    <a:pt x="223" y="290"/>
                    <a:pt x="102" y="311"/>
                    <a:pt x="45" y="271"/>
                  </a:cubicBezTo>
                  <a:lnTo>
                    <a:pt x="45" y="271"/>
                  </a:lnTo>
                  <a:cubicBezTo>
                    <a:pt x="0" y="238"/>
                    <a:pt x="76" y="140"/>
                    <a:pt x="120" y="71"/>
                  </a:cubicBezTo>
                  <a:lnTo>
                    <a:pt x="120" y="71"/>
                  </a:lnTo>
                  <a:cubicBezTo>
                    <a:pt x="165" y="0"/>
                    <a:pt x="215" y="25"/>
                    <a:pt x="257" y="67"/>
                  </a:cubicBezTo>
                  <a:lnTo>
                    <a:pt x="257" y="67"/>
                  </a:lnTo>
                  <a:cubicBezTo>
                    <a:pt x="298" y="108"/>
                    <a:pt x="303" y="186"/>
                    <a:pt x="263" y="238"/>
                  </a:cubicBezTo>
                </a:path>
              </a:pathLst>
            </a:custGeom>
            <a:solidFill>
              <a:srgbClr val="FAB3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6E73CCB1-2CCB-DC48-965F-985AD2E3B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5956" y="8711011"/>
              <a:ext cx="363822" cy="535178"/>
            </a:xfrm>
            <a:custGeom>
              <a:avLst/>
              <a:gdLst>
                <a:gd name="connsiteX0" fmla="*/ 77103 w 363822"/>
                <a:gd name="connsiteY0" fmla="*/ 2034 h 535178"/>
                <a:gd name="connsiteX1" fmla="*/ 199023 w 363822"/>
                <a:gd name="connsiteY1" fmla="*/ 90432 h 535178"/>
                <a:gd name="connsiteX2" fmla="*/ 328572 w 363822"/>
                <a:gd name="connsiteY2" fmla="*/ 183605 h 535178"/>
                <a:gd name="connsiteX3" fmla="*/ 321098 w 363822"/>
                <a:gd name="connsiteY3" fmla="*/ 316532 h 535178"/>
                <a:gd name="connsiteX4" fmla="*/ 237639 w 363822"/>
                <a:gd name="connsiteY4" fmla="*/ 429582 h 535178"/>
                <a:gd name="connsiteX5" fmla="*/ 222691 w 363822"/>
                <a:gd name="connsiteY5" fmla="*/ 535178 h 535178"/>
                <a:gd name="connsiteX6" fmla="*/ 155600 w 363822"/>
                <a:gd name="connsiteY6" fmla="*/ 443635 h 535178"/>
                <a:gd name="connsiteX7" fmla="*/ 156209 w 363822"/>
                <a:gd name="connsiteY7" fmla="*/ 439613 h 535178"/>
                <a:gd name="connsiteX8" fmla="*/ 177153 w 363822"/>
                <a:gd name="connsiteY8" fmla="*/ 423314 h 535178"/>
                <a:gd name="connsiteX9" fmla="*/ 180791 w 363822"/>
                <a:gd name="connsiteY9" fmla="*/ 400773 h 535178"/>
                <a:gd name="connsiteX10" fmla="*/ 129857 w 363822"/>
                <a:gd name="connsiteY10" fmla="*/ 392301 h 535178"/>
                <a:gd name="connsiteX11" fmla="*/ 128678 w 363822"/>
                <a:gd name="connsiteY11" fmla="*/ 393235 h 535178"/>
                <a:gd name="connsiteX12" fmla="*/ 127241 w 363822"/>
                <a:gd name="connsiteY12" fmla="*/ 388120 h 535178"/>
                <a:gd name="connsiteX13" fmla="*/ 151687 w 363822"/>
                <a:gd name="connsiteY13" fmla="*/ 322743 h 535178"/>
                <a:gd name="connsiteX14" fmla="*/ 66982 w 363822"/>
                <a:gd name="connsiteY14" fmla="*/ 207209 h 535178"/>
                <a:gd name="connsiteX15" fmla="*/ 47051 w 363822"/>
                <a:gd name="connsiteY15" fmla="*/ 13409 h 535178"/>
                <a:gd name="connsiteX16" fmla="*/ 77103 w 363822"/>
                <a:gd name="connsiteY16" fmla="*/ 2034 h 53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3822" h="535178">
                  <a:moveTo>
                    <a:pt x="77103" y="2034"/>
                  </a:moveTo>
                  <a:cubicBezTo>
                    <a:pt x="114940" y="-5536"/>
                    <a:pt x="170996" y="4713"/>
                    <a:pt x="199023" y="90432"/>
                  </a:cubicBezTo>
                  <a:cubicBezTo>
                    <a:pt x="221445" y="163728"/>
                    <a:pt x="241376" y="142609"/>
                    <a:pt x="328572" y="183605"/>
                  </a:cubicBezTo>
                  <a:cubicBezTo>
                    <a:pt x="412032" y="223359"/>
                    <a:pt x="321098" y="316532"/>
                    <a:pt x="321098" y="316532"/>
                  </a:cubicBezTo>
                  <a:cubicBezTo>
                    <a:pt x="334801" y="403493"/>
                    <a:pt x="237639" y="429582"/>
                    <a:pt x="237639" y="429582"/>
                  </a:cubicBezTo>
                  <a:lnTo>
                    <a:pt x="222691" y="535178"/>
                  </a:lnTo>
                  <a:cubicBezTo>
                    <a:pt x="156359" y="527724"/>
                    <a:pt x="153089" y="471354"/>
                    <a:pt x="155600" y="443635"/>
                  </a:cubicBezTo>
                  <a:lnTo>
                    <a:pt x="156209" y="439613"/>
                  </a:lnTo>
                  <a:lnTo>
                    <a:pt x="177153" y="423314"/>
                  </a:lnTo>
                  <a:cubicBezTo>
                    <a:pt x="182307" y="415599"/>
                    <a:pt x="183823" y="407429"/>
                    <a:pt x="180791" y="400773"/>
                  </a:cubicBezTo>
                  <a:cubicBezTo>
                    <a:pt x="175940" y="386250"/>
                    <a:pt x="151686" y="382619"/>
                    <a:pt x="129857" y="392301"/>
                  </a:cubicBezTo>
                  <a:lnTo>
                    <a:pt x="128678" y="393235"/>
                  </a:lnTo>
                  <a:lnTo>
                    <a:pt x="127241" y="388120"/>
                  </a:lnTo>
                  <a:cubicBezTo>
                    <a:pt x="127397" y="368708"/>
                    <a:pt x="136739" y="345104"/>
                    <a:pt x="151687" y="322743"/>
                  </a:cubicBezTo>
                  <a:cubicBezTo>
                    <a:pt x="182829" y="278020"/>
                    <a:pt x="177846" y="286717"/>
                    <a:pt x="66982" y="207209"/>
                  </a:cubicBezTo>
                  <a:cubicBezTo>
                    <a:pt x="-42637" y="126459"/>
                    <a:pt x="5944" y="39498"/>
                    <a:pt x="47051" y="13409"/>
                  </a:cubicBezTo>
                  <a:cubicBezTo>
                    <a:pt x="53902" y="9061"/>
                    <a:pt x="64491" y="4558"/>
                    <a:pt x="77103" y="2034"/>
                  </a:cubicBezTo>
                  <a:close/>
                </a:path>
              </a:pathLst>
            </a:custGeom>
            <a:solidFill>
              <a:srgbClr val="251C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A85FE4A-DEF1-2041-BE83-54A725C3B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7688" y="10159261"/>
              <a:ext cx="1045089" cy="1118577"/>
            </a:xfrm>
            <a:custGeom>
              <a:avLst/>
              <a:gdLst>
                <a:gd name="connsiteX0" fmla="*/ 684952 w 1045089"/>
                <a:gd name="connsiteY0" fmla="*/ 0 h 1118577"/>
                <a:gd name="connsiteX1" fmla="*/ 1036751 w 1045089"/>
                <a:gd name="connsiteY1" fmla="*/ 0 h 1118577"/>
                <a:gd name="connsiteX2" fmla="*/ 799318 w 1045089"/>
                <a:gd name="connsiteY2" fmla="*/ 383828 h 1118577"/>
                <a:gd name="connsiteX3" fmla="*/ 462436 w 1045089"/>
                <a:gd name="connsiteY3" fmla="*/ 488508 h 1118577"/>
                <a:gd name="connsiteX4" fmla="*/ 133012 w 1045089"/>
                <a:gd name="connsiteY4" fmla="*/ 1117836 h 1118577"/>
                <a:gd name="connsiteX5" fmla="*/ 0 w 1045089"/>
                <a:gd name="connsiteY5" fmla="*/ 1053034 h 1118577"/>
                <a:gd name="connsiteX6" fmla="*/ 297103 w 1045089"/>
                <a:gd name="connsiteY6" fmla="*/ 295348 h 111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5089" h="1118577">
                  <a:moveTo>
                    <a:pt x="684952" y="0"/>
                  </a:moveTo>
                  <a:lnTo>
                    <a:pt x="1036751" y="0"/>
                  </a:lnTo>
                  <a:cubicBezTo>
                    <a:pt x="1036751" y="0"/>
                    <a:pt x="1113824" y="302825"/>
                    <a:pt x="799318" y="383828"/>
                  </a:cubicBezTo>
                  <a:lnTo>
                    <a:pt x="462436" y="488508"/>
                  </a:lnTo>
                  <a:lnTo>
                    <a:pt x="133012" y="1117836"/>
                  </a:lnTo>
                  <a:cubicBezTo>
                    <a:pt x="133012" y="1117836"/>
                    <a:pt x="31078" y="1130298"/>
                    <a:pt x="0" y="1053034"/>
                  </a:cubicBezTo>
                  <a:lnTo>
                    <a:pt x="297103" y="295348"/>
                  </a:lnTo>
                  <a:close/>
                </a:path>
              </a:pathLst>
            </a:custGeom>
            <a:gradFill>
              <a:gsLst>
                <a:gs pos="99000">
                  <a:srgbClr val="293579"/>
                </a:gs>
                <a:gs pos="14000">
                  <a:srgbClr val="251C5C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101">
              <a:extLst>
                <a:ext uri="{FF2B5EF4-FFF2-40B4-BE49-F238E27FC236}">
                  <a16:creationId xmlns:a16="http://schemas.microsoft.com/office/drawing/2014/main" id="{7C51AADB-975A-E546-A864-BAB6FE9E9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2486" y="11263336"/>
              <a:ext cx="373520" cy="258169"/>
            </a:xfrm>
            <a:custGeom>
              <a:avLst/>
              <a:gdLst>
                <a:gd name="T0" fmla="*/ 299 w 300"/>
                <a:gd name="T1" fmla="*/ 104 h 208"/>
                <a:gd name="T2" fmla="*/ 236 w 300"/>
                <a:gd name="T3" fmla="*/ 207 h 208"/>
                <a:gd name="T4" fmla="*/ 99 w 300"/>
                <a:gd name="T5" fmla="*/ 117 h 208"/>
                <a:gd name="T6" fmla="*/ 99 w 300"/>
                <a:gd name="T7" fmla="*/ 117 h 208"/>
                <a:gd name="T8" fmla="*/ 24 w 300"/>
                <a:gd name="T9" fmla="*/ 31 h 208"/>
                <a:gd name="T10" fmla="*/ 24 w 300"/>
                <a:gd name="T11" fmla="*/ 31 h 208"/>
                <a:gd name="T12" fmla="*/ 140 w 300"/>
                <a:gd name="T13" fmla="*/ 51 h 208"/>
                <a:gd name="T14" fmla="*/ 140 w 300"/>
                <a:gd name="T15" fmla="*/ 51 h 208"/>
                <a:gd name="T16" fmla="*/ 200 w 300"/>
                <a:gd name="T17" fmla="*/ 43 h 208"/>
                <a:gd name="T18" fmla="*/ 200 w 300"/>
                <a:gd name="T19" fmla="*/ 43 h 208"/>
                <a:gd name="T20" fmla="*/ 217 w 300"/>
                <a:gd name="T21" fmla="*/ 77 h 208"/>
                <a:gd name="T22" fmla="*/ 217 w 300"/>
                <a:gd name="T23" fmla="*/ 77 h 208"/>
                <a:gd name="T24" fmla="*/ 251 w 300"/>
                <a:gd name="T25" fmla="*/ 98 h 208"/>
                <a:gd name="T26" fmla="*/ 251 w 300"/>
                <a:gd name="T27" fmla="*/ 98 h 208"/>
                <a:gd name="T28" fmla="*/ 299 w 300"/>
                <a:gd name="T29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208">
                  <a:moveTo>
                    <a:pt x="299" y="104"/>
                  </a:moveTo>
                  <a:lnTo>
                    <a:pt x="236" y="207"/>
                  </a:lnTo>
                  <a:lnTo>
                    <a:pt x="99" y="117"/>
                  </a:lnTo>
                  <a:lnTo>
                    <a:pt x="99" y="117"/>
                  </a:lnTo>
                  <a:cubicBezTo>
                    <a:pt x="99" y="117"/>
                    <a:pt x="0" y="62"/>
                    <a:pt x="24" y="31"/>
                  </a:cubicBezTo>
                  <a:lnTo>
                    <a:pt x="24" y="31"/>
                  </a:lnTo>
                  <a:cubicBezTo>
                    <a:pt x="48" y="0"/>
                    <a:pt x="109" y="51"/>
                    <a:pt x="140" y="51"/>
                  </a:cubicBezTo>
                  <a:lnTo>
                    <a:pt x="140" y="51"/>
                  </a:lnTo>
                  <a:cubicBezTo>
                    <a:pt x="158" y="51"/>
                    <a:pt x="181" y="43"/>
                    <a:pt x="200" y="43"/>
                  </a:cubicBezTo>
                  <a:lnTo>
                    <a:pt x="200" y="43"/>
                  </a:lnTo>
                  <a:cubicBezTo>
                    <a:pt x="217" y="44"/>
                    <a:pt x="226" y="63"/>
                    <a:pt x="217" y="77"/>
                  </a:cubicBezTo>
                  <a:lnTo>
                    <a:pt x="217" y="77"/>
                  </a:lnTo>
                  <a:cubicBezTo>
                    <a:pt x="217" y="77"/>
                    <a:pt x="235" y="95"/>
                    <a:pt x="251" y="98"/>
                  </a:cubicBezTo>
                  <a:lnTo>
                    <a:pt x="251" y="98"/>
                  </a:lnTo>
                  <a:cubicBezTo>
                    <a:pt x="272" y="103"/>
                    <a:pt x="292" y="94"/>
                    <a:pt x="299" y="104"/>
                  </a:cubicBezTo>
                </a:path>
              </a:pathLst>
            </a:custGeom>
            <a:solidFill>
              <a:srgbClr val="3A4E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102">
              <a:extLst>
                <a:ext uri="{FF2B5EF4-FFF2-40B4-BE49-F238E27FC236}">
                  <a16:creationId xmlns:a16="http://schemas.microsoft.com/office/drawing/2014/main" id="{DFC695C2-A00F-BC4C-9C07-3BA6BDA25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2616" y="9318836"/>
              <a:ext cx="774503" cy="790984"/>
            </a:xfrm>
            <a:custGeom>
              <a:avLst/>
              <a:gdLst>
                <a:gd name="T0" fmla="*/ 255 w 621"/>
                <a:gd name="T1" fmla="*/ 0 h 636"/>
                <a:gd name="T2" fmla="*/ 333 w 621"/>
                <a:gd name="T3" fmla="*/ 22 h 636"/>
                <a:gd name="T4" fmla="*/ 333 w 621"/>
                <a:gd name="T5" fmla="*/ 22 h 636"/>
                <a:gd name="T6" fmla="*/ 410 w 621"/>
                <a:gd name="T7" fmla="*/ 83 h 636"/>
                <a:gd name="T8" fmla="*/ 410 w 621"/>
                <a:gd name="T9" fmla="*/ 83 h 636"/>
                <a:gd name="T10" fmla="*/ 607 w 621"/>
                <a:gd name="T11" fmla="*/ 557 h 636"/>
                <a:gd name="T12" fmla="*/ 607 w 621"/>
                <a:gd name="T13" fmla="*/ 557 h 636"/>
                <a:gd name="T14" fmla="*/ 500 w 621"/>
                <a:gd name="T15" fmla="*/ 635 h 636"/>
                <a:gd name="T16" fmla="*/ 0 w 621"/>
                <a:gd name="T17" fmla="*/ 635 h 636"/>
                <a:gd name="T18" fmla="*/ 0 w 621"/>
                <a:gd name="T19" fmla="*/ 547 h 636"/>
                <a:gd name="T20" fmla="*/ 410 w 621"/>
                <a:gd name="T21" fmla="*/ 486 h 636"/>
                <a:gd name="T22" fmla="*/ 279 w 621"/>
                <a:gd name="T23" fmla="*/ 225 h 636"/>
                <a:gd name="T24" fmla="*/ 279 w 621"/>
                <a:gd name="T25" fmla="*/ 225 h 636"/>
                <a:gd name="T26" fmla="*/ 251 w 621"/>
                <a:gd name="T27" fmla="*/ 16 h 636"/>
                <a:gd name="T28" fmla="*/ 255 w 621"/>
                <a:gd name="T2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1" h="636">
                  <a:moveTo>
                    <a:pt x="255" y="0"/>
                  </a:moveTo>
                  <a:lnTo>
                    <a:pt x="333" y="22"/>
                  </a:lnTo>
                  <a:lnTo>
                    <a:pt x="333" y="22"/>
                  </a:lnTo>
                  <a:cubicBezTo>
                    <a:pt x="366" y="31"/>
                    <a:pt x="394" y="53"/>
                    <a:pt x="410" y="83"/>
                  </a:cubicBezTo>
                  <a:lnTo>
                    <a:pt x="410" y="83"/>
                  </a:lnTo>
                  <a:cubicBezTo>
                    <a:pt x="471" y="196"/>
                    <a:pt x="620" y="480"/>
                    <a:pt x="607" y="557"/>
                  </a:cubicBezTo>
                  <a:lnTo>
                    <a:pt x="607" y="557"/>
                  </a:lnTo>
                  <a:cubicBezTo>
                    <a:pt x="594" y="624"/>
                    <a:pt x="500" y="635"/>
                    <a:pt x="500" y="635"/>
                  </a:cubicBezTo>
                  <a:lnTo>
                    <a:pt x="0" y="635"/>
                  </a:lnTo>
                  <a:lnTo>
                    <a:pt x="0" y="547"/>
                  </a:lnTo>
                  <a:lnTo>
                    <a:pt x="410" y="486"/>
                  </a:lnTo>
                  <a:lnTo>
                    <a:pt x="279" y="225"/>
                  </a:lnTo>
                  <a:lnTo>
                    <a:pt x="279" y="225"/>
                  </a:lnTo>
                  <a:cubicBezTo>
                    <a:pt x="247" y="160"/>
                    <a:pt x="237" y="86"/>
                    <a:pt x="251" y="16"/>
                  </a:cubicBezTo>
                  <a:lnTo>
                    <a:pt x="255" y="0"/>
                  </a:lnTo>
                </a:path>
              </a:pathLst>
            </a:custGeom>
            <a:solidFill>
              <a:srgbClr val="4CD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ED36BD91-37B2-8544-B5F4-63071DBFB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1913" y="9983483"/>
              <a:ext cx="230704" cy="126336"/>
            </a:xfrm>
            <a:custGeom>
              <a:avLst/>
              <a:gdLst>
                <a:gd name="T0" fmla="*/ 184 w 185"/>
                <a:gd name="T1" fmla="*/ 25 h 101"/>
                <a:gd name="T2" fmla="*/ 184 w 185"/>
                <a:gd name="T3" fmla="*/ 25 h 101"/>
                <a:gd name="T4" fmla="*/ 96 w 185"/>
                <a:gd name="T5" fmla="*/ 6 h 101"/>
                <a:gd name="T6" fmla="*/ 96 w 185"/>
                <a:gd name="T7" fmla="*/ 6 h 101"/>
                <a:gd name="T8" fmla="*/ 27 w 185"/>
                <a:gd name="T9" fmla="*/ 40 h 101"/>
                <a:gd name="T10" fmla="*/ 27 w 185"/>
                <a:gd name="T11" fmla="*/ 40 h 101"/>
                <a:gd name="T12" fmla="*/ 0 w 185"/>
                <a:gd name="T13" fmla="*/ 91 h 101"/>
                <a:gd name="T14" fmla="*/ 0 w 185"/>
                <a:gd name="T15" fmla="*/ 100 h 101"/>
                <a:gd name="T16" fmla="*/ 125 w 185"/>
                <a:gd name="T17" fmla="*/ 100 h 101"/>
                <a:gd name="T18" fmla="*/ 140 w 185"/>
                <a:gd name="T19" fmla="*/ 86 h 101"/>
                <a:gd name="T20" fmla="*/ 184 w 185"/>
                <a:gd name="T21" fmla="*/ 100 h 101"/>
                <a:gd name="T22" fmla="*/ 184 w 185"/>
                <a:gd name="T23" fmla="*/ 2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01">
                  <a:moveTo>
                    <a:pt x="184" y="25"/>
                  </a:moveTo>
                  <a:lnTo>
                    <a:pt x="184" y="25"/>
                  </a:lnTo>
                  <a:cubicBezTo>
                    <a:pt x="184" y="25"/>
                    <a:pt x="131" y="0"/>
                    <a:pt x="96" y="6"/>
                  </a:cubicBezTo>
                  <a:lnTo>
                    <a:pt x="96" y="6"/>
                  </a:lnTo>
                  <a:cubicBezTo>
                    <a:pt x="74" y="10"/>
                    <a:pt x="47" y="26"/>
                    <a:pt x="27" y="40"/>
                  </a:cubicBezTo>
                  <a:lnTo>
                    <a:pt x="27" y="40"/>
                  </a:lnTo>
                  <a:cubicBezTo>
                    <a:pt x="10" y="52"/>
                    <a:pt x="0" y="71"/>
                    <a:pt x="0" y="91"/>
                  </a:cubicBezTo>
                  <a:lnTo>
                    <a:pt x="0" y="100"/>
                  </a:lnTo>
                  <a:lnTo>
                    <a:pt x="125" y="100"/>
                  </a:lnTo>
                  <a:lnTo>
                    <a:pt x="140" y="86"/>
                  </a:lnTo>
                  <a:lnTo>
                    <a:pt x="184" y="100"/>
                  </a:lnTo>
                  <a:lnTo>
                    <a:pt x="184" y="25"/>
                  </a:lnTo>
                </a:path>
              </a:pathLst>
            </a:custGeom>
            <a:solidFill>
              <a:srgbClr val="FAB3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105">
              <a:extLst>
                <a:ext uri="{FF2B5EF4-FFF2-40B4-BE49-F238E27FC236}">
                  <a16:creationId xmlns:a16="http://schemas.microsoft.com/office/drawing/2014/main" id="{77F2B707-A554-9A41-8DE9-CBA9A72FD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6000" y="9472639"/>
              <a:ext cx="1356758" cy="637180"/>
            </a:xfrm>
            <a:custGeom>
              <a:avLst/>
              <a:gdLst>
                <a:gd name="T0" fmla="*/ 779 w 1090"/>
                <a:gd name="T1" fmla="*/ 463 h 511"/>
                <a:gd name="T2" fmla="*/ 602 w 1090"/>
                <a:gd name="T3" fmla="*/ 0 h 511"/>
                <a:gd name="T4" fmla="*/ 0 w 1090"/>
                <a:gd name="T5" fmla="*/ 0 h 511"/>
                <a:gd name="T6" fmla="*/ 195 w 1090"/>
                <a:gd name="T7" fmla="*/ 510 h 511"/>
                <a:gd name="T8" fmla="*/ 1089 w 1090"/>
                <a:gd name="T9" fmla="*/ 510 h 511"/>
                <a:gd name="T10" fmla="*/ 1089 w 1090"/>
                <a:gd name="T11" fmla="*/ 463 h 511"/>
                <a:gd name="T12" fmla="*/ 779 w 1090"/>
                <a:gd name="T13" fmla="*/ 46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511">
                  <a:moveTo>
                    <a:pt x="779" y="463"/>
                  </a:moveTo>
                  <a:lnTo>
                    <a:pt x="602" y="0"/>
                  </a:lnTo>
                  <a:lnTo>
                    <a:pt x="0" y="0"/>
                  </a:lnTo>
                  <a:lnTo>
                    <a:pt x="195" y="510"/>
                  </a:lnTo>
                  <a:lnTo>
                    <a:pt x="1089" y="510"/>
                  </a:lnTo>
                  <a:lnTo>
                    <a:pt x="1089" y="463"/>
                  </a:lnTo>
                  <a:lnTo>
                    <a:pt x="779" y="463"/>
                  </a:lnTo>
                </a:path>
              </a:pathLst>
            </a:custGeom>
            <a:gradFill>
              <a:gsLst>
                <a:gs pos="1000">
                  <a:srgbClr val="251C5C"/>
                </a:gs>
                <a:gs pos="86000">
                  <a:srgbClr val="4C246D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BD8F8D3-56A5-4C46-9A96-ED3E9A504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4593" y="10109819"/>
              <a:ext cx="2975926" cy="1448892"/>
            </a:xfrm>
            <a:custGeom>
              <a:avLst/>
              <a:gdLst>
                <a:gd name="connsiteX0" fmla="*/ 0 w 2975926"/>
                <a:gd name="connsiteY0" fmla="*/ 0 h 1448892"/>
                <a:gd name="connsiteX1" fmla="*/ 2975926 w 2975926"/>
                <a:gd name="connsiteY1" fmla="*/ 0 h 1448892"/>
                <a:gd name="connsiteX2" fmla="*/ 2975926 w 2975926"/>
                <a:gd name="connsiteY2" fmla="*/ 86613 h 1448892"/>
                <a:gd name="connsiteX3" fmla="*/ 2745200 w 2975926"/>
                <a:gd name="connsiteY3" fmla="*/ 86613 h 1448892"/>
                <a:gd name="connsiteX4" fmla="*/ 2745200 w 2975926"/>
                <a:gd name="connsiteY4" fmla="*/ 1448892 h 1448892"/>
                <a:gd name="connsiteX5" fmla="*/ 2680552 w 2975926"/>
                <a:gd name="connsiteY5" fmla="*/ 1448892 h 1448892"/>
                <a:gd name="connsiteX6" fmla="*/ 2680552 w 2975926"/>
                <a:gd name="connsiteY6" fmla="*/ 86613 h 1448892"/>
                <a:gd name="connsiteX7" fmla="*/ 2212383 w 2975926"/>
                <a:gd name="connsiteY7" fmla="*/ 86613 h 1448892"/>
                <a:gd name="connsiteX8" fmla="*/ 2212383 w 2975926"/>
                <a:gd name="connsiteY8" fmla="*/ 1448892 h 1448892"/>
                <a:gd name="connsiteX9" fmla="*/ 2147735 w 2975926"/>
                <a:gd name="connsiteY9" fmla="*/ 1448892 h 1448892"/>
                <a:gd name="connsiteX10" fmla="*/ 2147735 w 2975926"/>
                <a:gd name="connsiteY10" fmla="*/ 86613 h 1448892"/>
                <a:gd name="connsiteX11" fmla="*/ 877601 w 2975926"/>
                <a:gd name="connsiteY11" fmla="*/ 86613 h 1448892"/>
                <a:gd name="connsiteX12" fmla="*/ 877601 w 2975926"/>
                <a:gd name="connsiteY12" fmla="*/ 1448892 h 1448892"/>
                <a:gd name="connsiteX13" fmla="*/ 812953 w 2975926"/>
                <a:gd name="connsiteY13" fmla="*/ 1448892 h 1448892"/>
                <a:gd name="connsiteX14" fmla="*/ 812953 w 2975926"/>
                <a:gd name="connsiteY14" fmla="*/ 86613 h 1448892"/>
                <a:gd name="connsiteX15" fmla="*/ 344785 w 2975926"/>
                <a:gd name="connsiteY15" fmla="*/ 86613 h 1448892"/>
                <a:gd name="connsiteX16" fmla="*/ 344785 w 2975926"/>
                <a:gd name="connsiteY16" fmla="*/ 1448892 h 1448892"/>
                <a:gd name="connsiteX17" fmla="*/ 280137 w 2975926"/>
                <a:gd name="connsiteY17" fmla="*/ 1448892 h 1448892"/>
                <a:gd name="connsiteX18" fmla="*/ 280137 w 2975926"/>
                <a:gd name="connsiteY18" fmla="*/ 86613 h 1448892"/>
                <a:gd name="connsiteX19" fmla="*/ 0 w 2975926"/>
                <a:gd name="connsiteY19" fmla="*/ 86613 h 144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5926" h="1448892">
                  <a:moveTo>
                    <a:pt x="0" y="0"/>
                  </a:moveTo>
                  <a:lnTo>
                    <a:pt x="2975926" y="0"/>
                  </a:lnTo>
                  <a:lnTo>
                    <a:pt x="2975926" y="86613"/>
                  </a:lnTo>
                  <a:lnTo>
                    <a:pt x="2745200" y="86613"/>
                  </a:lnTo>
                  <a:lnTo>
                    <a:pt x="2745200" y="1448892"/>
                  </a:lnTo>
                  <a:lnTo>
                    <a:pt x="2680552" y="1448892"/>
                  </a:lnTo>
                  <a:lnTo>
                    <a:pt x="2680552" y="86613"/>
                  </a:lnTo>
                  <a:lnTo>
                    <a:pt x="2212383" y="86613"/>
                  </a:lnTo>
                  <a:lnTo>
                    <a:pt x="2212383" y="1448892"/>
                  </a:lnTo>
                  <a:lnTo>
                    <a:pt x="2147735" y="1448892"/>
                  </a:lnTo>
                  <a:lnTo>
                    <a:pt x="2147735" y="86613"/>
                  </a:lnTo>
                  <a:lnTo>
                    <a:pt x="877601" y="86613"/>
                  </a:lnTo>
                  <a:lnTo>
                    <a:pt x="877601" y="1448892"/>
                  </a:lnTo>
                  <a:lnTo>
                    <a:pt x="812953" y="1448892"/>
                  </a:lnTo>
                  <a:lnTo>
                    <a:pt x="812953" y="86613"/>
                  </a:lnTo>
                  <a:lnTo>
                    <a:pt x="344785" y="86613"/>
                  </a:lnTo>
                  <a:lnTo>
                    <a:pt x="344785" y="1448892"/>
                  </a:lnTo>
                  <a:lnTo>
                    <a:pt x="280137" y="1448892"/>
                  </a:lnTo>
                  <a:lnTo>
                    <a:pt x="280137" y="86613"/>
                  </a:lnTo>
                  <a:lnTo>
                    <a:pt x="0" y="86613"/>
                  </a:lnTo>
                  <a:close/>
                </a:path>
              </a:pathLst>
            </a:custGeom>
            <a:solidFill>
              <a:srgbClr val="99FF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3622467-8E41-9A42-9882-5A759377D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4731" y="10196432"/>
              <a:ext cx="2465063" cy="197785"/>
            </a:xfrm>
            <a:custGeom>
              <a:avLst/>
              <a:gdLst>
                <a:gd name="connsiteX0" fmla="*/ 2400415 w 2465063"/>
                <a:gd name="connsiteY0" fmla="*/ 0 h 197785"/>
                <a:gd name="connsiteX1" fmla="*/ 2465063 w 2465063"/>
                <a:gd name="connsiteY1" fmla="*/ 0 h 197785"/>
                <a:gd name="connsiteX2" fmla="*/ 2465063 w 2465063"/>
                <a:gd name="connsiteY2" fmla="*/ 197785 h 197785"/>
                <a:gd name="connsiteX3" fmla="*/ 2400415 w 2465063"/>
                <a:gd name="connsiteY3" fmla="*/ 197785 h 197785"/>
                <a:gd name="connsiteX4" fmla="*/ 1867598 w 2465063"/>
                <a:gd name="connsiteY4" fmla="*/ 0 h 197785"/>
                <a:gd name="connsiteX5" fmla="*/ 1932246 w 2465063"/>
                <a:gd name="connsiteY5" fmla="*/ 0 h 197785"/>
                <a:gd name="connsiteX6" fmla="*/ 1932246 w 2465063"/>
                <a:gd name="connsiteY6" fmla="*/ 197785 h 197785"/>
                <a:gd name="connsiteX7" fmla="*/ 1867598 w 2465063"/>
                <a:gd name="connsiteY7" fmla="*/ 197785 h 197785"/>
                <a:gd name="connsiteX8" fmla="*/ 532816 w 2465063"/>
                <a:gd name="connsiteY8" fmla="*/ 0 h 197785"/>
                <a:gd name="connsiteX9" fmla="*/ 597464 w 2465063"/>
                <a:gd name="connsiteY9" fmla="*/ 0 h 197785"/>
                <a:gd name="connsiteX10" fmla="*/ 597464 w 2465063"/>
                <a:gd name="connsiteY10" fmla="*/ 197785 h 197785"/>
                <a:gd name="connsiteX11" fmla="*/ 532816 w 2465063"/>
                <a:gd name="connsiteY11" fmla="*/ 197785 h 197785"/>
                <a:gd name="connsiteX12" fmla="*/ 0 w 2465063"/>
                <a:gd name="connsiteY12" fmla="*/ 0 h 197785"/>
                <a:gd name="connsiteX13" fmla="*/ 64648 w 2465063"/>
                <a:gd name="connsiteY13" fmla="*/ 0 h 197785"/>
                <a:gd name="connsiteX14" fmla="*/ 64648 w 2465063"/>
                <a:gd name="connsiteY14" fmla="*/ 197785 h 197785"/>
                <a:gd name="connsiteX15" fmla="*/ 0 w 2465063"/>
                <a:gd name="connsiteY15" fmla="*/ 197785 h 19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5063" h="197785">
                  <a:moveTo>
                    <a:pt x="2400415" y="0"/>
                  </a:moveTo>
                  <a:lnTo>
                    <a:pt x="2465063" y="0"/>
                  </a:lnTo>
                  <a:lnTo>
                    <a:pt x="2465063" y="197785"/>
                  </a:lnTo>
                  <a:lnTo>
                    <a:pt x="2400415" y="197785"/>
                  </a:lnTo>
                  <a:close/>
                  <a:moveTo>
                    <a:pt x="1867598" y="0"/>
                  </a:moveTo>
                  <a:lnTo>
                    <a:pt x="1932246" y="0"/>
                  </a:lnTo>
                  <a:lnTo>
                    <a:pt x="1932246" y="197785"/>
                  </a:lnTo>
                  <a:lnTo>
                    <a:pt x="1867598" y="197785"/>
                  </a:lnTo>
                  <a:close/>
                  <a:moveTo>
                    <a:pt x="532816" y="0"/>
                  </a:moveTo>
                  <a:lnTo>
                    <a:pt x="597464" y="0"/>
                  </a:lnTo>
                  <a:lnTo>
                    <a:pt x="597464" y="197785"/>
                  </a:lnTo>
                  <a:lnTo>
                    <a:pt x="532816" y="197785"/>
                  </a:lnTo>
                  <a:close/>
                  <a:moveTo>
                    <a:pt x="0" y="0"/>
                  </a:moveTo>
                  <a:lnTo>
                    <a:pt x="64648" y="0"/>
                  </a:lnTo>
                  <a:lnTo>
                    <a:pt x="64648" y="197785"/>
                  </a:lnTo>
                  <a:lnTo>
                    <a:pt x="0" y="197785"/>
                  </a:lnTo>
                  <a:close/>
                </a:path>
              </a:pathLst>
            </a:custGeom>
            <a:solidFill>
              <a:srgbClr val="4CD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15">
              <a:extLst>
                <a:ext uri="{FF2B5EF4-FFF2-40B4-BE49-F238E27FC236}">
                  <a16:creationId xmlns:a16="http://schemas.microsoft.com/office/drawing/2014/main" id="{26AE8D2D-39C7-5B4F-BDE1-CBE55C83E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4448" y="9730808"/>
              <a:ext cx="131830" cy="109859"/>
            </a:xfrm>
            <a:custGeom>
              <a:avLst/>
              <a:gdLst>
                <a:gd name="T0" fmla="*/ 96 w 106"/>
                <a:gd name="T1" fmla="*/ 44 h 88"/>
                <a:gd name="T2" fmla="*/ 96 w 106"/>
                <a:gd name="T3" fmla="*/ 44 h 88"/>
                <a:gd name="T4" fmla="*/ 69 w 106"/>
                <a:gd name="T5" fmla="*/ 87 h 88"/>
                <a:gd name="T6" fmla="*/ 69 w 106"/>
                <a:gd name="T7" fmla="*/ 87 h 88"/>
                <a:gd name="T8" fmla="*/ 9 w 106"/>
                <a:gd name="T9" fmla="*/ 44 h 88"/>
                <a:gd name="T10" fmla="*/ 9 w 106"/>
                <a:gd name="T11" fmla="*/ 44 h 88"/>
                <a:gd name="T12" fmla="*/ 36 w 106"/>
                <a:gd name="T13" fmla="*/ 0 h 88"/>
                <a:gd name="T14" fmla="*/ 36 w 106"/>
                <a:gd name="T15" fmla="*/ 0 h 88"/>
                <a:gd name="T16" fmla="*/ 96 w 106"/>
                <a:gd name="T17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88">
                  <a:moveTo>
                    <a:pt x="96" y="44"/>
                  </a:moveTo>
                  <a:lnTo>
                    <a:pt x="96" y="44"/>
                  </a:lnTo>
                  <a:cubicBezTo>
                    <a:pt x="105" y="67"/>
                    <a:pt x="93" y="87"/>
                    <a:pt x="69" y="87"/>
                  </a:cubicBezTo>
                  <a:lnTo>
                    <a:pt x="69" y="87"/>
                  </a:lnTo>
                  <a:cubicBezTo>
                    <a:pt x="45" y="87"/>
                    <a:pt x="18" y="67"/>
                    <a:pt x="9" y="44"/>
                  </a:cubicBezTo>
                  <a:lnTo>
                    <a:pt x="9" y="44"/>
                  </a:lnTo>
                  <a:cubicBezTo>
                    <a:pt x="0" y="20"/>
                    <a:pt x="12" y="0"/>
                    <a:pt x="36" y="0"/>
                  </a:cubicBezTo>
                  <a:lnTo>
                    <a:pt x="36" y="0"/>
                  </a:lnTo>
                  <a:cubicBezTo>
                    <a:pt x="60" y="0"/>
                    <a:pt x="87" y="20"/>
                    <a:pt x="96" y="44"/>
                  </a:cubicBezTo>
                </a:path>
              </a:pathLst>
            </a:custGeom>
            <a:solidFill>
              <a:srgbClr val="BF60DE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C053695-7401-D343-9284-8C17F0CA1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685" y="4809138"/>
              <a:ext cx="817205" cy="729316"/>
            </a:xfrm>
            <a:custGeom>
              <a:avLst/>
              <a:gdLst>
                <a:gd name="connsiteX0" fmla="*/ 0 w 817205"/>
                <a:gd name="connsiteY0" fmla="*/ 2 h 729316"/>
                <a:gd name="connsiteX1" fmla="*/ 723824 w 817205"/>
                <a:gd name="connsiteY1" fmla="*/ 506539 h 729316"/>
                <a:gd name="connsiteX2" fmla="*/ 631792 w 817205"/>
                <a:gd name="connsiteY2" fmla="*/ 729316 h 729316"/>
                <a:gd name="connsiteX3" fmla="*/ 2 w 817205"/>
                <a:gd name="connsiteY3" fmla="*/ 0 h 729316"/>
                <a:gd name="connsiteX4" fmla="*/ 817205 w 817205"/>
                <a:gd name="connsiteY4" fmla="*/ 274120 h 729316"/>
                <a:gd name="connsiteX5" fmla="*/ 770011 w 817205"/>
                <a:gd name="connsiteY5" fmla="*/ 388752 h 7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205" h="729316">
                  <a:moveTo>
                    <a:pt x="0" y="2"/>
                  </a:moveTo>
                  <a:lnTo>
                    <a:pt x="723824" y="506539"/>
                  </a:lnTo>
                  <a:lnTo>
                    <a:pt x="631792" y="729316"/>
                  </a:lnTo>
                  <a:close/>
                  <a:moveTo>
                    <a:pt x="2" y="0"/>
                  </a:moveTo>
                  <a:lnTo>
                    <a:pt x="817205" y="274120"/>
                  </a:lnTo>
                  <a:lnTo>
                    <a:pt x="770011" y="388752"/>
                  </a:lnTo>
                  <a:close/>
                </a:path>
              </a:pathLst>
            </a:custGeom>
            <a:solidFill>
              <a:srgbClr val="4CD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118">
              <a:extLst>
                <a:ext uri="{FF2B5EF4-FFF2-40B4-BE49-F238E27FC236}">
                  <a16:creationId xmlns:a16="http://schemas.microsoft.com/office/drawing/2014/main" id="{34D244C0-C53B-4D43-9CA0-DA1340D5A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9687" y="4809138"/>
              <a:ext cx="774503" cy="455912"/>
            </a:xfrm>
            <a:custGeom>
              <a:avLst/>
              <a:gdLst>
                <a:gd name="T0" fmla="*/ 0 w 621"/>
                <a:gd name="T1" fmla="*/ 0 h 367"/>
                <a:gd name="T2" fmla="*/ 524 w 621"/>
                <a:gd name="T3" fmla="*/ 366 h 367"/>
                <a:gd name="T4" fmla="*/ 620 w 621"/>
                <a:gd name="T5" fmla="*/ 312 h 367"/>
                <a:gd name="T6" fmla="*/ 0 w 621"/>
                <a:gd name="T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1" h="367">
                  <a:moveTo>
                    <a:pt x="0" y="0"/>
                  </a:moveTo>
                  <a:lnTo>
                    <a:pt x="524" y="366"/>
                  </a:lnTo>
                  <a:lnTo>
                    <a:pt x="620" y="312"/>
                  </a:lnTo>
                  <a:lnTo>
                    <a:pt x="0" y="0"/>
                  </a:lnTo>
                </a:path>
              </a:pathLst>
            </a:custGeom>
            <a:solidFill>
              <a:srgbClr val="3A4E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21668C6-29ED-124E-B2F7-2FD441BBC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1924" y="5381567"/>
              <a:ext cx="6051132" cy="3919552"/>
            </a:xfrm>
            <a:custGeom>
              <a:avLst/>
              <a:gdLst>
                <a:gd name="connsiteX0" fmla="*/ 5575437 w 6051132"/>
                <a:gd name="connsiteY0" fmla="*/ 3806679 h 3919552"/>
                <a:gd name="connsiteX1" fmla="*/ 5582970 w 6051132"/>
                <a:gd name="connsiteY1" fmla="*/ 3817843 h 3919552"/>
                <a:gd name="connsiteX2" fmla="*/ 5561626 w 6051132"/>
                <a:gd name="connsiteY2" fmla="*/ 3912110 h 3919552"/>
                <a:gd name="connsiteX3" fmla="*/ 5551582 w 6051132"/>
                <a:gd name="connsiteY3" fmla="*/ 3919552 h 3919552"/>
                <a:gd name="connsiteX4" fmla="*/ 5549071 w 6051132"/>
                <a:gd name="connsiteY4" fmla="*/ 3919552 h 3919552"/>
                <a:gd name="connsiteX5" fmla="*/ 5542794 w 6051132"/>
                <a:gd name="connsiteY5" fmla="*/ 3907148 h 3919552"/>
                <a:gd name="connsiteX6" fmla="*/ 5562882 w 6051132"/>
                <a:gd name="connsiteY6" fmla="*/ 3814121 h 3919552"/>
                <a:gd name="connsiteX7" fmla="*/ 5575437 w 6051132"/>
                <a:gd name="connsiteY7" fmla="*/ 3806679 h 3919552"/>
                <a:gd name="connsiteX8" fmla="*/ 2194185 w 6051132"/>
                <a:gd name="connsiteY8" fmla="*/ 3629225 h 3919552"/>
                <a:gd name="connsiteX9" fmla="*/ 2387281 w 6051132"/>
                <a:gd name="connsiteY9" fmla="*/ 3629225 h 3919552"/>
                <a:gd name="connsiteX10" fmla="*/ 2397247 w 6051132"/>
                <a:gd name="connsiteY10" fmla="*/ 3639187 h 3919552"/>
                <a:gd name="connsiteX11" fmla="*/ 2391775 w 6051132"/>
                <a:gd name="connsiteY11" fmla="*/ 3645439 h 3919552"/>
                <a:gd name="connsiteX12" fmla="*/ 2388527 w 6051132"/>
                <a:gd name="connsiteY12" fmla="*/ 3649149 h 3919552"/>
                <a:gd name="connsiteX13" fmla="*/ 2297585 w 6051132"/>
                <a:gd name="connsiteY13" fmla="*/ 3650394 h 3919552"/>
                <a:gd name="connsiteX14" fmla="*/ 2192939 w 6051132"/>
                <a:gd name="connsiteY14" fmla="*/ 3647903 h 3919552"/>
                <a:gd name="connsiteX15" fmla="*/ 2184218 w 6051132"/>
                <a:gd name="connsiteY15" fmla="*/ 3637941 h 3919552"/>
                <a:gd name="connsiteX16" fmla="*/ 2194185 w 6051132"/>
                <a:gd name="connsiteY16" fmla="*/ 3629225 h 3919552"/>
                <a:gd name="connsiteX17" fmla="*/ 2772229 w 6051132"/>
                <a:gd name="connsiteY17" fmla="*/ 3590622 h 3919552"/>
                <a:gd name="connsiteX18" fmla="*/ 2783441 w 6051132"/>
                <a:gd name="connsiteY18" fmla="*/ 3599339 h 3919552"/>
                <a:gd name="connsiteX19" fmla="*/ 2774720 w 6051132"/>
                <a:gd name="connsiteY19" fmla="*/ 3610546 h 3919552"/>
                <a:gd name="connsiteX20" fmla="*/ 2582869 w 6051132"/>
                <a:gd name="connsiteY20" fmla="*/ 3635451 h 3919552"/>
                <a:gd name="connsiteX21" fmla="*/ 2581623 w 6051132"/>
                <a:gd name="connsiteY21" fmla="*/ 3635451 h 3919552"/>
                <a:gd name="connsiteX22" fmla="*/ 2571657 w 6051132"/>
                <a:gd name="connsiteY22" fmla="*/ 3626734 h 3919552"/>
                <a:gd name="connsiteX23" fmla="*/ 2580378 w 6051132"/>
                <a:gd name="connsiteY23" fmla="*/ 3616772 h 3919552"/>
                <a:gd name="connsiteX24" fmla="*/ 2772229 w 6051132"/>
                <a:gd name="connsiteY24" fmla="*/ 3590622 h 3919552"/>
                <a:gd name="connsiteX25" fmla="*/ 1812975 w 6051132"/>
                <a:gd name="connsiteY25" fmla="*/ 3576924 h 3919552"/>
                <a:gd name="connsiteX26" fmla="*/ 2002334 w 6051132"/>
                <a:gd name="connsiteY26" fmla="*/ 3611791 h 3919552"/>
                <a:gd name="connsiteX27" fmla="*/ 2009809 w 6051132"/>
                <a:gd name="connsiteY27" fmla="*/ 3622998 h 3919552"/>
                <a:gd name="connsiteX28" fmla="*/ 1999842 w 6051132"/>
                <a:gd name="connsiteY28" fmla="*/ 3631715 h 3919552"/>
                <a:gd name="connsiteX29" fmla="*/ 1998597 w 6051132"/>
                <a:gd name="connsiteY29" fmla="*/ 3631715 h 3919552"/>
                <a:gd name="connsiteX30" fmla="*/ 1807992 w 6051132"/>
                <a:gd name="connsiteY30" fmla="*/ 3596848 h 3919552"/>
                <a:gd name="connsiteX31" fmla="*/ 1800517 w 6051132"/>
                <a:gd name="connsiteY31" fmla="*/ 3584395 h 3919552"/>
                <a:gd name="connsiteX32" fmla="*/ 1812975 w 6051132"/>
                <a:gd name="connsiteY32" fmla="*/ 3576924 h 3919552"/>
                <a:gd name="connsiteX33" fmla="*/ 3153439 w 6051132"/>
                <a:gd name="connsiteY33" fmla="*/ 3522133 h 3919552"/>
                <a:gd name="connsiteX34" fmla="*/ 3165896 w 6051132"/>
                <a:gd name="connsiteY34" fmla="*/ 3529605 h 3919552"/>
                <a:gd name="connsiteX35" fmla="*/ 3158421 w 6051132"/>
                <a:gd name="connsiteY35" fmla="*/ 3542057 h 3919552"/>
                <a:gd name="connsiteX36" fmla="*/ 2966571 w 6051132"/>
                <a:gd name="connsiteY36" fmla="*/ 3576924 h 3919552"/>
                <a:gd name="connsiteX37" fmla="*/ 2965325 w 6051132"/>
                <a:gd name="connsiteY37" fmla="*/ 3576924 h 3919552"/>
                <a:gd name="connsiteX38" fmla="*/ 2956605 w 6051132"/>
                <a:gd name="connsiteY38" fmla="*/ 3569453 h 3919552"/>
                <a:gd name="connsiteX39" fmla="*/ 2964079 w 6051132"/>
                <a:gd name="connsiteY39" fmla="*/ 3557000 h 3919552"/>
                <a:gd name="connsiteX40" fmla="*/ 3153439 w 6051132"/>
                <a:gd name="connsiteY40" fmla="*/ 3522133 h 3919552"/>
                <a:gd name="connsiteX41" fmla="*/ 3533403 w 6051132"/>
                <a:gd name="connsiteY41" fmla="*/ 3447418 h 3919552"/>
                <a:gd name="connsiteX42" fmla="*/ 3544615 w 6051132"/>
                <a:gd name="connsiteY42" fmla="*/ 3454889 h 3919552"/>
                <a:gd name="connsiteX43" fmla="*/ 3537140 w 6051132"/>
                <a:gd name="connsiteY43" fmla="*/ 3467342 h 3919552"/>
                <a:gd name="connsiteX44" fmla="*/ 3346535 w 6051132"/>
                <a:gd name="connsiteY44" fmla="*/ 3504699 h 3919552"/>
                <a:gd name="connsiteX45" fmla="*/ 3345289 w 6051132"/>
                <a:gd name="connsiteY45" fmla="*/ 3504699 h 3919552"/>
                <a:gd name="connsiteX46" fmla="*/ 3335323 w 6051132"/>
                <a:gd name="connsiteY46" fmla="*/ 3497228 h 3919552"/>
                <a:gd name="connsiteX47" fmla="*/ 3342797 w 6051132"/>
                <a:gd name="connsiteY47" fmla="*/ 3484775 h 3919552"/>
                <a:gd name="connsiteX48" fmla="*/ 3533403 w 6051132"/>
                <a:gd name="connsiteY48" fmla="*/ 3447418 h 3919552"/>
                <a:gd name="connsiteX49" fmla="*/ 1452943 w 6051132"/>
                <a:gd name="connsiteY49" fmla="*/ 3441192 h 3919552"/>
                <a:gd name="connsiteX50" fmla="*/ 1627353 w 6051132"/>
                <a:gd name="connsiteY50" fmla="*/ 3520888 h 3919552"/>
                <a:gd name="connsiteX51" fmla="*/ 1633582 w 6051132"/>
                <a:gd name="connsiteY51" fmla="*/ 3533340 h 3919552"/>
                <a:gd name="connsiteX52" fmla="*/ 1623616 w 6051132"/>
                <a:gd name="connsiteY52" fmla="*/ 3539567 h 3919552"/>
                <a:gd name="connsiteX53" fmla="*/ 1621124 w 6051132"/>
                <a:gd name="connsiteY53" fmla="*/ 3539567 h 3919552"/>
                <a:gd name="connsiteX54" fmla="*/ 1442977 w 6051132"/>
                <a:gd name="connsiteY54" fmla="*/ 3457380 h 3919552"/>
                <a:gd name="connsiteX55" fmla="*/ 1440485 w 6051132"/>
                <a:gd name="connsiteY55" fmla="*/ 3443682 h 3919552"/>
                <a:gd name="connsiteX56" fmla="*/ 1452943 w 6051132"/>
                <a:gd name="connsiteY56" fmla="*/ 3441192 h 3919552"/>
                <a:gd name="connsiteX57" fmla="*/ 5559047 w 6051132"/>
                <a:gd name="connsiteY57" fmla="*/ 3415041 h 3919552"/>
                <a:gd name="connsiteX58" fmla="*/ 5571505 w 6051132"/>
                <a:gd name="connsiteY58" fmla="*/ 3420023 h 3919552"/>
                <a:gd name="connsiteX59" fmla="*/ 5602650 w 6051132"/>
                <a:gd name="connsiteY59" fmla="*/ 3604319 h 3919552"/>
                <a:gd name="connsiteX60" fmla="*/ 5602650 w 6051132"/>
                <a:gd name="connsiteY60" fmla="*/ 3614281 h 3919552"/>
                <a:gd name="connsiteX61" fmla="*/ 5592683 w 6051132"/>
                <a:gd name="connsiteY61" fmla="*/ 3624243 h 3919552"/>
                <a:gd name="connsiteX62" fmla="*/ 5582717 w 6051132"/>
                <a:gd name="connsiteY62" fmla="*/ 3614281 h 3919552"/>
                <a:gd name="connsiteX63" fmla="*/ 5582717 w 6051132"/>
                <a:gd name="connsiteY63" fmla="*/ 3604319 h 3919552"/>
                <a:gd name="connsiteX64" fmla="*/ 5552819 w 6051132"/>
                <a:gd name="connsiteY64" fmla="*/ 3427494 h 3919552"/>
                <a:gd name="connsiteX65" fmla="*/ 5559047 w 6051132"/>
                <a:gd name="connsiteY65" fmla="*/ 3415041 h 3919552"/>
                <a:gd name="connsiteX66" fmla="*/ 3914613 w 6051132"/>
                <a:gd name="connsiteY66" fmla="*/ 3370213 h 3919552"/>
                <a:gd name="connsiteX67" fmla="*/ 3925825 w 6051132"/>
                <a:gd name="connsiteY67" fmla="*/ 3377684 h 3919552"/>
                <a:gd name="connsiteX68" fmla="*/ 3918350 w 6051132"/>
                <a:gd name="connsiteY68" fmla="*/ 3388891 h 3919552"/>
                <a:gd name="connsiteX69" fmla="*/ 3727745 w 6051132"/>
                <a:gd name="connsiteY69" fmla="*/ 3427494 h 3919552"/>
                <a:gd name="connsiteX70" fmla="*/ 3725253 w 6051132"/>
                <a:gd name="connsiteY70" fmla="*/ 3427494 h 3919552"/>
                <a:gd name="connsiteX71" fmla="*/ 3716533 w 6051132"/>
                <a:gd name="connsiteY71" fmla="*/ 3420023 h 3919552"/>
                <a:gd name="connsiteX72" fmla="*/ 3724007 w 6051132"/>
                <a:gd name="connsiteY72" fmla="*/ 3408815 h 3919552"/>
                <a:gd name="connsiteX73" fmla="*/ 4294577 w 6051132"/>
                <a:gd name="connsiteY73" fmla="*/ 3294252 h 3919552"/>
                <a:gd name="connsiteX74" fmla="*/ 4305789 w 6051132"/>
                <a:gd name="connsiteY74" fmla="*/ 3301724 h 3919552"/>
                <a:gd name="connsiteX75" fmla="*/ 4298314 w 6051132"/>
                <a:gd name="connsiteY75" fmla="*/ 3312931 h 3919552"/>
                <a:gd name="connsiteX76" fmla="*/ 4209085 w 6051132"/>
                <a:gd name="connsiteY76" fmla="*/ 3330209 h 3919552"/>
                <a:gd name="connsiteX77" fmla="*/ 4108103 w 6051132"/>
                <a:gd name="connsiteY77" fmla="*/ 3350211 h 3919552"/>
                <a:gd name="connsiteX78" fmla="*/ 4107709 w 6051132"/>
                <a:gd name="connsiteY78" fmla="*/ 3350289 h 3919552"/>
                <a:gd name="connsiteX79" fmla="*/ 4106463 w 6051132"/>
                <a:gd name="connsiteY79" fmla="*/ 3350289 h 3919552"/>
                <a:gd name="connsiteX80" fmla="*/ 4096497 w 6051132"/>
                <a:gd name="connsiteY80" fmla="*/ 3342817 h 3919552"/>
                <a:gd name="connsiteX81" fmla="*/ 4103972 w 6051132"/>
                <a:gd name="connsiteY81" fmla="*/ 3331610 h 3919552"/>
                <a:gd name="connsiteX82" fmla="*/ 4294577 w 6051132"/>
                <a:gd name="connsiteY82" fmla="*/ 3294252 h 3919552"/>
                <a:gd name="connsiteX83" fmla="*/ 4678278 w 6051132"/>
                <a:gd name="connsiteY83" fmla="*/ 3228254 h 3919552"/>
                <a:gd name="connsiteX84" fmla="*/ 4689490 w 6051132"/>
                <a:gd name="connsiteY84" fmla="*/ 3235725 h 3919552"/>
                <a:gd name="connsiteX85" fmla="*/ 4680769 w 6051132"/>
                <a:gd name="connsiteY85" fmla="*/ 3246933 h 3919552"/>
                <a:gd name="connsiteX86" fmla="*/ 4490165 w 6051132"/>
                <a:gd name="connsiteY86" fmla="*/ 3278064 h 3919552"/>
                <a:gd name="connsiteX87" fmla="*/ 4487673 w 6051132"/>
                <a:gd name="connsiteY87" fmla="*/ 3278064 h 3919552"/>
                <a:gd name="connsiteX88" fmla="*/ 4478953 w 6051132"/>
                <a:gd name="connsiteY88" fmla="*/ 3269347 h 3919552"/>
                <a:gd name="connsiteX89" fmla="*/ 4486427 w 6051132"/>
                <a:gd name="connsiteY89" fmla="*/ 3258140 h 3919552"/>
                <a:gd name="connsiteX90" fmla="*/ 4678278 w 6051132"/>
                <a:gd name="connsiteY90" fmla="*/ 3228254 h 3919552"/>
                <a:gd name="connsiteX91" fmla="*/ 5261305 w 6051132"/>
                <a:gd name="connsiteY91" fmla="*/ 3204594 h 3919552"/>
                <a:gd name="connsiteX92" fmla="*/ 5446927 w 6051132"/>
                <a:gd name="connsiteY92" fmla="*/ 3269347 h 3919552"/>
                <a:gd name="connsiteX93" fmla="*/ 5449419 w 6051132"/>
                <a:gd name="connsiteY93" fmla="*/ 3283045 h 3919552"/>
                <a:gd name="connsiteX94" fmla="*/ 5441944 w 6051132"/>
                <a:gd name="connsiteY94" fmla="*/ 3286781 h 3919552"/>
                <a:gd name="connsiteX95" fmla="*/ 5435715 w 6051132"/>
                <a:gd name="connsiteY95" fmla="*/ 3285535 h 3919552"/>
                <a:gd name="connsiteX96" fmla="*/ 5257568 w 6051132"/>
                <a:gd name="connsiteY96" fmla="*/ 3224518 h 3919552"/>
                <a:gd name="connsiteX97" fmla="*/ 5250093 w 6051132"/>
                <a:gd name="connsiteY97" fmla="*/ 3212066 h 3919552"/>
                <a:gd name="connsiteX98" fmla="*/ 5261305 w 6051132"/>
                <a:gd name="connsiteY98" fmla="*/ 3204594 h 3919552"/>
                <a:gd name="connsiteX99" fmla="*/ 1143989 w 6051132"/>
                <a:gd name="connsiteY99" fmla="*/ 3197123 h 3919552"/>
                <a:gd name="connsiteX100" fmla="*/ 1157692 w 6051132"/>
                <a:gd name="connsiteY100" fmla="*/ 3198368 h 3919552"/>
                <a:gd name="connsiteX101" fmla="*/ 1293483 w 6051132"/>
                <a:gd name="connsiteY101" fmla="*/ 3334100 h 3919552"/>
                <a:gd name="connsiteX102" fmla="*/ 1294729 w 6051132"/>
                <a:gd name="connsiteY102" fmla="*/ 3347798 h 3919552"/>
                <a:gd name="connsiteX103" fmla="*/ 1287254 w 6051132"/>
                <a:gd name="connsiteY103" fmla="*/ 3351534 h 3919552"/>
                <a:gd name="connsiteX104" fmla="*/ 1281025 w 6051132"/>
                <a:gd name="connsiteY104" fmla="*/ 3349043 h 3919552"/>
                <a:gd name="connsiteX105" fmla="*/ 1142743 w 6051132"/>
                <a:gd name="connsiteY105" fmla="*/ 3210821 h 3919552"/>
                <a:gd name="connsiteX106" fmla="*/ 1143989 w 6051132"/>
                <a:gd name="connsiteY106" fmla="*/ 3197123 h 3919552"/>
                <a:gd name="connsiteX107" fmla="*/ 5065717 w 6051132"/>
                <a:gd name="connsiteY107" fmla="*/ 3192142 h 3919552"/>
                <a:gd name="connsiteX108" fmla="*/ 5075683 w 6051132"/>
                <a:gd name="connsiteY108" fmla="*/ 3202104 h 3919552"/>
                <a:gd name="connsiteX109" fmla="*/ 5065717 w 6051132"/>
                <a:gd name="connsiteY109" fmla="*/ 3212066 h 3919552"/>
                <a:gd name="connsiteX110" fmla="*/ 4872621 w 6051132"/>
                <a:gd name="connsiteY110" fmla="*/ 3223273 h 3919552"/>
                <a:gd name="connsiteX111" fmla="*/ 4862654 w 6051132"/>
                <a:gd name="connsiteY111" fmla="*/ 3214556 h 3919552"/>
                <a:gd name="connsiteX112" fmla="*/ 4871375 w 6051132"/>
                <a:gd name="connsiteY112" fmla="*/ 3203349 h 3919552"/>
                <a:gd name="connsiteX113" fmla="*/ 5065717 w 6051132"/>
                <a:gd name="connsiteY113" fmla="*/ 3192142 h 3919552"/>
                <a:gd name="connsiteX114" fmla="*/ 982037 w 6051132"/>
                <a:gd name="connsiteY114" fmla="*/ 2848453 h 3919552"/>
                <a:gd name="connsiteX115" fmla="*/ 993249 w 6051132"/>
                <a:gd name="connsiteY115" fmla="*/ 2855924 h 3919552"/>
                <a:gd name="connsiteX116" fmla="*/ 1054292 w 6051132"/>
                <a:gd name="connsiteY116" fmla="*/ 3037731 h 3919552"/>
                <a:gd name="connsiteX117" fmla="*/ 1049309 w 6051132"/>
                <a:gd name="connsiteY117" fmla="*/ 3050183 h 3919552"/>
                <a:gd name="connsiteX118" fmla="*/ 1045572 w 6051132"/>
                <a:gd name="connsiteY118" fmla="*/ 3051429 h 3919552"/>
                <a:gd name="connsiteX119" fmla="*/ 1036851 w 6051132"/>
                <a:gd name="connsiteY119" fmla="*/ 3046447 h 3919552"/>
                <a:gd name="connsiteX120" fmla="*/ 974562 w 6051132"/>
                <a:gd name="connsiteY120" fmla="*/ 2859660 h 3919552"/>
                <a:gd name="connsiteX121" fmla="*/ 982037 w 6051132"/>
                <a:gd name="connsiteY121" fmla="*/ 2848453 h 3919552"/>
                <a:gd name="connsiteX122" fmla="*/ 1008198 w 6051132"/>
                <a:gd name="connsiteY122" fmla="*/ 2466161 h 3919552"/>
                <a:gd name="connsiteX123" fmla="*/ 1014427 w 6051132"/>
                <a:gd name="connsiteY123" fmla="*/ 2478614 h 3919552"/>
                <a:gd name="connsiteX124" fmla="*/ 980791 w 6051132"/>
                <a:gd name="connsiteY124" fmla="*/ 2665401 h 3919552"/>
                <a:gd name="connsiteX125" fmla="*/ 970825 w 6051132"/>
                <a:gd name="connsiteY125" fmla="*/ 2675363 h 3919552"/>
                <a:gd name="connsiteX126" fmla="*/ 969579 w 6051132"/>
                <a:gd name="connsiteY126" fmla="*/ 2675363 h 3919552"/>
                <a:gd name="connsiteX127" fmla="*/ 960858 w 6051132"/>
                <a:gd name="connsiteY127" fmla="*/ 2665401 h 3919552"/>
                <a:gd name="connsiteX128" fmla="*/ 996986 w 6051132"/>
                <a:gd name="connsiteY128" fmla="*/ 2472387 h 3919552"/>
                <a:gd name="connsiteX129" fmla="*/ 1008198 w 6051132"/>
                <a:gd name="connsiteY129" fmla="*/ 2466161 h 3919552"/>
                <a:gd name="connsiteX130" fmla="*/ 1205032 w 6051132"/>
                <a:gd name="connsiteY130" fmla="*/ 2134925 h 3919552"/>
                <a:gd name="connsiteX131" fmla="*/ 1206278 w 6051132"/>
                <a:gd name="connsiteY131" fmla="*/ 2148622 h 3919552"/>
                <a:gd name="connsiteX132" fmla="*/ 1092912 w 6051132"/>
                <a:gd name="connsiteY132" fmla="*/ 2303033 h 3919552"/>
                <a:gd name="connsiteX133" fmla="*/ 1084191 w 6051132"/>
                <a:gd name="connsiteY133" fmla="*/ 2309260 h 3919552"/>
                <a:gd name="connsiteX134" fmla="*/ 1079208 w 6051132"/>
                <a:gd name="connsiteY134" fmla="*/ 2306769 h 3919552"/>
                <a:gd name="connsiteX135" fmla="*/ 1076716 w 6051132"/>
                <a:gd name="connsiteY135" fmla="*/ 2293071 h 3919552"/>
                <a:gd name="connsiteX136" fmla="*/ 1191329 w 6051132"/>
                <a:gd name="connsiteY136" fmla="*/ 2136170 h 3919552"/>
                <a:gd name="connsiteX137" fmla="*/ 1205032 w 6051132"/>
                <a:gd name="connsiteY137" fmla="*/ 2134925 h 3919552"/>
                <a:gd name="connsiteX138" fmla="*/ 1494054 w 6051132"/>
                <a:gd name="connsiteY138" fmla="*/ 1890856 h 3919552"/>
                <a:gd name="connsiteX139" fmla="*/ 1506512 w 6051132"/>
                <a:gd name="connsiteY139" fmla="*/ 1893346 h 3919552"/>
                <a:gd name="connsiteX140" fmla="*/ 1504020 w 6051132"/>
                <a:gd name="connsiteY140" fmla="*/ 1907044 h 3919552"/>
                <a:gd name="connsiteX141" fmla="*/ 1345806 w 6051132"/>
                <a:gd name="connsiteY141" fmla="*/ 2016626 h 3919552"/>
                <a:gd name="connsiteX142" fmla="*/ 1339577 w 6051132"/>
                <a:gd name="connsiteY142" fmla="*/ 2017871 h 3919552"/>
                <a:gd name="connsiteX143" fmla="*/ 1332102 w 6051132"/>
                <a:gd name="connsiteY143" fmla="*/ 2015381 h 3919552"/>
                <a:gd name="connsiteX144" fmla="*/ 1333348 w 6051132"/>
                <a:gd name="connsiteY144" fmla="*/ 2001683 h 3919552"/>
                <a:gd name="connsiteX145" fmla="*/ 1494054 w 6051132"/>
                <a:gd name="connsiteY145" fmla="*/ 1890856 h 3919552"/>
                <a:gd name="connsiteX146" fmla="*/ 4749288 w 6051132"/>
                <a:gd name="connsiteY146" fmla="*/ 1742671 h 3919552"/>
                <a:gd name="connsiteX147" fmla="*/ 4943630 w 6051132"/>
                <a:gd name="connsiteY147" fmla="*/ 1743916 h 3919552"/>
                <a:gd name="connsiteX148" fmla="*/ 4953597 w 6051132"/>
                <a:gd name="connsiteY148" fmla="*/ 1753878 h 3919552"/>
                <a:gd name="connsiteX149" fmla="*/ 4943630 w 6051132"/>
                <a:gd name="connsiteY149" fmla="*/ 1763840 h 3919552"/>
                <a:gd name="connsiteX150" fmla="*/ 4868883 w 6051132"/>
                <a:gd name="connsiteY150" fmla="*/ 1763840 h 3919552"/>
                <a:gd name="connsiteX151" fmla="*/ 4749288 w 6051132"/>
                <a:gd name="connsiteY151" fmla="*/ 1762595 h 3919552"/>
                <a:gd name="connsiteX152" fmla="*/ 4748138 w 6051132"/>
                <a:gd name="connsiteY152" fmla="*/ 1761445 h 3919552"/>
                <a:gd name="connsiteX153" fmla="*/ 4739321 w 6051132"/>
                <a:gd name="connsiteY153" fmla="*/ 1752633 h 3919552"/>
                <a:gd name="connsiteX154" fmla="*/ 4749288 w 6051132"/>
                <a:gd name="connsiteY154" fmla="*/ 1742671 h 3919552"/>
                <a:gd name="connsiteX155" fmla="*/ 1850348 w 6051132"/>
                <a:gd name="connsiteY155" fmla="*/ 1733954 h 3919552"/>
                <a:gd name="connsiteX156" fmla="*/ 1862806 w 6051132"/>
                <a:gd name="connsiteY156" fmla="*/ 1740180 h 3919552"/>
                <a:gd name="connsiteX157" fmla="*/ 1856577 w 6051132"/>
                <a:gd name="connsiteY157" fmla="*/ 1752633 h 3919552"/>
                <a:gd name="connsiteX158" fmla="*/ 1674693 w 6051132"/>
                <a:gd name="connsiteY158" fmla="*/ 1819876 h 3919552"/>
                <a:gd name="connsiteX159" fmla="*/ 1670955 w 6051132"/>
                <a:gd name="connsiteY159" fmla="*/ 1821122 h 3919552"/>
                <a:gd name="connsiteX160" fmla="*/ 1662235 w 6051132"/>
                <a:gd name="connsiteY160" fmla="*/ 1814895 h 3919552"/>
                <a:gd name="connsiteX161" fmla="*/ 1667218 w 6051132"/>
                <a:gd name="connsiteY161" fmla="*/ 1802443 h 3919552"/>
                <a:gd name="connsiteX162" fmla="*/ 1850348 w 6051132"/>
                <a:gd name="connsiteY162" fmla="*/ 1733954 h 3919552"/>
                <a:gd name="connsiteX163" fmla="*/ 4361849 w 6051132"/>
                <a:gd name="connsiteY163" fmla="*/ 1730218 h 3919552"/>
                <a:gd name="connsiteX164" fmla="*/ 4556191 w 6051132"/>
                <a:gd name="connsiteY164" fmla="*/ 1737690 h 3919552"/>
                <a:gd name="connsiteX165" fmla="*/ 4564912 w 6051132"/>
                <a:gd name="connsiteY165" fmla="*/ 1748897 h 3919552"/>
                <a:gd name="connsiteX166" fmla="*/ 4554945 w 6051132"/>
                <a:gd name="connsiteY166" fmla="*/ 1757614 h 3919552"/>
                <a:gd name="connsiteX167" fmla="*/ 4360603 w 6051132"/>
                <a:gd name="connsiteY167" fmla="*/ 1750142 h 3919552"/>
                <a:gd name="connsiteX168" fmla="*/ 4351883 w 6051132"/>
                <a:gd name="connsiteY168" fmla="*/ 1740180 h 3919552"/>
                <a:gd name="connsiteX169" fmla="*/ 4361849 w 6051132"/>
                <a:gd name="connsiteY169" fmla="*/ 1730218 h 3919552"/>
                <a:gd name="connsiteX170" fmla="*/ 5329823 w 6051132"/>
                <a:gd name="connsiteY170" fmla="*/ 1723992 h 3919552"/>
                <a:gd name="connsiteX171" fmla="*/ 5341035 w 6051132"/>
                <a:gd name="connsiteY171" fmla="*/ 1731464 h 3919552"/>
                <a:gd name="connsiteX172" fmla="*/ 5332315 w 6051132"/>
                <a:gd name="connsiteY172" fmla="*/ 1742671 h 3919552"/>
                <a:gd name="connsiteX173" fmla="*/ 5137973 w 6051132"/>
                <a:gd name="connsiteY173" fmla="*/ 1757614 h 3919552"/>
                <a:gd name="connsiteX174" fmla="*/ 5128006 w 6051132"/>
                <a:gd name="connsiteY174" fmla="*/ 1747652 h 3919552"/>
                <a:gd name="connsiteX175" fmla="*/ 5137973 w 6051132"/>
                <a:gd name="connsiteY175" fmla="*/ 1737690 h 3919552"/>
                <a:gd name="connsiteX176" fmla="*/ 5329823 w 6051132"/>
                <a:gd name="connsiteY176" fmla="*/ 1723992 h 3919552"/>
                <a:gd name="connsiteX177" fmla="*/ 3974410 w 6051132"/>
                <a:gd name="connsiteY177" fmla="*/ 1710294 h 3919552"/>
                <a:gd name="connsiteX178" fmla="*/ 4168753 w 6051132"/>
                <a:gd name="connsiteY178" fmla="*/ 1721502 h 3919552"/>
                <a:gd name="connsiteX179" fmla="*/ 4177473 w 6051132"/>
                <a:gd name="connsiteY179" fmla="*/ 1731464 h 3919552"/>
                <a:gd name="connsiteX180" fmla="*/ 4167507 w 6051132"/>
                <a:gd name="connsiteY180" fmla="*/ 1740180 h 3919552"/>
                <a:gd name="connsiteX181" fmla="*/ 3973164 w 6051132"/>
                <a:gd name="connsiteY181" fmla="*/ 1730218 h 3919552"/>
                <a:gd name="connsiteX182" fmla="*/ 3964444 w 6051132"/>
                <a:gd name="connsiteY182" fmla="*/ 1719011 h 3919552"/>
                <a:gd name="connsiteX183" fmla="*/ 3974410 w 6051132"/>
                <a:gd name="connsiteY183" fmla="*/ 1710294 h 3919552"/>
                <a:gd name="connsiteX184" fmla="*/ 3586971 w 6051132"/>
                <a:gd name="connsiteY184" fmla="*/ 1685389 h 3919552"/>
                <a:gd name="connsiteX185" fmla="*/ 3780068 w 6051132"/>
                <a:gd name="connsiteY185" fmla="*/ 1697842 h 3919552"/>
                <a:gd name="connsiteX186" fmla="*/ 3790034 w 6051132"/>
                <a:gd name="connsiteY186" fmla="*/ 1709049 h 3919552"/>
                <a:gd name="connsiteX187" fmla="*/ 3780068 w 6051132"/>
                <a:gd name="connsiteY187" fmla="*/ 1717766 h 3919552"/>
                <a:gd name="connsiteX188" fmla="*/ 3585725 w 6051132"/>
                <a:gd name="connsiteY188" fmla="*/ 1704068 h 3919552"/>
                <a:gd name="connsiteX189" fmla="*/ 3577005 w 6051132"/>
                <a:gd name="connsiteY189" fmla="*/ 1694106 h 3919552"/>
                <a:gd name="connsiteX190" fmla="*/ 3586971 w 6051132"/>
                <a:gd name="connsiteY190" fmla="*/ 1685389 h 3919552"/>
                <a:gd name="connsiteX191" fmla="*/ 3200778 w 6051132"/>
                <a:gd name="connsiteY191" fmla="*/ 1657994 h 3919552"/>
                <a:gd name="connsiteX192" fmla="*/ 3393875 w 6051132"/>
                <a:gd name="connsiteY192" fmla="*/ 1671692 h 3919552"/>
                <a:gd name="connsiteX193" fmla="*/ 3402595 w 6051132"/>
                <a:gd name="connsiteY193" fmla="*/ 1682899 h 3919552"/>
                <a:gd name="connsiteX194" fmla="*/ 3392629 w 6051132"/>
                <a:gd name="connsiteY194" fmla="*/ 1690370 h 3919552"/>
                <a:gd name="connsiteX195" fmla="*/ 3199533 w 6051132"/>
                <a:gd name="connsiteY195" fmla="*/ 1677918 h 3919552"/>
                <a:gd name="connsiteX196" fmla="*/ 3190812 w 6051132"/>
                <a:gd name="connsiteY196" fmla="*/ 1666711 h 3919552"/>
                <a:gd name="connsiteX197" fmla="*/ 3200778 w 6051132"/>
                <a:gd name="connsiteY197" fmla="*/ 1657994 h 3919552"/>
                <a:gd name="connsiteX198" fmla="*/ 2230312 w 6051132"/>
                <a:gd name="connsiteY198" fmla="*/ 1651768 h 3919552"/>
                <a:gd name="connsiteX199" fmla="*/ 2241525 w 6051132"/>
                <a:gd name="connsiteY199" fmla="*/ 1659239 h 3919552"/>
                <a:gd name="connsiteX200" fmla="*/ 2234050 w 6051132"/>
                <a:gd name="connsiteY200" fmla="*/ 1671692 h 3919552"/>
                <a:gd name="connsiteX201" fmla="*/ 2043445 w 6051132"/>
                <a:gd name="connsiteY201" fmla="*/ 1704068 h 3919552"/>
                <a:gd name="connsiteX202" fmla="*/ 2040953 w 6051132"/>
                <a:gd name="connsiteY202" fmla="*/ 1704068 h 3919552"/>
                <a:gd name="connsiteX203" fmla="*/ 2032233 w 6051132"/>
                <a:gd name="connsiteY203" fmla="*/ 1696597 h 3919552"/>
                <a:gd name="connsiteX204" fmla="*/ 2038462 w 6051132"/>
                <a:gd name="connsiteY204" fmla="*/ 1685389 h 3919552"/>
                <a:gd name="connsiteX205" fmla="*/ 2230312 w 6051132"/>
                <a:gd name="connsiteY205" fmla="*/ 1651768 h 3919552"/>
                <a:gd name="connsiteX206" fmla="*/ 5706050 w 6051132"/>
                <a:gd name="connsiteY206" fmla="*/ 1641806 h 3919552"/>
                <a:gd name="connsiteX207" fmla="*/ 5718508 w 6051132"/>
                <a:gd name="connsiteY207" fmla="*/ 1648032 h 3919552"/>
                <a:gd name="connsiteX208" fmla="*/ 5712279 w 6051132"/>
                <a:gd name="connsiteY208" fmla="*/ 1659239 h 3919552"/>
                <a:gd name="connsiteX209" fmla="*/ 5525411 w 6051132"/>
                <a:gd name="connsiteY209" fmla="*/ 1714030 h 3919552"/>
                <a:gd name="connsiteX210" fmla="*/ 5522920 w 6051132"/>
                <a:gd name="connsiteY210" fmla="*/ 1714030 h 3919552"/>
                <a:gd name="connsiteX211" fmla="*/ 5514199 w 6051132"/>
                <a:gd name="connsiteY211" fmla="*/ 1706559 h 3919552"/>
                <a:gd name="connsiteX212" fmla="*/ 5520428 w 6051132"/>
                <a:gd name="connsiteY212" fmla="*/ 1695351 h 3919552"/>
                <a:gd name="connsiteX213" fmla="*/ 5706050 w 6051132"/>
                <a:gd name="connsiteY213" fmla="*/ 1641806 h 3919552"/>
                <a:gd name="connsiteX214" fmla="*/ 2813339 w 6051132"/>
                <a:gd name="connsiteY214" fmla="*/ 1631844 h 3919552"/>
                <a:gd name="connsiteX215" fmla="*/ 2880612 w 6051132"/>
                <a:gd name="connsiteY215" fmla="*/ 1635579 h 3919552"/>
                <a:gd name="connsiteX216" fmla="*/ 3007682 w 6051132"/>
                <a:gd name="connsiteY216" fmla="*/ 1644296 h 3919552"/>
                <a:gd name="connsiteX217" fmla="*/ 3016402 w 6051132"/>
                <a:gd name="connsiteY217" fmla="*/ 1655503 h 3919552"/>
                <a:gd name="connsiteX218" fmla="*/ 3007682 w 6051132"/>
                <a:gd name="connsiteY218" fmla="*/ 1664220 h 3919552"/>
                <a:gd name="connsiteX219" fmla="*/ 3006436 w 6051132"/>
                <a:gd name="connsiteY219" fmla="*/ 1664220 h 3919552"/>
                <a:gd name="connsiteX220" fmla="*/ 3005873 w 6051132"/>
                <a:gd name="connsiteY220" fmla="*/ 1664182 h 3919552"/>
                <a:gd name="connsiteX221" fmla="*/ 2879366 w 6051132"/>
                <a:gd name="connsiteY221" fmla="*/ 1655503 h 3919552"/>
                <a:gd name="connsiteX222" fmla="*/ 2813339 w 6051132"/>
                <a:gd name="connsiteY222" fmla="*/ 1651768 h 3919552"/>
                <a:gd name="connsiteX223" fmla="*/ 2803373 w 6051132"/>
                <a:gd name="connsiteY223" fmla="*/ 1640560 h 3919552"/>
                <a:gd name="connsiteX224" fmla="*/ 2813339 w 6051132"/>
                <a:gd name="connsiteY224" fmla="*/ 1631844 h 3919552"/>
                <a:gd name="connsiteX225" fmla="*/ 2618997 w 6051132"/>
                <a:gd name="connsiteY225" fmla="*/ 1625617 h 3919552"/>
                <a:gd name="connsiteX226" fmla="*/ 2628963 w 6051132"/>
                <a:gd name="connsiteY226" fmla="*/ 1636825 h 3919552"/>
                <a:gd name="connsiteX227" fmla="*/ 2618997 w 6051132"/>
                <a:gd name="connsiteY227" fmla="*/ 1645541 h 3919552"/>
                <a:gd name="connsiteX228" fmla="*/ 2425901 w 6051132"/>
                <a:gd name="connsiteY228" fmla="*/ 1651768 h 3919552"/>
                <a:gd name="connsiteX229" fmla="*/ 2424655 w 6051132"/>
                <a:gd name="connsiteY229" fmla="*/ 1651768 h 3919552"/>
                <a:gd name="connsiteX230" fmla="*/ 2415934 w 6051132"/>
                <a:gd name="connsiteY230" fmla="*/ 1643051 h 3919552"/>
                <a:gd name="connsiteX231" fmla="*/ 2424655 w 6051132"/>
                <a:gd name="connsiteY231" fmla="*/ 1633089 h 3919552"/>
                <a:gd name="connsiteX232" fmla="*/ 2618997 w 6051132"/>
                <a:gd name="connsiteY232" fmla="*/ 1625617 h 3919552"/>
                <a:gd name="connsiteX233" fmla="*/ 5998809 w 6051132"/>
                <a:gd name="connsiteY233" fmla="*/ 1396491 h 3919552"/>
                <a:gd name="connsiteX234" fmla="*/ 6003793 w 6051132"/>
                <a:gd name="connsiteY234" fmla="*/ 1410189 h 3919552"/>
                <a:gd name="connsiteX235" fmla="*/ 5882951 w 6051132"/>
                <a:gd name="connsiteY235" fmla="*/ 1563355 h 3919552"/>
                <a:gd name="connsiteX236" fmla="*/ 5876723 w 6051132"/>
                <a:gd name="connsiteY236" fmla="*/ 1565845 h 3919552"/>
                <a:gd name="connsiteX237" fmla="*/ 5869247 w 6051132"/>
                <a:gd name="connsiteY237" fmla="*/ 1562110 h 3919552"/>
                <a:gd name="connsiteX238" fmla="*/ 5871739 w 6051132"/>
                <a:gd name="connsiteY238" fmla="*/ 1548412 h 3919552"/>
                <a:gd name="connsiteX239" fmla="*/ 5986351 w 6051132"/>
                <a:gd name="connsiteY239" fmla="*/ 1401472 h 3919552"/>
                <a:gd name="connsiteX240" fmla="*/ 5998809 w 6051132"/>
                <a:gd name="connsiteY240" fmla="*/ 1396491 h 3919552"/>
                <a:gd name="connsiteX241" fmla="*/ 6024971 w 6051132"/>
                <a:gd name="connsiteY241" fmla="*/ 1015445 h 3919552"/>
                <a:gd name="connsiteX242" fmla="*/ 6036183 w 6051132"/>
                <a:gd name="connsiteY242" fmla="*/ 1024162 h 3919552"/>
                <a:gd name="connsiteX243" fmla="*/ 6051132 w 6051132"/>
                <a:gd name="connsiteY243" fmla="*/ 1161139 h 3919552"/>
                <a:gd name="connsiteX244" fmla="*/ 6049887 w 6051132"/>
                <a:gd name="connsiteY244" fmla="*/ 1218421 h 3919552"/>
                <a:gd name="connsiteX245" fmla="*/ 6039920 w 6051132"/>
                <a:gd name="connsiteY245" fmla="*/ 1227137 h 3919552"/>
                <a:gd name="connsiteX246" fmla="*/ 6038675 w 6051132"/>
                <a:gd name="connsiteY246" fmla="*/ 1227137 h 3919552"/>
                <a:gd name="connsiteX247" fmla="*/ 6029954 w 6051132"/>
                <a:gd name="connsiteY247" fmla="*/ 1217175 h 3919552"/>
                <a:gd name="connsiteX248" fmla="*/ 6032445 w 6051132"/>
                <a:gd name="connsiteY248" fmla="*/ 1161139 h 3919552"/>
                <a:gd name="connsiteX249" fmla="*/ 6016251 w 6051132"/>
                <a:gd name="connsiteY249" fmla="*/ 1027897 h 3919552"/>
                <a:gd name="connsiteX250" fmla="*/ 6024971 w 6051132"/>
                <a:gd name="connsiteY250" fmla="*/ 1015445 h 3919552"/>
                <a:gd name="connsiteX251" fmla="*/ 5828137 w 6051132"/>
                <a:gd name="connsiteY251" fmla="*/ 686699 h 3919552"/>
                <a:gd name="connsiteX252" fmla="*/ 5841841 w 6051132"/>
                <a:gd name="connsiteY252" fmla="*/ 686699 h 3919552"/>
                <a:gd name="connsiteX253" fmla="*/ 5962681 w 6051132"/>
                <a:gd name="connsiteY253" fmla="*/ 841110 h 3919552"/>
                <a:gd name="connsiteX254" fmla="*/ 5960190 w 6051132"/>
                <a:gd name="connsiteY254" fmla="*/ 854808 h 3919552"/>
                <a:gd name="connsiteX255" fmla="*/ 5955207 w 6051132"/>
                <a:gd name="connsiteY255" fmla="*/ 856053 h 3919552"/>
                <a:gd name="connsiteX256" fmla="*/ 5946487 w 6051132"/>
                <a:gd name="connsiteY256" fmla="*/ 851072 h 3919552"/>
                <a:gd name="connsiteX257" fmla="*/ 5828137 w 6051132"/>
                <a:gd name="connsiteY257" fmla="*/ 701642 h 3919552"/>
                <a:gd name="connsiteX258" fmla="*/ 5828137 w 6051132"/>
                <a:gd name="connsiteY258" fmla="*/ 686699 h 3919552"/>
                <a:gd name="connsiteX259" fmla="*/ 1887722 w 6051132"/>
                <a:gd name="connsiteY259" fmla="*/ 605758 h 3919552"/>
                <a:gd name="connsiteX260" fmla="*/ 1897688 w 6051132"/>
                <a:gd name="connsiteY260" fmla="*/ 614474 h 3919552"/>
                <a:gd name="connsiteX261" fmla="*/ 1888968 w 6051132"/>
                <a:gd name="connsiteY261" fmla="*/ 625682 h 3919552"/>
                <a:gd name="connsiteX262" fmla="*/ 1700854 w 6051132"/>
                <a:gd name="connsiteY262" fmla="*/ 629417 h 3919552"/>
                <a:gd name="connsiteX263" fmla="*/ 1694625 w 6051132"/>
                <a:gd name="connsiteY263" fmla="*/ 629417 h 3919552"/>
                <a:gd name="connsiteX264" fmla="*/ 1684659 w 6051132"/>
                <a:gd name="connsiteY264" fmla="*/ 619455 h 3919552"/>
                <a:gd name="connsiteX265" fmla="*/ 1694625 w 6051132"/>
                <a:gd name="connsiteY265" fmla="*/ 609493 h 3919552"/>
                <a:gd name="connsiteX266" fmla="*/ 1700854 w 6051132"/>
                <a:gd name="connsiteY266" fmla="*/ 610739 h 3919552"/>
                <a:gd name="connsiteX267" fmla="*/ 1887722 w 6051132"/>
                <a:gd name="connsiteY267" fmla="*/ 605758 h 3919552"/>
                <a:gd name="connsiteX268" fmla="*/ 1307186 w 6051132"/>
                <a:gd name="connsiteY268" fmla="*/ 587079 h 3919552"/>
                <a:gd name="connsiteX269" fmla="*/ 1500283 w 6051132"/>
                <a:gd name="connsiteY269" fmla="*/ 604512 h 3919552"/>
                <a:gd name="connsiteX270" fmla="*/ 1510249 w 6051132"/>
                <a:gd name="connsiteY270" fmla="*/ 614474 h 3919552"/>
                <a:gd name="connsiteX271" fmla="*/ 1500283 w 6051132"/>
                <a:gd name="connsiteY271" fmla="*/ 623191 h 3919552"/>
                <a:gd name="connsiteX272" fmla="*/ 1499037 w 6051132"/>
                <a:gd name="connsiteY272" fmla="*/ 623191 h 3919552"/>
                <a:gd name="connsiteX273" fmla="*/ 1305941 w 6051132"/>
                <a:gd name="connsiteY273" fmla="*/ 607003 h 3919552"/>
                <a:gd name="connsiteX274" fmla="*/ 1297220 w 6051132"/>
                <a:gd name="connsiteY274" fmla="*/ 595796 h 3919552"/>
                <a:gd name="connsiteX275" fmla="*/ 1307186 w 6051132"/>
                <a:gd name="connsiteY275" fmla="*/ 587079 h 3919552"/>
                <a:gd name="connsiteX276" fmla="*/ 2272669 w 6051132"/>
                <a:gd name="connsiteY276" fmla="*/ 568400 h 3919552"/>
                <a:gd name="connsiteX277" fmla="*/ 2283881 w 6051132"/>
                <a:gd name="connsiteY277" fmla="*/ 577117 h 3919552"/>
                <a:gd name="connsiteX278" fmla="*/ 2275161 w 6051132"/>
                <a:gd name="connsiteY278" fmla="*/ 587079 h 3919552"/>
                <a:gd name="connsiteX279" fmla="*/ 2083310 w 6051132"/>
                <a:gd name="connsiteY279" fmla="*/ 610739 h 3919552"/>
                <a:gd name="connsiteX280" fmla="*/ 2082064 w 6051132"/>
                <a:gd name="connsiteY280" fmla="*/ 610739 h 3919552"/>
                <a:gd name="connsiteX281" fmla="*/ 2072098 w 6051132"/>
                <a:gd name="connsiteY281" fmla="*/ 602022 h 3919552"/>
                <a:gd name="connsiteX282" fmla="*/ 2080818 w 6051132"/>
                <a:gd name="connsiteY282" fmla="*/ 590815 h 3919552"/>
                <a:gd name="connsiteX283" fmla="*/ 2272669 w 6051132"/>
                <a:gd name="connsiteY283" fmla="*/ 568400 h 3919552"/>
                <a:gd name="connsiteX284" fmla="*/ 928468 w 6051132"/>
                <a:gd name="connsiteY284" fmla="*/ 514854 h 3919552"/>
                <a:gd name="connsiteX285" fmla="*/ 1116581 w 6051132"/>
                <a:gd name="connsiteY285" fmla="*/ 558438 h 3919552"/>
                <a:gd name="connsiteX286" fmla="*/ 1124056 w 6051132"/>
                <a:gd name="connsiteY286" fmla="*/ 569645 h 3919552"/>
                <a:gd name="connsiteX287" fmla="*/ 1115336 w 6051132"/>
                <a:gd name="connsiteY287" fmla="*/ 577117 h 3919552"/>
                <a:gd name="connsiteX288" fmla="*/ 1112844 w 6051132"/>
                <a:gd name="connsiteY288" fmla="*/ 577117 h 3919552"/>
                <a:gd name="connsiteX289" fmla="*/ 923485 w 6051132"/>
                <a:gd name="connsiteY289" fmla="*/ 533533 h 3919552"/>
                <a:gd name="connsiteX290" fmla="*/ 916010 w 6051132"/>
                <a:gd name="connsiteY290" fmla="*/ 522326 h 3919552"/>
                <a:gd name="connsiteX291" fmla="*/ 928468 w 6051132"/>
                <a:gd name="connsiteY291" fmla="*/ 514854 h 3919552"/>
                <a:gd name="connsiteX292" fmla="*/ 2653879 w 6051132"/>
                <a:gd name="connsiteY292" fmla="*/ 498666 h 3919552"/>
                <a:gd name="connsiteX293" fmla="*/ 2665091 w 6051132"/>
                <a:gd name="connsiteY293" fmla="*/ 504892 h 3919552"/>
                <a:gd name="connsiteX294" fmla="*/ 2657616 w 6051132"/>
                <a:gd name="connsiteY294" fmla="*/ 517345 h 3919552"/>
                <a:gd name="connsiteX295" fmla="*/ 2467011 w 6051132"/>
                <a:gd name="connsiteY295" fmla="*/ 555948 h 3919552"/>
                <a:gd name="connsiteX296" fmla="*/ 2465765 w 6051132"/>
                <a:gd name="connsiteY296" fmla="*/ 555948 h 3919552"/>
                <a:gd name="connsiteX297" fmla="*/ 2455799 w 6051132"/>
                <a:gd name="connsiteY297" fmla="*/ 547231 h 3919552"/>
                <a:gd name="connsiteX298" fmla="*/ 2464520 w 6051132"/>
                <a:gd name="connsiteY298" fmla="*/ 537269 h 3919552"/>
                <a:gd name="connsiteX299" fmla="*/ 2653879 w 6051132"/>
                <a:gd name="connsiteY299" fmla="*/ 498666 h 3919552"/>
                <a:gd name="connsiteX300" fmla="*/ 5519183 w 6051132"/>
                <a:gd name="connsiteY300" fmla="*/ 468780 h 3919552"/>
                <a:gd name="connsiteX301" fmla="*/ 5689855 w 6051132"/>
                <a:gd name="connsiteY301" fmla="*/ 564664 h 3919552"/>
                <a:gd name="connsiteX302" fmla="*/ 5692347 w 6051132"/>
                <a:gd name="connsiteY302" fmla="*/ 578362 h 3919552"/>
                <a:gd name="connsiteX303" fmla="*/ 5684871 w 6051132"/>
                <a:gd name="connsiteY303" fmla="*/ 582098 h 3919552"/>
                <a:gd name="connsiteX304" fmla="*/ 5678643 w 6051132"/>
                <a:gd name="connsiteY304" fmla="*/ 580853 h 3919552"/>
                <a:gd name="connsiteX305" fmla="*/ 5511707 w 6051132"/>
                <a:gd name="connsiteY305" fmla="*/ 486214 h 3919552"/>
                <a:gd name="connsiteX306" fmla="*/ 5506725 w 6051132"/>
                <a:gd name="connsiteY306" fmla="*/ 473761 h 3919552"/>
                <a:gd name="connsiteX307" fmla="*/ 5519183 w 6051132"/>
                <a:gd name="connsiteY307" fmla="*/ 468780 h 3919552"/>
                <a:gd name="connsiteX308" fmla="*/ 3031351 w 6051132"/>
                <a:gd name="connsiteY308" fmla="*/ 409008 h 3919552"/>
                <a:gd name="connsiteX309" fmla="*/ 3043809 w 6051132"/>
                <a:gd name="connsiteY309" fmla="*/ 416480 h 3919552"/>
                <a:gd name="connsiteX310" fmla="*/ 3036335 w 6051132"/>
                <a:gd name="connsiteY310" fmla="*/ 427687 h 3919552"/>
                <a:gd name="connsiteX311" fmla="*/ 2846975 w 6051132"/>
                <a:gd name="connsiteY311" fmla="*/ 471271 h 3919552"/>
                <a:gd name="connsiteX312" fmla="*/ 2844484 w 6051132"/>
                <a:gd name="connsiteY312" fmla="*/ 471271 h 3919552"/>
                <a:gd name="connsiteX313" fmla="*/ 2835763 w 6051132"/>
                <a:gd name="connsiteY313" fmla="*/ 465044 h 3919552"/>
                <a:gd name="connsiteX314" fmla="*/ 2841993 w 6051132"/>
                <a:gd name="connsiteY314" fmla="*/ 452592 h 3919552"/>
                <a:gd name="connsiteX315" fmla="*/ 3031351 w 6051132"/>
                <a:gd name="connsiteY315" fmla="*/ 409008 h 3919552"/>
                <a:gd name="connsiteX316" fmla="*/ 564699 w 6051132"/>
                <a:gd name="connsiteY316" fmla="*/ 386594 h 3919552"/>
                <a:gd name="connsiteX317" fmla="*/ 742846 w 6051132"/>
                <a:gd name="connsiteY317" fmla="*/ 458818 h 3919552"/>
                <a:gd name="connsiteX318" fmla="*/ 749075 w 6051132"/>
                <a:gd name="connsiteY318" fmla="*/ 471271 h 3919552"/>
                <a:gd name="connsiteX319" fmla="*/ 740355 w 6051132"/>
                <a:gd name="connsiteY319" fmla="*/ 477497 h 3919552"/>
                <a:gd name="connsiteX320" fmla="*/ 737863 w 6051132"/>
                <a:gd name="connsiteY320" fmla="*/ 477497 h 3919552"/>
                <a:gd name="connsiteX321" fmla="*/ 555979 w 6051132"/>
                <a:gd name="connsiteY321" fmla="*/ 404027 h 3919552"/>
                <a:gd name="connsiteX322" fmla="*/ 550995 w 6051132"/>
                <a:gd name="connsiteY322" fmla="*/ 390329 h 3919552"/>
                <a:gd name="connsiteX323" fmla="*/ 564699 w 6051132"/>
                <a:gd name="connsiteY323" fmla="*/ 386594 h 3919552"/>
                <a:gd name="connsiteX324" fmla="*/ 5151676 w 6051132"/>
                <a:gd name="connsiteY324" fmla="*/ 341765 h 3919552"/>
                <a:gd name="connsiteX325" fmla="*/ 5339789 w 6051132"/>
                <a:gd name="connsiteY325" fmla="*/ 395310 h 3919552"/>
                <a:gd name="connsiteX326" fmla="*/ 5346019 w 6051132"/>
                <a:gd name="connsiteY326" fmla="*/ 407763 h 3919552"/>
                <a:gd name="connsiteX327" fmla="*/ 5336052 w 6051132"/>
                <a:gd name="connsiteY327" fmla="*/ 415234 h 3919552"/>
                <a:gd name="connsiteX328" fmla="*/ 5332315 w 6051132"/>
                <a:gd name="connsiteY328" fmla="*/ 413989 h 3919552"/>
                <a:gd name="connsiteX329" fmla="*/ 5146693 w 6051132"/>
                <a:gd name="connsiteY329" fmla="*/ 360443 h 3919552"/>
                <a:gd name="connsiteX330" fmla="*/ 5140464 w 6051132"/>
                <a:gd name="connsiteY330" fmla="*/ 349236 h 3919552"/>
                <a:gd name="connsiteX331" fmla="*/ 5151676 w 6051132"/>
                <a:gd name="connsiteY331" fmla="*/ 341765 h 3919552"/>
                <a:gd name="connsiteX332" fmla="*/ 3412561 w 6051132"/>
                <a:gd name="connsiteY332" fmla="*/ 335538 h 3919552"/>
                <a:gd name="connsiteX333" fmla="*/ 3422528 w 6051132"/>
                <a:gd name="connsiteY333" fmla="*/ 343010 h 3919552"/>
                <a:gd name="connsiteX334" fmla="*/ 3415053 w 6051132"/>
                <a:gd name="connsiteY334" fmla="*/ 355462 h 3919552"/>
                <a:gd name="connsiteX335" fmla="*/ 3225694 w 6051132"/>
                <a:gd name="connsiteY335" fmla="*/ 389084 h 3919552"/>
                <a:gd name="connsiteX336" fmla="*/ 3224448 w 6051132"/>
                <a:gd name="connsiteY336" fmla="*/ 389084 h 3919552"/>
                <a:gd name="connsiteX337" fmla="*/ 3214482 w 6051132"/>
                <a:gd name="connsiteY337" fmla="*/ 380367 h 3919552"/>
                <a:gd name="connsiteX338" fmla="*/ 3223202 w 6051132"/>
                <a:gd name="connsiteY338" fmla="*/ 370405 h 3919552"/>
                <a:gd name="connsiteX339" fmla="*/ 3412561 w 6051132"/>
                <a:gd name="connsiteY339" fmla="*/ 335538 h 3919552"/>
                <a:gd name="connsiteX340" fmla="*/ 3797509 w 6051132"/>
                <a:gd name="connsiteY340" fmla="*/ 283238 h 3919552"/>
                <a:gd name="connsiteX341" fmla="*/ 3807475 w 6051132"/>
                <a:gd name="connsiteY341" fmla="*/ 293200 h 3919552"/>
                <a:gd name="connsiteX342" fmla="*/ 3800001 w 6051132"/>
                <a:gd name="connsiteY342" fmla="*/ 303162 h 3919552"/>
                <a:gd name="connsiteX343" fmla="*/ 3606904 w 6051132"/>
                <a:gd name="connsiteY343" fmla="*/ 325576 h 3919552"/>
                <a:gd name="connsiteX344" fmla="*/ 3605658 w 6051132"/>
                <a:gd name="connsiteY344" fmla="*/ 325576 h 3919552"/>
                <a:gd name="connsiteX345" fmla="*/ 3595692 w 6051132"/>
                <a:gd name="connsiteY345" fmla="*/ 318105 h 3919552"/>
                <a:gd name="connsiteX346" fmla="*/ 3604412 w 6051132"/>
                <a:gd name="connsiteY346" fmla="*/ 306898 h 3919552"/>
                <a:gd name="connsiteX347" fmla="*/ 3797509 w 6051132"/>
                <a:gd name="connsiteY347" fmla="*/ 283238 h 3919552"/>
                <a:gd name="connsiteX348" fmla="*/ 4767975 w 6051132"/>
                <a:gd name="connsiteY348" fmla="*/ 275766 h 3919552"/>
                <a:gd name="connsiteX349" fmla="*/ 4961071 w 6051132"/>
                <a:gd name="connsiteY349" fmla="*/ 301917 h 3919552"/>
                <a:gd name="connsiteX350" fmla="*/ 4968546 w 6051132"/>
                <a:gd name="connsiteY350" fmla="*/ 313124 h 3919552"/>
                <a:gd name="connsiteX351" fmla="*/ 4959825 w 6051132"/>
                <a:gd name="connsiteY351" fmla="*/ 321841 h 3919552"/>
                <a:gd name="connsiteX352" fmla="*/ 4957334 w 6051132"/>
                <a:gd name="connsiteY352" fmla="*/ 321841 h 3919552"/>
                <a:gd name="connsiteX353" fmla="*/ 4766729 w 6051132"/>
                <a:gd name="connsiteY353" fmla="*/ 294445 h 3919552"/>
                <a:gd name="connsiteX354" fmla="*/ 4758009 w 6051132"/>
                <a:gd name="connsiteY354" fmla="*/ 284483 h 3919552"/>
                <a:gd name="connsiteX355" fmla="*/ 4767975 w 6051132"/>
                <a:gd name="connsiteY355" fmla="*/ 275766 h 3919552"/>
                <a:gd name="connsiteX356" fmla="*/ 4186193 w 6051132"/>
                <a:gd name="connsiteY356" fmla="*/ 257088 h 3919552"/>
                <a:gd name="connsiteX357" fmla="*/ 4196160 w 6051132"/>
                <a:gd name="connsiteY357" fmla="*/ 265804 h 3919552"/>
                <a:gd name="connsiteX358" fmla="*/ 4186193 w 6051132"/>
                <a:gd name="connsiteY358" fmla="*/ 275766 h 3919552"/>
                <a:gd name="connsiteX359" fmla="*/ 3993097 w 6051132"/>
                <a:gd name="connsiteY359" fmla="*/ 285728 h 3919552"/>
                <a:gd name="connsiteX360" fmla="*/ 3981885 w 6051132"/>
                <a:gd name="connsiteY360" fmla="*/ 277012 h 3919552"/>
                <a:gd name="connsiteX361" fmla="*/ 3991851 w 6051132"/>
                <a:gd name="connsiteY361" fmla="*/ 267050 h 3919552"/>
                <a:gd name="connsiteX362" fmla="*/ 4186193 w 6051132"/>
                <a:gd name="connsiteY362" fmla="*/ 257088 h 3919552"/>
                <a:gd name="connsiteX363" fmla="*/ 4380536 w 6051132"/>
                <a:gd name="connsiteY363" fmla="*/ 253352 h 3919552"/>
                <a:gd name="connsiteX364" fmla="*/ 4574878 w 6051132"/>
                <a:gd name="connsiteY364" fmla="*/ 259578 h 3919552"/>
                <a:gd name="connsiteX365" fmla="*/ 4583599 w 6051132"/>
                <a:gd name="connsiteY365" fmla="*/ 270785 h 3919552"/>
                <a:gd name="connsiteX366" fmla="*/ 4573633 w 6051132"/>
                <a:gd name="connsiteY366" fmla="*/ 279502 h 3919552"/>
                <a:gd name="connsiteX367" fmla="*/ 4380536 w 6051132"/>
                <a:gd name="connsiteY367" fmla="*/ 273276 h 3919552"/>
                <a:gd name="connsiteX368" fmla="*/ 4370569 w 6051132"/>
                <a:gd name="connsiteY368" fmla="*/ 263314 h 3919552"/>
                <a:gd name="connsiteX369" fmla="*/ 4380536 w 6051132"/>
                <a:gd name="connsiteY369" fmla="*/ 253352 h 3919552"/>
                <a:gd name="connsiteX370" fmla="*/ 229583 w 6051132"/>
                <a:gd name="connsiteY370" fmla="*/ 194825 h 3919552"/>
                <a:gd name="connsiteX371" fmla="*/ 391535 w 6051132"/>
                <a:gd name="connsiteY371" fmla="*/ 298181 h 3919552"/>
                <a:gd name="connsiteX372" fmla="*/ 396518 w 6051132"/>
                <a:gd name="connsiteY372" fmla="*/ 311879 h 3919552"/>
                <a:gd name="connsiteX373" fmla="*/ 387798 w 6051132"/>
                <a:gd name="connsiteY373" fmla="*/ 316860 h 3919552"/>
                <a:gd name="connsiteX374" fmla="*/ 382815 w 6051132"/>
                <a:gd name="connsiteY374" fmla="*/ 315614 h 3919552"/>
                <a:gd name="connsiteX375" fmla="*/ 218371 w 6051132"/>
                <a:gd name="connsiteY375" fmla="*/ 209768 h 3919552"/>
                <a:gd name="connsiteX376" fmla="*/ 215880 w 6051132"/>
                <a:gd name="connsiteY376" fmla="*/ 196070 h 3919552"/>
                <a:gd name="connsiteX377" fmla="*/ 229583 w 6051132"/>
                <a:gd name="connsiteY377" fmla="*/ 194825 h 3919552"/>
                <a:gd name="connsiteX378" fmla="*/ 4046 w 6051132"/>
                <a:gd name="connsiteY378" fmla="*/ 1396 h 3919552"/>
                <a:gd name="connsiteX379" fmla="*/ 17473 w 6051132"/>
                <a:gd name="connsiteY379" fmla="*/ 2675 h 3919552"/>
                <a:gd name="connsiteX380" fmla="*/ 82167 w 6051132"/>
                <a:gd name="connsiteY380" fmla="*/ 74307 h 3919552"/>
                <a:gd name="connsiteX381" fmla="*/ 82167 w 6051132"/>
                <a:gd name="connsiteY381" fmla="*/ 88378 h 3919552"/>
                <a:gd name="connsiteX382" fmla="*/ 76064 w 6051132"/>
                <a:gd name="connsiteY382" fmla="*/ 90936 h 3919552"/>
                <a:gd name="connsiteX383" fmla="*/ 68740 w 6051132"/>
                <a:gd name="connsiteY383" fmla="*/ 89657 h 3919552"/>
                <a:gd name="connsiteX384" fmla="*/ 1604 w 6051132"/>
                <a:gd name="connsiteY384" fmla="*/ 15466 h 3919552"/>
                <a:gd name="connsiteX385" fmla="*/ 4046 w 6051132"/>
                <a:gd name="connsiteY385" fmla="*/ 1396 h 391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</a:cxnLst>
              <a:rect l="l" t="t" r="r" b="b"/>
              <a:pathLst>
                <a:path w="6051132" h="3919552">
                  <a:moveTo>
                    <a:pt x="5575437" y="3806679"/>
                  </a:moveTo>
                  <a:cubicBezTo>
                    <a:pt x="5580459" y="3807920"/>
                    <a:pt x="5584225" y="3812881"/>
                    <a:pt x="5582970" y="3817843"/>
                  </a:cubicBezTo>
                  <a:cubicBezTo>
                    <a:pt x="5576692" y="3847611"/>
                    <a:pt x="5569159" y="3879860"/>
                    <a:pt x="5561626" y="3912110"/>
                  </a:cubicBezTo>
                  <a:cubicBezTo>
                    <a:pt x="5560371" y="3917071"/>
                    <a:pt x="5556604" y="3919552"/>
                    <a:pt x="5551582" y="3919552"/>
                  </a:cubicBezTo>
                  <a:cubicBezTo>
                    <a:pt x="5551582" y="3919552"/>
                    <a:pt x="5550327" y="3919552"/>
                    <a:pt x="5549071" y="3919552"/>
                  </a:cubicBezTo>
                  <a:cubicBezTo>
                    <a:pt x="5544049" y="3918311"/>
                    <a:pt x="5541538" y="3913350"/>
                    <a:pt x="5542794" y="3907148"/>
                  </a:cubicBezTo>
                  <a:cubicBezTo>
                    <a:pt x="5550327" y="3874899"/>
                    <a:pt x="5557860" y="3843890"/>
                    <a:pt x="5562882" y="3814121"/>
                  </a:cubicBezTo>
                  <a:cubicBezTo>
                    <a:pt x="5565393" y="3807920"/>
                    <a:pt x="5569159" y="3805439"/>
                    <a:pt x="5575437" y="3806679"/>
                  </a:cubicBezTo>
                  <a:close/>
                  <a:moveTo>
                    <a:pt x="2194185" y="3629225"/>
                  </a:moveTo>
                  <a:cubicBezTo>
                    <a:pt x="2256474" y="3631715"/>
                    <a:pt x="2322501" y="3631715"/>
                    <a:pt x="2387281" y="3629225"/>
                  </a:cubicBezTo>
                  <a:cubicBezTo>
                    <a:pt x="2393510" y="3629225"/>
                    <a:pt x="2397247" y="3634205"/>
                    <a:pt x="2397247" y="3639187"/>
                  </a:cubicBezTo>
                  <a:lnTo>
                    <a:pt x="2391775" y="3645439"/>
                  </a:lnTo>
                  <a:lnTo>
                    <a:pt x="2388527" y="3649149"/>
                  </a:lnTo>
                  <a:cubicBezTo>
                    <a:pt x="2357383" y="3649149"/>
                    <a:pt x="2327483" y="3650394"/>
                    <a:pt x="2297585" y="3650394"/>
                  </a:cubicBezTo>
                  <a:cubicBezTo>
                    <a:pt x="2262703" y="3650394"/>
                    <a:pt x="2227821" y="3649149"/>
                    <a:pt x="2192939" y="3647903"/>
                  </a:cubicBezTo>
                  <a:cubicBezTo>
                    <a:pt x="2187956" y="3647903"/>
                    <a:pt x="2184218" y="3642922"/>
                    <a:pt x="2184218" y="3637941"/>
                  </a:cubicBezTo>
                  <a:cubicBezTo>
                    <a:pt x="2184218" y="3632960"/>
                    <a:pt x="2189201" y="3627979"/>
                    <a:pt x="2194185" y="3629225"/>
                  </a:cubicBezTo>
                  <a:close/>
                  <a:moveTo>
                    <a:pt x="2772229" y="3590622"/>
                  </a:moveTo>
                  <a:cubicBezTo>
                    <a:pt x="2777212" y="3590622"/>
                    <a:pt x="2783441" y="3594357"/>
                    <a:pt x="2783441" y="3599339"/>
                  </a:cubicBezTo>
                  <a:cubicBezTo>
                    <a:pt x="2784686" y="3604319"/>
                    <a:pt x="2780949" y="3609301"/>
                    <a:pt x="2774720" y="3610546"/>
                  </a:cubicBezTo>
                  <a:cubicBezTo>
                    <a:pt x="2709939" y="3620508"/>
                    <a:pt x="2645159" y="3629225"/>
                    <a:pt x="2582869" y="3635451"/>
                  </a:cubicBezTo>
                  <a:cubicBezTo>
                    <a:pt x="2581623" y="3635451"/>
                    <a:pt x="2581623" y="3635451"/>
                    <a:pt x="2581623" y="3635451"/>
                  </a:cubicBezTo>
                  <a:cubicBezTo>
                    <a:pt x="2576641" y="3635451"/>
                    <a:pt x="2571657" y="3631715"/>
                    <a:pt x="2571657" y="3626734"/>
                  </a:cubicBezTo>
                  <a:cubicBezTo>
                    <a:pt x="2571657" y="3621753"/>
                    <a:pt x="2575395" y="3616772"/>
                    <a:pt x="2580378" y="3616772"/>
                  </a:cubicBezTo>
                  <a:cubicBezTo>
                    <a:pt x="2642667" y="3610546"/>
                    <a:pt x="2707448" y="3601829"/>
                    <a:pt x="2772229" y="3590622"/>
                  </a:cubicBezTo>
                  <a:close/>
                  <a:moveTo>
                    <a:pt x="1812975" y="3576924"/>
                  </a:moveTo>
                  <a:cubicBezTo>
                    <a:pt x="1872772" y="3591867"/>
                    <a:pt x="1936307" y="3603074"/>
                    <a:pt x="2002334" y="3611791"/>
                  </a:cubicBezTo>
                  <a:cubicBezTo>
                    <a:pt x="2007317" y="3613036"/>
                    <a:pt x="2011054" y="3618017"/>
                    <a:pt x="2009809" y="3622998"/>
                  </a:cubicBezTo>
                  <a:cubicBezTo>
                    <a:pt x="2009809" y="3627979"/>
                    <a:pt x="2004825" y="3631715"/>
                    <a:pt x="1999842" y="3631715"/>
                  </a:cubicBezTo>
                  <a:cubicBezTo>
                    <a:pt x="1999842" y="3631715"/>
                    <a:pt x="1999842" y="3631715"/>
                    <a:pt x="1998597" y="3631715"/>
                  </a:cubicBezTo>
                  <a:cubicBezTo>
                    <a:pt x="1933816" y="3622998"/>
                    <a:pt x="1869035" y="3610546"/>
                    <a:pt x="1807992" y="3596848"/>
                  </a:cubicBezTo>
                  <a:cubicBezTo>
                    <a:pt x="1801763" y="3594357"/>
                    <a:pt x="1799271" y="3589377"/>
                    <a:pt x="1800517" y="3584395"/>
                  </a:cubicBezTo>
                  <a:cubicBezTo>
                    <a:pt x="1801763" y="3578169"/>
                    <a:pt x="1806746" y="3575679"/>
                    <a:pt x="1812975" y="3576924"/>
                  </a:cubicBezTo>
                  <a:close/>
                  <a:moveTo>
                    <a:pt x="3153439" y="3522133"/>
                  </a:moveTo>
                  <a:cubicBezTo>
                    <a:pt x="3159667" y="3520888"/>
                    <a:pt x="3164651" y="3524623"/>
                    <a:pt x="3165896" y="3529605"/>
                  </a:cubicBezTo>
                  <a:cubicBezTo>
                    <a:pt x="3165896" y="3535831"/>
                    <a:pt x="3163405" y="3539567"/>
                    <a:pt x="3158421" y="3542057"/>
                  </a:cubicBezTo>
                  <a:cubicBezTo>
                    <a:pt x="3092395" y="3553264"/>
                    <a:pt x="3028860" y="3565717"/>
                    <a:pt x="2966571" y="3576924"/>
                  </a:cubicBezTo>
                  <a:lnTo>
                    <a:pt x="2965325" y="3576924"/>
                  </a:lnTo>
                  <a:cubicBezTo>
                    <a:pt x="2960342" y="3576924"/>
                    <a:pt x="2956605" y="3573188"/>
                    <a:pt x="2956605" y="3569453"/>
                  </a:cubicBezTo>
                  <a:cubicBezTo>
                    <a:pt x="2954113" y="3563226"/>
                    <a:pt x="2957850" y="3558245"/>
                    <a:pt x="2964079" y="3557000"/>
                  </a:cubicBezTo>
                  <a:cubicBezTo>
                    <a:pt x="3023877" y="3545793"/>
                    <a:pt x="3088658" y="3534585"/>
                    <a:pt x="3153439" y="3522133"/>
                  </a:cubicBezTo>
                  <a:close/>
                  <a:moveTo>
                    <a:pt x="3533403" y="3447418"/>
                  </a:moveTo>
                  <a:cubicBezTo>
                    <a:pt x="3538386" y="3446173"/>
                    <a:pt x="3544615" y="3449909"/>
                    <a:pt x="3544615" y="3454889"/>
                  </a:cubicBezTo>
                  <a:cubicBezTo>
                    <a:pt x="3547106" y="3459871"/>
                    <a:pt x="3543369" y="3464851"/>
                    <a:pt x="3537140" y="3467342"/>
                  </a:cubicBezTo>
                  <a:cubicBezTo>
                    <a:pt x="3474851" y="3478549"/>
                    <a:pt x="3411316" y="3492247"/>
                    <a:pt x="3346535" y="3504699"/>
                  </a:cubicBezTo>
                  <a:cubicBezTo>
                    <a:pt x="3346535" y="3504699"/>
                    <a:pt x="3346535" y="3504699"/>
                    <a:pt x="3345289" y="3504699"/>
                  </a:cubicBezTo>
                  <a:cubicBezTo>
                    <a:pt x="3341552" y="3504699"/>
                    <a:pt x="3336569" y="3500964"/>
                    <a:pt x="3335323" y="3497228"/>
                  </a:cubicBezTo>
                  <a:cubicBezTo>
                    <a:pt x="3335323" y="3491002"/>
                    <a:pt x="3337815" y="3487266"/>
                    <a:pt x="3342797" y="3484775"/>
                  </a:cubicBezTo>
                  <a:cubicBezTo>
                    <a:pt x="3407579" y="3473568"/>
                    <a:pt x="3471113" y="3459871"/>
                    <a:pt x="3533403" y="3447418"/>
                  </a:cubicBezTo>
                  <a:close/>
                  <a:moveTo>
                    <a:pt x="1452943" y="3441192"/>
                  </a:moveTo>
                  <a:cubicBezTo>
                    <a:pt x="1507758" y="3471078"/>
                    <a:pt x="1566309" y="3498473"/>
                    <a:pt x="1627353" y="3520888"/>
                  </a:cubicBezTo>
                  <a:cubicBezTo>
                    <a:pt x="1632336" y="3523378"/>
                    <a:pt x="1636073" y="3528359"/>
                    <a:pt x="1633582" y="3533340"/>
                  </a:cubicBezTo>
                  <a:cubicBezTo>
                    <a:pt x="1632336" y="3538321"/>
                    <a:pt x="1627353" y="3539567"/>
                    <a:pt x="1623616" y="3539567"/>
                  </a:cubicBezTo>
                  <a:cubicBezTo>
                    <a:pt x="1623616" y="3539567"/>
                    <a:pt x="1622370" y="3539567"/>
                    <a:pt x="1621124" y="3539567"/>
                  </a:cubicBezTo>
                  <a:cubicBezTo>
                    <a:pt x="1558835" y="3515907"/>
                    <a:pt x="1499037" y="3488511"/>
                    <a:pt x="1442977" y="3457380"/>
                  </a:cubicBezTo>
                  <a:cubicBezTo>
                    <a:pt x="1439239" y="3454889"/>
                    <a:pt x="1436748" y="3448663"/>
                    <a:pt x="1440485" y="3443682"/>
                  </a:cubicBezTo>
                  <a:cubicBezTo>
                    <a:pt x="1441731" y="3439947"/>
                    <a:pt x="1447960" y="3438701"/>
                    <a:pt x="1452943" y="3441192"/>
                  </a:cubicBezTo>
                  <a:close/>
                  <a:moveTo>
                    <a:pt x="5559047" y="3415041"/>
                  </a:moveTo>
                  <a:cubicBezTo>
                    <a:pt x="5564031" y="3413796"/>
                    <a:pt x="5569014" y="3416287"/>
                    <a:pt x="5571505" y="3420023"/>
                  </a:cubicBezTo>
                  <a:cubicBezTo>
                    <a:pt x="5591438" y="3472323"/>
                    <a:pt x="5602650" y="3533340"/>
                    <a:pt x="5602650" y="3604319"/>
                  </a:cubicBezTo>
                  <a:cubicBezTo>
                    <a:pt x="5602650" y="3608055"/>
                    <a:pt x="5602650" y="3611791"/>
                    <a:pt x="5602650" y="3614281"/>
                  </a:cubicBezTo>
                  <a:cubicBezTo>
                    <a:pt x="5601404" y="3620508"/>
                    <a:pt x="5597667" y="3624243"/>
                    <a:pt x="5592683" y="3624243"/>
                  </a:cubicBezTo>
                  <a:cubicBezTo>
                    <a:pt x="5587701" y="3624243"/>
                    <a:pt x="5582717" y="3620508"/>
                    <a:pt x="5582717" y="3614281"/>
                  </a:cubicBezTo>
                  <a:cubicBezTo>
                    <a:pt x="5582717" y="3611791"/>
                    <a:pt x="5582717" y="3608055"/>
                    <a:pt x="5582717" y="3604319"/>
                  </a:cubicBezTo>
                  <a:cubicBezTo>
                    <a:pt x="5582717" y="3535831"/>
                    <a:pt x="5572751" y="3477304"/>
                    <a:pt x="5552819" y="3427494"/>
                  </a:cubicBezTo>
                  <a:cubicBezTo>
                    <a:pt x="5551573" y="3422513"/>
                    <a:pt x="5554065" y="3417532"/>
                    <a:pt x="5559047" y="3415041"/>
                  </a:cubicBezTo>
                  <a:close/>
                  <a:moveTo>
                    <a:pt x="3914613" y="3370213"/>
                  </a:moveTo>
                  <a:cubicBezTo>
                    <a:pt x="3919596" y="3368967"/>
                    <a:pt x="3924579" y="3372703"/>
                    <a:pt x="3925825" y="3377684"/>
                  </a:cubicBezTo>
                  <a:cubicBezTo>
                    <a:pt x="3927070" y="3382665"/>
                    <a:pt x="3923333" y="3387646"/>
                    <a:pt x="3918350" y="3388891"/>
                  </a:cubicBezTo>
                  <a:lnTo>
                    <a:pt x="3727745" y="3427494"/>
                  </a:lnTo>
                  <a:cubicBezTo>
                    <a:pt x="3727745" y="3427494"/>
                    <a:pt x="3726499" y="3427494"/>
                    <a:pt x="3725253" y="3427494"/>
                  </a:cubicBezTo>
                  <a:cubicBezTo>
                    <a:pt x="3721516" y="3427494"/>
                    <a:pt x="3716533" y="3425003"/>
                    <a:pt x="3716533" y="3420023"/>
                  </a:cubicBezTo>
                  <a:cubicBezTo>
                    <a:pt x="3715287" y="3415041"/>
                    <a:pt x="3719025" y="3410061"/>
                    <a:pt x="3724007" y="3408815"/>
                  </a:cubicBezTo>
                  <a:close/>
                  <a:moveTo>
                    <a:pt x="4294577" y="3294252"/>
                  </a:moveTo>
                  <a:cubicBezTo>
                    <a:pt x="4300805" y="3291762"/>
                    <a:pt x="4305789" y="3296743"/>
                    <a:pt x="4305789" y="3301724"/>
                  </a:cubicBezTo>
                  <a:cubicBezTo>
                    <a:pt x="4308280" y="3306705"/>
                    <a:pt x="4303297" y="3311686"/>
                    <a:pt x="4298314" y="3312931"/>
                  </a:cubicBezTo>
                  <a:cubicBezTo>
                    <a:pt x="4270284" y="3318534"/>
                    <a:pt x="4240697" y="3324138"/>
                    <a:pt x="4209085" y="3330209"/>
                  </a:cubicBezTo>
                  <a:lnTo>
                    <a:pt x="4108103" y="3350211"/>
                  </a:lnTo>
                  <a:lnTo>
                    <a:pt x="4107709" y="3350289"/>
                  </a:lnTo>
                  <a:cubicBezTo>
                    <a:pt x="4107709" y="3350289"/>
                    <a:pt x="4107709" y="3350289"/>
                    <a:pt x="4106463" y="3350289"/>
                  </a:cubicBezTo>
                  <a:cubicBezTo>
                    <a:pt x="4101480" y="3350289"/>
                    <a:pt x="4097743" y="3347798"/>
                    <a:pt x="4096497" y="3342817"/>
                  </a:cubicBezTo>
                  <a:cubicBezTo>
                    <a:pt x="4095251" y="3337836"/>
                    <a:pt x="4098989" y="3332855"/>
                    <a:pt x="4103972" y="3331610"/>
                  </a:cubicBezTo>
                  <a:cubicBezTo>
                    <a:pt x="4176227" y="3316667"/>
                    <a:pt x="4238516" y="3304214"/>
                    <a:pt x="4294577" y="3294252"/>
                  </a:cubicBezTo>
                  <a:close/>
                  <a:moveTo>
                    <a:pt x="4678278" y="3228254"/>
                  </a:moveTo>
                  <a:cubicBezTo>
                    <a:pt x="4683261" y="3227009"/>
                    <a:pt x="4688245" y="3230745"/>
                    <a:pt x="4689490" y="3235725"/>
                  </a:cubicBezTo>
                  <a:cubicBezTo>
                    <a:pt x="4689490" y="3240707"/>
                    <a:pt x="4686999" y="3245687"/>
                    <a:pt x="4680769" y="3246933"/>
                  </a:cubicBezTo>
                  <a:cubicBezTo>
                    <a:pt x="4622218" y="3255649"/>
                    <a:pt x="4558683" y="3265611"/>
                    <a:pt x="4490165" y="3278064"/>
                  </a:cubicBezTo>
                  <a:cubicBezTo>
                    <a:pt x="4488919" y="3278064"/>
                    <a:pt x="4487673" y="3278064"/>
                    <a:pt x="4487673" y="3278064"/>
                  </a:cubicBezTo>
                  <a:cubicBezTo>
                    <a:pt x="4482690" y="3278064"/>
                    <a:pt x="4478953" y="3274328"/>
                    <a:pt x="4478953" y="3269347"/>
                  </a:cubicBezTo>
                  <a:cubicBezTo>
                    <a:pt x="4477707" y="3264366"/>
                    <a:pt x="4480199" y="3259385"/>
                    <a:pt x="4486427" y="3258140"/>
                  </a:cubicBezTo>
                  <a:cubicBezTo>
                    <a:pt x="4556191" y="3245687"/>
                    <a:pt x="4618481" y="3235725"/>
                    <a:pt x="4678278" y="3228254"/>
                  </a:cubicBezTo>
                  <a:close/>
                  <a:moveTo>
                    <a:pt x="5261305" y="3204594"/>
                  </a:moveTo>
                  <a:cubicBezTo>
                    <a:pt x="5336052" y="3217047"/>
                    <a:pt x="5397095" y="3238216"/>
                    <a:pt x="5446927" y="3269347"/>
                  </a:cubicBezTo>
                  <a:cubicBezTo>
                    <a:pt x="5451910" y="3271838"/>
                    <a:pt x="5451910" y="3278064"/>
                    <a:pt x="5449419" y="3283045"/>
                  </a:cubicBezTo>
                  <a:cubicBezTo>
                    <a:pt x="5446927" y="3285535"/>
                    <a:pt x="5444435" y="3286781"/>
                    <a:pt x="5441944" y="3286781"/>
                  </a:cubicBezTo>
                  <a:cubicBezTo>
                    <a:pt x="5439452" y="3286781"/>
                    <a:pt x="5438207" y="3286781"/>
                    <a:pt x="5435715" y="3285535"/>
                  </a:cubicBezTo>
                  <a:cubicBezTo>
                    <a:pt x="5388375" y="3255649"/>
                    <a:pt x="5329823" y="3235725"/>
                    <a:pt x="5257568" y="3224518"/>
                  </a:cubicBezTo>
                  <a:cubicBezTo>
                    <a:pt x="5252585" y="3223273"/>
                    <a:pt x="5248847" y="3218292"/>
                    <a:pt x="5250093" y="3212066"/>
                  </a:cubicBezTo>
                  <a:cubicBezTo>
                    <a:pt x="5250093" y="3207085"/>
                    <a:pt x="5255076" y="3203349"/>
                    <a:pt x="5261305" y="3204594"/>
                  </a:cubicBezTo>
                  <a:close/>
                  <a:moveTo>
                    <a:pt x="1143989" y="3197123"/>
                  </a:moveTo>
                  <a:cubicBezTo>
                    <a:pt x="1147726" y="3193387"/>
                    <a:pt x="1153955" y="3194632"/>
                    <a:pt x="1157692" y="3198368"/>
                  </a:cubicBezTo>
                  <a:cubicBezTo>
                    <a:pt x="1196312" y="3246933"/>
                    <a:pt x="1242406" y="3291762"/>
                    <a:pt x="1293483" y="3334100"/>
                  </a:cubicBezTo>
                  <a:cubicBezTo>
                    <a:pt x="1298466" y="3336591"/>
                    <a:pt x="1298466" y="3342817"/>
                    <a:pt x="1294729" y="3347798"/>
                  </a:cubicBezTo>
                  <a:cubicBezTo>
                    <a:pt x="1292237" y="3349043"/>
                    <a:pt x="1290991" y="3351534"/>
                    <a:pt x="1287254" y="3351534"/>
                  </a:cubicBezTo>
                  <a:cubicBezTo>
                    <a:pt x="1284762" y="3351534"/>
                    <a:pt x="1283517" y="3350289"/>
                    <a:pt x="1281025" y="3349043"/>
                  </a:cubicBezTo>
                  <a:cubicBezTo>
                    <a:pt x="1228702" y="3306705"/>
                    <a:pt x="1182608" y="3259385"/>
                    <a:pt x="1142743" y="3210821"/>
                  </a:cubicBezTo>
                  <a:cubicBezTo>
                    <a:pt x="1139006" y="3205839"/>
                    <a:pt x="1140251" y="3200859"/>
                    <a:pt x="1143989" y="3197123"/>
                  </a:cubicBezTo>
                  <a:close/>
                  <a:moveTo>
                    <a:pt x="5065717" y="3192142"/>
                  </a:moveTo>
                  <a:cubicBezTo>
                    <a:pt x="5070700" y="3192142"/>
                    <a:pt x="5075683" y="3197123"/>
                    <a:pt x="5075683" y="3202104"/>
                  </a:cubicBezTo>
                  <a:cubicBezTo>
                    <a:pt x="5075683" y="3207085"/>
                    <a:pt x="5070700" y="3210821"/>
                    <a:pt x="5065717" y="3212066"/>
                  </a:cubicBezTo>
                  <a:cubicBezTo>
                    <a:pt x="5008411" y="3212066"/>
                    <a:pt x="4944876" y="3215801"/>
                    <a:pt x="4872621" y="3223273"/>
                  </a:cubicBezTo>
                  <a:cubicBezTo>
                    <a:pt x="4866391" y="3223273"/>
                    <a:pt x="4862654" y="3219537"/>
                    <a:pt x="4862654" y="3214556"/>
                  </a:cubicBezTo>
                  <a:cubicBezTo>
                    <a:pt x="4861409" y="3208330"/>
                    <a:pt x="4865146" y="3204594"/>
                    <a:pt x="4871375" y="3203349"/>
                  </a:cubicBezTo>
                  <a:cubicBezTo>
                    <a:pt x="4943630" y="3197123"/>
                    <a:pt x="5007165" y="3192142"/>
                    <a:pt x="5065717" y="3192142"/>
                  </a:cubicBezTo>
                  <a:close/>
                  <a:moveTo>
                    <a:pt x="982037" y="2848453"/>
                  </a:moveTo>
                  <a:cubicBezTo>
                    <a:pt x="987020" y="2847208"/>
                    <a:pt x="992003" y="2852189"/>
                    <a:pt x="993249" y="2855924"/>
                  </a:cubicBezTo>
                  <a:cubicBezTo>
                    <a:pt x="1005707" y="2918187"/>
                    <a:pt x="1025639" y="2979204"/>
                    <a:pt x="1054292" y="3037731"/>
                  </a:cubicBezTo>
                  <a:cubicBezTo>
                    <a:pt x="1056784" y="3041467"/>
                    <a:pt x="1055538" y="3047693"/>
                    <a:pt x="1049309" y="3050183"/>
                  </a:cubicBezTo>
                  <a:cubicBezTo>
                    <a:pt x="1049309" y="3051429"/>
                    <a:pt x="1048063" y="3051429"/>
                    <a:pt x="1045572" y="3051429"/>
                  </a:cubicBezTo>
                  <a:cubicBezTo>
                    <a:pt x="1041834" y="3051429"/>
                    <a:pt x="1038097" y="3048938"/>
                    <a:pt x="1036851" y="3046447"/>
                  </a:cubicBezTo>
                  <a:cubicBezTo>
                    <a:pt x="1008198" y="2986676"/>
                    <a:pt x="987020" y="2924413"/>
                    <a:pt x="974562" y="2859660"/>
                  </a:cubicBezTo>
                  <a:cubicBezTo>
                    <a:pt x="973316" y="2854679"/>
                    <a:pt x="977054" y="2849698"/>
                    <a:pt x="982037" y="2848453"/>
                  </a:cubicBezTo>
                  <a:close/>
                  <a:moveTo>
                    <a:pt x="1008198" y="2466161"/>
                  </a:moveTo>
                  <a:cubicBezTo>
                    <a:pt x="1013181" y="2467406"/>
                    <a:pt x="1016919" y="2473633"/>
                    <a:pt x="1014427" y="2478614"/>
                  </a:cubicBezTo>
                  <a:cubicBezTo>
                    <a:pt x="995740" y="2539631"/>
                    <a:pt x="984528" y="2603139"/>
                    <a:pt x="980791" y="2665401"/>
                  </a:cubicBezTo>
                  <a:cubicBezTo>
                    <a:pt x="979545" y="2671627"/>
                    <a:pt x="975808" y="2675363"/>
                    <a:pt x="970825" y="2675363"/>
                  </a:cubicBezTo>
                  <a:cubicBezTo>
                    <a:pt x="970825" y="2675363"/>
                    <a:pt x="970825" y="2675363"/>
                    <a:pt x="969579" y="2675363"/>
                  </a:cubicBezTo>
                  <a:cubicBezTo>
                    <a:pt x="964596" y="2675363"/>
                    <a:pt x="960858" y="2670382"/>
                    <a:pt x="960858" y="2665401"/>
                  </a:cubicBezTo>
                  <a:cubicBezTo>
                    <a:pt x="964596" y="2600648"/>
                    <a:pt x="977054" y="2535895"/>
                    <a:pt x="996986" y="2472387"/>
                  </a:cubicBezTo>
                  <a:cubicBezTo>
                    <a:pt x="998232" y="2467406"/>
                    <a:pt x="1003215" y="2464916"/>
                    <a:pt x="1008198" y="2466161"/>
                  </a:cubicBezTo>
                  <a:close/>
                  <a:moveTo>
                    <a:pt x="1205032" y="2134925"/>
                  </a:moveTo>
                  <a:cubicBezTo>
                    <a:pt x="1208769" y="2138660"/>
                    <a:pt x="1208769" y="2143641"/>
                    <a:pt x="1206278" y="2148622"/>
                  </a:cubicBezTo>
                  <a:cubicBezTo>
                    <a:pt x="1162675" y="2197187"/>
                    <a:pt x="1124056" y="2249488"/>
                    <a:pt x="1092912" y="2303033"/>
                  </a:cubicBezTo>
                  <a:cubicBezTo>
                    <a:pt x="1090420" y="2306769"/>
                    <a:pt x="1087928" y="2309260"/>
                    <a:pt x="1084191" y="2309260"/>
                  </a:cubicBezTo>
                  <a:cubicBezTo>
                    <a:pt x="1082945" y="2309260"/>
                    <a:pt x="1080454" y="2308014"/>
                    <a:pt x="1079208" y="2306769"/>
                  </a:cubicBezTo>
                  <a:cubicBezTo>
                    <a:pt x="1075471" y="2304279"/>
                    <a:pt x="1072979" y="2298052"/>
                    <a:pt x="1076716" y="2293071"/>
                  </a:cubicBezTo>
                  <a:cubicBezTo>
                    <a:pt x="1107861" y="2238280"/>
                    <a:pt x="1146480" y="2184735"/>
                    <a:pt x="1191329" y="2136170"/>
                  </a:cubicBezTo>
                  <a:cubicBezTo>
                    <a:pt x="1193820" y="2131189"/>
                    <a:pt x="1200049" y="2131189"/>
                    <a:pt x="1205032" y="2134925"/>
                  </a:cubicBezTo>
                  <a:close/>
                  <a:moveTo>
                    <a:pt x="1494054" y="1890856"/>
                  </a:moveTo>
                  <a:cubicBezTo>
                    <a:pt x="1499037" y="1887120"/>
                    <a:pt x="1505266" y="1888365"/>
                    <a:pt x="1506512" y="1893346"/>
                  </a:cubicBezTo>
                  <a:cubicBezTo>
                    <a:pt x="1510249" y="1898327"/>
                    <a:pt x="1507758" y="1904553"/>
                    <a:pt x="1504020" y="1907044"/>
                  </a:cubicBezTo>
                  <a:cubicBezTo>
                    <a:pt x="1446714" y="1940666"/>
                    <a:pt x="1393145" y="1976778"/>
                    <a:pt x="1345806" y="2016626"/>
                  </a:cubicBezTo>
                  <a:cubicBezTo>
                    <a:pt x="1343314" y="2017871"/>
                    <a:pt x="1340823" y="2017871"/>
                    <a:pt x="1339577" y="2017871"/>
                  </a:cubicBezTo>
                  <a:cubicBezTo>
                    <a:pt x="1335839" y="2017871"/>
                    <a:pt x="1333348" y="2016626"/>
                    <a:pt x="1332102" y="2015381"/>
                  </a:cubicBezTo>
                  <a:cubicBezTo>
                    <a:pt x="1328365" y="2010400"/>
                    <a:pt x="1328365" y="2004173"/>
                    <a:pt x="1333348" y="2001683"/>
                  </a:cubicBezTo>
                  <a:cubicBezTo>
                    <a:pt x="1381933" y="1960590"/>
                    <a:pt x="1435502" y="1924477"/>
                    <a:pt x="1494054" y="1890856"/>
                  </a:cubicBezTo>
                  <a:close/>
                  <a:moveTo>
                    <a:pt x="4749288" y="1742671"/>
                  </a:moveTo>
                  <a:cubicBezTo>
                    <a:pt x="4817806" y="1743916"/>
                    <a:pt x="4882587" y="1743916"/>
                    <a:pt x="4943630" y="1743916"/>
                  </a:cubicBezTo>
                  <a:cubicBezTo>
                    <a:pt x="4949859" y="1743916"/>
                    <a:pt x="4953597" y="1747652"/>
                    <a:pt x="4953597" y="1753878"/>
                  </a:cubicBezTo>
                  <a:cubicBezTo>
                    <a:pt x="4953597" y="1758859"/>
                    <a:pt x="4949859" y="1763840"/>
                    <a:pt x="4943630" y="1763840"/>
                  </a:cubicBezTo>
                  <a:cubicBezTo>
                    <a:pt x="4918715" y="1763840"/>
                    <a:pt x="4895045" y="1763840"/>
                    <a:pt x="4868883" y="1763840"/>
                  </a:cubicBezTo>
                  <a:cubicBezTo>
                    <a:pt x="4830264" y="1763840"/>
                    <a:pt x="4790399" y="1763840"/>
                    <a:pt x="4749288" y="1762595"/>
                  </a:cubicBezTo>
                  <a:lnTo>
                    <a:pt x="4748138" y="1761445"/>
                  </a:lnTo>
                  <a:lnTo>
                    <a:pt x="4739321" y="1752633"/>
                  </a:lnTo>
                  <a:cubicBezTo>
                    <a:pt x="4739321" y="1747652"/>
                    <a:pt x="4744305" y="1742671"/>
                    <a:pt x="4749288" y="1742671"/>
                  </a:cubicBezTo>
                  <a:close/>
                  <a:moveTo>
                    <a:pt x="1850348" y="1733954"/>
                  </a:moveTo>
                  <a:cubicBezTo>
                    <a:pt x="1855331" y="1732709"/>
                    <a:pt x="1861560" y="1736445"/>
                    <a:pt x="1862806" y="1740180"/>
                  </a:cubicBezTo>
                  <a:cubicBezTo>
                    <a:pt x="1864052" y="1745161"/>
                    <a:pt x="1861560" y="1751388"/>
                    <a:pt x="1856577" y="1752633"/>
                  </a:cubicBezTo>
                  <a:cubicBezTo>
                    <a:pt x="1793042" y="1772557"/>
                    <a:pt x="1731999" y="1794971"/>
                    <a:pt x="1674693" y="1819876"/>
                  </a:cubicBezTo>
                  <a:cubicBezTo>
                    <a:pt x="1674693" y="1821122"/>
                    <a:pt x="1672201" y="1821122"/>
                    <a:pt x="1670955" y="1821122"/>
                  </a:cubicBezTo>
                  <a:cubicBezTo>
                    <a:pt x="1667218" y="1821122"/>
                    <a:pt x="1663481" y="1818631"/>
                    <a:pt x="1662235" y="1814895"/>
                  </a:cubicBezTo>
                  <a:cubicBezTo>
                    <a:pt x="1660989" y="1809914"/>
                    <a:pt x="1663481" y="1803688"/>
                    <a:pt x="1667218" y="1802443"/>
                  </a:cubicBezTo>
                  <a:cubicBezTo>
                    <a:pt x="1725770" y="1777538"/>
                    <a:pt x="1786813" y="1753878"/>
                    <a:pt x="1850348" y="1733954"/>
                  </a:cubicBezTo>
                  <a:close/>
                  <a:moveTo>
                    <a:pt x="4361849" y="1730218"/>
                  </a:moveTo>
                  <a:cubicBezTo>
                    <a:pt x="4430367" y="1733954"/>
                    <a:pt x="4495148" y="1736445"/>
                    <a:pt x="4556191" y="1737690"/>
                  </a:cubicBezTo>
                  <a:cubicBezTo>
                    <a:pt x="4561175" y="1738935"/>
                    <a:pt x="4564912" y="1743916"/>
                    <a:pt x="4564912" y="1748897"/>
                  </a:cubicBezTo>
                  <a:cubicBezTo>
                    <a:pt x="4564912" y="1753878"/>
                    <a:pt x="4561175" y="1757614"/>
                    <a:pt x="4554945" y="1757614"/>
                  </a:cubicBezTo>
                  <a:cubicBezTo>
                    <a:pt x="4493902" y="1755123"/>
                    <a:pt x="4429121" y="1753878"/>
                    <a:pt x="4360603" y="1750142"/>
                  </a:cubicBezTo>
                  <a:cubicBezTo>
                    <a:pt x="4355620" y="1750142"/>
                    <a:pt x="4351883" y="1745161"/>
                    <a:pt x="4351883" y="1740180"/>
                  </a:cubicBezTo>
                  <a:cubicBezTo>
                    <a:pt x="4351883" y="1735199"/>
                    <a:pt x="4356866" y="1730218"/>
                    <a:pt x="4361849" y="1730218"/>
                  </a:cubicBezTo>
                  <a:close/>
                  <a:moveTo>
                    <a:pt x="5329823" y="1723992"/>
                  </a:moveTo>
                  <a:cubicBezTo>
                    <a:pt x="5336052" y="1722747"/>
                    <a:pt x="5339789" y="1726483"/>
                    <a:pt x="5341035" y="1731464"/>
                  </a:cubicBezTo>
                  <a:cubicBezTo>
                    <a:pt x="5341035" y="1737690"/>
                    <a:pt x="5337298" y="1742671"/>
                    <a:pt x="5332315" y="1742671"/>
                  </a:cubicBezTo>
                  <a:cubicBezTo>
                    <a:pt x="5273763" y="1748897"/>
                    <a:pt x="5207737" y="1753878"/>
                    <a:pt x="5137973" y="1757614"/>
                  </a:cubicBezTo>
                  <a:cubicBezTo>
                    <a:pt x="5132989" y="1757614"/>
                    <a:pt x="5128006" y="1753878"/>
                    <a:pt x="5128006" y="1747652"/>
                  </a:cubicBezTo>
                  <a:cubicBezTo>
                    <a:pt x="5128006" y="1742671"/>
                    <a:pt x="5131743" y="1737690"/>
                    <a:pt x="5137973" y="1737690"/>
                  </a:cubicBezTo>
                  <a:cubicBezTo>
                    <a:pt x="5206491" y="1733954"/>
                    <a:pt x="5271271" y="1730218"/>
                    <a:pt x="5329823" y="1723992"/>
                  </a:cubicBezTo>
                  <a:close/>
                  <a:moveTo>
                    <a:pt x="3974410" y="1710294"/>
                  </a:moveTo>
                  <a:cubicBezTo>
                    <a:pt x="4041683" y="1714030"/>
                    <a:pt x="4105217" y="1717766"/>
                    <a:pt x="4168753" y="1721502"/>
                  </a:cubicBezTo>
                  <a:cubicBezTo>
                    <a:pt x="4173735" y="1721502"/>
                    <a:pt x="4177473" y="1726483"/>
                    <a:pt x="4177473" y="1731464"/>
                  </a:cubicBezTo>
                  <a:cubicBezTo>
                    <a:pt x="4177473" y="1736445"/>
                    <a:pt x="4172490" y="1740180"/>
                    <a:pt x="4167507" y="1740180"/>
                  </a:cubicBezTo>
                  <a:cubicBezTo>
                    <a:pt x="4103972" y="1737690"/>
                    <a:pt x="4039191" y="1733954"/>
                    <a:pt x="3973164" y="1730218"/>
                  </a:cubicBezTo>
                  <a:cubicBezTo>
                    <a:pt x="3968181" y="1728973"/>
                    <a:pt x="3964444" y="1723992"/>
                    <a:pt x="3964444" y="1719011"/>
                  </a:cubicBezTo>
                  <a:cubicBezTo>
                    <a:pt x="3964444" y="1714030"/>
                    <a:pt x="3969427" y="1710294"/>
                    <a:pt x="3974410" y="1710294"/>
                  </a:cubicBezTo>
                  <a:close/>
                  <a:moveTo>
                    <a:pt x="3586971" y="1685389"/>
                  </a:moveTo>
                  <a:cubicBezTo>
                    <a:pt x="3652998" y="1689125"/>
                    <a:pt x="3717779" y="1694106"/>
                    <a:pt x="3780068" y="1697842"/>
                  </a:cubicBezTo>
                  <a:cubicBezTo>
                    <a:pt x="3786297" y="1699087"/>
                    <a:pt x="3790034" y="1702823"/>
                    <a:pt x="3790034" y="1709049"/>
                  </a:cubicBezTo>
                  <a:cubicBezTo>
                    <a:pt x="3790034" y="1714030"/>
                    <a:pt x="3785051" y="1717766"/>
                    <a:pt x="3780068" y="1717766"/>
                  </a:cubicBezTo>
                  <a:cubicBezTo>
                    <a:pt x="3716533" y="1712785"/>
                    <a:pt x="3651752" y="1709049"/>
                    <a:pt x="3585725" y="1704068"/>
                  </a:cubicBezTo>
                  <a:cubicBezTo>
                    <a:pt x="3579497" y="1704068"/>
                    <a:pt x="3577005" y="1699087"/>
                    <a:pt x="3577005" y="1694106"/>
                  </a:cubicBezTo>
                  <a:cubicBezTo>
                    <a:pt x="3577005" y="1689125"/>
                    <a:pt x="3581988" y="1685389"/>
                    <a:pt x="3586971" y="1685389"/>
                  </a:cubicBezTo>
                  <a:close/>
                  <a:moveTo>
                    <a:pt x="3200778" y="1657994"/>
                  </a:moveTo>
                  <a:cubicBezTo>
                    <a:pt x="3266805" y="1662975"/>
                    <a:pt x="3330340" y="1666711"/>
                    <a:pt x="3393875" y="1671692"/>
                  </a:cubicBezTo>
                  <a:cubicBezTo>
                    <a:pt x="3398858" y="1671692"/>
                    <a:pt x="3402595" y="1676673"/>
                    <a:pt x="3402595" y="1682899"/>
                  </a:cubicBezTo>
                  <a:cubicBezTo>
                    <a:pt x="3401349" y="1686635"/>
                    <a:pt x="3397612" y="1690370"/>
                    <a:pt x="3392629" y="1690370"/>
                  </a:cubicBezTo>
                  <a:cubicBezTo>
                    <a:pt x="3329094" y="1686635"/>
                    <a:pt x="3265559" y="1682899"/>
                    <a:pt x="3199533" y="1677918"/>
                  </a:cubicBezTo>
                  <a:cubicBezTo>
                    <a:pt x="3194549" y="1677918"/>
                    <a:pt x="3190812" y="1672937"/>
                    <a:pt x="3190812" y="1666711"/>
                  </a:cubicBezTo>
                  <a:cubicBezTo>
                    <a:pt x="3190812" y="1661730"/>
                    <a:pt x="3195795" y="1657994"/>
                    <a:pt x="3200778" y="1657994"/>
                  </a:cubicBezTo>
                  <a:close/>
                  <a:moveTo>
                    <a:pt x="2230312" y="1651768"/>
                  </a:moveTo>
                  <a:cubicBezTo>
                    <a:pt x="2236541" y="1651768"/>
                    <a:pt x="2241525" y="1654258"/>
                    <a:pt x="2241525" y="1659239"/>
                  </a:cubicBezTo>
                  <a:cubicBezTo>
                    <a:pt x="2242770" y="1665465"/>
                    <a:pt x="2239033" y="1670446"/>
                    <a:pt x="2234050" y="1671692"/>
                  </a:cubicBezTo>
                  <a:cubicBezTo>
                    <a:pt x="2168023" y="1679163"/>
                    <a:pt x="2104488" y="1690370"/>
                    <a:pt x="2043445" y="1704068"/>
                  </a:cubicBezTo>
                  <a:cubicBezTo>
                    <a:pt x="2042199" y="1704068"/>
                    <a:pt x="2042199" y="1704068"/>
                    <a:pt x="2040953" y="1704068"/>
                  </a:cubicBezTo>
                  <a:cubicBezTo>
                    <a:pt x="2035970" y="1704068"/>
                    <a:pt x="2032233" y="1701578"/>
                    <a:pt x="2032233" y="1696597"/>
                  </a:cubicBezTo>
                  <a:cubicBezTo>
                    <a:pt x="2029741" y="1690370"/>
                    <a:pt x="2034724" y="1686635"/>
                    <a:pt x="2038462" y="1685389"/>
                  </a:cubicBezTo>
                  <a:cubicBezTo>
                    <a:pt x="2100751" y="1671692"/>
                    <a:pt x="2165532" y="1660484"/>
                    <a:pt x="2230312" y="1651768"/>
                  </a:cubicBezTo>
                  <a:close/>
                  <a:moveTo>
                    <a:pt x="5706050" y="1641806"/>
                  </a:moveTo>
                  <a:cubicBezTo>
                    <a:pt x="5709787" y="1639315"/>
                    <a:pt x="5716017" y="1641806"/>
                    <a:pt x="5718508" y="1648032"/>
                  </a:cubicBezTo>
                  <a:cubicBezTo>
                    <a:pt x="5719753" y="1651768"/>
                    <a:pt x="5718508" y="1657994"/>
                    <a:pt x="5712279" y="1659239"/>
                  </a:cubicBezTo>
                  <a:cubicBezTo>
                    <a:pt x="5658710" y="1681654"/>
                    <a:pt x="5595175" y="1699087"/>
                    <a:pt x="5525411" y="1714030"/>
                  </a:cubicBezTo>
                  <a:cubicBezTo>
                    <a:pt x="5524165" y="1714030"/>
                    <a:pt x="5524165" y="1714030"/>
                    <a:pt x="5522920" y="1714030"/>
                  </a:cubicBezTo>
                  <a:cubicBezTo>
                    <a:pt x="5517937" y="1714030"/>
                    <a:pt x="5514199" y="1710294"/>
                    <a:pt x="5514199" y="1706559"/>
                  </a:cubicBezTo>
                  <a:cubicBezTo>
                    <a:pt x="5511707" y="1701578"/>
                    <a:pt x="5516691" y="1695351"/>
                    <a:pt x="5520428" y="1695351"/>
                  </a:cubicBezTo>
                  <a:cubicBezTo>
                    <a:pt x="5590192" y="1680408"/>
                    <a:pt x="5652481" y="1662975"/>
                    <a:pt x="5706050" y="1641806"/>
                  </a:cubicBezTo>
                  <a:close/>
                  <a:moveTo>
                    <a:pt x="2813339" y="1631844"/>
                  </a:moveTo>
                  <a:cubicBezTo>
                    <a:pt x="2835763" y="1633089"/>
                    <a:pt x="2858187" y="1634334"/>
                    <a:pt x="2880612" y="1635579"/>
                  </a:cubicBezTo>
                  <a:lnTo>
                    <a:pt x="3007682" y="1644296"/>
                  </a:lnTo>
                  <a:cubicBezTo>
                    <a:pt x="3012665" y="1645541"/>
                    <a:pt x="3016402" y="1650522"/>
                    <a:pt x="3016402" y="1655503"/>
                  </a:cubicBezTo>
                  <a:cubicBezTo>
                    <a:pt x="3016402" y="1660484"/>
                    <a:pt x="3011419" y="1664220"/>
                    <a:pt x="3007682" y="1664220"/>
                  </a:cubicBezTo>
                  <a:lnTo>
                    <a:pt x="3006436" y="1664220"/>
                  </a:lnTo>
                  <a:lnTo>
                    <a:pt x="3005873" y="1664182"/>
                  </a:lnTo>
                  <a:lnTo>
                    <a:pt x="2879366" y="1655503"/>
                  </a:lnTo>
                  <a:cubicBezTo>
                    <a:pt x="2856942" y="1653013"/>
                    <a:pt x="2834518" y="1651768"/>
                    <a:pt x="2813339" y="1651768"/>
                  </a:cubicBezTo>
                  <a:cubicBezTo>
                    <a:pt x="2807111" y="1650522"/>
                    <a:pt x="2802127" y="1645541"/>
                    <a:pt x="2803373" y="1640560"/>
                  </a:cubicBezTo>
                  <a:cubicBezTo>
                    <a:pt x="2803373" y="1635579"/>
                    <a:pt x="2808356" y="1631844"/>
                    <a:pt x="2813339" y="1631844"/>
                  </a:cubicBezTo>
                  <a:close/>
                  <a:moveTo>
                    <a:pt x="2618997" y="1625617"/>
                  </a:moveTo>
                  <a:cubicBezTo>
                    <a:pt x="2623980" y="1625617"/>
                    <a:pt x="2628963" y="1630598"/>
                    <a:pt x="2628963" y="1636825"/>
                  </a:cubicBezTo>
                  <a:cubicBezTo>
                    <a:pt x="2628963" y="1641806"/>
                    <a:pt x="2623980" y="1645541"/>
                    <a:pt x="2618997" y="1645541"/>
                  </a:cubicBezTo>
                  <a:cubicBezTo>
                    <a:pt x="2552971" y="1645541"/>
                    <a:pt x="2488190" y="1648032"/>
                    <a:pt x="2425901" y="1651768"/>
                  </a:cubicBezTo>
                  <a:cubicBezTo>
                    <a:pt x="2425901" y="1651768"/>
                    <a:pt x="2425901" y="1651768"/>
                    <a:pt x="2424655" y="1651768"/>
                  </a:cubicBezTo>
                  <a:cubicBezTo>
                    <a:pt x="2420917" y="1651768"/>
                    <a:pt x="2415934" y="1648032"/>
                    <a:pt x="2415934" y="1643051"/>
                  </a:cubicBezTo>
                  <a:cubicBezTo>
                    <a:pt x="2414689" y="1638070"/>
                    <a:pt x="2419671" y="1633089"/>
                    <a:pt x="2424655" y="1633089"/>
                  </a:cubicBezTo>
                  <a:cubicBezTo>
                    <a:pt x="2488190" y="1628108"/>
                    <a:pt x="2552971" y="1626863"/>
                    <a:pt x="2618997" y="1625617"/>
                  </a:cubicBezTo>
                  <a:close/>
                  <a:moveTo>
                    <a:pt x="5998809" y="1396491"/>
                  </a:moveTo>
                  <a:cubicBezTo>
                    <a:pt x="6003793" y="1398982"/>
                    <a:pt x="6006284" y="1403963"/>
                    <a:pt x="6003793" y="1410189"/>
                  </a:cubicBezTo>
                  <a:cubicBezTo>
                    <a:pt x="5976385" y="1471206"/>
                    <a:pt x="5936520" y="1519771"/>
                    <a:pt x="5882951" y="1563355"/>
                  </a:cubicBezTo>
                  <a:cubicBezTo>
                    <a:pt x="5881705" y="1565845"/>
                    <a:pt x="5879214" y="1565845"/>
                    <a:pt x="5876723" y="1565845"/>
                  </a:cubicBezTo>
                  <a:cubicBezTo>
                    <a:pt x="5874231" y="1565845"/>
                    <a:pt x="5871739" y="1564600"/>
                    <a:pt x="5869247" y="1562110"/>
                  </a:cubicBezTo>
                  <a:cubicBezTo>
                    <a:pt x="5866756" y="1558374"/>
                    <a:pt x="5868002" y="1552148"/>
                    <a:pt x="5871739" y="1548412"/>
                  </a:cubicBezTo>
                  <a:cubicBezTo>
                    <a:pt x="5922817" y="1507319"/>
                    <a:pt x="5960190" y="1458754"/>
                    <a:pt x="5986351" y="1401472"/>
                  </a:cubicBezTo>
                  <a:cubicBezTo>
                    <a:pt x="5988843" y="1396491"/>
                    <a:pt x="5993826" y="1394001"/>
                    <a:pt x="5998809" y="1396491"/>
                  </a:cubicBezTo>
                  <a:close/>
                  <a:moveTo>
                    <a:pt x="6024971" y="1015445"/>
                  </a:moveTo>
                  <a:cubicBezTo>
                    <a:pt x="6029954" y="1015445"/>
                    <a:pt x="6034937" y="1017935"/>
                    <a:pt x="6036183" y="1024162"/>
                  </a:cubicBezTo>
                  <a:cubicBezTo>
                    <a:pt x="6046149" y="1067745"/>
                    <a:pt x="6051132" y="1115065"/>
                    <a:pt x="6051132" y="1161139"/>
                  </a:cubicBezTo>
                  <a:cubicBezTo>
                    <a:pt x="6051132" y="1181063"/>
                    <a:pt x="6049887" y="1200987"/>
                    <a:pt x="6049887" y="1218421"/>
                  </a:cubicBezTo>
                  <a:cubicBezTo>
                    <a:pt x="6048641" y="1223402"/>
                    <a:pt x="6043657" y="1227137"/>
                    <a:pt x="6039920" y="1227137"/>
                  </a:cubicBezTo>
                  <a:lnTo>
                    <a:pt x="6038675" y="1227137"/>
                  </a:lnTo>
                  <a:cubicBezTo>
                    <a:pt x="6033691" y="1227137"/>
                    <a:pt x="6029954" y="1223402"/>
                    <a:pt x="6029954" y="1217175"/>
                  </a:cubicBezTo>
                  <a:cubicBezTo>
                    <a:pt x="6031199" y="1199742"/>
                    <a:pt x="6032445" y="1181063"/>
                    <a:pt x="6032445" y="1161139"/>
                  </a:cubicBezTo>
                  <a:cubicBezTo>
                    <a:pt x="6032445" y="1116310"/>
                    <a:pt x="6026217" y="1071481"/>
                    <a:pt x="6016251" y="1027897"/>
                  </a:cubicBezTo>
                  <a:cubicBezTo>
                    <a:pt x="6016251" y="1021671"/>
                    <a:pt x="6018742" y="1017935"/>
                    <a:pt x="6024971" y="1015445"/>
                  </a:cubicBezTo>
                  <a:close/>
                  <a:moveTo>
                    <a:pt x="5828137" y="686699"/>
                  </a:moveTo>
                  <a:cubicBezTo>
                    <a:pt x="5831874" y="682963"/>
                    <a:pt x="5838103" y="682963"/>
                    <a:pt x="5841841" y="686699"/>
                  </a:cubicBezTo>
                  <a:cubicBezTo>
                    <a:pt x="5890426" y="735264"/>
                    <a:pt x="5931537" y="787564"/>
                    <a:pt x="5962681" y="841110"/>
                  </a:cubicBezTo>
                  <a:cubicBezTo>
                    <a:pt x="5965173" y="846091"/>
                    <a:pt x="5963927" y="852317"/>
                    <a:pt x="5960190" y="854808"/>
                  </a:cubicBezTo>
                  <a:cubicBezTo>
                    <a:pt x="5957699" y="854808"/>
                    <a:pt x="5956453" y="856053"/>
                    <a:pt x="5955207" y="856053"/>
                  </a:cubicBezTo>
                  <a:cubicBezTo>
                    <a:pt x="5951469" y="856053"/>
                    <a:pt x="5947732" y="854808"/>
                    <a:pt x="5946487" y="851072"/>
                  </a:cubicBezTo>
                  <a:cubicBezTo>
                    <a:pt x="5915342" y="798771"/>
                    <a:pt x="5875477" y="747716"/>
                    <a:pt x="5828137" y="701642"/>
                  </a:cubicBezTo>
                  <a:cubicBezTo>
                    <a:pt x="5824399" y="697906"/>
                    <a:pt x="5824399" y="691680"/>
                    <a:pt x="5828137" y="686699"/>
                  </a:cubicBezTo>
                  <a:close/>
                  <a:moveTo>
                    <a:pt x="1887722" y="605758"/>
                  </a:moveTo>
                  <a:cubicBezTo>
                    <a:pt x="1892705" y="605758"/>
                    <a:pt x="1897688" y="609493"/>
                    <a:pt x="1897688" y="614474"/>
                  </a:cubicBezTo>
                  <a:cubicBezTo>
                    <a:pt x="1898934" y="619455"/>
                    <a:pt x="1893951" y="624436"/>
                    <a:pt x="1888968" y="625682"/>
                  </a:cubicBezTo>
                  <a:cubicBezTo>
                    <a:pt x="1825433" y="628172"/>
                    <a:pt x="1761898" y="629417"/>
                    <a:pt x="1700854" y="629417"/>
                  </a:cubicBezTo>
                  <a:lnTo>
                    <a:pt x="1694625" y="629417"/>
                  </a:lnTo>
                  <a:cubicBezTo>
                    <a:pt x="1688396" y="629417"/>
                    <a:pt x="1684659" y="625682"/>
                    <a:pt x="1684659" y="619455"/>
                  </a:cubicBezTo>
                  <a:cubicBezTo>
                    <a:pt x="1684659" y="614474"/>
                    <a:pt x="1688396" y="610739"/>
                    <a:pt x="1694625" y="609493"/>
                  </a:cubicBezTo>
                  <a:lnTo>
                    <a:pt x="1700854" y="610739"/>
                  </a:lnTo>
                  <a:cubicBezTo>
                    <a:pt x="1761898" y="610739"/>
                    <a:pt x="1824187" y="608248"/>
                    <a:pt x="1887722" y="605758"/>
                  </a:cubicBezTo>
                  <a:close/>
                  <a:moveTo>
                    <a:pt x="1307186" y="587079"/>
                  </a:moveTo>
                  <a:cubicBezTo>
                    <a:pt x="1370721" y="594550"/>
                    <a:pt x="1435502" y="600777"/>
                    <a:pt x="1500283" y="604512"/>
                  </a:cubicBezTo>
                  <a:cubicBezTo>
                    <a:pt x="1506512" y="604512"/>
                    <a:pt x="1510249" y="609493"/>
                    <a:pt x="1510249" y="614474"/>
                  </a:cubicBezTo>
                  <a:cubicBezTo>
                    <a:pt x="1510249" y="619455"/>
                    <a:pt x="1505266" y="623191"/>
                    <a:pt x="1500283" y="623191"/>
                  </a:cubicBezTo>
                  <a:cubicBezTo>
                    <a:pt x="1500283" y="623191"/>
                    <a:pt x="1500283" y="623191"/>
                    <a:pt x="1499037" y="623191"/>
                  </a:cubicBezTo>
                  <a:cubicBezTo>
                    <a:pt x="1434256" y="619455"/>
                    <a:pt x="1369476" y="614474"/>
                    <a:pt x="1305941" y="607003"/>
                  </a:cubicBezTo>
                  <a:cubicBezTo>
                    <a:pt x="1299712" y="607003"/>
                    <a:pt x="1297220" y="602022"/>
                    <a:pt x="1297220" y="595796"/>
                  </a:cubicBezTo>
                  <a:cubicBezTo>
                    <a:pt x="1298466" y="590815"/>
                    <a:pt x="1302203" y="587079"/>
                    <a:pt x="1307186" y="587079"/>
                  </a:cubicBezTo>
                  <a:close/>
                  <a:moveTo>
                    <a:pt x="2272669" y="568400"/>
                  </a:moveTo>
                  <a:cubicBezTo>
                    <a:pt x="2278898" y="567155"/>
                    <a:pt x="2283881" y="570891"/>
                    <a:pt x="2283881" y="577117"/>
                  </a:cubicBezTo>
                  <a:cubicBezTo>
                    <a:pt x="2285127" y="582098"/>
                    <a:pt x="2280144" y="587079"/>
                    <a:pt x="2275161" y="587079"/>
                  </a:cubicBezTo>
                  <a:cubicBezTo>
                    <a:pt x="2210380" y="595796"/>
                    <a:pt x="2145599" y="604512"/>
                    <a:pt x="2083310" y="610739"/>
                  </a:cubicBezTo>
                  <a:cubicBezTo>
                    <a:pt x="2082064" y="610739"/>
                    <a:pt x="2082064" y="610739"/>
                    <a:pt x="2082064" y="610739"/>
                  </a:cubicBezTo>
                  <a:cubicBezTo>
                    <a:pt x="2077081" y="610739"/>
                    <a:pt x="2072098" y="607003"/>
                    <a:pt x="2072098" y="602022"/>
                  </a:cubicBezTo>
                  <a:cubicBezTo>
                    <a:pt x="2070852" y="595796"/>
                    <a:pt x="2074589" y="592060"/>
                    <a:pt x="2080818" y="590815"/>
                  </a:cubicBezTo>
                  <a:cubicBezTo>
                    <a:pt x="2143107" y="584588"/>
                    <a:pt x="2207888" y="577117"/>
                    <a:pt x="2272669" y="568400"/>
                  </a:cubicBezTo>
                  <a:close/>
                  <a:moveTo>
                    <a:pt x="928468" y="514854"/>
                  </a:moveTo>
                  <a:cubicBezTo>
                    <a:pt x="989511" y="531043"/>
                    <a:pt x="1053047" y="545986"/>
                    <a:pt x="1116581" y="558438"/>
                  </a:cubicBezTo>
                  <a:cubicBezTo>
                    <a:pt x="1121565" y="558438"/>
                    <a:pt x="1126548" y="564664"/>
                    <a:pt x="1124056" y="569645"/>
                  </a:cubicBezTo>
                  <a:cubicBezTo>
                    <a:pt x="1124056" y="574626"/>
                    <a:pt x="1120319" y="577117"/>
                    <a:pt x="1115336" y="577117"/>
                  </a:cubicBezTo>
                  <a:cubicBezTo>
                    <a:pt x="1114090" y="577117"/>
                    <a:pt x="1114090" y="577117"/>
                    <a:pt x="1112844" y="577117"/>
                  </a:cubicBezTo>
                  <a:cubicBezTo>
                    <a:pt x="1049309" y="564664"/>
                    <a:pt x="984528" y="550967"/>
                    <a:pt x="923485" y="533533"/>
                  </a:cubicBezTo>
                  <a:cubicBezTo>
                    <a:pt x="918502" y="532288"/>
                    <a:pt x="914764" y="527307"/>
                    <a:pt x="916010" y="522326"/>
                  </a:cubicBezTo>
                  <a:cubicBezTo>
                    <a:pt x="918502" y="517345"/>
                    <a:pt x="923485" y="514854"/>
                    <a:pt x="928468" y="514854"/>
                  </a:cubicBezTo>
                  <a:close/>
                  <a:moveTo>
                    <a:pt x="2653879" y="498666"/>
                  </a:moveTo>
                  <a:cubicBezTo>
                    <a:pt x="2658862" y="496176"/>
                    <a:pt x="2663845" y="499911"/>
                    <a:pt x="2665091" y="504892"/>
                  </a:cubicBezTo>
                  <a:cubicBezTo>
                    <a:pt x="2666337" y="509873"/>
                    <a:pt x="2663845" y="516100"/>
                    <a:pt x="2657616" y="517345"/>
                  </a:cubicBezTo>
                  <a:cubicBezTo>
                    <a:pt x="2594081" y="531043"/>
                    <a:pt x="2530547" y="543495"/>
                    <a:pt x="2467011" y="555948"/>
                  </a:cubicBezTo>
                  <a:cubicBezTo>
                    <a:pt x="2467011" y="555948"/>
                    <a:pt x="2467011" y="555948"/>
                    <a:pt x="2465765" y="555948"/>
                  </a:cubicBezTo>
                  <a:cubicBezTo>
                    <a:pt x="2462028" y="555948"/>
                    <a:pt x="2457045" y="552212"/>
                    <a:pt x="2455799" y="547231"/>
                  </a:cubicBezTo>
                  <a:cubicBezTo>
                    <a:pt x="2455799" y="542250"/>
                    <a:pt x="2459537" y="537269"/>
                    <a:pt x="2464520" y="537269"/>
                  </a:cubicBezTo>
                  <a:cubicBezTo>
                    <a:pt x="2526809" y="524816"/>
                    <a:pt x="2590344" y="512364"/>
                    <a:pt x="2653879" y="498666"/>
                  </a:cubicBezTo>
                  <a:close/>
                  <a:moveTo>
                    <a:pt x="5519183" y="468780"/>
                  </a:moveTo>
                  <a:cubicBezTo>
                    <a:pt x="5581471" y="498666"/>
                    <a:pt x="5638777" y="529797"/>
                    <a:pt x="5689855" y="564664"/>
                  </a:cubicBezTo>
                  <a:cubicBezTo>
                    <a:pt x="5694838" y="567155"/>
                    <a:pt x="5696084" y="573381"/>
                    <a:pt x="5692347" y="578362"/>
                  </a:cubicBezTo>
                  <a:cubicBezTo>
                    <a:pt x="5691101" y="580853"/>
                    <a:pt x="5688609" y="582098"/>
                    <a:pt x="5684871" y="582098"/>
                  </a:cubicBezTo>
                  <a:cubicBezTo>
                    <a:pt x="5682380" y="582098"/>
                    <a:pt x="5681135" y="582098"/>
                    <a:pt x="5678643" y="580853"/>
                  </a:cubicBezTo>
                  <a:cubicBezTo>
                    <a:pt x="5628811" y="547231"/>
                    <a:pt x="5572751" y="514854"/>
                    <a:pt x="5511707" y="486214"/>
                  </a:cubicBezTo>
                  <a:cubicBezTo>
                    <a:pt x="5506725" y="484968"/>
                    <a:pt x="5504233" y="478742"/>
                    <a:pt x="5506725" y="473761"/>
                  </a:cubicBezTo>
                  <a:cubicBezTo>
                    <a:pt x="5509216" y="468780"/>
                    <a:pt x="5515445" y="466290"/>
                    <a:pt x="5519183" y="468780"/>
                  </a:cubicBezTo>
                  <a:close/>
                  <a:moveTo>
                    <a:pt x="3031351" y="409008"/>
                  </a:moveTo>
                  <a:cubicBezTo>
                    <a:pt x="3037581" y="407763"/>
                    <a:pt x="3042564" y="411499"/>
                    <a:pt x="3043809" y="416480"/>
                  </a:cubicBezTo>
                  <a:cubicBezTo>
                    <a:pt x="3043809" y="421461"/>
                    <a:pt x="3041318" y="426442"/>
                    <a:pt x="3036335" y="427687"/>
                  </a:cubicBezTo>
                  <a:cubicBezTo>
                    <a:pt x="2972800" y="441385"/>
                    <a:pt x="2910511" y="456328"/>
                    <a:pt x="2846975" y="471271"/>
                  </a:cubicBezTo>
                  <a:cubicBezTo>
                    <a:pt x="2845730" y="471271"/>
                    <a:pt x="2845730" y="471271"/>
                    <a:pt x="2844484" y="471271"/>
                  </a:cubicBezTo>
                  <a:cubicBezTo>
                    <a:pt x="2839501" y="471271"/>
                    <a:pt x="2835763" y="468780"/>
                    <a:pt x="2835763" y="465044"/>
                  </a:cubicBezTo>
                  <a:cubicBezTo>
                    <a:pt x="2834518" y="458818"/>
                    <a:pt x="2837009" y="453837"/>
                    <a:pt x="2841993" y="452592"/>
                  </a:cubicBezTo>
                  <a:cubicBezTo>
                    <a:pt x="2905527" y="437649"/>
                    <a:pt x="2970308" y="422706"/>
                    <a:pt x="3031351" y="409008"/>
                  </a:cubicBezTo>
                  <a:close/>
                  <a:moveTo>
                    <a:pt x="564699" y="386594"/>
                  </a:moveTo>
                  <a:cubicBezTo>
                    <a:pt x="622005" y="411499"/>
                    <a:pt x="683049" y="436404"/>
                    <a:pt x="742846" y="458818"/>
                  </a:cubicBezTo>
                  <a:cubicBezTo>
                    <a:pt x="749075" y="460063"/>
                    <a:pt x="750321" y="465044"/>
                    <a:pt x="749075" y="471271"/>
                  </a:cubicBezTo>
                  <a:cubicBezTo>
                    <a:pt x="747829" y="473761"/>
                    <a:pt x="744092" y="477497"/>
                    <a:pt x="740355" y="477497"/>
                  </a:cubicBezTo>
                  <a:cubicBezTo>
                    <a:pt x="739109" y="477497"/>
                    <a:pt x="737863" y="477497"/>
                    <a:pt x="737863" y="477497"/>
                  </a:cubicBezTo>
                  <a:cubicBezTo>
                    <a:pt x="675574" y="455082"/>
                    <a:pt x="614530" y="430177"/>
                    <a:pt x="555979" y="404027"/>
                  </a:cubicBezTo>
                  <a:cubicBezTo>
                    <a:pt x="550995" y="401537"/>
                    <a:pt x="548504" y="395310"/>
                    <a:pt x="550995" y="390329"/>
                  </a:cubicBezTo>
                  <a:cubicBezTo>
                    <a:pt x="553487" y="386594"/>
                    <a:pt x="559716" y="384103"/>
                    <a:pt x="564699" y="386594"/>
                  </a:cubicBezTo>
                  <a:close/>
                  <a:moveTo>
                    <a:pt x="5151676" y="341765"/>
                  </a:moveTo>
                  <a:cubicBezTo>
                    <a:pt x="5217703" y="357953"/>
                    <a:pt x="5279992" y="375386"/>
                    <a:pt x="5339789" y="395310"/>
                  </a:cubicBezTo>
                  <a:cubicBezTo>
                    <a:pt x="5343527" y="397801"/>
                    <a:pt x="5347264" y="402782"/>
                    <a:pt x="5346019" y="407763"/>
                  </a:cubicBezTo>
                  <a:cubicBezTo>
                    <a:pt x="5343527" y="411499"/>
                    <a:pt x="5339789" y="415234"/>
                    <a:pt x="5336052" y="415234"/>
                  </a:cubicBezTo>
                  <a:cubicBezTo>
                    <a:pt x="5334807" y="415234"/>
                    <a:pt x="5333561" y="415234"/>
                    <a:pt x="5332315" y="413989"/>
                  </a:cubicBezTo>
                  <a:cubicBezTo>
                    <a:pt x="5275009" y="394065"/>
                    <a:pt x="5211473" y="376632"/>
                    <a:pt x="5146693" y="360443"/>
                  </a:cubicBezTo>
                  <a:cubicBezTo>
                    <a:pt x="5141710" y="359198"/>
                    <a:pt x="5139219" y="352972"/>
                    <a:pt x="5140464" y="349236"/>
                  </a:cubicBezTo>
                  <a:cubicBezTo>
                    <a:pt x="5141710" y="343010"/>
                    <a:pt x="5146693" y="340519"/>
                    <a:pt x="5151676" y="341765"/>
                  </a:cubicBezTo>
                  <a:close/>
                  <a:moveTo>
                    <a:pt x="3412561" y="335538"/>
                  </a:moveTo>
                  <a:cubicBezTo>
                    <a:pt x="3417545" y="334293"/>
                    <a:pt x="3422528" y="338029"/>
                    <a:pt x="3422528" y="343010"/>
                  </a:cubicBezTo>
                  <a:cubicBezTo>
                    <a:pt x="3425019" y="349236"/>
                    <a:pt x="3421282" y="354217"/>
                    <a:pt x="3415053" y="355462"/>
                  </a:cubicBezTo>
                  <a:cubicBezTo>
                    <a:pt x="3352764" y="365424"/>
                    <a:pt x="3289229" y="376632"/>
                    <a:pt x="3225694" y="389084"/>
                  </a:cubicBezTo>
                  <a:lnTo>
                    <a:pt x="3224448" y="389084"/>
                  </a:lnTo>
                  <a:cubicBezTo>
                    <a:pt x="3219465" y="389084"/>
                    <a:pt x="3215728" y="386594"/>
                    <a:pt x="3214482" y="380367"/>
                  </a:cubicBezTo>
                  <a:cubicBezTo>
                    <a:pt x="3213236" y="376632"/>
                    <a:pt x="3216973" y="371651"/>
                    <a:pt x="3223202" y="370405"/>
                  </a:cubicBezTo>
                  <a:cubicBezTo>
                    <a:pt x="3286737" y="357953"/>
                    <a:pt x="3349027" y="345500"/>
                    <a:pt x="3412561" y="335538"/>
                  </a:cubicBezTo>
                  <a:close/>
                  <a:moveTo>
                    <a:pt x="3797509" y="283238"/>
                  </a:moveTo>
                  <a:cubicBezTo>
                    <a:pt x="3802492" y="281993"/>
                    <a:pt x="3807475" y="286974"/>
                    <a:pt x="3807475" y="293200"/>
                  </a:cubicBezTo>
                  <a:cubicBezTo>
                    <a:pt x="3808721" y="298181"/>
                    <a:pt x="3804983" y="301917"/>
                    <a:pt x="3800001" y="303162"/>
                  </a:cubicBezTo>
                  <a:cubicBezTo>
                    <a:pt x="3736465" y="309388"/>
                    <a:pt x="3671685" y="316860"/>
                    <a:pt x="3606904" y="325576"/>
                  </a:cubicBezTo>
                  <a:lnTo>
                    <a:pt x="3605658" y="325576"/>
                  </a:lnTo>
                  <a:cubicBezTo>
                    <a:pt x="3600675" y="325576"/>
                    <a:pt x="3596937" y="321841"/>
                    <a:pt x="3595692" y="318105"/>
                  </a:cubicBezTo>
                  <a:cubicBezTo>
                    <a:pt x="3595692" y="311879"/>
                    <a:pt x="3599429" y="308143"/>
                    <a:pt x="3604412" y="306898"/>
                  </a:cubicBezTo>
                  <a:cubicBezTo>
                    <a:pt x="3669193" y="298181"/>
                    <a:pt x="3733974" y="290709"/>
                    <a:pt x="3797509" y="283238"/>
                  </a:cubicBezTo>
                  <a:close/>
                  <a:moveTo>
                    <a:pt x="4767975" y="275766"/>
                  </a:moveTo>
                  <a:cubicBezTo>
                    <a:pt x="4834001" y="281993"/>
                    <a:pt x="4898782" y="291955"/>
                    <a:pt x="4961071" y="301917"/>
                  </a:cubicBezTo>
                  <a:cubicBezTo>
                    <a:pt x="4967300" y="303162"/>
                    <a:pt x="4969791" y="308143"/>
                    <a:pt x="4968546" y="313124"/>
                  </a:cubicBezTo>
                  <a:cubicBezTo>
                    <a:pt x="4968546" y="318105"/>
                    <a:pt x="4964809" y="321841"/>
                    <a:pt x="4959825" y="321841"/>
                  </a:cubicBezTo>
                  <a:cubicBezTo>
                    <a:pt x="4959825" y="321841"/>
                    <a:pt x="4958579" y="321841"/>
                    <a:pt x="4957334" y="321841"/>
                  </a:cubicBezTo>
                  <a:cubicBezTo>
                    <a:pt x="4896291" y="310633"/>
                    <a:pt x="4831509" y="301917"/>
                    <a:pt x="4766729" y="294445"/>
                  </a:cubicBezTo>
                  <a:cubicBezTo>
                    <a:pt x="4760500" y="294445"/>
                    <a:pt x="4758009" y="289464"/>
                    <a:pt x="4758009" y="284483"/>
                  </a:cubicBezTo>
                  <a:cubicBezTo>
                    <a:pt x="4758009" y="278257"/>
                    <a:pt x="4762991" y="274521"/>
                    <a:pt x="4767975" y="275766"/>
                  </a:cubicBezTo>
                  <a:close/>
                  <a:moveTo>
                    <a:pt x="4186193" y="257088"/>
                  </a:moveTo>
                  <a:cubicBezTo>
                    <a:pt x="4189931" y="255842"/>
                    <a:pt x="4194914" y="260823"/>
                    <a:pt x="4196160" y="265804"/>
                  </a:cubicBezTo>
                  <a:cubicBezTo>
                    <a:pt x="4196160" y="270785"/>
                    <a:pt x="4191177" y="275766"/>
                    <a:pt x="4186193" y="275766"/>
                  </a:cubicBezTo>
                  <a:cubicBezTo>
                    <a:pt x="4122659" y="278257"/>
                    <a:pt x="4057878" y="280747"/>
                    <a:pt x="3993097" y="285728"/>
                  </a:cubicBezTo>
                  <a:cubicBezTo>
                    <a:pt x="3986868" y="285728"/>
                    <a:pt x="3981885" y="281993"/>
                    <a:pt x="3981885" y="277012"/>
                  </a:cubicBezTo>
                  <a:cubicBezTo>
                    <a:pt x="3981885" y="272031"/>
                    <a:pt x="3986868" y="267050"/>
                    <a:pt x="3991851" y="267050"/>
                  </a:cubicBezTo>
                  <a:cubicBezTo>
                    <a:pt x="4056632" y="262069"/>
                    <a:pt x="4121413" y="258333"/>
                    <a:pt x="4186193" y="257088"/>
                  </a:cubicBezTo>
                  <a:close/>
                  <a:moveTo>
                    <a:pt x="4380536" y="253352"/>
                  </a:moveTo>
                  <a:cubicBezTo>
                    <a:pt x="4445317" y="254597"/>
                    <a:pt x="4511343" y="257088"/>
                    <a:pt x="4574878" y="259578"/>
                  </a:cubicBezTo>
                  <a:cubicBezTo>
                    <a:pt x="4579861" y="260823"/>
                    <a:pt x="4583599" y="264559"/>
                    <a:pt x="4583599" y="270785"/>
                  </a:cubicBezTo>
                  <a:cubicBezTo>
                    <a:pt x="4583599" y="274521"/>
                    <a:pt x="4578615" y="279502"/>
                    <a:pt x="4573633" y="279502"/>
                  </a:cubicBezTo>
                  <a:cubicBezTo>
                    <a:pt x="4510097" y="275766"/>
                    <a:pt x="4445317" y="274521"/>
                    <a:pt x="4380536" y="273276"/>
                  </a:cubicBezTo>
                  <a:cubicBezTo>
                    <a:pt x="4374307" y="273276"/>
                    <a:pt x="4370569" y="269540"/>
                    <a:pt x="4370569" y="263314"/>
                  </a:cubicBezTo>
                  <a:cubicBezTo>
                    <a:pt x="4370569" y="258333"/>
                    <a:pt x="4374307" y="254597"/>
                    <a:pt x="4380536" y="253352"/>
                  </a:cubicBezTo>
                  <a:close/>
                  <a:moveTo>
                    <a:pt x="229583" y="194825"/>
                  </a:moveTo>
                  <a:cubicBezTo>
                    <a:pt x="280660" y="230937"/>
                    <a:pt x="335475" y="265804"/>
                    <a:pt x="391535" y="298181"/>
                  </a:cubicBezTo>
                  <a:cubicBezTo>
                    <a:pt x="396518" y="300671"/>
                    <a:pt x="397764" y="306898"/>
                    <a:pt x="396518" y="311879"/>
                  </a:cubicBezTo>
                  <a:cubicBezTo>
                    <a:pt x="394027" y="314369"/>
                    <a:pt x="390289" y="316860"/>
                    <a:pt x="387798" y="316860"/>
                  </a:cubicBezTo>
                  <a:cubicBezTo>
                    <a:pt x="386552" y="316860"/>
                    <a:pt x="384060" y="315614"/>
                    <a:pt x="382815" y="315614"/>
                  </a:cubicBezTo>
                  <a:cubicBezTo>
                    <a:pt x="325509" y="281993"/>
                    <a:pt x="269448" y="247126"/>
                    <a:pt x="218371" y="209768"/>
                  </a:cubicBezTo>
                  <a:cubicBezTo>
                    <a:pt x="213388" y="207278"/>
                    <a:pt x="213388" y="201051"/>
                    <a:pt x="215880" y="196070"/>
                  </a:cubicBezTo>
                  <a:cubicBezTo>
                    <a:pt x="219617" y="192335"/>
                    <a:pt x="225846" y="191089"/>
                    <a:pt x="229583" y="194825"/>
                  </a:cubicBezTo>
                  <a:close/>
                  <a:moveTo>
                    <a:pt x="4046" y="1396"/>
                  </a:moveTo>
                  <a:cubicBezTo>
                    <a:pt x="7708" y="-1163"/>
                    <a:pt x="13811" y="116"/>
                    <a:pt x="17473" y="2675"/>
                  </a:cubicBezTo>
                  <a:cubicBezTo>
                    <a:pt x="17473" y="3954"/>
                    <a:pt x="38224" y="30816"/>
                    <a:pt x="82167" y="74307"/>
                  </a:cubicBezTo>
                  <a:cubicBezTo>
                    <a:pt x="85829" y="78145"/>
                    <a:pt x="85829" y="84540"/>
                    <a:pt x="82167" y="88378"/>
                  </a:cubicBezTo>
                  <a:cubicBezTo>
                    <a:pt x="80947" y="90936"/>
                    <a:pt x="77285" y="90936"/>
                    <a:pt x="76064" y="90936"/>
                  </a:cubicBezTo>
                  <a:cubicBezTo>
                    <a:pt x="73623" y="90936"/>
                    <a:pt x="69961" y="90936"/>
                    <a:pt x="68740" y="89657"/>
                  </a:cubicBezTo>
                  <a:cubicBezTo>
                    <a:pt x="23576" y="44887"/>
                    <a:pt x="2825" y="16745"/>
                    <a:pt x="1604" y="15466"/>
                  </a:cubicBezTo>
                  <a:cubicBezTo>
                    <a:pt x="-837" y="11629"/>
                    <a:pt x="-837" y="5233"/>
                    <a:pt x="4046" y="1396"/>
                  </a:cubicBezTo>
                  <a:close/>
                </a:path>
              </a:pathLst>
            </a:custGeom>
            <a:solidFill>
              <a:srgbClr val="4C24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94" name="Freeform 2">
            <a:extLst>
              <a:ext uri="{FF2B5EF4-FFF2-40B4-BE49-F238E27FC236}">
                <a16:creationId xmlns:a16="http://schemas.microsoft.com/office/drawing/2014/main" id="{EC928BE9-91E1-404C-A74A-444BC7B82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" y="8851937"/>
            <a:ext cx="4339420" cy="3553928"/>
          </a:xfrm>
          <a:custGeom>
            <a:avLst/>
            <a:gdLst>
              <a:gd name="T0" fmla="*/ 3179 w 3484"/>
              <a:gd name="T1" fmla="*/ 750 h 2855"/>
              <a:gd name="T2" fmla="*/ 2386 w 3484"/>
              <a:gd name="T3" fmla="*/ 750 h 2855"/>
              <a:gd name="T4" fmla="*/ 2386 w 3484"/>
              <a:gd name="T5" fmla="*/ 750 h 2855"/>
              <a:gd name="T6" fmla="*/ 2393 w 3484"/>
              <a:gd name="T7" fmla="*/ 651 h 2855"/>
              <a:gd name="T8" fmla="*/ 2393 w 3484"/>
              <a:gd name="T9" fmla="*/ 651 h 2855"/>
              <a:gd name="T10" fmla="*/ 1742 w 3484"/>
              <a:gd name="T11" fmla="*/ 0 h 2855"/>
              <a:gd name="T12" fmla="*/ 1742 w 3484"/>
              <a:gd name="T13" fmla="*/ 0 h 2855"/>
              <a:gd name="T14" fmla="*/ 1089 w 3484"/>
              <a:gd name="T15" fmla="*/ 651 h 2855"/>
              <a:gd name="T16" fmla="*/ 1089 w 3484"/>
              <a:gd name="T17" fmla="*/ 651 h 2855"/>
              <a:gd name="T18" fmla="*/ 1097 w 3484"/>
              <a:gd name="T19" fmla="*/ 750 h 2855"/>
              <a:gd name="T20" fmla="*/ 304 w 3484"/>
              <a:gd name="T21" fmla="*/ 750 h 2855"/>
              <a:gd name="T22" fmla="*/ 304 w 3484"/>
              <a:gd name="T23" fmla="*/ 750 h 2855"/>
              <a:gd name="T24" fmla="*/ 0 w 3484"/>
              <a:gd name="T25" fmla="*/ 1054 h 2855"/>
              <a:gd name="T26" fmla="*/ 0 w 3484"/>
              <a:gd name="T27" fmla="*/ 2549 h 2855"/>
              <a:gd name="T28" fmla="*/ 0 w 3484"/>
              <a:gd name="T29" fmla="*/ 2549 h 2855"/>
              <a:gd name="T30" fmla="*/ 304 w 3484"/>
              <a:gd name="T31" fmla="*/ 2854 h 2855"/>
              <a:gd name="T32" fmla="*/ 3179 w 3484"/>
              <a:gd name="T33" fmla="*/ 2854 h 2855"/>
              <a:gd name="T34" fmla="*/ 3179 w 3484"/>
              <a:gd name="T35" fmla="*/ 2854 h 2855"/>
              <a:gd name="T36" fmla="*/ 3483 w 3484"/>
              <a:gd name="T37" fmla="*/ 2549 h 2855"/>
              <a:gd name="T38" fmla="*/ 3483 w 3484"/>
              <a:gd name="T39" fmla="*/ 1054 h 2855"/>
              <a:gd name="T40" fmla="*/ 3483 w 3484"/>
              <a:gd name="T41" fmla="*/ 1054 h 2855"/>
              <a:gd name="T42" fmla="*/ 3179 w 3484"/>
              <a:gd name="T43" fmla="*/ 750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84" h="2855">
                <a:moveTo>
                  <a:pt x="3179" y="750"/>
                </a:moveTo>
                <a:lnTo>
                  <a:pt x="2386" y="750"/>
                </a:lnTo>
                <a:lnTo>
                  <a:pt x="2386" y="750"/>
                </a:lnTo>
                <a:cubicBezTo>
                  <a:pt x="2390" y="717"/>
                  <a:pt x="2393" y="685"/>
                  <a:pt x="2393" y="651"/>
                </a:cubicBezTo>
                <a:lnTo>
                  <a:pt x="2393" y="651"/>
                </a:lnTo>
                <a:cubicBezTo>
                  <a:pt x="2393" y="291"/>
                  <a:pt x="2101" y="0"/>
                  <a:pt x="1742" y="0"/>
                </a:cubicBezTo>
                <a:lnTo>
                  <a:pt x="1742" y="0"/>
                </a:lnTo>
                <a:cubicBezTo>
                  <a:pt x="1381" y="0"/>
                  <a:pt x="1089" y="291"/>
                  <a:pt x="1089" y="651"/>
                </a:cubicBezTo>
                <a:lnTo>
                  <a:pt x="1089" y="651"/>
                </a:lnTo>
                <a:cubicBezTo>
                  <a:pt x="1089" y="685"/>
                  <a:pt x="1093" y="717"/>
                  <a:pt x="1097" y="750"/>
                </a:cubicBezTo>
                <a:lnTo>
                  <a:pt x="304" y="750"/>
                </a:lnTo>
                <a:lnTo>
                  <a:pt x="304" y="750"/>
                </a:lnTo>
                <a:cubicBezTo>
                  <a:pt x="137" y="750"/>
                  <a:pt x="0" y="887"/>
                  <a:pt x="0" y="1054"/>
                </a:cubicBezTo>
                <a:lnTo>
                  <a:pt x="0" y="2549"/>
                </a:lnTo>
                <a:lnTo>
                  <a:pt x="0" y="2549"/>
                </a:lnTo>
                <a:cubicBezTo>
                  <a:pt x="0" y="2717"/>
                  <a:pt x="137" y="2854"/>
                  <a:pt x="304" y="2854"/>
                </a:cubicBezTo>
                <a:lnTo>
                  <a:pt x="3179" y="2854"/>
                </a:lnTo>
                <a:lnTo>
                  <a:pt x="3179" y="2854"/>
                </a:lnTo>
                <a:cubicBezTo>
                  <a:pt x="3346" y="2854"/>
                  <a:pt x="3483" y="2717"/>
                  <a:pt x="3483" y="2549"/>
                </a:cubicBezTo>
                <a:lnTo>
                  <a:pt x="3483" y="1054"/>
                </a:lnTo>
                <a:lnTo>
                  <a:pt x="3483" y="1054"/>
                </a:lnTo>
                <a:cubicBezTo>
                  <a:pt x="3483" y="887"/>
                  <a:pt x="3346" y="750"/>
                  <a:pt x="3179" y="750"/>
                </a:cubicBezTo>
              </a:path>
            </a:pathLst>
          </a:custGeom>
          <a:solidFill>
            <a:srgbClr val="D6E0E3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3">
            <a:extLst>
              <a:ext uri="{FF2B5EF4-FFF2-40B4-BE49-F238E27FC236}">
                <a16:creationId xmlns:a16="http://schemas.microsoft.com/office/drawing/2014/main" id="{AC354387-9ED6-3945-89A9-71F383C5C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13" y="9016725"/>
            <a:ext cx="1312809" cy="1318305"/>
          </a:xfrm>
          <a:custGeom>
            <a:avLst/>
            <a:gdLst>
              <a:gd name="T0" fmla="*/ 1055 w 1056"/>
              <a:gd name="T1" fmla="*/ 528 h 1057"/>
              <a:gd name="T2" fmla="*/ 1055 w 1056"/>
              <a:gd name="T3" fmla="*/ 528 h 1057"/>
              <a:gd name="T4" fmla="*/ 528 w 1056"/>
              <a:gd name="T5" fmla="*/ 1056 h 1057"/>
              <a:gd name="T6" fmla="*/ 528 w 1056"/>
              <a:gd name="T7" fmla="*/ 1056 h 1057"/>
              <a:gd name="T8" fmla="*/ 0 w 1056"/>
              <a:gd name="T9" fmla="*/ 528 h 1057"/>
              <a:gd name="T10" fmla="*/ 0 w 1056"/>
              <a:gd name="T11" fmla="*/ 528 h 1057"/>
              <a:gd name="T12" fmla="*/ 528 w 1056"/>
              <a:gd name="T13" fmla="*/ 0 h 1057"/>
              <a:gd name="T14" fmla="*/ 528 w 1056"/>
              <a:gd name="T15" fmla="*/ 0 h 1057"/>
              <a:gd name="T16" fmla="*/ 1055 w 1056"/>
              <a:gd name="T17" fmla="*/ 528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6" h="1057">
                <a:moveTo>
                  <a:pt x="1055" y="528"/>
                </a:moveTo>
                <a:lnTo>
                  <a:pt x="1055" y="528"/>
                </a:lnTo>
                <a:cubicBezTo>
                  <a:pt x="1055" y="819"/>
                  <a:pt x="818" y="1056"/>
                  <a:pt x="528" y="1056"/>
                </a:cubicBezTo>
                <a:lnTo>
                  <a:pt x="528" y="1056"/>
                </a:lnTo>
                <a:cubicBezTo>
                  <a:pt x="236" y="1056"/>
                  <a:pt x="0" y="819"/>
                  <a:pt x="0" y="528"/>
                </a:cubicBezTo>
                <a:lnTo>
                  <a:pt x="0" y="528"/>
                </a:lnTo>
                <a:cubicBezTo>
                  <a:pt x="0" y="236"/>
                  <a:pt x="236" y="0"/>
                  <a:pt x="528" y="0"/>
                </a:cubicBezTo>
                <a:lnTo>
                  <a:pt x="528" y="0"/>
                </a:lnTo>
                <a:cubicBezTo>
                  <a:pt x="818" y="0"/>
                  <a:pt x="1055" y="236"/>
                  <a:pt x="1055" y="528"/>
                </a:cubicBezTo>
              </a:path>
            </a:pathLst>
          </a:custGeom>
          <a:solidFill>
            <a:srgbClr val="EE9E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4">
            <a:extLst>
              <a:ext uri="{FF2B5EF4-FFF2-40B4-BE49-F238E27FC236}">
                <a16:creationId xmlns:a16="http://schemas.microsoft.com/office/drawing/2014/main" id="{437A0BAD-D93F-3046-BFB0-B0E9FABF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671" y="8840953"/>
            <a:ext cx="4339420" cy="3553928"/>
          </a:xfrm>
          <a:custGeom>
            <a:avLst/>
            <a:gdLst>
              <a:gd name="T0" fmla="*/ 3178 w 3484"/>
              <a:gd name="T1" fmla="*/ 749 h 2854"/>
              <a:gd name="T2" fmla="*/ 2385 w 3484"/>
              <a:gd name="T3" fmla="*/ 749 h 2854"/>
              <a:gd name="T4" fmla="*/ 2385 w 3484"/>
              <a:gd name="T5" fmla="*/ 749 h 2854"/>
              <a:gd name="T6" fmla="*/ 2393 w 3484"/>
              <a:gd name="T7" fmla="*/ 651 h 2854"/>
              <a:gd name="T8" fmla="*/ 2393 w 3484"/>
              <a:gd name="T9" fmla="*/ 651 h 2854"/>
              <a:gd name="T10" fmla="*/ 1741 w 3484"/>
              <a:gd name="T11" fmla="*/ 0 h 2854"/>
              <a:gd name="T12" fmla="*/ 1741 w 3484"/>
              <a:gd name="T13" fmla="*/ 0 h 2854"/>
              <a:gd name="T14" fmla="*/ 1089 w 3484"/>
              <a:gd name="T15" fmla="*/ 651 h 2854"/>
              <a:gd name="T16" fmla="*/ 1089 w 3484"/>
              <a:gd name="T17" fmla="*/ 651 h 2854"/>
              <a:gd name="T18" fmla="*/ 1097 w 3484"/>
              <a:gd name="T19" fmla="*/ 749 h 2854"/>
              <a:gd name="T20" fmla="*/ 304 w 3484"/>
              <a:gd name="T21" fmla="*/ 749 h 2854"/>
              <a:gd name="T22" fmla="*/ 304 w 3484"/>
              <a:gd name="T23" fmla="*/ 749 h 2854"/>
              <a:gd name="T24" fmla="*/ 0 w 3484"/>
              <a:gd name="T25" fmla="*/ 1053 h 2854"/>
              <a:gd name="T26" fmla="*/ 0 w 3484"/>
              <a:gd name="T27" fmla="*/ 2548 h 2854"/>
              <a:gd name="T28" fmla="*/ 0 w 3484"/>
              <a:gd name="T29" fmla="*/ 2548 h 2854"/>
              <a:gd name="T30" fmla="*/ 304 w 3484"/>
              <a:gd name="T31" fmla="*/ 2853 h 2854"/>
              <a:gd name="T32" fmla="*/ 3178 w 3484"/>
              <a:gd name="T33" fmla="*/ 2853 h 2854"/>
              <a:gd name="T34" fmla="*/ 3178 w 3484"/>
              <a:gd name="T35" fmla="*/ 2853 h 2854"/>
              <a:gd name="T36" fmla="*/ 3483 w 3484"/>
              <a:gd name="T37" fmla="*/ 2548 h 2854"/>
              <a:gd name="T38" fmla="*/ 3483 w 3484"/>
              <a:gd name="T39" fmla="*/ 1053 h 2854"/>
              <a:gd name="T40" fmla="*/ 3483 w 3484"/>
              <a:gd name="T41" fmla="*/ 1053 h 2854"/>
              <a:gd name="T42" fmla="*/ 3178 w 3484"/>
              <a:gd name="T43" fmla="*/ 749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84" h="2854">
                <a:moveTo>
                  <a:pt x="3178" y="749"/>
                </a:moveTo>
                <a:lnTo>
                  <a:pt x="2385" y="749"/>
                </a:lnTo>
                <a:lnTo>
                  <a:pt x="2385" y="749"/>
                </a:lnTo>
                <a:cubicBezTo>
                  <a:pt x="2390" y="717"/>
                  <a:pt x="2393" y="685"/>
                  <a:pt x="2393" y="651"/>
                </a:cubicBezTo>
                <a:lnTo>
                  <a:pt x="2393" y="651"/>
                </a:lnTo>
                <a:cubicBezTo>
                  <a:pt x="2393" y="291"/>
                  <a:pt x="2101" y="0"/>
                  <a:pt x="1741" y="0"/>
                </a:cubicBezTo>
                <a:lnTo>
                  <a:pt x="1741" y="0"/>
                </a:lnTo>
                <a:cubicBezTo>
                  <a:pt x="1381" y="0"/>
                  <a:pt x="1089" y="291"/>
                  <a:pt x="1089" y="651"/>
                </a:cubicBezTo>
                <a:lnTo>
                  <a:pt x="1089" y="651"/>
                </a:lnTo>
                <a:cubicBezTo>
                  <a:pt x="1089" y="685"/>
                  <a:pt x="1092" y="717"/>
                  <a:pt x="1097" y="749"/>
                </a:cubicBezTo>
                <a:lnTo>
                  <a:pt x="304" y="749"/>
                </a:lnTo>
                <a:lnTo>
                  <a:pt x="304" y="749"/>
                </a:lnTo>
                <a:cubicBezTo>
                  <a:pt x="137" y="749"/>
                  <a:pt x="0" y="886"/>
                  <a:pt x="0" y="1053"/>
                </a:cubicBezTo>
                <a:lnTo>
                  <a:pt x="0" y="2548"/>
                </a:lnTo>
                <a:lnTo>
                  <a:pt x="0" y="2548"/>
                </a:lnTo>
                <a:cubicBezTo>
                  <a:pt x="0" y="2716"/>
                  <a:pt x="137" y="2853"/>
                  <a:pt x="304" y="2853"/>
                </a:cubicBezTo>
                <a:lnTo>
                  <a:pt x="3178" y="2853"/>
                </a:lnTo>
                <a:lnTo>
                  <a:pt x="3178" y="2853"/>
                </a:lnTo>
                <a:cubicBezTo>
                  <a:pt x="3346" y="2853"/>
                  <a:pt x="3483" y="2716"/>
                  <a:pt x="3483" y="2548"/>
                </a:cubicBezTo>
                <a:lnTo>
                  <a:pt x="3483" y="1053"/>
                </a:lnTo>
                <a:lnTo>
                  <a:pt x="3483" y="1053"/>
                </a:lnTo>
                <a:cubicBezTo>
                  <a:pt x="3483" y="886"/>
                  <a:pt x="3346" y="749"/>
                  <a:pt x="3178" y="749"/>
                </a:cubicBezTo>
              </a:path>
            </a:pathLst>
          </a:custGeom>
          <a:solidFill>
            <a:srgbClr val="D6E0E3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5">
            <a:extLst>
              <a:ext uri="{FF2B5EF4-FFF2-40B4-BE49-F238E27FC236}">
                <a16:creationId xmlns:a16="http://schemas.microsoft.com/office/drawing/2014/main" id="{7CA8576B-4C5D-DA45-902B-A368945B8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3721" y="9005741"/>
            <a:ext cx="1318306" cy="1318305"/>
          </a:xfrm>
          <a:custGeom>
            <a:avLst/>
            <a:gdLst>
              <a:gd name="T0" fmla="*/ 1056 w 1057"/>
              <a:gd name="T1" fmla="*/ 528 h 1057"/>
              <a:gd name="T2" fmla="*/ 1056 w 1057"/>
              <a:gd name="T3" fmla="*/ 528 h 1057"/>
              <a:gd name="T4" fmla="*/ 528 w 1057"/>
              <a:gd name="T5" fmla="*/ 1056 h 1057"/>
              <a:gd name="T6" fmla="*/ 528 w 1057"/>
              <a:gd name="T7" fmla="*/ 1056 h 1057"/>
              <a:gd name="T8" fmla="*/ 0 w 1057"/>
              <a:gd name="T9" fmla="*/ 528 h 1057"/>
              <a:gd name="T10" fmla="*/ 0 w 1057"/>
              <a:gd name="T11" fmla="*/ 528 h 1057"/>
              <a:gd name="T12" fmla="*/ 528 w 1057"/>
              <a:gd name="T13" fmla="*/ 0 h 1057"/>
              <a:gd name="T14" fmla="*/ 528 w 1057"/>
              <a:gd name="T15" fmla="*/ 0 h 1057"/>
              <a:gd name="T16" fmla="*/ 1056 w 1057"/>
              <a:gd name="T17" fmla="*/ 528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7" h="1057">
                <a:moveTo>
                  <a:pt x="1056" y="528"/>
                </a:moveTo>
                <a:lnTo>
                  <a:pt x="1056" y="528"/>
                </a:lnTo>
                <a:cubicBezTo>
                  <a:pt x="1056" y="820"/>
                  <a:pt x="819" y="1056"/>
                  <a:pt x="528" y="1056"/>
                </a:cubicBezTo>
                <a:lnTo>
                  <a:pt x="528" y="1056"/>
                </a:lnTo>
                <a:cubicBezTo>
                  <a:pt x="236" y="1056"/>
                  <a:pt x="0" y="820"/>
                  <a:pt x="0" y="528"/>
                </a:cubicBezTo>
                <a:lnTo>
                  <a:pt x="0" y="528"/>
                </a:lnTo>
                <a:cubicBezTo>
                  <a:pt x="0" y="237"/>
                  <a:pt x="236" y="0"/>
                  <a:pt x="528" y="0"/>
                </a:cubicBezTo>
                <a:lnTo>
                  <a:pt x="528" y="0"/>
                </a:lnTo>
                <a:cubicBezTo>
                  <a:pt x="819" y="0"/>
                  <a:pt x="1056" y="237"/>
                  <a:pt x="1056" y="528"/>
                </a:cubicBezTo>
              </a:path>
            </a:pathLst>
          </a:custGeom>
          <a:solidFill>
            <a:srgbClr val="3A4E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6">
            <a:extLst>
              <a:ext uri="{FF2B5EF4-FFF2-40B4-BE49-F238E27FC236}">
                <a16:creationId xmlns:a16="http://schemas.microsoft.com/office/drawing/2014/main" id="{37571B9E-FD3E-9E4E-8D10-BFADECB3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671" y="3842382"/>
            <a:ext cx="4339420" cy="3553928"/>
          </a:xfrm>
          <a:custGeom>
            <a:avLst/>
            <a:gdLst>
              <a:gd name="T0" fmla="*/ 3178 w 3484"/>
              <a:gd name="T1" fmla="*/ 749 h 2853"/>
              <a:gd name="T2" fmla="*/ 2385 w 3484"/>
              <a:gd name="T3" fmla="*/ 749 h 2853"/>
              <a:gd name="T4" fmla="*/ 2385 w 3484"/>
              <a:gd name="T5" fmla="*/ 749 h 2853"/>
              <a:gd name="T6" fmla="*/ 2393 w 3484"/>
              <a:gd name="T7" fmla="*/ 651 h 2853"/>
              <a:gd name="T8" fmla="*/ 2393 w 3484"/>
              <a:gd name="T9" fmla="*/ 651 h 2853"/>
              <a:gd name="T10" fmla="*/ 1741 w 3484"/>
              <a:gd name="T11" fmla="*/ 0 h 2853"/>
              <a:gd name="T12" fmla="*/ 1741 w 3484"/>
              <a:gd name="T13" fmla="*/ 0 h 2853"/>
              <a:gd name="T14" fmla="*/ 1089 w 3484"/>
              <a:gd name="T15" fmla="*/ 651 h 2853"/>
              <a:gd name="T16" fmla="*/ 1089 w 3484"/>
              <a:gd name="T17" fmla="*/ 651 h 2853"/>
              <a:gd name="T18" fmla="*/ 1097 w 3484"/>
              <a:gd name="T19" fmla="*/ 749 h 2853"/>
              <a:gd name="T20" fmla="*/ 304 w 3484"/>
              <a:gd name="T21" fmla="*/ 749 h 2853"/>
              <a:gd name="T22" fmla="*/ 304 w 3484"/>
              <a:gd name="T23" fmla="*/ 749 h 2853"/>
              <a:gd name="T24" fmla="*/ 0 w 3484"/>
              <a:gd name="T25" fmla="*/ 1054 h 2853"/>
              <a:gd name="T26" fmla="*/ 0 w 3484"/>
              <a:gd name="T27" fmla="*/ 2548 h 2853"/>
              <a:gd name="T28" fmla="*/ 0 w 3484"/>
              <a:gd name="T29" fmla="*/ 2548 h 2853"/>
              <a:gd name="T30" fmla="*/ 304 w 3484"/>
              <a:gd name="T31" fmla="*/ 2852 h 2853"/>
              <a:gd name="T32" fmla="*/ 3178 w 3484"/>
              <a:gd name="T33" fmla="*/ 2852 h 2853"/>
              <a:gd name="T34" fmla="*/ 3178 w 3484"/>
              <a:gd name="T35" fmla="*/ 2852 h 2853"/>
              <a:gd name="T36" fmla="*/ 3483 w 3484"/>
              <a:gd name="T37" fmla="*/ 2548 h 2853"/>
              <a:gd name="T38" fmla="*/ 3483 w 3484"/>
              <a:gd name="T39" fmla="*/ 1054 h 2853"/>
              <a:gd name="T40" fmla="*/ 3483 w 3484"/>
              <a:gd name="T41" fmla="*/ 1054 h 2853"/>
              <a:gd name="T42" fmla="*/ 3178 w 3484"/>
              <a:gd name="T43" fmla="*/ 749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84" h="2853">
                <a:moveTo>
                  <a:pt x="3178" y="749"/>
                </a:moveTo>
                <a:lnTo>
                  <a:pt x="2385" y="749"/>
                </a:lnTo>
                <a:lnTo>
                  <a:pt x="2385" y="749"/>
                </a:lnTo>
                <a:cubicBezTo>
                  <a:pt x="2390" y="717"/>
                  <a:pt x="2393" y="684"/>
                  <a:pt x="2393" y="651"/>
                </a:cubicBezTo>
                <a:lnTo>
                  <a:pt x="2393" y="651"/>
                </a:lnTo>
                <a:cubicBezTo>
                  <a:pt x="2393" y="291"/>
                  <a:pt x="2101" y="0"/>
                  <a:pt x="1741" y="0"/>
                </a:cubicBezTo>
                <a:lnTo>
                  <a:pt x="1741" y="0"/>
                </a:lnTo>
                <a:cubicBezTo>
                  <a:pt x="1381" y="0"/>
                  <a:pt x="1089" y="291"/>
                  <a:pt x="1089" y="651"/>
                </a:cubicBezTo>
                <a:lnTo>
                  <a:pt x="1089" y="651"/>
                </a:lnTo>
                <a:cubicBezTo>
                  <a:pt x="1089" y="684"/>
                  <a:pt x="1092" y="717"/>
                  <a:pt x="1097" y="749"/>
                </a:cubicBezTo>
                <a:lnTo>
                  <a:pt x="304" y="749"/>
                </a:lnTo>
                <a:lnTo>
                  <a:pt x="304" y="749"/>
                </a:lnTo>
                <a:cubicBezTo>
                  <a:pt x="137" y="749"/>
                  <a:pt x="0" y="886"/>
                  <a:pt x="0" y="1054"/>
                </a:cubicBezTo>
                <a:lnTo>
                  <a:pt x="0" y="2548"/>
                </a:lnTo>
                <a:lnTo>
                  <a:pt x="0" y="2548"/>
                </a:lnTo>
                <a:cubicBezTo>
                  <a:pt x="0" y="2716"/>
                  <a:pt x="137" y="2852"/>
                  <a:pt x="304" y="2852"/>
                </a:cubicBezTo>
                <a:lnTo>
                  <a:pt x="3178" y="2852"/>
                </a:lnTo>
                <a:lnTo>
                  <a:pt x="3178" y="2852"/>
                </a:lnTo>
                <a:cubicBezTo>
                  <a:pt x="3346" y="2852"/>
                  <a:pt x="3483" y="2716"/>
                  <a:pt x="3483" y="2548"/>
                </a:cubicBezTo>
                <a:lnTo>
                  <a:pt x="3483" y="1054"/>
                </a:lnTo>
                <a:lnTo>
                  <a:pt x="3483" y="1054"/>
                </a:lnTo>
                <a:cubicBezTo>
                  <a:pt x="3483" y="886"/>
                  <a:pt x="3346" y="749"/>
                  <a:pt x="3178" y="749"/>
                </a:cubicBezTo>
              </a:path>
            </a:pathLst>
          </a:custGeom>
          <a:solidFill>
            <a:srgbClr val="D6E0E3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7">
            <a:extLst>
              <a:ext uri="{FF2B5EF4-FFF2-40B4-BE49-F238E27FC236}">
                <a16:creationId xmlns:a16="http://schemas.microsoft.com/office/drawing/2014/main" id="{CCF1429C-CF9B-7646-A774-035CB3D2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3721" y="4023647"/>
            <a:ext cx="1318306" cy="1318305"/>
          </a:xfrm>
          <a:custGeom>
            <a:avLst/>
            <a:gdLst>
              <a:gd name="T0" fmla="*/ 1056 w 1057"/>
              <a:gd name="T1" fmla="*/ 528 h 1057"/>
              <a:gd name="T2" fmla="*/ 1056 w 1057"/>
              <a:gd name="T3" fmla="*/ 528 h 1057"/>
              <a:gd name="T4" fmla="*/ 528 w 1057"/>
              <a:gd name="T5" fmla="*/ 1056 h 1057"/>
              <a:gd name="T6" fmla="*/ 528 w 1057"/>
              <a:gd name="T7" fmla="*/ 1056 h 1057"/>
              <a:gd name="T8" fmla="*/ 0 w 1057"/>
              <a:gd name="T9" fmla="*/ 528 h 1057"/>
              <a:gd name="T10" fmla="*/ 0 w 1057"/>
              <a:gd name="T11" fmla="*/ 528 h 1057"/>
              <a:gd name="T12" fmla="*/ 528 w 1057"/>
              <a:gd name="T13" fmla="*/ 0 h 1057"/>
              <a:gd name="T14" fmla="*/ 528 w 1057"/>
              <a:gd name="T15" fmla="*/ 0 h 1057"/>
              <a:gd name="T16" fmla="*/ 1056 w 1057"/>
              <a:gd name="T17" fmla="*/ 528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7" h="1057">
                <a:moveTo>
                  <a:pt x="1056" y="528"/>
                </a:moveTo>
                <a:lnTo>
                  <a:pt x="1056" y="528"/>
                </a:lnTo>
                <a:cubicBezTo>
                  <a:pt x="1056" y="820"/>
                  <a:pt x="819" y="1056"/>
                  <a:pt x="528" y="1056"/>
                </a:cubicBezTo>
                <a:lnTo>
                  <a:pt x="528" y="1056"/>
                </a:lnTo>
                <a:cubicBezTo>
                  <a:pt x="236" y="1056"/>
                  <a:pt x="0" y="820"/>
                  <a:pt x="0" y="528"/>
                </a:cubicBezTo>
                <a:lnTo>
                  <a:pt x="0" y="528"/>
                </a:lnTo>
                <a:cubicBezTo>
                  <a:pt x="0" y="237"/>
                  <a:pt x="236" y="0"/>
                  <a:pt x="528" y="0"/>
                </a:cubicBezTo>
                <a:lnTo>
                  <a:pt x="528" y="0"/>
                </a:lnTo>
                <a:cubicBezTo>
                  <a:pt x="819" y="0"/>
                  <a:pt x="1056" y="237"/>
                  <a:pt x="1056" y="528"/>
                </a:cubicBezTo>
              </a:path>
            </a:pathLst>
          </a:custGeom>
          <a:solidFill>
            <a:srgbClr val="4CD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122">
            <a:extLst>
              <a:ext uri="{FF2B5EF4-FFF2-40B4-BE49-F238E27FC236}">
                <a16:creationId xmlns:a16="http://schemas.microsoft.com/office/drawing/2014/main" id="{09C497AE-07CC-664A-80BB-51298B367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" y="3853367"/>
            <a:ext cx="4339420" cy="3553928"/>
          </a:xfrm>
          <a:custGeom>
            <a:avLst/>
            <a:gdLst>
              <a:gd name="T0" fmla="*/ 3179 w 3484"/>
              <a:gd name="T1" fmla="*/ 750 h 2854"/>
              <a:gd name="T2" fmla="*/ 2386 w 3484"/>
              <a:gd name="T3" fmla="*/ 750 h 2854"/>
              <a:gd name="T4" fmla="*/ 2386 w 3484"/>
              <a:gd name="T5" fmla="*/ 750 h 2854"/>
              <a:gd name="T6" fmla="*/ 2393 w 3484"/>
              <a:gd name="T7" fmla="*/ 652 h 2854"/>
              <a:gd name="T8" fmla="*/ 2393 w 3484"/>
              <a:gd name="T9" fmla="*/ 652 h 2854"/>
              <a:gd name="T10" fmla="*/ 1742 w 3484"/>
              <a:gd name="T11" fmla="*/ 0 h 2854"/>
              <a:gd name="T12" fmla="*/ 1742 w 3484"/>
              <a:gd name="T13" fmla="*/ 0 h 2854"/>
              <a:gd name="T14" fmla="*/ 1089 w 3484"/>
              <a:gd name="T15" fmla="*/ 652 h 2854"/>
              <a:gd name="T16" fmla="*/ 1089 w 3484"/>
              <a:gd name="T17" fmla="*/ 652 h 2854"/>
              <a:gd name="T18" fmla="*/ 1097 w 3484"/>
              <a:gd name="T19" fmla="*/ 750 h 2854"/>
              <a:gd name="T20" fmla="*/ 304 w 3484"/>
              <a:gd name="T21" fmla="*/ 750 h 2854"/>
              <a:gd name="T22" fmla="*/ 304 w 3484"/>
              <a:gd name="T23" fmla="*/ 750 h 2854"/>
              <a:gd name="T24" fmla="*/ 0 w 3484"/>
              <a:gd name="T25" fmla="*/ 1054 h 2854"/>
              <a:gd name="T26" fmla="*/ 0 w 3484"/>
              <a:gd name="T27" fmla="*/ 2549 h 2854"/>
              <a:gd name="T28" fmla="*/ 0 w 3484"/>
              <a:gd name="T29" fmla="*/ 2549 h 2854"/>
              <a:gd name="T30" fmla="*/ 304 w 3484"/>
              <a:gd name="T31" fmla="*/ 2853 h 2854"/>
              <a:gd name="T32" fmla="*/ 3179 w 3484"/>
              <a:gd name="T33" fmla="*/ 2853 h 2854"/>
              <a:gd name="T34" fmla="*/ 3179 w 3484"/>
              <a:gd name="T35" fmla="*/ 2853 h 2854"/>
              <a:gd name="T36" fmla="*/ 3483 w 3484"/>
              <a:gd name="T37" fmla="*/ 2549 h 2854"/>
              <a:gd name="T38" fmla="*/ 3483 w 3484"/>
              <a:gd name="T39" fmla="*/ 1054 h 2854"/>
              <a:gd name="T40" fmla="*/ 3483 w 3484"/>
              <a:gd name="T41" fmla="*/ 1054 h 2854"/>
              <a:gd name="T42" fmla="*/ 3179 w 3484"/>
              <a:gd name="T43" fmla="*/ 750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84" h="2854">
                <a:moveTo>
                  <a:pt x="3179" y="750"/>
                </a:moveTo>
                <a:lnTo>
                  <a:pt x="2386" y="750"/>
                </a:lnTo>
                <a:lnTo>
                  <a:pt x="2386" y="750"/>
                </a:lnTo>
                <a:cubicBezTo>
                  <a:pt x="2390" y="717"/>
                  <a:pt x="2393" y="685"/>
                  <a:pt x="2393" y="652"/>
                </a:cubicBezTo>
                <a:lnTo>
                  <a:pt x="2393" y="652"/>
                </a:lnTo>
                <a:cubicBezTo>
                  <a:pt x="2393" y="292"/>
                  <a:pt x="2101" y="0"/>
                  <a:pt x="1742" y="0"/>
                </a:cubicBezTo>
                <a:lnTo>
                  <a:pt x="1742" y="0"/>
                </a:lnTo>
                <a:cubicBezTo>
                  <a:pt x="1381" y="0"/>
                  <a:pt x="1089" y="292"/>
                  <a:pt x="1089" y="652"/>
                </a:cubicBezTo>
                <a:lnTo>
                  <a:pt x="1089" y="652"/>
                </a:lnTo>
                <a:cubicBezTo>
                  <a:pt x="1089" y="685"/>
                  <a:pt x="1093" y="717"/>
                  <a:pt x="1097" y="750"/>
                </a:cubicBezTo>
                <a:lnTo>
                  <a:pt x="304" y="750"/>
                </a:lnTo>
                <a:lnTo>
                  <a:pt x="304" y="750"/>
                </a:lnTo>
                <a:cubicBezTo>
                  <a:pt x="137" y="750"/>
                  <a:pt x="0" y="887"/>
                  <a:pt x="0" y="1054"/>
                </a:cubicBezTo>
                <a:lnTo>
                  <a:pt x="0" y="2549"/>
                </a:lnTo>
                <a:lnTo>
                  <a:pt x="0" y="2549"/>
                </a:lnTo>
                <a:cubicBezTo>
                  <a:pt x="0" y="2716"/>
                  <a:pt x="137" y="2853"/>
                  <a:pt x="304" y="2853"/>
                </a:cubicBezTo>
                <a:lnTo>
                  <a:pt x="3179" y="2853"/>
                </a:lnTo>
                <a:lnTo>
                  <a:pt x="3179" y="2853"/>
                </a:lnTo>
                <a:cubicBezTo>
                  <a:pt x="3346" y="2853"/>
                  <a:pt x="3483" y="2716"/>
                  <a:pt x="3483" y="2549"/>
                </a:cubicBezTo>
                <a:lnTo>
                  <a:pt x="3483" y="1054"/>
                </a:lnTo>
                <a:lnTo>
                  <a:pt x="3483" y="1054"/>
                </a:lnTo>
                <a:cubicBezTo>
                  <a:pt x="3483" y="887"/>
                  <a:pt x="3346" y="750"/>
                  <a:pt x="3179" y="750"/>
                </a:cubicBezTo>
              </a:path>
            </a:pathLst>
          </a:custGeom>
          <a:solidFill>
            <a:srgbClr val="D6E0E3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23">
            <a:extLst>
              <a:ext uri="{FF2B5EF4-FFF2-40B4-BE49-F238E27FC236}">
                <a16:creationId xmlns:a16="http://schemas.microsoft.com/office/drawing/2014/main" id="{57E9CA2C-FDB3-8E4C-B1BB-CD44A5CE5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13" y="4029141"/>
            <a:ext cx="1312809" cy="1318305"/>
          </a:xfrm>
          <a:custGeom>
            <a:avLst/>
            <a:gdLst>
              <a:gd name="T0" fmla="*/ 1055 w 1056"/>
              <a:gd name="T1" fmla="*/ 529 h 1057"/>
              <a:gd name="T2" fmla="*/ 1055 w 1056"/>
              <a:gd name="T3" fmla="*/ 529 h 1057"/>
              <a:gd name="T4" fmla="*/ 528 w 1056"/>
              <a:gd name="T5" fmla="*/ 1056 h 1057"/>
              <a:gd name="T6" fmla="*/ 528 w 1056"/>
              <a:gd name="T7" fmla="*/ 1056 h 1057"/>
              <a:gd name="T8" fmla="*/ 0 w 1056"/>
              <a:gd name="T9" fmla="*/ 529 h 1057"/>
              <a:gd name="T10" fmla="*/ 0 w 1056"/>
              <a:gd name="T11" fmla="*/ 529 h 1057"/>
              <a:gd name="T12" fmla="*/ 528 w 1056"/>
              <a:gd name="T13" fmla="*/ 0 h 1057"/>
              <a:gd name="T14" fmla="*/ 528 w 1056"/>
              <a:gd name="T15" fmla="*/ 0 h 1057"/>
              <a:gd name="T16" fmla="*/ 1055 w 1056"/>
              <a:gd name="T17" fmla="*/ 529 h 1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6" h="1057">
                <a:moveTo>
                  <a:pt x="1055" y="529"/>
                </a:moveTo>
                <a:lnTo>
                  <a:pt x="1055" y="529"/>
                </a:lnTo>
                <a:cubicBezTo>
                  <a:pt x="1055" y="820"/>
                  <a:pt x="818" y="1056"/>
                  <a:pt x="528" y="1056"/>
                </a:cubicBezTo>
                <a:lnTo>
                  <a:pt x="528" y="1056"/>
                </a:lnTo>
                <a:cubicBezTo>
                  <a:pt x="236" y="1056"/>
                  <a:pt x="0" y="820"/>
                  <a:pt x="0" y="529"/>
                </a:cubicBezTo>
                <a:lnTo>
                  <a:pt x="0" y="529"/>
                </a:lnTo>
                <a:cubicBezTo>
                  <a:pt x="0" y="237"/>
                  <a:pt x="236" y="0"/>
                  <a:pt x="528" y="0"/>
                </a:cubicBezTo>
                <a:lnTo>
                  <a:pt x="528" y="0"/>
                </a:lnTo>
                <a:cubicBezTo>
                  <a:pt x="818" y="0"/>
                  <a:pt x="1055" y="237"/>
                  <a:pt x="1055" y="529"/>
                </a:cubicBezTo>
              </a:path>
            </a:pathLst>
          </a:custGeom>
          <a:solidFill>
            <a:srgbClr val="CE40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24">
            <a:extLst>
              <a:ext uri="{FF2B5EF4-FFF2-40B4-BE49-F238E27FC236}">
                <a16:creationId xmlns:a16="http://schemas.microsoft.com/office/drawing/2014/main" id="{49869BC7-4B3E-AB44-B4F4-16E2DFEB5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308" y="4270832"/>
            <a:ext cx="840421" cy="840417"/>
          </a:xfrm>
          <a:custGeom>
            <a:avLst/>
            <a:gdLst>
              <a:gd name="T0" fmla="*/ 268 w 676"/>
              <a:gd name="T1" fmla="*/ 360 h 676"/>
              <a:gd name="T2" fmla="*/ 237 w 676"/>
              <a:gd name="T3" fmla="*/ 330 h 676"/>
              <a:gd name="T4" fmla="*/ 220 w 676"/>
              <a:gd name="T5" fmla="*/ 330 h 676"/>
              <a:gd name="T6" fmla="*/ 209 w 676"/>
              <a:gd name="T7" fmla="*/ 323 h 676"/>
              <a:gd name="T8" fmla="*/ 327 w 676"/>
              <a:gd name="T9" fmla="*/ 134 h 676"/>
              <a:gd name="T10" fmla="*/ 338 w 676"/>
              <a:gd name="T11" fmla="*/ 129 h 676"/>
              <a:gd name="T12" fmla="*/ 338 w 676"/>
              <a:gd name="T13" fmla="*/ 129 h 676"/>
              <a:gd name="T14" fmla="*/ 465 w 676"/>
              <a:gd name="T15" fmla="*/ 310 h 676"/>
              <a:gd name="T16" fmla="*/ 466 w 676"/>
              <a:gd name="T17" fmla="*/ 323 h 676"/>
              <a:gd name="T18" fmla="*/ 455 w 676"/>
              <a:gd name="T19" fmla="*/ 330 h 676"/>
              <a:gd name="T20" fmla="*/ 437 w 676"/>
              <a:gd name="T21" fmla="*/ 330 h 676"/>
              <a:gd name="T22" fmla="*/ 407 w 676"/>
              <a:gd name="T23" fmla="*/ 650 h 676"/>
              <a:gd name="T24" fmla="*/ 338 w 676"/>
              <a:gd name="T25" fmla="*/ 658 h 676"/>
              <a:gd name="T26" fmla="*/ 268 w 676"/>
              <a:gd name="T27" fmla="*/ 650 h 676"/>
              <a:gd name="T28" fmla="*/ 338 w 676"/>
              <a:gd name="T29" fmla="*/ 0 h 676"/>
              <a:gd name="T30" fmla="*/ 181 w 676"/>
              <a:gd name="T31" fmla="*/ 15 h 676"/>
              <a:gd name="T32" fmla="*/ 169 w 676"/>
              <a:gd name="T33" fmla="*/ 15 h 676"/>
              <a:gd name="T34" fmla="*/ 138 w 676"/>
              <a:gd name="T35" fmla="*/ 64 h 676"/>
              <a:gd name="T36" fmla="*/ 202 w 676"/>
              <a:gd name="T37" fmla="*/ 78 h 676"/>
              <a:gd name="T38" fmla="*/ 208 w 676"/>
              <a:gd name="T39" fmla="*/ 67 h 676"/>
              <a:gd name="T40" fmla="*/ 199 w 676"/>
              <a:gd name="T41" fmla="*/ 49 h 676"/>
              <a:gd name="T42" fmla="*/ 338 w 676"/>
              <a:gd name="T43" fmla="*/ 18 h 676"/>
              <a:gd name="T44" fmla="*/ 657 w 676"/>
              <a:gd name="T45" fmla="*/ 338 h 676"/>
              <a:gd name="T46" fmla="*/ 425 w 676"/>
              <a:gd name="T47" fmla="*/ 360 h 676"/>
              <a:gd name="T48" fmla="*/ 437 w 676"/>
              <a:gd name="T49" fmla="*/ 348 h 676"/>
              <a:gd name="T50" fmla="*/ 455 w 676"/>
              <a:gd name="T51" fmla="*/ 348 h 676"/>
              <a:gd name="T52" fmla="*/ 481 w 676"/>
              <a:gd name="T53" fmla="*/ 332 h 676"/>
              <a:gd name="T54" fmla="*/ 363 w 676"/>
              <a:gd name="T55" fmla="*/ 124 h 676"/>
              <a:gd name="T56" fmla="*/ 338 w 676"/>
              <a:gd name="T57" fmla="*/ 111 h 676"/>
              <a:gd name="T58" fmla="*/ 338 w 676"/>
              <a:gd name="T59" fmla="*/ 111 h 676"/>
              <a:gd name="T60" fmla="*/ 195 w 676"/>
              <a:gd name="T61" fmla="*/ 301 h 676"/>
              <a:gd name="T62" fmla="*/ 193 w 676"/>
              <a:gd name="T63" fmla="*/ 332 h 676"/>
              <a:gd name="T64" fmla="*/ 220 w 676"/>
              <a:gd name="T65" fmla="*/ 348 h 676"/>
              <a:gd name="T66" fmla="*/ 237 w 676"/>
              <a:gd name="T67" fmla="*/ 348 h 676"/>
              <a:gd name="T68" fmla="*/ 250 w 676"/>
              <a:gd name="T69" fmla="*/ 645 h 676"/>
              <a:gd name="T70" fmla="*/ 18 w 676"/>
              <a:gd name="T71" fmla="*/ 338 h 676"/>
              <a:gd name="T72" fmla="*/ 111 w 676"/>
              <a:gd name="T73" fmla="*/ 112 h 676"/>
              <a:gd name="T74" fmla="*/ 111 w 676"/>
              <a:gd name="T75" fmla="*/ 99 h 676"/>
              <a:gd name="T76" fmla="*/ 98 w 676"/>
              <a:gd name="T77" fmla="*/ 99 h 676"/>
              <a:gd name="T78" fmla="*/ 0 w 676"/>
              <a:gd name="T79" fmla="*/ 338 h 676"/>
              <a:gd name="T80" fmla="*/ 338 w 676"/>
              <a:gd name="T81" fmla="*/ 675 h 676"/>
              <a:gd name="T82" fmla="*/ 675 w 676"/>
              <a:gd name="T83" fmla="*/ 338 h 676"/>
              <a:gd name="T84" fmla="*/ 338 w 676"/>
              <a:gd name="T85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76" h="676">
                <a:moveTo>
                  <a:pt x="268" y="650"/>
                </a:moveTo>
                <a:lnTo>
                  <a:pt x="268" y="360"/>
                </a:lnTo>
                <a:lnTo>
                  <a:pt x="268" y="360"/>
                </a:lnTo>
                <a:cubicBezTo>
                  <a:pt x="268" y="343"/>
                  <a:pt x="254" y="330"/>
                  <a:pt x="237" y="330"/>
                </a:cubicBezTo>
                <a:lnTo>
                  <a:pt x="220" y="330"/>
                </a:lnTo>
                <a:lnTo>
                  <a:pt x="220" y="330"/>
                </a:lnTo>
                <a:cubicBezTo>
                  <a:pt x="215" y="330"/>
                  <a:pt x="211" y="327"/>
                  <a:pt x="209" y="323"/>
                </a:cubicBezTo>
                <a:lnTo>
                  <a:pt x="209" y="323"/>
                </a:lnTo>
                <a:cubicBezTo>
                  <a:pt x="207" y="319"/>
                  <a:pt x="207" y="314"/>
                  <a:pt x="210" y="310"/>
                </a:cubicBezTo>
                <a:lnTo>
                  <a:pt x="327" y="134"/>
                </a:lnTo>
                <a:lnTo>
                  <a:pt x="327" y="134"/>
                </a:lnTo>
                <a:cubicBezTo>
                  <a:pt x="329" y="130"/>
                  <a:pt x="333" y="129"/>
                  <a:pt x="338" y="129"/>
                </a:cubicBezTo>
                <a:lnTo>
                  <a:pt x="338" y="129"/>
                </a:lnTo>
                <a:lnTo>
                  <a:pt x="338" y="129"/>
                </a:lnTo>
                <a:cubicBezTo>
                  <a:pt x="342" y="129"/>
                  <a:pt x="345" y="130"/>
                  <a:pt x="348" y="134"/>
                </a:cubicBezTo>
                <a:lnTo>
                  <a:pt x="465" y="310"/>
                </a:lnTo>
                <a:lnTo>
                  <a:pt x="465" y="310"/>
                </a:lnTo>
                <a:cubicBezTo>
                  <a:pt x="468" y="314"/>
                  <a:pt x="468" y="319"/>
                  <a:pt x="466" y="323"/>
                </a:cubicBezTo>
                <a:lnTo>
                  <a:pt x="466" y="323"/>
                </a:lnTo>
                <a:cubicBezTo>
                  <a:pt x="463" y="327"/>
                  <a:pt x="460" y="330"/>
                  <a:pt x="455" y="330"/>
                </a:cubicBezTo>
                <a:lnTo>
                  <a:pt x="437" y="330"/>
                </a:lnTo>
                <a:lnTo>
                  <a:pt x="437" y="330"/>
                </a:lnTo>
                <a:cubicBezTo>
                  <a:pt x="421" y="330"/>
                  <a:pt x="407" y="343"/>
                  <a:pt x="407" y="360"/>
                </a:cubicBezTo>
                <a:lnTo>
                  <a:pt x="407" y="650"/>
                </a:lnTo>
                <a:lnTo>
                  <a:pt x="407" y="650"/>
                </a:lnTo>
                <a:cubicBezTo>
                  <a:pt x="385" y="654"/>
                  <a:pt x="361" y="658"/>
                  <a:pt x="338" y="658"/>
                </a:cubicBezTo>
                <a:lnTo>
                  <a:pt x="338" y="658"/>
                </a:lnTo>
                <a:cubicBezTo>
                  <a:pt x="314" y="658"/>
                  <a:pt x="290" y="654"/>
                  <a:pt x="268" y="650"/>
                </a:cubicBezTo>
                <a:close/>
                <a:moveTo>
                  <a:pt x="338" y="0"/>
                </a:moveTo>
                <a:lnTo>
                  <a:pt x="338" y="0"/>
                </a:lnTo>
                <a:cubicBezTo>
                  <a:pt x="287" y="0"/>
                  <a:pt x="237" y="12"/>
                  <a:pt x="191" y="34"/>
                </a:cubicBezTo>
                <a:lnTo>
                  <a:pt x="181" y="15"/>
                </a:lnTo>
                <a:lnTo>
                  <a:pt x="181" y="15"/>
                </a:lnTo>
                <a:cubicBezTo>
                  <a:pt x="178" y="10"/>
                  <a:pt x="172" y="10"/>
                  <a:pt x="169" y="15"/>
                </a:cubicBezTo>
                <a:lnTo>
                  <a:pt x="138" y="64"/>
                </a:lnTo>
                <a:lnTo>
                  <a:pt x="138" y="64"/>
                </a:lnTo>
                <a:cubicBezTo>
                  <a:pt x="134" y="69"/>
                  <a:pt x="138" y="75"/>
                  <a:pt x="144" y="75"/>
                </a:cubicBezTo>
                <a:lnTo>
                  <a:pt x="202" y="78"/>
                </a:lnTo>
                <a:lnTo>
                  <a:pt x="202" y="78"/>
                </a:lnTo>
                <a:cubicBezTo>
                  <a:pt x="207" y="78"/>
                  <a:pt x="211" y="72"/>
                  <a:pt x="208" y="67"/>
                </a:cubicBezTo>
                <a:lnTo>
                  <a:pt x="199" y="49"/>
                </a:lnTo>
                <a:lnTo>
                  <a:pt x="199" y="49"/>
                </a:lnTo>
                <a:cubicBezTo>
                  <a:pt x="242" y="28"/>
                  <a:pt x="290" y="18"/>
                  <a:pt x="338" y="18"/>
                </a:cubicBezTo>
                <a:lnTo>
                  <a:pt x="338" y="18"/>
                </a:lnTo>
                <a:cubicBezTo>
                  <a:pt x="513" y="18"/>
                  <a:pt x="657" y="161"/>
                  <a:pt x="657" y="338"/>
                </a:cubicBezTo>
                <a:lnTo>
                  <a:pt x="657" y="338"/>
                </a:lnTo>
                <a:cubicBezTo>
                  <a:pt x="657" y="483"/>
                  <a:pt x="559" y="607"/>
                  <a:pt x="425" y="645"/>
                </a:cubicBezTo>
                <a:lnTo>
                  <a:pt x="425" y="360"/>
                </a:lnTo>
                <a:lnTo>
                  <a:pt x="425" y="360"/>
                </a:lnTo>
                <a:cubicBezTo>
                  <a:pt x="425" y="353"/>
                  <a:pt x="430" y="348"/>
                  <a:pt x="437" y="348"/>
                </a:cubicBezTo>
                <a:lnTo>
                  <a:pt x="455" y="348"/>
                </a:lnTo>
                <a:lnTo>
                  <a:pt x="455" y="348"/>
                </a:lnTo>
                <a:cubicBezTo>
                  <a:pt x="466" y="348"/>
                  <a:pt x="476" y="341"/>
                  <a:pt x="481" y="332"/>
                </a:cubicBezTo>
                <a:lnTo>
                  <a:pt x="481" y="332"/>
                </a:lnTo>
                <a:cubicBezTo>
                  <a:pt x="487" y="322"/>
                  <a:pt x="486" y="309"/>
                  <a:pt x="480" y="301"/>
                </a:cubicBezTo>
                <a:lnTo>
                  <a:pt x="363" y="124"/>
                </a:lnTo>
                <a:lnTo>
                  <a:pt x="363" y="124"/>
                </a:lnTo>
                <a:cubicBezTo>
                  <a:pt x="357" y="116"/>
                  <a:pt x="347" y="111"/>
                  <a:pt x="338" y="111"/>
                </a:cubicBezTo>
                <a:lnTo>
                  <a:pt x="338" y="111"/>
                </a:lnTo>
                <a:lnTo>
                  <a:pt x="338" y="111"/>
                </a:lnTo>
                <a:cubicBezTo>
                  <a:pt x="327" y="111"/>
                  <a:pt x="318" y="116"/>
                  <a:pt x="312" y="124"/>
                </a:cubicBezTo>
                <a:lnTo>
                  <a:pt x="195" y="301"/>
                </a:lnTo>
                <a:lnTo>
                  <a:pt x="195" y="301"/>
                </a:lnTo>
                <a:cubicBezTo>
                  <a:pt x="189" y="309"/>
                  <a:pt x="188" y="322"/>
                  <a:pt x="193" y="332"/>
                </a:cubicBezTo>
                <a:lnTo>
                  <a:pt x="193" y="332"/>
                </a:lnTo>
                <a:cubicBezTo>
                  <a:pt x="199" y="341"/>
                  <a:pt x="209" y="348"/>
                  <a:pt x="220" y="348"/>
                </a:cubicBezTo>
                <a:lnTo>
                  <a:pt x="237" y="348"/>
                </a:lnTo>
                <a:lnTo>
                  <a:pt x="237" y="348"/>
                </a:lnTo>
                <a:cubicBezTo>
                  <a:pt x="244" y="348"/>
                  <a:pt x="250" y="353"/>
                  <a:pt x="250" y="360"/>
                </a:cubicBezTo>
                <a:lnTo>
                  <a:pt x="250" y="645"/>
                </a:lnTo>
                <a:lnTo>
                  <a:pt x="250" y="645"/>
                </a:lnTo>
                <a:cubicBezTo>
                  <a:pt x="116" y="607"/>
                  <a:pt x="18" y="483"/>
                  <a:pt x="18" y="338"/>
                </a:cubicBezTo>
                <a:lnTo>
                  <a:pt x="18" y="338"/>
                </a:lnTo>
                <a:cubicBezTo>
                  <a:pt x="18" y="252"/>
                  <a:pt x="51" y="172"/>
                  <a:pt x="111" y="112"/>
                </a:cubicBezTo>
                <a:lnTo>
                  <a:pt x="111" y="112"/>
                </a:lnTo>
                <a:cubicBezTo>
                  <a:pt x="114" y="108"/>
                  <a:pt x="114" y="102"/>
                  <a:pt x="111" y="99"/>
                </a:cubicBezTo>
                <a:lnTo>
                  <a:pt x="111" y="99"/>
                </a:lnTo>
                <a:cubicBezTo>
                  <a:pt x="108" y="96"/>
                  <a:pt x="102" y="96"/>
                  <a:pt x="98" y="99"/>
                </a:cubicBezTo>
                <a:lnTo>
                  <a:pt x="98" y="99"/>
                </a:lnTo>
                <a:cubicBezTo>
                  <a:pt x="35" y="163"/>
                  <a:pt x="0" y="247"/>
                  <a:pt x="0" y="338"/>
                </a:cubicBezTo>
                <a:lnTo>
                  <a:pt x="0" y="338"/>
                </a:lnTo>
                <a:cubicBezTo>
                  <a:pt x="0" y="524"/>
                  <a:pt x="151" y="675"/>
                  <a:pt x="338" y="675"/>
                </a:cubicBezTo>
                <a:lnTo>
                  <a:pt x="338" y="675"/>
                </a:lnTo>
                <a:cubicBezTo>
                  <a:pt x="523" y="675"/>
                  <a:pt x="675" y="524"/>
                  <a:pt x="675" y="338"/>
                </a:cubicBezTo>
                <a:lnTo>
                  <a:pt x="675" y="338"/>
                </a:lnTo>
                <a:cubicBezTo>
                  <a:pt x="675" y="151"/>
                  <a:pt x="523" y="0"/>
                  <a:pt x="3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205E71E2-66D9-064D-90E0-8BE40E53E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9921" y="4380686"/>
            <a:ext cx="839172" cy="602981"/>
          </a:xfrm>
          <a:custGeom>
            <a:avLst/>
            <a:gdLst>
              <a:gd name="connsiteX0" fmla="*/ 140118 w 242527"/>
              <a:gd name="connsiteY0" fmla="*/ 119062 h 174266"/>
              <a:gd name="connsiteX1" fmla="*/ 147261 w 242527"/>
              <a:gd name="connsiteY1" fmla="*/ 125830 h 174266"/>
              <a:gd name="connsiteX2" fmla="*/ 140118 w 242527"/>
              <a:gd name="connsiteY2" fmla="*/ 132974 h 174266"/>
              <a:gd name="connsiteX3" fmla="*/ 133350 w 242527"/>
              <a:gd name="connsiteY3" fmla="*/ 125830 h 174266"/>
              <a:gd name="connsiteX4" fmla="*/ 140118 w 242527"/>
              <a:gd name="connsiteY4" fmla="*/ 119062 h 174266"/>
              <a:gd name="connsiteX5" fmla="*/ 119673 w 242527"/>
              <a:gd name="connsiteY5" fmla="*/ 119062 h 174266"/>
              <a:gd name="connsiteX6" fmla="*/ 126634 w 242527"/>
              <a:gd name="connsiteY6" fmla="*/ 125830 h 174266"/>
              <a:gd name="connsiteX7" fmla="*/ 119673 w 242527"/>
              <a:gd name="connsiteY7" fmla="*/ 132974 h 174266"/>
              <a:gd name="connsiteX8" fmla="*/ 112712 w 242527"/>
              <a:gd name="connsiteY8" fmla="*/ 125830 h 174266"/>
              <a:gd name="connsiteX9" fmla="*/ 119673 w 242527"/>
              <a:gd name="connsiteY9" fmla="*/ 119062 h 174266"/>
              <a:gd name="connsiteX10" fmla="*/ 99035 w 242527"/>
              <a:gd name="connsiteY10" fmla="*/ 119062 h 174266"/>
              <a:gd name="connsiteX11" fmla="*/ 105995 w 242527"/>
              <a:gd name="connsiteY11" fmla="*/ 125830 h 174266"/>
              <a:gd name="connsiteX12" fmla="*/ 99035 w 242527"/>
              <a:gd name="connsiteY12" fmla="*/ 132974 h 174266"/>
              <a:gd name="connsiteX13" fmla="*/ 92075 w 242527"/>
              <a:gd name="connsiteY13" fmla="*/ 125830 h 174266"/>
              <a:gd name="connsiteX14" fmla="*/ 99035 w 242527"/>
              <a:gd name="connsiteY14" fmla="*/ 119062 h 174266"/>
              <a:gd name="connsiteX15" fmla="*/ 157790 w 242527"/>
              <a:gd name="connsiteY15" fmla="*/ 94599 h 174266"/>
              <a:gd name="connsiteX16" fmla="*/ 153824 w 242527"/>
              <a:gd name="connsiteY16" fmla="*/ 95317 h 174266"/>
              <a:gd name="connsiteX17" fmla="*/ 165723 w 242527"/>
              <a:gd name="connsiteY17" fmla="*/ 125102 h 174266"/>
              <a:gd name="connsiteX18" fmla="*/ 159593 w 242527"/>
              <a:gd name="connsiteY18" fmla="*/ 149505 h 174266"/>
              <a:gd name="connsiteX19" fmla="*/ 232791 w 242527"/>
              <a:gd name="connsiteY19" fmla="*/ 149505 h 174266"/>
              <a:gd name="connsiteX20" fmla="*/ 236036 w 242527"/>
              <a:gd name="connsiteY20" fmla="*/ 146634 h 174266"/>
              <a:gd name="connsiteX21" fmla="*/ 236036 w 242527"/>
              <a:gd name="connsiteY21" fmla="*/ 115772 h 174266"/>
              <a:gd name="connsiteX22" fmla="*/ 214762 w 242527"/>
              <a:gd name="connsiteY22" fmla="*/ 94599 h 174266"/>
              <a:gd name="connsiteX23" fmla="*/ 27420 w 242527"/>
              <a:gd name="connsiteY23" fmla="*/ 94295 h 174266"/>
              <a:gd name="connsiteX24" fmla="*/ 6133 w 242527"/>
              <a:gd name="connsiteY24" fmla="*/ 115468 h 174266"/>
              <a:gd name="connsiteX25" fmla="*/ 6133 w 242527"/>
              <a:gd name="connsiteY25" fmla="*/ 146330 h 174266"/>
              <a:gd name="connsiteX26" fmla="*/ 9380 w 242527"/>
              <a:gd name="connsiteY26" fmla="*/ 149201 h 174266"/>
              <a:gd name="connsiteX27" fmla="*/ 78292 w 242527"/>
              <a:gd name="connsiteY27" fmla="*/ 149201 h 174266"/>
              <a:gd name="connsiteX28" fmla="*/ 72159 w 242527"/>
              <a:gd name="connsiteY28" fmla="*/ 125875 h 174266"/>
              <a:gd name="connsiteX29" fmla="*/ 84786 w 242527"/>
              <a:gd name="connsiteY29" fmla="*/ 94295 h 174266"/>
              <a:gd name="connsiteX30" fmla="*/ 84065 w 242527"/>
              <a:gd name="connsiteY30" fmla="*/ 94295 h 174266"/>
              <a:gd name="connsiteX31" fmla="*/ 132189 w 242527"/>
              <a:gd name="connsiteY31" fmla="*/ 81321 h 174266"/>
              <a:gd name="connsiteX32" fmla="*/ 148415 w 242527"/>
              <a:gd name="connsiteY32" fmla="*/ 89934 h 174266"/>
              <a:gd name="connsiteX33" fmla="*/ 157790 w 242527"/>
              <a:gd name="connsiteY33" fmla="*/ 88139 h 174266"/>
              <a:gd name="connsiteX34" fmla="*/ 214762 w 242527"/>
              <a:gd name="connsiteY34" fmla="*/ 88139 h 174266"/>
              <a:gd name="connsiteX35" fmla="*/ 242527 w 242527"/>
              <a:gd name="connsiteY35" fmla="*/ 115772 h 174266"/>
              <a:gd name="connsiteX36" fmla="*/ 242527 w 242527"/>
              <a:gd name="connsiteY36" fmla="*/ 146634 h 174266"/>
              <a:gd name="connsiteX37" fmla="*/ 232791 w 242527"/>
              <a:gd name="connsiteY37" fmla="*/ 155964 h 174266"/>
              <a:gd name="connsiteX38" fmla="*/ 155266 w 242527"/>
              <a:gd name="connsiteY38" fmla="*/ 155964 h 174266"/>
              <a:gd name="connsiteX39" fmla="*/ 131107 w 242527"/>
              <a:gd name="connsiteY39" fmla="*/ 171754 h 174266"/>
              <a:gd name="connsiteX40" fmla="*/ 131107 w 242527"/>
              <a:gd name="connsiteY40" fmla="*/ 173190 h 174266"/>
              <a:gd name="connsiteX41" fmla="*/ 129665 w 242527"/>
              <a:gd name="connsiteY41" fmla="*/ 174266 h 174266"/>
              <a:gd name="connsiteX42" fmla="*/ 121371 w 242527"/>
              <a:gd name="connsiteY42" fmla="*/ 170678 h 174266"/>
              <a:gd name="connsiteX43" fmla="*/ 121011 w 242527"/>
              <a:gd name="connsiteY43" fmla="*/ 169242 h 174266"/>
              <a:gd name="connsiteX44" fmla="*/ 128222 w 242527"/>
              <a:gd name="connsiteY44" fmla="*/ 163501 h 174266"/>
              <a:gd name="connsiteX45" fmla="*/ 130025 w 242527"/>
              <a:gd name="connsiteY45" fmla="*/ 163859 h 174266"/>
              <a:gd name="connsiteX46" fmla="*/ 130025 w 242527"/>
              <a:gd name="connsiteY46" fmla="*/ 165295 h 174266"/>
              <a:gd name="connsiteX47" fmla="*/ 159232 w 242527"/>
              <a:gd name="connsiteY47" fmla="*/ 125461 h 174266"/>
              <a:gd name="connsiteX48" fmla="*/ 130386 w 242527"/>
              <a:gd name="connsiteY48" fmla="*/ 87422 h 174266"/>
              <a:gd name="connsiteX49" fmla="*/ 128222 w 242527"/>
              <a:gd name="connsiteY49" fmla="*/ 83474 h 174266"/>
              <a:gd name="connsiteX50" fmla="*/ 132189 w 242527"/>
              <a:gd name="connsiteY50" fmla="*/ 81321 h 174266"/>
              <a:gd name="connsiteX51" fmla="*/ 109321 w 242527"/>
              <a:gd name="connsiteY51" fmla="*/ 78146 h 174266"/>
              <a:gd name="connsiteX52" fmla="*/ 117980 w 242527"/>
              <a:gd name="connsiteY52" fmla="*/ 81735 h 174266"/>
              <a:gd name="connsiteX53" fmla="*/ 117980 w 242527"/>
              <a:gd name="connsiteY53" fmla="*/ 83170 h 174266"/>
              <a:gd name="connsiteX54" fmla="*/ 110764 w 242527"/>
              <a:gd name="connsiteY54" fmla="*/ 88912 h 174266"/>
              <a:gd name="connsiteX55" fmla="*/ 108960 w 242527"/>
              <a:gd name="connsiteY55" fmla="*/ 88194 h 174266"/>
              <a:gd name="connsiteX56" fmla="*/ 108960 w 242527"/>
              <a:gd name="connsiteY56" fmla="*/ 86759 h 174266"/>
              <a:gd name="connsiteX57" fmla="*/ 78653 w 242527"/>
              <a:gd name="connsiteY57" fmla="*/ 125875 h 174266"/>
              <a:gd name="connsiteX58" fmla="*/ 106795 w 242527"/>
              <a:gd name="connsiteY58" fmla="*/ 164991 h 174266"/>
              <a:gd name="connsiteX59" fmla="*/ 108960 w 242527"/>
              <a:gd name="connsiteY59" fmla="*/ 168938 h 174266"/>
              <a:gd name="connsiteX60" fmla="*/ 105712 w 242527"/>
              <a:gd name="connsiteY60" fmla="*/ 171091 h 174266"/>
              <a:gd name="connsiteX61" fmla="*/ 104630 w 242527"/>
              <a:gd name="connsiteY61" fmla="*/ 170733 h 174266"/>
              <a:gd name="connsiteX62" fmla="*/ 82622 w 242527"/>
              <a:gd name="connsiteY62" fmla="*/ 155660 h 174266"/>
              <a:gd name="connsiteX63" fmla="*/ 9380 w 242527"/>
              <a:gd name="connsiteY63" fmla="*/ 155660 h 174266"/>
              <a:gd name="connsiteX64" fmla="*/ 0 w 242527"/>
              <a:gd name="connsiteY64" fmla="*/ 146330 h 174266"/>
              <a:gd name="connsiteX65" fmla="*/ 0 w 242527"/>
              <a:gd name="connsiteY65" fmla="*/ 115468 h 174266"/>
              <a:gd name="connsiteX66" fmla="*/ 27420 w 242527"/>
              <a:gd name="connsiteY66" fmla="*/ 87835 h 174266"/>
              <a:gd name="connsiteX67" fmla="*/ 84065 w 242527"/>
              <a:gd name="connsiteY67" fmla="*/ 87835 h 174266"/>
              <a:gd name="connsiteX68" fmla="*/ 90559 w 242527"/>
              <a:gd name="connsiteY68" fmla="*/ 88912 h 174266"/>
              <a:gd name="connsiteX69" fmla="*/ 108238 w 242527"/>
              <a:gd name="connsiteY69" fmla="*/ 80658 h 174266"/>
              <a:gd name="connsiteX70" fmla="*/ 107877 w 242527"/>
              <a:gd name="connsiteY70" fmla="*/ 78864 h 174266"/>
              <a:gd name="connsiteX71" fmla="*/ 109321 w 242527"/>
              <a:gd name="connsiteY71" fmla="*/ 78146 h 174266"/>
              <a:gd name="connsiteX72" fmla="*/ 118052 w 242527"/>
              <a:gd name="connsiteY72" fmla="*/ 19050 h 174266"/>
              <a:gd name="connsiteX73" fmla="*/ 118774 w 242527"/>
              <a:gd name="connsiteY73" fmla="*/ 19050 h 174266"/>
              <a:gd name="connsiteX74" fmla="*/ 119135 w 242527"/>
              <a:gd name="connsiteY74" fmla="*/ 19050 h 174266"/>
              <a:gd name="connsiteX75" fmla="*/ 119495 w 242527"/>
              <a:gd name="connsiteY75" fmla="*/ 19050 h 174266"/>
              <a:gd name="connsiteX76" fmla="*/ 119856 w 242527"/>
              <a:gd name="connsiteY76" fmla="*/ 19050 h 174266"/>
              <a:gd name="connsiteX77" fmla="*/ 120578 w 242527"/>
              <a:gd name="connsiteY77" fmla="*/ 19050 h 174266"/>
              <a:gd name="connsiteX78" fmla="*/ 120939 w 242527"/>
              <a:gd name="connsiteY78" fmla="*/ 19050 h 174266"/>
              <a:gd name="connsiteX79" fmla="*/ 121299 w 242527"/>
              <a:gd name="connsiteY79" fmla="*/ 19410 h 174266"/>
              <a:gd name="connsiteX80" fmla="*/ 121660 w 242527"/>
              <a:gd name="connsiteY80" fmla="*/ 19410 h 174266"/>
              <a:gd name="connsiteX81" fmla="*/ 129598 w 242527"/>
              <a:gd name="connsiteY81" fmla="*/ 26607 h 174266"/>
              <a:gd name="connsiteX82" fmla="*/ 129958 w 242527"/>
              <a:gd name="connsiteY82" fmla="*/ 30925 h 174266"/>
              <a:gd name="connsiteX83" fmla="*/ 125629 w 242527"/>
              <a:gd name="connsiteY83" fmla="*/ 31285 h 174266"/>
              <a:gd name="connsiteX84" fmla="*/ 122743 w 242527"/>
              <a:gd name="connsiteY84" fmla="*/ 28766 h 174266"/>
              <a:gd name="connsiteX85" fmla="*/ 122743 w 242527"/>
              <a:gd name="connsiteY85" fmla="*/ 69427 h 174266"/>
              <a:gd name="connsiteX86" fmla="*/ 119495 w 242527"/>
              <a:gd name="connsiteY86" fmla="*/ 72665 h 174266"/>
              <a:gd name="connsiteX87" fmla="*/ 116609 w 242527"/>
              <a:gd name="connsiteY87" fmla="*/ 69427 h 174266"/>
              <a:gd name="connsiteX88" fmla="*/ 116609 w 242527"/>
              <a:gd name="connsiteY88" fmla="*/ 28766 h 174266"/>
              <a:gd name="connsiteX89" fmla="*/ 113362 w 242527"/>
              <a:gd name="connsiteY89" fmla="*/ 31285 h 174266"/>
              <a:gd name="connsiteX90" fmla="*/ 109033 w 242527"/>
              <a:gd name="connsiteY90" fmla="*/ 30925 h 174266"/>
              <a:gd name="connsiteX91" fmla="*/ 109393 w 242527"/>
              <a:gd name="connsiteY91" fmla="*/ 26607 h 174266"/>
              <a:gd name="connsiteX92" fmla="*/ 117331 w 242527"/>
              <a:gd name="connsiteY92" fmla="*/ 19410 h 174266"/>
              <a:gd name="connsiteX93" fmla="*/ 118052 w 242527"/>
              <a:gd name="connsiteY93" fmla="*/ 19410 h 174266"/>
              <a:gd name="connsiteX94" fmla="*/ 118052 w 242527"/>
              <a:gd name="connsiteY94" fmla="*/ 19050 h 174266"/>
              <a:gd name="connsiteX95" fmla="*/ 186168 w 242527"/>
              <a:gd name="connsiteY95" fmla="*/ 6543 h 174266"/>
              <a:gd name="connsiteX96" fmla="*/ 153817 w 242527"/>
              <a:gd name="connsiteY96" fmla="*/ 38894 h 174266"/>
              <a:gd name="connsiteX97" fmla="*/ 186168 w 242527"/>
              <a:gd name="connsiteY97" fmla="*/ 71244 h 174266"/>
              <a:gd name="connsiteX98" fmla="*/ 218519 w 242527"/>
              <a:gd name="connsiteY98" fmla="*/ 38894 h 174266"/>
              <a:gd name="connsiteX99" fmla="*/ 186168 w 242527"/>
              <a:gd name="connsiteY99" fmla="*/ 6543 h 174266"/>
              <a:gd name="connsiteX100" fmla="*/ 55383 w 242527"/>
              <a:gd name="connsiteY100" fmla="*/ 6543 h 174266"/>
              <a:gd name="connsiteX101" fmla="*/ 23543 w 242527"/>
              <a:gd name="connsiteY101" fmla="*/ 38894 h 174266"/>
              <a:gd name="connsiteX102" fmla="*/ 55383 w 242527"/>
              <a:gd name="connsiteY102" fmla="*/ 71244 h 174266"/>
              <a:gd name="connsiteX103" fmla="*/ 87222 w 242527"/>
              <a:gd name="connsiteY103" fmla="*/ 38894 h 174266"/>
              <a:gd name="connsiteX104" fmla="*/ 55383 w 242527"/>
              <a:gd name="connsiteY104" fmla="*/ 6543 h 174266"/>
              <a:gd name="connsiteX105" fmla="*/ 186168 w 242527"/>
              <a:gd name="connsiteY105" fmla="*/ 0 h 174266"/>
              <a:gd name="connsiteX106" fmla="*/ 225062 w 242527"/>
              <a:gd name="connsiteY106" fmla="*/ 38894 h 174266"/>
              <a:gd name="connsiteX107" fmla="*/ 186168 w 242527"/>
              <a:gd name="connsiteY107" fmla="*/ 77424 h 174266"/>
              <a:gd name="connsiteX108" fmla="*/ 147637 w 242527"/>
              <a:gd name="connsiteY108" fmla="*/ 38894 h 174266"/>
              <a:gd name="connsiteX109" fmla="*/ 186168 w 242527"/>
              <a:gd name="connsiteY109" fmla="*/ 0 h 174266"/>
              <a:gd name="connsiteX110" fmla="*/ 55383 w 242527"/>
              <a:gd name="connsiteY110" fmla="*/ 0 h 174266"/>
              <a:gd name="connsiteX111" fmla="*/ 93304 w 242527"/>
              <a:gd name="connsiteY111" fmla="*/ 38894 h 174266"/>
              <a:gd name="connsiteX112" fmla="*/ 55383 w 242527"/>
              <a:gd name="connsiteY112" fmla="*/ 77424 h 174266"/>
              <a:gd name="connsiteX113" fmla="*/ 17462 w 242527"/>
              <a:gd name="connsiteY113" fmla="*/ 38894 h 174266"/>
              <a:gd name="connsiteX114" fmla="*/ 55383 w 242527"/>
              <a:gd name="connsiteY114" fmla="*/ 0 h 17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42527" h="174266">
                <a:moveTo>
                  <a:pt x="140118" y="119062"/>
                </a:moveTo>
                <a:cubicBezTo>
                  <a:pt x="144253" y="119062"/>
                  <a:pt x="147261" y="122070"/>
                  <a:pt x="147261" y="125830"/>
                </a:cubicBezTo>
                <a:cubicBezTo>
                  <a:pt x="147261" y="129966"/>
                  <a:pt x="144253" y="132974"/>
                  <a:pt x="140118" y="132974"/>
                </a:cubicBezTo>
                <a:cubicBezTo>
                  <a:pt x="136358" y="132974"/>
                  <a:pt x="133350" y="129966"/>
                  <a:pt x="133350" y="125830"/>
                </a:cubicBezTo>
                <a:cubicBezTo>
                  <a:pt x="133350" y="122070"/>
                  <a:pt x="136358" y="119062"/>
                  <a:pt x="140118" y="119062"/>
                </a:cubicBezTo>
                <a:close/>
                <a:moveTo>
                  <a:pt x="119673" y="119062"/>
                </a:moveTo>
                <a:cubicBezTo>
                  <a:pt x="123337" y="119062"/>
                  <a:pt x="126634" y="122070"/>
                  <a:pt x="126634" y="125830"/>
                </a:cubicBezTo>
                <a:cubicBezTo>
                  <a:pt x="126634" y="129966"/>
                  <a:pt x="123337" y="132974"/>
                  <a:pt x="119673" y="132974"/>
                </a:cubicBezTo>
                <a:cubicBezTo>
                  <a:pt x="116009" y="132974"/>
                  <a:pt x="112712" y="129966"/>
                  <a:pt x="112712" y="125830"/>
                </a:cubicBezTo>
                <a:cubicBezTo>
                  <a:pt x="112712" y="122070"/>
                  <a:pt x="116009" y="119062"/>
                  <a:pt x="119673" y="119062"/>
                </a:cubicBezTo>
                <a:close/>
                <a:moveTo>
                  <a:pt x="99035" y="119062"/>
                </a:moveTo>
                <a:cubicBezTo>
                  <a:pt x="102698" y="119062"/>
                  <a:pt x="105995" y="122070"/>
                  <a:pt x="105995" y="125830"/>
                </a:cubicBezTo>
                <a:cubicBezTo>
                  <a:pt x="105995" y="129966"/>
                  <a:pt x="102698" y="132974"/>
                  <a:pt x="99035" y="132974"/>
                </a:cubicBezTo>
                <a:cubicBezTo>
                  <a:pt x="95005" y="132974"/>
                  <a:pt x="92075" y="129966"/>
                  <a:pt x="92075" y="125830"/>
                </a:cubicBezTo>
                <a:cubicBezTo>
                  <a:pt x="92075" y="122070"/>
                  <a:pt x="95005" y="119062"/>
                  <a:pt x="99035" y="119062"/>
                </a:cubicBezTo>
                <a:close/>
                <a:moveTo>
                  <a:pt x="157790" y="94599"/>
                </a:moveTo>
                <a:cubicBezTo>
                  <a:pt x="156708" y="94599"/>
                  <a:pt x="155266" y="94958"/>
                  <a:pt x="153824" y="95317"/>
                </a:cubicBezTo>
                <a:cubicBezTo>
                  <a:pt x="161035" y="103212"/>
                  <a:pt x="165362" y="113619"/>
                  <a:pt x="165723" y="125102"/>
                </a:cubicBezTo>
                <a:cubicBezTo>
                  <a:pt x="166083" y="134074"/>
                  <a:pt x="163559" y="142328"/>
                  <a:pt x="159593" y="149505"/>
                </a:cubicBezTo>
                <a:lnTo>
                  <a:pt x="232791" y="149505"/>
                </a:lnTo>
                <a:cubicBezTo>
                  <a:pt x="234594" y="149505"/>
                  <a:pt x="236036" y="148069"/>
                  <a:pt x="236036" y="146634"/>
                </a:cubicBezTo>
                <a:lnTo>
                  <a:pt x="236036" y="115772"/>
                </a:lnTo>
                <a:cubicBezTo>
                  <a:pt x="236036" y="103929"/>
                  <a:pt x="226301" y="94599"/>
                  <a:pt x="214762" y="94599"/>
                </a:cubicBezTo>
                <a:close/>
                <a:moveTo>
                  <a:pt x="27420" y="94295"/>
                </a:moveTo>
                <a:cubicBezTo>
                  <a:pt x="15875" y="94295"/>
                  <a:pt x="6133" y="103625"/>
                  <a:pt x="6133" y="115468"/>
                </a:cubicBezTo>
                <a:lnTo>
                  <a:pt x="6133" y="146330"/>
                </a:lnTo>
                <a:cubicBezTo>
                  <a:pt x="6133" y="147765"/>
                  <a:pt x="7576" y="149201"/>
                  <a:pt x="9380" y="149201"/>
                </a:cubicBezTo>
                <a:lnTo>
                  <a:pt x="78292" y="149201"/>
                </a:lnTo>
                <a:cubicBezTo>
                  <a:pt x="74323" y="142382"/>
                  <a:pt x="72159" y="134487"/>
                  <a:pt x="72159" y="125875"/>
                </a:cubicBezTo>
                <a:cubicBezTo>
                  <a:pt x="72159" y="114032"/>
                  <a:pt x="76849" y="102908"/>
                  <a:pt x="84786" y="94295"/>
                </a:cubicBezTo>
                <a:cubicBezTo>
                  <a:pt x="84426" y="94295"/>
                  <a:pt x="84426" y="94295"/>
                  <a:pt x="84065" y="94295"/>
                </a:cubicBezTo>
                <a:close/>
                <a:moveTo>
                  <a:pt x="132189" y="81321"/>
                </a:moveTo>
                <a:cubicBezTo>
                  <a:pt x="138319" y="83115"/>
                  <a:pt x="143727" y="85986"/>
                  <a:pt x="148415" y="89934"/>
                </a:cubicBezTo>
                <a:cubicBezTo>
                  <a:pt x="151660" y="88857"/>
                  <a:pt x="154545" y="88139"/>
                  <a:pt x="157790" y="88139"/>
                </a:cubicBezTo>
                <a:lnTo>
                  <a:pt x="214762" y="88139"/>
                </a:lnTo>
                <a:cubicBezTo>
                  <a:pt x="229906" y="88139"/>
                  <a:pt x="242527" y="100700"/>
                  <a:pt x="242527" y="115772"/>
                </a:cubicBezTo>
                <a:lnTo>
                  <a:pt x="242527" y="146634"/>
                </a:lnTo>
                <a:cubicBezTo>
                  <a:pt x="242527" y="151658"/>
                  <a:pt x="238200" y="155964"/>
                  <a:pt x="232791" y="155964"/>
                </a:cubicBezTo>
                <a:lnTo>
                  <a:pt x="155266" y="155964"/>
                </a:lnTo>
                <a:cubicBezTo>
                  <a:pt x="149136" y="163501"/>
                  <a:pt x="140843" y="169242"/>
                  <a:pt x="131107" y="171754"/>
                </a:cubicBezTo>
                <a:lnTo>
                  <a:pt x="131107" y="173190"/>
                </a:lnTo>
                <a:cubicBezTo>
                  <a:pt x="131107" y="173908"/>
                  <a:pt x="130747" y="174266"/>
                  <a:pt x="129665" y="174266"/>
                </a:cubicBezTo>
                <a:lnTo>
                  <a:pt x="121371" y="170678"/>
                </a:lnTo>
                <a:cubicBezTo>
                  <a:pt x="120650" y="170678"/>
                  <a:pt x="120650" y="169601"/>
                  <a:pt x="121011" y="169242"/>
                </a:cubicBezTo>
                <a:lnTo>
                  <a:pt x="128222" y="163501"/>
                </a:lnTo>
                <a:cubicBezTo>
                  <a:pt x="128944" y="162783"/>
                  <a:pt x="129665" y="163501"/>
                  <a:pt x="130025" y="163859"/>
                </a:cubicBezTo>
                <a:lnTo>
                  <a:pt x="130025" y="165295"/>
                </a:lnTo>
                <a:cubicBezTo>
                  <a:pt x="147694" y="160271"/>
                  <a:pt x="159954" y="143763"/>
                  <a:pt x="159232" y="125461"/>
                </a:cubicBezTo>
                <a:cubicBezTo>
                  <a:pt x="158872" y="107518"/>
                  <a:pt x="147333" y="92446"/>
                  <a:pt x="130386" y="87422"/>
                </a:cubicBezTo>
                <a:cubicBezTo>
                  <a:pt x="128583" y="87063"/>
                  <a:pt x="127501" y="85269"/>
                  <a:pt x="128222" y="83474"/>
                </a:cubicBezTo>
                <a:cubicBezTo>
                  <a:pt x="128583" y="81680"/>
                  <a:pt x="130386" y="80962"/>
                  <a:pt x="132189" y="81321"/>
                </a:cubicBezTo>
                <a:close/>
                <a:moveTo>
                  <a:pt x="109321" y="78146"/>
                </a:moveTo>
                <a:lnTo>
                  <a:pt x="117980" y="81735"/>
                </a:lnTo>
                <a:cubicBezTo>
                  <a:pt x="118701" y="81735"/>
                  <a:pt x="118701" y="82811"/>
                  <a:pt x="117980" y="83170"/>
                </a:cubicBezTo>
                <a:lnTo>
                  <a:pt x="110764" y="88912"/>
                </a:lnTo>
                <a:cubicBezTo>
                  <a:pt x="110042" y="89271"/>
                  <a:pt x="109321" y="88912"/>
                  <a:pt x="108960" y="88194"/>
                </a:cubicBezTo>
                <a:lnTo>
                  <a:pt x="108960" y="86759"/>
                </a:lnTo>
                <a:cubicBezTo>
                  <a:pt x="91281" y="91424"/>
                  <a:pt x="78653" y="107573"/>
                  <a:pt x="78653" y="125875"/>
                </a:cubicBezTo>
                <a:cubicBezTo>
                  <a:pt x="78653" y="143818"/>
                  <a:pt x="89837" y="159249"/>
                  <a:pt x="106795" y="164991"/>
                </a:cubicBezTo>
                <a:cubicBezTo>
                  <a:pt x="108599" y="165350"/>
                  <a:pt x="109321" y="167144"/>
                  <a:pt x="108960" y="168938"/>
                </a:cubicBezTo>
                <a:cubicBezTo>
                  <a:pt x="108599" y="170015"/>
                  <a:pt x="107156" y="171091"/>
                  <a:pt x="105712" y="171091"/>
                </a:cubicBezTo>
                <a:cubicBezTo>
                  <a:pt x="105352" y="171091"/>
                  <a:pt x="104991" y="170733"/>
                  <a:pt x="104630" y="170733"/>
                </a:cubicBezTo>
                <a:cubicBezTo>
                  <a:pt x="95971" y="167862"/>
                  <a:pt x="88394" y="162479"/>
                  <a:pt x="82622" y="155660"/>
                </a:cubicBezTo>
                <a:lnTo>
                  <a:pt x="9380" y="155660"/>
                </a:lnTo>
                <a:cubicBezTo>
                  <a:pt x="4329" y="155660"/>
                  <a:pt x="0" y="151354"/>
                  <a:pt x="0" y="146330"/>
                </a:cubicBezTo>
                <a:lnTo>
                  <a:pt x="0" y="115468"/>
                </a:lnTo>
                <a:cubicBezTo>
                  <a:pt x="0" y="100396"/>
                  <a:pt x="12267" y="87835"/>
                  <a:pt x="27420" y="87835"/>
                </a:cubicBezTo>
                <a:lnTo>
                  <a:pt x="84065" y="87835"/>
                </a:lnTo>
                <a:cubicBezTo>
                  <a:pt x="86230" y="87835"/>
                  <a:pt x="88394" y="88194"/>
                  <a:pt x="90559" y="88912"/>
                </a:cubicBezTo>
                <a:cubicBezTo>
                  <a:pt x="95971" y="84964"/>
                  <a:pt x="101744" y="82094"/>
                  <a:pt x="108238" y="80658"/>
                </a:cubicBezTo>
                <a:lnTo>
                  <a:pt x="107877" y="78864"/>
                </a:lnTo>
                <a:cubicBezTo>
                  <a:pt x="107877" y="78505"/>
                  <a:pt x="108599" y="77787"/>
                  <a:pt x="109321" y="78146"/>
                </a:cubicBezTo>
                <a:close/>
                <a:moveTo>
                  <a:pt x="118052" y="19050"/>
                </a:moveTo>
                <a:cubicBezTo>
                  <a:pt x="118413" y="19050"/>
                  <a:pt x="118774" y="19050"/>
                  <a:pt x="118774" y="19050"/>
                </a:cubicBezTo>
                <a:lnTo>
                  <a:pt x="119135" y="19050"/>
                </a:lnTo>
                <a:lnTo>
                  <a:pt x="119495" y="19050"/>
                </a:lnTo>
                <a:cubicBezTo>
                  <a:pt x="119856" y="19050"/>
                  <a:pt x="119856" y="19050"/>
                  <a:pt x="119856" y="19050"/>
                </a:cubicBezTo>
                <a:cubicBezTo>
                  <a:pt x="120217" y="19050"/>
                  <a:pt x="120217" y="19050"/>
                  <a:pt x="120578" y="19050"/>
                </a:cubicBezTo>
                <a:cubicBezTo>
                  <a:pt x="120578" y="19050"/>
                  <a:pt x="120578" y="19050"/>
                  <a:pt x="120939" y="19050"/>
                </a:cubicBezTo>
                <a:cubicBezTo>
                  <a:pt x="120939" y="19410"/>
                  <a:pt x="120939" y="19410"/>
                  <a:pt x="121299" y="19410"/>
                </a:cubicBezTo>
                <a:lnTo>
                  <a:pt x="121660" y="19410"/>
                </a:lnTo>
                <a:lnTo>
                  <a:pt x="129598" y="26607"/>
                </a:lnTo>
                <a:cubicBezTo>
                  <a:pt x="131041" y="27686"/>
                  <a:pt x="131401" y="29485"/>
                  <a:pt x="129958" y="30925"/>
                </a:cubicBezTo>
                <a:cubicBezTo>
                  <a:pt x="128876" y="32004"/>
                  <a:pt x="126711" y="32364"/>
                  <a:pt x="125629" y="31285"/>
                </a:cubicBezTo>
                <a:lnTo>
                  <a:pt x="122743" y="28766"/>
                </a:lnTo>
                <a:lnTo>
                  <a:pt x="122743" y="69427"/>
                </a:lnTo>
                <a:cubicBezTo>
                  <a:pt x="122743" y="71226"/>
                  <a:pt x="121299" y="72665"/>
                  <a:pt x="119495" y="72665"/>
                </a:cubicBezTo>
                <a:cubicBezTo>
                  <a:pt x="117692" y="72665"/>
                  <a:pt x="116609" y="71226"/>
                  <a:pt x="116609" y="69427"/>
                </a:cubicBezTo>
                <a:lnTo>
                  <a:pt x="116609" y="28766"/>
                </a:lnTo>
                <a:lnTo>
                  <a:pt x="113362" y="31285"/>
                </a:lnTo>
                <a:cubicBezTo>
                  <a:pt x="112280" y="32364"/>
                  <a:pt x="110115" y="32004"/>
                  <a:pt x="109033" y="30925"/>
                </a:cubicBezTo>
                <a:cubicBezTo>
                  <a:pt x="107950" y="29485"/>
                  <a:pt x="107950" y="27686"/>
                  <a:pt x="109393" y="26607"/>
                </a:cubicBezTo>
                <a:lnTo>
                  <a:pt x="117331" y="19410"/>
                </a:lnTo>
                <a:cubicBezTo>
                  <a:pt x="117331" y="19410"/>
                  <a:pt x="117692" y="19410"/>
                  <a:pt x="118052" y="19410"/>
                </a:cubicBezTo>
                <a:cubicBezTo>
                  <a:pt x="118052" y="19410"/>
                  <a:pt x="118052" y="19410"/>
                  <a:pt x="118052" y="19050"/>
                </a:cubicBezTo>
                <a:close/>
                <a:moveTo>
                  <a:pt x="186168" y="6543"/>
                </a:moveTo>
                <a:cubicBezTo>
                  <a:pt x="168356" y="6543"/>
                  <a:pt x="153817" y="21083"/>
                  <a:pt x="153817" y="38894"/>
                </a:cubicBezTo>
                <a:cubicBezTo>
                  <a:pt x="153817" y="56705"/>
                  <a:pt x="168356" y="71244"/>
                  <a:pt x="186168" y="71244"/>
                </a:cubicBezTo>
                <a:cubicBezTo>
                  <a:pt x="203979" y="71244"/>
                  <a:pt x="218519" y="56705"/>
                  <a:pt x="218519" y="38894"/>
                </a:cubicBezTo>
                <a:cubicBezTo>
                  <a:pt x="218519" y="21083"/>
                  <a:pt x="203979" y="6543"/>
                  <a:pt x="186168" y="6543"/>
                </a:cubicBezTo>
                <a:close/>
                <a:moveTo>
                  <a:pt x="55383" y="6543"/>
                </a:moveTo>
                <a:cubicBezTo>
                  <a:pt x="37853" y="6543"/>
                  <a:pt x="23543" y="21083"/>
                  <a:pt x="23543" y="38894"/>
                </a:cubicBezTo>
                <a:cubicBezTo>
                  <a:pt x="23543" y="56705"/>
                  <a:pt x="37853" y="71244"/>
                  <a:pt x="55383" y="71244"/>
                </a:cubicBezTo>
                <a:cubicBezTo>
                  <a:pt x="72912" y="71244"/>
                  <a:pt x="87222" y="56705"/>
                  <a:pt x="87222" y="38894"/>
                </a:cubicBezTo>
                <a:cubicBezTo>
                  <a:pt x="87222" y="21083"/>
                  <a:pt x="72912" y="6543"/>
                  <a:pt x="55383" y="6543"/>
                </a:cubicBezTo>
                <a:close/>
                <a:moveTo>
                  <a:pt x="186168" y="0"/>
                </a:moveTo>
                <a:cubicBezTo>
                  <a:pt x="207614" y="0"/>
                  <a:pt x="225062" y="17447"/>
                  <a:pt x="225062" y="38894"/>
                </a:cubicBezTo>
                <a:cubicBezTo>
                  <a:pt x="225062" y="60340"/>
                  <a:pt x="207614" y="77424"/>
                  <a:pt x="186168" y="77424"/>
                </a:cubicBezTo>
                <a:cubicBezTo>
                  <a:pt x="165085" y="77424"/>
                  <a:pt x="147637" y="60340"/>
                  <a:pt x="147637" y="38894"/>
                </a:cubicBezTo>
                <a:cubicBezTo>
                  <a:pt x="147637" y="17447"/>
                  <a:pt x="165085" y="0"/>
                  <a:pt x="186168" y="0"/>
                </a:cubicBezTo>
                <a:close/>
                <a:moveTo>
                  <a:pt x="55383" y="0"/>
                </a:moveTo>
                <a:cubicBezTo>
                  <a:pt x="76490" y="0"/>
                  <a:pt x="93304" y="17447"/>
                  <a:pt x="93304" y="38894"/>
                </a:cubicBezTo>
                <a:cubicBezTo>
                  <a:pt x="93304" y="60340"/>
                  <a:pt x="76490" y="77424"/>
                  <a:pt x="55383" y="77424"/>
                </a:cubicBezTo>
                <a:cubicBezTo>
                  <a:pt x="34276" y="77424"/>
                  <a:pt x="17462" y="60340"/>
                  <a:pt x="17462" y="38894"/>
                </a:cubicBezTo>
                <a:cubicBezTo>
                  <a:pt x="17462" y="17447"/>
                  <a:pt x="34276" y="0"/>
                  <a:pt x="553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103">
            <a:extLst>
              <a:ext uri="{FF2B5EF4-FFF2-40B4-BE49-F238E27FC236}">
                <a16:creationId xmlns:a16="http://schemas.microsoft.com/office/drawing/2014/main" id="{3E52E0DD-3ADC-F548-B74D-4F3B2559B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310" y="9296864"/>
            <a:ext cx="839172" cy="751267"/>
          </a:xfrm>
          <a:custGeom>
            <a:avLst/>
            <a:gdLst>
              <a:gd name="connsiteX0" fmla="*/ 191722 w 242527"/>
              <a:gd name="connsiteY0" fmla="*/ 185982 h 217122"/>
              <a:gd name="connsiteX1" fmla="*/ 179632 w 242527"/>
              <a:gd name="connsiteY1" fmla="*/ 198438 h 217122"/>
              <a:gd name="connsiteX2" fmla="*/ 191722 w 242527"/>
              <a:gd name="connsiteY2" fmla="*/ 210528 h 217122"/>
              <a:gd name="connsiteX3" fmla="*/ 204177 w 242527"/>
              <a:gd name="connsiteY3" fmla="*/ 198438 h 217122"/>
              <a:gd name="connsiteX4" fmla="*/ 191722 w 242527"/>
              <a:gd name="connsiteY4" fmla="*/ 185982 h 217122"/>
              <a:gd name="connsiteX5" fmla="*/ 191722 w 242527"/>
              <a:gd name="connsiteY5" fmla="*/ 179388 h 217122"/>
              <a:gd name="connsiteX6" fmla="*/ 210772 w 242527"/>
              <a:gd name="connsiteY6" fmla="*/ 198438 h 217122"/>
              <a:gd name="connsiteX7" fmla="*/ 191722 w 242527"/>
              <a:gd name="connsiteY7" fmla="*/ 217122 h 217122"/>
              <a:gd name="connsiteX8" fmla="*/ 173038 w 242527"/>
              <a:gd name="connsiteY8" fmla="*/ 198438 h 217122"/>
              <a:gd name="connsiteX9" fmla="*/ 191722 w 242527"/>
              <a:gd name="connsiteY9" fmla="*/ 179388 h 217122"/>
              <a:gd name="connsiteX10" fmla="*/ 65243 w 242527"/>
              <a:gd name="connsiteY10" fmla="*/ 69752 h 217122"/>
              <a:gd name="connsiteX11" fmla="*/ 65243 w 242527"/>
              <a:gd name="connsiteY11" fmla="*/ 130557 h 217122"/>
              <a:gd name="connsiteX12" fmla="*/ 88010 w 242527"/>
              <a:gd name="connsiteY12" fmla="*/ 130557 h 217122"/>
              <a:gd name="connsiteX13" fmla="*/ 88010 w 242527"/>
              <a:gd name="connsiteY13" fmla="*/ 69752 h 217122"/>
              <a:gd name="connsiteX14" fmla="*/ 131737 w 242527"/>
              <a:gd name="connsiteY14" fmla="*/ 32553 h 217122"/>
              <a:gd name="connsiteX15" fmla="*/ 129569 w 242527"/>
              <a:gd name="connsiteY15" fmla="*/ 36130 h 217122"/>
              <a:gd name="connsiteX16" fmla="*/ 129569 w 242527"/>
              <a:gd name="connsiteY16" fmla="*/ 49364 h 217122"/>
              <a:gd name="connsiteX17" fmla="*/ 124509 w 242527"/>
              <a:gd name="connsiteY17" fmla="*/ 61168 h 217122"/>
              <a:gd name="connsiteX18" fmla="*/ 116559 w 242527"/>
              <a:gd name="connsiteY18" fmla="*/ 69394 h 217122"/>
              <a:gd name="connsiteX19" fmla="*/ 101381 w 242527"/>
              <a:gd name="connsiteY19" fmla="*/ 75475 h 217122"/>
              <a:gd name="connsiteX20" fmla="*/ 94515 w 242527"/>
              <a:gd name="connsiteY20" fmla="*/ 75475 h 217122"/>
              <a:gd name="connsiteX21" fmla="*/ 94515 w 242527"/>
              <a:gd name="connsiteY21" fmla="*/ 126265 h 217122"/>
              <a:gd name="connsiteX22" fmla="*/ 102465 w 242527"/>
              <a:gd name="connsiteY22" fmla="*/ 131988 h 217122"/>
              <a:gd name="connsiteX23" fmla="*/ 110777 w 242527"/>
              <a:gd name="connsiteY23" fmla="*/ 134850 h 217122"/>
              <a:gd name="connsiteX24" fmla="*/ 157395 w 242527"/>
              <a:gd name="connsiteY24" fmla="*/ 134850 h 217122"/>
              <a:gd name="connsiteX25" fmla="*/ 181608 w 242527"/>
              <a:gd name="connsiteY25" fmla="*/ 112673 h 217122"/>
              <a:gd name="connsiteX26" fmla="*/ 184860 w 242527"/>
              <a:gd name="connsiteY26" fmla="*/ 83344 h 217122"/>
              <a:gd name="connsiteX27" fmla="*/ 183054 w 242527"/>
              <a:gd name="connsiteY27" fmla="*/ 77979 h 217122"/>
              <a:gd name="connsiteX28" fmla="*/ 177994 w 242527"/>
              <a:gd name="connsiteY28" fmla="*/ 75475 h 217122"/>
              <a:gd name="connsiteX29" fmla="*/ 153059 w 242527"/>
              <a:gd name="connsiteY29" fmla="*/ 75475 h 217122"/>
              <a:gd name="connsiteX30" fmla="*/ 139688 w 242527"/>
              <a:gd name="connsiteY30" fmla="*/ 96220 h 217122"/>
              <a:gd name="connsiteX31" fmla="*/ 129930 w 242527"/>
              <a:gd name="connsiteY31" fmla="*/ 101585 h 217122"/>
              <a:gd name="connsiteX32" fmla="*/ 128485 w 242527"/>
              <a:gd name="connsiteY32" fmla="*/ 101943 h 217122"/>
              <a:gd name="connsiteX33" fmla="*/ 125955 w 242527"/>
              <a:gd name="connsiteY33" fmla="*/ 100155 h 217122"/>
              <a:gd name="connsiteX34" fmla="*/ 127039 w 242527"/>
              <a:gd name="connsiteY34" fmla="*/ 96220 h 217122"/>
              <a:gd name="connsiteX35" fmla="*/ 136796 w 242527"/>
              <a:gd name="connsiteY35" fmla="*/ 90855 h 217122"/>
              <a:gd name="connsiteX36" fmla="*/ 146915 w 242527"/>
              <a:gd name="connsiteY36" fmla="*/ 73686 h 217122"/>
              <a:gd name="connsiteX37" fmla="*/ 146915 w 242527"/>
              <a:gd name="connsiteY37" fmla="*/ 51510 h 217122"/>
              <a:gd name="connsiteX38" fmla="*/ 136074 w 242527"/>
              <a:gd name="connsiteY38" fmla="*/ 32553 h 217122"/>
              <a:gd name="connsiteX39" fmla="*/ 131737 w 242527"/>
              <a:gd name="connsiteY39" fmla="*/ 32553 h 217122"/>
              <a:gd name="connsiteX40" fmla="*/ 128846 w 242527"/>
              <a:gd name="connsiteY40" fmla="*/ 26830 h 217122"/>
              <a:gd name="connsiteX41" fmla="*/ 139326 w 242527"/>
              <a:gd name="connsiteY41" fmla="*/ 27188 h 217122"/>
              <a:gd name="connsiteX42" fmla="*/ 153420 w 242527"/>
              <a:gd name="connsiteY42" fmla="*/ 51510 h 217122"/>
              <a:gd name="connsiteX43" fmla="*/ 153420 w 242527"/>
              <a:gd name="connsiteY43" fmla="*/ 69394 h 217122"/>
              <a:gd name="connsiteX44" fmla="*/ 177994 w 242527"/>
              <a:gd name="connsiteY44" fmla="*/ 69394 h 217122"/>
              <a:gd name="connsiteX45" fmla="*/ 187751 w 242527"/>
              <a:gd name="connsiteY45" fmla="*/ 73686 h 217122"/>
              <a:gd name="connsiteX46" fmla="*/ 191365 w 242527"/>
              <a:gd name="connsiteY46" fmla="*/ 84059 h 217122"/>
              <a:gd name="connsiteX47" fmla="*/ 188113 w 242527"/>
              <a:gd name="connsiteY47" fmla="*/ 113389 h 217122"/>
              <a:gd name="connsiteX48" fmla="*/ 157395 w 242527"/>
              <a:gd name="connsiteY48" fmla="*/ 140930 h 217122"/>
              <a:gd name="connsiteX49" fmla="*/ 110777 w 242527"/>
              <a:gd name="connsiteY49" fmla="*/ 140930 h 217122"/>
              <a:gd name="connsiteX50" fmla="*/ 98490 w 242527"/>
              <a:gd name="connsiteY50" fmla="*/ 137353 h 217122"/>
              <a:gd name="connsiteX51" fmla="*/ 94515 w 242527"/>
              <a:gd name="connsiteY51" fmla="*/ 133776 h 217122"/>
              <a:gd name="connsiteX52" fmla="*/ 91624 w 242527"/>
              <a:gd name="connsiteY52" fmla="*/ 136996 h 217122"/>
              <a:gd name="connsiteX53" fmla="*/ 61990 w 242527"/>
              <a:gd name="connsiteY53" fmla="*/ 136996 h 217122"/>
              <a:gd name="connsiteX54" fmla="*/ 58738 w 242527"/>
              <a:gd name="connsiteY54" fmla="*/ 133776 h 217122"/>
              <a:gd name="connsiteX55" fmla="*/ 58738 w 242527"/>
              <a:gd name="connsiteY55" fmla="*/ 66533 h 217122"/>
              <a:gd name="connsiteX56" fmla="*/ 61990 w 242527"/>
              <a:gd name="connsiteY56" fmla="*/ 63671 h 217122"/>
              <a:gd name="connsiteX57" fmla="*/ 91624 w 242527"/>
              <a:gd name="connsiteY57" fmla="*/ 63671 h 217122"/>
              <a:gd name="connsiteX58" fmla="*/ 94515 w 242527"/>
              <a:gd name="connsiteY58" fmla="*/ 66533 h 217122"/>
              <a:gd name="connsiteX59" fmla="*/ 94515 w 242527"/>
              <a:gd name="connsiteY59" fmla="*/ 69394 h 217122"/>
              <a:gd name="connsiteX60" fmla="*/ 101381 w 242527"/>
              <a:gd name="connsiteY60" fmla="*/ 69394 h 217122"/>
              <a:gd name="connsiteX61" fmla="*/ 111861 w 242527"/>
              <a:gd name="connsiteY61" fmla="*/ 65102 h 217122"/>
              <a:gd name="connsiteX62" fmla="*/ 120173 w 242527"/>
              <a:gd name="connsiteY62" fmla="*/ 56876 h 217122"/>
              <a:gd name="connsiteX63" fmla="*/ 123425 w 242527"/>
              <a:gd name="connsiteY63" fmla="*/ 49364 h 217122"/>
              <a:gd name="connsiteX64" fmla="*/ 123425 w 242527"/>
              <a:gd name="connsiteY64" fmla="*/ 36130 h 217122"/>
              <a:gd name="connsiteX65" fmla="*/ 128846 w 242527"/>
              <a:gd name="connsiteY65" fmla="*/ 26830 h 217122"/>
              <a:gd name="connsiteX66" fmla="*/ 135700 w 242527"/>
              <a:gd name="connsiteY66" fmla="*/ 6108 h 217122"/>
              <a:gd name="connsiteX67" fmla="*/ 103218 w 242527"/>
              <a:gd name="connsiteY67" fmla="*/ 38447 h 217122"/>
              <a:gd name="connsiteX68" fmla="*/ 101775 w 242527"/>
              <a:gd name="connsiteY68" fmla="*/ 41322 h 217122"/>
              <a:gd name="connsiteX69" fmla="*/ 98887 w 242527"/>
              <a:gd name="connsiteY69" fmla="*/ 41681 h 217122"/>
              <a:gd name="connsiteX70" fmla="*/ 89143 w 242527"/>
              <a:gd name="connsiteY70" fmla="*/ 40244 h 217122"/>
              <a:gd name="connsiteX71" fmla="*/ 68211 w 242527"/>
              <a:gd name="connsiteY71" fmla="*/ 48149 h 217122"/>
              <a:gd name="connsiteX72" fmla="*/ 63519 w 242527"/>
              <a:gd name="connsiteY72" fmla="*/ 47430 h 217122"/>
              <a:gd name="connsiteX73" fmla="*/ 38978 w 242527"/>
              <a:gd name="connsiteY73" fmla="*/ 36651 h 217122"/>
              <a:gd name="connsiteX74" fmla="*/ 6496 w 242527"/>
              <a:gd name="connsiteY74" fmla="*/ 68990 h 217122"/>
              <a:gd name="connsiteX75" fmla="*/ 18045 w 242527"/>
              <a:gd name="connsiteY75" fmla="*/ 94142 h 217122"/>
              <a:gd name="connsiteX76" fmla="*/ 19128 w 242527"/>
              <a:gd name="connsiteY76" fmla="*/ 97376 h 217122"/>
              <a:gd name="connsiteX77" fmla="*/ 17323 w 242527"/>
              <a:gd name="connsiteY77" fmla="*/ 108156 h 217122"/>
              <a:gd name="connsiteX78" fmla="*/ 38978 w 242527"/>
              <a:gd name="connsiteY78" fmla="*/ 138698 h 217122"/>
              <a:gd name="connsiteX79" fmla="*/ 40782 w 242527"/>
              <a:gd name="connsiteY79" fmla="*/ 140495 h 217122"/>
              <a:gd name="connsiteX80" fmla="*/ 40782 w 242527"/>
              <a:gd name="connsiteY80" fmla="*/ 143010 h 217122"/>
              <a:gd name="connsiteX81" fmla="*/ 38617 w 242527"/>
              <a:gd name="connsiteY81" fmla="*/ 154509 h 217122"/>
              <a:gd name="connsiteX82" fmla="*/ 71459 w 242527"/>
              <a:gd name="connsiteY82" fmla="*/ 187207 h 217122"/>
              <a:gd name="connsiteX83" fmla="*/ 99970 w 242527"/>
              <a:gd name="connsiteY83" fmla="*/ 169600 h 217122"/>
              <a:gd name="connsiteX84" fmla="*/ 102136 w 242527"/>
              <a:gd name="connsiteY84" fmla="*/ 168163 h 217122"/>
              <a:gd name="connsiteX85" fmla="*/ 105023 w 242527"/>
              <a:gd name="connsiteY85" fmla="*/ 168522 h 217122"/>
              <a:gd name="connsiteX86" fmla="*/ 123790 w 242527"/>
              <a:gd name="connsiteY86" fmla="*/ 174990 h 217122"/>
              <a:gd name="connsiteX87" fmla="*/ 154467 w 242527"/>
              <a:gd name="connsiteY87" fmla="*/ 153790 h 217122"/>
              <a:gd name="connsiteX88" fmla="*/ 156632 w 242527"/>
              <a:gd name="connsiteY88" fmla="*/ 151634 h 217122"/>
              <a:gd name="connsiteX89" fmla="*/ 159519 w 242527"/>
              <a:gd name="connsiteY89" fmla="*/ 152353 h 217122"/>
              <a:gd name="connsiteX90" fmla="*/ 178647 w 242527"/>
              <a:gd name="connsiteY90" fmla="*/ 158461 h 217122"/>
              <a:gd name="connsiteX91" fmla="*/ 211129 w 242527"/>
              <a:gd name="connsiteY91" fmla="*/ 126122 h 217122"/>
              <a:gd name="connsiteX92" fmla="*/ 211129 w 242527"/>
              <a:gd name="connsiteY92" fmla="*/ 125403 h 217122"/>
              <a:gd name="connsiteX93" fmla="*/ 211129 w 242527"/>
              <a:gd name="connsiteY93" fmla="*/ 124685 h 217122"/>
              <a:gd name="connsiteX94" fmla="*/ 213294 w 242527"/>
              <a:gd name="connsiteY94" fmla="*/ 121451 h 217122"/>
              <a:gd name="connsiteX95" fmla="*/ 236031 w 242527"/>
              <a:gd name="connsiteY95" fmla="*/ 90549 h 217122"/>
              <a:gd name="connsiteX96" fmla="*/ 204993 w 242527"/>
              <a:gd name="connsiteY96" fmla="*/ 58210 h 217122"/>
              <a:gd name="connsiteX97" fmla="*/ 202106 w 242527"/>
              <a:gd name="connsiteY97" fmla="*/ 55335 h 217122"/>
              <a:gd name="connsiteX98" fmla="*/ 169985 w 242527"/>
              <a:gd name="connsiteY98" fmla="*/ 29464 h 217122"/>
              <a:gd name="connsiteX99" fmla="*/ 169264 w 242527"/>
              <a:gd name="connsiteY99" fmla="*/ 29464 h 217122"/>
              <a:gd name="connsiteX100" fmla="*/ 166016 w 242527"/>
              <a:gd name="connsiteY100" fmla="*/ 27308 h 217122"/>
              <a:gd name="connsiteX101" fmla="*/ 135700 w 242527"/>
              <a:gd name="connsiteY101" fmla="*/ 6108 h 217122"/>
              <a:gd name="connsiteX102" fmla="*/ 135700 w 242527"/>
              <a:gd name="connsiteY102" fmla="*/ 0 h 217122"/>
              <a:gd name="connsiteX103" fmla="*/ 171429 w 242527"/>
              <a:gd name="connsiteY103" fmla="*/ 22996 h 217122"/>
              <a:gd name="connsiteX104" fmla="*/ 207520 w 242527"/>
              <a:gd name="connsiteY104" fmla="*/ 51742 h 217122"/>
              <a:gd name="connsiteX105" fmla="*/ 242527 w 242527"/>
              <a:gd name="connsiteY105" fmla="*/ 90549 h 217122"/>
              <a:gd name="connsiteX106" fmla="*/ 217625 w 242527"/>
              <a:gd name="connsiteY106" fmla="*/ 126841 h 217122"/>
              <a:gd name="connsiteX107" fmla="*/ 178647 w 242527"/>
              <a:gd name="connsiteY107" fmla="*/ 164929 h 217122"/>
              <a:gd name="connsiteX108" fmla="*/ 159158 w 242527"/>
              <a:gd name="connsiteY108" fmla="*/ 159539 h 217122"/>
              <a:gd name="connsiteX109" fmla="*/ 123790 w 242527"/>
              <a:gd name="connsiteY109" fmla="*/ 181099 h 217122"/>
              <a:gd name="connsiteX110" fmla="*/ 103940 w 242527"/>
              <a:gd name="connsiteY110" fmla="*/ 175709 h 217122"/>
              <a:gd name="connsiteX111" fmla="*/ 71459 w 242527"/>
              <a:gd name="connsiteY111" fmla="*/ 193316 h 217122"/>
              <a:gd name="connsiteX112" fmla="*/ 32120 w 242527"/>
              <a:gd name="connsiteY112" fmla="*/ 154509 h 217122"/>
              <a:gd name="connsiteX113" fmla="*/ 33925 w 242527"/>
              <a:gd name="connsiteY113" fmla="*/ 143729 h 217122"/>
              <a:gd name="connsiteX114" fmla="*/ 10827 w 242527"/>
              <a:gd name="connsiteY114" fmla="*/ 108156 h 217122"/>
              <a:gd name="connsiteX115" fmla="*/ 12271 w 242527"/>
              <a:gd name="connsiteY115" fmla="*/ 97376 h 217122"/>
              <a:gd name="connsiteX116" fmla="*/ 0 w 242527"/>
              <a:gd name="connsiteY116" fmla="*/ 68990 h 217122"/>
              <a:gd name="connsiteX117" fmla="*/ 38978 w 242527"/>
              <a:gd name="connsiteY117" fmla="*/ 30183 h 217122"/>
              <a:gd name="connsiteX118" fmla="*/ 66406 w 242527"/>
              <a:gd name="connsiteY118" fmla="*/ 41322 h 217122"/>
              <a:gd name="connsiteX119" fmla="*/ 89143 w 242527"/>
              <a:gd name="connsiteY119" fmla="*/ 33776 h 217122"/>
              <a:gd name="connsiteX120" fmla="*/ 97083 w 242527"/>
              <a:gd name="connsiteY120" fmla="*/ 34495 h 217122"/>
              <a:gd name="connsiteX121" fmla="*/ 135700 w 242527"/>
              <a:gd name="connsiteY121" fmla="*/ 0 h 21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42527" h="217122">
                <a:moveTo>
                  <a:pt x="191722" y="185982"/>
                </a:moveTo>
                <a:cubicBezTo>
                  <a:pt x="185127" y="185982"/>
                  <a:pt x="179632" y="191844"/>
                  <a:pt x="179632" y="198438"/>
                </a:cubicBezTo>
                <a:cubicBezTo>
                  <a:pt x="179632" y="205032"/>
                  <a:pt x="185127" y="210528"/>
                  <a:pt x="191722" y="210528"/>
                </a:cubicBezTo>
                <a:cubicBezTo>
                  <a:pt x="198682" y="210528"/>
                  <a:pt x="204177" y="205032"/>
                  <a:pt x="204177" y="198438"/>
                </a:cubicBezTo>
                <a:cubicBezTo>
                  <a:pt x="204177" y="191844"/>
                  <a:pt x="198682" y="185982"/>
                  <a:pt x="191722" y="185982"/>
                </a:cubicBezTo>
                <a:close/>
                <a:moveTo>
                  <a:pt x="191722" y="179388"/>
                </a:moveTo>
                <a:cubicBezTo>
                  <a:pt x="202346" y="179388"/>
                  <a:pt x="210772" y="188181"/>
                  <a:pt x="210772" y="198438"/>
                </a:cubicBezTo>
                <a:cubicBezTo>
                  <a:pt x="210772" y="208696"/>
                  <a:pt x="202346" y="217122"/>
                  <a:pt x="191722" y="217122"/>
                </a:cubicBezTo>
                <a:cubicBezTo>
                  <a:pt x="181464" y="217122"/>
                  <a:pt x="173038" y="208696"/>
                  <a:pt x="173038" y="198438"/>
                </a:cubicBezTo>
                <a:cubicBezTo>
                  <a:pt x="173038" y="188181"/>
                  <a:pt x="181464" y="179388"/>
                  <a:pt x="191722" y="179388"/>
                </a:cubicBezTo>
                <a:close/>
                <a:moveTo>
                  <a:pt x="65243" y="69752"/>
                </a:moveTo>
                <a:lnTo>
                  <a:pt x="65243" y="130557"/>
                </a:lnTo>
                <a:lnTo>
                  <a:pt x="88010" y="130557"/>
                </a:lnTo>
                <a:lnTo>
                  <a:pt x="88010" y="69752"/>
                </a:lnTo>
                <a:close/>
                <a:moveTo>
                  <a:pt x="131737" y="32553"/>
                </a:moveTo>
                <a:cubicBezTo>
                  <a:pt x="130653" y="32911"/>
                  <a:pt x="129569" y="34342"/>
                  <a:pt x="129569" y="36130"/>
                </a:cubicBezTo>
                <a:lnTo>
                  <a:pt x="129569" y="49364"/>
                </a:lnTo>
                <a:cubicBezTo>
                  <a:pt x="129569" y="54014"/>
                  <a:pt x="127762" y="57949"/>
                  <a:pt x="124509" y="61168"/>
                </a:cubicBezTo>
                <a:lnTo>
                  <a:pt x="116559" y="69394"/>
                </a:lnTo>
                <a:cubicBezTo>
                  <a:pt x="112584" y="73329"/>
                  <a:pt x="107163" y="75475"/>
                  <a:pt x="101381" y="75475"/>
                </a:cubicBezTo>
                <a:lnTo>
                  <a:pt x="94515" y="75475"/>
                </a:lnTo>
                <a:lnTo>
                  <a:pt x="94515" y="126265"/>
                </a:lnTo>
                <a:lnTo>
                  <a:pt x="102465" y="131988"/>
                </a:lnTo>
                <a:cubicBezTo>
                  <a:pt x="104995" y="133776"/>
                  <a:pt x="107886" y="134850"/>
                  <a:pt x="110777" y="134850"/>
                </a:cubicBezTo>
                <a:lnTo>
                  <a:pt x="157395" y="134850"/>
                </a:lnTo>
                <a:cubicBezTo>
                  <a:pt x="170044" y="134850"/>
                  <a:pt x="180524" y="125192"/>
                  <a:pt x="181608" y="112673"/>
                </a:cubicBezTo>
                <a:lnTo>
                  <a:pt x="184860" y="83344"/>
                </a:lnTo>
                <a:cubicBezTo>
                  <a:pt x="185222" y="81555"/>
                  <a:pt x="184499" y="79409"/>
                  <a:pt x="183054" y="77979"/>
                </a:cubicBezTo>
                <a:cubicBezTo>
                  <a:pt x="181608" y="76548"/>
                  <a:pt x="179801" y="75475"/>
                  <a:pt x="177994" y="75475"/>
                </a:cubicBezTo>
                <a:lnTo>
                  <a:pt x="153059" y="75475"/>
                </a:lnTo>
                <a:cubicBezTo>
                  <a:pt x="152336" y="84417"/>
                  <a:pt x="147638" y="92286"/>
                  <a:pt x="139688" y="96220"/>
                </a:cubicBezTo>
                <a:lnTo>
                  <a:pt x="129930" y="101585"/>
                </a:lnTo>
                <a:cubicBezTo>
                  <a:pt x="129569" y="101943"/>
                  <a:pt x="129207" y="101943"/>
                  <a:pt x="128485" y="101943"/>
                </a:cubicBezTo>
                <a:cubicBezTo>
                  <a:pt x="127401" y="101943"/>
                  <a:pt x="126316" y="101228"/>
                  <a:pt x="125955" y="100155"/>
                </a:cubicBezTo>
                <a:cubicBezTo>
                  <a:pt x="124871" y="98724"/>
                  <a:pt x="125594" y="96578"/>
                  <a:pt x="127039" y="96220"/>
                </a:cubicBezTo>
                <a:lnTo>
                  <a:pt x="136796" y="90855"/>
                </a:lnTo>
                <a:cubicBezTo>
                  <a:pt x="142940" y="87278"/>
                  <a:pt x="146915" y="81198"/>
                  <a:pt x="146915" y="73686"/>
                </a:cubicBezTo>
                <a:lnTo>
                  <a:pt x="146915" y="51510"/>
                </a:lnTo>
                <a:cubicBezTo>
                  <a:pt x="146915" y="43999"/>
                  <a:pt x="142579" y="36488"/>
                  <a:pt x="136074" y="32553"/>
                </a:cubicBezTo>
                <a:cubicBezTo>
                  <a:pt x="134628" y="31838"/>
                  <a:pt x="133183" y="31838"/>
                  <a:pt x="131737" y="32553"/>
                </a:cubicBezTo>
                <a:close/>
                <a:moveTo>
                  <a:pt x="128846" y="26830"/>
                </a:moveTo>
                <a:cubicBezTo>
                  <a:pt x="132099" y="25400"/>
                  <a:pt x="136074" y="25400"/>
                  <a:pt x="139326" y="27188"/>
                </a:cubicBezTo>
                <a:cubicBezTo>
                  <a:pt x="147638" y="32196"/>
                  <a:pt x="153420" y="41495"/>
                  <a:pt x="153420" y="51510"/>
                </a:cubicBezTo>
                <a:lnTo>
                  <a:pt x="153420" y="69394"/>
                </a:lnTo>
                <a:lnTo>
                  <a:pt x="177994" y="69394"/>
                </a:lnTo>
                <a:cubicBezTo>
                  <a:pt x="181608" y="69394"/>
                  <a:pt x="185222" y="71183"/>
                  <a:pt x="187751" y="73686"/>
                </a:cubicBezTo>
                <a:cubicBezTo>
                  <a:pt x="190281" y="76548"/>
                  <a:pt x="191727" y="80482"/>
                  <a:pt x="191365" y="84059"/>
                </a:cubicBezTo>
                <a:lnTo>
                  <a:pt x="188113" y="113389"/>
                </a:lnTo>
                <a:cubicBezTo>
                  <a:pt x="186667" y="129127"/>
                  <a:pt x="173296" y="140930"/>
                  <a:pt x="157395" y="140930"/>
                </a:cubicBezTo>
                <a:lnTo>
                  <a:pt x="110777" y="140930"/>
                </a:lnTo>
                <a:cubicBezTo>
                  <a:pt x="106440" y="140930"/>
                  <a:pt x="102104" y="139499"/>
                  <a:pt x="98490" y="137353"/>
                </a:cubicBezTo>
                <a:lnTo>
                  <a:pt x="94515" y="133776"/>
                </a:lnTo>
                <a:cubicBezTo>
                  <a:pt x="94153" y="135565"/>
                  <a:pt x="93069" y="136996"/>
                  <a:pt x="91624" y="136996"/>
                </a:cubicBezTo>
                <a:lnTo>
                  <a:pt x="61990" y="136996"/>
                </a:lnTo>
                <a:cubicBezTo>
                  <a:pt x="60183" y="136996"/>
                  <a:pt x="58738" y="135207"/>
                  <a:pt x="58738" y="133776"/>
                </a:cubicBezTo>
                <a:lnTo>
                  <a:pt x="58738" y="66533"/>
                </a:lnTo>
                <a:cubicBezTo>
                  <a:pt x="58738" y="64744"/>
                  <a:pt x="60183" y="63671"/>
                  <a:pt x="61990" y="63671"/>
                </a:cubicBezTo>
                <a:lnTo>
                  <a:pt x="91624" y="63671"/>
                </a:lnTo>
                <a:cubicBezTo>
                  <a:pt x="93069" y="63671"/>
                  <a:pt x="94515" y="64744"/>
                  <a:pt x="94515" y="66533"/>
                </a:cubicBezTo>
                <a:lnTo>
                  <a:pt x="94515" y="69394"/>
                </a:lnTo>
                <a:lnTo>
                  <a:pt x="101381" y="69394"/>
                </a:lnTo>
                <a:cubicBezTo>
                  <a:pt x="105356" y="69394"/>
                  <a:pt x="108970" y="67964"/>
                  <a:pt x="111861" y="65102"/>
                </a:cubicBezTo>
                <a:lnTo>
                  <a:pt x="120173" y="56876"/>
                </a:lnTo>
                <a:cubicBezTo>
                  <a:pt x="122341" y="54729"/>
                  <a:pt x="123425" y="52226"/>
                  <a:pt x="123425" y="49364"/>
                </a:cubicBezTo>
                <a:lnTo>
                  <a:pt x="123425" y="36130"/>
                </a:lnTo>
                <a:cubicBezTo>
                  <a:pt x="123425" y="32196"/>
                  <a:pt x="125594" y="28977"/>
                  <a:pt x="128846" y="26830"/>
                </a:cubicBezTo>
                <a:close/>
                <a:moveTo>
                  <a:pt x="135700" y="6108"/>
                </a:moveTo>
                <a:cubicBezTo>
                  <a:pt x="118015" y="6108"/>
                  <a:pt x="103218" y="20840"/>
                  <a:pt x="103218" y="38447"/>
                </a:cubicBezTo>
                <a:cubicBezTo>
                  <a:pt x="103218" y="39525"/>
                  <a:pt x="102497" y="40603"/>
                  <a:pt x="101775" y="41322"/>
                </a:cubicBezTo>
                <a:cubicBezTo>
                  <a:pt x="101053" y="41681"/>
                  <a:pt x="99970" y="41681"/>
                  <a:pt x="98887" y="41681"/>
                </a:cubicBezTo>
                <a:cubicBezTo>
                  <a:pt x="95639" y="40603"/>
                  <a:pt x="92391" y="40244"/>
                  <a:pt x="89143" y="40244"/>
                </a:cubicBezTo>
                <a:cubicBezTo>
                  <a:pt x="81564" y="40244"/>
                  <a:pt x="73985" y="43118"/>
                  <a:pt x="68211" y="48149"/>
                </a:cubicBezTo>
                <a:cubicBezTo>
                  <a:pt x="66767" y="49227"/>
                  <a:pt x="64602" y="48868"/>
                  <a:pt x="63519" y="47430"/>
                </a:cubicBezTo>
                <a:cubicBezTo>
                  <a:pt x="57384" y="40603"/>
                  <a:pt x="48361" y="36651"/>
                  <a:pt x="38978" y="36651"/>
                </a:cubicBezTo>
                <a:cubicBezTo>
                  <a:pt x="20932" y="36651"/>
                  <a:pt x="6496" y="51024"/>
                  <a:pt x="6496" y="68990"/>
                </a:cubicBezTo>
                <a:cubicBezTo>
                  <a:pt x="6496" y="78691"/>
                  <a:pt x="10466" y="87675"/>
                  <a:pt x="18045" y="94142"/>
                </a:cubicBezTo>
                <a:cubicBezTo>
                  <a:pt x="19128" y="94861"/>
                  <a:pt x="19489" y="96298"/>
                  <a:pt x="19128" y="97376"/>
                </a:cubicBezTo>
                <a:cubicBezTo>
                  <a:pt x="18045" y="100969"/>
                  <a:pt x="17323" y="104563"/>
                  <a:pt x="17323" y="108156"/>
                </a:cubicBezTo>
                <a:cubicBezTo>
                  <a:pt x="17323" y="122170"/>
                  <a:pt x="25985" y="134386"/>
                  <a:pt x="38978" y="138698"/>
                </a:cubicBezTo>
                <a:cubicBezTo>
                  <a:pt x="39699" y="139058"/>
                  <a:pt x="40421" y="139776"/>
                  <a:pt x="40782" y="140495"/>
                </a:cubicBezTo>
                <a:cubicBezTo>
                  <a:pt x="41143" y="141214"/>
                  <a:pt x="41143" y="141932"/>
                  <a:pt x="40782" y="143010"/>
                </a:cubicBezTo>
                <a:cubicBezTo>
                  <a:pt x="39338" y="146603"/>
                  <a:pt x="38617" y="150556"/>
                  <a:pt x="38617" y="154509"/>
                </a:cubicBezTo>
                <a:cubicBezTo>
                  <a:pt x="38617" y="172475"/>
                  <a:pt x="53414" y="187207"/>
                  <a:pt x="71459" y="187207"/>
                </a:cubicBezTo>
                <a:cubicBezTo>
                  <a:pt x="83369" y="187207"/>
                  <a:pt x="94557" y="180380"/>
                  <a:pt x="99970" y="169600"/>
                </a:cubicBezTo>
                <a:cubicBezTo>
                  <a:pt x="100331" y="168881"/>
                  <a:pt x="101414" y="168522"/>
                  <a:pt x="102136" y="168163"/>
                </a:cubicBezTo>
                <a:cubicBezTo>
                  <a:pt x="103218" y="168163"/>
                  <a:pt x="103940" y="168163"/>
                  <a:pt x="105023" y="168522"/>
                </a:cubicBezTo>
                <a:cubicBezTo>
                  <a:pt x="110436" y="172834"/>
                  <a:pt x="116933" y="174990"/>
                  <a:pt x="123790" y="174990"/>
                </a:cubicBezTo>
                <a:cubicBezTo>
                  <a:pt x="137504" y="174990"/>
                  <a:pt x="149775" y="166366"/>
                  <a:pt x="154467" y="153790"/>
                </a:cubicBezTo>
                <a:cubicBezTo>
                  <a:pt x="154827" y="152712"/>
                  <a:pt x="155549" y="151993"/>
                  <a:pt x="156632" y="151634"/>
                </a:cubicBezTo>
                <a:cubicBezTo>
                  <a:pt x="157354" y="151634"/>
                  <a:pt x="158437" y="151634"/>
                  <a:pt x="159519" y="152353"/>
                </a:cubicBezTo>
                <a:cubicBezTo>
                  <a:pt x="164933" y="156305"/>
                  <a:pt x="171790" y="158461"/>
                  <a:pt x="178647" y="158461"/>
                </a:cubicBezTo>
                <a:cubicBezTo>
                  <a:pt x="196692" y="158461"/>
                  <a:pt x="211129" y="144088"/>
                  <a:pt x="211129" y="126122"/>
                </a:cubicBezTo>
                <a:cubicBezTo>
                  <a:pt x="211129" y="125763"/>
                  <a:pt x="211129" y="125403"/>
                  <a:pt x="211129" y="125403"/>
                </a:cubicBezTo>
                <a:lnTo>
                  <a:pt x="211129" y="124685"/>
                </a:lnTo>
                <a:cubicBezTo>
                  <a:pt x="211129" y="123247"/>
                  <a:pt x="211850" y="121810"/>
                  <a:pt x="213294" y="121451"/>
                </a:cubicBezTo>
                <a:cubicBezTo>
                  <a:pt x="227008" y="117139"/>
                  <a:pt x="236031" y="104563"/>
                  <a:pt x="236031" y="90549"/>
                </a:cubicBezTo>
                <a:cubicBezTo>
                  <a:pt x="236031" y="72942"/>
                  <a:pt x="222317" y="58929"/>
                  <a:pt x="204993" y="58210"/>
                </a:cubicBezTo>
                <a:cubicBezTo>
                  <a:pt x="203189" y="57851"/>
                  <a:pt x="202106" y="57132"/>
                  <a:pt x="202106" y="55335"/>
                </a:cubicBezTo>
                <a:cubicBezTo>
                  <a:pt x="198858" y="40244"/>
                  <a:pt x="185504" y="29464"/>
                  <a:pt x="169985" y="29464"/>
                </a:cubicBezTo>
                <a:cubicBezTo>
                  <a:pt x="169625" y="29464"/>
                  <a:pt x="169264" y="29464"/>
                  <a:pt x="169264" y="29464"/>
                </a:cubicBezTo>
                <a:cubicBezTo>
                  <a:pt x="167820" y="29464"/>
                  <a:pt x="166737" y="28746"/>
                  <a:pt x="166016" y="27308"/>
                </a:cubicBezTo>
                <a:cubicBezTo>
                  <a:pt x="161324" y="14732"/>
                  <a:pt x="149053" y="6108"/>
                  <a:pt x="135700" y="6108"/>
                </a:cubicBezTo>
                <a:close/>
                <a:moveTo>
                  <a:pt x="135700" y="0"/>
                </a:moveTo>
                <a:cubicBezTo>
                  <a:pt x="150858" y="0"/>
                  <a:pt x="165294" y="9342"/>
                  <a:pt x="171429" y="22996"/>
                </a:cubicBezTo>
                <a:cubicBezTo>
                  <a:pt x="188392" y="23715"/>
                  <a:pt x="203189" y="35573"/>
                  <a:pt x="207520" y="51742"/>
                </a:cubicBezTo>
                <a:cubicBezTo>
                  <a:pt x="227369" y="53539"/>
                  <a:pt x="242527" y="70068"/>
                  <a:pt x="242527" y="90549"/>
                </a:cubicBezTo>
                <a:cubicBezTo>
                  <a:pt x="242527" y="106719"/>
                  <a:pt x="232783" y="121092"/>
                  <a:pt x="217625" y="126841"/>
                </a:cubicBezTo>
                <a:cubicBezTo>
                  <a:pt x="217264" y="147681"/>
                  <a:pt x="199941" y="164929"/>
                  <a:pt x="178647" y="164929"/>
                </a:cubicBezTo>
                <a:cubicBezTo>
                  <a:pt x="171429" y="164929"/>
                  <a:pt x="164933" y="162773"/>
                  <a:pt x="159158" y="159539"/>
                </a:cubicBezTo>
                <a:cubicBezTo>
                  <a:pt x="152301" y="172475"/>
                  <a:pt x="138948" y="181099"/>
                  <a:pt x="123790" y="181099"/>
                </a:cubicBezTo>
                <a:cubicBezTo>
                  <a:pt x="116933" y="181099"/>
                  <a:pt x="110075" y="179302"/>
                  <a:pt x="103940" y="175709"/>
                </a:cubicBezTo>
                <a:cubicBezTo>
                  <a:pt x="96722" y="186848"/>
                  <a:pt x="84451" y="193316"/>
                  <a:pt x="71459" y="193316"/>
                </a:cubicBezTo>
                <a:cubicBezTo>
                  <a:pt x="49805" y="193316"/>
                  <a:pt x="32120" y="175709"/>
                  <a:pt x="32120" y="154509"/>
                </a:cubicBezTo>
                <a:cubicBezTo>
                  <a:pt x="32120" y="150915"/>
                  <a:pt x="32842" y="146963"/>
                  <a:pt x="33925" y="143729"/>
                </a:cubicBezTo>
                <a:cubicBezTo>
                  <a:pt x="19850" y="137620"/>
                  <a:pt x="10827" y="123607"/>
                  <a:pt x="10827" y="108156"/>
                </a:cubicBezTo>
                <a:cubicBezTo>
                  <a:pt x="10827" y="104563"/>
                  <a:pt x="11188" y="100969"/>
                  <a:pt x="12271" y="97376"/>
                </a:cubicBezTo>
                <a:cubicBezTo>
                  <a:pt x="4692" y="89830"/>
                  <a:pt x="0" y="79769"/>
                  <a:pt x="0" y="68990"/>
                </a:cubicBezTo>
                <a:cubicBezTo>
                  <a:pt x="0" y="47430"/>
                  <a:pt x="17323" y="30183"/>
                  <a:pt x="38978" y="30183"/>
                </a:cubicBezTo>
                <a:cubicBezTo>
                  <a:pt x="49444" y="30183"/>
                  <a:pt x="58827" y="34135"/>
                  <a:pt x="66406" y="41322"/>
                </a:cubicBezTo>
                <a:cubicBezTo>
                  <a:pt x="72902" y="36291"/>
                  <a:pt x="80842" y="33776"/>
                  <a:pt x="89143" y="33776"/>
                </a:cubicBezTo>
                <a:cubicBezTo>
                  <a:pt x="91669" y="33776"/>
                  <a:pt x="94557" y="34135"/>
                  <a:pt x="97083" y="34495"/>
                </a:cubicBezTo>
                <a:cubicBezTo>
                  <a:pt x="99248" y="15451"/>
                  <a:pt x="115850" y="0"/>
                  <a:pt x="1357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36">
            <a:extLst>
              <a:ext uri="{FF2B5EF4-FFF2-40B4-BE49-F238E27FC236}">
                <a16:creationId xmlns:a16="http://schemas.microsoft.com/office/drawing/2014/main" id="{1207953B-EAFD-FF48-89E4-ABDD24F4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9921" y="9269402"/>
            <a:ext cx="840417" cy="796474"/>
          </a:xfrm>
          <a:custGeom>
            <a:avLst/>
            <a:gdLst>
              <a:gd name="T0" fmla="*/ 652 w 673"/>
              <a:gd name="T1" fmla="*/ 185 h 640"/>
              <a:gd name="T2" fmla="*/ 618 w 673"/>
              <a:gd name="T3" fmla="*/ 184 h 640"/>
              <a:gd name="T4" fmla="*/ 607 w 673"/>
              <a:gd name="T5" fmla="*/ 323 h 640"/>
              <a:gd name="T6" fmla="*/ 523 w 673"/>
              <a:gd name="T7" fmla="*/ 536 h 640"/>
              <a:gd name="T8" fmla="*/ 332 w 673"/>
              <a:gd name="T9" fmla="*/ 523 h 640"/>
              <a:gd name="T10" fmla="*/ 457 w 673"/>
              <a:gd name="T11" fmla="*/ 467 h 640"/>
              <a:gd name="T12" fmla="*/ 514 w 673"/>
              <a:gd name="T13" fmla="*/ 287 h 640"/>
              <a:gd name="T14" fmla="*/ 503 w 673"/>
              <a:gd name="T15" fmla="*/ 184 h 640"/>
              <a:gd name="T16" fmla="*/ 467 w 673"/>
              <a:gd name="T17" fmla="*/ 185 h 640"/>
              <a:gd name="T18" fmla="*/ 466 w 673"/>
              <a:gd name="T19" fmla="*/ 185 h 640"/>
              <a:gd name="T20" fmla="*/ 556 w 673"/>
              <a:gd name="T21" fmla="*/ 19 h 640"/>
              <a:gd name="T22" fmla="*/ 564 w 673"/>
              <a:gd name="T23" fmla="*/ 19 h 640"/>
              <a:gd name="T24" fmla="*/ 121 w 673"/>
              <a:gd name="T25" fmla="*/ 332 h 640"/>
              <a:gd name="T26" fmla="*/ 175 w 673"/>
              <a:gd name="T27" fmla="*/ 460 h 640"/>
              <a:gd name="T28" fmla="*/ 314 w 673"/>
              <a:gd name="T29" fmla="*/ 621 h 640"/>
              <a:gd name="T30" fmla="*/ 21 w 673"/>
              <a:gd name="T31" fmla="*/ 332 h 640"/>
              <a:gd name="T32" fmla="*/ 314 w 673"/>
              <a:gd name="T33" fmla="*/ 24 h 640"/>
              <a:gd name="T34" fmla="*/ 305 w 673"/>
              <a:gd name="T35" fmla="*/ 125 h 640"/>
              <a:gd name="T36" fmla="*/ 121 w 673"/>
              <a:gd name="T37" fmla="*/ 310 h 640"/>
              <a:gd name="T38" fmla="*/ 21 w 673"/>
              <a:gd name="T39" fmla="*/ 314 h 640"/>
              <a:gd name="T40" fmla="*/ 309 w 673"/>
              <a:gd name="T41" fmla="*/ 24 h 640"/>
              <a:gd name="T42" fmla="*/ 376 w 673"/>
              <a:gd name="T43" fmla="*/ 323 h 640"/>
              <a:gd name="T44" fmla="*/ 271 w 673"/>
              <a:gd name="T45" fmla="*/ 323 h 640"/>
              <a:gd name="T46" fmla="*/ 323 w 673"/>
              <a:gd name="T47" fmla="*/ 271 h 640"/>
              <a:gd name="T48" fmla="*/ 332 w 673"/>
              <a:gd name="T49" fmla="*/ 393 h 640"/>
              <a:gd name="T50" fmla="*/ 496 w 673"/>
              <a:gd name="T51" fmla="*/ 332 h 640"/>
              <a:gd name="T52" fmla="*/ 332 w 673"/>
              <a:gd name="T53" fmla="*/ 506 h 640"/>
              <a:gd name="T54" fmla="*/ 253 w 673"/>
              <a:gd name="T55" fmla="*/ 332 h 640"/>
              <a:gd name="T56" fmla="*/ 314 w 673"/>
              <a:gd name="T57" fmla="*/ 506 h 640"/>
              <a:gd name="T58" fmla="*/ 138 w 673"/>
              <a:gd name="T59" fmla="*/ 332 h 640"/>
              <a:gd name="T60" fmla="*/ 138 w 673"/>
              <a:gd name="T61" fmla="*/ 314 h 640"/>
              <a:gd name="T62" fmla="*/ 139 w 673"/>
              <a:gd name="T63" fmla="*/ 311 h 640"/>
              <a:gd name="T64" fmla="*/ 314 w 673"/>
              <a:gd name="T65" fmla="*/ 142 h 640"/>
              <a:gd name="T66" fmla="*/ 253 w 673"/>
              <a:gd name="T67" fmla="*/ 314 h 640"/>
              <a:gd name="T68" fmla="*/ 579 w 673"/>
              <a:gd name="T69" fmla="*/ 11 h 640"/>
              <a:gd name="T70" fmla="*/ 541 w 673"/>
              <a:gd name="T71" fmla="*/ 11 h 640"/>
              <a:gd name="T72" fmla="*/ 453 w 673"/>
              <a:gd name="T73" fmla="*/ 196 h 640"/>
              <a:gd name="T74" fmla="*/ 487 w 673"/>
              <a:gd name="T75" fmla="*/ 197 h 640"/>
              <a:gd name="T76" fmla="*/ 493 w 673"/>
              <a:gd name="T77" fmla="*/ 199 h 640"/>
              <a:gd name="T78" fmla="*/ 496 w 673"/>
              <a:gd name="T79" fmla="*/ 314 h 640"/>
              <a:gd name="T80" fmla="*/ 332 w 673"/>
              <a:gd name="T81" fmla="*/ 254 h 640"/>
              <a:gd name="T82" fmla="*/ 384 w 673"/>
              <a:gd name="T83" fmla="*/ 153 h 640"/>
              <a:gd name="T84" fmla="*/ 395 w 673"/>
              <a:gd name="T85" fmla="*/ 148 h 640"/>
              <a:gd name="T86" fmla="*/ 332 w 673"/>
              <a:gd name="T87" fmla="*/ 125 h 640"/>
              <a:gd name="T88" fmla="*/ 423 w 673"/>
              <a:gd name="T89" fmla="*/ 43 h 640"/>
              <a:gd name="T90" fmla="*/ 435 w 673"/>
              <a:gd name="T91" fmla="*/ 38 h 640"/>
              <a:gd name="T92" fmla="*/ 308 w 673"/>
              <a:gd name="T93" fmla="*/ 6 h 640"/>
              <a:gd name="T94" fmla="*/ 4 w 673"/>
              <a:gd name="T95" fmla="*/ 309 h 640"/>
              <a:gd name="T96" fmla="*/ 319 w 673"/>
              <a:gd name="T97" fmla="*/ 638 h 640"/>
              <a:gd name="T98" fmla="*/ 323 w 673"/>
              <a:gd name="T99" fmla="*/ 639 h 640"/>
              <a:gd name="T100" fmla="*/ 327 w 673"/>
              <a:gd name="T101" fmla="*/ 638 h 640"/>
              <a:gd name="T102" fmla="*/ 624 w 673"/>
              <a:gd name="T103" fmla="*/ 332 h 640"/>
              <a:gd name="T104" fmla="*/ 625 w 673"/>
              <a:gd name="T105" fmla="*/ 204 h 640"/>
              <a:gd name="T106" fmla="*/ 634 w 673"/>
              <a:gd name="T107" fmla="*/ 197 h 640"/>
              <a:gd name="T108" fmla="*/ 666 w 673"/>
              <a:gd name="T109" fmla="*/ 196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3" h="640">
                <a:moveTo>
                  <a:pt x="653" y="184"/>
                </a:moveTo>
                <a:lnTo>
                  <a:pt x="653" y="184"/>
                </a:lnTo>
                <a:cubicBezTo>
                  <a:pt x="653" y="185"/>
                  <a:pt x="652" y="185"/>
                  <a:pt x="652" y="185"/>
                </a:cubicBezTo>
                <a:lnTo>
                  <a:pt x="640" y="181"/>
                </a:lnTo>
                <a:lnTo>
                  <a:pt x="640" y="181"/>
                </a:lnTo>
                <a:cubicBezTo>
                  <a:pt x="633" y="178"/>
                  <a:pt x="624" y="179"/>
                  <a:pt x="618" y="184"/>
                </a:cubicBezTo>
                <a:lnTo>
                  <a:pt x="618" y="184"/>
                </a:lnTo>
                <a:cubicBezTo>
                  <a:pt x="611" y="189"/>
                  <a:pt x="607" y="196"/>
                  <a:pt x="607" y="204"/>
                </a:cubicBezTo>
                <a:lnTo>
                  <a:pt x="607" y="323"/>
                </a:lnTo>
                <a:lnTo>
                  <a:pt x="607" y="332"/>
                </a:lnTo>
                <a:lnTo>
                  <a:pt x="607" y="332"/>
                </a:lnTo>
                <a:cubicBezTo>
                  <a:pt x="607" y="409"/>
                  <a:pt x="577" y="482"/>
                  <a:pt x="523" y="536"/>
                </a:cubicBezTo>
                <a:lnTo>
                  <a:pt x="523" y="536"/>
                </a:lnTo>
                <a:cubicBezTo>
                  <a:pt x="472" y="587"/>
                  <a:pt x="404" y="617"/>
                  <a:pt x="332" y="621"/>
                </a:cubicBezTo>
                <a:lnTo>
                  <a:pt x="332" y="523"/>
                </a:lnTo>
                <a:lnTo>
                  <a:pt x="332" y="523"/>
                </a:lnTo>
                <a:cubicBezTo>
                  <a:pt x="379" y="520"/>
                  <a:pt x="423" y="501"/>
                  <a:pt x="457" y="467"/>
                </a:cubicBezTo>
                <a:lnTo>
                  <a:pt x="457" y="467"/>
                </a:lnTo>
                <a:cubicBezTo>
                  <a:pt x="493" y="430"/>
                  <a:pt x="513" y="382"/>
                  <a:pt x="513" y="330"/>
                </a:cubicBezTo>
                <a:lnTo>
                  <a:pt x="513" y="325"/>
                </a:lnTo>
                <a:lnTo>
                  <a:pt x="514" y="287"/>
                </a:lnTo>
                <a:lnTo>
                  <a:pt x="514" y="204"/>
                </a:lnTo>
                <a:lnTo>
                  <a:pt x="514" y="204"/>
                </a:lnTo>
                <a:cubicBezTo>
                  <a:pt x="514" y="196"/>
                  <a:pt x="510" y="189"/>
                  <a:pt x="503" y="184"/>
                </a:cubicBezTo>
                <a:lnTo>
                  <a:pt x="503" y="184"/>
                </a:lnTo>
                <a:cubicBezTo>
                  <a:pt x="497" y="179"/>
                  <a:pt x="489" y="178"/>
                  <a:pt x="481" y="181"/>
                </a:cubicBezTo>
                <a:lnTo>
                  <a:pt x="467" y="185"/>
                </a:lnTo>
                <a:lnTo>
                  <a:pt x="467" y="185"/>
                </a:lnTo>
                <a:cubicBezTo>
                  <a:pt x="467" y="185"/>
                  <a:pt x="466" y="186"/>
                  <a:pt x="466" y="185"/>
                </a:cubicBezTo>
                <a:lnTo>
                  <a:pt x="466" y="185"/>
                </a:lnTo>
                <a:cubicBezTo>
                  <a:pt x="466" y="184"/>
                  <a:pt x="466" y="184"/>
                  <a:pt x="466" y="184"/>
                </a:cubicBezTo>
                <a:lnTo>
                  <a:pt x="556" y="19"/>
                </a:lnTo>
                <a:lnTo>
                  <a:pt x="556" y="19"/>
                </a:lnTo>
                <a:cubicBezTo>
                  <a:pt x="557" y="17"/>
                  <a:pt x="559" y="17"/>
                  <a:pt x="560" y="17"/>
                </a:cubicBezTo>
                <a:lnTo>
                  <a:pt x="560" y="17"/>
                </a:lnTo>
                <a:cubicBezTo>
                  <a:pt x="560" y="17"/>
                  <a:pt x="562" y="17"/>
                  <a:pt x="564" y="19"/>
                </a:cubicBezTo>
                <a:lnTo>
                  <a:pt x="653" y="184"/>
                </a:lnTo>
                <a:close/>
                <a:moveTo>
                  <a:pt x="21" y="332"/>
                </a:moveTo>
                <a:lnTo>
                  <a:pt x="121" y="332"/>
                </a:lnTo>
                <a:lnTo>
                  <a:pt x="121" y="332"/>
                </a:lnTo>
                <a:cubicBezTo>
                  <a:pt x="123" y="380"/>
                  <a:pt x="141" y="425"/>
                  <a:pt x="175" y="460"/>
                </a:cubicBezTo>
                <a:lnTo>
                  <a:pt x="175" y="460"/>
                </a:lnTo>
                <a:cubicBezTo>
                  <a:pt x="210" y="499"/>
                  <a:pt x="261" y="522"/>
                  <a:pt x="314" y="523"/>
                </a:cubicBezTo>
                <a:lnTo>
                  <a:pt x="314" y="621"/>
                </a:lnTo>
                <a:lnTo>
                  <a:pt x="314" y="621"/>
                </a:lnTo>
                <a:cubicBezTo>
                  <a:pt x="234" y="619"/>
                  <a:pt x="160" y="587"/>
                  <a:pt x="104" y="529"/>
                </a:cubicBezTo>
                <a:lnTo>
                  <a:pt x="104" y="529"/>
                </a:lnTo>
                <a:cubicBezTo>
                  <a:pt x="52" y="475"/>
                  <a:pt x="23" y="406"/>
                  <a:pt x="21" y="332"/>
                </a:cubicBezTo>
                <a:lnTo>
                  <a:pt x="309" y="24"/>
                </a:lnTo>
                <a:lnTo>
                  <a:pt x="309" y="24"/>
                </a:lnTo>
                <a:cubicBezTo>
                  <a:pt x="311" y="24"/>
                  <a:pt x="313" y="24"/>
                  <a:pt x="314" y="24"/>
                </a:cubicBezTo>
                <a:lnTo>
                  <a:pt x="314" y="125"/>
                </a:lnTo>
                <a:lnTo>
                  <a:pt x="314" y="125"/>
                </a:lnTo>
                <a:cubicBezTo>
                  <a:pt x="311" y="125"/>
                  <a:pt x="308" y="125"/>
                  <a:pt x="305" y="125"/>
                </a:cubicBezTo>
                <a:lnTo>
                  <a:pt x="305" y="125"/>
                </a:lnTo>
                <a:cubicBezTo>
                  <a:pt x="207" y="132"/>
                  <a:pt x="128" y="212"/>
                  <a:pt x="121" y="310"/>
                </a:cubicBezTo>
                <a:lnTo>
                  <a:pt x="121" y="310"/>
                </a:lnTo>
                <a:cubicBezTo>
                  <a:pt x="121" y="312"/>
                  <a:pt x="121" y="313"/>
                  <a:pt x="121" y="314"/>
                </a:cubicBezTo>
                <a:lnTo>
                  <a:pt x="21" y="314"/>
                </a:lnTo>
                <a:lnTo>
                  <a:pt x="21" y="314"/>
                </a:lnTo>
                <a:cubicBezTo>
                  <a:pt x="21" y="313"/>
                  <a:pt x="21" y="312"/>
                  <a:pt x="21" y="310"/>
                </a:cubicBezTo>
                <a:lnTo>
                  <a:pt x="21" y="310"/>
                </a:lnTo>
                <a:cubicBezTo>
                  <a:pt x="28" y="155"/>
                  <a:pt x="154" y="30"/>
                  <a:pt x="309" y="24"/>
                </a:cubicBezTo>
                <a:lnTo>
                  <a:pt x="21" y="332"/>
                </a:lnTo>
                <a:close/>
                <a:moveTo>
                  <a:pt x="376" y="323"/>
                </a:moveTo>
                <a:lnTo>
                  <a:pt x="376" y="323"/>
                </a:lnTo>
                <a:cubicBezTo>
                  <a:pt x="376" y="352"/>
                  <a:pt x="352" y="376"/>
                  <a:pt x="323" y="376"/>
                </a:cubicBezTo>
                <a:lnTo>
                  <a:pt x="323" y="376"/>
                </a:lnTo>
                <a:cubicBezTo>
                  <a:pt x="294" y="376"/>
                  <a:pt x="271" y="352"/>
                  <a:pt x="271" y="323"/>
                </a:cubicBezTo>
                <a:lnTo>
                  <a:pt x="271" y="323"/>
                </a:lnTo>
                <a:cubicBezTo>
                  <a:pt x="271" y="294"/>
                  <a:pt x="294" y="271"/>
                  <a:pt x="323" y="271"/>
                </a:cubicBezTo>
                <a:lnTo>
                  <a:pt x="323" y="271"/>
                </a:lnTo>
                <a:cubicBezTo>
                  <a:pt x="352" y="271"/>
                  <a:pt x="376" y="294"/>
                  <a:pt x="376" y="323"/>
                </a:cubicBezTo>
                <a:close/>
                <a:moveTo>
                  <a:pt x="332" y="393"/>
                </a:moveTo>
                <a:lnTo>
                  <a:pt x="332" y="393"/>
                </a:lnTo>
                <a:cubicBezTo>
                  <a:pt x="364" y="389"/>
                  <a:pt x="388" y="364"/>
                  <a:pt x="392" y="332"/>
                </a:cubicBezTo>
                <a:lnTo>
                  <a:pt x="496" y="332"/>
                </a:lnTo>
                <a:lnTo>
                  <a:pt x="496" y="332"/>
                </a:lnTo>
                <a:cubicBezTo>
                  <a:pt x="496" y="378"/>
                  <a:pt x="477" y="422"/>
                  <a:pt x="444" y="454"/>
                </a:cubicBezTo>
                <a:lnTo>
                  <a:pt x="444" y="454"/>
                </a:lnTo>
                <a:cubicBezTo>
                  <a:pt x="414" y="485"/>
                  <a:pt x="375" y="503"/>
                  <a:pt x="332" y="506"/>
                </a:cubicBezTo>
                <a:lnTo>
                  <a:pt x="332" y="393"/>
                </a:lnTo>
                <a:close/>
                <a:moveTo>
                  <a:pt x="253" y="332"/>
                </a:moveTo>
                <a:lnTo>
                  <a:pt x="253" y="332"/>
                </a:lnTo>
                <a:cubicBezTo>
                  <a:pt x="257" y="364"/>
                  <a:pt x="282" y="389"/>
                  <a:pt x="314" y="393"/>
                </a:cubicBezTo>
                <a:lnTo>
                  <a:pt x="314" y="506"/>
                </a:lnTo>
                <a:lnTo>
                  <a:pt x="314" y="506"/>
                </a:lnTo>
                <a:cubicBezTo>
                  <a:pt x="266" y="504"/>
                  <a:pt x="220" y="483"/>
                  <a:pt x="187" y="448"/>
                </a:cubicBezTo>
                <a:lnTo>
                  <a:pt x="187" y="448"/>
                </a:lnTo>
                <a:cubicBezTo>
                  <a:pt x="157" y="416"/>
                  <a:pt x="140" y="375"/>
                  <a:pt x="138" y="332"/>
                </a:cubicBezTo>
                <a:lnTo>
                  <a:pt x="253" y="332"/>
                </a:lnTo>
                <a:close/>
                <a:moveTo>
                  <a:pt x="253" y="314"/>
                </a:moveTo>
                <a:lnTo>
                  <a:pt x="138" y="314"/>
                </a:lnTo>
                <a:lnTo>
                  <a:pt x="138" y="314"/>
                </a:lnTo>
                <a:cubicBezTo>
                  <a:pt x="138" y="314"/>
                  <a:pt x="138" y="312"/>
                  <a:pt x="139" y="311"/>
                </a:cubicBezTo>
                <a:lnTo>
                  <a:pt x="139" y="311"/>
                </a:lnTo>
                <a:cubicBezTo>
                  <a:pt x="145" y="222"/>
                  <a:pt x="217" y="150"/>
                  <a:pt x="306" y="143"/>
                </a:cubicBezTo>
                <a:lnTo>
                  <a:pt x="306" y="143"/>
                </a:lnTo>
                <a:cubicBezTo>
                  <a:pt x="308" y="142"/>
                  <a:pt x="312" y="142"/>
                  <a:pt x="314" y="142"/>
                </a:cubicBezTo>
                <a:lnTo>
                  <a:pt x="314" y="254"/>
                </a:lnTo>
                <a:lnTo>
                  <a:pt x="314" y="254"/>
                </a:lnTo>
                <a:cubicBezTo>
                  <a:pt x="282" y="258"/>
                  <a:pt x="257" y="283"/>
                  <a:pt x="253" y="314"/>
                </a:cubicBezTo>
                <a:close/>
                <a:moveTo>
                  <a:pt x="669" y="175"/>
                </a:moveTo>
                <a:lnTo>
                  <a:pt x="579" y="11"/>
                </a:lnTo>
                <a:lnTo>
                  <a:pt x="579" y="11"/>
                </a:lnTo>
                <a:cubicBezTo>
                  <a:pt x="575" y="4"/>
                  <a:pt x="568" y="0"/>
                  <a:pt x="560" y="0"/>
                </a:cubicBezTo>
                <a:lnTo>
                  <a:pt x="560" y="0"/>
                </a:lnTo>
                <a:cubicBezTo>
                  <a:pt x="552" y="0"/>
                  <a:pt x="544" y="4"/>
                  <a:pt x="541" y="11"/>
                </a:cubicBezTo>
                <a:lnTo>
                  <a:pt x="450" y="176"/>
                </a:lnTo>
                <a:lnTo>
                  <a:pt x="450" y="176"/>
                </a:lnTo>
                <a:cubicBezTo>
                  <a:pt x="447" y="183"/>
                  <a:pt x="448" y="191"/>
                  <a:pt x="453" y="196"/>
                </a:cubicBezTo>
                <a:lnTo>
                  <a:pt x="453" y="196"/>
                </a:lnTo>
                <a:cubicBezTo>
                  <a:pt x="458" y="202"/>
                  <a:pt x="465" y="204"/>
                  <a:pt x="472" y="202"/>
                </a:cubicBezTo>
                <a:lnTo>
                  <a:pt x="487" y="197"/>
                </a:lnTo>
                <a:lnTo>
                  <a:pt x="487" y="197"/>
                </a:lnTo>
                <a:cubicBezTo>
                  <a:pt x="489" y="197"/>
                  <a:pt x="491" y="197"/>
                  <a:pt x="493" y="199"/>
                </a:cubicBezTo>
                <a:lnTo>
                  <a:pt x="493" y="199"/>
                </a:lnTo>
                <a:cubicBezTo>
                  <a:pt x="495" y="200"/>
                  <a:pt x="496" y="202"/>
                  <a:pt x="496" y="204"/>
                </a:cubicBezTo>
                <a:lnTo>
                  <a:pt x="496" y="287"/>
                </a:lnTo>
                <a:lnTo>
                  <a:pt x="496" y="314"/>
                </a:lnTo>
                <a:lnTo>
                  <a:pt x="392" y="314"/>
                </a:lnTo>
                <a:lnTo>
                  <a:pt x="392" y="314"/>
                </a:lnTo>
                <a:cubicBezTo>
                  <a:pt x="388" y="283"/>
                  <a:pt x="364" y="258"/>
                  <a:pt x="332" y="254"/>
                </a:cubicBezTo>
                <a:lnTo>
                  <a:pt x="332" y="142"/>
                </a:lnTo>
                <a:lnTo>
                  <a:pt x="332" y="142"/>
                </a:lnTo>
                <a:cubicBezTo>
                  <a:pt x="349" y="144"/>
                  <a:pt x="367" y="147"/>
                  <a:pt x="384" y="153"/>
                </a:cubicBezTo>
                <a:lnTo>
                  <a:pt x="384" y="153"/>
                </a:lnTo>
                <a:cubicBezTo>
                  <a:pt x="388" y="155"/>
                  <a:pt x="393" y="153"/>
                  <a:pt x="395" y="148"/>
                </a:cubicBezTo>
                <a:lnTo>
                  <a:pt x="395" y="148"/>
                </a:lnTo>
                <a:cubicBezTo>
                  <a:pt x="397" y="144"/>
                  <a:pt x="395" y="139"/>
                  <a:pt x="390" y="137"/>
                </a:cubicBezTo>
                <a:lnTo>
                  <a:pt x="390" y="137"/>
                </a:lnTo>
                <a:cubicBezTo>
                  <a:pt x="371" y="130"/>
                  <a:pt x="352" y="126"/>
                  <a:pt x="332" y="125"/>
                </a:cubicBezTo>
                <a:lnTo>
                  <a:pt x="332" y="25"/>
                </a:lnTo>
                <a:lnTo>
                  <a:pt x="332" y="25"/>
                </a:lnTo>
                <a:cubicBezTo>
                  <a:pt x="364" y="26"/>
                  <a:pt x="394" y="32"/>
                  <a:pt x="423" y="43"/>
                </a:cubicBezTo>
                <a:lnTo>
                  <a:pt x="423" y="43"/>
                </a:lnTo>
                <a:cubicBezTo>
                  <a:pt x="428" y="45"/>
                  <a:pt x="433" y="43"/>
                  <a:pt x="435" y="38"/>
                </a:cubicBezTo>
                <a:lnTo>
                  <a:pt x="435" y="38"/>
                </a:lnTo>
                <a:cubicBezTo>
                  <a:pt x="436" y="34"/>
                  <a:pt x="434" y="28"/>
                  <a:pt x="429" y="27"/>
                </a:cubicBezTo>
                <a:lnTo>
                  <a:pt x="429" y="27"/>
                </a:lnTo>
                <a:cubicBezTo>
                  <a:pt x="391" y="12"/>
                  <a:pt x="350" y="5"/>
                  <a:pt x="308" y="6"/>
                </a:cubicBezTo>
                <a:lnTo>
                  <a:pt x="308" y="6"/>
                </a:lnTo>
                <a:cubicBezTo>
                  <a:pt x="144" y="12"/>
                  <a:pt x="10" y="145"/>
                  <a:pt x="4" y="309"/>
                </a:cubicBezTo>
                <a:lnTo>
                  <a:pt x="4" y="309"/>
                </a:lnTo>
                <a:cubicBezTo>
                  <a:pt x="0" y="396"/>
                  <a:pt x="31" y="479"/>
                  <a:pt x="91" y="541"/>
                </a:cubicBezTo>
                <a:lnTo>
                  <a:pt x="91" y="541"/>
                </a:lnTo>
                <a:cubicBezTo>
                  <a:pt x="151" y="603"/>
                  <a:pt x="233" y="638"/>
                  <a:pt x="319" y="638"/>
                </a:cubicBezTo>
                <a:lnTo>
                  <a:pt x="319" y="638"/>
                </a:lnTo>
                <a:lnTo>
                  <a:pt x="319" y="638"/>
                </a:lnTo>
                <a:cubicBezTo>
                  <a:pt x="320" y="639"/>
                  <a:pt x="321" y="639"/>
                  <a:pt x="323" y="639"/>
                </a:cubicBezTo>
                <a:lnTo>
                  <a:pt x="323" y="639"/>
                </a:lnTo>
                <a:cubicBezTo>
                  <a:pt x="324" y="639"/>
                  <a:pt x="325" y="639"/>
                  <a:pt x="327" y="638"/>
                </a:cubicBezTo>
                <a:lnTo>
                  <a:pt x="327" y="638"/>
                </a:lnTo>
                <a:cubicBezTo>
                  <a:pt x="406" y="636"/>
                  <a:pt x="480" y="604"/>
                  <a:pt x="535" y="548"/>
                </a:cubicBezTo>
                <a:lnTo>
                  <a:pt x="535" y="548"/>
                </a:lnTo>
                <a:cubicBezTo>
                  <a:pt x="593" y="491"/>
                  <a:pt x="624" y="414"/>
                  <a:pt x="624" y="332"/>
                </a:cubicBezTo>
                <a:lnTo>
                  <a:pt x="624" y="323"/>
                </a:lnTo>
                <a:lnTo>
                  <a:pt x="625" y="204"/>
                </a:lnTo>
                <a:lnTo>
                  <a:pt x="625" y="204"/>
                </a:lnTo>
                <a:cubicBezTo>
                  <a:pt x="625" y="202"/>
                  <a:pt x="626" y="200"/>
                  <a:pt x="628" y="199"/>
                </a:cubicBezTo>
                <a:lnTo>
                  <a:pt x="628" y="199"/>
                </a:lnTo>
                <a:cubicBezTo>
                  <a:pt x="629" y="197"/>
                  <a:pt x="632" y="197"/>
                  <a:pt x="634" y="197"/>
                </a:cubicBezTo>
                <a:lnTo>
                  <a:pt x="647" y="202"/>
                </a:lnTo>
                <a:lnTo>
                  <a:pt x="647" y="202"/>
                </a:lnTo>
                <a:cubicBezTo>
                  <a:pt x="654" y="204"/>
                  <a:pt x="661" y="202"/>
                  <a:pt x="666" y="196"/>
                </a:cubicBezTo>
                <a:lnTo>
                  <a:pt x="666" y="196"/>
                </a:lnTo>
                <a:cubicBezTo>
                  <a:pt x="671" y="190"/>
                  <a:pt x="672" y="182"/>
                  <a:pt x="669" y="1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49938-1BB6-D54C-A5CD-8E6CFA08EA76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A682F-4EFC-7B47-B867-B1FCE600298D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0922C-E8FC-7C46-9B8A-99EC24921EEF}"/>
              </a:ext>
            </a:extLst>
          </p:cNvPr>
          <p:cNvSpPr txBox="1"/>
          <p:nvPr/>
        </p:nvSpPr>
        <p:spPr>
          <a:xfrm>
            <a:off x="1810437" y="5487515"/>
            <a:ext cx="3729751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CD285-C551-DA4F-90A7-A271B322A6B0}"/>
              </a:ext>
            </a:extLst>
          </p:cNvPr>
          <p:cNvSpPr txBox="1"/>
          <p:nvPr/>
        </p:nvSpPr>
        <p:spPr>
          <a:xfrm>
            <a:off x="1810437" y="10557056"/>
            <a:ext cx="3729751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C6F9EF-07EF-D242-A783-217A6E663E3E}"/>
              </a:ext>
            </a:extLst>
          </p:cNvPr>
          <p:cNvSpPr txBox="1"/>
          <p:nvPr/>
        </p:nvSpPr>
        <p:spPr>
          <a:xfrm>
            <a:off x="18837462" y="5487515"/>
            <a:ext cx="3729751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6EEC0-2090-D642-A5B6-6F2DBF94F408}"/>
              </a:ext>
            </a:extLst>
          </p:cNvPr>
          <p:cNvSpPr txBox="1"/>
          <p:nvPr/>
        </p:nvSpPr>
        <p:spPr>
          <a:xfrm>
            <a:off x="18837462" y="10557056"/>
            <a:ext cx="3729751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236796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4C644A4-C7C5-5446-A7E2-EAFD23416F46}"/>
              </a:ext>
            </a:extLst>
          </p:cNvPr>
          <p:cNvGrpSpPr/>
          <p:nvPr/>
        </p:nvGrpSpPr>
        <p:grpSpPr>
          <a:xfrm>
            <a:off x="6811132" y="3282032"/>
            <a:ext cx="10754136" cy="7151945"/>
            <a:chOff x="6811132" y="3282032"/>
            <a:chExt cx="10754136" cy="7151945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3AC50CB-EDC1-114B-A7B1-BB4F6D53E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132" y="3831336"/>
              <a:ext cx="7058564" cy="4471339"/>
            </a:xfrm>
            <a:custGeom>
              <a:avLst/>
              <a:gdLst>
                <a:gd name="T0" fmla="*/ 5546 w 5665"/>
                <a:gd name="T1" fmla="*/ 3356 h 3590"/>
                <a:gd name="T2" fmla="*/ 134 w 5665"/>
                <a:gd name="T3" fmla="*/ 3586 h 3590"/>
                <a:gd name="T4" fmla="*/ 134 w 5665"/>
                <a:gd name="T5" fmla="*/ 3586 h 3590"/>
                <a:gd name="T6" fmla="*/ 0 w 5665"/>
                <a:gd name="T7" fmla="*/ 3470 h 3590"/>
                <a:gd name="T8" fmla="*/ 0 w 5665"/>
                <a:gd name="T9" fmla="*/ 122 h 3590"/>
                <a:gd name="T10" fmla="*/ 0 w 5665"/>
                <a:gd name="T11" fmla="*/ 122 h 3590"/>
                <a:gd name="T12" fmla="*/ 134 w 5665"/>
                <a:gd name="T13" fmla="*/ 0 h 3590"/>
                <a:gd name="T14" fmla="*/ 5546 w 5665"/>
                <a:gd name="T15" fmla="*/ 0 h 3590"/>
                <a:gd name="T16" fmla="*/ 5546 w 5665"/>
                <a:gd name="T17" fmla="*/ 0 h 3590"/>
                <a:gd name="T18" fmla="*/ 5664 w 5665"/>
                <a:gd name="T19" fmla="*/ 114 h 3590"/>
                <a:gd name="T20" fmla="*/ 5664 w 5665"/>
                <a:gd name="T21" fmla="*/ 3236 h 3590"/>
                <a:gd name="T22" fmla="*/ 5664 w 5665"/>
                <a:gd name="T23" fmla="*/ 3236 h 3590"/>
                <a:gd name="T24" fmla="*/ 5546 w 5665"/>
                <a:gd name="T25" fmla="*/ 3356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5" h="3590">
                  <a:moveTo>
                    <a:pt x="5546" y="3356"/>
                  </a:moveTo>
                  <a:lnTo>
                    <a:pt x="134" y="3586"/>
                  </a:lnTo>
                  <a:lnTo>
                    <a:pt x="134" y="3586"/>
                  </a:lnTo>
                  <a:cubicBezTo>
                    <a:pt x="60" y="3589"/>
                    <a:pt x="0" y="3537"/>
                    <a:pt x="0" y="3470"/>
                  </a:cubicBezTo>
                  <a:lnTo>
                    <a:pt x="0" y="122"/>
                  </a:lnTo>
                  <a:lnTo>
                    <a:pt x="0" y="122"/>
                  </a:lnTo>
                  <a:cubicBezTo>
                    <a:pt x="0" y="54"/>
                    <a:pt x="60" y="0"/>
                    <a:pt x="134" y="0"/>
                  </a:cubicBezTo>
                  <a:lnTo>
                    <a:pt x="5546" y="0"/>
                  </a:lnTo>
                  <a:lnTo>
                    <a:pt x="5546" y="0"/>
                  </a:lnTo>
                  <a:cubicBezTo>
                    <a:pt x="5611" y="0"/>
                    <a:pt x="5664" y="51"/>
                    <a:pt x="5664" y="114"/>
                  </a:cubicBezTo>
                  <a:lnTo>
                    <a:pt x="5664" y="3236"/>
                  </a:lnTo>
                  <a:lnTo>
                    <a:pt x="5664" y="3236"/>
                  </a:lnTo>
                  <a:cubicBezTo>
                    <a:pt x="5664" y="3299"/>
                    <a:pt x="5611" y="3353"/>
                    <a:pt x="5546" y="3356"/>
                  </a:cubicBezTo>
                </a:path>
              </a:pathLst>
            </a:custGeom>
            <a:solidFill>
              <a:srgbClr val="E4E4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4CE0906C-0C2D-F44D-B92A-7ADE010ED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741" y="4095001"/>
              <a:ext cx="6481795" cy="3927526"/>
            </a:xfrm>
            <a:custGeom>
              <a:avLst/>
              <a:gdLst>
                <a:gd name="T0" fmla="*/ 5142 w 5205"/>
                <a:gd name="T1" fmla="*/ 2946 h 3152"/>
                <a:gd name="T2" fmla="*/ 70 w 5205"/>
                <a:gd name="T3" fmla="*/ 3149 h 3152"/>
                <a:gd name="T4" fmla="*/ 70 w 5205"/>
                <a:gd name="T5" fmla="*/ 3149 h 3152"/>
                <a:gd name="T6" fmla="*/ 0 w 5205"/>
                <a:gd name="T7" fmla="*/ 3087 h 3152"/>
                <a:gd name="T8" fmla="*/ 0 w 5205"/>
                <a:gd name="T9" fmla="*/ 78 h 3152"/>
                <a:gd name="T10" fmla="*/ 0 w 5205"/>
                <a:gd name="T11" fmla="*/ 78 h 3152"/>
                <a:gd name="T12" fmla="*/ 70 w 5205"/>
                <a:gd name="T13" fmla="*/ 13 h 3152"/>
                <a:gd name="T14" fmla="*/ 5142 w 5205"/>
                <a:gd name="T15" fmla="*/ 0 h 3152"/>
                <a:gd name="T16" fmla="*/ 5142 w 5205"/>
                <a:gd name="T17" fmla="*/ 0 h 3152"/>
                <a:gd name="T18" fmla="*/ 5204 w 5205"/>
                <a:gd name="T19" fmla="*/ 60 h 3152"/>
                <a:gd name="T20" fmla="*/ 5204 w 5205"/>
                <a:gd name="T21" fmla="*/ 2883 h 3152"/>
                <a:gd name="T22" fmla="*/ 5204 w 5205"/>
                <a:gd name="T23" fmla="*/ 2883 h 3152"/>
                <a:gd name="T24" fmla="*/ 5142 w 5205"/>
                <a:gd name="T25" fmla="*/ 2946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05" h="3152">
                  <a:moveTo>
                    <a:pt x="5142" y="2946"/>
                  </a:moveTo>
                  <a:lnTo>
                    <a:pt x="70" y="3149"/>
                  </a:lnTo>
                  <a:lnTo>
                    <a:pt x="70" y="3149"/>
                  </a:lnTo>
                  <a:cubicBezTo>
                    <a:pt x="31" y="3151"/>
                    <a:pt x="0" y="3123"/>
                    <a:pt x="0" y="3087"/>
                  </a:cubicBezTo>
                  <a:lnTo>
                    <a:pt x="0" y="78"/>
                  </a:lnTo>
                  <a:lnTo>
                    <a:pt x="0" y="78"/>
                  </a:lnTo>
                  <a:cubicBezTo>
                    <a:pt x="0" y="43"/>
                    <a:pt x="31" y="13"/>
                    <a:pt x="70" y="13"/>
                  </a:cubicBezTo>
                  <a:lnTo>
                    <a:pt x="5142" y="0"/>
                  </a:lnTo>
                  <a:lnTo>
                    <a:pt x="5142" y="0"/>
                  </a:lnTo>
                  <a:cubicBezTo>
                    <a:pt x="5177" y="0"/>
                    <a:pt x="5204" y="27"/>
                    <a:pt x="5204" y="60"/>
                  </a:cubicBezTo>
                  <a:lnTo>
                    <a:pt x="5204" y="2883"/>
                  </a:lnTo>
                  <a:lnTo>
                    <a:pt x="5204" y="2883"/>
                  </a:lnTo>
                  <a:cubicBezTo>
                    <a:pt x="5204" y="2917"/>
                    <a:pt x="5177" y="2945"/>
                    <a:pt x="5142" y="294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0F9DF736-BEA2-314E-AB14-0AC0BC1DF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2876" y="8297181"/>
              <a:ext cx="5965448" cy="741563"/>
            </a:xfrm>
            <a:custGeom>
              <a:avLst/>
              <a:gdLst>
                <a:gd name="T0" fmla="*/ 0 w 4787"/>
                <a:gd name="T1" fmla="*/ 82 h 596"/>
                <a:gd name="T2" fmla="*/ 0 w 4787"/>
                <a:gd name="T3" fmla="*/ 595 h 596"/>
                <a:gd name="T4" fmla="*/ 4677 w 4787"/>
                <a:gd name="T5" fmla="*/ 163 h 596"/>
                <a:gd name="T6" fmla="*/ 4677 w 4787"/>
                <a:gd name="T7" fmla="*/ 163 h 596"/>
                <a:gd name="T8" fmla="*/ 4786 w 4787"/>
                <a:gd name="T9" fmla="*/ 44 h 596"/>
                <a:gd name="T10" fmla="*/ 4786 w 4787"/>
                <a:gd name="T11" fmla="*/ 0 h 596"/>
                <a:gd name="T12" fmla="*/ 0 w 4787"/>
                <a:gd name="T13" fmla="*/ 82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7" h="596">
                  <a:moveTo>
                    <a:pt x="0" y="82"/>
                  </a:moveTo>
                  <a:lnTo>
                    <a:pt x="0" y="595"/>
                  </a:lnTo>
                  <a:lnTo>
                    <a:pt x="4677" y="163"/>
                  </a:lnTo>
                  <a:lnTo>
                    <a:pt x="4677" y="163"/>
                  </a:lnTo>
                  <a:cubicBezTo>
                    <a:pt x="4739" y="158"/>
                    <a:pt x="4786" y="106"/>
                    <a:pt x="4786" y="44"/>
                  </a:cubicBezTo>
                  <a:lnTo>
                    <a:pt x="4786" y="0"/>
                  </a:lnTo>
                  <a:lnTo>
                    <a:pt x="0" y="82"/>
                  </a:lnTo>
                </a:path>
              </a:pathLst>
            </a:custGeom>
            <a:solidFill>
              <a:srgbClr val="BFCA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255F1CC-FBE3-D043-A17F-0978835B4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329" y="8401551"/>
              <a:ext cx="3125545" cy="642684"/>
            </a:xfrm>
            <a:custGeom>
              <a:avLst/>
              <a:gdLst>
                <a:gd name="T0" fmla="*/ 0 w 2510"/>
                <a:gd name="T1" fmla="*/ 43 h 514"/>
                <a:gd name="T2" fmla="*/ 0 w 2510"/>
                <a:gd name="T3" fmla="*/ 105 h 514"/>
                <a:gd name="T4" fmla="*/ 0 w 2510"/>
                <a:gd name="T5" fmla="*/ 105 h 514"/>
                <a:gd name="T6" fmla="*/ 105 w 2510"/>
                <a:gd name="T7" fmla="*/ 224 h 514"/>
                <a:gd name="T8" fmla="*/ 2509 w 2510"/>
                <a:gd name="T9" fmla="*/ 513 h 514"/>
                <a:gd name="T10" fmla="*/ 2509 w 2510"/>
                <a:gd name="T11" fmla="*/ 0 h 514"/>
                <a:gd name="T12" fmla="*/ 0 w 2510"/>
                <a:gd name="T13" fmla="*/ 4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0" h="514">
                  <a:moveTo>
                    <a:pt x="0" y="43"/>
                  </a:moveTo>
                  <a:lnTo>
                    <a:pt x="0" y="105"/>
                  </a:lnTo>
                  <a:lnTo>
                    <a:pt x="0" y="105"/>
                  </a:lnTo>
                  <a:cubicBezTo>
                    <a:pt x="0" y="166"/>
                    <a:pt x="45" y="217"/>
                    <a:pt x="105" y="224"/>
                  </a:cubicBezTo>
                  <a:lnTo>
                    <a:pt x="2509" y="513"/>
                  </a:lnTo>
                  <a:lnTo>
                    <a:pt x="2509" y="0"/>
                  </a:lnTo>
                  <a:lnTo>
                    <a:pt x="0" y="43"/>
                  </a:lnTo>
                </a:path>
              </a:pathLst>
            </a:custGeom>
            <a:solidFill>
              <a:srgbClr val="D6DD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CC80B9B-A0FF-7545-9A36-D9899FDBA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333" y="8154361"/>
              <a:ext cx="9090993" cy="681137"/>
            </a:xfrm>
            <a:custGeom>
              <a:avLst/>
              <a:gdLst>
                <a:gd name="T0" fmla="*/ 7295 w 7296"/>
                <a:gd name="T1" fmla="*/ 116 h 549"/>
                <a:gd name="T2" fmla="*/ 2509 w 7296"/>
                <a:gd name="T3" fmla="*/ 548 h 549"/>
                <a:gd name="T4" fmla="*/ 0 w 7296"/>
                <a:gd name="T5" fmla="*/ 241 h 549"/>
                <a:gd name="T6" fmla="*/ 5474 w 7296"/>
                <a:gd name="T7" fmla="*/ 0 h 549"/>
                <a:gd name="T8" fmla="*/ 7295 w 7296"/>
                <a:gd name="T9" fmla="*/ 11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6" h="549">
                  <a:moveTo>
                    <a:pt x="7295" y="116"/>
                  </a:moveTo>
                  <a:lnTo>
                    <a:pt x="2509" y="548"/>
                  </a:lnTo>
                  <a:lnTo>
                    <a:pt x="0" y="241"/>
                  </a:lnTo>
                  <a:lnTo>
                    <a:pt x="5474" y="0"/>
                  </a:lnTo>
                  <a:lnTo>
                    <a:pt x="7295" y="116"/>
                  </a:lnTo>
                </a:path>
              </a:pathLst>
            </a:custGeom>
            <a:solidFill>
              <a:srgbClr val="E4E4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68D7DFA-B48F-3B44-8378-2D87BD886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7843" y="5682489"/>
              <a:ext cx="527332" cy="1889608"/>
            </a:xfrm>
            <a:custGeom>
              <a:avLst/>
              <a:gdLst>
                <a:gd name="T0" fmla="*/ 424 w 425"/>
                <a:gd name="T1" fmla="*/ 1500 h 1518"/>
                <a:gd name="T2" fmla="*/ 0 w 425"/>
                <a:gd name="T3" fmla="*/ 1517 h 1518"/>
                <a:gd name="T4" fmla="*/ 0 w 425"/>
                <a:gd name="T5" fmla="*/ 8 h 1518"/>
                <a:gd name="T6" fmla="*/ 424 w 425"/>
                <a:gd name="T7" fmla="*/ 0 h 1518"/>
                <a:gd name="T8" fmla="*/ 424 w 425"/>
                <a:gd name="T9" fmla="*/ 150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518">
                  <a:moveTo>
                    <a:pt x="424" y="1500"/>
                  </a:moveTo>
                  <a:lnTo>
                    <a:pt x="0" y="1517"/>
                  </a:lnTo>
                  <a:lnTo>
                    <a:pt x="0" y="8"/>
                  </a:lnTo>
                  <a:lnTo>
                    <a:pt x="424" y="0"/>
                  </a:lnTo>
                  <a:lnTo>
                    <a:pt x="424" y="1500"/>
                  </a:lnTo>
                </a:path>
              </a:pathLst>
            </a:custGeom>
            <a:solidFill>
              <a:srgbClr val="D6DD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FC48FD3-67A5-AE4B-B727-F7E680B33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1069" y="4386133"/>
              <a:ext cx="538319" cy="3224419"/>
            </a:xfrm>
            <a:custGeom>
              <a:avLst/>
              <a:gdLst>
                <a:gd name="T0" fmla="*/ 432 w 433"/>
                <a:gd name="T1" fmla="*/ 2570 h 2587"/>
                <a:gd name="T2" fmla="*/ 0 w 433"/>
                <a:gd name="T3" fmla="*/ 2586 h 2587"/>
                <a:gd name="T4" fmla="*/ 0 w 433"/>
                <a:gd name="T5" fmla="*/ 2 h 2587"/>
                <a:gd name="T6" fmla="*/ 432 w 433"/>
                <a:gd name="T7" fmla="*/ 0 h 2587"/>
                <a:gd name="T8" fmla="*/ 432 w 433"/>
                <a:gd name="T9" fmla="*/ 2570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587">
                  <a:moveTo>
                    <a:pt x="432" y="2570"/>
                  </a:moveTo>
                  <a:lnTo>
                    <a:pt x="0" y="2586"/>
                  </a:lnTo>
                  <a:lnTo>
                    <a:pt x="0" y="2"/>
                  </a:lnTo>
                  <a:lnTo>
                    <a:pt x="432" y="0"/>
                  </a:lnTo>
                  <a:lnTo>
                    <a:pt x="432" y="2570"/>
                  </a:lnTo>
                </a:path>
              </a:pathLst>
            </a:custGeom>
            <a:solidFill>
              <a:srgbClr val="BFCA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39EEE49-C037-0043-BE82-60478AA62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7810" y="5155159"/>
              <a:ext cx="549304" cy="2493842"/>
            </a:xfrm>
            <a:custGeom>
              <a:avLst/>
              <a:gdLst>
                <a:gd name="T0" fmla="*/ 441 w 442"/>
                <a:gd name="T1" fmla="*/ 1984 h 2002"/>
                <a:gd name="T2" fmla="*/ 0 w 442"/>
                <a:gd name="T3" fmla="*/ 2001 h 2002"/>
                <a:gd name="T4" fmla="*/ 0 w 442"/>
                <a:gd name="T5" fmla="*/ 6 h 2002"/>
                <a:gd name="T6" fmla="*/ 441 w 442"/>
                <a:gd name="T7" fmla="*/ 0 h 2002"/>
                <a:gd name="T8" fmla="*/ 441 w 442"/>
                <a:gd name="T9" fmla="*/ 1984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2002">
                  <a:moveTo>
                    <a:pt x="441" y="1984"/>
                  </a:moveTo>
                  <a:lnTo>
                    <a:pt x="0" y="2001"/>
                  </a:lnTo>
                  <a:lnTo>
                    <a:pt x="0" y="6"/>
                  </a:lnTo>
                  <a:lnTo>
                    <a:pt x="441" y="0"/>
                  </a:lnTo>
                  <a:lnTo>
                    <a:pt x="441" y="1984"/>
                  </a:lnTo>
                </a:path>
              </a:pathLst>
            </a:custGeom>
            <a:solidFill>
              <a:srgbClr val="D6DD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755E7EE-34D0-0143-A76F-F983121DD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2585" y="6841526"/>
              <a:ext cx="560291" cy="845930"/>
            </a:xfrm>
            <a:custGeom>
              <a:avLst/>
              <a:gdLst>
                <a:gd name="T0" fmla="*/ 450 w 451"/>
                <a:gd name="T1" fmla="*/ 660 h 679"/>
                <a:gd name="T2" fmla="*/ 0 w 451"/>
                <a:gd name="T3" fmla="*/ 678 h 679"/>
                <a:gd name="T4" fmla="*/ 0 w 451"/>
                <a:gd name="T5" fmla="*/ 14 h 679"/>
                <a:gd name="T6" fmla="*/ 450 w 451"/>
                <a:gd name="T7" fmla="*/ 0 h 679"/>
                <a:gd name="T8" fmla="*/ 450 w 451"/>
                <a:gd name="T9" fmla="*/ 66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679">
                  <a:moveTo>
                    <a:pt x="450" y="660"/>
                  </a:moveTo>
                  <a:lnTo>
                    <a:pt x="0" y="678"/>
                  </a:lnTo>
                  <a:lnTo>
                    <a:pt x="0" y="14"/>
                  </a:lnTo>
                  <a:lnTo>
                    <a:pt x="450" y="0"/>
                  </a:lnTo>
                  <a:lnTo>
                    <a:pt x="450" y="660"/>
                  </a:lnTo>
                </a:path>
              </a:pathLst>
            </a:custGeom>
            <a:solidFill>
              <a:srgbClr val="D6DD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D2342A6-C70B-FA4F-9877-46D78B76D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879" y="6209821"/>
              <a:ext cx="571276" cy="1516080"/>
            </a:xfrm>
            <a:custGeom>
              <a:avLst/>
              <a:gdLst>
                <a:gd name="T0" fmla="*/ 458 w 459"/>
                <a:gd name="T1" fmla="*/ 1197 h 1215"/>
                <a:gd name="T2" fmla="*/ 0 w 459"/>
                <a:gd name="T3" fmla="*/ 1214 h 1215"/>
                <a:gd name="T4" fmla="*/ 0 w 459"/>
                <a:gd name="T5" fmla="*/ 10 h 1215"/>
                <a:gd name="T6" fmla="*/ 458 w 459"/>
                <a:gd name="T7" fmla="*/ 0 h 1215"/>
                <a:gd name="T8" fmla="*/ 458 w 459"/>
                <a:gd name="T9" fmla="*/ 1197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215">
                  <a:moveTo>
                    <a:pt x="458" y="1197"/>
                  </a:moveTo>
                  <a:lnTo>
                    <a:pt x="0" y="1214"/>
                  </a:lnTo>
                  <a:lnTo>
                    <a:pt x="0" y="10"/>
                  </a:lnTo>
                  <a:lnTo>
                    <a:pt x="458" y="0"/>
                  </a:lnTo>
                  <a:lnTo>
                    <a:pt x="458" y="1197"/>
                  </a:lnTo>
                </a:path>
              </a:pathLst>
            </a:custGeom>
            <a:solidFill>
              <a:srgbClr val="BFCA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D4E735E-77CC-2D4E-8F87-4E0F9E056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199" y="5775874"/>
              <a:ext cx="587753" cy="1988482"/>
            </a:xfrm>
            <a:custGeom>
              <a:avLst/>
              <a:gdLst>
                <a:gd name="T0" fmla="*/ 469 w 470"/>
                <a:gd name="T1" fmla="*/ 1576 h 1595"/>
                <a:gd name="T2" fmla="*/ 0 w 470"/>
                <a:gd name="T3" fmla="*/ 1594 h 1595"/>
                <a:gd name="T4" fmla="*/ 0 w 470"/>
                <a:gd name="T5" fmla="*/ 9 h 1595"/>
                <a:gd name="T6" fmla="*/ 469 w 470"/>
                <a:gd name="T7" fmla="*/ 0 h 1595"/>
                <a:gd name="T8" fmla="*/ 469 w 470"/>
                <a:gd name="T9" fmla="*/ 1576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595">
                  <a:moveTo>
                    <a:pt x="469" y="1576"/>
                  </a:moveTo>
                  <a:lnTo>
                    <a:pt x="0" y="1594"/>
                  </a:lnTo>
                  <a:lnTo>
                    <a:pt x="0" y="9"/>
                  </a:lnTo>
                  <a:lnTo>
                    <a:pt x="469" y="0"/>
                  </a:lnTo>
                  <a:lnTo>
                    <a:pt x="469" y="1576"/>
                  </a:lnTo>
                </a:path>
              </a:pathLst>
            </a:custGeom>
            <a:solidFill>
              <a:srgbClr val="D6DD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E8B4614-64D3-4C4C-B53E-112D5CBA0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3583" y="3913729"/>
              <a:ext cx="126338" cy="115355"/>
            </a:xfrm>
            <a:custGeom>
              <a:avLst/>
              <a:gdLst>
                <a:gd name="T0" fmla="*/ 99 w 100"/>
                <a:gd name="T1" fmla="*/ 46 h 94"/>
                <a:gd name="T2" fmla="*/ 99 w 100"/>
                <a:gd name="T3" fmla="*/ 46 h 94"/>
                <a:gd name="T4" fmla="*/ 49 w 100"/>
                <a:gd name="T5" fmla="*/ 93 h 94"/>
                <a:gd name="T6" fmla="*/ 49 w 100"/>
                <a:gd name="T7" fmla="*/ 93 h 94"/>
                <a:gd name="T8" fmla="*/ 0 w 100"/>
                <a:gd name="T9" fmla="*/ 47 h 94"/>
                <a:gd name="T10" fmla="*/ 0 w 100"/>
                <a:gd name="T11" fmla="*/ 47 h 94"/>
                <a:gd name="T12" fmla="*/ 49 w 100"/>
                <a:gd name="T13" fmla="*/ 0 h 94"/>
                <a:gd name="T14" fmla="*/ 49 w 100"/>
                <a:gd name="T15" fmla="*/ 0 h 94"/>
                <a:gd name="T16" fmla="*/ 99 w 100"/>
                <a:gd name="T17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4">
                  <a:moveTo>
                    <a:pt x="99" y="46"/>
                  </a:moveTo>
                  <a:lnTo>
                    <a:pt x="99" y="46"/>
                  </a:lnTo>
                  <a:cubicBezTo>
                    <a:pt x="99" y="73"/>
                    <a:pt x="77" y="93"/>
                    <a:pt x="49" y="93"/>
                  </a:cubicBezTo>
                  <a:lnTo>
                    <a:pt x="49" y="93"/>
                  </a:lnTo>
                  <a:cubicBezTo>
                    <a:pt x="22" y="93"/>
                    <a:pt x="0" y="73"/>
                    <a:pt x="0" y="47"/>
                  </a:cubicBezTo>
                  <a:lnTo>
                    <a:pt x="0" y="47"/>
                  </a:lnTo>
                  <a:cubicBezTo>
                    <a:pt x="0" y="21"/>
                    <a:pt x="22" y="0"/>
                    <a:pt x="49" y="0"/>
                  </a:cubicBezTo>
                  <a:lnTo>
                    <a:pt x="49" y="0"/>
                  </a:lnTo>
                  <a:cubicBezTo>
                    <a:pt x="77" y="0"/>
                    <a:pt x="99" y="21"/>
                    <a:pt x="99" y="46"/>
                  </a:cubicBezTo>
                </a:path>
              </a:pathLst>
            </a:custGeom>
            <a:solidFill>
              <a:srgbClr val="BFCA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45E6092-9E1B-C34B-A671-255221857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353" y="4408103"/>
              <a:ext cx="2158766" cy="1170020"/>
            </a:xfrm>
            <a:custGeom>
              <a:avLst/>
              <a:gdLst>
                <a:gd name="T0" fmla="*/ 0 w 1735"/>
                <a:gd name="T1" fmla="*/ 10 h 941"/>
                <a:gd name="T2" fmla="*/ 0 w 1735"/>
                <a:gd name="T3" fmla="*/ 940 h 941"/>
                <a:gd name="T4" fmla="*/ 1734 w 1735"/>
                <a:gd name="T5" fmla="*/ 911 h 941"/>
                <a:gd name="T6" fmla="*/ 1734 w 1735"/>
                <a:gd name="T7" fmla="*/ 0 h 941"/>
                <a:gd name="T8" fmla="*/ 0 w 1735"/>
                <a:gd name="T9" fmla="*/ 1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5" h="941">
                  <a:moveTo>
                    <a:pt x="0" y="10"/>
                  </a:moveTo>
                  <a:lnTo>
                    <a:pt x="0" y="940"/>
                  </a:lnTo>
                  <a:lnTo>
                    <a:pt x="1734" y="911"/>
                  </a:lnTo>
                  <a:lnTo>
                    <a:pt x="1734" y="0"/>
                  </a:lnTo>
                  <a:lnTo>
                    <a:pt x="0" y="10"/>
                  </a:lnTo>
                </a:path>
              </a:pathLst>
            </a:custGeom>
            <a:solidFill>
              <a:srgbClr val="E4E4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7AA7D17-5796-7B46-B6C9-BCFD29830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7635" y="5111215"/>
              <a:ext cx="1833434" cy="339347"/>
            </a:xfrm>
            <a:custGeom>
              <a:avLst/>
              <a:gdLst>
                <a:gd name="connsiteX0" fmla="*/ 1833434 w 1833434"/>
                <a:gd name="connsiteY0" fmla="*/ 274650 h 339347"/>
                <a:gd name="connsiteX1" fmla="*/ 1833434 w 1833434"/>
                <a:gd name="connsiteY1" fmla="*/ 310050 h 339347"/>
                <a:gd name="connsiteX2" fmla="*/ 0 w 1833434"/>
                <a:gd name="connsiteY2" fmla="*/ 339347 h 339347"/>
                <a:gd name="connsiteX3" fmla="*/ 0 w 1833434"/>
                <a:gd name="connsiteY3" fmla="*/ 301505 h 339347"/>
                <a:gd name="connsiteX4" fmla="*/ 1833434 w 1833434"/>
                <a:gd name="connsiteY4" fmla="*/ 186761 h 339347"/>
                <a:gd name="connsiteX5" fmla="*/ 1833434 w 1833434"/>
                <a:gd name="connsiteY5" fmla="*/ 223523 h 339347"/>
                <a:gd name="connsiteX6" fmla="*/ 0 w 1833434"/>
                <a:gd name="connsiteY6" fmla="*/ 251411 h 339347"/>
                <a:gd name="connsiteX7" fmla="*/ 0 w 1833434"/>
                <a:gd name="connsiteY7" fmla="*/ 213382 h 339347"/>
                <a:gd name="connsiteX8" fmla="*/ 1833434 w 1833434"/>
                <a:gd name="connsiteY8" fmla="*/ 93382 h 339347"/>
                <a:gd name="connsiteX9" fmla="*/ 1833434 w 1833434"/>
                <a:gd name="connsiteY9" fmla="*/ 131411 h 339347"/>
                <a:gd name="connsiteX10" fmla="*/ 0 w 1833434"/>
                <a:gd name="connsiteY10" fmla="*/ 158032 h 339347"/>
                <a:gd name="connsiteX11" fmla="*/ 0 w 1833434"/>
                <a:gd name="connsiteY11" fmla="*/ 120003 h 339347"/>
                <a:gd name="connsiteX12" fmla="*/ 1833434 w 1833434"/>
                <a:gd name="connsiteY12" fmla="*/ 0 h 339347"/>
                <a:gd name="connsiteX13" fmla="*/ 1833434 w 1833434"/>
                <a:gd name="connsiteY13" fmla="*/ 35047 h 339347"/>
                <a:gd name="connsiteX14" fmla="*/ 0 w 1833434"/>
                <a:gd name="connsiteY14" fmla="*/ 59217 h 339347"/>
                <a:gd name="connsiteX15" fmla="*/ 0 w 1833434"/>
                <a:gd name="connsiteY15" fmla="*/ 21753 h 33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3434" h="339347">
                  <a:moveTo>
                    <a:pt x="1833434" y="274650"/>
                  </a:moveTo>
                  <a:lnTo>
                    <a:pt x="1833434" y="310050"/>
                  </a:lnTo>
                  <a:lnTo>
                    <a:pt x="0" y="339347"/>
                  </a:lnTo>
                  <a:lnTo>
                    <a:pt x="0" y="301505"/>
                  </a:lnTo>
                  <a:close/>
                  <a:moveTo>
                    <a:pt x="1833434" y="186761"/>
                  </a:moveTo>
                  <a:lnTo>
                    <a:pt x="1833434" y="223523"/>
                  </a:lnTo>
                  <a:lnTo>
                    <a:pt x="0" y="251411"/>
                  </a:lnTo>
                  <a:lnTo>
                    <a:pt x="0" y="213382"/>
                  </a:lnTo>
                  <a:close/>
                  <a:moveTo>
                    <a:pt x="1833434" y="93382"/>
                  </a:moveTo>
                  <a:lnTo>
                    <a:pt x="1833434" y="131411"/>
                  </a:lnTo>
                  <a:lnTo>
                    <a:pt x="0" y="158032"/>
                  </a:lnTo>
                  <a:lnTo>
                    <a:pt x="0" y="120003"/>
                  </a:lnTo>
                  <a:close/>
                  <a:moveTo>
                    <a:pt x="1833434" y="0"/>
                  </a:moveTo>
                  <a:lnTo>
                    <a:pt x="1833434" y="35047"/>
                  </a:lnTo>
                  <a:lnTo>
                    <a:pt x="0" y="59217"/>
                  </a:lnTo>
                  <a:lnTo>
                    <a:pt x="0" y="2175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D210077-1329-5045-B0C3-5EC025FA4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7660" y="4550922"/>
              <a:ext cx="208735" cy="225216"/>
            </a:xfrm>
            <a:custGeom>
              <a:avLst/>
              <a:gdLst>
                <a:gd name="T0" fmla="*/ 167 w 168"/>
                <a:gd name="T1" fmla="*/ 90 h 183"/>
                <a:gd name="T2" fmla="*/ 167 w 168"/>
                <a:gd name="T3" fmla="*/ 90 h 183"/>
                <a:gd name="T4" fmla="*/ 0 w 168"/>
                <a:gd name="T5" fmla="*/ 1 h 183"/>
                <a:gd name="T6" fmla="*/ 0 w 168"/>
                <a:gd name="T7" fmla="*/ 182 h 183"/>
                <a:gd name="T8" fmla="*/ 167 w 168"/>
                <a:gd name="T9" fmla="*/ 9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83">
                  <a:moveTo>
                    <a:pt x="167" y="90"/>
                  </a:moveTo>
                  <a:lnTo>
                    <a:pt x="167" y="90"/>
                  </a:lnTo>
                  <a:cubicBezTo>
                    <a:pt x="133" y="36"/>
                    <a:pt x="71" y="0"/>
                    <a:pt x="0" y="1"/>
                  </a:cubicBezTo>
                  <a:lnTo>
                    <a:pt x="0" y="182"/>
                  </a:lnTo>
                  <a:lnTo>
                    <a:pt x="167" y="90"/>
                  </a:lnTo>
                </a:path>
              </a:pathLst>
            </a:custGeom>
            <a:solidFill>
              <a:srgbClr val="BFCAD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C1E66EC-05FE-D34E-B307-FC07FDAAC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5965" y="4550924"/>
              <a:ext cx="241693" cy="411981"/>
            </a:xfrm>
            <a:custGeom>
              <a:avLst/>
              <a:gdLst>
                <a:gd name="T0" fmla="*/ 194 w 195"/>
                <a:gd name="T1" fmla="*/ 0 h 331"/>
                <a:gd name="T2" fmla="*/ 194 w 195"/>
                <a:gd name="T3" fmla="*/ 0 h 331"/>
                <a:gd name="T4" fmla="*/ 0 w 195"/>
                <a:gd name="T5" fmla="*/ 183 h 331"/>
                <a:gd name="T6" fmla="*/ 0 w 195"/>
                <a:gd name="T7" fmla="*/ 183 h 331"/>
                <a:gd name="T8" fmla="*/ 80 w 195"/>
                <a:gd name="T9" fmla="*/ 330 h 331"/>
                <a:gd name="T10" fmla="*/ 194 w 195"/>
                <a:gd name="T11" fmla="*/ 181 h 331"/>
                <a:gd name="T12" fmla="*/ 194 w 195"/>
                <a:gd name="T1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331">
                  <a:moveTo>
                    <a:pt x="194" y="0"/>
                  </a:moveTo>
                  <a:lnTo>
                    <a:pt x="194" y="0"/>
                  </a:lnTo>
                  <a:cubicBezTo>
                    <a:pt x="87" y="1"/>
                    <a:pt x="0" y="82"/>
                    <a:pt x="0" y="183"/>
                  </a:cubicBezTo>
                  <a:lnTo>
                    <a:pt x="0" y="183"/>
                  </a:lnTo>
                  <a:cubicBezTo>
                    <a:pt x="0" y="243"/>
                    <a:pt x="32" y="297"/>
                    <a:pt x="80" y="330"/>
                  </a:cubicBezTo>
                  <a:lnTo>
                    <a:pt x="194" y="181"/>
                  </a:lnTo>
                  <a:lnTo>
                    <a:pt x="194" y="0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B29854CF-B1F8-0340-B627-DBCA1D8A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7658" y="4660783"/>
              <a:ext cx="241693" cy="241693"/>
            </a:xfrm>
            <a:custGeom>
              <a:avLst/>
              <a:gdLst>
                <a:gd name="T0" fmla="*/ 167 w 193"/>
                <a:gd name="T1" fmla="*/ 0 h 193"/>
                <a:gd name="T2" fmla="*/ 0 w 193"/>
                <a:gd name="T3" fmla="*/ 92 h 193"/>
                <a:gd name="T4" fmla="*/ 160 w 193"/>
                <a:gd name="T5" fmla="*/ 192 h 193"/>
                <a:gd name="T6" fmla="*/ 160 w 193"/>
                <a:gd name="T7" fmla="*/ 192 h 193"/>
                <a:gd name="T8" fmla="*/ 192 w 193"/>
                <a:gd name="T9" fmla="*/ 91 h 193"/>
                <a:gd name="T10" fmla="*/ 192 w 193"/>
                <a:gd name="T11" fmla="*/ 91 h 193"/>
                <a:gd name="T12" fmla="*/ 167 w 193"/>
                <a:gd name="T1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93">
                  <a:moveTo>
                    <a:pt x="167" y="0"/>
                  </a:moveTo>
                  <a:lnTo>
                    <a:pt x="0" y="92"/>
                  </a:lnTo>
                  <a:lnTo>
                    <a:pt x="160" y="192"/>
                  </a:lnTo>
                  <a:lnTo>
                    <a:pt x="160" y="192"/>
                  </a:lnTo>
                  <a:cubicBezTo>
                    <a:pt x="180" y="162"/>
                    <a:pt x="192" y="128"/>
                    <a:pt x="192" y="91"/>
                  </a:cubicBezTo>
                  <a:lnTo>
                    <a:pt x="192" y="91"/>
                  </a:lnTo>
                  <a:cubicBezTo>
                    <a:pt x="192" y="58"/>
                    <a:pt x="183" y="27"/>
                    <a:pt x="167" y="0"/>
                  </a:cubicBezTo>
                </a:path>
              </a:pathLst>
            </a:custGeom>
            <a:solidFill>
              <a:srgbClr val="BFCA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859EEC5C-CB3B-0C48-B6C9-E254F8B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4841" y="4776140"/>
              <a:ext cx="340569" cy="225212"/>
            </a:xfrm>
            <a:custGeom>
              <a:avLst/>
              <a:gdLst>
                <a:gd name="T0" fmla="*/ 0 w 275"/>
                <a:gd name="T1" fmla="*/ 149 h 183"/>
                <a:gd name="T2" fmla="*/ 0 w 275"/>
                <a:gd name="T3" fmla="*/ 149 h 183"/>
                <a:gd name="T4" fmla="*/ 114 w 275"/>
                <a:gd name="T5" fmla="*/ 182 h 183"/>
                <a:gd name="T6" fmla="*/ 114 w 275"/>
                <a:gd name="T7" fmla="*/ 182 h 183"/>
                <a:gd name="T8" fmla="*/ 274 w 275"/>
                <a:gd name="T9" fmla="*/ 100 h 183"/>
                <a:gd name="T10" fmla="*/ 114 w 275"/>
                <a:gd name="T11" fmla="*/ 0 h 183"/>
                <a:gd name="T12" fmla="*/ 0 w 275"/>
                <a:gd name="T13" fmla="*/ 14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183">
                  <a:moveTo>
                    <a:pt x="0" y="149"/>
                  </a:moveTo>
                  <a:lnTo>
                    <a:pt x="0" y="149"/>
                  </a:lnTo>
                  <a:cubicBezTo>
                    <a:pt x="32" y="170"/>
                    <a:pt x="71" y="182"/>
                    <a:pt x="114" y="182"/>
                  </a:cubicBezTo>
                  <a:lnTo>
                    <a:pt x="114" y="182"/>
                  </a:lnTo>
                  <a:cubicBezTo>
                    <a:pt x="180" y="181"/>
                    <a:pt x="239" y="149"/>
                    <a:pt x="274" y="100"/>
                  </a:cubicBezTo>
                  <a:lnTo>
                    <a:pt x="114" y="0"/>
                  </a:lnTo>
                  <a:lnTo>
                    <a:pt x="0" y="14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4397552-0D4E-9143-9E14-892ACC7B7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961" y="4770644"/>
              <a:ext cx="5491" cy="5494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AB91DD2-C253-D843-8DBE-FC91CEEB5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961" y="4594866"/>
              <a:ext cx="225212" cy="181272"/>
            </a:xfrm>
            <a:custGeom>
              <a:avLst/>
              <a:gdLst>
                <a:gd name="T0" fmla="*/ 179 w 180"/>
                <a:gd name="T1" fmla="*/ 71 h 145"/>
                <a:gd name="T2" fmla="*/ 179 w 180"/>
                <a:gd name="T3" fmla="*/ 71 h 145"/>
                <a:gd name="T4" fmla="*/ 120 w 180"/>
                <a:gd name="T5" fmla="*/ 0 h 145"/>
                <a:gd name="T6" fmla="*/ 0 w 180"/>
                <a:gd name="T7" fmla="*/ 144 h 145"/>
                <a:gd name="T8" fmla="*/ 179 w 18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45">
                  <a:moveTo>
                    <a:pt x="179" y="71"/>
                  </a:moveTo>
                  <a:lnTo>
                    <a:pt x="179" y="71"/>
                  </a:lnTo>
                  <a:cubicBezTo>
                    <a:pt x="166" y="42"/>
                    <a:pt x="146" y="19"/>
                    <a:pt x="120" y="0"/>
                  </a:cubicBezTo>
                  <a:lnTo>
                    <a:pt x="0" y="144"/>
                  </a:lnTo>
                  <a:lnTo>
                    <a:pt x="179" y="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CB6A3E0-718E-2247-8595-85195A180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4266" y="4589377"/>
              <a:ext cx="241693" cy="274652"/>
            </a:xfrm>
            <a:custGeom>
              <a:avLst/>
              <a:gdLst>
                <a:gd name="T0" fmla="*/ 79 w 196"/>
                <a:gd name="T1" fmla="*/ 0 h 221"/>
                <a:gd name="T2" fmla="*/ 79 w 196"/>
                <a:gd name="T3" fmla="*/ 0 h 221"/>
                <a:gd name="T4" fmla="*/ 0 w 196"/>
                <a:gd name="T5" fmla="*/ 148 h 221"/>
                <a:gd name="T6" fmla="*/ 0 w 196"/>
                <a:gd name="T7" fmla="*/ 148 h 221"/>
                <a:gd name="T8" fmla="*/ 16 w 196"/>
                <a:gd name="T9" fmla="*/ 220 h 221"/>
                <a:gd name="T10" fmla="*/ 195 w 196"/>
                <a:gd name="T11" fmla="*/ 146 h 221"/>
                <a:gd name="T12" fmla="*/ 79 w 196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1">
                  <a:moveTo>
                    <a:pt x="79" y="0"/>
                  </a:moveTo>
                  <a:lnTo>
                    <a:pt x="79" y="0"/>
                  </a:lnTo>
                  <a:cubicBezTo>
                    <a:pt x="31" y="34"/>
                    <a:pt x="0" y="88"/>
                    <a:pt x="0" y="148"/>
                  </a:cubicBezTo>
                  <a:lnTo>
                    <a:pt x="0" y="148"/>
                  </a:lnTo>
                  <a:cubicBezTo>
                    <a:pt x="0" y="174"/>
                    <a:pt x="5" y="198"/>
                    <a:pt x="16" y="220"/>
                  </a:cubicBezTo>
                  <a:lnTo>
                    <a:pt x="195" y="146"/>
                  </a:lnTo>
                  <a:lnTo>
                    <a:pt x="79" y="0"/>
                  </a:lnTo>
                </a:path>
              </a:pathLst>
            </a:custGeom>
            <a:solidFill>
              <a:srgbClr val="BFCAD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8AD8A259-DC76-674D-98A3-9DA814A71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648" y="4545432"/>
              <a:ext cx="296624" cy="230708"/>
            </a:xfrm>
            <a:custGeom>
              <a:avLst/>
              <a:gdLst>
                <a:gd name="T0" fmla="*/ 117 w 238"/>
                <a:gd name="T1" fmla="*/ 183 h 184"/>
                <a:gd name="T2" fmla="*/ 237 w 238"/>
                <a:gd name="T3" fmla="*/ 39 h 184"/>
                <a:gd name="T4" fmla="*/ 237 w 238"/>
                <a:gd name="T5" fmla="*/ 39 h 184"/>
                <a:gd name="T6" fmla="*/ 117 w 238"/>
                <a:gd name="T7" fmla="*/ 1 h 184"/>
                <a:gd name="T8" fmla="*/ 117 w 238"/>
                <a:gd name="T9" fmla="*/ 1 h 184"/>
                <a:gd name="T10" fmla="*/ 0 w 238"/>
                <a:gd name="T11" fmla="*/ 37 h 184"/>
                <a:gd name="T12" fmla="*/ 116 w 238"/>
                <a:gd name="T13" fmla="*/ 183 h 184"/>
                <a:gd name="T14" fmla="*/ 117 w 238"/>
                <a:gd name="T15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84">
                  <a:moveTo>
                    <a:pt x="117" y="183"/>
                  </a:moveTo>
                  <a:lnTo>
                    <a:pt x="237" y="39"/>
                  </a:lnTo>
                  <a:lnTo>
                    <a:pt x="237" y="39"/>
                  </a:lnTo>
                  <a:cubicBezTo>
                    <a:pt x="204" y="15"/>
                    <a:pt x="162" y="0"/>
                    <a:pt x="117" y="1"/>
                  </a:cubicBezTo>
                  <a:lnTo>
                    <a:pt x="117" y="1"/>
                  </a:lnTo>
                  <a:cubicBezTo>
                    <a:pt x="73" y="1"/>
                    <a:pt x="33" y="15"/>
                    <a:pt x="0" y="37"/>
                  </a:cubicBezTo>
                  <a:lnTo>
                    <a:pt x="116" y="183"/>
                  </a:lnTo>
                  <a:lnTo>
                    <a:pt x="117" y="183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6609ACD-0459-934B-BB81-6F07491E5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0743" y="4682757"/>
              <a:ext cx="466911" cy="324092"/>
            </a:xfrm>
            <a:custGeom>
              <a:avLst/>
              <a:gdLst>
                <a:gd name="T0" fmla="*/ 180 w 376"/>
                <a:gd name="T1" fmla="*/ 73 h 258"/>
                <a:gd name="T2" fmla="*/ 180 w 376"/>
                <a:gd name="T3" fmla="*/ 73 h 258"/>
                <a:gd name="T4" fmla="*/ 179 w 376"/>
                <a:gd name="T5" fmla="*/ 73 h 258"/>
                <a:gd name="T6" fmla="*/ 0 w 376"/>
                <a:gd name="T7" fmla="*/ 147 h 258"/>
                <a:gd name="T8" fmla="*/ 0 w 376"/>
                <a:gd name="T9" fmla="*/ 147 h 258"/>
                <a:gd name="T10" fmla="*/ 180 w 376"/>
                <a:gd name="T11" fmla="*/ 256 h 258"/>
                <a:gd name="T12" fmla="*/ 180 w 376"/>
                <a:gd name="T13" fmla="*/ 256 h 258"/>
                <a:gd name="T14" fmla="*/ 375 w 376"/>
                <a:gd name="T15" fmla="*/ 71 h 258"/>
                <a:gd name="T16" fmla="*/ 375 w 376"/>
                <a:gd name="T17" fmla="*/ 71 h 258"/>
                <a:gd name="T18" fmla="*/ 359 w 376"/>
                <a:gd name="T19" fmla="*/ 0 h 258"/>
                <a:gd name="T20" fmla="*/ 180 w 376"/>
                <a:gd name="T21" fmla="*/ 7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6" h="258">
                  <a:moveTo>
                    <a:pt x="180" y="73"/>
                  </a:moveTo>
                  <a:lnTo>
                    <a:pt x="180" y="73"/>
                  </a:lnTo>
                  <a:lnTo>
                    <a:pt x="179" y="73"/>
                  </a:lnTo>
                  <a:lnTo>
                    <a:pt x="0" y="147"/>
                  </a:lnTo>
                  <a:lnTo>
                    <a:pt x="0" y="147"/>
                  </a:lnTo>
                  <a:cubicBezTo>
                    <a:pt x="29" y="212"/>
                    <a:pt x="99" y="257"/>
                    <a:pt x="180" y="256"/>
                  </a:cubicBezTo>
                  <a:lnTo>
                    <a:pt x="180" y="256"/>
                  </a:lnTo>
                  <a:cubicBezTo>
                    <a:pt x="288" y="255"/>
                    <a:pt x="375" y="172"/>
                    <a:pt x="375" y="71"/>
                  </a:cubicBezTo>
                  <a:lnTo>
                    <a:pt x="375" y="71"/>
                  </a:lnTo>
                  <a:cubicBezTo>
                    <a:pt x="375" y="46"/>
                    <a:pt x="369" y="22"/>
                    <a:pt x="359" y="0"/>
                  </a:cubicBezTo>
                  <a:lnTo>
                    <a:pt x="180" y="73"/>
                  </a:lnTo>
                </a:path>
              </a:pathLst>
            </a:custGeom>
            <a:solidFill>
              <a:srgbClr val="BFCA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7DB9DA96-B1E6-DE4E-9B94-7858F2471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0593" y="4611347"/>
              <a:ext cx="252680" cy="373528"/>
            </a:xfrm>
            <a:custGeom>
              <a:avLst/>
              <a:gdLst>
                <a:gd name="T0" fmla="*/ 75 w 201"/>
                <a:gd name="T1" fmla="*/ 0 h 302"/>
                <a:gd name="T2" fmla="*/ 75 w 201"/>
                <a:gd name="T3" fmla="*/ 0 h 302"/>
                <a:gd name="T4" fmla="*/ 0 w 201"/>
                <a:gd name="T5" fmla="*/ 145 h 302"/>
                <a:gd name="T6" fmla="*/ 0 w 201"/>
                <a:gd name="T7" fmla="*/ 145 h 302"/>
                <a:gd name="T8" fmla="*/ 97 w 201"/>
                <a:gd name="T9" fmla="*/ 301 h 302"/>
                <a:gd name="T10" fmla="*/ 200 w 201"/>
                <a:gd name="T11" fmla="*/ 143 h 302"/>
                <a:gd name="T12" fmla="*/ 75 w 201"/>
                <a:gd name="T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302">
                  <a:moveTo>
                    <a:pt x="75" y="0"/>
                  </a:moveTo>
                  <a:lnTo>
                    <a:pt x="75" y="0"/>
                  </a:lnTo>
                  <a:cubicBezTo>
                    <a:pt x="30" y="34"/>
                    <a:pt x="0" y="86"/>
                    <a:pt x="0" y="145"/>
                  </a:cubicBezTo>
                  <a:lnTo>
                    <a:pt x="0" y="145"/>
                  </a:lnTo>
                  <a:cubicBezTo>
                    <a:pt x="0" y="211"/>
                    <a:pt x="39" y="269"/>
                    <a:pt x="97" y="301"/>
                  </a:cubicBezTo>
                  <a:lnTo>
                    <a:pt x="200" y="143"/>
                  </a:lnTo>
                  <a:lnTo>
                    <a:pt x="75" y="0"/>
                  </a:lnTo>
                </a:path>
              </a:pathLst>
            </a:custGeom>
            <a:solidFill>
              <a:srgbClr val="BFCA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3E1E0878-5122-8F42-892F-BA0A19918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3272" y="4556418"/>
              <a:ext cx="247190" cy="230708"/>
            </a:xfrm>
            <a:custGeom>
              <a:avLst/>
              <a:gdLst>
                <a:gd name="T0" fmla="*/ 197 w 198"/>
                <a:gd name="T1" fmla="*/ 183 h 186"/>
                <a:gd name="T2" fmla="*/ 197 w 198"/>
                <a:gd name="T3" fmla="*/ 183 h 186"/>
                <a:gd name="T4" fmla="*/ 0 w 198"/>
                <a:gd name="T5" fmla="*/ 1 h 186"/>
                <a:gd name="T6" fmla="*/ 0 w 198"/>
                <a:gd name="T7" fmla="*/ 185 h 186"/>
                <a:gd name="T8" fmla="*/ 0 w 198"/>
                <a:gd name="T9" fmla="*/ 185 h 186"/>
                <a:gd name="T10" fmla="*/ 197 w 198"/>
                <a:gd name="T11" fmla="*/ 18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86">
                  <a:moveTo>
                    <a:pt x="197" y="183"/>
                  </a:moveTo>
                  <a:lnTo>
                    <a:pt x="197" y="183"/>
                  </a:lnTo>
                  <a:cubicBezTo>
                    <a:pt x="197" y="81"/>
                    <a:pt x="109" y="0"/>
                    <a:pt x="0" y="1"/>
                  </a:cubicBezTo>
                  <a:lnTo>
                    <a:pt x="0" y="185"/>
                  </a:lnTo>
                  <a:lnTo>
                    <a:pt x="0" y="185"/>
                  </a:lnTo>
                  <a:cubicBezTo>
                    <a:pt x="0" y="185"/>
                    <a:pt x="134" y="184"/>
                    <a:pt x="197" y="183"/>
                  </a:cubicBezTo>
                </a:path>
              </a:pathLst>
            </a:custGeom>
            <a:solidFill>
              <a:srgbClr val="BFCAD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FE540E68-7384-3D47-9168-492781A62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3977" y="4561909"/>
              <a:ext cx="159297" cy="230708"/>
            </a:xfrm>
            <a:custGeom>
              <a:avLst/>
              <a:gdLst>
                <a:gd name="T0" fmla="*/ 125 w 126"/>
                <a:gd name="T1" fmla="*/ 0 h 185"/>
                <a:gd name="T2" fmla="*/ 125 w 126"/>
                <a:gd name="T3" fmla="*/ 0 h 185"/>
                <a:gd name="T4" fmla="*/ 0 w 126"/>
                <a:gd name="T5" fmla="*/ 41 h 185"/>
                <a:gd name="T6" fmla="*/ 125 w 126"/>
                <a:gd name="T7" fmla="*/ 184 h 185"/>
                <a:gd name="T8" fmla="*/ 125 w 126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85">
                  <a:moveTo>
                    <a:pt x="125" y="0"/>
                  </a:moveTo>
                  <a:lnTo>
                    <a:pt x="125" y="0"/>
                  </a:lnTo>
                  <a:cubicBezTo>
                    <a:pt x="78" y="0"/>
                    <a:pt x="34" y="16"/>
                    <a:pt x="0" y="41"/>
                  </a:cubicBezTo>
                  <a:lnTo>
                    <a:pt x="125" y="184"/>
                  </a:lnTo>
                  <a:lnTo>
                    <a:pt x="1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C37F6F5F-4310-6B41-AB17-0BB42D859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1439" y="4787127"/>
              <a:ext cx="302120" cy="230708"/>
            </a:xfrm>
            <a:custGeom>
              <a:avLst/>
              <a:gdLst>
                <a:gd name="T0" fmla="*/ 0 w 244"/>
                <a:gd name="T1" fmla="*/ 158 h 185"/>
                <a:gd name="T2" fmla="*/ 0 w 244"/>
                <a:gd name="T3" fmla="*/ 158 h 185"/>
                <a:gd name="T4" fmla="*/ 103 w 244"/>
                <a:gd name="T5" fmla="*/ 183 h 185"/>
                <a:gd name="T6" fmla="*/ 103 w 244"/>
                <a:gd name="T7" fmla="*/ 183 h 185"/>
                <a:gd name="T8" fmla="*/ 243 w 244"/>
                <a:gd name="T9" fmla="*/ 128 h 185"/>
                <a:gd name="T10" fmla="*/ 103 w 244"/>
                <a:gd name="T11" fmla="*/ 0 h 185"/>
                <a:gd name="T12" fmla="*/ 0 w 244"/>
                <a:gd name="T13" fmla="*/ 15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85">
                  <a:moveTo>
                    <a:pt x="0" y="158"/>
                  </a:moveTo>
                  <a:lnTo>
                    <a:pt x="0" y="158"/>
                  </a:lnTo>
                  <a:cubicBezTo>
                    <a:pt x="29" y="175"/>
                    <a:pt x="65" y="184"/>
                    <a:pt x="103" y="183"/>
                  </a:cubicBezTo>
                  <a:lnTo>
                    <a:pt x="103" y="183"/>
                  </a:lnTo>
                  <a:cubicBezTo>
                    <a:pt x="157" y="183"/>
                    <a:pt x="207" y="162"/>
                    <a:pt x="243" y="128"/>
                  </a:cubicBezTo>
                  <a:lnTo>
                    <a:pt x="103" y="0"/>
                  </a:lnTo>
                  <a:lnTo>
                    <a:pt x="0" y="158"/>
                  </a:lnTo>
                </a:path>
              </a:pathLst>
            </a:custGeom>
            <a:solidFill>
              <a:srgbClr val="D6DD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951C550D-4B91-2941-8CF5-82F15A95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3272" y="4787127"/>
              <a:ext cx="247190" cy="164791"/>
            </a:xfrm>
            <a:custGeom>
              <a:avLst/>
              <a:gdLst>
                <a:gd name="T0" fmla="*/ 0 w 198"/>
                <a:gd name="T1" fmla="*/ 2 h 131"/>
                <a:gd name="T2" fmla="*/ 140 w 198"/>
                <a:gd name="T3" fmla="*/ 130 h 131"/>
                <a:gd name="T4" fmla="*/ 140 w 198"/>
                <a:gd name="T5" fmla="*/ 130 h 131"/>
                <a:gd name="T6" fmla="*/ 197 w 198"/>
                <a:gd name="T7" fmla="*/ 0 h 131"/>
                <a:gd name="T8" fmla="*/ 197 w 198"/>
                <a:gd name="T9" fmla="*/ 0 h 131"/>
                <a:gd name="T10" fmla="*/ 0 w 198"/>
                <a:gd name="T11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31">
                  <a:moveTo>
                    <a:pt x="0" y="2"/>
                  </a:moveTo>
                  <a:lnTo>
                    <a:pt x="140" y="130"/>
                  </a:lnTo>
                  <a:lnTo>
                    <a:pt x="140" y="130"/>
                  </a:lnTo>
                  <a:cubicBezTo>
                    <a:pt x="175" y="97"/>
                    <a:pt x="197" y="51"/>
                    <a:pt x="197" y="0"/>
                  </a:cubicBezTo>
                  <a:lnTo>
                    <a:pt x="197" y="0"/>
                  </a:lnTo>
                  <a:cubicBezTo>
                    <a:pt x="134" y="1"/>
                    <a:pt x="0" y="2"/>
                    <a:pt x="0" y="2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C37CA38-8663-E14B-B25E-0194F1E1E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7353" y="4292751"/>
              <a:ext cx="2158766" cy="131833"/>
            </a:xfrm>
            <a:custGeom>
              <a:avLst/>
              <a:gdLst>
                <a:gd name="T0" fmla="*/ 1734 w 1735"/>
                <a:gd name="T1" fmla="*/ 0 h 104"/>
                <a:gd name="T2" fmla="*/ 0 w 1735"/>
                <a:gd name="T3" fmla="*/ 7 h 104"/>
                <a:gd name="T4" fmla="*/ 0 w 1735"/>
                <a:gd name="T5" fmla="*/ 103 h 104"/>
                <a:gd name="T6" fmla="*/ 1734 w 1735"/>
                <a:gd name="T7" fmla="*/ 93 h 104"/>
                <a:gd name="T8" fmla="*/ 1734 w 173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5" h="104">
                  <a:moveTo>
                    <a:pt x="1734" y="0"/>
                  </a:moveTo>
                  <a:lnTo>
                    <a:pt x="0" y="7"/>
                  </a:lnTo>
                  <a:lnTo>
                    <a:pt x="0" y="103"/>
                  </a:lnTo>
                  <a:lnTo>
                    <a:pt x="1734" y="93"/>
                  </a:lnTo>
                  <a:lnTo>
                    <a:pt x="1734" y="0"/>
                  </a:lnTo>
                </a:path>
              </a:pathLst>
            </a:custGeom>
            <a:solidFill>
              <a:srgbClr val="BFCA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897534B-3498-8C45-B935-E8238C571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1715" y="4331202"/>
              <a:ext cx="333810" cy="59192"/>
            </a:xfrm>
            <a:custGeom>
              <a:avLst/>
              <a:gdLst>
                <a:gd name="connsiteX0" fmla="*/ 300852 w 333810"/>
                <a:gd name="connsiteY0" fmla="*/ 0 h 59192"/>
                <a:gd name="connsiteX1" fmla="*/ 333810 w 333810"/>
                <a:gd name="connsiteY1" fmla="*/ 28954 h 59192"/>
                <a:gd name="connsiteX2" fmla="*/ 300852 w 333810"/>
                <a:gd name="connsiteY2" fmla="*/ 59166 h 59192"/>
                <a:gd name="connsiteX3" fmla="*/ 269161 w 333810"/>
                <a:gd name="connsiteY3" fmla="*/ 30213 h 59192"/>
                <a:gd name="connsiteX4" fmla="*/ 300852 w 333810"/>
                <a:gd name="connsiteY4" fmla="*/ 0 h 59192"/>
                <a:gd name="connsiteX5" fmla="*/ 164792 w 333810"/>
                <a:gd name="connsiteY5" fmla="*/ 0 h 59192"/>
                <a:gd name="connsiteX6" fmla="*/ 196483 w 333810"/>
                <a:gd name="connsiteY6" fmla="*/ 29596 h 59192"/>
                <a:gd name="connsiteX7" fmla="*/ 164792 w 333810"/>
                <a:gd name="connsiteY7" fmla="*/ 59192 h 59192"/>
                <a:gd name="connsiteX8" fmla="*/ 131834 w 333810"/>
                <a:gd name="connsiteY8" fmla="*/ 29596 h 59192"/>
                <a:gd name="connsiteX9" fmla="*/ 164792 w 333810"/>
                <a:gd name="connsiteY9" fmla="*/ 0 h 59192"/>
                <a:gd name="connsiteX10" fmla="*/ 32959 w 333810"/>
                <a:gd name="connsiteY10" fmla="*/ 0 h 59192"/>
                <a:gd name="connsiteX11" fmla="*/ 64650 w 333810"/>
                <a:gd name="connsiteY11" fmla="*/ 29596 h 59192"/>
                <a:gd name="connsiteX12" fmla="*/ 32959 w 333810"/>
                <a:gd name="connsiteY12" fmla="*/ 59192 h 59192"/>
                <a:gd name="connsiteX13" fmla="*/ 0 w 333810"/>
                <a:gd name="connsiteY13" fmla="*/ 29596 h 59192"/>
                <a:gd name="connsiteX14" fmla="*/ 32959 w 333810"/>
                <a:gd name="connsiteY14" fmla="*/ 0 h 5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810" h="59192">
                  <a:moveTo>
                    <a:pt x="300852" y="0"/>
                  </a:moveTo>
                  <a:cubicBezTo>
                    <a:pt x="318599" y="0"/>
                    <a:pt x="333810" y="12589"/>
                    <a:pt x="333810" y="28954"/>
                  </a:cubicBezTo>
                  <a:cubicBezTo>
                    <a:pt x="333810" y="46578"/>
                    <a:pt x="318599" y="59166"/>
                    <a:pt x="300852" y="59166"/>
                  </a:cubicBezTo>
                  <a:cubicBezTo>
                    <a:pt x="283105" y="59166"/>
                    <a:pt x="269161" y="46578"/>
                    <a:pt x="269161" y="30213"/>
                  </a:cubicBezTo>
                  <a:cubicBezTo>
                    <a:pt x="269161" y="12589"/>
                    <a:pt x="283105" y="0"/>
                    <a:pt x="300852" y="0"/>
                  </a:cubicBezTo>
                  <a:close/>
                  <a:moveTo>
                    <a:pt x="164792" y="0"/>
                  </a:moveTo>
                  <a:cubicBezTo>
                    <a:pt x="182539" y="0"/>
                    <a:pt x="196483" y="13565"/>
                    <a:pt x="196483" y="29596"/>
                  </a:cubicBezTo>
                  <a:cubicBezTo>
                    <a:pt x="196483" y="45627"/>
                    <a:pt x="182539" y="59192"/>
                    <a:pt x="164792" y="59192"/>
                  </a:cubicBezTo>
                  <a:cubicBezTo>
                    <a:pt x="147046" y="59192"/>
                    <a:pt x="131834" y="45627"/>
                    <a:pt x="131834" y="29596"/>
                  </a:cubicBezTo>
                  <a:cubicBezTo>
                    <a:pt x="131834" y="13565"/>
                    <a:pt x="147046" y="0"/>
                    <a:pt x="164792" y="0"/>
                  </a:cubicBezTo>
                  <a:close/>
                  <a:moveTo>
                    <a:pt x="32959" y="0"/>
                  </a:moveTo>
                  <a:cubicBezTo>
                    <a:pt x="49438" y="0"/>
                    <a:pt x="64650" y="13565"/>
                    <a:pt x="64650" y="29596"/>
                  </a:cubicBezTo>
                  <a:cubicBezTo>
                    <a:pt x="64650" y="45627"/>
                    <a:pt x="49438" y="59192"/>
                    <a:pt x="32959" y="59192"/>
                  </a:cubicBezTo>
                  <a:cubicBezTo>
                    <a:pt x="13944" y="59192"/>
                    <a:pt x="0" y="46860"/>
                    <a:pt x="0" y="29596"/>
                  </a:cubicBezTo>
                  <a:cubicBezTo>
                    <a:pt x="0" y="13565"/>
                    <a:pt x="13944" y="1233"/>
                    <a:pt x="32959" y="0"/>
                  </a:cubicBezTo>
                  <a:close/>
                </a:path>
              </a:pathLst>
            </a:custGeom>
            <a:solidFill>
              <a:srgbClr val="E4E4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4C68D49-371F-5849-9F3E-D8602CA56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779" y="5984609"/>
              <a:ext cx="2372997" cy="2631167"/>
            </a:xfrm>
            <a:custGeom>
              <a:avLst/>
              <a:gdLst>
                <a:gd name="T0" fmla="*/ 493 w 1904"/>
                <a:gd name="T1" fmla="*/ 1450 h 2113"/>
                <a:gd name="T2" fmla="*/ 493 w 1904"/>
                <a:gd name="T3" fmla="*/ 1450 h 2113"/>
                <a:gd name="T4" fmla="*/ 589 w 1904"/>
                <a:gd name="T5" fmla="*/ 1513 h 2113"/>
                <a:gd name="T6" fmla="*/ 589 w 1904"/>
                <a:gd name="T7" fmla="*/ 1513 h 2113"/>
                <a:gd name="T8" fmla="*/ 584 w 1904"/>
                <a:gd name="T9" fmla="*/ 1653 h 2113"/>
                <a:gd name="T10" fmla="*/ 584 w 1904"/>
                <a:gd name="T11" fmla="*/ 1653 h 2113"/>
                <a:gd name="T12" fmla="*/ 1000 w 1904"/>
                <a:gd name="T13" fmla="*/ 1757 h 2113"/>
                <a:gd name="T14" fmla="*/ 1000 w 1904"/>
                <a:gd name="T15" fmla="*/ 1757 h 2113"/>
                <a:gd name="T16" fmla="*/ 1277 w 1904"/>
                <a:gd name="T17" fmla="*/ 1713 h 2113"/>
                <a:gd name="T18" fmla="*/ 1277 w 1904"/>
                <a:gd name="T19" fmla="*/ 1713 h 2113"/>
                <a:gd name="T20" fmla="*/ 1474 w 1904"/>
                <a:gd name="T21" fmla="*/ 1480 h 2113"/>
                <a:gd name="T22" fmla="*/ 1474 w 1904"/>
                <a:gd name="T23" fmla="*/ 1480 h 2113"/>
                <a:gd name="T24" fmla="*/ 1378 w 1904"/>
                <a:gd name="T25" fmla="*/ 1335 h 2113"/>
                <a:gd name="T26" fmla="*/ 1378 w 1904"/>
                <a:gd name="T27" fmla="*/ 1335 h 2113"/>
                <a:gd name="T28" fmla="*/ 1068 w 1904"/>
                <a:gd name="T29" fmla="*/ 1251 h 2113"/>
                <a:gd name="T30" fmla="*/ 818 w 1904"/>
                <a:gd name="T31" fmla="*/ 1210 h 2113"/>
                <a:gd name="T32" fmla="*/ 818 w 1904"/>
                <a:gd name="T33" fmla="*/ 1210 h 2113"/>
                <a:gd name="T34" fmla="*/ 293 w 1904"/>
                <a:gd name="T35" fmla="*/ 1064 h 2113"/>
                <a:gd name="T36" fmla="*/ 293 w 1904"/>
                <a:gd name="T37" fmla="*/ 1064 h 2113"/>
                <a:gd name="T38" fmla="*/ 42 w 1904"/>
                <a:gd name="T39" fmla="*/ 620 h 2113"/>
                <a:gd name="T40" fmla="*/ 42 w 1904"/>
                <a:gd name="T41" fmla="*/ 620 h 2113"/>
                <a:gd name="T42" fmla="*/ 288 w 1904"/>
                <a:gd name="T43" fmla="*/ 166 h 2113"/>
                <a:gd name="T44" fmla="*/ 288 w 1904"/>
                <a:gd name="T45" fmla="*/ 166 h 2113"/>
                <a:gd name="T46" fmla="*/ 978 w 1904"/>
                <a:gd name="T47" fmla="*/ 12 h 2113"/>
                <a:gd name="T48" fmla="*/ 978 w 1904"/>
                <a:gd name="T49" fmla="*/ 12 h 2113"/>
                <a:gd name="T50" fmla="*/ 1584 w 1904"/>
                <a:gd name="T51" fmla="*/ 198 h 2113"/>
                <a:gd name="T52" fmla="*/ 1584 w 1904"/>
                <a:gd name="T53" fmla="*/ 198 h 2113"/>
                <a:gd name="T54" fmla="*/ 1849 w 1904"/>
                <a:gd name="T55" fmla="*/ 727 h 2113"/>
                <a:gd name="T56" fmla="*/ 1501 w 1904"/>
                <a:gd name="T57" fmla="*/ 724 h 2113"/>
                <a:gd name="T58" fmla="*/ 1406 w 1904"/>
                <a:gd name="T59" fmla="*/ 661 h 2113"/>
                <a:gd name="T60" fmla="*/ 1406 w 1904"/>
                <a:gd name="T61" fmla="*/ 661 h 2113"/>
                <a:gd name="T62" fmla="*/ 1227 w 1904"/>
                <a:gd name="T63" fmla="*/ 410 h 2113"/>
                <a:gd name="T64" fmla="*/ 1227 w 1904"/>
                <a:gd name="T65" fmla="*/ 410 h 2113"/>
                <a:gd name="T66" fmla="*/ 944 w 1904"/>
                <a:gd name="T67" fmla="*/ 355 h 2113"/>
                <a:gd name="T68" fmla="*/ 944 w 1904"/>
                <a:gd name="T69" fmla="*/ 355 h 2113"/>
                <a:gd name="T70" fmla="*/ 635 w 1904"/>
                <a:gd name="T71" fmla="*/ 413 h 2113"/>
                <a:gd name="T72" fmla="*/ 635 w 1904"/>
                <a:gd name="T73" fmla="*/ 413 h 2113"/>
                <a:gd name="T74" fmla="*/ 517 w 1904"/>
                <a:gd name="T75" fmla="*/ 595 h 2113"/>
                <a:gd name="T76" fmla="*/ 517 w 1904"/>
                <a:gd name="T77" fmla="*/ 595 h 2113"/>
                <a:gd name="T78" fmla="*/ 634 w 1904"/>
                <a:gd name="T79" fmla="*/ 756 h 2113"/>
                <a:gd name="T80" fmla="*/ 634 w 1904"/>
                <a:gd name="T81" fmla="*/ 756 h 2113"/>
                <a:gd name="T82" fmla="*/ 944 w 1904"/>
                <a:gd name="T83" fmla="*/ 838 h 2113"/>
                <a:gd name="T84" fmla="*/ 1341 w 1904"/>
                <a:gd name="T85" fmla="*/ 917 h 2113"/>
                <a:gd name="T86" fmla="*/ 1341 w 1904"/>
                <a:gd name="T87" fmla="*/ 917 h 2113"/>
                <a:gd name="T88" fmla="*/ 1715 w 1904"/>
                <a:gd name="T89" fmla="*/ 1053 h 2113"/>
                <a:gd name="T90" fmla="*/ 1715 w 1904"/>
                <a:gd name="T91" fmla="*/ 1053 h 2113"/>
                <a:gd name="T92" fmla="*/ 1903 w 1904"/>
                <a:gd name="T93" fmla="*/ 1435 h 2113"/>
                <a:gd name="T94" fmla="*/ 1903 w 1904"/>
                <a:gd name="T95" fmla="*/ 1435 h 2113"/>
                <a:gd name="T96" fmla="*/ 1680 w 1904"/>
                <a:gd name="T97" fmla="*/ 1876 h 2113"/>
                <a:gd name="T98" fmla="*/ 1680 w 1904"/>
                <a:gd name="T99" fmla="*/ 1876 h 2113"/>
                <a:gd name="T100" fmla="*/ 1019 w 1904"/>
                <a:gd name="T101" fmla="*/ 2092 h 2113"/>
                <a:gd name="T102" fmla="*/ 1019 w 1904"/>
                <a:gd name="T103" fmla="*/ 2092 h 2113"/>
                <a:gd name="T104" fmla="*/ 283 w 1904"/>
                <a:gd name="T105" fmla="*/ 1958 h 2113"/>
                <a:gd name="T106" fmla="*/ 283 w 1904"/>
                <a:gd name="T107" fmla="*/ 1958 h 2113"/>
                <a:gd name="T108" fmla="*/ 0 w 1904"/>
                <a:gd name="T109" fmla="*/ 1465 h 2113"/>
                <a:gd name="T110" fmla="*/ 493 w 1904"/>
                <a:gd name="T111" fmla="*/ 1450 h 2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4" h="2113">
                  <a:moveTo>
                    <a:pt x="493" y="1450"/>
                  </a:moveTo>
                  <a:lnTo>
                    <a:pt x="493" y="1450"/>
                  </a:lnTo>
                  <a:cubicBezTo>
                    <a:pt x="496" y="1467"/>
                    <a:pt x="589" y="1513"/>
                    <a:pt x="589" y="1513"/>
                  </a:cubicBezTo>
                  <a:lnTo>
                    <a:pt x="589" y="1513"/>
                  </a:lnTo>
                  <a:cubicBezTo>
                    <a:pt x="589" y="1513"/>
                    <a:pt x="547" y="1617"/>
                    <a:pt x="584" y="1653"/>
                  </a:cubicBezTo>
                  <a:lnTo>
                    <a:pt x="584" y="1653"/>
                  </a:lnTo>
                  <a:cubicBezTo>
                    <a:pt x="666" y="1732"/>
                    <a:pt x="806" y="1767"/>
                    <a:pt x="1000" y="1757"/>
                  </a:cubicBezTo>
                  <a:lnTo>
                    <a:pt x="1000" y="1757"/>
                  </a:lnTo>
                  <a:cubicBezTo>
                    <a:pt x="1115" y="1752"/>
                    <a:pt x="1207" y="1737"/>
                    <a:pt x="1277" y="1713"/>
                  </a:cubicBezTo>
                  <a:lnTo>
                    <a:pt x="1277" y="1713"/>
                  </a:lnTo>
                  <a:cubicBezTo>
                    <a:pt x="1409" y="1666"/>
                    <a:pt x="1474" y="1588"/>
                    <a:pt x="1474" y="1480"/>
                  </a:cubicBezTo>
                  <a:lnTo>
                    <a:pt x="1474" y="1480"/>
                  </a:lnTo>
                  <a:cubicBezTo>
                    <a:pt x="1474" y="1416"/>
                    <a:pt x="1442" y="1368"/>
                    <a:pt x="1378" y="1335"/>
                  </a:cubicBezTo>
                  <a:lnTo>
                    <a:pt x="1378" y="1335"/>
                  </a:lnTo>
                  <a:cubicBezTo>
                    <a:pt x="1313" y="1302"/>
                    <a:pt x="1210" y="1275"/>
                    <a:pt x="1068" y="1251"/>
                  </a:cubicBezTo>
                  <a:lnTo>
                    <a:pt x="818" y="1210"/>
                  </a:lnTo>
                  <a:lnTo>
                    <a:pt x="818" y="1210"/>
                  </a:lnTo>
                  <a:cubicBezTo>
                    <a:pt x="567" y="1167"/>
                    <a:pt x="391" y="1119"/>
                    <a:pt x="293" y="1064"/>
                  </a:cubicBezTo>
                  <a:lnTo>
                    <a:pt x="293" y="1064"/>
                  </a:lnTo>
                  <a:cubicBezTo>
                    <a:pt x="126" y="971"/>
                    <a:pt x="42" y="822"/>
                    <a:pt x="42" y="620"/>
                  </a:cubicBezTo>
                  <a:lnTo>
                    <a:pt x="42" y="620"/>
                  </a:lnTo>
                  <a:cubicBezTo>
                    <a:pt x="42" y="435"/>
                    <a:pt x="125" y="282"/>
                    <a:pt x="288" y="166"/>
                  </a:cubicBezTo>
                  <a:lnTo>
                    <a:pt x="288" y="166"/>
                  </a:lnTo>
                  <a:cubicBezTo>
                    <a:pt x="449" y="51"/>
                    <a:pt x="681" y="0"/>
                    <a:pt x="978" y="12"/>
                  </a:cubicBezTo>
                  <a:lnTo>
                    <a:pt x="978" y="12"/>
                  </a:lnTo>
                  <a:cubicBezTo>
                    <a:pt x="1219" y="22"/>
                    <a:pt x="1421" y="84"/>
                    <a:pt x="1584" y="198"/>
                  </a:cubicBezTo>
                  <a:lnTo>
                    <a:pt x="1584" y="198"/>
                  </a:lnTo>
                  <a:cubicBezTo>
                    <a:pt x="1745" y="308"/>
                    <a:pt x="1841" y="527"/>
                    <a:pt x="1849" y="727"/>
                  </a:cubicBezTo>
                  <a:lnTo>
                    <a:pt x="1501" y="724"/>
                  </a:lnTo>
                  <a:lnTo>
                    <a:pt x="1406" y="661"/>
                  </a:lnTo>
                  <a:lnTo>
                    <a:pt x="1406" y="661"/>
                  </a:lnTo>
                  <a:cubicBezTo>
                    <a:pt x="1397" y="545"/>
                    <a:pt x="1338" y="461"/>
                    <a:pt x="1227" y="410"/>
                  </a:cubicBezTo>
                  <a:lnTo>
                    <a:pt x="1227" y="410"/>
                  </a:lnTo>
                  <a:cubicBezTo>
                    <a:pt x="1152" y="376"/>
                    <a:pt x="1058" y="357"/>
                    <a:pt x="944" y="355"/>
                  </a:cubicBezTo>
                  <a:lnTo>
                    <a:pt x="944" y="355"/>
                  </a:lnTo>
                  <a:cubicBezTo>
                    <a:pt x="816" y="352"/>
                    <a:pt x="714" y="371"/>
                    <a:pt x="635" y="413"/>
                  </a:cubicBezTo>
                  <a:lnTo>
                    <a:pt x="635" y="413"/>
                  </a:lnTo>
                  <a:cubicBezTo>
                    <a:pt x="557" y="455"/>
                    <a:pt x="517" y="516"/>
                    <a:pt x="517" y="595"/>
                  </a:cubicBezTo>
                  <a:lnTo>
                    <a:pt x="517" y="595"/>
                  </a:lnTo>
                  <a:cubicBezTo>
                    <a:pt x="517" y="666"/>
                    <a:pt x="556" y="719"/>
                    <a:pt x="634" y="756"/>
                  </a:cubicBezTo>
                  <a:lnTo>
                    <a:pt x="634" y="756"/>
                  </a:lnTo>
                  <a:cubicBezTo>
                    <a:pt x="683" y="779"/>
                    <a:pt x="788" y="807"/>
                    <a:pt x="944" y="838"/>
                  </a:cubicBezTo>
                  <a:lnTo>
                    <a:pt x="1341" y="917"/>
                  </a:lnTo>
                  <a:lnTo>
                    <a:pt x="1341" y="917"/>
                  </a:lnTo>
                  <a:cubicBezTo>
                    <a:pt x="1509" y="951"/>
                    <a:pt x="1633" y="997"/>
                    <a:pt x="1715" y="1053"/>
                  </a:cubicBezTo>
                  <a:lnTo>
                    <a:pt x="1715" y="1053"/>
                  </a:lnTo>
                  <a:cubicBezTo>
                    <a:pt x="1841" y="1141"/>
                    <a:pt x="1903" y="1267"/>
                    <a:pt x="1903" y="1435"/>
                  </a:cubicBezTo>
                  <a:lnTo>
                    <a:pt x="1903" y="1435"/>
                  </a:lnTo>
                  <a:cubicBezTo>
                    <a:pt x="1903" y="1607"/>
                    <a:pt x="1829" y="1754"/>
                    <a:pt x="1680" y="1876"/>
                  </a:cubicBezTo>
                  <a:lnTo>
                    <a:pt x="1680" y="1876"/>
                  </a:lnTo>
                  <a:cubicBezTo>
                    <a:pt x="1528" y="2001"/>
                    <a:pt x="1309" y="2073"/>
                    <a:pt x="1019" y="2092"/>
                  </a:cubicBezTo>
                  <a:lnTo>
                    <a:pt x="1019" y="2092"/>
                  </a:lnTo>
                  <a:cubicBezTo>
                    <a:pt x="714" y="2112"/>
                    <a:pt x="467" y="2068"/>
                    <a:pt x="283" y="1958"/>
                  </a:cubicBezTo>
                  <a:lnTo>
                    <a:pt x="283" y="1958"/>
                  </a:lnTo>
                  <a:cubicBezTo>
                    <a:pt x="96" y="1846"/>
                    <a:pt x="0" y="1681"/>
                    <a:pt x="0" y="1465"/>
                  </a:cubicBezTo>
                  <a:lnTo>
                    <a:pt x="493" y="1450"/>
                  </a:lnTo>
                </a:path>
              </a:pathLst>
            </a:custGeom>
            <a:solidFill>
              <a:srgbClr val="CFAC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E67F97F-158D-FA4A-AAD5-6B527CA54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9627" y="6075233"/>
              <a:ext cx="2371751" cy="2597879"/>
            </a:xfrm>
            <a:custGeom>
              <a:avLst/>
              <a:gdLst>
                <a:gd name="connsiteX0" fmla="*/ 1083548 w 2371751"/>
                <a:gd name="connsiteY0" fmla="*/ 131 h 2597879"/>
                <a:gd name="connsiteX1" fmla="*/ 1218903 w 2371751"/>
                <a:gd name="connsiteY1" fmla="*/ 2466 h 2597879"/>
                <a:gd name="connsiteX2" fmla="*/ 1974174 w 2371751"/>
                <a:gd name="connsiteY2" fmla="*/ 232833 h 2597879"/>
                <a:gd name="connsiteX3" fmla="*/ 2288247 w 2371751"/>
                <a:gd name="connsiteY3" fmla="*/ 813110 h 2597879"/>
                <a:gd name="connsiteX4" fmla="*/ 1751082 w 2371751"/>
                <a:gd name="connsiteY4" fmla="*/ 809374 h 2597879"/>
                <a:gd name="connsiteX5" fmla="*/ 1529237 w 2371751"/>
                <a:gd name="connsiteY5" fmla="*/ 496822 h 2597879"/>
                <a:gd name="connsiteX6" fmla="*/ 1176528 w 2371751"/>
                <a:gd name="connsiteY6" fmla="*/ 428334 h 2597879"/>
                <a:gd name="connsiteX7" fmla="*/ 791414 w 2371751"/>
                <a:gd name="connsiteY7" fmla="*/ 500557 h 2597879"/>
                <a:gd name="connsiteX8" fmla="*/ 644348 w 2371751"/>
                <a:gd name="connsiteY8" fmla="*/ 727189 h 2597879"/>
                <a:gd name="connsiteX9" fmla="*/ 788922 w 2371751"/>
                <a:gd name="connsiteY9" fmla="*/ 927671 h 2597879"/>
                <a:gd name="connsiteX10" fmla="*/ 1176528 w 2371751"/>
                <a:gd name="connsiteY10" fmla="*/ 1031025 h 2597879"/>
                <a:gd name="connsiteX11" fmla="*/ 1670071 w 2371751"/>
                <a:gd name="connsiteY11" fmla="*/ 1129398 h 2597879"/>
                <a:gd name="connsiteX12" fmla="*/ 2137442 w 2371751"/>
                <a:gd name="connsiteY12" fmla="*/ 1298749 h 2597879"/>
                <a:gd name="connsiteX13" fmla="*/ 2371751 w 2371751"/>
                <a:gd name="connsiteY13" fmla="*/ 1774426 h 2597879"/>
                <a:gd name="connsiteX14" fmla="*/ 2093821 w 2371751"/>
                <a:gd name="connsiteY14" fmla="*/ 2323571 h 2597879"/>
                <a:gd name="connsiteX15" fmla="*/ 1270002 w 2371751"/>
                <a:gd name="connsiteY15" fmla="*/ 2592541 h 2597879"/>
                <a:gd name="connsiteX16" fmla="*/ 351463 w 2371751"/>
                <a:gd name="connsiteY16" fmla="*/ 2424435 h 2597879"/>
                <a:gd name="connsiteX17" fmla="*/ 0 w 2371751"/>
                <a:gd name="connsiteY17" fmla="*/ 1811783 h 2597879"/>
                <a:gd name="connsiteX18" fmla="*/ 614437 w 2371751"/>
                <a:gd name="connsiteY18" fmla="*/ 1791859 h 2597879"/>
                <a:gd name="connsiteX19" fmla="*/ 727852 w 2371751"/>
                <a:gd name="connsiteY19" fmla="*/ 2045885 h 2597879"/>
                <a:gd name="connsiteX20" fmla="*/ 1246322 w 2371751"/>
                <a:gd name="connsiteY20" fmla="*/ 2175389 h 2597879"/>
                <a:gd name="connsiteX21" fmla="*/ 1591553 w 2371751"/>
                <a:gd name="connsiteY21" fmla="*/ 2119354 h 2597879"/>
                <a:gd name="connsiteX22" fmla="*/ 1837079 w 2371751"/>
                <a:gd name="connsiteY22" fmla="*/ 1829216 h 2597879"/>
                <a:gd name="connsiteX23" fmla="*/ 1717432 w 2371751"/>
                <a:gd name="connsiteY23" fmla="*/ 1648658 h 2597879"/>
                <a:gd name="connsiteX24" fmla="*/ 1329825 w 2371751"/>
                <a:gd name="connsiteY24" fmla="*/ 1545304 h 2597879"/>
                <a:gd name="connsiteX25" fmla="*/ 1019491 w 2371751"/>
                <a:gd name="connsiteY25" fmla="*/ 1493004 h 2597879"/>
                <a:gd name="connsiteX26" fmla="*/ 365172 w 2371751"/>
                <a:gd name="connsiteY26" fmla="*/ 1311201 h 2597879"/>
                <a:gd name="connsiteX27" fmla="*/ 51099 w 2371751"/>
                <a:gd name="connsiteY27" fmla="*/ 759565 h 2597879"/>
                <a:gd name="connsiteX28" fmla="*/ 358941 w 2371751"/>
                <a:gd name="connsiteY28" fmla="*/ 192986 h 2597879"/>
                <a:gd name="connsiteX29" fmla="*/ 1083548 w 2371751"/>
                <a:gd name="connsiteY29" fmla="*/ 131 h 259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71751" h="2597879">
                  <a:moveTo>
                    <a:pt x="1083548" y="131"/>
                  </a:moveTo>
                  <a:cubicBezTo>
                    <a:pt x="1127357" y="-335"/>
                    <a:pt x="1172478" y="443"/>
                    <a:pt x="1218903" y="2466"/>
                  </a:cubicBezTo>
                  <a:cubicBezTo>
                    <a:pt x="1519267" y="14918"/>
                    <a:pt x="1771023" y="92123"/>
                    <a:pt x="1974174" y="232833"/>
                  </a:cubicBezTo>
                  <a:cubicBezTo>
                    <a:pt x="2174832" y="371054"/>
                    <a:pt x="2278277" y="565309"/>
                    <a:pt x="2288247" y="813110"/>
                  </a:cubicBezTo>
                  <a:lnTo>
                    <a:pt x="1751082" y="809374"/>
                  </a:lnTo>
                  <a:cubicBezTo>
                    <a:pt x="1741112" y="664928"/>
                    <a:pt x="1667579" y="561574"/>
                    <a:pt x="1529237" y="496822"/>
                  </a:cubicBezTo>
                  <a:cubicBezTo>
                    <a:pt x="1435763" y="454484"/>
                    <a:pt x="1318609" y="432070"/>
                    <a:pt x="1176528" y="428334"/>
                  </a:cubicBezTo>
                  <a:cubicBezTo>
                    <a:pt x="1016999" y="424599"/>
                    <a:pt x="888628" y="448258"/>
                    <a:pt x="791414" y="500557"/>
                  </a:cubicBezTo>
                  <a:cubicBezTo>
                    <a:pt x="694201" y="554102"/>
                    <a:pt x="644348" y="628816"/>
                    <a:pt x="644348" y="727189"/>
                  </a:cubicBezTo>
                  <a:cubicBezTo>
                    <a:pt x="644348" y="815600"/>
                    <a:pt x="692955" y="882842"/>
                    <a:pt x="788922" y="927671"/>
                  </a:cubicBezTo>
                  <a:cubicBezTo>
                    <a:pt x="851238" y="957556"/>
                    <a:pt x="980855" y="991177"/>
                    <a:pt x="1176528" y="1031025"/>
                  </a:cubicBezTo>
                  <a:lnTo>
                    <a:pt x="1670071" y="1129398"/>
                  </a:lnTo>
                  <a:cubicBezTo>
                    <a:pt x="1880700" y="1171735"/>
                    <a:pt x="2035244" y="1229016"/>
                    <a:pt x="2137442" y="1298749"/>
                  </a:cubicBezTo>
                  <a:cubicBezTo>
                    <a:pt x="2294479" y="1407083"/>
                    <a:pt x="2371751" y="1565227"/>
                    <a:pt x="2371751" y="1774426"/>
                  </a:cubicBezTo>
                  <a:cubicBezTo>
                    <a:pt x="2371751" y="1988605"/>
                    <a:pt x="2279523" y="2170408"/>
                    <a:pt x="2093821" y="2323571"/>
                  </a:cubicBezTo>
                  <a:cubicBezTo>
                    <a:pt x="1904380" y="2477979"/>
                    <a:pt x="1631435" y="2568881"/>
                    <a:pt x="1270002" y="2592541"/>
                  </a:cubicBezTo>
                  <a:cubicBezTo>
                    <a:pt x="888628" y="2616200"/>
                    <a:pt x="580786" y="2561410"/>
                    <a:pt x="351463" y="2424435"/>
                  </a:cubicBezTo>
                  <a:cubicBezTo>
                    <a:pt x="118401" y="2286214"/>
                    <a:pt x="0" y="2080752"/>
                    <a:pt x="0" y="1811783"/>
                  </a:cubicBezTo>
                  <a:lnTo>
                    <a:pt x="614437" y="1791859"/>
                  </a:lnTo>
                  <a:cubicBezTo>
                    <a:pt x="633132" y="1906420"/>
                    <a:pt x="671768" y="1991095"/>
                    <a:pt x="727852" y="2045885"/>
                  </a:cubicBezTo>
                  <a:cubicBezTo>
                    <a:pt x="830050" y="2144258"/>
                    <a:pt x="1004535" y="2187841"/>
                    <a:pt x="1246322" y="2175389"/>
                  </a:cubicBezTo>
                  <a:cubicBezTo>
                    <a:pt x="1389649" y="2167918"/>
                    <a:pt x="1503064" y="2150485"/>
                    <a:pt x="1591553" y="2119354"/>
                  </a:cubicBezTo>
                  <a:cubicBezTo>
                    <a:pt x="1754821" y="2062073"/>
                    <a:pt x="1837079" y="1964946"/>
                    <a:pt x="1837079" y="1829216"/>
                  </a:cubicBezTo>
                  <a:cubicBezTo>
                    <a:pt x="1837079" y="1750766"/>
                    <a:pt x="1797196" y="1690995"/>
                    <a:pt x="1717432" y="1648658"/>
                  </a:cubicBezTo>
                  <a:cubicBezTo>
                    <a:pt x="1637667" y="1608810"/>
                    <a:pt x="1508050" y="1573944"/>
                    <a:pt x="1329825" y="1545304"/>
                  </a:cubicBezTo>
                  <a:lnTo>
                    <a:pt x="1019491" y="1493004"/>
                  </a:lnTo>
                  <a:cubicBezTo>
                    <a:pt x="706665" y="1440705"/>
                    <a:pt x="487312" y="1379688"/>
                    <a:pt x="365172" y="1311201"/>
                  </a:cubicBezTo>
                  <a:cubicBezTo>
                    <a:pt x="157037" y="1195395"/>
                    <a:pt x="51099" y="1011101"/>
                    <a:pt x="51099" y="759565"/>
                  </a:cubicBezTo>
                  <a:cubicBezTo>
                    <a:pt x="51099" y="527952"/>
                    <a:pt x="154544" y="339923"/>
                    <a:pt x="358941" y="192986"/>
                  </a:cubicBezTo>
                  <a:cubicBezTo>
                    <a:pt x="534517" y="67685"/>
                    <a:pt x="776887" y="3400"/>
                    <a:pt x="1083548" y="131"/>
                  </a:cubicBezTo>
                  <a:close/>
                </a:path>
              </a:pathLst>
            </a:custGeom>
            <a:gradFill>
              <a:gsLst>
                <a:gs pos="72000">
                  <a:srgbClr val="A175F8"/>
                </a:gs>
                <a:gs pos="11000">
                  <a:srgbClr val="7B62E8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97EEA6B-8321-F949-8151-79EC31337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7415" y="6132921"/>
              <a:ext cx="1873127" cy="2383981"/>
            </a:xfrm>
            <a:custGeom>
              <a:avLst/>
              <a:gdLst>
                <a:gd name="T0" fmla="*/ 1462 w 1505"/>
                <a:gd name="T1" fmla="*/ 338 h 1913"/>
                <a:gd name="T2" fmla="*/ 401 w 1505"/>
                <a:gd name="T3" fmla="*/ 335 h 1913"/>
                <a:gd name="T4" fmla="*/ 401 w 1505"/>
                <a:gd name="T5" fmla="*/ 719 h 1913"/>
                <a:gd name="T6" fmla="*/ 1290 w 1505"/>
                <a:gd name="T7" fmla="*/ 717 h 1913"/>
                <a:gd name="T8" fmla="*/ 1387 w 1505"/>
                <a:gd name="T9" fmla="*/ 781 h 1913"/>
                <a:gd name="T10" fmla="*/ 1387 w 1505"/>
                <a:gd name="T11" fmla="*/ 1014 h 1913"/>
                <a:gd name="T12" fmla="*/ 401 w 1505"/>
                <a:gd name="T13" fmla="*/ 1033 h 1913"/>
                <a:gd name="T14" fmla="*/ 401 w 1505"/>
                <a:gd name="T15" fmla="*/ 1498 h 1913"/>
                <a:gd name="T16" fmla="*/ 1408 w 1505"/>
                <a:gd name="T17" fmla="*/ 1453 h 1913"/>
                <a:gd name="T18" fmla="*/ 1504 w 1505"/>
                <a:gd name="T19" fmla="*/ 1517 h 1913"/>
                <a:gd name="T20" fmla="*/ 1504 w 1505"/>
                <a:gd name="T21" fmla="*/ 1824 h 1913"/>
                <a:gd name="T22" fmla="*/ 95 w 1505"/>
                <a:gd name="T23" fmla="*/ 1912 h 1913"/>
                <a:gd name="T24" fmla="*/ 0 w 1505"/>
                <a:gd name="T25" fmla="*/ 1849 h 1913"/>
                <a:gd name="T26" fmla="*/ 0 w 1505"/>
                <a:gd name="T27" fmla="*/ 0 h 1913"/>
                <a:gd name="T28" fmla="*/ 1366 w 1505"/>
                <a:gd name="T29" fmla="*/ 51 h 1913"/>
                <a:gd name="T30" fmla="*/ 1462 w 1505"/>
                <a:gd name="T31" fmla="*/ 115 h 1913"/>
                <a:gd name="T32" fmla="*/ 1462 w 1505"/>
                <a:gd name="T33" fmla="*/ 338 h 1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5" h="1913">
                  <a:moveTo>
                    <a:pt x="1462" y="338"/>
                  </a:moveTo>
                  <a:lnTo>
                    <a:pt x="401" y="335"/>
                  </a:lnTo>
                  <a:lnTo>
                    <a:pt x="401" y="719"/>
                  </a:lnTo>
                  <a:lnTo>
                    <a:pt x="1290" y="717"/>
                  </a:lnTo>
                  <a:lnTo>
                    <a:pt x="1387" y="781"/>
                  </a:lnTo>
                  <a:lnTo>
                    <a:pt x="1387" y="1014"/>
                  </a:lnTo>
                  <a:lnTo>
                    <a:pt x="401" y="1033"/>
                  </a:lnTo>
                  <a:lnTo>
                    <a:pt x="401" y="1498"/>
                  </a:lnTo>
                  <a:lnTo>
                    <a:pt x="1408" y="1453"/>
                  </a:lnTo>
                  <a:lnTo>
                    <a:pt x="1504" y="1517"/>
                  </a:lnTo>
                  <a:lnTo>
                    <a:pt x="1504" y="1824"/>
                  </a:lnTo>
                  <a:lnTo>
                    <a:pt x="95" y="1912"/>
                  </a:lnTo>
                  <a:lnTo>
                    <a:pt x="0" y="1849"/>
                  </a:lnTo>
                  <a:lnTo>
                    <a:pt x="0" y="0"/>
                  </a:lnTo>
                  <a:lnTo>
                    <a:pt x="1366" y="51"/>
                  </a:lnTo>
                  <a:lnTo>
                    <a:pt x="1462" y="115"/>
                  </a:lnTo>
                  <a:lnTo>
                    <a:pt x="1462" y="338"/>
                  </a:lnTo>
                </a:path>
              </a:pathLst>
            </a:custGeom>
            <a:solidFill>
              <a:srgbClr val="CFAC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CEA8279-8332-F34D-966F-C63A57F26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8261" y="6209821"/>
              <a:ext cx="1756528" cy="2305832"/>
            </a:xfrm>
            <a:custGeom>
              <a:avLst/>
              <a:gdLst>
                <a:gd name="connsiteX0" fmla="*/ 0 w 1756528"/>
                <a:gd name="connsiteY0" fmla="*/ 0 h 2305832"/>
                <a:gd name="connsiteX1" fmla="*/ 1704169 w 1756528"/>
                <a:gd name="connsiteY1" fmla="*/ 64848 h 2305832"/>
                <a:gd name="connsiteX2" fmla="*/ 1704169 w 1756528"/>
                <a:gd name="connsiteY2" fmla="*/ 442710 h 2305832"/>
                <a:gd name="connsiteX3" fmla="*/ 501153 w 1756528"/>
                <a:gd name="connsiteY3" fmla="*/ 419016 h 2305832"/>
                <a:gd name="connsiteX4" fmla="*/ 501153 w 1756528"/>
                <a:gd name="connsiteY4" fmla="*/ 896643 h 2305832"/>
                <a:gd name="connsiteX5" fmla="*/ 1610670 w 1756528"/>
                <a:gd name="connsiteY5" fmla="*/ 895396 h 2305832"/>
                <a:gd name="connsiteX6" fmla="*/ 1610670 w 1756528"/>
                <a:gd name="connsiteY6" fmla="*/ 1268270 h 2305832"/>
                <a:gd name="connsiteX7" fmla="*/ 501153 w 1756528"/>
                <a:gd name="connsiteY7" fmla="*/ 1289470 h 2305832"/>
                <a:gd name="connsiteX8" fmla="*/ 501153 w 1756528"/>
                <a:gd name="connsiteY8" fmla="*/ 1869358 h 2305832"/>
                <a:gd name="connsiteX9" fmla="*/ 1756528 w 1756528"/>
                <a:gd name="connsiteY9" fmla="*/ 1813240 h 2305832"/>
                <a:gd name="connsiteX10" fmla="*/ 1756528 w 1756528"/>
                <a:gd name="connsiteY10" fmla="*/ 2196090 h 2305832"/>
                <a:gd name="connsiteX11" fmla="*/ 0 w 1756528"/>
                <a:gd name="connsiteY11" fmla="*/ 2305832 h 230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28" h="2305832">
                  <a:moveTo>
                    <a:pt x="0" y="0"/>
                  </a:moveTo>
                  <a:lnTo>
                    <a:pt x="1704169" y="64848"/>
                  </a:lnTo>
                  <a:lnTo>
                    <a:pt x="1704169" y="442710"/>
                  </a:lnTo>
                  <a:lnTo>
                    <a:pt x="501153" y="419016"/>
                  </a:lnTo>
                  <a:lnTo>
                    <a:pt x="501153" y="896643"/>
                  </a:lnTo>
                  <a:lnTo>
                    <a:pt x="1610670" y="895396"/>
                  </a:lnTo>
                  <a:lnTo>
                    <a:pt x="1610670" y="1268270"/>
                  </a:lnTo>
                  <a:lnTo>
                    <a:pt x="501153" y="1289470"/>
                  </a:lnTo>
                  <a:lnTo>
                    <a:pt x="501153" y="1869358"/>
                  </a:lnTo>
                  <a:lnTo>
                    <a:pt x="1756528" y="1813240"/>
                  </a:lnTo>
                  <a:lnTo>
                    <a:pt x="1756528" y="2196090"/>
                  </a:lnTo>
                  <a:lnTo>
                    <a:pt x="0" y="2305832"/>
                  </a:lnTo>
                  <a:close/>
                </a:path>
              </a:pathLst>
            </a:custGeom>
            <a:gradFill>
              <a:gsLst>
                <a:gs pos="72000">
                  <a:srgbClr val="A175F8"/>
                </a:gs>
                <a:gs pos="11000">
                  <a:srgbClr val="7B62E8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4A48077-3C9C-1741-BF6D-E019A0465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6596" y="5720944"/>
              <a:ext cx="2592719" cy="2664126"/>
            </a:xfrm>
            <a:custGeom>
              <a:avLst/>
              <a:gdLst>
                <a:gd name="T0" fmla="*/ 2028 w 2080"/>
                <a:gd name="T1" fmla="*/ 960 h 2139"/>
                <a:gd name="T2" fmla="*/ 1856 w 2080"/>
                <a:gd name="T3" fmla="*/ 959 h 2139"/>
                <a:gd name="T4" fmla="*/ 2059 w 2080"/>
                <a:gd name="T5" fmla="*/ 728 h 2139"/>
                <a:gd name="T6" fmla="*/ 1910 w 2080"/>
                <a:gd name="T7" fmla="*/ 560 h 2139"/>
                <a:gd name="T8" fmla="*/ 1751 w 2080"/>
                <a:gd name="T9" fmla="*/ 633 h 2139"/>
                <a:gd name="T10" fmla="*/ 1878 w 2080"/>
                <a:gd name="T11" fmla="*/ 391 h 2139"/>
                <a:gd name="T12" fmla="*/ 1691 w 2080"/>
                <a:gd name="T13" fmla="*/ 269 h 2139"/>
                <a:gd name="T14" fmla="*/ 1564 w 2080"/>
                <a:gd name="T15" fmla="*/ 401 h 2139"/>
                <a:gd name="T16" fmla="*/ 1535 w 2080"/>
                <a:gd name="T17" fmla="*/ 112 h 2139"/>
                <a:gd name="T18" fmla="*/ 1332 w 2080"/>
                <a:gd name="T19" fmla="*/ 53 h 2139"/>
                <a:gd name="T20" fmla="*/ 1266 w 2080"/>
                <a:gd name="T21" fmla="*/ 235 h 2139"/>
                <a:gd name="T22" fmla="*/ 1186 w 2080"/>
                <a:gd name="T23" fmla="*/ 15 h 2139"/>
                <a:gd name="T24" fmla="*/ 968 w 2080"/>
                <a:gd name="T25" fmla="*/ 204 h 2139"/>
                <a:gd name="T26" fmla="*/ 924 w 2080"/>
                <a:gd name="T27" fmla="*/ 208 h 2139"/>
                <a:gd name="T28" fmla="*/ 759 w 2080"/>
                <a:gd name="T29" fmla="*/ 33 h 2139"/>
                <a:gd name="T30" fmla="*/ 632 w 2080"/>
                <a:gd name="T31" fmla="*/ 311 h 2139"/>
                <a:gd name="T32" fmla="*/ 619 w 2080"/>
                <a:gd name="T33" fmla="*/ 320 h 2139"/>
                <a:gd name="T34" fmla="*/ 414 w 2080"/>
                <a:gd name="T35" fmla="*/ 203 h 2139"/>
                <a:gd name="T36" fmla="*/ 394 w 2080"/>
                <a:gd name="T37" fmla="*/ 520 h 2139"/>
                <a:gd name="T38" fmla="*/ 339 w 2080"/>
                <a:gd name="T39" fmla="*/ 605 h 2139"/>
                <a:gd name="T40" fmla="*/ 119 w 2080"/>
                <a:gd name="T41" fmla="*/ 554 h 2139"/>
                <a:gd name="T42" fmla="*/ 233 w 2080"/>
                <a:gd name="T43" fmla="*/ 859 h 2139"/>
                <a:gd name="T44" fmla="*/ 216 w 2080"/>
                <a:gd name="T45" fmla="*/ 948 h 2139"/>
                <a:gd name="T46" fmla="*/ 0 w 2080"/>
                <a:gd name="T47" fmla="*/ 1191 h 2139"/>
                <a:gd name="T48" fmla="*/ 216 w 2080"/>
                <a:gd name="T49" fmla="*/ 1190 h 2139"/>
                <a:gd name="T50" fmla="*/ 49 w 2080"/>
                <a:gd name="T51" fmla="*/ 1418 h 2139"/>
                <a:gd name="T52" fmla="*/ 253 w 2080"/>
                <a:gd name="T53" fmla="*/ 1635 h 2139"/>
                <a:gd name="T54" fmla="*/ 368 w 2080"/>
                <a:gd name="T55" fmla="*/ 1579 h 2139"/>
                <a:gd name="T56" fmla="*/ 245 w 2080"/>
                <a:gd name="T57" fmla="*/ 1773 h 2139"/>
                <a:gd name="T58" fmla="*/ 515 w 2080"/>
                <a:gd name="T59" fmla="*/ 1930 h 2139"/>
                <a:gd name="T60" fmla="*/ 620 w 2080"/>
                <a:gd name="T61" fmla="*/ 1817 h 2139"/>
                <a:gd name="T62" fmla="*/ 601 w 2080"/>
                <a:gd name="T63" fmla="*/ 2048 h 2139"/>
                <a:gd name="T64" fmla="*/ 911 w 2080"/>
                <a:gd name="T65" fmla="*/ 2112 h 2139"/>
                <a:gd name="T66" fmla="*/ 978 w 2080"/>
                <a:gd name="T67" fmla="*/ 2138 h 2139"/>
                <a:gd name="T68" fmla="*/ 1186 w 2080"/>
                <a:gd name="T69" fmla="*/ 1923 h 2139"/>
                <a:gd name="T70" fmla="*/ 1309 w 2080"/>
                <a:gd name="T71" fmla="*/ 1889 h 2139"/>
                <a:gd name="T72" fmla="*/ 1474 w 2080"/>
                <a:gd name="T73" fmla="*/ 2060 h 2139"/>
                <a:gd name="T74" fmla="*/ 1500 w 2080"/>
                <a:gd name="T75" fmla="*/ 1787 h 2139"/>
                <a:gd name="T76" fmla="*/ 1564 w 2080"/>
                <a:gd name="T77" fmla="*/ 1737 h 2139"/>
                <a:gd name="T78" fmla="*/ 1776 w 2080"/>
                <a:gd name="T79" fmla="*/ 1865 h 2139"/>
                <a:gd name="T80" fmla="*/ 1708 w 2080"/>
                <a:gd name="T81" fmla="*/ 1575 h 2139"/>
                <a:gd name="T82" fmla="*/ 1772 w 2080"/>
                <a:gd name="T83" fmla="*/ 1466 h 2139"/>
                <a:gd name="T84" fmla="*/ 2017 w 2080"/>
                <a:gd name="T85" fmla="*/ 1527 h 2139"/>
                <a:gd name="T86" fmla="*/ 1842 w 2080"/>
                <a:gd name="T87" fmla="*/ 1259 h 2139"/>
                <a:gd name="T88" fmla="*/ 1856 w 2080"/>
                <a:gd name="T89" fmla="*/ 1178 h 2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0" h="2139">
                  <a:moveTo>
                    <a:pt x="2028" y="1177"/>
                  </a:moveTo>
                  <a:lnTo>
                    <a:pt x="2028" y="960"/>
                  </a:lnTo>
                  <a:lnTo>
                    <a:pt x="1856" y="959"/>
                  </a:lnTo>
                  <a:lnTo>
                    <a:pt x="1856" y="959"/>
                  </a:lnTo>
                  <a:cubicBezTo>
                    <a:pt x="1851" y="917"/>
                    <a:pt x="1843" y="876"/>
                    <a:pt x="1832" y="835"/>
                  </a:cubicBezTo>
                  <a:lnTo>
                    <a:pt x="2059" y="728"/>
                  </a:lnTo>
                  <a:lnTo>
                    <a:pt x="1993" y="562"/>
                  </a:lnTo>
                  <a:lnTo>
                    <a:pt x="1910" y="560"/>
                  </a:lnTo>
                  <a:lnTo>
                    <a:pt x="1751" y="633"/>
                  </a:lnTo>
                  <a:lnTo>
                    <a:pt x="1751" y="633"/>
                  </a:lnTo>
                  <a:cubicBezTo>
                    <a:pt x="1737" y="609"/>
                    <a:pt x="1723" y="586"/>
                    <a:pt x="1708" y="564"/>
                  </a:cubicBezTo>
                  <a:lnTo>
                    <a:pt x="1878" y="391"/>
                  </a:lnTo>
                  <a:lnTo>
                    <a:pt x="1776" y="273"/>
                  </a:lnTo>
                  <a:lnTo>
                    <a:pt x="1691" y="269"/>
                  </a:lnTo>
                  <a:lnTo>
                    <a:pt x="1564" y="401"/>
                  </a:lnTo>
                  <a:lnTo>
                    <a:pt x="1564" y="401"/>
                  </a:lnTo>
                  <a:cubicBezTo>
                    <a:pt x="1532" y="374"/>
                    <a:pt x="1498" y="348"/>
                    <a:pt x="1463" y="326"/>
                  </a:cubicBezTo>
                  <a:lnTo>
                    <a:pt x="1535" y="112"/>
                  </a:lnTo>
                  <a:lnTo>
                    <a:pt x="1422" y="59"/>
                  </a:lnTo>
                  <a:lnTo>
                    <a:pt x="1332" y="53"/>
                  </a:lnTo>
                  <a:lnTo>
                    <a:pt x="1266" y="235"/>
                  </a:lnTo>
                  <a:lnTo>
                    <a:pt x="1266" y="235"/>
                  </a:lnTo>
                  <a:cubicBezTo>
                    <a:pt x="1240" y="227"/>
                    <a:pt x="1213" y="221"/>
                    <a:pt x="1186" y="216"/>
                  </a:cubicBezTo>
                  <a:lnTo>
                    <a:pt x="1186" y="15"/>
                  </a:lnTo>
                  <a:lnTo>
                    <a:pt x="968" y="0"/>
                  </a:lnTo>
                  <a:lnTo>
                    <a:pt x="968" y="204"/>
                  </a:lnTo>
                  <a:lnTo>
                    <a:pt x="968" y="204"/>
                  </a:lnTo>
                  <a:cubicBezTo>
                    <a:pt x="924" y="208"/>
                    <a:pt x="966" y="198"/>
                    <a:pt x="924" y="208"/>
                  </a:cubicBezTo>
                  <a:lnTo>
                    <a:pt x="855" y="39"/>
                  </a:lnTo>
                  <a:lnTo>
                    <a:pt x="759" y="33"/>
                  </a:lnTo>
                  <a:lnTo>
                    <a:pt x="549" y="116"/>
                  </a:lnTo>
                  <a:lnTo>
                    <a:pt x="632" y="311"/>
                  </a:lnTo>
                  <a:lnTo>
                    <a:pt x="632" y="311"/>
                  </a:lnTo>
                  <a:cubicBezTo>
                    <a:pt x="608" y="325"/>
                    <a:pt x="643" y="303"/>
                    <a:pt x="619" y="320"/>
                  </a:cubicBezTo>
                  <a:lnTo>
                    <a:pt x="515" y="208"/>
                  </a:lnTo>
                  <a:lnTo>
                    <a:pt x="414" y="203"/>
                  </a:lnTo>
                  <a:lnTo>
                    <a:pt x="245" y="365"/>
                  </a:lnTo>
                  <a:lnTo>
                    <a:pt x="394" y="520"/>
                  </a:lnTo>
                  <a:lnTo>
                    <a:pt x="394" y="520"/>
                  </a:lnTo>
                  <a:cubicBezTo>
                    <a:pt x="366" y="556"/>
                    <a:pt x="361" y="565"/>
                    <a:pt x="339" y="605"/>
                  </a:cubicBezTo>
                  <a:lnTo>
                    <a:pt x="223" y="557"/>
                  </a:lnTo>
                  <a:lnTo>
                    <a:pt x="119" y="554"/>
                  </a:lnTo>
                  <a:lnTo>
                    <a:pt x="31" y="780"/>
                  </a:lnTo>
                  <a:lnTo>
                    <a:pt x="233" y="859"/>
                  </a:lnTo>
                  <a:lnTo>
                    <a:pt x="233" y="859"/>
                  </a:lnTo>
                  <a:cubicBezTo>
                    <a:pt x="225" y="888"/>
                    <a:pt x="220" y="917"/>
                    <a:pt x="216" y="948"/>
                  </a:cubicBezTo>
                  <a:lnTo>
                    <a:pt x="0" y="946"/>
                  </a:lnTo>
                  <a:lnTo>
                    <a:pt x="0" y="1191"/>
                  </a:lnTo>
                  <a:lnTo>
                    <a:pt x="216" y="1190"/>
                  </a:lnTo>
                  <a:lnTo>
                    <a:pt x="216" y="1190"/>
                  </a:lnTo>
                  <a:cubicBezTo>
                    <a:pt x="223" y="1237"/>
                    <a:pt x="232" y="1283"/>
                    <a:pt x="246" y="1327"/>
                  </a:cubicBezTo>
                  <a:lnTo>
                    <a:pt x="49" y="1418"/>
                  </a:lnTo>
                  <a:lnTo>
                    <a:pt x="149" y="1638"/>
                  </a:lnTo>
                  <a:lnTo>
                    <a:pt x="253" y="1635"/>
                  </a:lnTo>
                  <a:lnTo>
                    <a:pt x="368" y="1579"/>
                  </a:lnTo>
                  <a:lnTo>
                    <a:pt x="368" y="1579"/>
                  </a:lnTo>
                  <a:cubicBezTo>
                    <a:pt x="383" y="1605"/>
                    <a:pt x="377" y="1594"/>
                    <a:pt x="394" y="1618"/>
                  </a:cubicBezTo>
                  <a:lnTo>
                    <a:pt x="245" y="1773"/>
                  </a:lnTo>
                  <a:lnTo>
                    <a:pt x="414" y="1936"/>
                  </a:lnTo>
                  <a:lnTo>
                    <a:pt x="515" y="1930"/>
                  </a:lnTo>
                  <a:lnTo>
                    <a:pt x="620" y="1817"/>
                  </a:lnTo>
                  <a:lnTo>
                    <a:pt x="620" y="1817"/>
                  </a:lnTo>
                  <a:cubicBezTo>
                    <a:pt x="657" y="1843"/>
                    <a:pt x="634" y="1830"/>
                    <a:pt x="674" y="1850"/>
                  </a:cubicBezTo>
                  <a:lnTo>
                    <a:pt x="601" y="2048"/>
                  </a:lnTo>
                  <a:lnTo>
                    <a:pt x="830" y="2124"/>
                  </a:lnTo>
                  <a:lnTo>
                    <a:pt x="911" y="2112"/>
                  </a:lnTo>
                  <a:lnTo>
                    <a:pt x="981" y="1918"/>
                  </a:lnTo>
                  <a:lnTo>
                    <a:pt x="978" y="2138"/>
                  </a:lnTo>
                  <a:lnTo>
                    <a:pt x="1186" y="2123"/>
                  </a:lnTo>
                  <a:lnTo>
                    <a:pt x="1186" y="1923"/>
                  </a:lnTo>
                  <a:lnTo>
                    <a:pt x="1186" y="1923"/>
                  </a:lnTo>
                  <a:cubicBezTo>
                    <a:pt x="1228" y="1914"/>
                    <a:pt x="1269" y="1903"/>
                    <a:pt x="1309" y="1889"/>
                  </a:cubicBezTo>
                  <a:lnTo>
                    <a:pt x="1384" y="2066"/>
                  </a:lnTo>
                  <a:lnTo>
                    <a:pt x="1474" y="2060"/>
                  </a:lnTo>
                  <a:lnTo>
                    <a:pt x="1596" y="1994"/>
                  </a:lnTo>
                  <a:lnTo>
                    <a:pt x="1500" y="1787"/>
                  </a:lnTo>
                  <a:lnTo>
                    <a:pt x="1500" y="1787"/>
                  </a:lnTo>
                  <a:cubicBezTo>
                    <a:pt x="1522" y="1772"/>
                    <a:pt x="1543" y="1755"/>
                    <a:pt x="1564" y="1737"/>
                  </a:cubicBezTo>
                  <a:lnTo>
                    <a:pt x="1691" y="1869"/>
                  </a:lnTo>
                  <a:lnTo>
                    <a:pt x="1776" y="1865"/>
                  </a:lnTo>
                  <a:lnTo>
                    <a:pt x="1873" y="1754"/>
                  </a:lnTo>
                  <a:lnTo>
                    <a:pt x="1708" y="1575"/>
                  </a:lnTo>
                  <a:lnTo>
                    <a:pt x="1708" y="1575"/>
                  </a:lnTo>
                  <a:cubicBezTo>
                    <a:pt x="1731" y="1540"/>
                    <a:pt x="1752" y="1503"/>
                    <a:pt x="1772" y="1466"/>
                  </a:cubicBezTo>
                  <a:lnTo>
                    <a:pt x="1934" y="1530"/>
                  </a:lnTo>
                  <a:lnTo>
                    <a:pt x="2017" y="1527"/>
                  </a:lnTo>
                  <a:lnTo>
                    <a:pt x="2079" y="1345"/>
                  </a:lnTo>
                  <a:lnTo>
                    <a:pt x="1842" y="1259"/>
                  </a:lnTo>
                  <a:lnTo>
                    <a:pt x="1842" y="1259"/>
                  </a:lnTo>
                  <a:cubicBezTo>
                    <a:pt x="1849" y="1232"/>
                    <a:pt x="1853" y="1206"/>
                    <a:pt x="1856" y="1178"/>
                  </a:cubicBezTo>
                  <a:lnTo>
                    <a:pt x="2028" y="1177"/>
                  </a:lnTo>
                </a:path>
              </a:pathLst>
            </a:custGeom>
            <a:solidFill>
              <a:srgbClr val="FE97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A7F913C-7945-1640-A7CF-662D819D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8433" y="5731931"/>
              <a:ext cx="2498091" cy="2646404"/>
            </a:xfrm>
            <a:custGeom>
              <a:avLst/>
              <a:gdLst>
                <a:gd name="connsiteX0" fmla="*/ 1192356 w 2498091"/>
                <a:gd name="connsiteY0" fmla="*/ 0 h 2646404"/>
                <a:gd name="connsiteX1" fmla="*/ 1461477 w 2498091"/>
                <a:gd name="connsiteY1" fmla="*/ 18672 h 2646404"/>
                <a:gd name="connsiteX2" fmla="*/ 1461477 w 2498091"/>
                <a:gd name="connsiteY2" fmla="*/ 267628 h 2646404"/>
                <a:gd name="connsiteX3" fmla="*/ 1558659 w 2498091"/>
                <a:gd name="connsiteY3" fmla="*/ 291279 h 2646404"/>
                <a:gd name="connsiteX4" fmla="*/ 1640891 w 2498091"/>
                <a:gd name="connsiteY4" fmla="*/ 65974 h 2646404"/>
                <a:gd name="connsiteX5" fmla="*/ 1882601 w 2498091"/>
                <a:gd name="connsiteY5" fmla="*/ 180493 h 2646404"/>
                <a:gd name="connsiteX6" fmla="*/ 1801616 w 2498091"/>
                <a:gd name="connsiteY6" fmla="*/ 403309 h 2646404"/>
                <a:gd name="connsiteX7" fmla="*/ 1926209 w 2498091"/>
                <a:gd name="connsiteY7" fmla="*/ 496668 h 2646404"/>
                <a:gd name="connsiteX8" fmla="*/ 2081950 w 2498091"/>
                <a:gd name="connsiteY8" fmla="*/ 332357 h 2646404"/>
                <a:gd name="connsiteX9" fmla="*/ 2257627 w 2498091"/>
                <a:gd name="connsiteY9" fmla="*/ 534011 h 2646404"/>
                <a:gd name="connsiteX10" fmla="*/ 2104377 w 2498091"/>
                <a:gd name="connsiteY10" fmla="*/ 697078 h 2646404"/>
                <a:gd name="connsiteX11" fmla="*/ 2156706 w 2498091"/>
                <a:gd name="connsiteY11" fmla="*/ 782967 h 2646404"/>
                <a:gd name="connsiteX12" fmla="*/ 2352317 w 2498091"/>
                <a:gd name="connsiteY12" fmla="*/ 692098 h 2646404"/>
                <a:gd name="connsiteX13" fmla="*/ 2450746 w 2498091"/>
                <a:gd name="connsiteY13" fmla="*/ 941055 h 2646404"/>
                <a:gd name="connsiteX14" fmla="*/ 2257627 w 2498091"/>
                <a:gd name="connsiteY14" fmla="*/ 1034413 h 2646404"/>
                <a:gd name="connsiteX15" fmla="*/ 2286283 w 2498091"/>
                <a:gd name="connsiteY15" fmla="*/ 1187521 h 2646404"/>
                <a:gd name="connsiteX16" fmla="*/ 2498091 w 2498091"/>
                <a:gd name="connsiteY16" fmla="*/ 1188766 h 2646404"/>
                <a:gd name="connsiteX17" fmla="*/ 2498091 w 2498091"/>
                <a:gd name="connsiteY17" fmla="*/ 1456394 h 2646404"/>
                <a:gd name="connsiteX18" fmla="*/ 2286283 w 2498091"/>
                <a:gd name="connsiteY18" fmla="*/ 1458883 h 2646404"/>
                <a:gd name="connsiteX19" fmla="*/ 2270086 w 2498091"/>
                <a:gd name="connsiteY19" fmla="*/ 1558466 h 2646404"/>
                <a:gd name="connsiteX20" fmla="*/ 2469435 w 2498091"/>
                <a:gd name="connsiteY20" fmla="*/ 1640621 h 2646404"/>
                <a:gd name="connsiteX21" fmla="*/ 2382219 w 2498091"/>
                <a:gd name="connsiteY21" fmla="*/ 1893312 h 2646404"/>
                <a:gd name="connsiteX22" fmla="*/ 2182871 w 2498091"/>
                <a:gd name="connsiteY22" fmla="*/ 1813646 h 2646404"/>
                <a:gd name="connsiteX23" fmla="*/ 2104377 w 2498091"/>
                <a:gd name="connsiteY23" fmla="*/ 1949327 h 2646404"/>
                <a:gd name="connsiteX24" fmla="*/ 2257627 w 2498091"/>
                <a:gd name="connsiteY24" fmla="*/ 2112393 h 2646404"/>
                <a:gd name="connsiteX25" fmla="*/ 2081950 w 2498091"/>
                <a:gd name="connsiteY25" fmla="*/ 2314048 h 2646404"/>
                <a:gd name="connsiteX26" fmla="*/ 1926209 w 2498091"/>
                <a:gd name="connsiteY26" fmla="*/ 2149737 h 2646404"/>
                <a:gd name="connsiteX27" fmla="*/ 1847715 w 2498091"/>
                <a:gd name="connsiteY27" fmla="*/ 2211976 h 2646404"/>
                <a:gd name="connsiteX28" fmla="*/ 1938668 w 2498091"/>
                <a:gd name="connsiteY28" fmla="*/ 2429812 h 2646404"/>
                <a:gd name="connsiteX29" fmla="*/ 1705679 w 2498091"/>
                <a:gd name="connsiteY29" fmla="*/ 2556780 h 2646404"/>
                <a:gd name="connsiteX30" fmla="*/ 1612234 w 2498091"/>
                <a:gd name="connsiteY30" fmla="*/ 2337699 h 2646404"/>
                <a:gd name="connsiteX31" fmla="*/ 1461477 w 2498091"/>
                <a:gd name="connsiteY31" fmla="*/ 2380021 h 2646404"/>
                <a:gd name="connsiteX32" fmla="*/ 1461477 w 2498091"/>
                <a:gd name="connsiteY32" fmla="*/ 2628977 h 2646404"/>
                <a:gd name="connsiteX33" fmla="*/ 1192356 w 2498091"/>
                <a:gd name="connsiteY33" fmla="*/ 2646404 h 2646404"/>
                <a:gd name="connsiteX34" fmla="*/ 1192356 w 2498091"/>
                <a:gd name="connsiteY34" fmla="*/ 2393714 h 2646404"/>
                <a:gd name="connsiteX35" fmla="*/ 1091435 w 2498091"/>
                <a:gd name="connsiteY35" fmla="*/ 2380021 h 2646404"/>
                <a:gd name="connsiteX36" fmla="*/ 1004220 w 2498091"/>
                <a:gd name="connsiteY36" fmla="*/ 2621509 h 2646404"/>
                <a:gd name="connsiteX37" fmla="*/ 741329 w 2498091"/>
                <a:gd name="connsiteY37" fmla="*/ 2534374 h 2646404"/>
                <a:gd name="connsiteX38" fmla="*/ 829790 w 2498091"/>
                <a:gd name="connsiteY38" fmla="*/ 2289152 h 2646404"/>
                <a:gd name="connsiteX39" fmla="*/ 691492 w 2498091"/>
                <a:gd name="connsiteY39" fmla="*/ 2203262 h 2646404"/>
                <a:gd name="connsiteX40" fmla="*/ 510832 w 2498091"/>
                <a:gd name="connsiteY40" fmla="*/ 2394959 h 2646404"/>
                <a:gd name="connsiteX41" fmla="*/ 302761 w 2498091"/>
                <a:gd name="connsiteY41" fmla="*/ 2194549 h 2646404"/>
                <a:gd name="connsiteX42" fmla="*/ 485913 w 2498091"/>
                <a:gd name="connsiteY42" fmla="*/ 2002853 h 2646404"/>
                <a:gd name="connsiteX43" fmla="*/ 423616 w 2498091"/>
                <a:gd name="connsiteY43" fmla="*/ 1911984 h 2646404"/>
                <a:gd name="connsiteX44" fmla="*/ 184398 w 2498091"/>
                <a:gd name="connsiteY44" fmla="*/ 2027748 h 2646404"/>
                <a:gd name="connsiteX45" fmla="*/ 61051 w 2498091"/>
                <a:gd name="connsiteY45" fmla="*/ 1755141 h 2646404"/>
                <a:gd name="connsiteX46" fmla="*/ 302761 w 2498091"/>
                <a:gd name="connsiteY46" fmla="*/ 1641866 h 2646404"/>
                <a:gd name="connsiteX47" fmla="*/ 266629 w 2498091"/>
                <a:gd name="connsiteY47" fmla="*/ 1472576 h 2646404"/>
                <a:gd name="connsiteX48" fmla="*/ 0 w 2498091"/>
                <a:gd name="connsiteY48" fmla="*/ 1475066 h 2646404"/>
                <a:gd name="connsiteX49" fmla="*/ 0 w 2498091"/>
                <a:gd name="connsiteY49" fmla="*/ 1171339 h 2646404"/>
                <a:gd name="connsiteX50" fmla="*/ 266629 w 2498091"/>
                <a:gd name="connsiteY50" fmla="*/ 1172584 h 2646404"/>
                <a:gd name="connsiteX51" fmla="*/ 286564 w 2498091"/>
                <a:gd name="connsiteY51" fmla="*/ 1064288 h 2646404"/>
                <a:gd name="connsiteX52" fmla="*/ 38624 w 2498091"/>
                <a:gd name="connsiteY52" fmla="*/ 965950 h 2646404"/>
                <a:gd name="connsiteX53" fmla="*/ 147020 w 2498091"/>
                <a:gd name="connsiteY53" fmla="*/ 685875 h 2646404"/>
                <a:gd name="connsiteX54" fmla="*/ 392468 w 2498091"/>
                <a:gd name="connsiteY54" fmla="*/ 787947 h 2646404"/>
                <a:gd name="connsiteX55" fmla="*/ 485913 w 2498091"/>
                <a:gd name="connsiteY55" fmla="*/ 644797 h 2646404"/>
                <a:gd name="connsiteX56" fmla="*/ 302761 w 2498091"/>
                <a:gd name="connsiteY56" fmla="*/ 451856 h 2646404"/>
                <a:gd name="connsiteX57" fmla="*/ 510832 w 2498091"/>
                <a:gd name="connsiteY57" fmla="*/ 251446 h 2646404"/>
                <a:gd name="connsiteX58" fmla="*/ 691492 w 2498091"/>
                <a:gd name="connsiteY58" fmla="*/ 444387 h 2646404"/>
                <a:gd name="connsiteX59" fmla="*/ 778707 w 2498091"/>
                <a:gd name="connsiteY59" fmla="*/ 385882 h 2646404"/>
                <a:gd name="connsiteX60" fmla="*/ 676540 w 2498091"/>
                <a:gd name="connsiteY60" fmla="*/ 144395 h 2646404"/>
                <a:gd name="connsiteX61" fmla="*/ 935694 w 2498091"/>
                <a:gd name="connsiteY61" fmla="*/ 41078 h 2646404"/>
                <a:gd name="connsiteX62" fmla="*/ 1035368 w 2498091"/>
                <a:gd name="connsiteY62" fmla="*/ 280076 h 2646404"/>
                <a:gd name="connsiteX63" fmla="*/ 1192356 w 2498091"/>
                <a:gd name="connsiteY63" fmla="*/ 252691 h 264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498091" h="2646404">
                  <a:moveTo>
                    <a:pt x="1192356" y="0"/>
                  </a:moveTo>
                  <a:lnTo>
                    <a:pt x="1461477" y="18672"/>
                  </a:lnTo>
                  <a:lnTo>
                    <a:pt x="1461477" y="267628"/>
                  </a:lnTo>
                  <a:cubicBezTo>
                    <a:pt x="1493871" y="273852"/>
                    <a:pt x="1527511" y="281321"/>
                    <a:pt x="1558659" y="291279"/>
                  </a:cubicBezTo>
                  <a:lnTo>
                    <a:pt x="1640891" y="65974"/>
                  </a:lnTo>
                  <a:lnTo>
                    <a:pt x="1882601" y="180493"/>
                  </a:lnTo>
                  <a:lnTo>
                    <a:pt x="1801616" y="403309"/>
                  </a:lnTo>
                  <a:cubicBezTo>
                    <a:pt x="1845223" y="430694"/>
                    <a:pt x="1886339" y="463059"/>
                    <a:pt x="1926209" y="496668"/>
                  </a:cubicBezTo>
                  <a:lnTo>
                    <a:pt x="2081950" y="332357"/>
                  </a:lnTo>
                  <a:lnTo>
                    <a:pt x="2257627" y="534011"/>
                  </a:lnTo>
                  <a:lnTo>
                    <a:pt x="2104377" y="697078"/>
                  </a:lnTo>
                  <a:cubicBezTo>
                    <a:pt x="2121820" y="725707"/>
                    <a:pt x="2139263" y="754337"/>
                    <a:pt x="2156706" y="782967"/>
                  </a:cubicBezTo>
                  <a:lnTo>
                    <a:pt x="2352317" y="692098"/>
                  </a:lnTo>
                  <a:lnTo>
                    <a:pt x="2450746" y="941055"/>
                  </a:lnTo>
                  <a:lnTo>
                    <a:pt x="2257627" y="1034413"/>
                  </a:lnTo>
                  <a:cubicBezTo>
                    <a:pt x="2270086" y="1084204"/>
                    <a:pt x="2280053" y="1133996"/>
                    <a:pt x="2286283" y="1187521"/>
                  </a:cubicBezTo>
                  <a:lnTo>
                    <a:pt x="2498091" y="1188766"/>
                  </a:lnTo>
                  <a:lnTo>
                    <a:pt x="2498091" y="1456394"/>
                  </a:lnTo>
                  <a:lnTo>
                    <a:pt x="2286283" y="1458883"/>
                  </a:lnTo>
                  <a:cubicBezTo>
                    <a:pt x="2282545" y="1492493"/>
                    <a:pt x="2277561" y="1524857"/>
                    <a:pt x="2270086" y="1558466"/>
                  </a:cubicBezTo>
                  <a:lnTo>
                    <a:pt x="2469435" y="1640621"/>
                  </a:lnTo>
                  <a:lnTo>
                    <a:pt x="2382219" y="1893312"/>
                  </a:lnTo>
                  <a:lnTo>
                    <a:pt x="2182871" y="1813646"/>
                  </a:lnTo>
                  <a:cubicBezTo>
                    <a:pt x="2159198" y="1860948"/>
                    <a:pt x="2133033" y="1907005"/>
                    <a:pt x="2104377" y="1949327"/>
                  </a:cubicBezTo>
                  <a:lnTo>
                    <a:pt x="2257627" y="2112393"/>
                  </a:lnTo>
                  <a:lnTo>
                    <a:pt x="2081950" y="2314048"/>
                  </a:lnTo>
                  <a:lnTo>
                    <a:pt x="1926209" y="2149737"/>
                  </a:lnTo>
                  <a:cubicBezTo>
                    <a:pt x="1901290" y="2172143"/>
                    <a:pt x="1873880" y="2193304"/>
                    <a:pt x="1847715" y="2211976"/>
                  </a:cubicBezTo>
                  <a:lnTo>
                    <a:pt x="1938668" y="2429812"/>
                  </a:lnTo>
                  <a:lnTo>
                    <a:pt x="1705679" y="2556780"/>
                  </a:lnTo>
                  <a:lnTo>
                    <a:pt x="1612234" y="2337699"/>
                  </a:lnTo>
                  <a:cubicBezTo>
                    <a:pt x="1562397" y="2355126"/>
                    <a:pt x="1513806" y="2368818"/>
                    <a:pt x="1461477" y="2380021"/>
                  </a:cubicBezTo>
                  <a:lnTo>
                    <a:pt x="1461477" y="2628977"/>
                  </a:lnTo>
                  <a:lnTo>
                    <a:pt x="1192356" y="2646404"/>
                  </a:lnTo>
                  <a:lnTo>
                    <a:pt x="1192356" y="2393714"/>
                  </a:lnTo>
                  <a:cubicBezTo>
                    <a:pt x="1157470" y="2391224"/>
                    <a:pt x="1123829" y="2386245"/>
                    <a:pt x="1091435" y="2380021"/>
                  </a:cubicBezTo>
                  <a:lnTo>
                    <a:pt x="1004220" y="2621509"/>
                  </a:lnTo>
                  <a:lnTo>
                    <a:pt x="741329" y="2534374"/>
                  </a:lnTo>
                  <a:lnTo>
                    <a:pt x="829790" y="2289152"/>
                  </a:lnTo>
                  <a:cubicBezTo>
                    <a:pt x="781199" y="2264257"/>
                    <a:pt x="735099" y="2235627"/>
                    <a:pt x="691492" y="2203262"/>
                  </a:cubicBezTo>
                  <a:lnTo>
                    <a:pt x="510832" y="2394959"/>
                  </a:lnTo>
                  <a:lnTo>
                    <a:pt x="302761" y="2194549"/>
                  </a:lnTo>
                  <a:lnTo>
                    <a:pt x="485913" y="2002853"/>
                  </a:lnTo>
                  <a:cubicBezTo>
                    <a:pt x="463486" y="1974223"/>
                    <a:pt x="442305" y="1944348"/>
                    <a:pt x="423616" y="1911984"/>
                  </a:cubicBezTo>
                  <a:lnTo>
                    <a:pt x="184398" y="2027748"/>
                  </a:lnTo>
                  <a:lnTo>
                    <a:pt x="61051" y="1755141"/>
                  </a:lnTo>
                  <a:lnTo>
                    <a:pt x="302761" y="1641866"/>
                  </a:lnTo>
                  <a:cubicBezTo>
                    <a:pt x="286564" y="1588341"/>
                    <a:pt x="274105" y="1531081"/>
                    <a:pt x="266629" y="1472576"/>
                  </a:cubicBezTo>
                  <a:lnTo>
                    <a:pt x="0" y="1475066"/>
                  </a:lnTo>
                  <a:lnTo>
                    <a:pt x="0" y="1171339"/>
                  </a:lnTo>
                  <a:lnTo>
                    <a:pt x="266629" y="1172584"/>
                  </a:lnTo>
                  <a:cubicBezTo>
                    <a:pt x="271613" y="1135240"/>
                    <a:pt x="277843" y="1100387"/>
                    <a:pt x="286564" y="1064288"/>
                  </a:cubicBezTo>
                  <a:lnTo>
                    <a:pt x="38624" y="965950"/>
                  </a:lnTo>
                  <a:lnTo>
                    <a:pt x="147020" y="685875"/>
                  </a:lnTo>
                  <a:lnTo>
                    <a:pt x="392468" y="787947"/>
                  </a:lnTo>
                  <a:cubicBezTo>
                    <a:pt x="421125" y="736911"/>
                    <a:pt x="452273" y="689609"/>
                    <a:pt x="485913" y="644797"/>
                  </a:cubicBezTo>
                  <a:lnTo>
                    <a:pt x="302761" y="451856"/>
                  </a:lnTo>
                  <a:lnTo>
                    <a:pt x="510832" y="251446"/>
                  </a:lnTo>
                  <a:lnTo>
                    <a:pt x="691492" y="444387"/>
                  </a:lnTo>
                  <a:cubicBezTo>
                    <a:pt x="718902" y="423226"/>
                    <a:pt x="748804" y="403309"/>
                    <a:pt x="778707" y="385882"/>
                  </a:cubicBezTo>
                  <a:lnTo>
                    <a:pt x="676540" y="144395"/>
                  </a:lnTo>
                  <a:lnTo>
                    <a:pt x="935694" y="41078"/>
                  </a:lnTo>
                  <a:lnTo>
                    <a:pt x="1035368" y="280076"/>
                  </a:lnTo>
                  <a:cubicBezTo>
                    <a:pt x="1086452" y="266383"/>
                    <a:pt x="1138781" y="257670"/>
                    <a:pt x="1192356" y="252691"/>
                  </a:cubicBezTo>
                  <a:close/>
                </a:path>
              </a:pathLst>
            </a:custGeom>
            <a:gradFill>
              <a:gsLst>
                <a:gs pos="99000">
                  <a:srgbClr val="FFCC3A"/>
                </a:gs>
                <a:gs pos="74000">
                  <a:srgbClr val="FFBC46"/>
                </a:gs>
                <a:gs pos="30000">
                  <a:srgbClr val="FEAC52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50B66B1-066F-4647-A43A-857521723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7327" y="6495460"/>
              <a:ext cx="576768" cy="1120582"/>
            </a:xfrm>
            <a:custGeom>
              <a:avLst/>
              <a:gdLst>
                <a:gd name="T0" fmla="*/ 45 w 461"/>
                <a:gd name="T1" fmla="*/ 0 h 901"/>
                <a:gd name="T2" fmla="*/ 45 w 461"/>
                <a:gd name="T3" fmla="*/ 0 h 901"/>
                <a:gd name="T4" fmla="*/ 0 w 461"/>
                <a:gd name="T5" fmla="*/ 2 h 901"/>
                <a:gd name="T6" fmla="*/ 0 w 461"/>
                <a:gd name="T7" fmla="*/ 2 h 901"/>
                <a:gd name="T8" fmla="*/ 373 w 461"/>
                <a:gd name="T9" fmla="*/ 450 h 901"/>
                <a:gd name="T10" fmla="*/ 373 w 461"/>
                <a:gd name="T11" fmla="*/ 450 h 901"/>
                <a:gd name="T12" fmla="*/ 0 w 461"/>
                <a:gd name="T13" fmla="*/ 899 h 901"/>
                <a:gd name="T14" fmla="*/ 0 w 461"/>
                <a:gd name="T15" fmla="*/ 899 h 901"/>
                <a:gd name="T16" fmla="*/ 45 w 461"/>
                <a:gd name="T17" fmla="*/ 900 h 901"/>
                <a:gd name="T18" fmla="*/ 45 w 461"/>
                <a:gd name="T19" fmla="*/ 900 h 901"/>
                <a:gd name="T20" fmla="*/ 460 w 461"/>
                <a:gd name="T21" fmla="*/ 450 h 901"/>
                <a:gd name="T22" fmla="*/ 460 w 461"/>
                <a:gd name="T23" fmla="*/ 450 h 901"/>
                <a:gd name="T24" fmla="*/ 45 w 461"/>
                <a:gd name="T2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901">
                  <a:moveTo>
                    <a:pt x="45" y="0"/>
                  </a:moveTo>
                  <a:lnTo>
                    <a:pt x="45" y="0"/>
                  </a:lnTo>
                  <a:cubicBezTo>
                    <a:pt x="30" y="0"/>
                    <a:pt x="14" y="0"/>
                    <a:pt x="0" y="2"/>
                  </a:cubicBezTo>
                  <a:lnTo>
                    <a:pt x="0" y="2"/>
                  </a:lnTo>
                  <a:cubicBezTo>
                    <a:pt x="211" y="32"/>
                    <a:pt x="373" y="224"/>
                    <a:pt x="373" y="450"/>
                  </a:cubicBezTo>
                  <a:lnTo>
                    <a:pt x="373" y="450"/>
                  </a:lnTo>
                  <a:cubicBezTo>
                    <a:pt x="373" y="677"/>
                    <a:pt x="211" y="869"/>
                    <a:pt x="0" y="899"/>
                  </a:cubicBezTo>
                  <a:lnTo>
                    <a:pt x="0" y="899"/>
                  </a:lnTo>
                  <a:cubicBezTo>
                    <a:pt x="14" y="900"/>
                    <a:pt x="30" y="900"/>
                    <a:pt x="45" y="900"/>
                  </a:cubicBezTo>
                  <a:lnTo>
                    <a:pt x="45" y="900"/>
                  </a:lnTo>
                  <a:cubicBezTo>
                    <a:pt x="277" y="894"/>
                    <a:pt x="460" y="692"/>
                    <a:pt x="460" y="450"/>
                  </a:cubicBezTo>
                  <a:lnTo>
                    <a:pt x="460" y="450"/>
                  </a:lnTo>
                  <a:cubicBezTo>
                    <a:pt x="460" y="208"/>
                    <a:pt x="277" y="7"/>
                    <a:pt x="45" y="0"/>
                  </a:cubicBezTo>
                </a:path>
              </a:pathLst>
            </a:custGeom>
            <a:solidFill>
              <a:srgbClr val="FE97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B2DC494-E8FF-BB4B-A365-EBF8FA02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8443" y="6495460"/>
              <a:ext cx="955791" cy="1120582"/>
            </a:xfrm>
            <a:custGeom>
              <a:avLst/>
              <a:gdLst>
                <a:gd name="T0" fmla="*/ 765 w 766"/>
                <a:gd name="T1" fmla="*/ 448 h 898"/>
                <a:gd name="T2" fmla="*/ 765 w 766"/>
                <a:gd name="T3" fmla="*/ 448 h 898"/>
                <a:gd name="T4" fmla="*/ 392 w 766"/>
                <a:gd name="T5" fmla="*/ 0 h 898"/>
                <a:gd name="T6" fmla="*/ 392 w 766"/>
                <a:gd name="T7" fmla="*/ 0 h 898"/>
                <a:gd name="T8" fmla="*/ 0 w 766"/>
                <a:gd name="T9" fmla="*/ 448 h 898"/>
                <a:gd name="T10" fmla="*/ 0 w 766"/>
                <a:gd name="T11" fmla="*/ 448 h 898"/>
                <a:gd name="T12" fmla="*/ 392 w 766"/>
                <a:gd name="T13" fmla="*/ 897 h 898"/>
                <a:gd name="T14" fmla="*/ 392 w 766"/>
                <a:gd name="T15" fmla="*/ 897 h 898"/>
                <a:gd name="T16" fmla="*/ 765 w 766"/>
                <a:gd name="T17" fmla="*/ 44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898">
                  <a:moveTo>
                    <a:pt x="765" y="448"/>
                  </a:moveTo>
                  <a:lnTo>
                    <a:pt x="765" y="448"/>
                  </a:lnTo>
                  <a:cubicBezTo>
                    <a:pt x="765" y="222"/>
                    <a:pt x="603" y="30"/>
                    <a:pt x="392" y="0"/>
                  </a:cubicBezTo>
                  <a:lnTo>
                    <a:pt x="392" y="0"/>
                  </a:lnTo>
                  <a:cubicBezTo>
                    <a:pt x="174" y="19"/>
                    <a:pt x="0" y="210"/>
                    <a:pt x="0" y="448"/>
                  </a:cubicBezTo>
                  <a:lnTo>
                    <a:pt x="0" y="448"/>
                  </a:lnTo>
                  <a:cubicBezTo>
                    <a:pt x="0" y="687"/>
                    <a:pt x="174" y="878"/>
                    <a:pt x="392" y="897"/>
                  </a:cubicBezTo>
                  <a:lnTo>
                    <a:pt x="392" y="897"/>
                  </a:lnTo>
                  <a:cubicBezTo>
                    <a:pt x="603" y="867"/>
                    <a:pt x="765" y="675"/>
                    <a:pt x="765" y="4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3ED8762-D296-4346-8195-D00B326A0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960" y="8352109"/>
              <a:ext cx="285639" cy="527332"/>
            </a:xfrm>
            <a:custGeom>
              <a:avLst/>
              <a:gdLst>
                <a:gd name="T0" fmla="*/ 0 w 228"/>
                <a:gd name="T1" fmla="*/ 0 h 422"/>
                <a:gd name="T2" fmla="*/ 0 w 228"/>
                <a:gd name="T3" fmla="*/ 0 h 422"/>
                <a:gd name="T4" fmla="*/ 227 w 228"/>
                <a:gd name="T5" fmla="*/ 421 h 422"/>
                <a:gd name="T6" fmla="*/ 0 w 228"/>
                <a:gd name="T7" fmla="*/ 421 h 422"/>
                <a:gd name="T8" fmla="*/ 0 w 228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2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2" y="113"/>
                    <a:pt x="227" y="421"/>
                  </a:cubicBezTo>
                  <a:lnTo>
                    <a:pt x="0" y="421"/>
                  </a:lnTo>
                  <a:lnTo>
                    <a:pt x="0" y="0"/>
                  </a:lnTo>
                </a:path>
              </a:pathLst>
            </a:custGeom>
            <a:solidFill>
              <a:srgbClr val="FFCC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53C2497-9C19-F641-A38B-62FA62288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7725" y="8291690"/>
              <a:ext cx="581724" cy="927080"/>
            </a:xfrm>
            <a:custGeom>
              <a:avLst/>
              <a:gdLst>
                <a:gd name="connsiteX0" fmla="*/ 244095 w 581724"/>
                <a:gd name="connsiteY0" fmla="*/ 0 h 927080"/>
                <a:gd name="connsiteX1" fmla="*/ 320345 w 581724"/>
                <a:gd name="connsiteY1" fmla="*/ 0 h 927080"/>
                <a:gd name="connsiteX2" fmla="*/ 401594 w 581724"/>
                <a:gd name="connsiteY2" fmla="*/ 22369 h 927080"/>
                <a:gd name="connsiteX3" fmla="*/ 581592 w 581724"/>
                <a:gd name="connsiteY3" fmla="*/ 263460 h 927080"/>
                <a:gd name="connsiteX4" fmla="*/ 566592 w 581724"/>
                <a:gd name="connsiteY4" fmla="*/ 927080 h 927080"/>
                <a:gd name="connsiteX5" fmla="*/ 75347 w 581724"/>
                <a:gd name="connsiteY5" fmla="*/ 927080 h 927080"/>
                <a:gd name="connsiteX6" fmla="*/ 1598 w 581724"/>
                <a:gd name="connsiteY6" fmla="*/ 279615 h 927080"/>
                <a:gd name="connsiteX7" fmla="*/ 181596 w 581724"/>
                <a:gd name="connsiteY7" fmla="*/ 17399 h 92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724" h="927080">
                  <a:moveTo>
                    <a:pt x="244095" y="0"/>
                  </a:moveTo>
                  <a:lnTo>
                    <a:pt x="320345" y="0"/>
                  </a:lnTo>
                  <a:lnTo>
                    <a:pt x="401594" y="22369"/>
                  </a:lnTo>
                  <a:cubicBezTo>
                    <a:pt x="509093" y="50952"/>
                    <a:pt x="585342" y="150371"/>
                    <a:pt x="581592" y="263460"/>
                  </a:cubicBezTo>
                  <a:lnTo>
                    <a:pt x="566592" y="927080"/>
                  </a:lnTo>
                  <a:lnTo>
                    <a:pt x="75347" y="927080"/>
                  </a:lnTo>
                  <a:lnTo>
                    <a:pt x="1598" y="279615"/>
                  </a:lnTo>
                  <a:cubicBezTo>
                    <a:pt x="-12152" y="160313"/>
                    <a:pt x="64097" y="48467"/>
                    <a:pt x="181596" y="17399"/>
                  </a:cubicBezTo>
                  <a:close/>
                </a:path>
              </a:pathLst>
            </a:custGeom>
            <a:gradFill>
              <a:gsLst>
                <a:gs pos="29000">
                  <a:srgbClr val="FE9746"/>
                </a:gs>
                <a:gs pos="76000">
                  <a:srgbClr val="FFCC3A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44020D6-2FBD-5146-A4F8-657E0432D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1463" y="7616042"/>
              <a:ext cx="4355988" cy="2449899"/>
            </a:xfrm>
            <a:custGeom>
              <a:avLst/>
              <a:gdLst>
                <a:gd name="T0" fmla="*/ 3438 w 3499"/>
                <a:gd name="T1" fmla="*/ 901 h 1967"/>
                <a:gd name="T2" fmla="*/ 2884 w 3499"/>
                <a:gd name="T3" fmla="*/ 1132 h 1967"/>
                <a:gd name="T4" fmla="*/ 2501 w 3499"/>
                <a:gd name="T5" fmla="*/ 859 h 1967"/>
                <a:gd name="T6" fmla="*/ 2574 w 3499"/>
                <a:gd name="T7" fmla="*/ 394 h 1967"/>
                <a:gd name="T8" fmla="*/ 3163 w 3499"/>
                <a:gd name="T9" fmla="*/ 147 h 1967"/>
                <a:gd name="T10" fmla="*/ 3163 w 3499"/>
                <a:gd name="T11" fmla="*/ 147 h 1967"/>
                <a:gd name="T12" fmla="*/ 3166 w 3499"/>
                <a:gd name="T13" fmla="*/ 80 h 1967"/>
                <a:gd name="T14" fmla="*/ 3166 w 3499"/>
                <a:gd name="T15" fmla="*/ 80 h 1967"/>
                <a:gd name="T16" fmla="*/ 2835 w 3499"/>
                <a:gd name="T17" fmla="*/ 2 h 1967"/>
                <a:gd name="T18" fmla="*/ 2835 w 3499"/>
                <a:gd name="T19" fmla="*/ 2 h 1967"/>
                <a:gd name="T20" fmla="*/ 2157 w 3499"/>
                <a:gd name="T21" fmla="*/ 682 h 1967"/>
                <a:gd name="T22" fmla="*/ 2157 w 3499"/>
                <a:gd name="T23" fmla="*/ 682 h 1967"/>
                <a:gd name="T24" fmla="*/ 2157 w 3499"/>
                <a:gd name="T25" fmla="*/ 717 h 1967"/>
                <a:gd name="T26" fmla="*/ 168 w 3499"/>
                <a:gd name="T27" fmla="*/ 1509 h 1967"/>
                <a:gd name="T28" fmla="*/ 168 w 3499"/>
                <a:gd name="T29" fmla="*/ 1509 h 1967"/>
                <a:gd name="T30" fmla="*/ 45 w 3499"/>
                <a:gd name="T31" fmla="*/ 1797 h 1967"/>
                <a:gd name="T32" fmla="*/ 45 w 3499"/>
                <a:gd name="T33" fmla="*/ 1797 h 1967"/>
                <a:gd name="T34" fmla="*/ 333 w 3499"/>
                <a:gd name="T35" fmla="*/ 1921 h 1967"/>
                <a:gd name="T36" fmla="*/ 2315 w 3499"/>
                <a:gd name="T37" fmla="*/ 1131 h 1967"/>
                <a:gd name="T38" fmla="*/ 2315 w 3499"/>
                <a:gd name="T39" fmla="*/ 1131 h 1967"/>
                <a:gd name="T40" fmla="*/ 2846 w 3499"/>
                <a:gd name="T41" fmla="*/ 1382 h 1967"/>
                <a:gd name="T42" fmla="*/ 2846 w 3499"/>
                <a:gd name="T43" fmla="*/ 1382 h 1967"/>
                <a:gd name="T44" fmla="*/ 3486 w 3499"/>
                <a:gd name="T45" fmla="*/ 948 h 1967"/>
                <a:gd name="T46" fmla="*/ 3486 w 3499"/>
                <a:gd name="T47" fmla="*/ 948 h 1967"/>
                <a:gd name="T48" fmla="*/ 3438 w 3499"/>
                <a:gd name="T49" fmla="*/ 901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99" h="1967">
                  <a:moveTo>
                    <a:pt x="3438" y="901"/>
                  </a:moveTo>
                  <a:lnTo>
                    <a:pt x="2884" y="1132"/>
                  </a:lnTo>
                  <a:lnTo>
                    <a:pt x="2501" y="859"/>
                  </a:lnTo>
                  <a:lnTo>
                    <a:pt x="2574" y="394"/>
                  </a:lnTo>
                  <a:lnTo>
                    <a:pt x="3163" y="147"/>
                  </a:lnTo>
                  <a:lnTo>
                    <a:pt x="3163" y="147"/>
                  </a:lnTo>
                  <a:cubicBezTo>
                    <a:pt x="3192" y="135"/>
                    <a:pt x="3194" y="95"/>
                    <a:pt x="3166" y="80"/>
                  </a:cubicBezTo>
                  <a:lnTo>
                    <a:pt x="3166" y="80"/>
                  </a:lnTo>
                  <a:cubicBezTo>
                    <a:pt x="3067" y="29"/>
                    <a:pt x="2955" y="0"/>
                    <a:pt x="2835" y="2"/>
                  </a:cubicBezTo>
                  <a:lnTo>
                    <a:pt x="2835" y="2"/>
                  </a:lnTo>
                  <a:cubicBezTo>
                    <a:pt x="2464" y="7"/>
                    <a:pt x="2161" y="310"/>
                    <a:pt x="2157" y="682"/>
                  </a:cubicBezTo>
                  <a:lnTo>
                    <a:pt x="2157" y="682"/>
                  </a:lnTo>
                  <a:cubicBezTo>
                    <a:pt x="2157" y="693"/>
                    <a:pt x="2157" y="705"/>
                    <a:pt x="2157" y="717"/>
                  </a:cubicBezTo>
                  <a:lnTo>
                    <a:pt x="168" y="1509"/>
                  </a:lnTo>
                  <a:lnTo>
                    <a:pt x="168" y="1509"/>
                  </a:lnTo>
                  <a:cubicBezTo>
                    <a:pt x="55" y="1555"/>
                    <a:pt x="0" y="1683"/>
                    <a:pt x="45" y="1797"/>
                  </a:cubicBezTo>
                  <a:lnTo>
                    <a:pt x="45" y="1797"/>
                  </a:lnTo>
                  <a:cubicBezTo>
                    <a:pt x="90" y="1911"/>
                    <a:pt x="219" y="1966"/>
                    <a:pt x="333" y="1921"/>
                  </a:cubicBezTo>
                  <a:lnTo>
                    <a:pt x="2315" y="1131"/>
                  </a:lnTo>
                  <a:lnTo>
                    <a:pt x="2315" y="1131"/>
                  </a:lnTo>
                  <a:cubicBezTo>
                    <a:pt x="2441" y="1284"/>
                    <a:pt x="2632" y="1382"/>
                    <a:pt x="2846" y="1382"/>
                  </a:cubicBezTo>
                  <a:lnTo>
                    <a:pt x="2846" y="1382"/>
                  </a:lnTo>
                  <a:cubicBezTo>
                    <a:pt x="3136" y="1382"/>
                    <a:pt x="3385" y="1202"/>
                    <a:pt x="3486" y="948"/>
                  </a:cubicBezTo>
                  <a:lnTo>
                    <a:pt x="3486" y="948"/>
                  </a:lnTo>
                  <a:cubicBezTo>
                    <a:pt x="3498" y="918"/>
                    <a:pt x="3468" y="888"/>
                    <a:pt x="3438" y="901"/>
                  </a:cubicBezTo>
                </a:path>
              </a:pathLst>
            </a:custGeom>
            <a:solidFill>
              <a:srgbClr val="252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51A368E-1523-AD4B-8C8B-2A3206A49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0708" y="8033327"/>
              <a:ext cx="158568" cy="262597"/>
            </a:xfrm>
            <a:custGeom>
              <a:avLst/>
              <a:gdLst>
                <a:gd name="connsiteX0" fmla="*/ 63381 w 158568"/>
                <a:gd name="connsiteY0" fmla="*/ 119 h 262597"/>
                <a:gd name="connsiteX1" fmla="*/ 130361 w 158568"/>
                <a:gd name="connsiteY1" fmla="*/ 46707 h 262597"/>
                <a:gd name="connsiteX2" fmla="*/ 150363 w 158568"/>
                <a:gd name="connsiteY2" fmla="*/ 155470 h 262597"/>
                <a:gd name="connsiteX3" fmla="*/ 123407 w 158568"/>
                <a:gd name="connsiteY3" fmla="*/ 161760 h 262597"/>
                <a:gd name="connsiteX4" fmla="*/ 103209 w 158568"/>
                <a:gd name="connsiteY4" fmla="*/ 160372 h 262597"/>
                <a:gd name="connsiteX5" fmla="*/ 103209 w 158568"/>
                <a:gd name="connsiteY5" fmla="*/ 262597 h 262597"/>
                <a:gd name="connsiteX6" fmla="*/ 27547 w 158568"/>
                <a:gd name="connsiteY6" fmla="*/ 262597 h 262597"/>
                <a:gd name="connsiteX7" fmla="*/ 27547 w 158568"/>
                <a:gd name="connsiteY7" fmla="*/ 133869 h 262597"/>
                <a:gd name="connsiteX8" fmla="*/ 11598 w 158568"/>
                <a:gd name="connsiteY8" fmla="*/ 119216 h 262597"/>
                <a:gd name="connsiteX9" fmla="*/ 36601 w 158568"/>
                <a:gd name="connsiteY9" fmla="*/ 7952 h 262597"/>
                <a:gd name="connsiteX10" fmla="*/ 63381 w 158568"/>
                <a:gd name="connsiteY10" fmla="*/ 119 h 26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568" h="262597">
                  <a:moveTo>
                    <a:pt x="63381" y="119"/>
                  </a:moveTo>
                  <a:cubicBezTo>
                    <a:pt x="89575" y="-1580"/>
                    <a:pt x="113484" y="14828"/>
                    <a:pt x="130361" y="46707"/>
                  </a:cubicBezTo>
                  <a:cubicBezTo>
                    <a:pt x="152863" y="91712"/>
                    <a:pt x="169115" y="140469"/>
                    <a:pt x="150363" y="155470"/>
                  </a:cubicBezTo>
                  <a:cubicBezTo>
                    <a:pt x="145362" y="158908"/>
                    <a:pt x="135596" y="161096"/>
                    <a:pt x="123407" y="161760"/>
                  </a:cubicBezTo>
                  <a:lnTo>
                    <a:pt x="103209" y="160372"/>
                  </a:lnTo>
                  <a:lnTo>
                    <a:pt x="103209" y="262597"/>
                  </a:lnTo>
                  <a:lnTo>
                    <a:pt x="27547" y="262597"/>
                  </a:lnTo>
                  <a:lnTo>
                    <a:pt x="27547" y="133869"/>
                  </a:lnTo>
                  <a:lnTo>
                    <a:pt x="11598" y="119216"/>
                  </a:lnTo>
                  <a:cubicBezTo>
                    <a:pt x="-10904" y="75460"/>
                    <a:pt x="347" y="25454"/>
                    <a:pt x="36601" y="7952"/>
                  </a:cubicBezTo>
                  <a:cubicBezTo>
                    <a:pt x="45665" y="3264"/>
                    <a:pt x="54650" y="686"/>
                    <a:pt x="63381" y="119"/>
                  </a:cubicBezTo>
                  <a:close/>
                </a:path>
              </a:pathLst>
            </a:custGeom>
            <a:solidFill>
              <a:srgbClr val="7A35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9541A36-29D6-DB4C-963A-1B92CABAE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0371" y="10274676"/>
              <a:ext cx="192256" cy="159301"/>
            </a:xfrm>
            <a:custGeom>
              <a:avLst/>
              <a:gdLst>
                <a:gd name="T0" fmla="*/ 58 w 155"/>
                <a:gd name="T1" fmla="*/ 129 h 130"/>
                <a:gd name="T2" fmla="*/ 0 w 155"/>
                <a:gd name="T3" fmla="*/ 129 h 130"/>
                <a:gd name="T4" fmla="*/ 0 w 155"/>
                <a:gd name="T5" fmla="*/ 0 h 130"/>
                <a:gd name="T6" fmla="*/ 58 w 155"/>
                <a:gd name="T7" fmla="*/ 0 h 130"/>
                <a:gd name="T8" fmla="*/ 58 w 155"/>
                <a:gd name="T9" fmla="*/ 64 h 130"/>
                <a:gd name="T10" fmla="*/ 58 w 155"/>
                <a:gd name="T11" fmla="*/ 64 h 130"/>
                <a:gd name="T12" fmla="*/ 91 w 155"/>
                <a:gd name="T13" fmla="*/ 92 h 130"/>
                <a:gd name="T14" fmla="*/ 91 w 155"/>
                <a:gd name="T15" fmla="*/ 92 h 130"/>
                <a:gd name="T16" fmla="*/ 112 w 155"/>
                <a:gd name="T17" fmla="*/ 97 h 130"/>
                <a:gd name="T18" fmla="*/ 112 w 155"/>
                <a:gd name="T19" fmla="*/ 97 h 130"/>
                <a:gd name="T20" fmla="*/ 154 w 155"/>
                <a:gd name="T21" fmla="*/ 128 h 130"/>
                <a:gd name="T22" fmla="*/ 154 w 155"/>
                <a:gd name="T23" fmla="*/ 129 h 130"/>
                <a:gd name="T24" fmla="*/ 58 w 155"/>
                <a:gd name="T25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130">
                  <a:moveTo>
                    <a:pt x="58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64"/>
                  </a:lnTo>
                  <a:lnTo>
                    <a:pt x="58" y="64"/>
                  </a:lnTo>
                  <a:cubicBezTo>
                    <a:pt x="58" y="64"/>
                    <a:pt x="75" y="87"/>
                    <a:pt x="91" y="92"/>
                  </a:cubicBezTo>
                  <a:lnTo>
                    <a:pt x="91" y="92"/>
                  </a:lnTo>
                  <a:cubicBezTo>
                    <a:pt x="98" y="96"/>
                    <a:pt x="105" y="97"/>
                    <a:pt x="112" y="97"/>
                  </a:cubicBezTo>
                  <a:lnTo>
                    <a:pt x="112" y="97"/>
                  </a:lnTo>
                  <a:cubicBezTo>
                    <a:pt x="130" y="99"/>
                    <a:pt x="146" y="111"/>
                    <a:pt x="154" y="128"/>
                  </a:cubicBezTo>
                  <a:lnTo>
                    <a:pt x="154" y="129"/>
                  </a:lnTo>
                  <a:lnTo>
                    <a:pt x="58" y="129"/>
                  </a:lnTo>
                </a:path>
              </a:pathLst>
            </a:custGeom>
            <a:solidFill>
              <a:srgbClr val="070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F57A7AE2-282E-3D43-B13E-90984A143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8103" y="10120871"/>
              <a:ext cx="170286" cy="252680"/>
            </a:xfrm>
            <a:custGeom>
              <a:avLst/>
              <a:gdLst>
                <a:gd name="T0" fmla="*/ 37 w 138"/>
                <a:gd name="T1" fmla="*/ 128 h 202"/>
                <a:gd name="T2" fmla="*/ 0 w 138"/>
                <a:gd name="T3" fmla="*/ 82 h 202"/>
                <a:gd name="T4" fmla="*/ 99 w 138"/>
                <a:gd name="T5" fmla="*/ 0 h 202"/>
                <a:gd name="T6" fmla="*/ 137 w 138"/>
                <a:gd name="T7" fmla="*/ 45 h 202"/>
                <a:gd name="T8" fmla="*/ 87 w 138"/>
                <a:gd name="T9" fmla="*/ 86 h 202"/>
                <a:gd name="T10" fmla="*/ 87 w 138"/>
                <a:gd name="T11" fmla="*/ 86 h 202"/>
                <a:gd name="T12" fmla="*/ 87 w 138"/>
                <a:gd name="T13" fmla="*/ 130 h 202"/>
                <a:gd name="T14" fmla="*/ 87 w 138"/>
                <a:gd name="T15" fmla="*/ 130 h 202"/>
                <a:gd name="T16" fmla="*/ 96 w 138"/>
                <a:gd name="T17" fmla="*/ 149 h 202"/>
                <a:gd name="T18" fmla="*/ 96 w 138"/>
                <a:gd name="T19" fmla="*/ 149 h 202"/>
                <a:gd name="T20" fmla="*/ 99 w 138"/>
                <a:gd name="T21" fmla="*/ 200 h 202"/>
                <a:gd name="T22" fmla="*/ 99 w 138"/>
                <a:gd name="T23" fmla="*/ 201 h 202"/>
                <a:gd name="T24" fmla="*/ 37 w 138"/>
                <a:gd name="T25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202">
                  <a:moveTo>
                    <a:pt x="37" y="128"/>
                  </a:moveTo>
                  <a:lnTo>
                    <a:pt x="0" y="82"/>
                  </a:lnTo>
                  <a:lnTo>
                    <a:pt x="99" y="0"/>
                  </a:lnTo>
                  <a:lnTo>
                    <a:pt x="137" y="45"/>
                  </a:lnTo>
                  <a:lnTo>
                    <a:pt x="87" y="86"/>
                  </a:lnTo>
                  <a:lnTo>
                    <a:pt x="87" y="86"/>
                  </a:lnTo>
                  <a:cubicBezTo>
                    <a:pt x="87" y="86"/>
                    <a:pt x="81" y="114"/>
                    <a:pt x="87" y="130"/>
                  </a:cubicBezTo>
                  <a:lnTo>
                    <a:pt x="87" y="130"/>
                  </a:lnTo>
                  <a:cubicBezTo>
                    <a:pt x="89" y="137"/>
                    <a:pt x="93" y="143"/>
                    <a:pt x="96" y="149"/>
                  </a:cubicBezTo>
                  <a:lnTo>
                    <a:pt x="96" y="149"/>
                  </a:lnTo>
                  <a:cubicBezTo>
                    <a:pt x="106" y="164"/>
                    <a:pt x="107" y="184"/>
                    <a:pt x="99" y="200"/>
                  </a:cubicBezTo>
                  <a:lnTo>
                    <a:pt x="99" y="201"/>
                  </a:lnTo>
                  <a:lnTo>
                    <a:pt x="37" y="128"/>
                  </a:lnTo>
                </a:path>
              </a:pathLst>
            </a:custGeom>
            <a:solidFill>
              <a:srgbClr val="070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BF677F4-3683-204F-B139-58E833543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4647" y="7972371"/>
              <a:ext cx="227968" cy="252156"/>
            </a:xfrm>
            <a:custGeom>
              <a:avLst/>
              <a:gdLst>
                <a:gd name="connsiteX0" fmla="*/ 213755 w 227968"/>
                <a:gd name="connsiteY0" fmla="*/ 1050 h 252156"/>
                <a:gd name="connsiteX1" fmla="*/ 227256 w 227968"/>
                <a:gd name="connsiteY1" fmla="*/ 28208 h 252156"/>
                <a:gd name="connsiteX2" fmla="*/ 140605 w 227968"/>
                <a:gd name="connsiteY2" fmla="*/ 128984 h 252156"/>
                <a:gd name="connsiteX3" fmla="*/ 132481 w 227968"/>
                <a:gd name="connsiteY3" fmla="*/ 150679 h 252156"/>
                <a:gd name="connsiteX4" fmla="*/ 115361 w 227968"/>
                <a:gd name="connsiteY4" fmla="*/ 163864 h 252156"/>
                <a:gd name="connsiteX5" fmla="*/ 100052 w 227968"/>
                <a:gd name="connsiteY5" fmla="*/ 152754 h 252156"/>
                <a:gd name="connsiteX6" fmla="*/ 70671 w 227968"/>
                <a:gd name="connsiteY6" fmla="*/ 158956 h 252156"/>
                <a:gd name="connsiteX7" fmla="*/ 89833 w 227968"/>
                <a:gd name="connsiteY7" fmla="*/ 181283 h 252156"/>
                <a:gd name="connsiteX8" fmla="*/ 90490 w 227968"/>
                <a:gd name="connsiteY8" fmla="*/ 181385 h 252156"/>
                <a:gd name="connsiteX9" fmla="*/ 94286 w 227968"/>
                <a:gd name="connsiteY9" fmla="*/ 196789 h 252156"/>
                <a:gd name="connsiteX10" fmla="*/ 55192 w 227968"/>
                <a:gd name="connsiteY10" fmla="*/ 252156 h 252156"/>
                <a:gd name="connsiteX11" fmla="*/ 49002 w 227968"/>
                <a:gd name="connsiteY11" fmla="*/ 209855 h 252156"/>
                <a:gd name="connsiteX12" fmla="*/ 11866 w 227968"/>
                <a:gd name="connsiteY12" fmla="*/ 148891 h 252156"/>
                <a:gd name="connsiteX13" fmla="*/ 36624 w 227968"/>
                <a:gd name="connsiteY13" fmla="*/ 66777 h 252156"/>
                <a:gd name="connsiteX14" fmla="*/ 131940 w 227968"/>
                <a:gd name="connsiteY14" fmla="*/ 36917 h 252156"/>
                <a:gd name="connsiteX15" fmla="*/ 213755 w 227968"/>
                <a:gd name="connsiteY15" fmla="*/ 1050 h 25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968" h="252156">
                  <a:moveTo>
                    <a:pt x="213755" y="1050"/>
                  </a:moveTo>
                  <a:cubicBezTo>
                    <a:pt x="220061" y="3713"/>
                    <a:pt x="224780" y="11723"/>
                    <a:pt x="227256" y="28208"/>
                  </a:cubicBezTo>
                  <a:cubicBezTo>
                    <a:pt x="237159" y="92904"/>
                    <a:pt x="140605" y="128984"/>
                    <a:pt x="140605" y="128984"/>
                  </a:cubicBezTo>
                  <a:cubicBezTo>
                    <a:pt x="140605" y="137693"/>
                    <a:pt x="137356" y="144847"/>
                    <a:pt x="132481" y="150679"/>
                  </a:cubicBezTo>
                  <a:lnTo>
                    <a:pt x="115361" y="163864"/>
                  </a:lnTo>
                  <a:lnTo>
                    <a:pt x="100052" y="152754"/>
                  </a:lnTo>
                  <a:cubicBezTo>
                    <a:pt x="87278" y="149032"/>
                    <a:pt x="73226" y="151513"/>
                    <a:pt x="70671" y="158956"/>
                  </a:cubicBezTo>
                  <a:cubicBezTo>
                    <a:pt x="68116" y="166398"/>
                    <a:pt x="75781" y="176321"/>
                    <a:pt x="89833" y="181283"/>
                  </a:cubicBezTo>
                  <a:lnTo>
                    <a:pt x="90490" y="181385"/>
                  </a:lnTo>
                  <a:lnTo>
                    <a:pt x="94286" y="196789"/>
                  </a:lnTo>
                  <a:cubicBezTo>
                    <a:pt x="99736" y="244536"/>
                    <a:pt x="55192" y="252156"/>
                    <a:pt x="55192" y="252156"/>
                  </a:cubicBezTo>
                  <a:lnTo>
                    <a:pt x="49002" y="209855"/>
                  </a:lnTo>
                  <a:cubicBezTo>
                    <a:pt x="49002" y="209855"/>
                    <a:pt x="35386" y="193681"/>
                    <a:pt x="11866" y="148891"/>
                  </a:cubicBezTo>
                  <a:cubicBezTo>
                    <a:pt x="-25270" y="81706"/>
                    <a:pt x="36624" y="66777"/>
                    <a:pt x="36624" y="66777"/>
                  </a:cubicBezTo>
                  <a:cubicBezTo>
                    <a:pt x="42813" y="10789"/>
                    <a:pt x="92328" y="40649"/>
                    <a:pt x="131940" y="36917"/>
                  </a:cubicBezTo>
                  <a:cubicBezTo>
                    <a:pt x="161649" y="33184"/>
                    <a:pt x="194839" y="-6940"/>
                    <a:pt x="213755" y="1050"/>
                  </a:cubicBezTo>
                  <a:close/>
                </a:path>
              </a:pathLst>
            </a:custGeom>
            <a:solidFill>
              <a:srgbClr val="070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CEE89A6-85B5-9E41-AC09-9CB928C10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8528" y="9220014"/>
              <a:ext cx="751301" cy="1020463"/>
            </a:xfrm>
            <a:custGeom>
              <a:avLst/>
              <a:gdLst>
                <a:gd name="connsiteX0" fmla="*/ 442308 w 751301"/>
                <a:gd name="connsiteY0" fmla="*/ 0 h 1020463"/>
                <a:gd name="connsiteX1" fmla="*/ 751301 w 751301"/>
                <a:gd name="connsiteY1" fmla="*/ 0 h 1020463"/>
                <a:gd name="connsiteX2" fmla="*/ 112134 w 751301"/>
                <a:gd name="connsiteY2" fmla="*/ 1020463 h 1020463"/>
                <a:gd name="connsiteX3" fmla="*/ 0 w 751301"/>
                <a:gd name="connsiteY3" fmla="*/ 886224 h 1020463"/>
                <a:gd name="connsiteX4" fmla="*/ 442308 w 751301"/>
                <a:gd name="connsiteY4" fmla="*/ 0 h 102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01" h="1020463">
                  <a:moveTo>
                    <a:pt x="442308" y="0"/>
                  </a:moveTo>
                  <a:lnTo>
                    <a:pt x="751301" y="0"/>
                  </a:lnTo>
                  <a:cubicBezTo>
                    <a:pt x="751301" y="510853"/>
                    <a:pt x="112134" y="1020463"/>
                    <a:pt x="112134" y="1020463"/>
                  </a:cubicBezTo>
                  <a:lnTo>
                    <a:pt x="0" y="886224"/>
                  </a:lnTo>
                  <a:cubicBezTo>
                    <a:pt x="392471" y="500909"/>
                    <a:pt x="442308" y="0"/>
                    <a:pt x="442308" y="0"/>
                  </a:cubicBezTo>
                  <a:close/>
                </a:path>
              </a:pathLst>
            </a:custGeom>
            <a:gradFill>
              <a:gsLst>
                <a:gs pos="72000">
                  <a:srgbClr val="393E75"/>
                </a:gs>
                <a:gs pos="99000">
                  <a:srgbClr val="333467"/>
                </a:gs>
                <a:gs pos="20000">
                  <a:srgbClr val="3E4783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883FF1A-AC8F-D64C-9732-A5E7AE1C8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9804" y="9220011"/>
              <a:ext cx="517638" cy="1075390"/>
            </a:xfrm>
            <a:custGeom>
              <a:avLst/>
              <a:gdLst>
                <a:gd name="connsiteX0" fmla="*/ 0 w 517638"/>
                <a:gd name="connsiteY0" fmla="*/ 0 h 1075390"/>
                <a:gd name="connsiteX1" fmla="*/ 358879 w 517638"/>
                <a:gd name="connsiteY1" fmla="*/ 0 h 1075390"/>
                <a:gd name="connsiteX2" fmla="*/ 515889 w 517638"/>
                <a:gd name="connsiteY2" fmla="*/ 539564 h 1075390"/>
                <a:gd name="connsiteX3" fmla="*/ 451091 w 517638"/>
                <a:gd name="connsiteY3" fmla="*/ 1075390 h 1075390"/>
                <a:gd name="connsiteX4" fmla="*/ 299066 w 517638"/>
                <a:gd name="connsiteY4" fmla="*/ 1075390 h 1075390"/>
                <a:gd name="connsiteX5" fmla="*/ 299066 w 517638"/>
                <a:gd name="connsiteY5" fmla="*/ 499689 h 107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638" h="1075390">
                  <a:moveTo>
                    <a:pt x="0" y="0"/>
                  </a:moveTo>
                  <a:lnTo>
                    <a:pt x="358879" y="0"/>
                  </a:lnTo>
                  <a:cubicBezTo>
                    <a:pt x="358879" y="0"/>
                    <a:pt x="537073" y="366355"/>
                    <a:pt x="515889" y="539564"/>
                  </a:cubicBezTo>
                  <a:cubicBezTo>
                    <a:pt x="494705" y="711527"/>
                    <a:pt x="451091" y="1075390"/>
                    <a:pt x="451091" y="1075390"/>
                  </a:cubicBezTo>
                  <a:lnTo>
                    <a:pt x="299066" y="1075390"/>
                  </a:lnTo>
                  <a:lnTo>
                    <a:pt x="299066" y="499689"/>
                  </a:lnTo>
                  <a:close/>
                </a:path>
              </a:pathLst>
            </a:custGeom>
            <a:gradFill>
              <a:gsLst>
                <a:gs pos="72000">
                  <a:srgbClr val="393E75"/>
                </a:gs>
                <a:gs pos="99000">
                  <a:srgbClr val="333467"/>
                </a:gs>
                <a:gs pos="20000">
                  <a:srgbClr val="3E4783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6738259-2265-2D43-826B-EC0A5650D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4849" y="8533382"/>
              <a:ext cx="2857669" cy="1522834"/>
            </a:xfrm>
            <a:custGeom>
              <a:avLst/>
              <a:gdLst>
                <a:gd name="connsiteX0" fmla="*/ 2653298 w 2857669"/>
                <a:gd name="connsiteY0" fmla="*/ 0 h 1522834"/>
                <a:gd name="connsiteX1" fmla="*/ 2857669 w 2857669"/>
                <a:gd name="connsiteY1" fmla="*/ 512526 h 1522834"/>
                <a:gd name="connsiteX2" fmla="*/ 375315 w 2857669"/>
                <a:gd name="connsiteY2" fmla="*/ 1503909 h 1522834"/>
                <a:gd name="connsiteX3" fmla="*/ 22652 w 2857669"/>
                <a:gd name="connsiteY3" fmla="*/ 1351772 h 1522834"/>
                <a:gd name="connsiteX4" fmla="*/ 18913 w 2857669"/>
                <a:gd name="connsiteY4" fmla="*/ 1343043 h 1522834"/>
                <a:gd name="connsiteX5" fmla="*/ 170945 w 2857669"/>
                <a:gd name="connsiteY5" fmla="*/ 990136 h 152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669" h="1522834">
                  <a:moveTo>
                    <a:pt x="2653298" y="0"/>
                  </a:moveTo>
                  <a:lnTo>
                    <a:pt x="2857669" y="512526"/>
                  </a:lnTo>
                  <a:lnTo>
                    <a:pt x="375315" y="1503909"/>
                  </a:lnTo>
                  <a:cubicBezTo>
                    <a:pt x="236991" y="1558778"/>
                    <a:pt x="78729" y="1490192"/>
                    <a:pt x="22652" y="1351772"/>
                  </a:cubicBezTo>
                  <a:lnTo>
                    <a:pt x="18913" y="1343043"/>
                  </a:lnTo>
                  <a:cubicBezTo>
                    <a:pt x="-35918" y="1203377"/>
                    <a:pt x="32621" y="1045005"/>
                    <a:pt x="170945" y="990136"/>
                  </a:cubicBezTo>
                  <a:close/>
                </a:path>
              </a:pathLst>
            </a:custGeom>
            <a:gradFill>
              <a:gsLst>
                <a:gs pos="1000">
                  <a:srgbClr val="FE6FB9"/>
                </a:gs>
                <a:gs pos="95000">
                  <a:srgbClr val="FF8F8C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A6BAED85-307F-8144-9C41-19AC3B538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241" y="8687186"/>
              <a:ext cx="2576241" cy="1268892"/>
            </a:xfrm>
            <a:custGeom>
              <a:avLst/>
              <a:gdLst>
                <a:gd name="T0" fmla="*/ 2068 w 2069"/>
                <a:gd name="T1" fmla="*/ 246 h 1020"/>
                <a:gd name="T2" fmla="*/ 198 w 2069"/>
                <a:gd name="T3" fmla="*/ 992 h 1020"/>
                <a:gd name="T4" fmla="*/ 198 w 2069"/>
                <a:gd name="T5" fmla="*/ 992 h 1020"/>
                <a:gd name="T6" fmla="*/ 28 w 2069"/>
                <a:gd name="T7" fmla="*/ 919 h 1020"/>
                <a:gd name="T8" fmla="*/ 26 w 2069"/>
                <a:gd name="T9" fmla="*/ 914 h 1020"/>
                <a:gd name="T10" fmla="*/ 26 w 2069"/>
                <a:gd name="T11" fmla="*/ 914 h 1020"/>
                <a:gd name="T12" fmla="*/ 99 w 2069"/>
                <a:gd name="T13" fmla="*/ 745 h 1020"/>
                <a:gd name="T14" fmla="*/ 1970 w 2069"/>
                <a:gd name="T15" fmla="*/ 0 h 1020"/>
                <a:gd name="T16" fmla="*/ 2068 w 2069"/>
                <a:gd name="T17" fmla="*/ 246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9" h="1020">
                  <a:moveTo>
                    <a:pt x="2068" y="246"/>
                  </a:moveTo>
                  <a:lnTo>
                    <a:pt x="198" y="992"/>
                  </a:lnTo>
                  <a:lnTo>
                    <a:pt x="198" y="992"/>
                  </a:lnTo>
                  <a:cubicBezTo>
                    <a:pt x="130" y="1019"/>
                    <a:pt x="54" y="986"/>
                    <a:pt x="28" y="919"/>
                  </a:cubicBezTo>
                  <a:lnTo>
                    <a:pt x="26" y="914"/>
                  </a:lnTo>
                  <a:lnTo>
                    <a:pt x="26" y="914"/>
                  </a:lnTo>
                  <a:cubicBezTo>
                    <a:pt x="0" y="848"/>
                    <a:pt x="32" y="772"/>
                    <a:pt x="99" y="745"/>
                  </a:cubicBezTo>
                  <a:lnTo>
                    <a:pt x="1970" y="0"/>
                  </a:lnTo>
                  <a:lnTo>
                    <a:pt x="2068" y="246"/>
                  </a:lnTo>
                </a:path>
              </a:pathLst>
            </a:custGeom>
            <a:solidFill>
              <a:srgbClr val="F867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88F301D-8BB0-624F-9F63-FB0B5F579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6913" y="7645878"/>
              <a:ext cx="1660666" cy="1715711"/>
            </a:xfrm>
            <a:custGeom>
              <a:avLst/>
              <a:gdLst>
                <a:gd name="connsiteX0" fmla="*/ 845531 w 1660666"/>
                <a:gd name="connsiteY0" fmla="*/ 121 h 1715711"/>
                <a:gd name="connsiteX1" fmla="*/ 1258267 w 1660666"/>
                <a:gd name="connsiteY1" fmla="*/ 97160 h 1715711"/>
                <a:gd name="connsiteX2" fmla="*/ 1254527 w 1660666"/>
                <a:gd name="connsiteY2" fmla="*/ 180513 h 1715711"/>
                <a:gd name="connsiteX3" fmla="*/ 520080 w 1660666"/>
                <a:gd name="connsiteY3" fmla="*/ 487802 h 1715711"/>
                <a:gd name="connsiteX4" fmla="*/ 429053 w 1660666"/>
                <a:gd name="connsiteY4" fmla="*/ 1066300 h 1715711"/>
                <a:gd name="connsiteX5" fmla="*/ 905384 w 1660666"/>
                <a:gd name="connsiteY5" fmla="*/ 1405934 h 1715711"/>
                <a:gd name="connsiteX6" fmla="*/ 1597435 w 1660666"/>
                <a:gd name="connsiteY6" fmla="*/ 1118551 h 1715711"/>
                <a:gd name="connsiteX7" fmla="*/ 1657288 w 1660666"/>
                <a:gd name="connsiteY7" fmla="*/ 1177023 h 1715711"/>
                <a:gd name="connsiteX8" fmla="*/ 859247 w 1660666"/>
                <a:gd name="connsiteY8" fmla="*/ 1715711 h 1715711"/>
                <a:gd name="connsiteX9" fmla="*/ 107 w 1660666"/>
                <a:gd name="connsiteY9" fmla="*/ 846097 h 1715711"/>
                <a:gd name="connsiteX10" fmla="*/ 845531 w 1660666"/>
                <a:gd name="connsiteY10" fmla="*/ 121 h 171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0666" h="1715711">
                  <a:moveTo>
                    <a:pt x="845531" y="121"/>
                  </a:moveTo>
                  <a:cubicBezTo>
                    <a:pt x="995163" y="-2367"/>
                    <a:pt x="1134821" y="33712"/>
                    <a:pt x="1258267" y="97160"/>
                  </a:cubicBezTo>
                  <a:cubicBezTo>
                    <a:pt x="1293182" y="115821"/>
                    <a:pt x="1290688" y="165584"/>
                    <a:pt x="1254527" y="180513"/>
                  </a:cubicBezTo>
                  <a:lnTo>
                    <a:pt x="520080" y="487802"/>
                  </a:lnTo>
                  <a:lnTo>
                    <a:pt x="429053" y="1066300"/>
                  </a:lnTo>
                  <a:lnTo>
                    <a:pt x="905384" y="1405934"/>
                  </a:lnTo>
                  <a:lnTo>
                    <a:pt x="1597435" y="1118551"/>
                  </a:lnTo>
                  <a:cubicBezTo>
                    <a:pt x="1634843" y="1102378"/>
                    <a:pt x="1672251" y="1140945"/>
                    <a:pt x="1657288" y="1177023"/>
                  </a:cubicBezTo>
                  <a:cubicBezTo>
                    <a:pt x="1530100" y="1493020"/>
                    <a:pt x="1220859" y="1715711"/>
                    <a:pt x="859247" y="1715711"/>
                  </a:cubicBezTo>
                  <a:cubicBezTo>
                    <a:pt x="380423" y="1715711"/>
                    <a:pt x="-7375" y="1325069"/>
                    <a:pt x="107" y="846097"/>
                  </a:cubicBezTo>
                  <a:cubicBezTo>
                    <a:pt x="5094" y="384543"/>
                    <a:pt x="382917" y="6342"/>
                    <a:pt x="845531" y="121"/>
                  </a:cubicBezTo>
                  <a:close/>
                </a:path>
              </a:pathLst>
            </a:custGeom>
            <a:gradFill>
              <a:gsLst>
                <a:gs pos="1000">
                  <a:srgbClr val="FE6FB9"/>
                </a:gs>
                <a:gs pos="81000">
                  <a:srgbClr val="FF8F8C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115FBF1B-B1B0-BB4B-833C-3263AEFC5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1920" y="9187053"/>
              <a:ext cx="230709" cy="203244"/>
            </a:xfrm>
            <a:custGeom>
              <a:avLst/>
              <a:gdLst>
                <a:gd name="T0" fmla="*/ 0 w 185"/>
                <a:gd name="T1" fmla="*/ 66 h 165"/>
                <a:gd name="T2" fmla="*/ 32 w 185"/>
                <a:gd name="T3" fmla="*/ 77 h 165"/>
                <a:gd name="T4" fmla="*/ 39 w 185"/>
                <a:gd name="T5" fmla="*/ 133 h 165"/>
                <a:gd name="T6" fmla="*/ 57 w 185"/>
                <a:gd name="T7" fmla="*/ 159 h 165"/>
                <a:gd name="T8" fmla="*/ 57 w 185"/>
                <a:gd name="T9" fmla="*/ 159 h 165"/>
                <a:gd name="T10" fmla="*/ 72 w 185"/>
                <a:gd name="T11" fmla="*/ 161 h 165"/>
                <a:gd name="T12" fmla="*/ 76 w 185"/>
                <a:gd name="T13" fmla="*/ 157 h 165"/>
                <a:gd name="T14" fmla="*/ 82 w 185"/>
                <a:gd name="T15" fmla="*/ 159 h 165"/>
                <a:gd name="T16" fmla="*/ 82 w 185"/>
                <a:gd name="T17" fmla="*/ 159 h 165"/>
                <a:gd name="T18" fmla="*/ 100 w 185"/>
                <a:gd name="T19" fmla="*/ 152 h 165"/>
                <a:gd name="T20" fmla="*/ 102 w 185"/>
                <a:gd name="T21" fmla="*/ 149 h 165"/>
                <a:gd name="T22" fmla="*/ 109 w 185"/>
                <a:gd name="T23" fmla="*/ 150 h 165"/>
                <a:gd name="T24" fmla="*/ 109 w 185"/>
                <a:gd name="T25" fmla="*/ 150 h 165"/>
                <a:gd name="T26" fmla="*/ 126 w 185"/>
                <a:gd name="T27" fmla="*/ 140 h 165"/>
                <a:gd name="T28" fmla="*/ 127 w 185"/>
                <a:gd name="T29" fmla="*/ 136 h 165"/>
                <a:gd name="T30" fmla="*/ 133 w 185"/>
                <a:gd name="T31" fmla="*/ 137 h 165"/>
                <a:gd name="T32" fmla="*/ 133 w 185"/>
                <a:gd name="T33" fmla="*/ 137 h 165"/>
                <a:gd name="T34" fmla="*/ 152 w 185"/>
                <a:gd name="T35" fmla="*/ 124 h 165"/>
                <a:gd name="T36" fmla="*/ 153 w 185"/>
                <a:gd name="T37" fmla="*/ 122 h 165"/>
                <a:gd name="T38" fmla="*/ 131 w 185"/>
                <a:gd name="T39" fmla="*/ 98 h 165"/>
                <a:gd name="T40" fmla="*/ 123 w 185"/>
                <a:gd name="T41" fmla="*/ 57 h 165"/>
                <a:gd name="T42" fmla="*/ 138 w 185"/>
                <a:gd name="T43" fmla="*/ 50 h 165"/>
                <a:gd name="T44" fmla="*/ 138 w 185"/>
                <a:gd name="T45" fmla="*/ 50 h 165"/>
                <a:gd name="T46" fmla="*/ 184 w 185"/>
                <a:gd name="T47" fmla="*/ 45 h 165"/>
                <a:gd name="T48" fmla="*/ 139 w 185"/>
                <a:gd name="T49" fmla="*/ 24 h 165"/>
                <a:gd name="T50" fmla="*/ 84 w 185"/>
                <a:gd name="T51" fmla="*/ 30 h 165"/>
                <a:gd name="T52" fmla="*/ 26 w 185"/>
                <a:gd name="T53" fmla="*/ 0 h 165"/>
                <a:gd name="T54" fmla="*/ 0 w 185"/>
                <a:gd name="T55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65">
                  <a:moveTo>
                    <a:pt x="0" y="66"/>
                  </a:moveTo>
                  <a:lnTo>
                    <a:pt x="32" y="77"/>
                  </a:lnTo>
                  <a:lnTo>
                    <a:pt x="39" y="133"/>
                  </a:lnTo>
                  <a:lnTo>
                    <a:pt x="57" y="159"/>
                  </a:lnTo>
                  <a:lnTo>
                    <a:pt x="57" y="159"/>
                  </a:lnTo>
                  <a:cubicBezTo>
                    <a:pt x="60" y="163"/>
                    <a:pt x="67" y="164"/>
                    <a:pt x="72" y="161"/>
                  </a:cubicBezTo>
                  <a:lnTo>
                    <a:pt x="76" y="157"/>
                  </a:lnTo>
                  <a:lnTo>
                    <a:pt x="82" y="159"/>
                  </a:lnTo>
                  <a:lnTo>
                    <a:pt x="82" y="159"/>
                  </a:lnTo>
                  <a:cubicBezTo>
                    <a:pt x="89" y="162"/>
                    <a:pt x="97" y="159"/>
                    <a:pt x="100" y="152"/>
                  </a:cubicBezTo>
                  <a:lnTo>
                    <a:pt x="102" y="149"/>
                  </a:lnTo>
                  <a:lnTo>
                    <a:pt x="109" y="150"/>
                  </a:lnTo>
                  <a:lnTo>
                    <a:pt x="109" y="150"/>
                  </a:lnTo>
                  <a:cubicBezTo>
                    <a:pt x="116" y="151"/>
                    <a:pt x="123" y="147"/>
                    <a:pt x="126" y="140"/>
                  </a:cubicBezTo>
                  <a:lnTo>
                    <a:pt x="127" y="136"/>
                  </a:lnTo>
                  <a:lnTo>
                    <a:pt x="133" y="137"/>
                  </a:lnTo>
                  <a:lnTo>
                    <a:pt x="133" y="137"/>
                  </a:lnTo>
                  <a:cubicBezTo>
                    <a:pt x="142" y="139"/>
                    <a:pt x="150" y="133"/>
                    <a:pt x="152" y="124"/>
                  </a:cubicBezTo>
                  <a:lnTo>
                    <a:pt x="153" y="122"/>
                  </a:lnTo>
                  <a:lnTo>
                    <a:pt x="131" y="98"/>
                  </a:lnTo>
                  <a:lnTo>
                    <a:pt x="123" y="57"/>
                  </a:lnTo>
                  <a:lnTo>
                    <a:pt x="138" y="50"/>
                  </a:lnTo>
                  <a:lnTo>
                    <a:pt x="138" y="50"/>
                  </a:lnTo>
                  <a:cubicBezTo>
                    <a:pt x="138" y="50"/>
                    <a:pt x="174" y="66"/>
                    <a:pt x="184" y="45"/>
                  </a:cubicBezTo>
                  <a:lnTo>
                    <a:pt x="139" y="24"/>
                  </a:lnTo>
                  <a:lnTo>
                    <a:pt x="84" y="30"/>
                  </a:lnTo>
                  <a:lnTo>
                    <a:pt x="26" y="0"/>
                  </a:lnTo>
                  <a:lnTo>
                    <a:pt x="0" y="66"/>
                  </a:lnTo>
                </a:path>
              </a:pathLst>
            </a:custGeom>
            <a:solidFill>
              <a:srgbClr val="7A35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5742440E-2804-1B40-AD5E-66AFB453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1346" y="8335632"/>
              <a:ext cx="763532" cy="961281"/>
            </a:xfrm>
            <a:custGeom>
              <a:avLst/>
              <a:gdLst>
                <a:gd name="T0" fmla="*/ 276 w 613"/>
                <a:gd name="T1" fmla="*/ 0 h 771"/>
                <a:gd name="T2" fmla="*/ 276 w 613"/>
                <a:gd name="T3" fmla="*/ 0 h 771"/>
                <a:gd name="T4" fmla="*/ 63 w 613"/>
                <a:gd name="T5" fmla="*/ 414 h 771"/>
                <a:gd name="T6" fmla="*/ 63 w 613"/>
                <a:gd name="T7" fmla="*/ 414 h 771"/>
                <a:gd name="T8" fmla="*/ 576 w 613"/>
                <a:gd name="T9" fmla="*/ 770 h 771"/>
                <a:gd name="T10" fmla="*/ 612 w 613"/>
                <a:gd name="T11" fmla="*/ 681 h 771"/>
                <a:gd name="T12" fmla="*/ 612 w 613"/>
                <a:gd name="T13" fmla="*/ 681 h 771"/>
                <a:gd name="T14" fmla="*/ 289 w 613"/>
                <a:gd name="T15" fmla="*/ 272 h 771"/>
                <a:gd name="T16" fmla="*/ 289 w 613"/>
                <a:gd name="T17" fmla="*/ 272 h 771"/>
                <a:gd name="T18" fmla="*/ 276 w 613"/>
                <a:gd name="T19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3" h="771">
                  <a:moveTo>
                    <a:pt x="276" y="0"/>
                  </a:moveTo>
                  <a:lnTo>
                    <a:pt x="276" y="0"/>
                  </a:lnTo>
                  <a:cubicBezTo>
                    <a:pt x="276" y="0"/>
                    <a:pt x="0" y="128"/>
                    <a:pt x="63" y="414"/>
                  </a:cubicBezTo>
                  <a:lnTo>
                    <a:pt x="63" y="414"/>
                  </a:lnTo>
                  <a:cubicBezTo>
                    <a:pt x="125" y="700"/>
                    <a:pt x="576" y="770"/>
                    <a:pt x="576" y="770"/>
                  </a:cubicBezTo>
                  <a:lnTo>
                    <a:pt x="612" y="681"/>
                  </a:lnTo>
                  <a:lnTo>
                    <a:pt x="612" y="681"/>
                  </a:lnTo>
                  <a:cubicBezTo>
                    <a:pt x="612" y="681"/>
                    <a:pt x="245" y="561"/>
                    <a:pt x="289" y="272"/>
                  </a:cubicBezTo>
                  <a:lnTo>
                    <a:pt x="289" y="272"/>
                  </a:lnTo>
                  <a:cubicBezTo>
                    <a:pt x="289" y="272"/>
                    <a:pt x="327" y="159"/>
                    <a:pt x="276" y="0"/>
                  </a:cubicBezTo>
                </a:path>
              </a:pathLst>
            </a:custGeom>
            <a:solidFill>
              <a:srgbClr val="FFCC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07173230-5570-8E48-9E11-5BE2B185F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0435" y="7011806"/>
              <a:ext cx="87889" cy="71412"/>
            </a:xfrm>
            <a:custGeom>
              <a:avLst/>
              <a:gdLst>
                <a:gd name="T0" fmla="*/ 21 w 71"/>
                <a:gd name="T1" fmla="*/ 58 h 59"/>
                <a:gd name="T2" fmla="*/ 0 w 71"/>
                <a:gd name="T3" fmla="*/ 25 h 59"/>
                <a:gd name="T4" fmla="*/ 40 w 71"/>
                <a:gd name="T5" fmla="*/ 0 h 59"/>
                <a:gd name="T6" fmla="*/ 70 w 71"/>
                <a:gd name="T7" fmla="*/ 48 h 59"/>
                <a:gd name="T8" fmla="*/ 21 w 71"/>
                <a:gd name="T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9">
                  <a:moveTo>
                    <a:pt x="21" y="58"/>
                  </a:moveTo>
                  <a:lnTo>
                    <a:pt x="0" y="25"/>
                  </a:lnTo>
                  <a:lnTo>
                    <a:pt x="40" y="0"/>
                  </a:lnTo>
                  <a:lnTo>
                    <a:pt x="70" y="48"/>
                  </a:lnTo>
                  <a:lnTo>
                    <a:pt x="21" y="58"/>
                  </a:lnTo>
                </a:path>
              </a:pathLst>
            </a:custGeom>
            <a:solidFill>
              <a:srgbClr val="F867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C40B273B-6C62-DF4C-8C4B-9A6E8A6EA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2548" y="7044766"/>
              <a:ext cx="115351" cy="104370"/>
            </a:xfrm>
            <a:custGeom>
              <a:avLst/>
              <a:gdLst>
                <a:gd name="T0" fmla="*/ 24 w 91"/>
                <a:gd name="T1" fmla="*/ 81 h 82"/>
                <a:gd name="T2" fmla="*/ 0 w 91"/>
                <a:gd name="T3" fmla="*/ 43 h 82"/>
                <a:gd name="T4" fmla="*/ 69 w 91"/>
                <a:gd name="T5" fmla="*/ 0 h 82"/>
                <a:gd name="T6" fmla="*/ 90 w 91"/>
                <a:gd name="T7" fmla="*/ 33 h 82"/>
                <a:gd name="T8" fmla="*/ 24 w 91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2">
                  <a:moveTo>
                    <a:pt x="24" y="81"/>
                  </a:moveTo>
                  <a:lnTo>
                    <a:pt x="0" y="43"/>
                  </a:lnTo>
                  <a:lnTo>
                    <a:pt x="69" y="0"/>
                  </a:lnTo>
                  <a:lnTo>
                    <a:pt x="90" y="33"/>
                  </a:lnTo>
                  <a:lnTo>
                    <a:pt x="24" y="81"/>
                  </a:lnTo>
                </a:path>
              </a:pathLst>
            </a:custGeom>
            <a:solidFill>
              <a:srgbClr val="FE6F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B34F45EB-A2F6-FB4E-B6F8-4C1E3E05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0012" y="9472691"/>
              <a:ext cx="76902" cy="181272"/>
            </a:xfrm>
            <a:custGeom>
              <a:avLst/>
              <a:gdLst>
                <a:gd name="T0" fmla="*/ 57 w 63"/>
                <a:gd name="T1" fmla="*/ 144 h 145"/>
                <a:gd name="T2" fmla="*/ 6 w 63"/>
                <a:gd name="T3" fmla="*/ 144 h 145"/>
                <a:gd name="T4" fmla="*/ 0 w 63"/>
                <a:gd name="T5" fmla="*/ 0 h 145"/>
                <a:gd name="T6" fmla="*/ 62 w 63"/>
                <a:gd name="T7" fmla="*/ 0 h 145"/>
                <a:gd name="T8" fmla="*/ 57 w 63"/>
                <a:gd name="T9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45">
                  <a:moveTo>
                    <a:pt x="57" y="144"/>
                  </a:moveTo>
                  <a:lnTo>
                    <a:pt x="6" y="144"/>
                  </a:lnTo>
                  <a:lnTo>
                    <a:pt x="0" y="0"/>
                  </a:lnTo>
                  <a:lnTo>
                    <a:pt x="62" y="0"/>
                  </a:lnTo>
                  <a:lnTo>
                    <a:pt x="57" y="144"/>
                  </a:lnTo>
                </a:path>
              </a:pathLst>
            </a:custGeom>
            <a:solidFill>
              <a:srgbClr val="FFC8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D4304576-8C6D-A746-B539-34209C7C9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6358" y="9472691"/>
              <a:ext cx="98874" cy="181272"/>
            </a:xfrm>
            <a:custGeom>
              <a:avLst/>
              <a:gdLst>
                <a:gd name="T0" fmla="*/ 77 w 78"/>
                <a:gd name="T1" fmla="*/ 144 h 145"/>
                <a:gd name="T2" fmla="*/ 26 w 78"/>
                <a:gd name="T3" fmla="*/ 144 h 145"/>
                <a:gd name="T4" fmla="*/ 0 w 78"/>
                <a:gd name="T5" fmla="*/ 0 h 145"/>
                <a:gd name="T6" fmla="*/ 63 w 78"/>
                <a:gd name="T7" fmla="*/ 0 h 145"/>
                <a:gd name="T8" fmla="*/ 77 w 78"/>
                <a:gd name="T9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45">
                  <a:moveTo>
                    <a:pt x="77" y="144"/>
                  </a:moveTo>
                  <a:lnTo>
                    <a:pt x="26" y="144"/>
                  </a:lnTo>
                  <a:lnTo>
                    <a:pt x="0" y="0"/>
                  </a:lnTo>
                  <a:lnTo>
                    <a:pt x="63" y="0"/>
                  </a:lnTo>
                  <a:lnTo>
                    <a:pt x="77" y="144"/>
                  </a:lnTo>
                </a:path>
              </a:pathLst>
            </a:custGeom>
            <a:solidFill>
              <a:srgbClr val="FFC8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04D0DA8-A923-004C-A677-2424BA106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3815" y="8154361"/>
              <a:ext cx="460171" cy="1350045"/>
            </a:xfrm>
            <a:custGeom>
              <a:avLst/>
              <a:gdLst>
                <a:gd name="connsiteX0" fmla="*/ 271128 w 460171"/>
                <a:gd name="connsiteY0" fmla="*/ 0 h 1350045"/>
                <a:gd name="connsiteX1" fmla="*/ 309683 w 460171"/>
                <a:gd name="connsiteY1" fmla="*/ 326002 h 1350045"/>
                <a:gd name="connsiteX2" fmla="*/ 350725 w 460171"/>
                <a:gd name="connsiteY2" fmla="*/ 720439 h 1350045"/>
                <a:gd name="connsiteX3" fmla="*/ 460171 w 460171"/>
                <a:gd name="connsiteY3" fmla="*/ 1350045 h 1350045"/>
                <a:gd name="connsiteX4" fmla="*/ 359431 w 460171"/>
                <a:gd name="connsiteY4" fmla="*/ 1350045 h 1350045"/>
                <a:gd name="connsiteX5" fmla="*/ 172875 w 460171"/>
                <a:gd name="connsiteY5" fmla="*/ 760256 h 1350045"/>
                <a:gd name="connsiteX6" fmla="*/ 0 w 460171"/>
                <a:gd name="connsiteY6" fmla="*/ 17420 h 135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171" h="1350045">
                  <a:moveTo>
                    <a:pt x="271128" y="0"/>
                  </a:moveTo>
                  <a:cubicBezTo>
                    <a:pt x="340775" y="133138"/>
                    <a:pt x="309683" y="326002"/>
                    <a:pt x="309683" y="326002"/>
                  </a:cubicBezTo>
                  <a:cubicBezTo>
                    <a:pt x="329582" y="525087"/>
                    <a:pt x="350725" y="720439"/>
                    <a:pt x="350725" y="720439"/>
                  </a:cubicBezTo>
                  <a:cubicBezTo>
                    <a:pt x="448978" y="981738"/>
                    <a:pt x="460171" y="1350045"/>
                    <a:pt x="460171" y="1350045"/>
                  </a:cubicBezTo>
                  <a:lnTo>
                    <a:pt x="359431" y="1350045"/>
                  </a:lnTo>
                  <a:lnTo>
                    <a:pt x="172875" y="760256"/>
                  </a:lnTo>
                  <a:cubicBezTo>
                    <a:pt x="0" y="467850"/>
                    <a:pt x="0" y="17420"/>
                    <a:pt x="0" y="17420"/>
                  </a:cubicBezTo>
                  <a:close/>
                </a:path>
              </a:pathLst>
            </a:custGeom>
            <a:gradFill>
              <a:gsLst>
                <a:gs pos="72000">
                  <a:srgbClr val="252757"/>
                </a:gs>
                <a:gs pos="1000">
                  <a:srgbClr val="3E4783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358DB27-6B75-E14C-AA6E-D85977E92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6048" y="7078336"/>
              <a:ext cx="240001" cy="219465"/>
            </a:xfrm>
            <a:custGeom>
              <a:avLst/>
              <a:gdLst>
                <a:gd name="connsiteX0" fmla="*/ 159290 w 240001"/>
                <a:gd name="connsiteY0" fmla="*/ 71 h 219465"/>
                <a:gd name="connsiteX1" fmla="*/ 236580 w 240001"/>
                <a:gd name="connsiteY1" fmla="*/ 76239 h 219465"/>
                <a:gd name="connsiteX2" fmla="*/ 158594 w 240001"/>
                <a:gd name="connsiteY2" fmla="*/ 215088 h 219465"/>
                <a:gd name="connsiteX3" fmla="*/ 1384 w 240001"/>
                <a:gd name="connsiteY3" fmla="*/ 160048 h 219465"/>
                <a:gd name="connsiteX4" fmla="*/ 121457 w 240001"/>
                <a:gd name="connsiteY4" fmla="*/ 11192 h 219465"/>
                <a:gd name="connsiteX5" fmla="*/ 159290 w 240001"/>
                <a:gd name="connsiteY5" fmla="*/ 71 h 21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001" h="219465">
                  <a:moveTo>
                    <a:pt x="159290" y="71"/>
                  </a:moveTo>
                  <a:cubicBezTo>
                    <a:pt x="195498" y="1889"/>
                    <a:pt x="225439" y="38712"/>
                    <a:pt x="236580" y="76239"/>
                  </a:cubicBezTo>
                  <a:cubicBezTo>
                    <a:pt x="250196" y="126274"/>
                    <a:pt x="222963" y="201328"/>
                    <a:pt x="158594" y="215088"/>
                  </a:cubicBezTo>
                  <a:cubicBezTo>
                    <a:pt x="92986" y="228847"/>
                    <a:pt x="16238" y="210084"/>
                    <a:pt x="1384" y="160048"/>
                  </a:cubicBezTo>
                  <a:cubicBezTo>
                    <a:pt x="-12233" y="110013"/>
                    <a:pt x="78132" y="38712"/>
                    <a:pt x="121457" y="11192"/>
                  </a:cubicBezTo>
                  <a:cubicBezTo>
                    <a:pt x="134455" y="2749"/>
                    <a:pt x="147220" y="-535"/>
                    <a:pt x="159290" y="71"/>
                  </a:cubicBezTo>
                  <a:close/>
                </a:path>
              </a:pathLst>
            </a:custGeom>
            <a:solidFill>
              <a:srgbClr val="FFC8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29A6ACC7-98F6-8F4E-A801-2656B0FD4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2815" y="7083217"/>
              <a:ext cx="703111" cy="609727"/>
            </a:xfrm>
            <a:custGeom>
              <a:avLst/>
              <a:gdLst>
                <a:gd name="T0" fmla="*/ 564 w 565"/>
                <a:gd name="T1" fmla="*/ 251 h 489"/>
                <a:gd name="T2" fmla="*/ 564 w 565"/>
                <a:gd name="T3" fmla="*/ 251 h 489"/>
                <a:gd name="T4" fmla="*/ 513 w 565"/>
                <a:gd name="T5" fmla="*/ 42 h 489"/>
                <a:gd name="T6" fmla="*/ 489 w 565"/>
                <a:gd name="T7" fmla="*/ 0 h 489"/>
                <a:gd name="T8" fmla="*/ 489 w 565"/>
                <a:gd name="T9" fmla="*/ 0 h 489"/>
                <a:gd name="T10" fmla="*/ 556 w 565"/>
                <a:gd name="T11" fmla="*/ 488 h 489"/>
                <a:gd name="T12" fmla="*/ 564 w 565"/>
                <a:gd name="T13" fmla="*/ 25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89">
                  <a:moveTo>
                    <a:pt x="564" y="251"/>
                  </a:moveTo>
                  <a:lnTo>
                    <a:pt x="564" y="251"/>
                  </a:lnTo>
                  <a:cubicBezTo>
                    <a:pt x="564" y="251"/>
                    <a:pt x="245" y="208"/>
                    <a:pt x="513" y="42"/>
                  </a:cubicBezTo>
                  <a:lnTo>
                    <a:pt x="489" y="0"/>
                  </a:lnTo>
                  <a:lnTo>
                    <a:pt x="489" y="0"/>
                  </a:lnTo>
                  <a:cubicBezTo>
                    <a:pt x="489" y="0"/>
                    <a:pt x="0" y="197"/>
                    <a:pt x="556" y="488"/>
                  </a:cubicBezTo>
                  <a:lnTo>
                    <a:pt x="564" y="251"/>
                  </a:lnTo>
                </a:path>
              </a:pathLst>
            </a:custGeom>
            <a:solidFill>
              <a:srgbClr val="A175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B168F70-8329-A943-A68E-42C0A94B9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1233" y="8110416"/>
              <a:ext cx="354791" cy="1383002"/>
            </a:xfrm>
            <a:custGeom>
              <a:avLst/>
              <a:gdLst>
                <a:gd name="connsiteX0" fmla="*/ 22548 w 354791"/>
                <a:gd name="connsiteY0" fmla="*/ 0 h 1383002"/>
                <a:gd name="connsiteX1" fmla="*/ 340351 w 354791"/>
                <a:gd name="connsiteY1" fmla="*/ 53528 h 1383002"/>
                <a:gd name="connsiteX2" fmla="*/ 280294 w 354791"/>
                <a:gd name="connsiteY2" fmla="*/ 408303 h 1383002"/>
                <a:gd name="connsiteX3" fmla="*/ 216483 w 354791"/>
                <a:gd name="connsiteY3" fmla="*/ 801668 h 1383002"/>
                <a:gd name="connsiteX4" fmla="*/ 187706 w 354791"/>
                <a:gd name="connsiteY4" fmla="*/ 1383002 h 1383002"/>
                <a:gd name="connsiteX5" fmla="*/ 77601 w 354791"/>
                <a:gd name="connsiteY5" fmla="*/ 1383002 h 1383002"/>
                <a:gd name="connsiteX6" fmla="*/ 22548 w 354791"/>
                <a:gd name="connsiteY6" fmla="*/ 0 h 138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791" h="1383002">
                  <a:moveTo>
                    <a:pt x="22548" y="0"/>
                  </a:moveTo>
                  <a:lnTo>
                    <a:pt x="340351" y="53528"/>
                  </a:lnTo>
                  <a:cubicBezTo>
                    <a:pt x="394153" y="207886"/>
                    <a:pt x="280294" y="408303"/>
                    <a:pt x="280294" y="408303"/>
                  </a:cubicBezTo>
                  <a:lnTo>
                    <a:pt x="216483" y="801668"/>
                  </a:lnTo>
                  <a:cubicBezTo>
                    <a:pt x="246512" y="993372"/>
                    <a:pt x="187706" y="1383002"/>
                    <a:pt x="187706" y="1383002"/>
                  </a:cubicBezTo>
                  <a:lnTo>
                    <a:pt x="77601" y="1383002"/>
                  </a:lnTo>
                  <a:cubicBezTo>
                    <a:pt x="-55026" y="587558"/>
                    <a:pt x="22548" y="0"/>
                    <a:pt x="22548" y="0"/>
                  </a:cubicBezTo>
                  <a:close/>
                </a:path>
              </a:pathLst>
            </a:custGeom>
            <a:gradFill>
              <a:gsLst>
                <a:gs pos="72000">
                  <a:srgbClr val="393E75"/>
                </a:gs>
                <a:gs pos="99000">
                  <a:srgbClr val="333467"/>
                </a:gs>
                <a:gs pos="1000">
                  <a:srgbClr val="3E4783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46F88A6D-4CAE-684A-A54D-1AB0B9D0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3106" y="9664951"/>
              <a:ext cx="175778" cy="120848"/>
            </a:xfrm>
            <a:custGeom>
              <a:avLst/>
              <a:gdLst>
                <a:gd name="T0" fmla="*/ 92 w 142"/>
                <a:gd name="T1" fmla="*/ 21 h 98"/>
                <a:gd name="T2" fmla="*/ 92 w 142"/>
                <a:gd name="T3" fmla="*/ 21 h 98"/>
                <a:gd name="T4" fmla="*/ 0 w 142"/>
                <a:gd name="T5" fmla="*/ 97 h 98"/>
                <a:gd name="T6" fmla="*/ 68 w 142"/>
                <a:gd name="T7" fmla="*/ 97 h 98"/>
                <a:gd name="T8" fmla="*/ 68 w 142"/>
                <a:gd name="T9" fmla="*/ 97 h 98"/>
                <a:gd name="T10" fmla="*/ 82 w 142"/>
                <a:gd name="T11" fmla="*/ 90 h 98"/>
                <a:gd name="T12" fmla="*/ 102 w 142"/>
                <a:gd name="T13" fmla="*/ 59 h 98"/>
                <a:gd name="T14" fmla="*/ 102 w 142"/>
                <a:gd name="T15" fmla="*/ 59 h 98"/>
                <a:gd name="T16" fmla="*/ 132 w 142"/>
                <a:gd name="T17" fmla="*/ 10 h 98"/>
                <a:gd name="T18" fmla="*/ 132 w 142"/>
                <a:gd name="T19" fmla="*/ 10 h 98"/>
                <a:gd name="T20" fmla="*/ 131 w 142"/>
                <a:gd name="T21" fmla="*/ 6 h 98"/>
                <a:gd name="T22" fmla="*/ 131 w 142"/>
                <a:gd name="T23" fmla="*/ 6 h 98"/>
                <a:gd name="T24" fmla="*/ 92 w 142"/>
                <a:gd name="T25" fmla="*/ 2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98">
                  <a:moveTo>
                    <a:pt x="92" y="21"/>
                  </a:moveTo>
                  <a:lnTo>
                    <a:pt x="92" y="21"/>
                  </a:lnTo>
                  <a:cubicBezTo>
                    <a:pt x="75" y="56"/>
                    <a:pt x="66" y="95"/>
                    <a:pt x="0" y="97"/>
                  </a:cubicBezTo>
                  <a:lnTo>
                    <a:pt x="68" y="97"/>
                  </a:lnTo>
                  <a:lnTo>
                    <a:pt x="68" y="97"/>
                  </a:lnTo>
                  <a:cubicBezTo>
                    <a:pt x="74" y="97"/>
                    <a:pt x="79" y="95"/>
                    <a:pt x="82" y="90"/>
                  </a:cubicBezTo>
                  <a:lnTo>
                    <a:pt x="102" y="59"/>
                  </a:lnTo>
                  <a:lnTo>
                    <a:pt x="102" y="59"/>
                  </a:lnTo>
                  <a:cubicBezTo>
                    <a:pt x="106" y="53"/>
                    <a:pt x="141" y="35"/>
                    <a:pt x="132" y="10"/>
                  </a:cubicBezTo>
                  <a:lnTo>
                    <a:pt x="132" y="10"/>
                  </a:lnTo>
                  <a:cubicBezTo>
                    <a:pt x="132" y="9"/>
                    <a:pt x="132" y="7"/>
                    <a:pt x="131" y="6"/>
                  </a:cubicBezTo>
                  <a:lnTo>
                    <a:pt x="131" y="6"/>
                  </a:lnTo>
                  <a:cubicBezTo>
                    <a:pt x="120" y="2"/>
                    <a:pt x="103" y="0"/>
                    <a:pt x="92" y="21"/>
                  </a:cubicBezTo>
                </a:path>
              </a:pathLst>
            </a:custGeom>
            <a:solidFill>
              <a:srgbClr val="070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39842370-B388-754C-90AF-9D2AB704A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3108" y="9653964"/>
              <a:ext cx="164791" cy="131833"/>
            </a:xfrm>
            <a:custGeom>
              <a:avLst/>
              <a:gdLst>
                <a:gd name="T0" fmla="*/ 115 w 132"/>
                <a:gd name="T1" fmla="*/ 0 h 107"/>
                <a:gd name="T2" fmla="*/ 64 w 132"/>
                <a:gd name="T3" fmla="*/ 0 h 107"/>
                <a:gd name="T4" fmla="*/ 64 w 132"/>
                <a:gd name="T5" fmla="*/ 0 h 107"/>
                <a:gd name="T6" fmla="*/ 58 w 132"/>
                <a:gd name="T7" fmla="*/ 47 h 107"/>
                <a:gd name="T8" fmla="*/ 58 w 132"/>
                <a:gd name="T9" fmla="*/ 47 h 107"/>
                <a:gd name="T10" fmla="*/ 0 w 132"/>
                <a:gd name="T11" fmla="*/ 106 h 107"/>
                <a:gd name="T12" fmla="*/ 0 w 132"/>
                <a:gd name="T13" fmla="*/ 106 h 107"/>
                <a:gd name="T14" fmla="*/ 92 w 132"/>
                <a:gd name="T15" fmla="*/ 30 h 107"/>
                <a:gd name="T16" fmla="*/ 92 w 132"/>
                <a:gd name="T17" fmla="*/ 30 h 107"/>
                <a:gd name="T18" fmla="*/ 131 w 132"/>
                <a:gd name="T19" fmla="*/ 15 h 107"/>
                <a:gd name="T20" fmla="*/ 131 w 132"/>
                <a:gd name="T21" fmla="*/ 15 h 107"/>
                <a:gd name="T22" fmla="*/ 115 w 132"/>
                <a:gd name="T2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07">
                  <a:moveTo>
                    <a:pt x="115" y="0"/>
                  </a:moveTo>
                  <a:lnTo>
                    <a:pt x="64" y="0"/>
                  </a:lnTo>
                  <a:lnTo>
                    <a:pt x="64" y="0"/>
                  </a:lnTo>
                  <a:cubicBezTo>
                    <a:pt x="64" y="0"/>
                    <a:pt x="62" y="36"/>
                    <a:pt x="58" y="47"/>
                  </a:cubicBezTo>
                  <a:lnTo>
                    <a:pt x="58" y="47"/>
                  </a:lnTo>
                  <a:cubicBezTo>
                    <a:pt x="50" y="65"/>
                    <a:pt x="0" y="65"/>
                    <a:pt x="0" y="106"/>
                  </a:cubicBezTo>
                  <a:lnTo>
                    <a:pt x="0" y="106"/>
                  </a:lnTo>
                  <a:cubicBezTo>
                    <a:pt x="66" y="104"/>
                    <a:pt x="75" y="65"/>
                    <a:pt x="92" y="30"/>
                  </a:cubicBezTo>
                  <a:lnTo>
                    <a:pt x="92" y="30"/>
                  </a:lnTo>
                  <a:cubicBezTo>
                    <a:pt x="103" y="9"/>
                    <a:pt x="120" y="11"/>
                    <a:pt x="131" y="15"/>
                  </a:cubicBezTo>
                  <a:lnTo>
                    <a:pt x="131" y="15"/>
                  </a:lnTo>
                  <a:cubicBezTo>
                    <a:pt x="127" y="10"/>
                    <a:pt x="122" y="4"/>
                    <a:pt x="115" y="0"/>
                  </a:cubicBezTo>
                </a:path>
              </a:pathLst>
            </a:custGeom>
            <a:solidFill>
              <a:srgbClr val="252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4BA0093A-D27F-1447-9DD6-3ADA54D62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7343" y="9653964"/>
              <a:ext cx="181272" cy="126338"/>
            </a:xfrm>
            <a:custGeom>
              <a:avLst/>
              <a:gdLst>
                <a:gd name="T0" fmla="*/ 62 w 144"/>
                <a:gd name="T1" fmla="*/ 60 h 102"/>
                <a:gd name="T2" fmla="*/ 62 w 144"/>
                <a:gd name="T3" fmla="*/ 60 h 102"/>
                <a:gd name="T4" fmla="*/ 140 w 144"/>
                <a:gd name="T5" fmla="*/ 101 h 102"/>
                <a:gd name="T6" fmla="*/ 141 w 144"/>
                <a:gd name="T7" fmla="*/ 101 h 102"/>
                <a:gd name="T8" fmla="*/ 141 w 144"/>
                <a:gd name="T9" fmla="*/ 101 h 102"/>
                <a:gd name="T10" fmla="*/ 135 w 144"/>
                <a:gd name="T11" fmla="*/ 81 h 102"/>
                <a:gd name="T12" fmla="*/ 135 w 144"/>
                <a:gd name="T13" fmla="*/ 81 h 102"/>
                <a:gd name="T14" fmla="*/ 104 w 144"/>
                <a:gd name="T15" fmla="*/ 65 h 102"/>
                <a:gd name="T16" fmla="*/ 104 w 144"/>
                <a:gd name="T17" fmla="*/ 65 h 102"/>
                <a:gd name="T18" fmla="*/ 90 w 144"/>
                <a:gd name="T19" fmla="*/ 50 h 102"/>
                <a:gd name="T20" fmla="*/ 70 w 144"/>
                <a:gd name="T21" fmla="*/ 0 h 102"/>
                <a:gd name="T22" fmla="*/ 19 w 144"/>
                <a:gd name="T23" fmla="*/ 0 h 102"/>
                <a:gd name="T24" fmla="*/ 19 w 144"/>
                <a:gd name="T25" fmla="*/ 0 h 102"/>
                <a:gd name="T26" fmla="*/ 4 w 144"/>
                <a:gd name="T27" fmla="*/ 38 h 102"/>
                <a:gd name="T28" fmla="*/ 4 w 144"/>
                <a:gd name="T29" fmla="*/ 38 h 102"/>
                <a:gd name="T30" fmla="*/ 62 w 144"/>
                <a:gd name="T3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4" h="102">
                  <a:moveTo>
                    <a:pt x="62" y="60"/>
                  </a:moveTo>
                  <a:lnTo>
                    <a:pt x="62" y="60"/>
                  </a:lnTo>
                  <a:cubicBezTo>
                    <a:pt x="82" y="85"/>
                    <a:pt x="123" y="95"/>
                    <a:pt x="140" y="101"/>
                  </a:cubicBezTo>
                  <a:lnTo>
                    <a:pt x="141" y="101"/>
                  </a:lnTo>
                  <a:lnTo>
                    <a:pt x="141" y="101"/>
                  </a:lnTo>
                  <a:cubicBezTo>
                    <a:pt x="141" y="101"/>
                    <a:pt x="143" y="89"/>
                    <a:pt x="135" y="81"/>
                  </a:cubicBezTo>
                  <a:lnTo>
                    <a:pt x="135" y="81"/>
                  </a:lnTo>
                  <a:cubicBezTo>
                    <a:pt x="129" y="73"/>
                    <a:pt x="114" y="70"/>
                    <a:pt x="104" y="65"/>
                  </a:cubicBezTo>
                  <a:lnTo>
                    <a:pt x="104" y="65"/>
                  </a:lnTo>
                  <a:cubicBezTo>
                    <a:pt x="97" y="62"/>
                    <a:pt x="92" y="57"/>
                    <a:pt x="90" y="50"/>
                  </a:cubicBezTo>
                  <a:lnTo>
                    <a:pt x="70" y="0"/>
                  </a:lnTo>
                  <a:lnTo>
                    <a:pt x="19" y="0"/>
                  </a:lnTo>
                  <a:lnTo>
                    <a:pt x="19" y="0"/>
                  </a:lnTo>
                  <a:cubicBezTo>
                    <a:pt x="19" y="0"/>
                    <a:pt x="0" y="11"/>
                    <a:pt x="4" y="38"/>
                  </a:cubicBezTo>
                  <a:lnTo>
                    <a:pt x="4" y="38"/>
                  </a:lnTo>
                  <a:cubicBezTo>
                    <a:pt x="4" y="38"/>
                    <a:pt x="37" y="29"/>
                    <a:pt x="62" y="60"/>
                  </a:cubicBezTo>
                </a:path>
              </a:pathLst>
            </a:custGeom>
            <a:solidFill>
              <a:srgbClr val="2527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99B7D5C4-0567-AB47-804A-B01355A1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2837" y="9686924"/>
              <a:ext cx="170282" cy="93380"/>
            </a:xfrm>
            <a:custGeom>
              <a:avLst/>
              <a:gdLst>
                <a:gd name="T0" fmla="*/ 58 w 137"/>
                <a:gd name="T1" fmla="*/ 31 h 73"/>
                <a:gd name="T2" fmla="*/ 58 w 137"/>
                <a:gd name="T3" fmla="*/ 31 h 73"/>
                <a:gd name="T4" fmla="*/ 0 w 137"/>
                <a:gd name="T5" fmla="*/ 9 h 73"/>
                <a:gd name="T6" fmla="*/ 39 w 137"/>
                <a:gd name="T7" fmla="*/ 59 h 73"/>
                <a:gd name="T8" fmla="*/ 39 w 137"/>
                <a:gd name="T9" fmla="*/ 59 h 73"/>
                <a:gd name="T10" fmla="*/ 62 w 137"/>
                <a:gd name="T11" fmla="*/ 72 h 73"/>
                <a:gd name="T12" fmla="*/ 136 w 137"/>
                <a:gd name="T13" fmla="*/ 72 h 73"/>
                <a:gd name="T14" fmla="*/ 136 w 137"/>
                <a:gd name="T15" fmla="*/ 72 h 73"/>
                <a:gd name="T16" fmla="*/ 58 w 137"/>
                <a:gd name="T17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73">
                  <a:moveTo>
                    <a:pt x="58" y="31"/>
                  </a:moveTo>
                  <a:lnTo>
                    <a:pt x="58" y="31"/>
                  </a:lnTo>
                  <a:cubicBezTo>
                    <a:pt x="33" y="0"/>
                    <a:pt x="0" y="9"/>
                    <a:pt x="0" y="9"/>
                  </a:cubicBezTo>
                  <a:lnTo>
                    <a:pt x="39" y="59"/>
                  </a:lnTo>
                  <a:lnTo>
                    <a:pt x="39" y="59"/>
                  </a:lnTo>
                  <a:cubicBezTo>
                    <a:pt x="43" y="67"/>
                    <a:pt x="52" y="72"/>
                    <a:pt x="62" y="72"/>
                  </a:cubicBezTo>
                  <a:lnTo>
                    <a:pt x="136" y="72"/>
                  </a:lnTo>
                  <a:lnTo>
                    <a:pt x="136" y="72"/>
                  </a:lnTo>
                  <a:cubicBezTo>
                    <a:pt x="119" y="66"/>
                    <a:pt x="78" y="56"/>
                    <a:pt x="58" y="31"/>
                  </a:cubicBezTo>
                </a:path>
              </a:pathLst>
            </a:custGeom>
            <a:solidFill>
              <a:srgbClr val="070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EBE51489-79D7-734A-BAD8-1A26968E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4659" y="6698707"/>
              <a:ext cx="351602" cy="412105"/>
            </a:xfrm>
            <a:custGeom>
              <a:avLst/>
              <a:gdLst>
                <a:gd name="connsiteX0" fmla="*/ 224550 w 351602"/>
                <a:gd name="connsiteY0" fmla="*/ 0 h 412105"/>
                <a:gd name="connsiteX1" fmla="*/ 288527 w 351602"/>
                <a:gd name="connsiteY1" fmla="*/ 200219 h 412105"/>
                <a:gd name="connsiteX2" fmla="*/ 333688 w 351602"/>
                <a:gd name="connsiteY2" fmla="*/ 299077 h 412105"/>
                <a:gd name="connsiteX3" fmla="*/ 341215 w 351602"/>
                <a:gd name="connsiteY3" fmla="*/ 311591 h 412105"/>
                <a:gd name="connsiteX4" fmla="*/ 319889 w 351602"/>
                <a:gd name="connsiteY4" fmla="*/ 401689 h 412105"/>
                <a:gd name="connsiteX5" fmla="*/ 229567 w 351602"/>
                <a:gd name="connsiteY5" fmla="*/ 381667 h 412105"/>
                <a:gd name="connsiteX6" fmla="*/ 220786 w 351602"/>
                <a:gd name="connsiteY6" fmla="*/ 369153 h 412105"/>
                <a:gd name="connsiteX7" fmla="*/ 151791 w 351602"/>
                <a:gd name="connsiteY7" fmla="*/ 285312 h 412105"/>
                <a:gd name="connsiteX8" fmla="*/ 0 w 351602"/>
                <a:gd name="connsiteY8" fmla="*/ 140153 h 412105"/>
                <a:gd name="connsiteX9" fmla="*/ 224550 w 351602"/>
                <a:gd name="connsiteY9" fmla="*/ 0 h 4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602" h="412105">
                  <a:moveTo>
                    <a:pt x="224550" y="0"/>
                  </a:moveTo>
                  <a:lnTo>
                    <a:pt x="288527" y="200219"/>
                  </a:lnTo>
                  <a:cubicBezTo>
                    <a:pt x="299818" y="235257"/>
                    <a:pt x="314871" y="267793"/>
                    <a:pt x="333688" y="299077"/>
                  </a:cubicBezTo>
                  <a:lnTo>
                    <a:pt x="341215" y="311591"/>
                  </a:lnTo>
                  <a:cubicBezTo>
                    <a:pt x="361287" y="341623"/>
                    <a:pt x="351251" y="382918"/>
                    <a:pt x="319889" y="401689"/>
                  </a:cubicBezTo>
                  <a:cubicBezTo>
                    <a:pt x="288527" y="421711"/>
                    <a:pt x="248384" y="411700"/>
                    <a:pt x="229567" y="381667"/>
                  </a:cubicBezTo>
                  <a:lnTo>
                    <a:pt x="220786" y="369153"/>
                  </a:lnTo>
                  <a:cubicBezTo>
                    <a:pt x="201969" y="337869"/>
                    <a:pt x="179389" y="309088"/>
                    <a:pt x="151791" y="285312"/>
                  </a:cubicBezTo>
                  <a:lnTo>
                    <a:pt x="0" y="140153"/>
                  </a:lnTo>
                  <a:cubicBezTo>
                    <a:pt x="65232" y="78836"/>
                    <a:pt x="141755" y="31284"/>
                    <a:pt x="224550" y="0"/>
                  </a:cubicBezTo>
                  <a:close/>
                </a:path>
              </a:pathLst>
            </a:custGeom>
            <a:gradFill>
              <a:gsLst>
                <a:gs pos="1000">
                  <a:srgbClr val="FE6FB9"/>
                </a:gs>
                <a:gs pos="90000">
                  <a:srgbClr val="FF8F8C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0219E02-0C3D-7642-9A4F-3CBEE6CE6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029" y="6683164"/>
              <a:ext cx="327473" cy="338397"/>
            </a:xfrm>
            <a:custGeom>
              <a:avLst/>
              <a:gdLst>
                <a:gd name="connsiteX0" fmla="*/ 303572 w 327473"/>
                <a:gd name="connsiteY0" fmla="*/ 207796 h 338397"/>
                <a:gd name="connsiteX1" fmla="*/ 306088 w 327473"/>
                <a:gd name="connsiteY1" fmla="*/ 215189 h 338397"/>
                <a:gd name="connsiteX2" fmla="*/ 327473 w 327473"/>
                <a:gd name="connsiteY2" fmla="*/ 268168 h 338397"/>
                <a:gd name="connsiteX3" fmla="*/ 207968 w 327473"/>
                <a:gd name="connsiteY3" fmla="*/ 338397 h 338397"/>
                <a:gd name="connsiteX4" fmla="*/ 168972 w 327473"/>
                <a:gd name="connsiteY4" fmla="*/ 298970 h 338397"/>
                <a:gd name="connsiteX5" fmla="*/ 163940 w 327473"/>
                <a:gd name="connsiteY5" fmla="*/ 292810 h 338397"/>
                <a:gd name="connsiteX6" fmla="*/ 303572 w 327473"/>
                <a:gd name="connsiteY6" fmla="*/ 207796 h 338397"/>
                <a:gd name="connsiteX7" fmla="*/ 230772 w 327473"/>
                <a:gd name="connsiteY7" fmla="*/ 313 h 338397"/>
                <a:gd name="connsiteX8" fmla="*/ 248113 w 327473"/>
                <a:gd name="connsiteY8" fmla="*/ 7825 h 338397"/>
                <a:gd name="connsiteX9" fmla="*/ 240681 w 327473"/>
                <a:gd name="connsiteY9" fmla="*/ 26607 h 338397"/>
                <a:gd name="connsiteX10" fmla="*/ 22683 w 327473"/>
                <a:gd name="connsiteY10" fmla="*/ 164338 h 338397"/>
                <a:gd name="connsiteX11" fmla="*/ 4104 w 327473"/>
                <a:gd name="connsiteY11" fmla="*/ 163086 h 338397"/>
                <a:gd name="connsiteX12" fmla="*/ 1626 w 327473"/>
                <a:gd name="connsiteY12" fmla="*/ 160582 h 338397"/>
                <a:gd name="connsiteX13" fmla="*/ 4104 w 327473"/>
                <a:gd name="connsiteY13" fmla="*/ 143053 h 338397"/>
                <a:gd name="connsiteX14" fmla="*/ 230772 w 327473"/>
                <a:gd name="connsiteY14" fmla="*/ 313 h 33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7473" h="338397">
                  <a:moveTo>
                    <a:pt x="303572" y="207796"/>
                  </a:moveTo>
                  <a:lnTo>
                    <a:pt x="306088" y="215189"/>
                  </a:lnTo>
                  <a:cubicBezTo>
                    <a:pt x="312378" y="233670"/>
                    <a:pt x="318667" y="250919"/>
                    <a:pt x="327473" y="268168"/>
                  </a:cubicBezTo>
                  <a:cubicBezTo>
                    <a:pt x="293509" y="276793"/>
                    <a:pt x="244449" y="295274"/>
                    <a:pt x="207968" y="338397"/>
                  </a:cubicBezTo>
                  <a:cubicBezTo>
                    <a:pt x="196647" y="323612"/>
                    <a:pt x="184067" y="310059"/>
                    <a:pt x="168972" y="298970"/>
                  </a:cubicBezTo>
                  <a:lnTo>
                    <a:pt x="163940" y="292810"/>
                  </a:lnTo>
                  <a:cubicBezTo>
                    <a:pt x="205452" y="234902"/>
                    <a:pt x="268350" y="215189"/>
                    <a:pt x="303572" y="207796"/>
                  </a:cubicBezTo>
                  <a:close/>
                  <a:moveTo>
                    <a:pt x="230772" y="313"/>
                  </a:moveTo>
                  <a:cubicBezTo>
                    <a:pt x="238204" y="-939"/>
                    <a:pt x="245636" y="1565"/>
                    <a:pt x="248113" y="7825"/>
                  </a:cubicBezTo>
                  <a:cubicBezTo>
                    <a:pt x="250590" y="16590"/>
                    <a:pt x="248113" y="24103"/>
                    <a:pt x="240681" y="26607"/>
                  </a:cubicBezTo>
                  <a:cubicBezTo>
                    <a:pt x="160171" y="57910"/>
                    <a:pt x="85853" y="104237"/>
                    <a:pt x="22683" y="164338"/>
                  </a:cubicBezTo>
                  <a:cubicBezTo>
                    <a:pt x="16490" y="168095"/>
                    <a:pt x="7819" y="168095"/>
                    <a:pt x="4104" y="163086"/>
                  </a:cubicBezTo>
                  <a:cubicBezTo>
                    <a:pt x="2865" y="161834"/>
                    <a:pt x="2865" y="161834"/>
                    <a:pt x="1626" y="160582"/>
                  </a:cubicBezTo>
                  <a:cubicBezTo>
                    <a:pt x="-851" y="155574"/>
                    <a:pt x="-851" y="148061"/>
                    <a:pt x="4104" y="143053"/>
                  </a:cubicBezTo>
                  <a:cubicBezTo>
                    <a:pt x="70989" y="81700"/>
                    <a:pt x="146546" y="34120"/>
                    <a:pt x="230772" y="313"/>
                  </a:cubicBezTo>
                  <a:close/>
                </a:path>
              </a:pathLst>
            </a:custGeom>
            <a:solidFill>
              <a:srgbClr val="F867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9C582AB4-8581-7640-B8DA-4C0E27B4E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2548" y="7028287"/>
              <a:ext cx="115351" cy="109861"/>
            </a:xfrm>
            <a:custGeom>
              <a:avLst/>
              <a:gdLst>
                <a:gd name="T0" fmla="*/ 0 w 92"/>
                <a:gd name="T1" fmla="*/ 43 h 86"/>
                <a:gd name="T2" fmla="*/ 15 w 92"/>
                <a:gd name="T3" fmla="*/ 35 h 86"/>
                <a:gd name="T4" fmla="*/ 13 w 92"/>
                <a:gd name="T5" fmla="*/ 17 h 86"/>
                <a:gd name="T6" fmla="*/ 13 w 92"/>
                <a:gd name="T7" fmla="*/ 17 h 86"/>
                <a:gd name="T8" fmla="*/ 24 w 92"/>
                <a:gd name="T9" fmla="*/ 10 h 86"/>
                <a:gd name="T10" fmla="*/ 26 w 92"/>
                <a:gd name="T11" fmla="*/ 10 h 86"/>
                <a:gd name="T12" fmla="*/ 29 w 92"/>
                <a:gd name="T13" fmla="*/ 6 h 86"/>
                <a:gd name="T14" fmla="*/ 29 w 92"/>
                <a:gd name="T15" fmla="*/ 6 h 86"/>
                <a:gd name="T16" fmla="*/ 40 w 92"/>
                <a:gd name="T17" fmla="*/ 6 h 86"/>
                <a:gd name="T18" fmla="*/ 43 w 92"/>
                <a:gd name="T19" fmla="*/ 8 h 86"/>
                <a:gd name="T20" fmla="*/ 48 w 92"/>
                <a:gd name="T21" fmla="*/ 4 h 86"/>
                <a:gd name="T22" fmla="*/ 48 w 92"/>
                <a:gd name="T23" fmla="*/ 4 h 86"/>
                <a:gd name="T24" fmla="*/ 59 w 92"/>
                <a:gd name="T25" fmla="*/ 4 h 86"/>
                <a:gd name="T26" fmla="*/ 62 w 92"/>
                <a:gd name="T27" fmla="*/ 6 h 86"/>
                <a:gd name="T28" fmla="*/ 67 w 92"/>
                <a:gd name="T29" fmla="*/ 4 h 86"/>
                <a:gd name="T30" fmla="*/ 67 w 92"/>
                <a:gd name="T31" fmla="*/ 4 h 86"/>
                <a:gd name="T32" fmla="*/ 75 w 92"/>
                <a:gd name="T33" fmla="*/ 8 h 86"/>
                <a:gd name="T34" fmla="*/ 74 w 92"/>
                <a:gd name="T35" fmla="*/ 32 h 86"/>
                <a:gd name="T36" fmla="*/ 69 w 92"/>
                <a:gd name="T37" fmla="*/ 51 h 86"/>
                <a:gd name="T38" fmla="*/ 91 w 92"/>
                <a:gd name="T39" fmla="*/ 46 h 86"/>
                <a:gd name="T40" fmla="*/ 91 w 92"/>
                <a:gd name="T41" fmla="*/ 59 h 86"/>
                <a:gd name="T42" fmla="*/ 68 w 92"/>
                <a:gd name="T43" fmla="*/ 71 h 86"/>
                <a:gd name="T44" fmla="*/ 45 w 92"/>
                <a:gd name="T45" fmla="*/ 72 h 86"/>
                <a:gd name="T46" fmla="*/ 24 w 92"/>
                <a:gd name="T47" fmla="*/ 85 h 86"/>
                <a:gd name="T48" fmla="*/ 0 w 92"/>
                <a:gd name="T4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86">
                  <a:moveTo>
                    <a:pt x="0" y="43"/>
                  </a:moveTo>
                  <a:lnTo>
                    <a:pt x="15" y="35"/>
                  </a:lnTo>
                  <a:lnTo>
                    <a:pt x="13" y="17"/>
                  </a:lnTo>
                  <a:lnTo>
                    <a:pt x="13" y="17"/>
                  </a:lnTo>
                  <a:cubicBezTo>
                    <a:pt x="13" y="11"/>
                    <a:pt x="19" y="7"/>
                    <a:pt x="24" y="10"/>
                  </a:cubicBezTo>
                  <a:lnTo>
                    <a:pt x="26" y="10"/>
                  </a:lnTo>
                  <a:lnTo>
                    <a:pt x="29" y="6"/>
                  </a:lnTo>
                  <a:lnTo>
                    <a:pt x="29" y="6"/>
                  </a:lnTo>
                  <a:cubicBezTo>
                    <a:pt x="32" y="4"/>
                    <a:pt x="37" y="4"/>
                    <a:pt x="40" y="6"/>
                  </a:cubicBezTo>
                  <a:lnTo>
                    <a:pt x="43" y="8"/>
                  </a:lnTo>
                  <a:lnTo>
                    <a:pt x="48" y="4"/>
                  </a:lnTo>
                  <a:lnTo>
                    <a:pt x="48" y="4"/>
                  </a:lnTo>
                  <a:cubicBezTo>
                    <a:pt x="52" y="0"/>
                    <a:pt x="56" y="1"/>
                    <a:pt x="59" y="4"/>
                  </a:cubicBezTo>
                  <a:lnTo>
                    <a:pt x="62" y="6"/>
                  </a:lnTo>
                  <a:lnTo>
                    <a:pt x="67" y="4"/>
                  </a:lnTo>
                  <a:lnTo>
                    <a:pt x="67" y="4"/>
                  </a:lnTo>
                  <a:cubicBezTo>
                    <a:pt x="70" y="3"/>
                    <a:pt x="74" y="5"/>
                    <a:pt x="75" y="8"/>
                  </a:cubicBezTo>
                  <a:lnTo>
                    <a:pt x="74" y="32"/>
                  </a:lnTo>
                  <a:lnTo>
                    <a:pt x="69" y="51"/>
                  </a:lnTo>
                  <a:lnTo>
                    <a:pt x="91" y="46"/>
                  </a:lnTo>
                  <a:lnTo>
                    <a:pt x="91" y="59"/>
                  </a:lnTo>
                  <a:lnTo>
                    <a:pt x="68" y="71"/>
                  </a:lnTo>
                  <a:lnTo>
                    <a:pt x="45" y="72"/>
                  </a:lnTo>
                  <a:lnTo>
                    <a:pt x="24" y="85"/>
                  </a:lnTo>
                  <a:lnTo>
                    <a:pt x="0" y="43"/>
                  </a:lnTo>
                </a:path>
              </a:pathLst>
            </a:custGeom>
            <a:solidFill>
              <a:srgbClr val="FFC8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A86FEDCD-EDF2-D840-BBED-3D2DE5185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0441" y="7445759"/>
              <a:ext cx="532827" cy="703110"/>
            </a:xfrm>
            <a:custGeom>
              <a:avLst/>
              <a:gdLst>
                <a:gd name="T0" fmla="*/ 0 w 426"/>
                <a:gd name="T1" fmla="*/ 174 h 564"/>
                <a:gd name="T2" fmla="*/ 0 w 426"/>
                <a:gd name="T3" fmla="*/ 174 h 564"/>
                <a:gd name="T4" fmla="*/ 2 w 426"/>
                <a:gd name="T5" fmla="*/ 507 h 564"/>
                <a:gd name="T6" fmla="*/ 22 w 426"/>
                <a:gd name="T7" fmla="*/ 563 h 564"/>
                <a:gd name="T8" fmla="*/ 22 w 426"/>
                <a:gd name="T9" fmla="*/ 563 h 564"/>
                <a:gd name="T10" fmla="*/ 58 w 426"/>
                <a:gd name="T11" fmla="*/ 0 h 564"/>
                <a:gd name="T12" fmla="*/ 0 w 426"/>
                <a:gd name="T13" fmla="*/ 17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564">
                  <a:moveTo>
                    <a:pt x="0" y="174"/>
                  </a:moveTo>
                  <a:lnTo>
                    <a:pt x="0" y="174"/>
                  </a:lnTo>
                  <a:cubicBezTo>
                    <a:pt x="0" y="174"/>
                    <a:pt x="220" y="314"/>
                    <a:pt x="2" y="507"/>
                  </a:cubicBezTo>
                  <a:lnTo>
                    <a:pt x="22" y="563"/>
                  </a:lnTo>
                  <a:lnTo>
                    <a:pt x="22" y="563"/>
                  </a:lnTo>
                  <a:cubicBezTo>
                    <a:pt x="22" y="563"/>
                    <a:pt x="425" y="305"/>
                    <a:pt x="58" y="0"/>
                  </a:cubicBezTo>
                  <a:lnTo>
                    <a:pt x="0" y="174"/>
                  </a:lnTo>
                </a:path>
              </a:pathLst>
            </a:custGeom>
            <a:solidFill>
              <a:srgbClr val="7B62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C8C8255-1227-C84B-BCE6-1887B3DD6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3106" y="7350158"/>
              <a:ext cx="597502" cy="924936"/>
            </a:xfrm>
            <a:custGeom>
              <a:avLst/>
              <a:gdLst>
                <a:gd name="connsiteX0" fmla="*/ 308844 w 597502"/>
                <a:gd name="connsiteY0" fmla="*/ 935 h 924936"/>
                <a:gd name="connsiteX1" fmla="*/ 376389 w 597502"/>
                <a:gd name="connsiteY1" fmla="*/ 2960 h 924936"/>
                <a:gd name="connsiteX2" fmla="*/ 473281 w 597502"/>
                <a:gd name="connsiteY2" fmla="*/ 32868 h 924936"/>
                <a:gd name="connsiteX3" fmla="*/ 597502 w 597502"/>
                <a:gd name="connsiteY3" fmla="*/ 92684 h 924936"/>
                <a:gd name="connsiteX4" fmla="*/ 469554 w 597502"/>
                <a:gd name="connsiteY4" fmla="*/ 475256 h 924936"/>
                <a:gd name="connsiteX5" fmla="*/ 463343 w 597502"/>
                <a:gd name="connsiteY5" fmla="*/ 677135 h 924936"/>
                <a:gd name="connsiteX6" fmla="*/ 498125 w 597502"/>
                <a:gd name="connsiteY6" fmla="*/ 802997 h 924936"/>
                <a:gd name="connsiteX7" fmla="*/ 0 w 597502"/>
                <a:gd name="connsiteY7" fmla="*/ 761874 h 924936"/>
                <a:gd name="connsiteX8" fmla="*/ 93166 w 597502"/>
                <a:gd name="connsiteY8" fmla="*/ 563734 h 924936"/>
                <a:gd name="connsiteX9" fmla="*/ 126705 w 597502"/>
                <a:gd name="connsiteY9" fmla="*/ 427902 h 924936"/>
                <a:gd name="connsiteX10" fmla="*/ 140369 w 597502"/>
                <a:gd name="connsiteY10" fmla="*/ 42837 h 924936"/>
                <a:gd name="connsiteX11" fmla="*/ 242230 w 597502"/>
                <a:gd name="connsiteY11" fmla="*/ 12929 h 924936"/>
                <a:gd name="connsiteX12" fmla="*/ 308844 w 597502"/>
                <a:gd name="connsiteY12" fmla="*/ 935 h 92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502" h="924936">
                  <a:moveTo>
                    <a:pt x="308844" y="935"/>
                  </a:moveTo>
                  <a:cubicBezTo>
                    <a:pt x="331359" y="-778"/>
                    <a:pt x="354029" y="-155"/>
                    <a:pt x="376389" y="2960"/>
                  </a:cubicBezTo>
                  <a:cubicBezTo>
                    <a:pt x="409928" y="7945"/>
                    <a:pt x="443468" y="17914"/>
                    <a:pt x="473281" y="32868"/>
                  </a:cubicBezTo>
                  <a:lnTo>
                    <a:pt x="597502" y="92684"/>
                  </a:lnTo>
                  <a:lnTo>
                    <a:pt x="469554" y="475256"/>
                  </a:lnTo>
                  <a:cubicBezTo>
                    <a:pt x="447195" y="540057"/>
                    <a:pt x="445952" y="611088"/>
                    <a:pt x="463343" y="677135"/>
                  </a:cubicBezTo>
                  <a:lnTo>
                    <a:pt x="498125" y="802997"/>
                  </a:lnTo>
                  <a:cubicBezTo>
                    <a:pt x="274528" y="1099584"/>
                    <a:pt x="0" y="761874"/>
                    <a:pt x="0" y="761874"/>
                  </a:cubicBezTo>
                  <a:lnTo>
                    <a:pt x="93166" y="563734"/>
                  </a:lnTo>
                  <a:cubicBezTo>
                    <a:pt x="113041" y="522610"/>
                    <a:pt x="125463" y="475256"/>
                    <a:pt x="126705" y="427902"/>
                  </a:cubicBezTo>
                  <a:lnTo>
                    <a:pt x="140369" y="42837"/>
                  </a:lnTo>
                  <a:lnTo>
                    <a:pt x="242230" y="12929"/>
                  </a:lnTo>
                  <a:cubicBezTo>
                    <a:pt x="263969" y="6699"/>
                    <a:pt x="286329" y="2649"/>
                    <a:pt x="308844" y="935"/>
                  </a:cubicBezTo>
                  <a:close/>
                </a:path>
              </a:pathLst>
            </a:custGeom>
            <a:gradFill>
              <a:gsLst>
                <a:gs pos="72000">
                  <a:srgbClr val="A175F8"/>
                </a:gs>
                <a:gs pos="11000">
                  <a:srgbClr val="7B62E8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01DF082-8250-8E47-864F-B8563DCBD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1920" y="7041744"/>
              <a:ext cx="1343348" cy="1021949"/>
            </a:xfrm>
            <a:custGeom>
              <a:avLst/>
              <a:gdLst>
                <a:gd name="connsiteX0" fmla="*/ 112021 w 1343348"/>
                <a:gd name="connsiteY0" fmla="*/ 26 h 1021949"/>
                <a:gd name="connsiteX1" fmla="*/ 482167 w 1343348"/>
                <a:gd name="connsiteY1" fmla="*/ 133425 h 1021949"/>
                <a:gd name="connsiteX2" fmla="*/ 927090 w 1343348"/>
                <a:gd name="connsiteY2" fmla="*/ 451340 h 1021949"/>
                <a:gd name="connsiteX3" fmla="*/ 1247384 w 1343348"/>
                <a:gd name="connsiteY3" fmla="*/ 349109 h 1021949"/>
                <a:gd name="connsiteX4" fmla="*/ 1314684 w 1343348"/>
                <a:gd name="connsiteY4" fmla="*/ 662036 h 1021949"/>
                <a:gd name="connsiteX5" fmla="*/ 1070412 w 1343348"/>
                <a:gd name="connsiteY5" fmla="*/ 766761 h 1021949"/>
                <a:gd name="connsiteX6" fmla="*/ 1328394 w 1343348"/>
                <a:gd name="connsiteY6" fmla="*/ 724373 h 1021949"/>
                <a:gd name="connsiteX7" fmla="*/ 1343348 w 1343348"/>
                <a:gd name="connsiteY7" fmla="*/ 794189 h 1021949"/>
                <a:gd name="connsiteX8" fmla="*/ 539496 w 1343348"/>
                <a:gd name="connsiteY8" fmla="*/ 873980 h 1021949"/>
                <a:gd name="connsiteX9" fmla="*/ 145670 w 1343348"/>
                <a:gd name="connsiteY9" fmla="*/ 574766 h 1021949"/>
                <a:gd name="connsiteX10" fmla="*/ 28598 w 1343348"/>
                <a:gd name="connsiteY10" fmla="*/ 227807 h 1021949"/>
                <a:gd name="connsiteX11" fmla="*/ 40350 w 1343348"/>
                <a:gd name="connsiteY11" fmla="*/ 202497 h 1021949"/>
                <a:gd name="connsiteX12" fmla="*/ 53106 w 1343348"/>
                <a:gd name="connsiteY12" fmla="*/ 205090 h 1021949"/>
                <a:gd name="connsiteX13" fmla="*/ 85442 w 1343348"/>
                <a:gd name="connsiteY13" fmla="*/ 188611 h 1021949"/>
                <a:gd name="connsiteX14" fmla="*/ 53106 w 1343348"/>
                <a:gd name="connsiteY14" fmla="*/ 173308 h 1021949"/>
                <a:gd name="connsiteX15" fmla="*/ 45280 w 1343348"/>
                <a:gd name="connsiteY15" fmla="*/ 174700 h 1021949"/>
                <a:gd name="connsiteX16" fmla="*/ 27273 w 1343348"/>
                <a:gd name="connsiteY16" fmla="*/ 134672 h 1021949"/>
                <a:gd name="connsiteX17" fmla="*/ 112021 w 1343348"/>
                <a:gd name="connsiteY17" fmla="*/ 26 h 102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3348" h="1021949">
                  <a:moveTo>
                    <a:pt x="112021" y="26"/>
                  </a:moveTo>
                  <a:cubicBezTo>
                    <a:pt x="219201" y="-2468"/>
                    <a:pt x="128222" y="180801"/>
                    <a:pt x="482167" y="133425"/>
                  </a:cubicBezTo>
                  <a:cubicBezTo>
                    <a:pt x="803708" y="89790"/>
                    <a:pt x="766320" y="352849"/>
                    <a:pt x="927090" y="451340"/>
                  </a:cubicBezTo>
                  <a:cubicBezTo>
                    <a:pt x="1086614" y="551078"/>
                    <a:pt x="1247384" y="349109"/>
                    <a:pt x="1247384" y="349109"/>
                  </a:cubicBezTo>
                  <a:lnTo>
                    <a:pt x="1314684" y="662036"/>
                  </a:lnTo>
                  <a:cubicBezTo>
                    <a:pt x="1284774" y="693205"/>
                    <a:pt x="1213736" y="744320"/>
                    <a:pt x="1070412" y="766761"/>
                  </a:cubicBezTo>
                  <a:cubicBezTo>
                    <a:pt x="1070412" y="766761"/>
                    <a:pt x="1183824" y="804163"/>
                    <a:pt x="1328394" y="724373"/>
                  </a:cubicBezTo>
                  <a:lnTo>
                    <a:pt x="1343348" y="794189"/>
                  </a:lnTo>
                  <a:cubicBezTo>
                    <a:pt x="872254" y="1281658"/>
                    <a:pt x="797476" y="827851"/>
                    <a:pt x="539496" y="873980"/>
                  </a:cubicBezTo>
                  <a:cubicBezTo>
                    <a:pt x="201753" y="933822"/>
                    <a:pt x="363770" y="681984"/>
                    <a:pt x="145670" y="574766"/>
                  </a:cubicBezTo>
                  <a:cubicBezTo>
                    <a:pt x="-46880" y="480327"/>
                    <a:pt x="-4584" y="308045"/>
                    <a:pt x="28598" y="227807"/>
                  </a:cubicBezTo>
                  <a:lnTo>
                    <a:pt x="40350" y="202497"/>
                  </a:lnTo>
                  <a:lnTo>
                    <a:pt x="53106" y="205090"/>
                  </a:lnTo>
                  <a:cubicBezTo>
                    <a:pt x="70518" y="205090"/>
                    <a:pt x="85442" y="198027"/>
                    <a:pt x="85442" y="188611"/>
                  </a:cubicBezTo>
                  <a:cubicBezTo>
                    <a:pt x="85442" y="179194"/>
                    <a:pt x="70518" y="173308"/>
                    <a:pt x="53106" y="173308"/>
                  </a:cubicBezTo>
                  <a:lnTo>
                    <a:pt x="45280" y="174700"/>
                  </a:lnTo>
                  <a:lnTo>
                    <a:pt x="27273" y="134672"/>
                  </a:lnTo>
                  <a:cubicBezTo>
                    <a:pt x="-17593" y="11246"/>
                    <a:pt x="82110" y="26"/>
                    <a:pt x="112021" y="26"/>
                  </a:cubicBezTo>
                  <a:close/>
                </a:path>
              </a:pathLst>
            </a:custGeom>
            <a:gradFill>
              <a:gsLst>
                <a:gs pos="91000">
                  <a:srgbClr val="672C70"/>
                </a:gs>
                <a:gs pos="14000">
                  <a:srgbClr val="332448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2BFBAB2D-AE97-9A4B-AE55-824EE5B28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5512" y="8071967"/>
              <a:ext cx="82397" cy="109861"/>
            </a:xfrm>
            <a:custGeom>
              <a:avLst/>
              <a:gdLst>
                <a:gd name="T0" fmla="*/ 46 w 67"/>
                <a:gd name="T1" fmla="*/ 3 h 88"/>
                <a:gd name="T2" fmla="*/ 46 w 67"/>
                <a:gd name="T3" fmla="*/ 3 h 88"/>
                <a:gd name="T4" fmla="*/ 5 w 67"/>
                <a:gd name="T5" fmla="*/ 12 h 88"/>
                <a:gd name="T6" fmla="*/ 5 w 67"/>
                <a:gd name="T7" fmla="*/ 12 h 88"/>
                <a:gd name="T8" fmla="*/ 15 w 67"/>
                <a:gd name="T9" fmla="*/ 44 h 88"/>
                <a:gd name="T10" fmla="*/ 15 w 67"/>
                <a:gd name="T11" fmla="*/ 44 h 88"/>
                <a:gd name="T12" fmla="*/ 30 w 67"/>
                <a:gd name="T13" fmla="*/ 83 h 88"/>
                <a:gd name="T14" fmla="*/ 30 w 67"/>
                <a:gd name="T15" fmla="*/ 83 h 88"/>
                <a:gd name="T16" fmla="*/ 66 w 67"/>
                <a:gd name="T17" fmla="*/ 59 h 88"/>
                <a:gd name="T18" fmla="*/ 46 w 67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8">
                  <a:moveTo>
                    <a:pt x="46" y="3"/>
                  </a:moveTo>
                  <a:lnTo>
                    <a:pt x="46" y="3"/>
                  </a:lnTo>
                  <a:cubicBezTo>
                    <a:pt x="46" y="3"/>
                    <a:pt x="13" y="0"/>
                    <a:pt x="5" y="12"/>
                  </a:cubicBezTo>
                  <a:lnTo>
                    <a:pt x="5" y="12"/>
                  </a:lnTo>
                  <a:cubicBezTo>
                    <a:pt x="0" y="21"/>
                    <a:pt x="11" y="30"/>
                    <a:pt x="15" y="44"/>
                  </a:cubicBezTo>
                  <a:lnTo>
                    <a:pt x="15" y="44"/>
                  </a:lnTo>
                  <a:cubicBezTo>
                    <a:pt x="19" y="59"/>
                    <a:pt x="23" y="79"/>
                    <a:pt x="30" y="83"/>
                  </a:cubicBezTo>
                  <a:lnTo>
                    <a:pt x="30" y="83"/>
                  </a:lnTo>
                  <a:cubicBezTo>
                    <a:pt x="38" y="87"/>
                    <a:pt x="66" y="59"/>
                    <a:pt x="66" y="59"/>
                  </a:cubicBezTo>
                  <a:lnTo>
                    <a:pt x="46" y="3"/>
                  </a:lnTo>
                </a:path>
              </a:pathLst>
            </a:custGeom>
            <a:solidFill>
              <a:srgbClr val="FFC8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02DD91F-808B-F74E-8650-C3301FDD8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0159" y="7108885"/>
              <a:ext cx="185518" cy="117376"/>
            </a:xfrm>
            <a:custGeom>
              <a:avLst/>
              <a:gdLst>
                <a:gd name="connsiteX0" fmla="*/ 145675 w 185518"/>
                <a:gd name="connsiteY0" fmla="*/ 86 h 117376"/>
                <a:gd name="connsiteX1" fmla="*/ 185518 w 185518"/>
                <a:gd name="connsiteY1" fmla="*/ 39142 h 117376"/>
                <a:gd name="connsiteX2" fmla="*/ 65231 w 185518"/>
                <a:gd name="connsiteY2" fmla="*/ 110895 h 117376"/>
                <a:gd name="connsiteX3" fmla="*/ 33675 w 185518"/>
                <a:gd name="connsiteY3" fmla="*/ 117376 h 117376"/>
                <a:gd name="connsiteX4" fmla="*/ 27565 w 185518"/>
                <a:gd name="connsiteY4" fmla="*/ 110287 h 117376"/>
                <a:gd name="connsiteX5" fmla="*/ 4867 w 185518"/>
                <a:gd name="connsiteY5" fmla="*/ 106167 h 117376"/>
                <a:gd name="connsiteX6" fmla="*/ 265 w 185518"/>
                <a:gd name="connsiteY6" fmla="*/ 106986 h 117376"/>
                <a:gd name="connsiteX7" fmla="*/ 0 w 185518"/>
                <a:gd name="connsiteY7" fmla="*/ 105914 h 117376"/>
                <a:gd name="connsiteX8" fmla="*/ 145675 w 185518"/>
                <a:gd name="connsiteY8" fmla="*/ 86 h 11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18" h="117376">
                  <a:moveTo>
                    <a:pt x="145675" y="86"/>
                  </a:moveTo>
                  <a:cubicBezTo>
                    <a:pt x="145675" y="86"/>
                    <a:pt x="180538" y="-3694"/>
                    <a:pt x="185518" y="39142"/>
                  </a:cubicBezTo>
                  <a:cubicBezTo>
                    <a:pt x="185518" y="39142"/>
                    <a:pt x="128088" y="91583"/>
                    <a:pt x="65231" y="110895"/>
                  </a:cubicBezTo>
                  <a:lnTo>
                    <a:pt x="33675" y="117376"/>
                  </a:lnTo>
                  <a:lnTo>
                    <a:pt x="27565" y="110287"/>
                  </a:lnTo>
                  <a:cubicBezTo>
                    <a:pt x="21657" y="107639"/>
                    <a:pt x="13573" y="106167"/>
                    <a:pt x="4867" y="106167"/>
                  </a:cubicBezTo>
                  <a:lnTo>
                    <a:pt x="265" y="106986"/>
                  </a:lnTo>
                  <a:lnTo>
                    <a:pt x="0" y="105914"/>
                  </a:lnTo>
                  <a:cubicBezTo>
                    <a:pt x="0" y="105914"/>
                    <a:pt x="67235" y="90796"/>
                    <a:pt x="145675" y="86"/>
                  </a:cubicBezTo>
                  <a:close/>
                </a:path>
              </a:pathLst>
            </a:custGeom>
            <a:solidFill>
              <a:srgbClr val="7B62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449BEE33-65D3-CC40-BB35-BA7F307A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1992" y="9258464"/>
              <a:ext cx="159297" cy="175778"/>
            </a:xfrm>
            <a:custGeom>
              <a:avLst/>
              <a:gdLst>
                <a:gd name="T0" fmla="*/ 17 w 126"/>
                <a:gd name="T1" fmla="*/ 0 h 139"/>
                <a:gd name="T2" fmla="*/ 7 w 126"/>
                <a:gd name="T3" fmla="*/ 75 h 139"/>
                <a:gd name="T4" fmla="*/ 2 w 126"/>
                <a:gd name="T5" fmla="*/ 115 h 139"/>
                <a:gd name="T6" fmla="*/ 2 w 126"/>
                <a:gd name="T7" fmla="*/ 115 h 139"/>
                <a:gd name="T8" fmla="*/ 23 w 126"/>
                <a:gd name="T9" fmla="*/ 136 h 139"/>
                <a:gd name="T10" fmla="*/ 23 w 126"/>
                <a:gd name="T11" fmla="*/ 136 h 139"/>
                <a:gd name="T12" fmla="*/ 68 w 126"/>
                <a:gd name="T13" fmla="*/ 118 h 139"/>
                <a:gd name="T14" fmla="*/ 68 w 126"/>
                <a:gd name="T15" fmla="*/ 118 h 139"/>
                <a:gd name="T16" fmla="*/ 112 w 126"/>
                <a:gd name="T17" fmla="*/ 71 h 139"/>
                <a:gd name="T18" fmla="*/ 112 w 126"/>
                <a:gd name="T19" fmla="*/ 71 h 139"/>
                <a:gd name="T20" fmla="*/ 50 w 126"/>
                <a:gd name="T21" fmla="*/ 71 h 139"/>
                <a:gd name="T22" fmla="*/ 61 w 126"/>
                <a:gd name="T23" fmla="*/ 6 h 139"/>
                <a:gd name="T24" fmla="*/ 17 w 126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39">
                  <a:moveTo>
                    <a:pt x="17" y="0"/>
                  </a:moveTo>
                  <a:lnTo>
                    <a:pt x="7" y="75"/>
                  </a:lnTo>
                  <a:lnTo>
                    <a:pt x="2" y="115"/>
                  </a:lnTo>
                  <a:lnTo>
                    <a:pt x="2" y="115"/>
                  </a:lnTo>
                  <a:cubicBezTo>
                    <a:pt x="0" y="127"/>
                    <a:pt x="10" y="138"/>
                    <a:pt x="23" y="136"/>
                  </a:cubicBezTo>
                  <a:lnTo>
                    <a:pt x="23" y="136"/>
                  </a:lnTo>
                  <a:cubicBezTo>
                    <a:pt x="39" y="134"/>
                    <a:pt x="56" y="127"/>
                    <a:pt x="68" y="118"/>
                  </a:cubicBezTo>
                  <a:lnTo>
                    <a:pt x="68" y="118"/>
                  </a:lnTo>
                  <a:cubicBezTo>
                    <a:pt x="99" y="94"/>
                    <a:pt x="125" y="88"/>
                    <a:pt x="112" y="71"/>
                  </a:cubicBezTo>
                  <a:lnTo>
                    <a:pt x="112" y="71"/>
                  </a:lnTo>
                  <a:cubicBezTo>
                    <a:pt x="98" y="54"/>
                    <a:pt x="50" y="71"/>
                    <a:pt x="50" y="71"/>
                  </a:cubicBezTo>
                  <a:lnTo>
                    <a:pt x="61" y="6"/>
                  </a:lnTo>
                  <a:lnTo>
                    <a:pt x="17" y="0"/>
                  </a:lnTo>
                </a:path>
              </a:pathLst>
            </a:custGeom>
            <a:solidFill>
              <a:srgbClr val="070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6F03E7FB-6386-A14B-AFE9-32CC7E93B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769" y="9258464"/>
              <a:ext cx="159297" cy="175778"/>
            </a:xfrm>
            <a:custGeom>
              <a:avLst/>
              <a:gdLst>
                <a:gd name="T0" fmla="*/ 16 w 126"/>
                <a:gd name="T1" fmla="*/ 0 h 139"/>
                <a:gd name="T2" fmla="*/ 6 w 126"/>
                <a:gd name="T3" fmla="*/ 75 h 139"/>
                <a:gd name="T4" fmla="*/ 1 w 126"/>
                <a:gd name="T5" fmla="*/ 115 h 139"/>
                <a:gd name="T6" fmla="*/ 1 w 126"/>
                <a:gd name="T7" fmla="*/ 115 h 139"/>
                <a:gd name="T8" fmla="*/ 23 w 126"/>
                <a:gd name="T9" fmla="*/ 136 h 139"/>
                <a:gd name="T10" fmla="*/ 23 w 126"/>
                <a:gd name="T11" fmla="*/ 136 h 139"/>
                <a:gd name="T12" fmla="*/ 67 w 126"/>
                <a:gd name="T13" fmla="*/ 118 h 139"/>
                <a:gd name="T14" fmla="*/ 67 w 126"/>
                <a:gd name="T15" fmla="*/ 118 h 139"/>
                <a:gd name="T16" fmla="*/ 112 w 126"/>
                <a:gd name="T17" fmla="*/ 71 h 139"/>
                <a:gd name="T18" fmla="*/ 112 w 126"/>
                <a:gd name="T19" fmla="*/ 71 h 139"/>
                <a:gd name="T20" fmla="*/ 50 w 126"/>
                <a:gd name="T21" fmla="*/ 71 h 139"/>
                <a:gd name="T22" fmla="*/ 60 w 126"/>
                <a:gd name="T23" fmla="*/ 6 h 139"/>
                <a:gd name="T24" fmla="*/ 16 w 126"/>
                <a:gd name="T2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39">
                  <a:moveTo>
                    <a:pt x="16" y="0"/>
                  </a:moveTo>
                  <a:lnTo>
                    <a:pt x="6" y="75"/>
                  </a:lnTo>
                  <a:lnTo>
                    <a:pt x="1" y="115"/>
                  </a:lnTo>
                  <a:lnTo>
                    <a:pt x="1" y="115"/>
                  </a:lnTo>
                  <a:cubicBezTo>
                    <a:pt x="0" y="127"/>
                    <a:pt x="10" y="138"/>
                    <a:pt x="23" y="136"/>
                  </a:cubicBezTo>
                  <a:lnTo>
                    <a:pt x="23" y="136"/>
                  </a:lnTo>
                  <a:cubicBezTo>
                    <a:pt x="39" y="134"/>
                    <a:pt x="56" y="127"/>
                    <a:pt x="67" y="118"/>
                  </a:cubicBezTo>
                  <a:lnTo>
                    <a:pt x="67" y="118"/>
                  </a:lnTo>
                  <a:cubicBezTo>
                    <a:pt x="98" y="94"/>
                    <a:pt x="125" y="88"/>
                    <a:pt x="112" y="71"/>
                  </a:cubicBezTo>
                  <a:lnTo>
                    <a:pt x="112" y="71"/>
                  </a:lnTo>
                  <a:cubicBezTo>
                    <a:pt x="98" y="54"/>
                    <a:pt x="50" y="71"/>
                    <a:pt x="50" y="71"/>
                  </a:cubicBezTo>
                  <a:lnTo>
                    <a:pt x="60" y="6"/>
                  </a:lnTo>
                  <a:lnTo>
                    <a:pt x="16" y="0"/>
                  </a:lnTo>
                </a:path>
              </a:pathLst>
            </a:custGeom>
            <a:solidFill>
              <a:srgbClr val="070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40D5A16-6736-0347-89F3-06174A531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190" y="8264220"/>
              <a:ext cx="262239" cy="1038959"/>
            </a:xfrm>
            <a:custGeom>
              <a:avLst/>
              <a:gdLst>
                <a:gd name="connsiteX0" fmla="*/ 262239 w 262239"/>
                <a:gd name="connsiteY0" fmla="*/ 0 h 1038959"/>
                <a:gd name="connsiteX1" fmla="*/ 233377 w 262239"/>
                <a:gd name="connsiteY1" fmla="*/ 505787 h 1038959"/>
                <a:gd name="connsiteX2" fmla="*/ 111653 w 262239"/>
                <a:gd name="connsiteY2" fmla="*/ 1026523 h 1038959"/>
                <a:gd name="connsiteX3" fmla="*/ 21302 w 262239"/>
                <a:gd name="connsiteY3" fmla="*/ 1017802 h 1038959"/>
                <a:gd name="connsiteX4" fmla="*/ 74007 w 262239"/>
                <a:gd name="connsiteY4" fmla="*/ 483363 h 1038959"/>
                <a:gd name="connsiteX5" fmla="*/ 4988 w 262239"/>
                <a:gd name="connsiteY5" fmla="*/ 13704 h 103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239" h="1038959">
                  <a:moveTo>
                    <a:pt x="262239" y="0"/>
                  </a:moveTo>
                  <a:lnTo>
                    <a:pt x="233377" y="505787"/>
                  </a:lnTo>
                  <a:lnTo>
                    <a:pt x="111653" y="1026523"/>
                  </a:lnTo>
                  <a:cubicBezTo>
                    <a:pt x="40125" y="1058913"/>
                    <a:pt x="21302" y="1017802"/>
                    <a:pt x="21302" y="1017802"/>
                  </a:cubicBezTo>
                  <a:cubicBezTo>
                    <a:pt x="-10070" y="728781"/>
                    <a:pt x="74007" y="483363"/>
                    <a:pt x="74007" y="483363"/>
                  </a:cubicBezTo>
                  <a:cubicBezTo>
                    <a:pt x="-27639" y="254139"/>
                    <a:pt x="4988" y="13704"/>
                    <a:pt x="4988" y="13704"/>
                  </a:cubicBezTo>
                  <a:close/>
                </a:path>
              </a:pathLst>
            </a:custGeom>
            <a:gradFill>
              <a:gsLst>
                <a:gs pos="1000">
                  <a:srgbClr val="7F1444"/>
                </a:gs>
                <a:gs pos="64000">
                  <a:srgbClr val="332448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27297D2-2860-EB43-8833-87AA3AE2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851" y="8253237"/>
              <a:ext cx="328330" cy="1056218"/>
            </a:xfrm>
            <a:custGeom>
              <a:avLst/>
              <a:gdLst>
                <a:gd name="connsiteX0" fmla="*/ 256900 w 328330"/>
                <a:gd name="connsiteY0" fmla="*/ 0 h 1056218"/>
                <a:gd name="connsiteX1" fmla="*/ 328330 w 328330"/>
                <a:gd name="connsiteY1" fmla="*/ 563038 h 1056218"/>
                <a:gd name="connsiteX2" fmla="*/ 159152 w 328330"/>
                <a:gd name="connsiteY2" fmla="*/ 1049923 h 1056218"/>
                <a:gd name="connsiteX3" fmla="*/ 67671 w 328330"/>
                <a:gd name="connsiteY3" fmla="*/ 1038687 h 1056218"/>
                <a:gd name="connsiteX4" fmla="*/ 169178 w 328330"/>
                <a:gd name="connsiteY4" fmla="*/ 546809 h 1056218"/>
                <a:gd name="connsiteX5" fmla="*/ 0 w 328330"/>
                <a:gd name="connsiteY5" fmla="*/ 19975 h 105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30" h="1056218">
                  <a:moveTo>
                    <a:pt x="256900" y="0"/>
                  </a:moveTo>
                  <a:lnTo>
                    <a:pt x="328330" y="563038"/>
                  </a:lnTo>
                  <a:cubicBezTo>
                    <a:pt x="289482" y="691626"/>
                    <a:pt x="159152" y="1049923"/>
                    <a:pt x="159152" y="1049923"/>
                  </a:cubicBezTo>
                  <a:cubicBezTo>
                    <a:pt x="159152" y="1049923"/>
                    <a:pt x="99000" y="1069898"/>
                    <a:pt x="67671" y="1038687"/>
                  </a:cubicBezTo>
                  <a:cubicBezTo>
                    <a:pt x="67671" y="1038687"/>
                    <a:pt x="95241" y="671651"/>
                    <a:pt x="169178" y="546809"/>
                  </a:cubicBezTo>
                  <a:lnTo>
                    <a:pt x="0" y="19975"/>
                  </a:lnTo>
                  <a:close/>
                </a:path>
              </a:pathLst>
            </a:custGeom>
            <a:gradFill>
              <a:gsLst>
                <a:gs pos="1000">
                  <a:srgbClr val="7F1444"/>
                </a:gs>
                <a:gs pos="76000">
                  <a:srgbClr val="591C46"/>
                </a:gs>
                <a:gs pos="100000">
                  <a:srgbClr val="332448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87">
              <a:extLst>
                <a:ext uri="{FF2B5EF4-FFF2-40B4-BE49-F238E27FC236}">
                  <a16:creationId xmlns:a16="http://schemas.microsoft.com/office/drawing/2014/main" id="{01F31D4C-B19F-2E4E-87DE-7E29A55B2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011" y="7775341"/>
              <a:ext cx="411981" cy="258171"/>
            </a:xfrm>
            <a:custGeom>
              <a:avLst/>
              <a:gdLst>
                <a:gd name="T0" fmla="*/ 228 w 332"/>
                <a:gd name="T1" fmla="*/ 206 h 207"/>
                <a:gd name="T2" fmla="*/ 0 w 332"/>
                <a:gd name="T3" fmla="*/ 206 h 207"/>
                <a:gd name="T4" fmla="*/ 103 w 332"/>
                <a:gd name="T5" fmla="*/ 0 h 207"/>
                <a:gd name="T6" fmla="*/ 331 w 332"/>
                <a:gd name="T7" fmla="*/ 0 h 207"/>
                <a:gd name="T8" fmla="*/ 228 w 332"/>
                <a:gd name="T9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07">
                  <a:moveTo>
                    <a:pt x="228" y="206"/>
                  </a:moveTo>
                  <a:lnTo>
                    <a:pt x="0" y="206"/>
                  </a:lnTo>
                  <a:lnTo>
                    <a:pt x="103" y="0"/>
                  </a:lnTo>
                  <a:lnTo>
                    <a:pt x="331" y="0"/>
                  </a:lnTo>
                  <a:lnTo>
                    <a:pt x="228" y="206"/>
                  </a:lnTo>
                </a:path>
              </a:pathLst>
            </a:custGeom>
            <a:solidFill>
              <a:srgbClr val="3E47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88">
              <a:extLst>
                <a:ext uri="{FF2B5EF4-FFF2-40B4-BE49-F238E27FC236}">
                  <a16:creationId xmlns:a16="http://schemas.microsoft.com/office/drawing/2014/main" id="{4FF02EA3-3077-0A4D-88D8-446274223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3968" y="7791818"/>
              <a:ext cx="351554" cy="219722"/>
            </a:xfrm>
            <a:custGeom>
              <a:avLst/>
              <a:gdLst>
                <a:gd name="T0" fmla="*/ 193 w 282"/>
                <a:gd name="T1" fmla="*/ 174 h 175"/>
                <a:gd name="T2" fmla="*/ 0 w 282"/>
                <a:gd name="T3" fmla="*/ 174 h 175"/>
                <a:gd name="T4" fmla="*/ 88 w 282"/>
                <a:gd name="T5" fmla="*/ 0 h 175"/>
                <a:gd name="T6" fmla="*/ 281 w 282"/>
                <a:gd name="T7" fmla="*/ 0 h 175"/>
                <a:gd name="T8" fmla="*/ 193 w 282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75">
                  <a:moveTo>
                    <a:pt x="193" y="174"/>
                  </a:moveTo>
                  <a:lnTo>
                    <a:pt x="0" y="174"/>
                  </a:lnTo>
                  <a:lnTo>
                    <a:pt x="88" y="0"/>
                  </a:lnTo>
                  <a:lnTo>
                    <a:pt x="281" y="0"/>
                  </a:lnTo>
                  <a:lnTo>
                    <a:pt x="193" y="174"/>
                  </a:lnTo>
                </a:path>
              </a:pathLst>
            </a:custGeom>
            <a:solidFill>
              <a:srgbClr val="E4E4EB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89">
              <a:extLst>
                <a:ext uri="{FF2B5EF4-FFF2-40B4-BE49-F238E27FC236}">
                  <a16:creationId xmlns:a16="http://schemas.microsoft.com/office/drawing/2014/main" id="{76796F41-2904-594E-8735-7CAC306BF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644" y="7736890"/>
              <a:ext cx="472402" cy="428458"/>
            </a:xfrm>
            <a:custGeom>
              <a:avLst/>
              <a:gdLst>
                <a:gd name="T0" fmla="*/ 116 w 380"/>
                <a:gd name="T1" fmla="*/ 0 h 342"/>
                <a:gd name="T2" fmla="*/ 241 w 380"/>
                <a:gd name="T3" fmla="*/ 224 h 342"/>
                <a:gd name="T4" fmla="*/ 241 w 380"/>
                <a:gd name="T5" fmla="*/ 224 h 342"/>
                <a:gd name="T6" fmla="*/ 349 w 380"/>
                <a:gd name="T7" fmla="*/ 149 h 342"/>
                <a:gd name="T8" fmla="*/ 379 w 380"/>
                <a:gd name="T9" fmla="*/ 171 h 342"/>
                <a:gd name="T10" fmla="*/ 379 w 380"/>
                <a:gd name="T11" fmla="*/ 171 h 342"/>
                <a:gd name="T12" fmla="*/ 198 w 380"/>
                <a:gd name="T13" fmla="*/ 336 h 342"/>
                <a:gd name="T14" fmla="*/ 198 w 380"/>
                <a:gd name="T15" fmla="*/ 336 h 342"/>
                <a:gd name="T16" fmla="*/ 34 w 380"/>
                <a:gd name="T17" fmla="*/ 151 h 342"/>
                <a:gd name="T18" fmla="*/ 34 w 380"/>
                <a:gd name="T19" fmla="*/ 151 h 342"/>
                <a:gd name="T20" fmla="*/ 116 w 380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342">
                  <a:moveTo>
                    <a:pt x="116" y="0"/>
                  </a:moveTo>
                  <a:lnTo>
                    <a:pt x="241" y="224"/>
                  </a:lnTo>
                  <a:lnTo>
                    <a:pt x="241" y="224"/>
                  </a:lnTo>
                  <a:cubicBezTo>
                    <a:pt x="241" y="224"/>
                    <a:pt x="321" y="183"/>
                    <a:pt x="349" y="149"/>
                  </a:cubicBezTo>
                  <a:lnTo>
                    <a:pt x="379" y="171"/>
                  </a:lnTo>
                  <a:lnTo>
                    <a:pt x="379" y="171"/>
                  </a:lnTo>
                  <a:cubicBezTo>
                    <a:pt x="379" y="171"/>
                    <a:pt x="263" y="341"/>
                    <a:pt x="198" y="336"/>
                  </a:cubicBezTo>
                  <a:lnTo>
                    <a:pt x="198" y="336"/>
                  </a:lnTo>
                  <a:cubicBezTo>
                    <a:pt x="133" y="330"/>
                    <a:pt x="34" y="151"/>
                    <a:pt x="34" y="151"/>
                  </a:cubicBezTo>
                  <a:lnTo>
                    <a:pt x="34" y="151"/>
                  </a:lnTo>
                  <a:cubicBezTo>
                    <a:pt x="34" y="151"/>
                    <a:pt x="0" y="13"/>
                    <a:pt x="116" y="0"/>
                  </a:cubicBezTo>
                </a:path>
              </a:pathLst>
            </a:custGeom>
            <a:solidFill>
              <a:srgbClr val="FF8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08144595-8421-7142-942D-E8B0D8F56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7190" y="7618254"/>
              <a:ext cx="471030" cy="832390"/>
            </a:xfrm>
            <a:custGeom>
              <a:avLst/>
              <a:gdLst>
                <a:gd name="connsiteX0" fmla="*/ 268841 w 471030"/>
                <a:gd name="connsiteY0" fmla="*/ 300 h 832390"/>
                <a:gd name="connsiteX1" fmla="*/ 471030 w 471030"/>
                <a:gd name="connsiteY1" fmla="*/ 120990 h 832390"/>
                <a:gd name="connsiteX2" fmla="*/ 425075 w 471030"/>
                <a:gd name="connsiteY2" fmla="*/ 592495 h 832390"/>
                <a:gd name="connsiteX3" fmla="*/ 317020 w 471030"/>
                <a:gd name="connsiteY3" fmla="*/ 755900 h 832390"/>
                <a:gd name="connsiteX4" fmla="*/ 72341 w 471030"/>
                <a:gd name="connsiteY4" fmla="*/ 831989 h 832390"/>
                <a:gd name="connsiteX5" fmla="*/ 57437 w 471030"/>
                <a:gd name="connsiteY5" fmla="*/ 567548 h 832390"/>
                <a:gd name="connsiteX6" fmla="*/ 195302 w 471030"/>
                <a:gd name="connsiteY6" fmla="*/ 12469 h 832390"/>
                <a:gd name="connsiteX7" fmla="*/ 268841 w 471030"/>
                <a:gd name="connsiteY7" fmla="*/ 300 h 83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030" h="832390">
                  <a:moveTo>
                    <a:pt x="268841" y="300"/>
                  </a:moveTo>
                  <a:cubicBezTo>
                    <a:pt x="424435" y="-6982"/>
                    <a:pt x="471030" y="120990"/>
                    <a:pt x="471030" y="120990"/>
                  </a:cubicBezTo>
                  <a:lnTo>
                    <a:pt x="425075" y="592495"/>
                  </a:lnTo>
                  <a:cubicBezTo>
                    <a:pt x="417623" y="662348"/>
                    <a:pt x="377879" y="722221"/>
                    <a:pt x="317020" y="755900"/>
                  </a:cubicBezTo>
                  <a:cubicBezTo>
                    <a:pt x="244982" y="794568"/>
                    <a:pt x="146863" y="836979"/>
                    <a:pt x="72341" y="831989"/>
                  </a:cubicBezTo>
                  <a:cubicBezTo>
                    <a:pt x="-60555" y="823258"/>
                    <a:pt x="23903" y="676069"/>
                    <a:pt x="57437" y="567548"/>
                  </a:cubicBezTo>
                  <a:cubicBezTo>
                    <a:pt x="154315" y="258201"/>
                    <a:pt x="195302" y="12469"/>
                    <a:pt x="195302" y="12469"/>
                  </a:cubicBezTo>
                  <a:cubicBezTo>
                    <a:pt x="222160" y="5141"/>
                    <a:pt x="246613" y="1340"/>
                    <a:pt x="268841" y="300"/>
                  </a:cubicBezTo>
                  <a:close/>
                </a:path>
              </a:pathLst>
            </a:custGeom>
            <a:gradFill>
              <a:gsLst>
                <a:gs pos="1000">
                  <a:srgbClr val="FE6FB9"/>
                </a:gs>
                <a:gs pos="64000">
                  <a:srgbClr val="FF8F8C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91">
              <a:extLst>
                <a:ext uri="{FF2B5EF4-FFF2-40B4-BE49-F238E27FC236}">
                  <a16:creationId xmlns:a16="http://schemas.microsoft.com/office/drawing/2014/main" id="{43ACB0CE-81C6-BF42-AF3B-C1918082D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784" y="7379843"/>
              <a:ext cx="186763" cy="241693"/>
            </a:xfrm>
            <a:custGeom>
              <a:avLst/>
              <a:gdLst>
                <a:gd name="T0" fmla="*/ 147 w 151"/>
                <a:gd name="T1" fmla="*/ 90 h 195"/>
                <a:gd name="T2" fmla="*/ 147 w 151"/>
                <a:gd name="T3" fmla="*/ 90 h 195"/>
                <a:gd name="T4" fmla="*/ 120 w 151"/>
                <a:gd name="T5" fmla="*/ 179 h 195"/>
                <a:gd name="T6" fmla="*/ 120 w 151"/>
                <a:gd name="T7" fmla="*/ 179 h 195"/>
                <a:gd name="T8" fmla="*/ 0 w 151"/>
                <a:gd name="T9" fmla="*/ 90 h 195"/>
                <a:gd name="T10" fmla="*/ 0 w 151"/>
                <a:gd name="T11" fmla="*/ 90 h 195"/>
                <a:gd name="T12" fmla="*/ 85 w 151"/>
                <a:gd name="T13" fmla="*/ 0 h 195"/>
                <a:gd name="T14" fmla="*/ 85 w 151"/>
                <a:gd name="T15" fmla="*/ 0 h 195"/>
                <a:gd name="T16" fmla="*/ 147 w 151"/>
                <a:gd name="T17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95">
                  <a:moveTo>
                    <a:pt x="147" y="90"/>
                  </a:moveTo>
                  <a:lnTo>
                    <a:pt x="147" y="90"/>
                  </a:lnTo>
                  <a:cubicBezTo>
                    <a:pt x="147" y="107"/>
                    <a:pt x="149" y="167"/>
                    <a:pt x="120" y="179"/>
                  </a:cubicBezTo>
                  <a:lnTo>
                    <a:pt x="120" y="179"/>
                  </a:lnTo>
                  <a:cubicBezTo>
                    <a:pt x="83" y="194"/>
                    <a:pt x="0" y="146"/>
                    <a:pt x="0" y="90"/>
                  </a:cubicBezTo>
                  <a:lnTo>
                    <a:pt x="0" y="90"/>
                  </a:lnTo>
                  <a:cubicBezTo>
                    <a:pt x="0" y="21"/>
                    <a:pt x="20" y="0"/>
                    <a:pt x="85" y="0"/>
                  </a:cubicBezTo>
                  <a:lnTo>
                    <a:pt x="85" y="0"/>
                  </a:lnTo>
                  <a:cubicBezTo>
                    <a:pt x="150" y="0"/>
                    <a:pt x="147" y="74"/>
                    <a:pt x="147" y="90"/>
                  </a:cubicBezTo>
                </a:path>
              </a:pathLst>
            </a:custGeom>
            <a:solidFill>
              <a:srgbClr val="FFC8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92">
              <a:extLst>
                <a:ext uri="{FF2B5EF4-FFF2-40B4-BE49-F238E27FC236}">
                  <a16:creationId xmlns:a16="http://schemas.microsoft.com/office/drawing/2014/main" id="{CF18E4AF-C5F7-884F-9566-76801299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103" y="7835764"/>
              <a:ext cx="93380" cy="120848"/>
            </a:xfrm>
            <a:custGeom>
              <a:avLst/>
              <a:gdLst>
                <a:gd name="T0" fmla="*/ 35 w 75"/>
                <a:gd name="T1" fmla="*/ 94 h 95"/>
                <a:gd name="T2" fmla="*/ 68 w 75"/>
                <a:gd name="T3" fmla="*/ 67 h 95"/>
                <a:gd name="T4" fmla="*/ 74 w 75"/>
                <a:gd name="T5" fmla="*/ 44 h 95"/>
                <a:gd name="T6" fmla="*/ 74 w 75"/>
                <a:gd name="T7" fmla="*/ 44 h 95"/>
                <a:gd name="T8" fmla="*/ 68 w 75"/>
                <a:gd name="T9" fmla="*/ 34 h 95"/>
                <a:gd name="T10" fmla="*/ 63 w 75"/>
                <a:gd name="T11" fmla="*/ 31 h 95"/>
                <a:gd name="T12" fmla="*/ 62 w 75"/>
                <a:gd name="T13" fmla="*/ 22 h 95"/>
                <a:gd name="T14" fmla="*/ 62 w 75"/>
                <a:gd name="T15" fmla="*/ 22 h 95"/>
                <a:gd name="T16" fmla="*/ 57 w 75"/>
                <a:gd name="T17" fmla="*/ 17 h 95"/>
                <a:gd name="T18" fmla="*/ 52 w 75"/>
                <a:gd name="T19" fmla="*/ 15 h 95"/>
                <a:gd name="T20" fmla="*/ 48 w 75"/>
                <a:gd name="T21" fmla="*/ 2 h 95"/>
                <a:gd name="T22" fmla="*/ 30 w 75"/>
                <a:gd name="T23" fmla="*/ 38 h 95"/>
                <a:gd name="T24" fmla="*/ 19 w 75"/>
                <a:gd name="T25" fmla="*/ 25 h 95"/>
                <a:gd name="T26" fmla="*/ 19 w 75"/>
                <a:gd name="T27" fmla="*/ 25 h 95"/>
                <a:gd name="T28" fmla="*/ 10 w 75"/>
                <a:gd name="T29" fmla="*/ 0 h 95"/>
                <a:gd name="T30" fmla="*/ 2 w 75"/>
                <a:gd name="T31" fmla="*/ 24 h 95"/>
                <a:gd name="T32" fmla="*/ 2 w 75"/>
                <a:gd name="T33" fmla="*/ 24 h 95"/>
                <a:gd name="T34" fmla="*/ 4 w 75"/>
                <a:gd name="T35" fmla="*/ 37 h 95"/>
                <a:gd name="T36" fmla="*/ 10 w 75"/>
                <a:gd name="T37" fmla="*/ 64 h 95"/>
                <a:gd name="T38" fmla="*/ 5 w 75"/>
                <a:gd name="T39" fmla="*/ 72 h 95"/>
                <a:gd name="T40" fmla="*/ 35 w 75"/>
                <a:gd name="T41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95">
                  <a:moveTo>
                    <a:pt x="35" y="94"/>
                  </a:moveTo>
                  <a:lnTo>
                    <a:pt x="68" y="67"/>
                  </a:lnTo>
                  <a:lnTo>
                    <a:pt x="74" y="44"/>
                  </a:lnTo>
                  <a:lnTo>
                    <a:pt x="74" y="44"/>
                  </a:lnTo>
                  <a:cubicBezTo>
                    <a:pt x="74" y="39"/>
                    <a:pt x="72" y="36"/>
                    <a:pt x="68" y="34"/>
                  </a:cubicBezTo>
                  <a:lnTo>
                    <a:pt x="63" y="31"/>
                  </a:lnTo>
                  <a:lnTo>
                    <a:pt x="62" y="22"/>
                  </a:lnTo>
                  <a:lnTo>
                    <a:pt x="62" y="22"/>
                  </a:lnTo>
                  <a:cubicBezTo>
                    <a:pt x="61" y="19"/>
                    <a:pt x="59" y="17"/>
                    <a:pt x="57" y="17"/>
                  </a:cubicBezTo>
                  <a:lnTo>
                    <a:pt x="52" y="15"/>
                  </a:lnTo>
                  <a:lnTo>
                    <a:pt x="48" y="2"/>
                  </a:lnTo>
                  <a:lnTo>
                    <a:pt x="30" y="38"/>
                  </a:lnTo>
                  <a:lnTo>
                    <a:pt x="19" y="25"/>
                  </a:lnTo>
                  <a:lnTo>
                    <a:pt x="19" y="25"/>
                  </a:lnTo>
                  <a:cubicBezTo>
                    <a:pt x="23" y="4"/>
                    <a:pt x="10" y="0"/>
                    <a:pt x="10" y="0"/>
                  </a:cubicBezTo>
                  <a:lnTo>
                    <a:pt x="2" y="24"/>
                  </a:lnTo>
                  <a:lnTo>
                    <a:pt x="2" y="24"/>
                  </a:lnTo>
                  <a:cubicBezTo>
                    <a:pt x="0" y="29"/>
                    <a:pt x="1" y="34"/>
                    <a:pt x="4" y="37"/>
                  </a:cubicBezTo>
                  <a:lnTo>
                    <a:pt x="10" y="64"/>
                  </a:lnTo>
                  <a:lnTo>
                    <a:pt x="5" y="72"/>
                  </a:lnTo>
                  <a:lnTo>
                    <a:pt x="35" y="94"/>
                  </a:lnTo>
                </a:path>
              </a:pathLst>
            </a:custGeom>
            <a:solidFill>
              <a:srgbClr val="FFC8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24569BF-BD44-744E-A6FD-C5FB19A97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1421" y="7365886"/>
              <a:ext cx="690166" cy="932151"/>
            </a:xfrm>
            <a:custGeom>
              <a:avLst/>
              <a:gdLst>
                <a:gd name="connsiteX0" fmla="*/ 595723 w 690166"/>
                <a:gd name="connsiteY0" fmla="*/ 31 h 932151"/>
                <a:gd name="connsiteX1" fmla="*/ 690166 w 690166"/>
                <a:gd name="connsiteY1" fmla="*/ 55599 h 932151"/>
                <a:gd name="connsiteX2" fmla="*/ 608240 w 690166"/>
                <a:gd name="connsiteY2" fmla="*/ 166253 h 932151"/>
                <a:gd name="connsiteX3" fmla="*/ 564794 w 690166"/>
                <a:gd name="connsiteY3" fmla="*/ 453458 h 932151"/>
                <a:gd name="connsiteX4" fmla="*/ 369909 w 690166"/>
                <a:gd name="connsiteY4" fmla="*/ 928402 h 932151"/>
                <a:gd name="connsiteX5" fmla="*/ 0 w 690166"/>
                <a:gd name="connsiteY5" fmla="*/ 856290 h 932151"/>
                <a:gd name="connsiteX6" fmla="*/ 162611 w 690166"/>
                <a:gd name="connsiteY6" fmla="*/ 621305 h 932151"/>
                <a:gd name="connsiteX7" fmla="*/ 403425 w 690166"/>
                <a:gd name="connsiteY7" fmla="*/ 306747 h 932151"/>
                <a:gd name="connsiteX8" fmla="*/ 556105 w 690166"/>
                <a:gd name="connsiteY8" fmla="*/ 4623 h 932151"/>
                <a:gd name="connsiteX9" fmla="*/ 595723 w 690166"/>
                <a:gd name="connsiteY9" fmla="*/ 31 h 93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166" h="932151">
                  <a:moveTo>
                    <a:pt x="595723" y="31"/>
                  </a:moveTo>
                  <a:cubicBezTo>
                    <a:pt x="677811" y="-1516"/>
                    <a:pt x="690166" y="55599"/>
                    <a:pt x="690166" y="55599"/>
                  </a:cubicBezTo>
                  <a:cubicBezTo>
                    <a:pt x="690166" y="55599"/>
                    <a:pt x="685201" y="143874"/>
                    <a:pt x="608240" y="166253"/>
                  </a:cubicBezTo>
                  <a:cubicBezTo>
                    <a:pt x="608240" y="166253"/>
                    <a:pt x="696373" y="346533"/>
                    <a:pt x="564794" y="453458"/>
                  </a:cubicBezTo>
                  <a:cubicBezTo>
                    <a:pt x="312809" y="657361"/>
                    <a:pt x="495281" y="904779"/>
                    <a:pt x="369909" y="928402"/>
                  </a:cubicBezTo>
                  <a:cubicBezTo>
                    <a:pt x="244538" y="952025"/>
                    <a:pt x="0" y="856290"/>
                    <a:pt x="0" y="856290"/>
                  </a:cubicBezTo>
                  <a:cubicBezTo>
                    <a:pt x="0" y="856290"/>
                    <a:pt x="152681" y="795368"/>
                    <a:pt x="162611" y="621305"/>
                  </a:cubicBezTo>
                  <a:cubicBezTo>
                    <a:pt x="171300" y="445998"/>
                    <a:pt x="352531" y="406212"/>
                    <a:pt x="403425" y="306747"/>
                  </a:cubicBezTo>
                  <a:cubicBezTo>
                    <a:pt x="454318" y="207283"/>
                    <a:pt x="422044" y="31976"/>
                    <a:pt x="556105" y="4623"/>
                  </a:cubicBezTo>
                  <a:cubicBezTo>
                    <a:pt x="570846" y="1670"/>
                    <a:pt x="583996" y="252"/>
                    <a:pt x="595723" y="31"/>
                  </a:cubicBezTo>
                  <a:close/>
                </a:path>
              </a:pathLst>
            </a:custGeom>
            <a:gradFill>
              <a:gsLst>
                <a:gs pos="95000">
                  <a:srgbClr val="252757"/>
                </a:gs>
                <a:gs pos="16000">
                  <a:srgbClr val="3E4783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id="{EBD32D03-3031-B64F-A456-AF245B806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2748" y="3325974"/>
              <a:ext cx="2394969" cy="1647914"/>
            </a:xfrm>
            <a:custGeom>
              <a:avLst/>
              <a:gdLst>
                <a:gd name="T0" fmla="*/ 0 w 1924"/>
                <a:gd name="T1" fmla="*/ 0 h 1322"/>
                <a:gd name="T2" fmla="*/ 0 w 1924"/>
                <a:gd name="T3" fmla="*/ 1321 h 1322"/>
                <a:gd name="T4" fmla="*/ 1923 w 1924"/>
                <a:gd name="T5" fmla="*/ 1258 h 1322"/>
                <a:gd name="T6" fmla="*/ 1923 w 1924"/>
                <a:gd name="T7" fmla="*/ 51 h 1322"/>
                <a:gd name="T8" fmla="*/ 0 w 1924"/>
                <a:gd name="T9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4" h="1322">
                  <a:moveTo>
                    <a:pt x="0" y="0"/>
                  </a:moveTo>
                  <a:lnTo>
                    <a:pt x="0" y="1321"/>
                  </a:lnTo>
                  <a:lnTo>
                    <a:pt x="1923" y="1258"/>
                  </a:lnTo>
                  <a:lnTo>
                    <a:pt x="1923" y="51"/>
                  </a:lnTo>
                  <a:lnTo>
                    <a:pt x="0" y="0"/>
                  </a:lnTo>
                </a:path>
              </a:pathLst>
            </a:custGeom>
            <a:solidFill>
              <a:srgbClr val="BFCAD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95">
              <a:extLst>
                <a:ext uri="{FF2B5EF4-FFF2-40B4-BE49-F238E27FC236}">
                  <a16:creationId xmlns:a16="http://schemas.microsoft.com/office/drawing/2014/main" id="{AB15D1BD-DDF2-3F40-B627-1E7AB10FD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6695" y="3441329"/>
              <a:ext cx="2400459" cy="1488617"/>
            </a:xfrm>
            <a:custGeom>
              <a:avLst/>
              <a:gdLst>
                <a:gd name="T0" fmla="*/ 0 w 1925"/>
                <a:gd name="T1" fmla="*/ 0 h 1195"/>
                <a:gd name="T2" fmla="*/ 0 w 1925"/>
                <a:gd name="T3" fmla="*/ 1194 h 1195"/>
                <a:gd name="T4" fmla="*/ 1924 w 1925"/>
                <a:gd name="T5" fmla="*/ 1131 h 1195"/>
                <a:gd name="T6" fmla="*/ 1924 w 1925"/>
                <a:gd name="T7" fmla="*/ 52 h 1195"/>
                <a:gd name="T8" fmla="*/ 0 w 1925"/>
                <a:gd name="T9" fmla="*/ 0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5" h="1195">
                  <a:moveTo>
                    <a:pt x="0" y="0"/>
                  </a:moveTo>
                  <a:lnTo>
                    <a:pt x="0" y="1194"/>
                  </a:lnTo>
                  <a:lnTo>
                    <a:pt x="1924" y="1131"/>
                  </a:lnTo>
                  <a:lnTo>
                    <a:pt x="1924" y="5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96">
              <a:extLst>
                <a:ext uri="{FF2B5EF4-FFF2-40B4-BE49-F238E27FC236}">
                  <a16:creationId xmlns:a16="http://schemas.microsoft.com/office/drawing/2014/main" id="{A2AC2C07-D9E1-274D-970B-DD6211D97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6695" y="3282032"/>
              <a:ext cx="2400459" cy="225212"/>
            </a:xfrm>
            <a:custGeom>
              <a:avLst/>
              <a:gdLst>
                <a:gd name="T0" fmla="*/ 1924 w 1925"/>
                <a:gd name="T1" fmla="*/ 64 h 183"/>
                <a:gd name="T2" fmla="*/ 0 w 1925"/>
                <a:gd name="T3" fmla="*/ 0 h 183"/>
                <a:gd name="T4" fmla="*/ 0 w 1925"/>
                <a:gd name="T5" fmla="*/ 130 h 183"/>
                <a:gd name="T6" fmla="*/ 1924 w 1925"/>
                <a:gd name="T7" fmla="*/ 182 h 183"/>
                <a:gd name="T8" fmla="*/ 1924 w 1925"/>
                <a:gd name="T9" fmla="*/ 6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5" h="183">
                  <a:moveTo>
                    <a:pt x="1924" y="64"/>
                  </a:moveTo>
                  <a:lnTo>
                    <a:pt x="0" y="0"/>
                  </a:lnTo>
                  <a:lnTo>
                    <a:pt x="0" y="130"/>
                  </a:lnTo>
                  <a:lnTo>
                    <a:pt x="1924" y="182"/>
                  </a:lnTo>
                  <a:lnTo>
                    <a:pt x="1924" y="64"/>
                  </a:lnTo>
                </a:path>
              </a:pathLst>
            </a:custGeom>
            <a:solidFill>
              <a:srgbClr val="FF8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B32AB08-ECF5-B745-A507-7102BA9A0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1060" y="3331467"/>
              <a:ext cx="405229" cy="92114"/>
            </a:xfrm>
            <a:custGeom>
              <a:avLst/>
              <a:gdLst>
                <a:gd name="connsiteX0" fmla="*/ 362540 w 405229"/>
                <a:gd name="connsiteY0" fmla="*/ 10985 h 92114"/>
                <a:gd name="connsiteX1" fmla="*/ 405229 w 405229"/>
                <a:gd name="connsiteY1" fmla="*/ 52817 h 92114"/>
                <a:gd name="connsiteX2" fmla="*/ 362540 w 405229"/>
                <a:gd name="connsiteY2" fmla="*/ 92114 h 92114"/>
                <a:gd name="connsiteX3" fmla="*/ 318596 w 405229"/>
                <a:gd name="connsiteY3" fmla="*/ 50282 h 92114"/>
                <a:gd name="connsiteX4" fmla="*/ 362540 w 405229"/>
                <a:gd name="connsiteY4" fmla="*/ 10985 h 92114"/>
                <a:gd name="connsiteX5" fmla="*/ 201988 w 405229"/>
                <a:gd name="connsiteY5" fmla="*/ 5493 h 92114"/>
                <a:gd name="connsiteX6" fmla="*/ 245932 w 405229"/>
                <a:gd name="connsiteY6" fmla="*/ 47939 h 92114"/>
                <a:gd name="connsiteX7" fmla="*/ 201988 w 405229"/>
                <a:gd name="connsiteY7" fmla="*/ 85391 h 92114"/>
                <a:gd name="connsiteX8" fmla="*/ 159299 w 405229"/>
                <a:gd name="connsiteY8" fmla="*/ 44194 h 92114"/>
                <a:gd name="connsiteX9" fmla="*/ 201988 w 405229"/>
                <a:gd name="connsiteY9" fmla="*/ 5493 h 92114"/>
                <a:gd name="connsiteX10" fmla="*/ 42724 w 405229"/>
                <a:gd name="connsiteY10" fmla="*/ 0 h 92114"/>
                <a:gd name="connsiteX11" fmla="*/ 86668 w 405229"/>
                <a:gd name="connsiteY11" fmla="*/ 42447 h 92114"/>
                <a:gd name="connsiteX12" fmla="*/ 42724 w 405229"/>
                <a:gd name="connsiteY12" fmla="*/ 81149 h 92114"/>
                <a:gd name="connsiteX13" fmla="*/ 0 w 405229"/>
                <a:gd name="connsiteY13" fmla="*/ 39950 h 92114"/>
                <a:gd name="connsiteX14" fmla="*/ 42724 w 405229"/>
                <a:gd name="connsiteY14" fmla="*/ 0 h 9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229" h="92114">
                  <a:moveTo>
                    <a:pt x="362540" y="10985"/>
                  </a:moveTo>
                  <a:cubicBezTo>
                    <a:pt x="385141" y="12253"/>
                    <a:pt x="405229" y="31267"/>
                    <a:pt x="405229" y="52817"/>
                  </a:cubicBezTo>
                  <a:cubicBezTo>
                    <a:pt x="405229" y="75635"/>
                    <a:pt x="385141" y="92114"/>
                    <a:pt x="362540" y="92114"/>
                  </a:cubicBezTo>
                  <a:cubicBezTo>
                    <a:pt x="338685" y="90847"/>
                    <a:pt x="318596" y="71832"/>
                    <a:pt x="318596" y="50282"/>
                  </a:cubicBezTo>
                  <a:cubicBezTo>
                    <a:pt x="318596" y="28732"/>
                    <a:pt x="338685" y="10985"/>
                    <a:pt x="362540" y="10985"/>
                  </a:cubicBezTo>
                  <a:close/>
                  <a:moveTo>
                    <a:pt x="201988" y="5493"/>
                  </a:moveTo>
                  <a:cubicBezTo>
                    <a:pt x="227099" y="6742"/>
                    <a:pt x="245932" y="25468"/>
                    <a:pt x="245932" y="47939"/>
                  </a:cubicBezTo>
                  <a:cubicBezTo>
                    <a:pt x="245932" y="69162"/>
                    <a:pt x="227099" y="86640"/>
                    <a:pt x="201988" y="85391"/>
                  </a:cubicBezTo>
                  <a:cubicBezTo>
                    <a:pt x="178132" y="85391"/>
                    <a:pt x="159299" y="66665"/>
                    <a:pt x="159299" y="44194"/>
                  </a:cubicBezTo>
                  <a:cubicBezTo>
                    <a:pt x="159299" y="21722"/>
                    <a:pt x="178132" y="5493"/>
                    <a:pt x="201988" y="5493"/>
                  </a:cubicBezTo>
                  <a:close/>
                  <a:moveTo>
                    <a:pt x="42724" y="0"/>
                  </a:moveTo>
                  <a:cubicBezTo>
                    <a:pt x="67137" y="1249"/>
                    <a:pt x="86668" y="19975"/>
                    <a:pt x="86668" y="42447"/>
                  </a:cubicBezTo>
                  <a:cubicBezTo>
                    <a:pt x="86668" y="64919"/>
                    <a:pt x="67137" y="81149"/>
                    <a:pt x="42724" y="81149"/>
                  </a:cubicBezTo>
                  <a:cubicBezTo>
                    <a:pt x="19531" y="81149"/>
                    <a:pt x="0" y="61174"/>
                    <a:pt x="0" y="39950"/>
                  </a:cubicBezTo>
                  <a:cubicBezTo>
                    <a:pt x="0" y="17478"/>
                    <a:pt x="19531" y="0"/>
                    <a:pt x="4272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100">
              <a:extLst>
                <a:ext uri="{FF2B5EF4-FFF2-40B4-BE49-F238E27FC236}">
                  <a16:creationId xmlns:a16="http://schemas.microsoft.com/office/drawing/2014/main" id="{1FC506D4-119D-2749-B0E9-6A7E348C4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4019" y="3704994"/>
              <a:ext cx="2081867" cy="664659"/>
            </a:xfrm>
            <a:custGeom>
              <a:avLst/>
              <a:gdLst>
                <a:gd name="T0" fmla="*/ 9 w 1670"/>
                <a:gd name="T1" fmla="*/ 534 h 535"/>
                <a:gd name="T2" fmla="*/ 6 w 1670"/>
                <a:gd name="T3" fmla="*/ 534 h 535"/>
                <a:gd name="T4" fmla="*/ 1 w 1670"/>
                <a:gd name="T5" fmla="*/ 524 h 535"/>
                <a:gd name="T6" fmla="*/ 203 w 1670"/>
                <a:gd name="T7" fmla="*/ 258 h 535"/>
                <a:gd name="T8" fmla="*/ 203 w 1670"/>
                <a:gd name="T9" fmla="*/ 258 h 535"/>
                <a:gd name="T10" fmla="*/ 273 w 1670"/>
                <a:gd name="T11" fmla="*/ 386 h 535"/>
                <a:gd name="T12" fmla="*/ 341 w 1670"/>
                <a:gd name="T13" fmla="*/ 516 h 535"/>
                <a:gd name="T14" fmla="*/ 476 w 1670"/>
                <a:gd name="T15" fmla="*/ 330 h 535"/>
                <a:gd name="T16" fmla="*/ 598 w 1670"/>
                <a:gd name="T17" fmla="*/ 163 h 535"/>
                <a:gd name="T18" fmla="*/ 676 w 1670"/>
                <a:gd name="T19" fmla="*/ 361 h 535"/>
                <a:gd name="T20" fmla="*/ 712 w 1670"/>
                <a:gd name="T21" fmla="*/ 494 h 535"/>
                <a:gd name="T22" fmla="*/ 768 w 1670"/>
                <a:gd name="T23" fmla="*/ 404 h 535"/>
                <a:gd name="T24" fmla="*/ 870 w 1670"/>
                <a:gd name="T25" fmla="*/ 274 h 535"/>
                <a:gd name="T26" fmla="*/ 958 w 1670"/>
                <a:gd name="T27" fmla="*/ 379 h 535"/>
                <a:gd name="T28" fmla="*/ 1001 w 1670"/>
                <a:gd name="T29" fmla="*/ 445 h 535"/>
                <a:gd name="T30" fmla="*/ 1056 w 1670"/>
                <a:gd name="T31" fmla="*/ 332 h 535"/>
                <a:gd name="T32" fmla="*/ 1155 w 1670"/>
                <a:gd name="T33" fmla="*/ 167 h 535"/>
                <a:gd name="T34" fmla="*/ 1236 w 1670"/>
                <a:gd name="T35" fmla="*/ 237 h 535"/>
                <a:gd name="T36" fmla="*/ 1274 w 1670"/>
                <a:gd name="T37" fmla="*/ 278 h 535"/>
                <a:gd name="T38" fmla="*/ 1336 w 1670"/>
                <a:gd name="T39" fmla="*/ 167 h 535"/>
                <a:gd name="T40" fmla="*/ 1448 w 1670"/>
                <a:gd name="T41" fmla="*/ 1 h 535"/>
                <a:gd name="T42" fmla="*/ 1532 w 1670"/>
                <a:gd name="T43" fmla="*/ 104 h 535"/>
                <a:gd name="T44" fmla="*/ 1568 w 1670"/>
                <a:gd name="T45" fmla="*/ 164 h 535"/>
                <a:gd name="T46" fmla="*/ 1599 w 1670"/>
                <a:gd name="T47" fmla="*/ 124 h 535"/>
                <a:gd name="T48" fmla="*/ 1663 w 1670"/>
                <a:gd name="T49" fmla="*/ 61 h 535"/>
                <a:gd name="T50" fmla="*/ 1669 w 1670"/>
                <a:gd name="T51" fmla="*/ 67 h 535"/>
                <a:gd name="T52" fmla="*/ 1663 w 1670"/>
                <a:gd name="T53" fmla="*/ 74 h 535"/>
                <a:gd name="T54" fmla="*/ 1611 w 1670"/>
                <a:gd name="T55" fmla="*/ 130 h 535"/>
                <a:gd name="T56" fmla="*/ 1568 w 1670"/>
                <a:gd name="T57" fmla="*/ 177 h 535"/>
                <a:gd name="T58" fmla="*/ 1520 w 1670"/>
                <a:gd name="T59" fmla="*/ 109 h 535"/>
                <a:gd name="T60" fmla="*/ 1448 w 1670"/>
                <a:gd name="T61" fmla="*/ 14 h 535"/>
                <a:gd name="T62" fmla="*/ 1349 w 1670"/>
                <a:gd name="T63" fmla="*/ 172 h 535"/>
                <a:gd name="T64" fmla="*/ 1274 w 1670"/>
                <a:gd name="T65" fmla="*/ 292 h 535"/>
                <a:gd name="T66" fmla="*/ 1224 w 1670"/>
                <a:gd name="T67" fmla="*/ 244 h 535"/>
                <a:gd name="T68" fmla="*/ 1155 w 1670"/>
                <a:gd name="T69" fmla="*/ 182 h 535"/>
                <a:gd name="T70" fmla="*/ 1070 w 1670"/>
                <a:gd name="T71" fmla="*/ 336 h 535"/>
                <a:gd name="T72" fmla="*/ 1001 w 1670"/>
                <a:gd name="T73" fmla="*/ 459 h 535"/>
                <a:gd name="T74" fmla="*/ 945 w 1670"/>
                <a:gd name="T75" fmla="*/ 385 h 535"/>
                <a:gd name="T76" fmla="*/ 870 w 1670"/>
                <a:gd name="T77" fmla="*/ 287 h 535"/>
                <a:gd name="T78" fmla="*/ 781 w 1670"/>
                <a:gd name="T79" fmla="*/ 410 h 535"/>
                <a:gd name="T80" fmla="*/ 712 w 1670"/>
                <a:gd name="T81" fmla="*/ 508 h 535"/>
                <a:gd name="T82" fmla="*/ 661 w 1670"/>
                <a:gd name="T83" fmla="*/ 363 h 535"/>
                <a:gd name="T84" fmla="*/ 598 w 1670"/>
                <a:gd name="T85" fmla="*/ 177 h 535"/>
                <a:gd name="T86" fmla="*/ 489 w 1670"/>
                <a:gd name="T87" fmla="*/ 336 h 535"/>
                <a:gd name="T88" fmla="*/ 341 w 1670"/>
                <a:gd name="T89" fmla="*/ 531 h 535"/>
                <a:gd name="T90" fmla="*/ 258 w 1670"/>
                <a:gd name="T91" fmla="*/ 389 h 535"/>
                <a:gd name="T92" fmla="*/ 203 w 1670"/>
                <a:gd name="T93" fmla="*/ 273 h 535"/>
                <a:gd name="T94" fmla="*/ 85 w 1670"/>
                <a:gd name="T95" fmla="*/ 398 h 535"/>
                <a:gd name="T96" fmla="*/ 16 w 1670"/>
                <a:gd name="T97" fmla="*/ 529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0" h="535">
                  <a:moveTo>
                    <a:pt x="9" y="534"/>
                  </a:moveTo>
                  <a:lnTo>
                    <a:pt x="9" y="534"/>
                  </a:lnTo>
                  <a:cubicBezTo>
                    <a:pt x="8" y="534"/>
                    <a:pt x="7" y="534"/>
                    <a:pt x="6" y="534"/>
                  </a:cubicBezTo>
                  <a:lnTo>
                    <a:pt x="6" y="534"/>
                  </a:lnTo>
                  <a:cubicBezTo>
                    <a:pt x="2" y="532"/>
                    <a:pt x="0" y="528"/>
                    <a:pt x="1" y="524"/>
                  </a:cubicBezTo>
                  <a:lnTo>
                    <a:pt x="1" y="524"/>
                  </a:lnTo>
                  <a:cubicBezTo>
                    <a:pt x="14" y="497"/>
                    <a:pt x="122" y="258"/>
                    <a:pt x="203" y="258"/>
                  </a:cubicBezTo>
                  <a:lnTo>
                    <a:pt x="203" y="258"/>
                  </a:lnTo>
                  <a:lnTo>
                    <a:pt x="203" y="258"/>
                  </a:lnTo>
                  <a:lnTo>
                    <a:pt x="203" y="258"/>
                  </a:lnTo>
                  <a:cubicBezTo>
                    <a:pt x="247" y="259"/>
                    <a:pt x="259" y="321"/>
                    <a:pt x="273" y="386"/>
                  </a:cubicBezTo>
                  <a:lnTo>
                    <a:pt x="273" y="386"/>
                  </a:lnTo>
                  <a:cubicBezTo>
                    <a:pt x="288" y="451"/>
                    <a:pt x="302" y="517"/>
                    <a:pt x="341" y="516"/>
                  </a:cubicBezTo>
                  <a:lnTo>
                    <a:pt x="341" y="516"/>
                  </a:lnTo>
                  <a:cubicBezTo>
                    <a:pt x="383" y="516"/>
                    <a:pt x="432" y="417"/>
                    <a:pt x="476" y="330"/>
                  </a:cubicBezTo>
                  <a:lnTo>
                    <a:pt x="476" y="330"/>
                  </a:lnTo>
                  <a:cubicBezTo>
                    <a:pt x="521" y="240"/>
                    <a:pt x="559" y="163"/>
                    <a:pt x="598" y="163"/>
                  </a:cubicBezTo>
                  <a:lnTo>
                    <a:pt x="598" y="163"/>
                  </a:lnTo>
                  <a:cubicBezTo>
                    <a:pt x="643" y="163"/>
                    <a:pt x="659" y="259"/>
                    <a:pt x="676" y="361"/>
                  </a:cubicBezTo>
                  <a:lnTo>
                    <a:pt x="676" y="361"/>
                  </a:lnTo>
                  <a:cubicBezTo>
                    <a:pt x="684" y="410"/>
                    <a:pt x="698" y="494"/>
                    <a:pt x="712" y="494"/>
                  </a:cubicBezTo>
                  <a:lnTo>
                    <a:pt x="712" y="494"/>
                  </a:lnTo>
                  <a:cubicBezTo>
                    <a:pt x="727" y="493"/>
                    <a:pt x="750" y="444"/>
                    <a:pt x="768" y="404"/>
                  </a:cubicBezTo>
                  <a:lnTo>
                    <a:pt x="768" y="404"/>
                  </a:lnTo>
                  <a:cubicBezTo>
                    <a:pt x="797" y="340"/>
                    <a:pt x="828" y="274"/>
                    <a:pt x="870" y="274"/>
                  </a:cubicBezTo>
                  <a:lnTo>
                    <a:pt x="870" y="274"/>
                  </a:lnTo>
                  <a:cubicBezTo>
                    <a:pt x="912" y="274"/>
                    <a:pt x="937" y="330"/>
                    <a:pt x="958" y="379"/>
                  </a:cubicBezTo>
                  <a:lnTo>
                    <a:pt x="958" y="379"/>
                  </a:lnTo>
                  <a:cubicBezTo>
                    <a:pt x="972" y="410"/>
                    <a:pt x="987" y="446"/>
                    <a:pt x="1001" y="445"/>
                  </a:cubicBezTo>
                  <a:lnTo>
                    <a:pt x="1001" y="445"/>
                  </a:lnTo>
                  <a:cubicBezTo>
                    <a:pt x="1014" y="445"/>
                    <a:pt x="1039" y="377"/>
                    <a:pt x="1056" y="332"/>
                  </a:cubicBezTo>
                  <a:lnTo>
                    <a:pt x="1056" y="332"/>
                  </a:lnTo>
                  <a:cubicBezTo>
                    <a:pt x="1086" y="251"/>
                    <a:pt x="1116" y="167"/>
                    <a:pt x="1155" y="167"/>
                  </a:cubicBezTo>
                  <a:lnTo>
                    <a:pt x="1155" y="167"/>
                  </a:lnTo>
                  <a:cubicBezTo>
                    <a:pt x="1194" y="168"/>
                    <a:pt x="1216" y="205"/>
                    <a:pt x="1236" y="237"/>
                  </a:cubicBezTo>
                  <a:lnTo>
                    <a:pt x="1236" y="237"/>
                  </a:lnTo>
                  <a:cubicBezTo>
                    <a:pt x="1250" y="258"/>
                    <a:pt x="1262" y="278"/>
                    <a:pt x="1274" y="278"/>
                  </a:cubicBezTo>
                  <a:lnTo>
                    <a:pt x="1274" y="278"/>
                  </a:lnTo>
                  <a:cubicBezTo>
                    <a:pt x="1286" y="278"/>
                    <a:pt x="1316" y="211"/>
                    <a:pt x="1336" y="167"/>
                  </a:cubicBezTo>
                  <a:lnTo>
                    <a:pt x="1336" y="167"/>
                  </a:lnTo>
                  <a:cubicBezTo>
                    <a:pt x="1381" y="69"/>
                    <a:pt x="1415" y="0"/>
                    <a:pt x="1448" y="1"/>
                  </a:cubicBezTo>
                  <a:lnTo>
                    <a:pt x="1448" y="1"/>
                  </a:lnTo>
                  <a:cubicBezTo>
                    <a:pt x="1486" y="1"/>
                    <a:pt x="1510" y="56"/>
                    <a:pt x="1532" y="104"/>
                  </a:cubicBezTo>
                  <a:lnTo>
                    <a:pt x="1532" y="104"/>
                  </a:lnTo>
                  <a:cubicBezTo>
                    <a:pt x="1544" y="129"/>
                    <a:pt x="1559" y="163"/>
                    <a:pt x="1568" y="164"/>
                  </a:cubicBezTo>
                  <a:lnTo>
                    <a:pt x="1568" y="164"/>
                  </a:lnTo>
                  <a:cubicBezTo>
                    <a:pt x="1578" y="164"/>
                    <a:pt x="1589" y="143"/>
                    <a:pt x="1599" y="124"/>
                  </a:cubicBezTo>
                  <a:lnTo>
                    <a:pt x="1599" y="124"/>
                  </a:lnTo>
                  <a:cubicBezTo>
                    <a:pt x="1614" y="94"/>
                    <a:pt x="1632" y="61"/>
                    <a:pt x="1663" y="61"/>
                  </a:cubicBezTo>
                  <a:lnTo>
                    <a:pt x="1663" y="61"/>
                  </a:lnTo>
                  <a:cubicBezTo>
                    <a:pt x="1666" y="61"/>
                    <a:pt x="1669" y="64"/>
                    <a:pt x="1669" y="67"/>
                  </a:cubicBezTo>
                  <a:lnTo>
                    <a:pt x="1669" y="67"/>
                  </a:lnTo>
                  <a:cubicBezTo>
                    <a:pt x="1669" y="71"/>
                    <a:pt x="1666" y="74"/>
                    <a:pt x="1663" y="74"/>
                  </a:cubicBezTo>
                  <a:lnTo>
                    <a:pt x="1663" y="74"/>
                  </a:lnTo>
                  <a:cubicBezTo>
                    <a:pt x="1640" y="74"/>
                    <a:pt x="1625" y="103"/>
                    <a:pt x="1611" y="130"/>
                  </a:cubicBezTo>
                  <a:lnTo>
                    <a:pt x="1611" y="130"/>
                  </a:lnTo>
                  <a:cubicBezTo>
                    <a:pt x="1598" y="155"/>
                    <a:pt x="1587" y="177"/>
                    <a:pt x="1568" y="177"/>
                  </a:cubicBezTo>
                  <a:lnTo>
                    <a:pt x="1568" y="177"/>
                  </a:lnTo>
                  <a:cubicBezTo>
                    <a:pt x="1551" y="177"/>
                    <a:pt x="1538" y="149"/>
                    <a:pt x="1520" y="109"/>
                  </a:cubicBezTo>
                  <a:lnTo>
                    <a:pt x="1520" y="109"/>
                  </a:lnTo>
                  <a:cubicBezTo>
                    <a:pt x="1500" y="67"/>
                    <a:pt x="1477" y="15"/>
                    <a:pt x="1448" y="14"/>
                  </a:cubicBezTo>
                  <a:lnTo>
                    <a:pt x="1448" y="14"/>
                  </a:lnTo>
                  <a:cubicBezTo>
                    <a:pt x="1421" y="13"/>
                    <a:pt x="1379" y="105"/>
                    <a:pt x="1349" y="172"/>
                  </a:cubicBezTo>
                  <a:lnTo>
                    <a:pt x="1349" y="172"/>
                  </a:lnTo>
                  <a:cubicBezTo>
                    <a:pt x="1314" y="251"/>
                    <a:pt x="1294" y="292"/>
                    <a:pt x="1274" y="292"/>
                  </a:cubicBezTo>
                  <a:lnTo>
                    <a:pt x="1274" y="292"/>
                  </a:lnTo>
                  <a:cubicBezTo>
                    <a:pt x="1254" y="292"/>
                    <a:pt x="1241" y="270"/>
                    <a:pt x="1224" y="244"/>
                  </a:cubicBezTo>
                  <a:lnTo>
                    <a:pt x="1224" y="244"/>
                  </a:lnTo>
                  <a:cubicBezTo>
                    <a:pt x="1206" y="215"/>
                    <a:pt x="1186" y="182"/>
                    <a:pt x="1155" y="182"/>
                  </a:cubicBezTo>
                  <a:lnTo>
                    <a:pt x="1155" y="182"/>
                  </a:lnTo>
                  <a:cubicBezTo>
                    <a:pt x="1126" y="181"/>
                    <a:pt x="1094" y="270"/>
                    <a:pt x="1070" y="336"/>
                  </a:cubicBezTo>
                  <a:lnTo>
                    <a:pt x="1070" y="336"/>
                  </a:lnTo>
                  <a:cubicBezTo>
                    <a:pt x="1041" y="415"/>
                    <a:pt x="1023" y="459"/>
                    <a:pt x="1001" y="459"/>
                  </a:cubicBezTo>
                  <a:lnTo>
                    <a:pt x="1001" y="459"/>
                  </a:lnTo>
                  <a:cubicBezTo>
                    <a:pt x="978" y="459"/>
                    <a:pt x="963" y="426"/>
                    <a:pt x="945" y="385"/>
                  </a:cubicBezTo>
                  <a:lnTo>
                    <a:pt x="945" y="385"/>
                  </a:lnTo>
                  <a:cubicBezTo>
                    <a:pt x="925" y="339"/>
                    <a:pt x="903" y="287"/>
                    <a:pt x="870" y="287"/>
                  </a:cubicBezTo>
                  <a:lnTo>
                    <a:pt x="870" y="287"/>
                  </a:lnTo>
                  <a:cubicBezTo>
                    <a:pt x="838" y="287"/>
                    <a:pt x="806" y="355"/>
                    <a:pt x="781" y="410"/>
                  </a:cubicBezTo>
                  <a:lnTo>
                    <a:pt x="781" y="410"/>
                  </a:lnTo>
                  <a:cubicBezTo>
                    <a:pt x="757" y="464"/>
                    <a:pt x="737" y="507"/>
                    <a:pt x="712" y="508"/>
                  </a:cubicBezTo>
                  <a:lnTo>
                    <a:pt x="712" y="508"/>
                  </a:lnTo>
                  <a:cubicBezTo>
                    <a:pt x="686" y="508"/>
                    <a:pt x="677" y="458"/>
                    <a:pt x="661" y="363"/>
                  </a:cubicBezTo>
                  <a:lnTo>
                    <a:pt x="661" y="363"/>
                  </a:lnTo>
                  <a:cubicBezTo>
                    <a:pt x="648" y="285"/>
                    <a:pt x="630" y="177"/>
                    <a:pt x="598" y="177"/>
                  </a:cubicBezTo>
                  <a:lnTo>
                    <a:pt x="598" y="177"/>
                  </a:lnTo>
                  <a:cubicBezTo>
                    <a:pt x="569" y="177"/>
                    <a:pt x="527" y="261"/>
                    <a:pt x="489" y="336"/>
                  </a:cubicBezTo>
                  <a:lnTo>
                    <a:pt x="489" y="336"/>
                  </a:lnTo>
                  <a:cubicBezTo>
                    <a:pt x="440" y="436"/>
                    <a:pt x="393" y="530"/>
                    <a:pt x="341" y="531"/>
                  </a:cubicBezTo>
                  <a:lnTo>
                    <a:pt x="341" y="531"/>
                  </a:lnTo>
                  <a:cubicBezTo>
                    <a:pt x="289" y="531"/>
                    <a:pt x="273" y="459"/>
                    <a:pt x="258" y="389"/>
                  </a:cubicBezTo>
                  <a:lnTo>
                    <a:pt x="258" y="389"/>
                  </a:lnTo>
                  <a:cubicBezTo>
                    <a:pt x="246" y="332"/>
                    <a:pt x="234" y="274"/>
                    <a:pt x="203" y="273"/>
                  </a:cubicBezTo>
                  <a:lnTo>
                    <a:pt x="203" y="273"/>
                  </a:lnTo>
                  <a:cubicBezTo>
                    <a:pt x="187" y="272"/>
                    <a:pt x="150" y="288"/>
                    <a:pt x="85" y="398"/>
                  </a:cubicBezTo>
                  <a:lnTo>
                    <a:pt x="85" y="398"/>
                  </a:lnTo>
                  <a:cubicBezTo>
                    <a:pt x="46" y="463"/>
                    <a:pt x="17" y="529"/>
                    <a:pt x="16" y="529"/>
                  </a:cubicBezTo>
                  <a:lnTo>
                    <a:pt x="16" y="529"/>
                  </a:lnTo>
                  <a:cubicBezTo>
                    <a:pt x="15" y="532"/>
                    <a:pt x="12" y="534"/>
                    <a:pt x="9" y="534"/>
                  </a:cubicBezTo>
                </a:path>
              </a:pathLst>
            </a:custGeom>
            <a:solidFill>
              <a:srgbClr val="F867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E24510F-6354-2745-A11F-A9E91DE4A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8525" y="4479516"/>
              <a:ext cx="2102590" cy="322819"/>
            </a:xfrm>
            <a:custGeom>
              <a:avLst/>
              <a:gdLst>
                <a:gd name="connsiteX0" fmla="*/ 1003976 w 2102590"/>
                <a:gd name="connsiteY0" fmla="*/ 258169 h 322819"/>
                <a:gd name="connsiteX1" fmla="*/ 1003976 w 2102590"/>
                <a:gd name="connsiteY1" fmla="*/ 293663 h 322819"/>
                <a:gd name="connsiteX2" fmla="*/ 0 w 2102590"/>
                <a:gd name="connsiteY2" fmla="*/ 322819 h 322819"/>
                <a:gd name="connsiteX3" fmla="*/ 0 w 2102590"/>
                <a:gd name="connsiteY3" fmla="*/ 284790 h 322819"/>
                <a:gd name="connsiteX4" fmla="*/ 2102590 w 2102590"/>
                <a:gd name="connsiteY4" fmla="*/ 230707 h 322819"/>
                <a:gd name="connsiteX5" fmla="*/ 2102590 w 2102590"/>
                <a:gd name="connsiteY5" fmla="*/ 264694 h 322819"/>
                <a:gd name="connsiteX6" fmla="*/ 1197486 w 2102590"/>
                <a:gd name="connsiteY6" fmla="*/ 289869 h 322819"/>
                <a:gd name="connsiteX7" fmla="*/ 1197486 w 2102590"/>
                <a:gd name="connsiteY7" fmla="*/ 253365 h 322819"/>
                <a:gd name="connsiteX8" fmla="*/ 1003976 w 2102590"/>
                <a:gd name="connsiteY8" fmla="*/ 137325 h 322819"/>
                <a:gd name="connsiteX9" fmla="*/ 1003976 w 2102590"/>
                <a:gd name="connsiteY9" fmla="*/ 173087 h 322819"/>
                <a:gd name="connsiteX10" fmla="*/ 0 w 2102590"/>
                <a:gd name="connsiteY10" fmla="*/ 196517 h 322819"/>
                <a:gd name="connsiteX11" fmla="*/ 0 w 2102590"/>
                <a:gd name="connsiteY11" fmla="*/ 159522 h 322819"/>
                <a:gd name="connsiteX12" fmla="*/ 2102590 w 2102590"/>
                <a:gd name="connsiteY12" fmla="*/ 115352 h 322819"/>
                <a:gd name="connsiteX13" fmla="*/ 2102590 w 2102590"/>
                <a:gd name="connsiteY13" fmla="*/ 148788 h 322819"/>
                <a:gd name="connsiteX14" fmla="*/ 1197486 w 2102590"/>
                <a:gd name="connsiteY14" fmla="*/ 169088 h 322819"/>
                <a:gd name="connsiteX15" fmla="*/ 1197486 w 2102590"/>
                <a:gd name="connsiteY15" fmla="*/ 134458 h 322819"/>
                <a:gd name="connsiteX16" fmla="*/ 1003976 w 2102590"/>
                <a:gd name="connsiteY16" fmla="*/ 21972 h 322819"/>
                <a:gd name="connsiteX17" fmla="*/ 1003976 w 2102590"/>
                <a:gd name="connsiteY17" fmla="*/ 56928 h 322819"/>
                <a:gd name="connsiteX18" fmla="*/ 0 w 2102590"/>
                <a:gd name="connsiteY18" fmla="*/ 75654 h 322819"/>
                <a:gd name="connsiteX19" fmla="*/ 0 w 2102590"/>
                <a:gd name="connsiteY19" fmla="*/ 38202 h 322819"/>
                <a:gd name="connsiteX20" fmla="*/ 2102590 w 2102590"/>
                <a:gd name="connsiteY20" fmla="*/ 0 h 322819"/>
                <a:gd name="connsiteX21" fmla="*/ 2102590 w 2102590"/>
                <a:gd name="connsiteY21" fmla="*/ 35312 h 322819"/>
                <a:gd name="connsiteX22" fmla="*/ 1197486 w 2102590"/>
                <a:gd name="connsiteY22" fmla="*/ 53622 h 322819"/>
                <a:gd name="connsiteX23" fmla="*/ 1197486 w 2102590"/>
                <a:gd name="connsiteY23" fmla="*/ 15694 h 3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02590" h="322819">
                  <a:moveTo>
                    <a:pt x="1003976" y="258169"/>
                  </a:moveTo>
                  <a:lnTo>
                    <a:pt x="1003976" y="293663"/>
                  </a:lnTo>
                  <a:lnTo>
                    <a:pt x="0" y="322819"/>
                  </a:lnTo>
                  <a:lnTo>
                    <a:pt x="0" y="284790"/>
                  </a:lnTo>
                  <a:close/>
                  <a:moveTo>
                    <a:pt x="2102590" y="230707"/>
                  </a:moveTo>
                  <a:lnTo>
                    <a:pt x="2102590" y="264694"/>
                  </a:lnTo>
                  <a:lnTo>
                    <a:pt x="1197486" y="289869"/>
                  </a:lnTo>
                  <a:lnTo>
                    <a:pt x="1197486" y="253365"/>
                  </a:lnTo>
                  <a:close/>
                  <a:moveTo>
                    <a:pt x="1003976" y="137325"/>
                  </a:moveTo>
                  <a:lnTo>
                    <a:pt x="1003976" y="173087"/>
                  </a:lnTo>
                  <a:lnTo>
                    <a:pt x="0" y="196517"/>
                  </a:lnTo>
                  <a:lnTo>
                    <a:pt x="0" y="159522"/>
                  </a:lnTo>
                  <a:close/>
                  <a:moveTo>
                    <a:pt x="2102590" y="115352"/>
                  </a:moveTo>
                  <a:lnTo>
                    <a:pt x="2102590" y="148788"/>
                  </a:lnTo>
                  <a:lnTo>
                    <a:pt x="1197486" y="169088"/>
                  </a:lnTo>
                  <a:lnTo>
                    <a:pt x="1197486" y="134458"/>
                  </a:lnTo>
                  <a:close/>
                  <a:moveTo>
                    <a:pt x="1003976" y="21972"/>
                  </a:moveTo>
                  <a:lnTo>
                    <a:pt x="1003976" y="56928"/>
                  </a:lnTo>
                  <a:lnTo>
                    <a:pt x="0" y="75654"/>
                  </a:lnTo>
                  <a:lnTo>
                    <a:pt x="0" y="38202"/>
                  </a:lnTo>
                  <a:close/>
                  <a:moveTo>
                    <a:pt x="2102590" y="0"/>
                  </a:moveTo>
                  <a:lnTo>
                    <a:pt x="2102590" y="35312"/>
                  </a:lnTo>
                  <a:lnTo>
                    <a:pt x="1197486" y="53622"/>
                  </a:lnTo>
                  <a:lnTo>
                    <a:pt x="1197486" y="15694"/>
                  </a:lnTo>
                  <a:close/>
                </a:path>
              </a:pathLst>
            </a:custGeom>
            <a:solidFill>
              <a:srgbClr val="BFCA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4BBCA8-33A3-4545-A77D-AF6EF7C88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8682" y="4704728"/>
              <a:ext cx="590292" cy="312639"/>
            </a:xfrm>
            <a:custGeom>
              <a:avLst/>
              <a:gdLst>
                <a:gd name="connsiteX0" fmla="*/ 555176 w 590292"/>
                <a:gd name="connsiteY0" fmla="*/ 0 h 312639"/>
                <a:gd name="connsiteX1" fmla="*/ 585051 w 590292"/>
                <a:gd name="connsiteY1" fmla="*/ 94669 h 312639"/>
                <a:gd name="connsiteX2" fmla="*/ 557666 w 590292"/>
                <a:gd name="connsiteY2" fmla="*/ 206776 h 312639"/>
                <a:gd name="connsiteX3" fmla="*/ 403312 w 590292"/>
                <a:gd name="connsiteY3" fmla="*/ 308919 h 312639"/>
                <a:gd name="connsiteX4" fmla="*/ 0 w 590292"/>
                <a:gd name="connsiteY4" fmla="*/ 225461 h 312639"/>
                <a:gd name="connsiteX5" fmla="*/ 0 w 590292"/>
                <a:gd name="connsiteY5" fmla="*/ 170653 h 312639"/>
                <a:gd name="connsiteX6" fmla="*/ 324890 w 590292"/>
                <a:gd name="connsiteY6" fmla="*/ 170653 h 31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292" h="312639">
                  <a:moveTo>
                    <a:pt x="555176" y="0"/>
                  </a:moveTo>
                  <a:lnTo>
                    <a:pt x="585051" y="94669"/>
                  </a:lnTo>
                  <a:cubicBezTo>
                    <a:pt x="597499" y="134529"/>
                    <a:pt x="587541" y="178127"/>
                    <a:pt x="557666" y="206776"/>
                  </a:cubicBezTo>
                  <a:cubicBezTo>
                    <a:pt x="517833" y="245391"/>
                    <a:pt x="460572" y="293971"/>
                    <a:pt x="403312" y="308919"/>
                  </a:cubicBezTo>
                  <a:cubicBezTo>
                    <a:pt x="304974" y="333832"/>
                    <a:pt x="0" y="225461"/>
                    <a:pt x="0" y="225461"/>
                  </a:cubicBezTo>
                  <a:lnTo>
                    <a:pt x="0" y="170653"/>
                  </a:lnTo>
                  <a:lnTo>
                    <a:pt x="324890" y="170653"/>
                  </a:lnTo>
                  <a:close/>
                </a:path>
              </a:pathLst>
            </a:custGeom>
            <a:solidFill>
              <a:srgbClr val="FFCC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108">
              <a:extLst>
                <a:ext uri="{FF2B5EF4-FFF2-40B4-BE49-F238E27FC236}">
                  <a16:creationId xmlns:a16="http://schemas.microsoft.com/office/drawing/2014/main" id="{B7AF4FA3-6C81-1B42-9C5E-A24FAF9FB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0809" y="4567403"/>
              <a:ext cx="76902" cy="104366"/>
            </a:xfrm>
            <a:custGeom>
              <a:avLst/>
              <a:gdLst>
                <a:gd name="T0" fmla="*/ 11 w 62"/>
                <a:gd name="T1" fmla="*/ 0 h 83"/>
                <a:gd name="T2" fmla="*/ 0 w 62"/>
                <a:gd name="T3" fmla="*/ 79 h 83"/>
                <a:gd name="T4" fmla="*/ 61 w 62"/>
                <a:gd name="T5" fmla="*/ 82 h 83"/>
                <a:gd name="T6" fmla="*/ 57 w 62"/>
                <a:gd name="T7" fmla="*/ 3 h 83"/>
                <a:gd name="T8" fmla="*/ 11 w 62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3">
                  <a:moveTo>
                    <a:pt x="11" y="0"/>
                  </a:moveTo>
                  <a:lnTo>
                    <a:pt x="0" y="79"/>
                  </a:lnTo>
                  <a:lnTo>
                    <a:pt x="61" y="82"/>
                  </a:lnTo>
                  <a:lnTo>
                    <a:pt x="57" y="3"/>
                  </a:lnTo>
                  <a:lnTo>
                    <a:pt x="11" y="0"/>
                  </a:lnTo>
                </a:path>
              </a:pathLst>
            </a:custGeom>
            <a:solidFill>
              <a:srgbClr val="7A35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109">
              <a:extLst>
                <a:ext uri="{FF2B5EF4-FFF2-40B4-BE49-F238E27FC236}">
                  <a16:creationId xmlns:a16="http://schemas.microsoft.com/office/drawing/2014/main" id="{85984C10-EF08-9447-A190-3C090C219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0384" y="4430075"/>
              <a:ext cx="175778" cy="181272"/>
            </a:xfrm>
            <a:custGeom>
              <a:avLst/>
              <a:gdLst>
                <a:gd name="T0" fmla="*/ 127 w 143"/>
                <a:gd name="T1" fmla="*/ 87 h 145"/>
                <a:gd name="T2" fmla="*/ 127 w 143"/>
                <a:gd name="T3" fmla="*/ 87 h 145"/>
                <a:gd name="T4" fmla="*/ 33 w 143"/>
                <a:gd name="T5" fmla="*/ 129 h 145"/>
                <a:gd name="T6" fmla="*/ 33 w 143"/>
                <a:gd name="T7" fmla="*/ 129 h 145"/>
                <a:gd name="T8" fmla="*/ 38 w 143"/>
                <a:gd name="T9" fmla="*/ 33 h 145"/>
                <a:gd name="T10" fmla="*/ 38 w 143"/>
                <a:gd name="T11" fmla="*/ 33 h 145"/>
                <a:gd name="T12" fmla="*/ 110 w 143"/>
                <a:gd name="T13" fmla="*/ 15 h 145"/>
                <a:gd name="T14" fmla="*/ 110 w 143"/>
                <a:gd name="T15" fmla="*/ 15 h 145"/>
                <a:gd name="T16" fmla="*/ 127 w 143"/>
                <a:gd name="T17" fmla="*/ 8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5">
                  <a:moveTo>
                    <a:pt x="127" y="87"/>
                  </a:moveTo>
                  <a:lnTo>
                    <a:pt x="127" y="87"/>
                  </a:lnTo>
                  <a:cubicBezTo>
                    <a:pt x="112" y="111"/>
                    <a:pt x="69" y="144"/>
                    <a:pt x="33" y="129"/>
                  </a:cubicBezTo>
                  <a:lnTo>
                    <a:pt x="33" y="129"/>
                  </a:lnTo>
                  <a:cubicBezTo>
                    <a:pt x="0" y="114"/>
                    <a:pt x="23" y="57"/>
                    <a:pt x="38" y="33"/>
                  </a:cubicBezTo>
                  <a:lnTo>
                    <a:pt x="38" y="33"/>
                  </a:lnTo>
                  <a:cubicBezTo>
                    <a:pt x="53" y="8"/>
                    <a:pt x="85" y="0"/>
                    <a:pt x="110" y="15"/>
                  </a:cubicBezTo>
                  <a:lnTo>
                    <a:pt x="110" y="15"/>
                  </a:lnTo>
                  <a:cubicBezTo>
                    <a:pt x="134" y="30"/>
                    <a:pt x="142" y="62"/>
                    <a:pt x="127" y="87"/>
                  </a:cubicBezTo>
                </a:path>
              </a:pathLst>
            </a:custGeom>
            <a:solidFill>
              <a:srgbClr val="7A35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110">
              <a:extLst>
                <a:ext uri="{FF2B5EF4-FFF2-40B4-BE49-F238E27FC236}">
                  <a16:creationId xmlns:a16="http://schemas.microsoft.com/office/drawing/2014/main" id="{FCF96CD9-4731-3241-A894-27A03F2CB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6428" y="4820084"/>
              <a:ext cx="192256" cy="109861"/>
            </a:xfrm>
            <a:custGeom>
              <a:avLst/>
              <a:gdLst>
                <a:gd name="T0" fmla="*/ 154 w 155"/>
                <a:gd name="T1" fmla="*/ 45 h 90"/>
                <a:gd name="T2" fmla="*/ 128 w 155"/>
                <a:gd name="T3" fmla="*/ 17 h 90"/>
                <a:gd name="T4" fmla="*/ 99 w 155"/>
                <a:gd name="T5" fmla="*/ 2 h 90"/>
                <a:gd name="T6" fmla="*/ 65 w 155"/>
                <a:gd name="T7" fmla="*/ 0 h 90"/>
                <a:gd name="T8" fmla="*/ 65 w 155"/>
                <a:gd name="T9" fmla="*/ 0 h 90"/>
                <a:gd name="T10" fmla="*/ 92 w 155"/>
                <a:gd name="T11" fmla="*/ 22 h 90"/>
                <a:gd name="T12" fmla="*/ 101 w 155"/>
                <a:gd name="T13" fmla="*/ 39 h 90"/>
                <a:gd name="T14" fmla="*/ 57 w 155"/>
                <a:gd name="T15" fmla="*/ 58 h 90"/>
                <a:gd name="T16" fmla="*/ 0 w 155"/>
                <a:gd name="T17" fmla="*/ 58 h 90"/>
                <a:gd name="T18" fmla="*/ 0 w 155"/>
                <a:gd name="T19" fmla="*/ 58 h 90"/>
                <a:gd name="T20" fmla="*/ 57 w 155"/>
                <a:gd name="T21" fmla="*/ 84 h 90"/>
                <a:gd name="T22" fmla="*/ 57 w 155"/>
                <a:gd name="T23" fmla="*/ 84 h 90"/>
                <a:gd name="T24" fmla="*/ 122 w 155"/>
                <a:gd name="T25" fmla="*/ 80 h 90"/>
                <a:gd name="T26" fmla="*/ 154 w 155"/>
                <a:gd name="T27" fmla="*/ 89 h 90"/>
                <a:gd name="T28" fmla="*/ 154 w 155"/>
                <a:gd name="T29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90">
                  <a:moveTo>
                    <a:pt x="154" y="45"/>
                  </a:moveTo>
                  <a:lnTo>
                    <a:pt x="128" y="17"/>
                  </a:lnTo>
                  <a:lnTo>
                    <a:pt x="99" y="2"/>
                  </a:lnTo>
                  <a:lnTo>
                    <a:pt x="65" y="0"/>
                  </a:lnTo>
                  <a:lnTo>
                    <a:pt x="65" y="0"/>
                  </a:lnTo>
                  <a:cubicBezTo>
                    <a:pt x="65" y="0"/>
                    <a:pt x="60" y="22"/>
                    <a:pt x="92" y="22"/>
                  </a:cubicBezTo>
                  <a:lnTo>
                    <a:pt x="101" y="39"/>
                  </a:lnTo>
                  <a:lnTo>
                    <a:pt x="57" y="58"/>
                  </a:lnTo>
                  <a:lnTo>
                    <a:pt x="0" y="58"/>
                  </a:lnTo>
                  <a:lnTo>
                    <a:pt x="0" y="58"/>
                  </a:lnTo>
                  <a:cubicBezTo>
                    <a:pt x="0" y="58"/>
                    <a:pt x="38" y="81"/>
                    <a:pt x="57" y="84"/>
                  </a:cubicBezTo>
                  <a:lnTo>
                    <a:pt x="57" y="84"/>
                  </a:lnTo>
                  <a:cubicBezTo>
                    <a:pt x="74" y="86"/>
                    <a:pt x="122" y="80"/>
                    <a:pt x="122" y="80"/>
                  </a:cubicBezTo>
                  <a:lnTo>
                    <a:pt x="154" y="89"/>
                  </a:lnTo>
                  <a:lnTo>
                    <a:pt x="154" y="45"/>
                  </a:lnTo>
                </a:path>
              </a:pathLst>
            </a:custGeom>
            <a:solidFill>
              <a:srgbClr val="7A35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FEC12FFB-9AB9-1946-98A0-F9A2DFDDA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1056" y="4668673"/>
              <a:ext cx="458470" cy="633548"/>
            </a:xfrm>
            <a:custGeom>
              <a:avLst/>
              <a:gdLst>
                <a:gd name="connsiteX0" fmla="*/ 198069 w 458470"/>
                <a:gd name="connsiteY0" fmla="*/ 350 h 633548"/>
                <a:gd name="connsiteX1" fmla="*/ 299141 w 458470"/>
                <a:gd name="connsiteY1" fmla="*/ 5120 h 633548"/>
                <a:gd name="connsiteX2" fmla="*/ 254270 w 458470"/>
                <a:gd name="connsiteY2" fmla="*/ 633548 h 633548"/>
                <a:gd name="connsiteX3" fmla="*/ 0 w 458470"/>
                <a:gd name="connsiteY3" fmla="*/ 576077 h 633548"/>
                <a:gd name="connsiteX4" fmla="*/ 62321 w 458470"/>
                <a:gd name="connsiteY4" fmla="*/ 317460 h 633548"/>
                <a:gd name="connsiteX5" fmla="*/ 198069 w 458470"/>
                <a:gd name="connsiteY5" fmla="*/ 350 h 63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470" h="633548">
                  <a:moveTo>
                    <a:pt x="198069" y="350"/>
                  </a:moveTo>
                  <a:cubicBezTo>
                    <a:pt x="227004" y="-756"/>
                    <a:pt x="260502" y="748"/>
                    <a:pt x="299141" y="5120"/>
                  </a:cubicBezTo>
                  <a:cubicBezTo>
                    <a:pt x="609499" y="41352"/>
                    <a:pt x="395115" y="499866"/>
                    <a:pt x="254270" y="633548"/>
                  </a:cubicBezTo>
                  <a:lnTo>
                    <a:pt x="0" y="576077"/>
                  </a:lnTo>
                  <a:cubicBezTo>
                    <a:pt x="0" y="576077"/>
                    <a:pt x="104699" y="479877"/>
                    <a:pt x="62321" y="317460"/>
                  </a:cubicBezTo>
                  <a:cubicBezTo>
                    <a:pt x="16516" y="143643"/>
                    <a:pt x="-4479" y="8087"/>
                    <a:pt x="198069" y="350"/>
                  </a:cubicBezTo>
                  <a:close/>
                </a:path>
              </a:pathLst>
            </a:custGeom>
            <a:gradFill>
              <a:gsLst>
                <a:gs pos="10000">
                  <a:srgbClr val="FE9746"/>
                </a:gs>
                <a:gs pos="41000">
                  <a:srgbClr val="FFBF3D"/>
                </a:gs>
                <a:gs pos="83000">
                  <a:srgbClr val="FFCC3A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112">
              <a:extLst>
                <a:ext uri="{FF2B5EF4-FFF2-40B4-BE49-F238E27FC236}">
                  <a16:creationId xmlns:a16="http://schemas.microsoft.com/office/drawing/2014/main" id="{54947337-447A-4641-BA90-8C374135A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6724" y="6034043"/>
              <a:ext cx="164791" cy="175778"/>
            </a:xfrm>
            <a:custGeom>
              <a:avLst/>
              <a:gdLst>
                <a:gd name="T0" fmla="*/ 28 w 133"/>
                <a:gd name="T1" fmla="*/ 31 h 141"/>
                <a:gd name="T2" fmla="*/ 58 w 133"/>
                <a:gd name="T3" fmla="*/ 77 h 141"/>
                <a:gd name="T4" fmla="*/ 42 w 133"/>
                <a:gd name="T5" fmla="*/ 117 h 141"/>
                <a:gd name="T6" fmla="*/ 42 w 133"/>
                <a:gd name="T7" fmla="*/ 117 h 141"/>
                <a:gd name="T8" fmla="*/ 0 w 133"/>
                <a:gd name="T9" fmla="*/ 140 h 141"/>
                <a:gd name="T10" fmla="*/ 83 w 133"/>
                <a:gd name="T11" fmla="*/ 140 h 141"/>
                <a:gd name="T12" fmla="*/ 123 w 133"/>
                <a:gd name="T13" fmla="*/ 82 h 141"/>
                <a:gd name="T14" fmla="*/ 123 w 133"/>
                <a:gd name="T15" fmla="*/ 82 h 141"/>
                <a:gd name="T16" fmla="*/ 107 w 133"/>
                <a:gd name="T17" fmla="*/ 47 h 141"/>
                <a:gd name="T18" fmla="*/ 71 w 133"/>
                <a:gd name="T19" fmla="*/ 0 h 141"/>
                <a:gd name="T20" fmla="*/ 28 w 133"/>
                <a:gd name="T21" fmla="*/ 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41">
                  <a:moveTo>
                    <a:pt x="28" y="31"/>
                  </a:moveTo>
                  <a:lnTo>
                    <a:pt x="58" y="77"/>
                  </a:lnTo>
                  <a:lnTo>
                    <a:pt x="42" y="117"/>
                  </a:lnTo>
                  <a:lnTo>
                    <a:pt x="42" y="117"/>
                  </a:lnTo>
                  <a:cubicBezTo>
                    <a:pt x="42" y="117"/>
                    <a:pt x="14" y="110"/>
                    <a:pt x="0" y="140"/>
                  </a:cubicBezTo>
                  <a:lnTo>
                    <a:pt x="83" y="140"/>
                  </a:lnTo>
                  <a:lnTo>
                    <a:pt x="123" y="82"/>
                  </a:lnTo>
                  <a:lnTo>
                    <a:pt x="123" y="82"/>
                  </a:lnTo>
                  <a:cubicBezTo>
                    <a:pt x="132" y="68"/>
                    <a:pt x="124" y="50"/>
                    <a:pt x="107" y="47"/>
                  </a:cubicBezTo>
                  <a:lnTo>
                    <a:pt x="71" y="0"/>
                  </a:lnTo>
                  <a:lnTo>
                    <a:pt x="28" y="31"/>
                  </a:lnTo>
                </a:path>
              </a:pathLst>
            </a:custGeom>
            <a:solidFill>
              <a:srgbClr val="070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AFA582F7-C77F-144E-971A-3E2BA37EB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5961" y="5243046"/>
              <a:ext cx="405861" cy="855673"/>
            </a:xfrm>
            <a:custGeom>
              <a:avLst/>
              <a:gdLst>
                <a:gd name="connsiteX0" fmla="*/ 5287 w 405861"/>
                <a:gd name="connsiteY0" fmla="*/ 0 h 855673"/>
                <a:gd name="connsiteX1" fmla="*/ 259067 w 405861"/>
                <a:gd name="connsiteY1" fmla="*/ 57128 h 855673"/>
                <a:gd name="connsiteX2" fmla="*/ 183182 w 405861"/>
                <a:gd name="connsiteY2" fmla="*/ 484343 h 855673"/>
                <a:gd name="connsiteX3" fmla="*/ 405861 w 405861"/>
                <a:gd name="connsiteY3" fmla="*/ 809723 h 855673"/>
                <a:gd name="connsiteX4" fmla="*/ 318780 w 405861"/>
                <a:gd name="connsiteY4" fmla="*/ 855673 h 855673"/>
                <a:gd name="connsiteX5" fmla="*/ 26436 w 405861"/>
                <a:gd name="connsiteY5" fmla="*/ 516633 h 855673"/>
                <a:gd name="connsiteX6" fmla="*/ 5287 w 405861"/>
                <a:gd name="connsiteY6" fmla="*/ 0 h 85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861" h="855673">
                  <a:moveTo>
                    <a:pt x="5287" y="0"/>
                  </a:moveTo>
                  <a:lnTo>
                    <a:pt x="259067" y="57128"/>
                  </a:lnTo>
                  <a:lnTo>
                    <a:pt x="183182" y="484343"/>
                  </a:lnTo>
                  <a:lnTo>
                    <a:pt x="405861" y="809723"/>
                  </a:lnTo>
                  <a:lnTo>
                    <a:pt x="318780" y="855673"/>
                  </a:lnTo>
                  <a:cubicBezTo>
                    <a:pt x="318780" y="855673"/>
                    <a:pt x="62512" y="599841"/>
                    <a:pt x="26436" y="516633"/>
                  </a:cubicBezTo>
                  <a:cubicBezTo>
                    <a:pt x="-15861" y="419764"/>
                    <a:pt x="5287" y="0"/>
                    <a:pt x="5287" y="0"/>
                  </a:cubicBezTo>
                  <a:close/>
                </a:path>
              </a:pathLst>
            </a:custGeom>
            <a:gradFill>
              <a:gsLst>
                <a:gs pos="1000">
                  <a:srgbClr val="672C70"/>
                </a:gs>
                <a:gs pos="62000">
                  <a:srgbClr val="332448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4" name="Freeform 114">
              <a:extLst>
                <a:ext uri="{FF2B5EF4-FFF2-40B4-BE49-F238E27FC236}">
                  <a16:creationId xmlns:a16="http://schemas.microsoft.com/office/drawing/2014/main" id="{020E5C18-F4BF-7449-ABA2-7098679A8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7845" y="5951651"/>
              <a:ext cx="164791" cy="192255"/>
            </a:xfrm>
            <a:custGeom>
              <a:avLst/>
              <a:gdLst>
                <a:gd name="T0" fmla="*/ 35 w 134"/>
                <a:gd name="T1" fmla="*/ 12 h 154"/>
                <a:gd name="T2" fmla="*/ 52 w 134"/>
                <a:gd name="T3" fmla="*/ 71 h 154"/>
                <a:gd name="T4" fmla="*/ 33 w 134"/>
                <a:gd name="T5" fmla="*/ 101 h 154"/>
                <a:gd name="T6" fmla="*/ 12 w 134"/>
                <a:gd name="T7" fmla="*/ 118 h 154"/>
                <a:gd name="T8" fmla="*/ 12 w 134"/>
                <a:gd name="T9" fmla="*/ 118 h 154"/>
                <a:gd name="T10" fmla="*/ 2 w 134"/>
                <a:gd name="T11" fmla="*/ 131 h 154"/>
                <a:gd name="T12" fmla="*/ 2 w 134"/>
                <a:gd name="T13" fmla="*/ 131 h 154"/>
                <a:gd name="T14" fmla="*/ 4 w 134"/>
                <a:gd name="T15" fmla="*/ 150 h 154"/>
                <a:gd name="T16" fmla="*/ 6 w 134"/>
                <a:gd name="T17" fmla="*/ 153 h 154"/>
                <a:gd name="T18" fmla="*/ 133 w 134"/>
                <a:gd name="T19" fmla="*/ 89 h 154"/>
                <a:gd name="T20" fmla="*/ 124 w 134"/>
                <a:gd name="T21" fmla="*/ 71 h 154"/>
                <a:gd name="T22" fmla="*/ 124 w 134"/>
                <a:gd name="T23" fmla="*/ 71 h 154"/>
                <a:gd name="T24" fmla="*/ 100 w 134"/>
                <a:gd name="T25" fmla="*/ 49 h 154"/>
                <a:gd name="T26" fmla="*/ 84 w 134"/>
                <a:gd name="T27" fmla="*/ 0 h 154"/>
                <a:gd name="T28" fmla="*/ 35 w 134"/>
                <a:gd name="T29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54">
                  <a:moveTo>
                    <a:pt x="35" y="12"/>
                  </a:moveTo>
                  <a:lnTo>
                    <a:pt x="52" y="71"/>
                  </a:lnTo>
                  <a:lnTo>
                    <a:pt x="33" y="101"/>
                  </a:lnTo>
                  <a:lnTo>
                    <a:pt x="12" y="118"/>
                  </a:lnTo>
                  <a:lnTo>
                    <a:pt x="12" y="118"/>
                  </a:lnTo>
                  <a:cubicBezTo>
                    <a:pt x="7" y="122"/>
                    <a:pt x="4" y="126"/>
                    <a:pt x="2" y="131"/>
                  </a:cubicBezTo>
                  <a:lnTo>
                    <a:pt x="2" y="131"/>
                  </a:lnTo>
                  <a:cubicBezTo>
                    <a:pt x="0" y="137"/>
                    <a:pt x="1" y="144"/>
                    <a:pt x="4" y="150"/>
                  </a:cubicBezTo>
                  <a:lnTo>
                    <a:pt x="6" y="153"/>
                  </a:lnTo>
                  <a:lnTo>
                    <a:pt x="133" y="89"/>
                  </a:lnTo>
                  <a:lnTo>
                    <a:pt x="124" y="71"/>
                  </a:lnTo>
                  <a:lnTo>
                    <a:pt x="124" y="71"/>
                  </a:lnTo>
                  <a:cubicBezTo>
                    <a:pt x="119" y="60"/>
                    <a:pt x="110" y="52"/>
                    <a:pt x="100" y="49"/>
                  </a:cubicBezTo>
                  <a:lnTo>
                    <a:pt x="84" y="0"/>
                  </a:lnTo>
                  <a:lnTo>
                    <a:pt x="35" y="12"/>
                  </a:lnTo>
                </a:path>
              </a:pathLst>
            </a:custGeom>
            <a:solidFill>
              <a:srgbClr val="070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58BDA32-EC91-B443-AA89-715D26CA5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6131" y="5243048"/>
              <a:ext cx="562864" cy="756792"/>
            </a:xfrm>
            <a:custGeom>
              <a:avLst/>
              <a:gdLst>
                <a:gd name="connsiteX0" fmla="*/ 307867 w 562864"/>
                <a:gd name="connsiteY0" fmla="*/ 0 h 756792"/>
                <a:gd name="connsiteX1" fmla="*/ 562864 w 562864"/>
                <a:gd name="connsiteY1" fmla="*/ 57447 h 756792"/>
                <a:gd name="connsiteX2" fmla="*/ 162868 w 562864"/>
                <a:gd name="connsiteY2" fmla="*/ 388387 h 756792"/>
                <a:gd name="connsiteX3" fmla="*/ 221617 w 562864"/>
                <a:gd name="connsiteY3" fmla="*/ 735562 h 756792"/>
                <a:gd name="connsiteX4" fmla="*/ 129118 w 562864"/>
                <a:gd name="connsiteY4" fmla="*/ 756792 h 756792"/>
                <a:gd name="connsiteX5" fmla="*/ 2870 w 562864"/>
                <a:gd name="connsiteY5" fmla="*/ 400875 h 756792"/>
                <a:gd name="connsiteX6" fmla="*/ 307867 w 562864"/>
                <a:gd name="connsiteY6" fmla="*/ 0 h 75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864" h="756792">
                  <a:moveTo>
                    <a:pt x="307867" y="0"/>
                  </a:moveTo>
                  <a:lnTo>
                    <a:pt x="562864" y="57447"/>
                  </a:lnTo>
                  <a:lnTo>
                    <a:pt x="162868" y="388387"/>
                  </a:lnTo>
                  <a:lnTo>
                    <a:pt x="221617" y="735562"/>
                  </a:lnTo>
                  <a:lnTo>
                    <a:pt x="129118" y="756792"/>
                  </a:lnTo>
                  <a:cubicBezTo>
                    <a:pt x="129118" y="756792"/>
                    <a:pt x="39119" y="554482"/>
                    <a:pt x="2870" y="400875"/>
                  </a:cubicBezTo>
                  <a:cubicBezTo>
                    <a:pt x="-34630" y="248518"/>
                    <a:pt x="307867" y="0"/>
                    <a:pt x="307867" y="0"/>
                  </a:cubicBezTo>
                  <a:close/>
                </a:path>
              </a:pathLst>
            </a:custGeom>
            <a:gradFill>
              <a:gsLst>
                <a:gs pos="14000">
                  <a:srgbClr val="672C70"/>
                </a:gs>
                <a:gs pos="79000">
                  <a:srgbClr val="4D285C"/>
                </a:gs>
                <a:gs pos="97000">
                  <a:srgbClr val="332448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90D5BFA8-F491-5740-BD6C-0DDDA084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9613" y="4354367"/>
              <a:ext cx="185055" cy="245738"/>
            </a:xfrm>
            <a:custGeom>
              <a:avLst/>
              <a:gdLst>
                <a:gd name="connsiteX0" fmla="*/ 66935 w 185055"/>
                <a:gd name="connsiteY0" fmla="*/ 40 h 245738"/>
                <a:gd name="connsiteX1" fmla="*/ 111455 w 185055"/>
                <a:gd name="connsiteY1" fmla="*/ 65367 h 245738"/>
                <a:gd name="connsiteX2" fmla="*/ 181945 w 185055"/>
                <a:gd name="connsiteY2" fmla="*/ 120833 h 245738"/>
                <a:gd name="connsiteX3" fmla="*/ 138662 w 185055"/>
                <a:gd name="connsiteY3" fmla="*/ 209579 h 245738"/>
                <a:gd name="connsiteX4" fmla="*/ 111455 w 185055"/>
                <a:gd name="connsiteY4" fmla="*/ 245324 h 245738"/>
                <a:gd name="connsiteX5" fmla="*/ 83166 w 185055"/>
                <a:gd name="connsiteY5" fmla="*/ 212661 h 245738"/>
                <a:gd name="connsiteX6" fmla="*/ 83456 w 185055"/>
                <a:gd name="connsiteY6" fmla="*/ 203550 h 245738"/>
                <a:gd name="connsiteX7" fmla="*/ 101358 w 185055"/>
                <a:gd name="connsiteY7" fmla="*/ 199585 h 245738"/>
                <a:gd name="connsiteX8" fmla="*/ 120976 w 185055"/>
                <a:gd name="connsiteY8" fmla="*/ 177046 h 245738"/>
                <a:gd name="connsiteX9" fmla="*/ 90896 w 185055"/>
                <a:gd name="connsiteY9" fmla="*/ 174395 h 245738"/>
                <a:gd name="connsiteX10" fmla="*/ 82113 w 185055"/>
                <a:gd name="connsiteY10" fmla="*/ 180516 h 245738"/>
                <a:gd name="connsiteX11" fmla="*/ 70819 w 185055"/>
                <a:gd name="connsiteY11" fmla="*/ 169867 h 245738"/>
                <a:gd name="connsiteX12" fmla="*/ 81775 w 185055"/>
                <a:gd name="connsiteY12" fmla="*/ 130694 h 245738"/>
                <a:gd name="connsiteX13" fmla="*/ 12522 w 185055"/>
                <a:gd name="connsiteY13" fmla="*/ 93716 h 245738"/>
                <a:gd name="connsiteX14" fmla="*/ 18705 w 185055"/>
                <a:gd name="connsiteY14" fmla="*/ 70297 h 245738"/>
                <a:gd name="connsiteX15" fmla="*/ 45912 w 185055"/>
                <a:gd name="connsiteY15" fmla="*/ 27157 h 245738"/>
                <a:gd name="connsiteX16" fmla="*/ 66935 w 185055"/>
                <a:gd name="connsiteY16" fmla="*/ 40 h 24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5055" h="245738">
                  <a:moveTo>
                    <a:pt x="66935" y="40"/>
                  </a:moveTo>
                  <a:cubicBezTo>
                    <a:pt x="99088" y="1272"/>
                    <a:pt x="92905" y="39483"/>
                    <a:pt x="111455" y="65367"/>
                  </a:cubicBezTo>
                  <a:cubicBezTo>
                    <a:pt x="130005" y="91251"/>
                    <a:pt x="163395" y="82623"/>
                    <a:pt x="181945" y="120833"/>
                  </a:cubicBezTo>
                  <a:cubicBezTo>
                    <a:pt x="199258" y="160276"/>
                    <a:pt x="138662" y="209579"/>
                    <a:pt x="138662" y="209579"/>
                  </a:cubicBezTo>
                  <a:cubicBezTo>
                    <a:pt x="138662" y="209579"/>
                    <a:pt x="152265" y="250255"/>
                    <a:pt x="111455" y="245324"/>
                  </a:cubicBezTo>
                  <a:cubicBezTo>
                    <a:pt x="91050" y="242859"/>
                    <a:pt x="84558" y="227452"/>
                    <a:pt x="83166" y="212661"/>
                  </a:cubicBezTo>
                  <a:lnTo>
                    <a:pt x="83456" y="203550"/>
                  </a:lnTo>
                  <a:lnTo>
                    <a:pt x="101358" y="199585"/>
                  </a:lnTo>
                  <a:cubicBezTo>
                    <a:pt x="114437" y="194282"/>
                    <a:pt x="122284" y="183675"/>
                    <a:pt x="120976" y="177046"/>
                  </a:cubicBezTo>
                  <a:cubicBezTo>
                    <a:pt x="117053" y="169091"/>
                    <a:pt x="103974" y="169091"/>
                    <a:pt x="90896" y="174395"/>
                  </a:cubicBezTo>
                  <a:lnTo>
                    <a:pt x="82113" y="180516"/>
                  </a:lnTo>
                  <a:lnTo>
                    <a:pt x="70819" y="169867"/>
                  </a:lnTo>
                  <a:cubicBezTo>
                    <a:pt x="65080" y="154729"/>
                    <a:pt x="81775" y="137165"/>
                    <a:pt x="81775" y="130694"/>
                  </a:cubicBezTo>
                  <a:cubicBezTo>
                    <a:pt x="80539" y="122066"/>
                    <a:pt x="29835" y="113438"/>
                    <a:pt x="12522" y="93716"/>
                  </a:cubicBezTo>
                  <a:cubicBezTo>
                    <a:pt x="-4791" y="73995"/>
                    <a:pt x="18705" y="70297"/>
                    <a:pt x="18705" y="70297"/>
                  </a:cubicBezTo>
                  <a:cubicBezTo>
                    <a:pt x="-35708" y="17296"/>
                    <a:pt x="45912" y="27157"/>
                    <a:pt x="45912" y="27157"/>
                  </a:cubicBezTo>
                  <a:cubicBezTo>
                    <a:pt x="45912" y="27157"/>
                    <a:pt x="36019" y="-1193"/>
                    <a:pt x="66935" y="40"/>
                  </a:cubicBezTo>
                  <a:close/>
                </a:path>
              </a:pathLst>
            </a:custGeom>
            <a:solidFill>
              <a:srgbClr val="0701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07" name="Freeform 118">
            <a:extLst>
              <a:ext uri="{FF2B5EF4-FFF2-40B4-BE49-F238E27FC236}">
                <a16:creationId xmlns:a16="http://schemas.microsoft.com/office/drawing/2014/main" id="{747497D7-E344-E642-9269-FF05D08A4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834" y="2979910"/>
            <a:ext cx="4432887" cy="3213434"/>
          </a:xfrm>
          <a:prstGeom prst="roundRect">
            <a:avLst>
              <a:gd name="adj" fmla="val 11536"/>
            </a:avLst>
          </a:prstGeom>
          <a:solidFill>
            <a:srgbClr val="E4E4EB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119">
            <a:extLst>
              <a:ext uri="{FF2B5EF4-FFF2-40B4-BE49-F238E27FC236}">
                <a16:creationId xmlns:a16="http://schemas.microsoft.com/office/drawing/2014/main" id="{5F4E7850-8F6F-EA4E-BD1C-DB643E3C3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865" y="1590172"/>
            <a:ext cx="2103839" cy="2433418"/>
          </a:xfrm>
          <a:custGeom>
            <a:avLst/>
            <a:gdLst>
              <a:gd name="T0" fmla="*/ 1689 w 1690"/>
              <a:gd name="T1" fmla="*/ 1463 h 1952"/>
              <a:gd name="T2" fmla="*/ 1689 w 1690"/>
              <a:gd name="T3" fmla="*/ 488 h 1952"/>
              <a:gd name="T4" fmla="*/ 844 w 1690"/>
              <a:gd name="T5" fmla="*/ 0 h 1952"/>
              <a:gd name="T6" fmla="*/ 0 w 1690"/>
              <a:gd name="T7" fmla="*/ 488 h 1952"/>
              <a:gd name="T8" fmla="*/ 0 w 1690"/>
              <a:gd name="T9" fmla="*/ 1463 h 1952"/>
              <a:gd name="T10" fmla="*/ 844 w 1690"/>
              <a:gd name="T11" fmla="*/ 1951 h 1952"/>
              <a:gd name="T12" fmla="*/ 1689 w 1690"/>
              <a:gd name="T13" fmla="*/ 1463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0" h="1952">
                <a:moveTo>
                  <a:pt x="1689" y="1463"/>
                </a:moveTo>
                <a:lnTo>
                  <a:pt x="1689" y="488"/>
                </a:lnTo>
                <a:lnTo>
                  <a:pt x="844" y="0"/>
                </a:lnTo>
                <a:lnTo>
                  <a:pt x="0" y="488"/>
                </a:lnTo>
                <a:lnTo>
                  <a:pt x="0" y="1463"/>
                </a:lnTo>
                <a:lnTo>
                  <a:pt x="844" y="1951"/>
                </a:lnTo>
                <a:lnTo>
                  <a:pt x="1689" y="1463"/>
                </a:lnTo>
              </a:path>
            </a:pathLst>
          </a:custGeom>
          <a:solidFill>
            <a:srgbClr val="FF8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20">
            <a:extLst>
              <a:ext uri="{FF2B5EF4-FFF2-40B4-BE49-F238E27FC236}">
                <a16:creationId xmlns:a16="http://schemas.microsoft.com/office/drawing/2014/main" id="{2482EB39-7BFD-364B-B00A-A09255D5B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834" y="8917897"/>
            <a:ext cx="4432887" cy="3213430"/>
          </a:xfrm>
          <a:prstGeom prst="roundRect">
            <a:avLst>
              <a:gd name="adj" fmla="val 12002"/>
            </a:avLst>
          </a:prstGeom>
          <a:solidFill>
            <a:srgbClr val="E4E4EB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0" name="Freeform 121">
            <a:extLst>
              <a:ext uri="{FF2B5EF4-FFF2-40B4-BE49-F238E27FC236}">
                <a16:creationId xmlns:a16="http://schemas.microsoft.com/office/drawing/2014/main" id="{0D08EDA6-892D-CC44-8A94-9FD95B62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865" y="7528155"/>
            <a:ext cx="2103839" cy="2427927"/>
          </a:xfrm>
          <a:custGeom>
            <a:avLst/>
            <a:gdLst>
              <a:gd name="T0" fmla="*/ 1689 w 1690"/>
              <a:gd name="T1" fmla="*/ 1463 h 1951"/>
              <a:gd name="T2" fmla="*/ 1689 w 1690"/>
              <a:gd name="T3" fmla="*/ 488 h 1951"/>
              <a:gd name="T4" fmla="*/ 844 w 1690"/>
              <a:gd name="T5" fmla="*/ 0 h 1951"/>
              <a:gd name="T6" fmla="*/ 0 w 1690"/>
              <a:gd name="T7" fmla="*/ 488 h 1951"/>
              <a:gd name="T8" fmla="*/ 0 w 1690"/>
              <a:gd name="T9" fmla="*/ 1463 h 1951"/>
              <a:gd name="T10" fmla="*/ 844 w 1690"/>
              <a:gd name="T11" fmla="*/ 1950 h 1951"/>
              <a:gd name="T12" fmla="*/ 1689 w 1690"/>
              <a:gd name="T13" fmla="*/ 146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0" h="1951">
                <a:moveTo>
                  <a:pt x="1689" y="1463"/>
                </a:moveTo>
                <a:lnTo>
                  <a:pt x="1689" y="488"/>
                </a:lnTo>
                <a:lnTo>
                  <a:pt x="844" y="0"/>
                </a:lnTo>
                <a:lnTo>
                  <a:pt x="0" y="488"/>
                </a:lnTo>
                <a:lnTo>
                  <a:pt x="0" y="1463"/>
                </a:lnTo>
                <a:lnTo>
                  <a:pt x="844" y="1950"/>
                </a:lnTo>
                <a:lnTo>
                  <a:pt x="1689" y="1463"/>
                </a:lnTo>
              </a:path>
            </a:pathLst>
          </a:custGeom>
          <a:solidFill>
            <a:srgbClr val="672C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122">
            <a:extLst>
              <a:ext uri="{FF2B5EF4-FFF2-40B4-BE49-F238E27FC236}">
                <a16:creationId xmlns:a16="http://schemas.microsoft.com/office/drawing/2014/main" id="{8D6016BE-826C-FB4E-BC36-97CC53C5F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4417" y="2979910"/>
            <a:ext cx="4432887" cy="3213434"/>
          </a:xfrm>
          <a:prstGeom prst="roundRect">
            <a:avLst>
              <a:gd name="adj" fmla="val 10603"/>
            </a:avLst>
          </a:prstGeom>
          <a:solidFill>
            <a:srgbClr val="E4E4EB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23">
            <a:extLst>
              <a:ext uri="{FF2B5EF4-FFF2-40B4-BE49-F238E27FC236}">
                <a16:creationId xmlns:a16="http://schemas.microsoft.com/office/drawing/2014/main" id="{167B957A-0BF5-EF4B-8414-257EF1D1E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8943" y="1590172"/>
            <a:ext cx="2103835" cy="2433418"/>
          </a:xfrm>
          <a:custGeom>
            <a:avLst/>
            <a:gdLst>
              <a:gd name="T0" fmla="*/ 1689 w 1690"/>
              <a:gd name="T1" fmla="*/ 1463 h 1952"/>
              <a:gd name="T2" fmla="*/ 1689 w 1690"/>
              <a:gd name="T3" fmla="*/ 488 h 1952"/>
              <a:gd name="T4" fmla="*/ 844 w 1690"/>
              <a:gd name="T5" fmla="*/ 0 h 1952"/>
              <a:gd name="T6" fmla="*/ 0 w 1690"/>
              <a:gd name="T7" fmla="*/ 488 h 1952"/>
              <a:gd name="T8" fmla="*/ 0 w 1690"/>
              <a:gd name="T9" fmla="*/ 1463 h 1952"/>
              <a:gd name="T10" fmla="*/ 844 w 1690"/>
              <a:gd name="T11" fmla="*/ 1951 h 1952"/>
              <a:gd name="T12" fmla="*/ 1689 w 1690"/>
              <a:gd name="T13" fmla="*/ 1463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0" h="1952">
                <a:moveTo>
                  <a:pt x="1689" y="1463"/>
                </a:moveTo>
                <a:lnTo>
                  <a:pt x="1689" y="488"/>
                </a:lnTo>
                <a:lnTo>
                  <a:pt x="844" y="0"/>
                </a:lnTo>
                <a:lnTo>
                  <a:pt x="0" y="488"/>
                </a:lnTo>
                <a:lnTo>
                  <a:pt x="0" y="1463"/>
                </a:lnTo>
                <a:lnTo>
                  <a:pt x="844" y="1951"/>
                </a:lnTo>
                <a:lnTo>
                  <a:pt x="1689" y="1463"/>
                </a:lnTo>
              </a:path>
            </a:pathLst>
          </a:custGeom>
          <a:solidFill>
            <a:srgbClr val="FEAC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124">
            <a:extLst>
              <a:ext uri="{FF2B5EF4-FFF2-40B4-BE49-F238E27FC236}">
                <a16:creationId xmlns:a16="http://schemas.microsoft.com/office/drawing/2014/main" id="{E8DF1F37-6921-5F43-B99C-B602CC4E8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4417" y="8917897"/>
            <a:ext cx="4432887" cy="3213430"/>
          </a:xfrm>
          <a:prstGeom prst="roundRect">
            <a:avLst>
              <a:gd name="adj" fmla="val 11536"/>
            </a:avLst>
          </a:prstGeom>
          <a:solidFill>
            <a:srgbClr val="E4E4EB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25">
            <a:extLst>
              <a:ext uri="{FF2B5EF4-FFF2-40B4-BE49-F238E27FC236}">
                <a16:creationId xmlns:a16="http://schemas.microsoft.com/office/drawing/2014/main" id="{27DE190A-CEC0-8649-B54E-AD83C438F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8943" y="7528155"/>
            <a:ext cx="2103835" cy="2427927"/>
          </a:xfrm>
          <a:custGeom>
            <a:avLst/>
            <a:gdLst>
              <a:gd name="T0" fmla="*/ 1689 w 1690"/>
              <a:gd name="T1" fmla="*/ 1463 h 1951"/>
              <a:gd name="T2" fmla="*/ 1689 w 1690"/>
              <a:gd name="T3" fmla="*/ 488 h 1951"/>
              <a:gd name="T4" fmla="*/ 844 w 1690"/>
              <a:gd name="T5" fmla="*/ 0 h 1951"/>
              <a:gd name="T6" fmla="*/ 0 w 1690"/>
              <a:gd name="T7" fmla="*/ 488 h 1951"/>
              <a:gd name="T8" fmla="*/ 0 w 1690"/>
              <a:gd name="T9" fmla="*/ 1463 h 1951"/>
              <a:gd name="T10" fmla="*/ 844 w 1690"/>
              <a:gd name="T11" fmla="*/ 1950 h 1951"/>
              <a:gd name="T12" fmla="*/ 1689 w 1690"/>
              <a:gd name="T13" fmla="*/ 146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0" h="1951">
                <a:moveTo>
                  <a:pt x="1689" y="1463"/>
                </a:moveTo>
                <a:lnTo>
                  <a:pt x="1689" y="488"/>
                </a:lnTo>
                <a:lnTo>
                  <a:pt x="844" y="0"/>
                </a:lnTo>
                <a:lnTo>
                  <a:pt x="0" y="488"/>
                </a:lnTo>
                <a:lnTo>
                  <a:pt x="0" y="1463"/>
                </a:lnTo>
                <a:lnTo>
                  <a:pt x="844" y="1950"/>
                </a:lnTo>
                <a:lnTo>
                  <a:pt x="1689" y="1463"/>
                </a:lnTo>
              </a:path>
            </a:pathLst>
          </a:custGeom>
          <a:solidFill>
            <a:srgbClr val="A175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9720FBC1-0BFA-DF4A-877B-DD12DC088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583" y="8176333"/>
            <a:ext cx="861160" cy="1130322"/>
          </a:xfrm>
          <a:custGeom>
            <a:avLst/>
            <a:gdLst>
              <a:gd name="connsiteX0" fmla="*/ 107217 w 248877"/>
              <a:gd name="connsiteY0" fmla="*/ 303213 h 326665"/>
              <a:gd name="connsiteX1" fmla="*/ 137257 w 248877"/>
              <a:gd name="connsiteY1" fmla="*/ 303213 h 326665"/>
              <a:gd name="connsiteX2" fmla="*/ 140921 w 248877"/>
              <a:gd name="connsiteY2" fmla="*/ 306821 h 326665"/>
              <a:gd name="connsiteX3" fmla="*/ 137257 w 248877"/>
              <a:gd name="connsiteY3" fmla="*/ 310789 h 326665"/>
              <a:gd name="connsiteX4" fmla="*/ 107217 w 248877"/>
              <a:gd name="connsiteY4" fmla="*/ 310789 h 326665"/>
              <a:gd name="connsiteX5" fmla="*/ 103187 w 248877"/>
              <a:gd name="connsiteY5" fmla="*/ 306821 h 326665"/>
              <a:gd name="connsiteX6" fmla="*/ 107217 w 248877"/>
              <a:gd name="connsiteY6" fmla="*/ 303213 h 326665"/>
              <a:gd name="connsiteX7" fmla="*/ 58347 w 248877"/>
              <a:gd name="connsiteY7" fmla="*/ 296377 h 326665"/>
              <a:gd name="connsiteX8" fmla="*/ 58347 w 248877"/>
              <a:gd name="connsiteY8" fmla="*/ 308276 h 326665"/>
              <a:gd name="connsiteX9" fmla="*/ 68072 w 248877"/>
              <a:gd name="connsiteY9" fmla="*/ 318011 h 326665"/>
              <a:gd name="connsiteX10" fmla="*/ 173962 w 248877"/>
              <a:gd name="connsiteY10" fmla="*/ 318011 h 326665"/>
              <a:gd name="connsiteX11" fmla="*/ 183686 w 248877"/>
              <a:gd name="connsiteY11" fmla="*/ 308276 h 326665"/>
              <a:gd name="connsiteX12" fmla="*/ 183686 w 248877"/>
              <a:gd name="connsiteY12" fmla="*/ 296377 h 326665"/>
              <a:gd name="connsiteX13" fmla="*/ 58347 w 248877"/>
              <a:gd name="connsiteY13" fmla="*/ 124392 h 326665"/>
              <a:gd name="connsiteX14" fmla="*/ 58347 w 248877"/>
              <a:gd name="connsiteY14" fmla="*/ 137372 h 326665"/>
              <a:gd name="connsiteX15" fmla="*/ 58347 w 248877"/>
              <a:gd name="connsiteY15" fmla="*/ 137732 h 326665"/>
              <a:gd name="connsiteX16" fmla="*/ 58347 w 248877"/>
              <a:gd name="connsiteY16" fmla="*/ 287724 h 326665"/>
              <a:gd name="connsiteX17" fmla="*/ 183686 w 248877"/>
              <a:gd name="connsiteY17" fmla="*/ 287724 h 326665"/>
              <a:gd name="connsiteX18" fmla="*/ 183686 w 248877"/>
              <a:gd name="connsiteY18" fmla="*/ 124392 h 326665"/>
              <a:gd name="connsiteX19" fmla="*/ 174322 w 248877"/>
              <a:gd name="connsiteY19" fmla="*/ 124392 h 326665"/>
              <a:gd name="connsiteX20" fmla="*/ 165318 w 248877"/>
              <a:gd name="connsiteY20" fmla="*/ 127997 h 326665"/>
              <a:gd name="connsiteX21" fmla="*/ 144788 w 248877"/>
              <a:gd name="connsiteY21" fmla="*/ 147828 h 326665"/>
              <a:gd name="connsiteX22" fmla="*/ 141907 w 248877"/>
              <a:gd name="connsiteY22" fmla="*/ 148910 h 326665"/>
              <a:gd name="connsiteX23" fmla="*/ 140106 w 248877"/>
              <a:gd name="connsiteY23" fmla="*/ 148910 h 326665"/>
              <a:gd name="connsiteX24" fmla="*/ 137585 w 248877"/>
              <a:gd name="connsiteY24" fmla="*/ 144944 h 326665"/>
              <a:gd name="connsiteX25" fmla="*/ 137585 w 248877"/>
              <a:gd name="connsiteY25" fmla="*/ 124392 h 326665"/>
              <a:gd name="connsiteX26" fmla="*/ 134703 w 248877"/>
              <a:gd name="connsiteY26" fmla="*/ 75717 h 326665"/>
              <a:gd name="connsiteX27" fmla="*/ 130741 w 248877"/>
              <a:gd name="connsiteY27" fmla="*/ 77519 h 326665"/>
              <a:gd name="connsiteX28" fmla="*/ 111292 w 248877"/>
              <a:gd name="connsiteY28" fmla="*/ 99513 h 326665"/>
              <a:gd name="connsiteX29" fmla="*/ 107330 w 248877"/>
              <a:gd name="connsiteY29" fmla="*/ 101316 h 326665"/>
              <a:gd name="connsiteX30" fmla="*/ 105169 w 248877"/>
              <a:gd name="connsiteY30" fmla="*/ 100956 h 326665"/>
              <a:gd name="connsiteX31" fmla="*/ 101928 w 248877"/>
              <a:gd name="connsiteY31" fmla="*/ 95187 h 326665"/>
              <a:gd name="connsiteX32" fmla="*/ 102288 w 248877"/>
              <a:gd name="connsiteY32" fmla="*/ 93745 h 326665"/>
              <a:gd name="connsiteX33" fmla="*/ 68072 w 248877"/>
              <a:gd name="connsiteY33" fmla="*/ 93745 h 326665"/>
              <a:gd name="connsiteX34" fmla="*/ 58347 w 248877"/>
              <a:gd name="connsiteY34" fmla="*/ 103840 h 326665"/>
              <a:gd name="connsiteX35" fmla="*/ 58347 w 248877"/>
              <a:gd name="connsiteY35" fmla="*/ 115738 h 326665"/>
              <a:gd name="connsiteX36" fmla="*/ 137585 w 248877"/>
              <a:gd name="connsiteY36" fmla="*/ 115738 h 326665"/>
              <a:gd name="connsiteX37" fmla="*/ 137585 w 248877"/>
              <a:gd name="connsiteY37" fmla="*/ 75717 h 326665"/>
              <a:gd name="connsiteX38" fmla="*/ 12606 w 248877"/>
              <a:gd name="connsiteY38" fmla="*/ 65621 h 326665"/>
              <a:gd name="connsiteX39" fmla="*/ 8284 w 248877"/>
              <a:gd name="connsiteY39" fmla="*/ 69587 h 326665"/>
              <a:gd name="connsiteX40" fmla="*/ 8284 w 248877"/>
              <a:gd name="connsiteY40" fmla="*/ 157924 h 326665"/>
              <a:gd name="connsiteX41" fmla="*/ 26652 w 248877"/>
              <a:gd name="connsiteY41" fmla="*/ 140256 h 326665"/>
              <a:gd name="connsiteX42" fmla="*/ 43941 w 248877"/>
              <a:gd name="connsiteY42" fmla="*/ 133045 h 326665"/>
              <a:gd name="connsiteX43" fmla="*/ 49703 w 248877"/>
              <a:gd name="connsiteY43" fmla="*/ 133045 h 326665"/>
              <a:gd name="connsiteX44" fmla="*/ 49703 w 248877"/>
              <a:gd name="connsiteY44" fmla="*/ 120065 h 326665"/>
              <a:gd name="connsiteX45" fmla="*/ 49703 w 248877"/>
              <a:gd name="connsiteY45" fmla="*/ 103840 h 326665"/>
              <a:gd name="connsiteX46" fmla="*/ 68072 w 248877"/>
              <a:gd name="connsiteY46" fmla="*/ 85452 h 326665"/>
              <a:gd name="connsiteX47" fmla="*/ 103369 w 248877"/>
              <a:gd name="connsiteY47" fmla="*/ 85452 h 326665"/>
              <a:gd name="connsiteX48" fmla="*/ 104809 w 248877"/>
              <a:gd name="connsiteY48" fmla="*/ 75717 h 326665"/>
              <a:gd name="connsiteX49" fmla="*/ 95445 w 248877"/>
              <a:gd name="connsiteY49" fmla="*/ 75717 h 326665"/>
              <a:gd name="connsiteX50" fmla="*/ 86080 w 248877"/>
              <a:gd name="connsiteY50" fmla="*/ 66703 h 326665"/>
              <a:gd name="connsiteX51" fmla="*/ 86080 w 248877"/>
              <a:gd name="connsiteY51" fmla="*/ 65621 h 326665"/>
              <a:gd name="connsiteX52" fmla="*/ 148750 w 248877"/>
              <a:gd name="connsiteY52" fmla="*/ 62016 h 326665"/>
              <a:gd name="connsiteX53" fmla="*/ 145869 w 248877"/>
              <a:gd name="connsiteY53" fmla="*/ 64539 h 326665"/>
              <a:gd name="connsiteX54" fmla="*/ 145869 w 248877"/>
              <a:gd name="connsiteY54" fmla="*/ 134848 h 326665"/>
              <a:gd name="connsiteX55" fmla="*/ 159555 w 248877"/>
              <a:gd name="connsiteY55" fmla="*/ 121868 h 326665"/>
              <a:gd name="connsiteX56" fmla="*/ 174322 w 248877"/>
              <a:gd name="connsiteY56" fmla="*/ 115738 h 326665"/>
              <a:gd name="connsiteX57" fmla="*/ 188008 w 248877"/>
              <a:gd name="connsiteY57" fmla="*/ 115738 h 326665"/>
              <a:gd name="connsiteX58" fmla="*/ 237351 w 248877"/>
              <a:gd name="connsiteY58" fmla="*/ 115738 h 326665"/>
              <a:gd name="connsiteX59" fmla="*/ 240233 w 248877"/>
              <a:gd name="connsiteY59" fmla="*/ 113215 h 326665"/>
              <a:gd name="connsiteX60" fmla="*/ 240233 w 248877"/>
              <a:gd name="connsiteY60" fmla="*/ 64539 h 326665"/>
              <a:gd name="connsiteX61" fmla="*/ 237351 w 248877"/>
              <a:gd name="connsiteY61" fmla="*/ 62016 h 326665"/>
              <a:gd name="connsiteX62" fmla="*/ 97966 w 248877"/>
              <a:gd name="connsiteY62" fmla="*/ 8653 h 326665"/>
              <a:gd name="connsiteX63" fmla="*/ 94724 w 248877"/>
              <a:gd name="connsiteY63" fmla="*/ 11898 h 326665"/>
              <a:gd name="connsiteX64" fmla="*/ 94724 w 248877"/>
              <a:gd name="connsiteY64" fmla="*/ 66703 h 326665"/>
              <a:gd name="connsiteX65" fmla="*/ 95445 w 248877"/>
              <a:gd name="connsiteY65" fmla="*/ 67063 h 326665"/>
              <a:gd name="connsiteX66" fmla="*/ 105530 w 248877"/>
              <a:gd name="connsiteY66" fmla="*/ 67063 h 326665"/>
              <a:gd name="connsiteX67" fmla="*/ 111652 w 248877"/>
              <a:gd name="connsiteY67" fmla="*/ 69948 h 326665"/>
              <a:gd name="connsiteX68" fmla="*/ 113093 w 248877"/>
              <a:gd name="connsiteY68" fmla="*/ 76438 h 326665"/>
              <a:gd name="connsiteX69" fmla="*/ 112013 w 248877"/>
              <a:gd name="connsiteY69" fmla="*/ 86173 h 326665"/>
              <a:gd name="connsiteX70" fmla="*/ 124619 w 248877"/>
              <a:gd name="connsiteY70" fmla="*/ 71751 h 326665"/>
              <a:gd name="connsiteX71" fmla="*/ 134703 w 248877"/>
              <a:gd name="connsiteY71" fmla="*/ 67063 h 326665"/>
              <a:gd name="connsiteX72" fmla="*/ 137585 w 248877"/>
              <a:gd name="connsiteY72" fmla="*/ 67063 h 326665"/>
              <a:gd name="connsiteX73" fmla="*/ 137585 w 248877"/>
              <a:gd name="connsiteY73" fmla="*/ 64539 h 326665"/>
              <a:gd name="connsiteX74" fmla="*/ 148750 w 248877"/>
              <a:gd name="connsiteY74" fmla="*/ 53723 h 326665"/>
              <a:gd name="connsiteX75" fmla="*/ 192330 w 248877"/>
              <a:gd name="connsiteY75" fmla="*/ 53723 h 326665"/>
              <a:gd name="connsiteX76" fmla="*/ 192330 w 248877"/>
              <a:gd name="connsiteY76" fmla="*/ 13701 h 326665"/>
              <a:gd name="connsiteX77" fmla="*/ 187288 w 248877"/>
              <a:gd name="connsiteY77" fmla="*/ 8653 h 326665"/>
              <a:gd name="connsiteX78" fmla="*/ 97966 w 248877"/>
              <a:gd name="connsiteY78" fmla="*/ 0 h 326665"/>
              <a:gd name="connsiteX79" fmla="*/ 187288 w 248877"/>
              <a:gd name="connsiteY79" fmla="*/ 0 h 326665"/>
              <a:gd name="connsiteX80" fmla="*/ 200974 w 248877"/>
              <a:gd name="connsiteY80" fmla="*/ 13701 h 326665"/>
              <a:gd name="connsiteX81" fmla="*/ 200974 w 248877"/>
              <a:gd name="connsiteY81" fmla="*/ 53723 h 326665"/>
              <a:gd name="connsiteX82" fmla="*/ 237351 w 248877"/>
              <a:gd name="connsiteY82" fmla="*/ 53723 h 326665"/>
              <a:gd name="connsiteX83" fmla="*/ 248877 w 248877"/>
              <a:gd name="connsiteY83" fmla="*/ 64539 h 326665"/>
              <a:gd name="connsiteX84" fmla="*/ 248877 w 248877"/>
              <a:gd name="connsiteY84" fmla="*/ 113215 h 326665"/>
              <a:gd name="connsiteX85" fmla="*/ 237351 w 248877"/>
              <a:gd name="connsiteY85" fmla="*/ 124392 h 326665"/>
              <a:gd name="connsiteX86" fmla="*/ 191970 w 248877"/>
              <a:gd name="connsiteY86" fmla="*/ 124392 h 326665"/>
              <a:gd name="connsiteX87" fmla="*/ 191970 w 248877"/>
              <a:gd name="connsiteY87" fmla="*/ 308276 h 326665"/>
              <a:gd name="connsiteX88" fmla="*/ 173962 w 248877"/>
              <a:gd name="connsiteY88" fmla="*/ 326665 h 326665"/>
              <a:gd name="connsiteX89" fmla="*/ 68072 w 248877"/>
              <a:gd name="connsiteY89" fmla="*/ 326665 h 326665"/>
              <a:gd name="connsiteX90" fmla="*/ 49703 w 248877"/>
              <a:gd name="connsiteY90" fmla="*/ 308276 h 326665"/>
              <a:gd name="connsiteX91" fmla="*/ 49703 w 248877"/>
              <a:gd name="connsiteY91" fmla="*/ 141699 h 326665"/>
              <a:gd name="connsiteX92" fmla="*/ 43941 w 248877"/>
              <a:gd name="connsiteY92" fmla="*/ 141699 h 326665"/>
              <a:gd name="connsiteX93" fmla="*/ 32415 w 248877"/>
              <a:gd name="connsiteY93" fmla="*/ 146386 h 326665"/>
              <a:gd name="connsiteX94" fmla="*/ 7203 w 248877"/>
              <a:gd name="connsiteY94" fmla="*/ 170904 h 326665"/>
              <a:gd name="connsiteX95" fmla="*/ 3962 w 248877"/>
              <a:gd name="connsiteY95" fmla="*/ 171985 h 326665"/>
              <a:gd name="connsiteX96" fmla="*/ 2521 w 248877"/>
              <a:gd name="connsiteY96" fmla="*/ 171625 h 326665"/>
              <a:gd name="connsiteX97" fmla="*/ 0 w 248877"/>
              <a:gd name="connsiteY97" fmla="*/ 167659 h 326665"/>
              <a:gd name="connsiteX98" fmla="*/ 0 w 248877"/>
              <a:gd name="connsiteY98" fmla="*/ 69587 h 326665"/>
              <a:gd name="connsiteX99" fmla="*/ 12606 w 248877"/>
              <a:gd name="connsiteY99" fmla="*/ 56968 h 326665"/>
              <a:gd name="connsiteX100" fmla="*/ 86080 w 248877"/>
              <a:gd name="connsiteY100" fmla="*/ 56968 h 326665"/>
              <a:gd name="connsiteX101" fmla="*/ 86080 w 248877"/>
              <a:gd name="connsiteY101" fmla="*/ 11898 h 326665"/>
              <a:gd name="connsiteX102" fmla="*/ 97966 w 248877"/>
              <a:gd name="connsiteY102" fmla="*/ 0 h 32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48877" h="326665">
                <a:moveTo>
                  <a:pt x="107217" y="303213"/>
                </a:moveTo>
                <a:lnTo>
                  <a:pt x="137257" y="303213"/>
                </a:lnTo>
                <a:cubicBezTo>
                  <a:pt x="139455" y="303213"/>
                  <a:pt x="140921" y="304656"/>
                  <a:pt x="140921" y="306821"/>
                </a:cubicBezTo>
                <a:cubicBezTo>
                  <a:pt x="140921" y="308986"/>
                  <a:pt x="139455" y="310789"/>
                  <a:pt x="137257" y="310789"/>
                </a:cubicBezTo>
                <a:lnTo>
                  <a:pt x="107217" y="310789"/>
                </a:lnTo>
                <a:cubicBezTo>
                  <a:pt x="105019" y="310789"/>
                  <a:pt x="103187" y="308986"/>
                  <a:pt x="103187" y="306821"/>
                </a:cubicBezTo>
                <a:cubicBezTo>
                  <a:pt x="103187" y="304656"/>
                  <a:pt x="105019" y="303213"/>
                  <a:pt x="107217" y="303213"/>
                </a:cubicBezTo>
                <a:close/>
                <a:moveTo>
                  <a:pt x="58347" y="296377"/>
                </a:moveTo>
                <a:lnTo>
                  <a:pt x="58347" y="308276"/>
                </a:lnTo>
                <a:cubicBezTo>
                  <a:pt x="58347" y="313685"/>
                  <a:pt x="62669" y="318011"/>
                  <a:pt x="68072" y="318011"/>
                </a:cubicBezTo>
                <a:lnTo>
                  <a:pt x="173962" y="318011"/>
                </a:lnTo>
                <a:cubicBezTo>
                  <a:pt x="179364" y="318011"/>
                  <a:pt x="183686" y="313685"/>
                  <a:pt x="183686" y="308276"/>
                </a:cubicBezTo>
                <a:lnTo>
                  <a:pt x="183686" y="296377"/>
                </a:lnTo>
                <a:close/>
                <a:moveTo>
                  <a:pt x="58347" y="124392"/>
                </a:moveTo>
                <a:lnTo>
                  <a:pt x="58347" y="137372"/>
                </a:lnTo>
                <a:cubicBezTo>
                  <a:pt x="58347" y="137372"/>
                  <a:pt x="58347" y="137372"/>
                  <a:pt x="58347" y="137732"/>
                </a:cubicBezTo>
                <a:lnTo>
                  <a:pt x="58347" y="287724"/>
                </a:lnTo>
                <a:lnTo>
                  <a:pt x="183686" y="287724"/>
                </a:lnTo>
                <a:lnTo>
                  <a:pt x="183686" y="124392"/>
                </a:lnTo>
                <a:lnTo>
                  <a:pt x="174322" y="124392"/>
                </a:lnTo>
                <a:cubicBezTo>
                  <a:pt x="171080" y="124392"/>
                  <a:pt x="167839" y="125834"/>
                  <a:pt x="165318" y="127997"/>
                </a:cubicBezTo>
                <a:lnTo>
                  <a:pt x="144788" y="147828"/>
                </a:lnTo>
                <a:cubicBezTo>
                  <a:pt x="144068" y="148910"/>
                  <a:pt x="142987" y="148910"/>
                  <a:pt x="141907" y="148910"/>
                </a:cubicBezTo>
                <a:cubicBezTo>
                  <a:pt x="141186" y="148910"/>
                  <a:pt x="140826" y="148910"/>
                  <a:pt x="140106" y="148910"/>
                </a:cubicBezTo>
                <a:cubicBezTo>
                  <a:pt x="138665" y="148189"/>
                  <a:pt x="137585" y="146746"/>
                  <a:pt x="137585" y="144944"/>
                </a:cubicBezTo>
                <a:lnTo>
                  <a:pt x="137585" y="124392"/>
                </a:lnTo>
                <a:close/>
                <a:moveTo>
                  <a:pt x="134703" y="75717"/>
                </a:moveTo>
                <a:cubicBezTo>
                  <a:pt x="133263" y="75717"/>
                  <a:pt x="131822" y="76438"/>
                  <a:pt x="130741" y="77519"/>
                </a:cubicBezTo>
                <a:lnTo>
                  <a:pt x="111292" y="99513"/>
                </a:lnTo>
                <a:cubicBezTo>
                  <a:pt x="110212" y="100595"/>
                  <a:pt x="108771" y="101316"/>
                  <a:pt x="107330" y="101316"/>
                </a:cubicBezTo>
                <a:cubicBezTo>
                  <a:pt x="106610" y="101316"/>
                  <a:pt x="105890" y="101316"/>
                  <a:pt x="105169" y="100956"/>
                </a:cubicBezTo>
                <a:cubicBezTo>
                  <a:pt x="103008" y="99874"/>
                  <a:pt x="101568" y="97711"/>
                  <a:pt x="101928" y="95187"/>
                </a:cubicBezTo>
                <a:lnTo>
                  <a:pt x="102288" y="93745"/>
                </a:lnTo>
                <a:lnTo>
                  <a:pt x="68072" y="93745"/>
                </a:lnTo>
                <a:cubicBezTo>
                  <a:pt x="62669" y="93745"/>
                  <a:pt x="58347" y="98432"/>
                  <a:pt x="58347" y="103840"/>
                </a:cubicBezTo>
                <a:lnTo>
                  <a:pt x="58347" y="115738"/>
                </a:lnTo>
                <a:lnTo>
                  <a:pt x="137585" y="115738"/>
                </a:lnTo>
                <a:lnTo>
                  <a:pt x="137585" y="75717"/>
                </a:lnTo>
                <a:close/>
                <a:moveTo>
                  <a:pt x="12606" y="65621"/>
                </a:moveTo>
                <a:cubicBezTo>
                  <a:pt x="10085" y="65621"/>
                  <a:pt x="8284" y="67424"/>
                  <a:pt x="8284" y="69587"/>
                </a:cubicBezTo>
                <a:lnTo>
                  <a:pt x="8284" y="157924"/>
                </a:lnTo>
                <a:lnTo>
                  <a:pt x="26652" y="140256"/>
                </a:lnTo>
                <a:cubicBezTo>
                  <a:pt x="30974" y="135930"/>
                  <a:pt x="37458" y="133045"/>
                  <a:pt x="43941" y="133045"/>
                </a:cubicBezTo>
                <a:lnTo>
                  <a:pt x="49703" y="133045"/>
                </a:lnTo>
                <a:lnTo>
                  <a:pt x="49703" y="120065"/>
                </a:lnTo>
                <a:lnTo>
                  <a:pt x="49703" y="103840"/>
                </a:lnTo>
                <a:cubicBezTo>
                  <a:pt x="49703" y="93745"/>
                  <a:pt x="57987" y="85452"/>
                  <a:pt x="68072" y="85452"/>
                </a:cubicBezTo>
                <a:lnTo>
                  <a:pt x="103369" y="85452"/>
                </a:lnTo>
                <a:lnTo>
                  <a:pt x="104809" y="75717"/>
                </a:lnTo>
                <a:lnTo>
                  <a:pt x="95445" y="75717"/>
                </a:lnTo>
                <a:cubicBezTo>
                  <a:pt x="90402" y="75717"/>
                  <a:pt x="86080" y="71751"/>
                  <a:pt x="86080" y="66703"/>
                </a:cubicBezTo>
                <a:lnTo>
                  <a:pt x="86080" y="65621"/>
                </a:lnTo>
                <a:close/>
                <a:moveTo>
                  <a:pt x="148750" y="62016"/>
                </a:moveTo>
                <a:cubicBezTo>
                  <a:pt x="147309" y="62016"/>
                  <a:pt x="145869" y="63097"/>
                  <a:pt x="145869" y="64539"/>
                </a:cubicBezTo>
                <a:lnTo>
                  <a:pt x="145869" y="134848"/>
                </a:lnTo>
                <a:lnTo>
                  <a:pt x="159555" y="121868"/>
                </a:lnTo>
                <a:cubicBezTo>
                  <a:pt x="163517" y="117902"/>
                  <a:pt x="168919" y="115738"/>
                  <a:pt x="174322" y="115738"/>
                </a:cubicBezTo>
                <a:lnTo>
                  <a:pt x="188008" y="115738"/>
                </a:lnTo>
                <a:lnTo>
                  <a:pt x="237351" y="115738"/>
                </a:lnTo>
                <a:cubicBezTo>
                  <a:pt x="239152" y="115738"/>
                  <a:pt x="240233" y="114657"/>
                  <a:pt x="240233" y="113215"/>
                </a:cubicBezTo>
                <a:lnTo>
                  <a:pt x="240233" y="64539"/>
                </a:lnTo>
                <a:cubicBezTo>
                  <a:pt x="240233" y="63097"/>
                  <a:pt x="239152" y="62016"/>
                  <a:pt x="237351" y="62016"/>
                </a:cubicBezTo>
                <a:close/>
                <a:moveTo>
                  <a:pt x="97966" y="8653"/>
                </a:moveTo>
                <a:cubicBezTo>
                  <a:pt x="96165" y="8653"/>
                  <a:pt x="94724" y="10095"/>
                  <a:pt x="94724" y="11898"/>
                </a:cubicBezTo>
                <a:lnTo>
                  <a:pt x="94724" y="66703"/>
                </a:lnTo>
                <a:cubicBezTo>
                  <a:pt x="94724" y="67063"/>
                  <a:pt x="95085" y="67063"/>
                  <a:pt x="95445" y="67063"/>
                </a:cubicBezTo>
                <a:lnTo>
                  <a:pt x="105530" y="67063"/>
                </a:lnTo>
                <a:cubicBezTo>
                  <a:pt x="107691" y="67063"/>
                  <a:pt x="109852" y="68506"/>
                  <a:pt x="111652" y="69948"/>
                </a:cubicBezTo>
                <a:cubicBezTo>
                  <a:pt x="113093" y="71751"/>
                  <a:pt x="113813" y="74274"/>
                  <a:pt x="113093" y="76438"/>
                </a:cubicBezTo>
                <a:lnTo>
                  <a:pt x="112013" y="86173"/>
                </a:lnTo>
                <a:lnTo>
                  <a:pt x="124619" y="71751"/>
                </a:lnTo>
                <a:cubicBezTo>
                  <a:pt x="127140" y="68866"/>
                  <a:pt x="130741" y="67063"/>
                  <a:pt x="134703" y="67063"/>
                </a:cubicBezTo>
                <a:lnTo>
                  <a:pt x="137585" y="67063"/>
                </a:lnTo>
                <a:lnTo>
                  <a:pt x="137585" y="64539"/>
                </a:lnTo>
                <a:cubicBezTo>
                  <a:pt x="137585" y="58410"/>
                  <a:pt x="142627" y="53723"/>
                  <a:pt x="148750" y="53723"/>
                </a:cubicBezTo>
                <a:lnTo>
                  <a:pt x="192330" y="53723"/>
                </a:lnTo>
                <a:lnTo>
                  <a:pt x="192330" y="13701"/>
                </a:lnTo>
                <a:cubicBezTo>
                  <a:pt x="192330" y="10816"/>
                  <a:pt x="190169" y="8653"/>
                  <a:pt x="187288" y="8653"/>
                </a:cubicBezTo>
                <a:close/>
                <a:moveTo>
                  <a:pt x="97966" y="0"/>
                </a:moveTo>
                <a:lnTo>
                  <a:pt x="187288" y="0"/>
                </a:lnTo>
                <a:cubicBezTo>
                  <a:pt x="194852" y="0"/>
                  <a:pt x="200974" y="6129"/>
                  <a:pt x="200974" y="13701"/>
                </a:cubicBezTo>
                <a:lnTo>
                  <a:pt x="200974" y="53723"/>
                </a:lnTo>
                <a:lnTo>
                  <a:pt x="237351" y="53723"/>
                </a:lnTo>
                <a:cubicBezTo>
                  <a:pt x="243835" y="53723"/>
                  <a:pt x="248877" y="58410"/>
                  <a:pt x="248877" y="64539"/>
                </a:cubicBezTo>
                <a:lnTo>
                  <a:pt x="248877" y="113215"/>
                </a:lnTo>
                <a:cubicBezTo>
                  <a:pt x="248877" y="119344"/>
                  <a:pt x="243835" y="124392"/>
                  <a:pt x="237351" y="124392"/>
                </a:cubicBezTo>
                <a:lnTo>
                  <a:pt x="191970" y="124392"/>
                </a:lnTo>
                <a:lnTo>
                  <a:pt x="191970" y="308276"/>
                </a:lnTo>
                <a:cubicBezTo>
                  <a:pt x="191970" y="318372"/>
                  <a:pt x="184046" y="326665"/>
                  <a:pt x="173962" y="326665"/>
                </a:cubicBezTo>
                <a:lnTo>
                  <a:pt x="68072" y="326665"/>
                </a:lnTo>
                <a:cubicBezTo>
                  <a:pt x="57987" y="326665"/>
                  <a:pt x="49703" y="318372"/>
                  <a:pt x="49703" y="308276"/>
                </a:cubicBezTo>
                <a:lnTo>
                  <a:pt x="49703" y="141699"/>
                </a:lnTo>
                <a:lnTo>
                  <a:pt x="43941" y="141699"/>
                </a:lnTo>
                <a:cubicBezTo>
                  <a:pt x="39619" y="141699"/>
                  <a:pt x="35657" y="143501"/>
                  <a:pt x="32415" y="146386"/>
                </a:cubicBezTo>
                <a:lnTo>
                  <a:pt x="7203" y="170904"/>
                </a:lnTo>
                <a:cubicBezTo>
                  <a:pt x="6123" y="171625"/>
                  <a:pt x="5042" y="171985"/>
                  <a:pt x="3962" y="171985"/>
                </a:cubicBezTo>
                <a:cubicBezTo>
                  <a:pt x="3602" y="171985"/>
                  <a:pt x="2881" y="171985"/>
                  <a:pt x="2521" y="171625"/>
                </a:cubicBezTo>
                <a:cubicBezTo>
                  <a:pt x="720" y="170904"/>
                  <a:pt x="0" y="169461"/>
                  <a:pt x="0" y="167659"/>
                </a:cubicBezTo>
                <a:lnTo>
                  <a:pt x="0" y="69587"/>
                </a:lnTo>
                <a:cubicBezTo>
                  <a:pt x="0" y="62737"/>
                  <a:pt x="5402" y="56968"/>
                  <a:pt x="12606" y="56968"/>
                </a:cubicBezTo>
                <a:lnTo>
                  <a:pt x="86080" y="56968"/>
                </a:lnTo>
                <a:lnTo>
                  <a:pt x="86080" y="11898"/>
                </a:lnTo>
                <a:cubicBezTo>
                  <a:pt x="86080" y="5408"/>
                  <a:pt x="91483" y="0"/>
                  <a:pt x="979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1DFEC6B5-E772-BC49-B474-CD53B680C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750" y="2348211"/>
            <a:ext cx="1130322" cy="910604"/>
          </a:xfrm>
          <a:custGeom>
            <a:avLst/>
            <a:gdLst>
              <a:gd name="connsiteX0" fmla="*/ 58642 w 326665"/>
              <a:gd name="connsiteY0" fmla="*/ 249523 h 263166"/>
              <a:gd name="connsiteX1" fmla="*/ 50367 w 326665"/>
              <a:gd name="connsiteY1" fmla="*/ 254549 h 263166"/>
              <a:gd name="connsiteX2" fmla="*/ 66916 w 326665"/>
              <a:gd name="connsiteY2" fmla="*/ 254549 h 263166"/>
              <a:gd name="connsiteX3" fmla="*/ 58642 w 326665"/>
              <a:gd name="connsiteY3" fmla="*/ 249523 h 263166"/>
              <a:gd name="connsiteX4" fmla="*/ 59521 w 326665"/>
              <a:gd name="connsiteY4" fmla="*/ 161068 h 263166"/>
              <a:gd name="connsiteX5" fmla="*/ 61974 w 326665"/>
              <a:gd name="connsiteY5" fmla="*/ 165087 h 263166"/>
              <a:gd name="connsiteX6" fmla="*/ 61974 w 326665"/>
              <a:gd name="connsiteY6" fmla="*/ 197241 h 263166"/>
              <a:gd name="connsiteX7" fmla="*/ 66881 w 326665"/>
              <a:gd name="connsiteY7" fmla="*/ 197241 h 263166"/>
              <a:gd name="connsiteX8" fmla="*/ 71087 w 326665"/>
              <a:gd name="connsiteY8" fmla="*/ 201625 h 263166"/>
              <a:gd name="connsiteX9" fmla="*/ 66881 w 326665"/>
              <a:gd name="connsiteY9" fmla="*/ 206010 h 263166"/>
              <a:gd name="connsiteX10" fmla="*/ 49357 w 326665"/>
              <a:gd name="connsiteY10" fmla="*/ 206010 h 263166"/>
              <a:gd name="connsiteX11" fmla="*/ 45151 w 326665"/>
              <a:gd name="connsiteY11" fmla="*/ 201625 h 263166"/>
              <a:gd name="connsiteX12" fmla="*/ 49357 w 326665"/>
              <a:gd name="connsiteY12" fmla="*/ 197241 h 263166"/>
              <a:gd name="connsiteX13" fmla="*/ 53913 w 326665"/>
              <a:gd name="connsiteY13" fmla="*/ 197241 h 263166"/>
              <a:gd name="connsiteX14" fmla="*/ 53913 w 326665"/>
              <a:gd name="connsiteY14" fmla="*/ 175318 h 263166"/>
              <a:gd name="connsiteX15" fmla="*/ 52161 w 326665"/>
              <a:gd name="connsiteY15" fmla="*/ 177145 h 263166"/>
              <a:gd name="connsiteX16" fmla="*/ 46202 w 326665"/>
              <a:gd name="connsiteY16" fmla="*/ 177145 h 263166"/>
              <a:gd name="connsiteX17" fmla="*/ 46202 w 326665"/>
              <a:gd name="connsiteY17" fmla="*/ 170933 h 263166"/>
              <a:gd name="connsiteX18" fmla="*/ 54964 w 326665"/>
              <a:gd name="connsiteY18" fmla="*/ 161799 h 263166"/>
              <a:gd name="connsiteX19" fmla="*/ 59521 w 326665"/>
              <a:gd name="connsiteY19" fmla="*/ 161068 h 263166"/>
              <a:gd name="connsiteX20" fmla="*/ 99295 w 326665"/>
              <a:gd name="connsiteY20" fmla="*/ 158689 h 263166"/>
              <a:gd name="connsiteX21" fmla="*/ 99295 w 326665"/>
              <a:gd name="connsiteY21" fmla="*/ 187053 h 263166"/>
              <a:gd name="connsiteX22" fmla="*/ 98575 w 326665"/>
              <a:gd name="connsiteY22" fmla="*/ 194592 h 263166"/>
              <a:gd name="connsiteX23" fmla="*/ 108649 w 326665"/>
              <a:gd name="connsiteY23" fmla="*/ 179513 h 263166"/>
              <a:gd name="connsiteX24" fmla="*/ 108649 w 326665"/>
              <a:gd name="connsiteY24" fmla="*/ 158689 h 263166"/>
              <a:gd name="connsiteX25" fmla="*/ 8634 w 326665"/>
              <a:gd name="connsiteY25" fmla="*/ 158689 h 263166"/>
              <a:gd name="connsiteX26" fmla="*/ 8634 w 326665"/>
              <a:gd name="connsiteY26" fmla="*/ 179513 h 263166"/>
              <a:gd name="connsiteX27" fmla="*/ 18708 w 326665"/>
              <a:gd name="connsiteY27" fmla="*/ 194592 h 263166"/>
              <a:gd name="connsiteX28" fmla="*/ 17988 w 326665"/>
              <a:gd name="connsiteY28" fmla="*/ 187053 h 263166"/>
              <a:gd name="connsiteX29" fmla="*/ 17988 w 326665"/>
              <a:gd name="connsiteY29" fmla="*/ 158689 h 263166"/>
              <a:gd name="connsiteX30" fmla="*/ 26622 w 326665"/>
              <a:gd name="connsiteY30" fmla="*/ 149714 h 263166"/>
              <a:gd name="connsiteX31" fmla="*/ 26622 w 326665"/>
              <a:gd name="connsiteY31" fmla="*/ 187053 h 263166"/>
              <a:gd name="connsiteX32" fmla="*/ 33458 w 326665"/>
              <a:gd name="connsiteY32" fmla="*/ 207158 h 263166"/>
              <a:gd name="connsiteX33" fmla="*/ 58642 w 326665"/>
              <a:gd name="connsiteY33" fmla="*/ 219006 h 263166"/>
              <a:gd name="connsiteX34" fmla="*/ 83465 w 326665"/>
              <a:gd name="connsiteY34" fmla="*/ 207158 h 263166"/>
              <a:gd name="connsiteX35" fmla="*/ 90660 w 326665"/>
              <a:gd name="connsiteY35" fmla="*/ 187053 h 263166"/>
              <a:gd name="connsiteX36" fmla="*/ 90660 w 326665"/>
              <a:gd name="connsiteY36" fmla="*/ 149714 h 263166"/>
              <a:gd name="connsiteX37" fmla="*/ 158559 w 326665"/>
              <a:gd name="connsiteY37" fmla="*/ 130175 h 263166"/>
              <a:gd name="connsiteX38" fmla="*/ 163131 w 326665"/>
              <a:gd name="connsiteY38" fmla="*/ 134504 h 263166"/>
              <a:gd name="connsiteX39" fmla="*/ 163131 w 326665"/>
              <a:gd name="connsiteY39" fmla="*/ 188985 h 263166"/>
              <a:gd name="connsiteX40" fmla="*/ 158559 w 326665"/>
              <a:gd name="connsiteY40" fmla="*/ 193314 h 263166"/>
              <a:gd name="connsiteX41" fmla="*/ 153987 w 326665"/>
              <a:gd name="connsiteY41" fmla="*/ 188985 h 263166"/>
              <a:gd name="connsiteX42" fmla="*/ 153987 w 326665"/>
              <a:gd name="connsiteY42" fmla="*/ 134504 h 263166"/>
              <a:gd name="connsiteX43" fmla="*/ 158559 w 326665"/>
              <a:gd name="connsiteY43" fmla="*/ 130175 h 263166"/>
              <a:gd name="connsiteX44" fmla="*/ 230981 w 326665"/>
              <a:gd name="connsiteY44" fmla="*/ 122237 h 263166"/>
              <a:gd name="connsiteX45" fmla="*/ 234619 w 326665"/>
              <a:gd name="connsiteY45" fmla="*/ 126597 h 263166"/>
              <a:gd name="connsiteX46" fmla="*/ 234619 w 326665"/>
              <a:gd name="connsiteY46" fmla="*/ 190539 h 263166"/>
              <a:gd name="connsiteX47" fmla="*/ 230981 w 326665"/>
              <a:gd name="connsiteY47" fmla="*/ 194899 h 263166"/>
              <a:gd name="connsiteX48" fmla="*/ 227012 w 326665"/>
              <a:gd name="connsiteY48" fmla="*/ 190539 h 263166"/>
              <a:gd name="connsiteX49" fmla="*/ 227012 w 326665"/>
              <a:gd name="connsiteY49" fmla="*/ 126597 h 263166"/>
              <a:gd name="connsiteX50" fmla="*/ 230981 w 326665"/>
              <a:gd name="connsiteY50" fmla="*/ 122237 h 263166"/>
              <a:gd name="connsiteX51" fmla="*/ 195072 w 326665"/>
              <a:gd name="connsiteY51" fmla="*/ 122237 h 263166"/>
              <a:gd name="connsiteX52" fmla="*/ 199644 w 326665"/>
              <a:gd name="connsiteY52" fmla="*/ 126597 h 263166"/>
              <a:gd name="connsiteX53" fmla="*/ 199644 w 326665"/>
              <a:gd name="connsiteY53" fmla="*/ 190539 h 263166"/>
              <a:gd name="connsiteX54" fmla="*/ 195072 w 326665"/>
              <a:gd name="connsiteY54" fmla="*/ 194899 h 263166"/>
              <a:gd name="connsiteX55" fmla="*/ 190500 w 326665"/>
              <a:gd name="connsiteY55" fmla="*/ 190539 h 263166"/>
              <a:gd name="connsiteX56" fmla="*/ 190500 w 326665"/>
              <a:gd name="connsiteY56" fmla="*/ 126597 h 263166"/>
              <a:gd name="connsiteX57" fmla="*/ 195072 w 326665"/>
              <a:gd name="connsiteY57" fmla="*/ 122237 h 263166"/>
              <a:gd name="connsiteX58" fmla="*/ 267494 w 326665"/>
              <a:gd name="connsiteY58" fmla="*/ 85725 h 263166"/>
              <a:gd name="connsiteX59" fmla="*/ 271131 w 326665"/>
              <a:gd name="connsiteY59" fmla="*/ 90014 h 263166"/>
              <a:gd name="connsiteX60" fmla="*/ 271131 w 326665"/>
              <a:gd name="connsiteY60" fmla="*/ 189028 h 263166"/>
              <a:gd name="connsiteX61" fmla="*/ 267494 w 326665"/>
              <a:gd name="connsiteY61" fmla="*/ 193318 h 263166"/>
              <a:gd name="connsiteX62" fmla="*/ 263525 w 326665"/>
              <a:gd name="connsiteY62" fmla="*/ 189028 h 263166"/>
              <a:gd name="connsiteX63" fmla="*/ 263525 w 326665"/>
              <a:gd name="connsiteY63" fmla="*/ 90014 h 263166"/>
              <a:gd name="connsiteX64" fmla="*/ 267494 w 326665"/>
              <a:gd name="connsiteY64" fmla="*/ 85725 h 263166"/>
              <a:gd name="connsiteX65" fmla="*/ 273046 w 326665"/>
              <a:gd name="connsiteY65" fmla="*/ 54186 h 263166"/>
              <a:gd name="connsiteX66" fmla="*/ 278821 w 326665"/>
              <a:gd name="connsiteY66" fmla="*/ 54186 h 263166"/>
              <a:gd name="connsiteX67" fmla="*/ 278821 w 326665"/>
              <a:gd name="connsiteY67" fmla="*/ 60302 h 263166"/>
              <a:gd name="connsiteX68" fmla="*/ 233343 w 326665"/>
              <a:gd name="connsiteY68" fmla="*/ 105631 h 263166"/>
              <a:gd name="connsiteX69" fmla="*/ 229734 w 326665"/>
              <a:gd name="connsiteY69" fmla="*/ 106710 h 263166"/>
              <a:gd name="connsiteX70" fmla="*/ 226846 w 326665"/>
              <a:gd name="connsiteY70" fmla="*/ 104912 h 263166"/>
              <a:gd name="connsiteX71" fmla="*/ 211687 w 326665"/>
              <a:gd name="connsiteY71" fmla="*/ 82607 h 263166"/>
              <a:gd name="connsiteX72" fmla="*/ 179202 w 326665"/>
              <a:gd name="connsiteY72" fmla="*/ 123259 h 263166"/>
              <a:gd name="connsiteX73" fmla="*/ 175954 w 326665"/>
              <a:gd name="connsiteY73" fmla="*/ 125058 h 263166"/>
              <a:gd name="connsiteX74" fmla="*/ 172705 w 326665"/>
              <a:gd name="connsiteY74" fmla="*/ 123619 h 263166"/>
              <a:gd name="connsiteX75" fmla="*/ 153575 w 326665"/>
              <a:gd name="connsiteY75" fmla="*/ 102034 h 263166"/>
              <a:gd name="connsiteX76" fmla="*/ 137694 w 326665"/>
              <a:gd name="connsiteY76" fmla="*/ 149162 h 263166"/>
              <a:gd name="connsiteX77" fmla="*/ 134807 w 326665"/>
              <a:gd name="connsiteY77" fmla="*/ 152040 h 263166"/>
              <a:gd name="connsiteX78" fmla="*/ 133724 w 326665"/>
              <a:gd name="connsiteY78" fmla="*/ 152040 h 263166"/>
              <a:gd name="connsiteX79" fmla="*/ 130475 w 326665"/>
              <a:gd name="connsiteY79" fmla="*/ 150961 h 263166"/>
              <a:gd name="connsiteX80" fmla="*/ 103405 w 326665"/>
              <a:gd name="connsiteY80" fmla="*/ 123619 h 263166"/>
              <a:gd name="connsiteX81" fmla="*/ 103405 w 326665"/>
              <a:gd name="connsiteY81" fmla="*/ 117863 h 263166"/>
              <a:gd name="connsiteX82" fmla="*/ 109541 w 326665"/>
              <a:gd name="connsiteY82" fmla="*/ 117863 h 263166"/>
              <a:gd name="connsiteX83" fmla="*/ 131919 w 326665"/>
              <a:gd name="connsiteY83" fmla="*/ 139808 h 263166"/>
              <a:gd name="connsiteX84" fmla="*/ 147800 w 326665"/>
              <a:gd name="connsiteY84" fmla="*/ 92320 h 263166"/>
              <a:gd name="connsiteX85" fmla="*/ 151049 w 326665"/>
              <a:gd name="connsiteY85" fmla="*/ 89442 h 263166"/>
              <a:gd name="connsiteX86" fmla="*/ 155019 w 326665"/>
              <a:gd name="connsiteY86" fmla="*/ 90881 h 263166"/>
              <a:gd name="connsiteX87" fmla="*/ 175593 w 326665"/>
              <a:gd name="connsiteY87" fmla="*/ 113906 h 263166"/>
              <a:gd name="connsiteX88" fmla="*/ 208799 w 326665"/>
              <a:gd name="connsiteY88" fmla="*/ 72533 h 263166"/>
              <a:gd name="connsiteX89" fmla="*/ 212409 w 326665"/>
              <a:gd name="connsiteY89" fmla="*/ 71094 h 263166"/>
              <a:gd name="connsiteX90" fmla="*/ 215657 w 326665"/>
              <a:gd name="connsiteY90" fmla="*/ 72893 h 263166"/>
              <a:gd name="connsiteX91" fmla="*/ 231177 w 326665"/>
              <a:gd name="connsiteY91" fmla="*/ 95918 h 263166"/>
              <a:gd name="connsiteX92" fmla="*/ 50367 w 326665"/>
              <a:gd name="connsiteY92" fmla="*/ 46314 h 263166"/>
              <a:gd name="connsiteX93" fmla="*/ 50367 w 326665"/>
              <a:gd name="connsiteY93" fmla="*/ 141456 h 263166"/>
              <a:gd name="connsiteX94" fmla="*/ 94978 w 326665"/>
              <a:gd name="connsiteY94" fmla="*/ 141456 h 263166"/>
              <a:gd name="connsiteX95" fmla="*/ 99295 w 326665"/>
              <a:gd name="connsiteY95" fmla="*/ 145764 h 263166"/>
              <a:gd name="connsiteX96" fmla="*/ 99295 w 326665"/>
              <a:gd name="connsiteY96" fmla="*/ 150432 h 263166"/>
              <a:gd name="connsiteX97" fmla="*/ 112966 w 326665"/>
              <a:gd name="connsiteY97" fmla="*/ 150432 h 263166"/>
              <a:gd name="connsiteX98" fmla="*/ 117283 w 326665"/>
              <a:gd name="connsiteY98" fmla="*/ 154381 h 263166"/>
              <a:gd name="connsiteX99" fmla="*/ 117283 w 326665"/>
              <a:gd name="connsiteY99" fmla="*/ 179513 h 263166"/>
              <a:gd name="connsiteX100" fmla="*/ 95337 w 326665"/>
              <a:gd name="connsiteY100" fmla="*/ 203927 h 263166"/>
              <a:gd name="connsiteX101" fmla="*/ 93179 w 326665"/>
              <a:gd name="connsiteY101" fmla="*/ 208235 h 263166"/>
              <a:gd name="connsiteX102" fmla="*/ 309756 w 326665"/>
              <a:gd name="connsiteY102" fmla="*/ 208235 h 263166"/>
              <a:gd name="connsiteX103" fmla="*/ 318391 w 326665"/>
              <a:gd name="connsiteY103" fmla="*/ 199259 h 263166"/>
              <a:gd name="connsiteX104" fmla="*/ 318391 w 326665"/>
              <a:gd name="connsiteY104" fmla="*/ 46314 h 263166"/>
              <a:gd name="connsiteX105" fmla="*/ 300831 w 326665"/>
              <a:gd name="connsiteY105" fmla="*/ 17462 h 263166"/>
              <a:gd name="connsiteX106" fmla="*/ 306017 w 326665"/>
              <a:gd name="connsiteY106" fmla="*/ 22839 h 263166"/>
              <a:gd name="connsiteX107" fmla="*/ 300831 w 326665"/>
              <a:gd name="connsiteY107" fmla="*/ 28216 h 263166"/>
              <a:gd name="connsiteX108" fmla="*/ 295275 w 326665"/>
              <a:gd name="connsiteY108" fmla="*/ 22839 h 263166"/>
              <a:gd name="connsiteX109" fmla="*/ 300831 w 326665"/>
              <a:gd name="connsiteY109" fmla="*/ 17462 h 263166"/>
              <a:gd name="connsiteX110" fmla="*/ 279823 w 326665"/>
              <a:gd name="connsiteY110" fmla="*/ 17462 h 263166"/>
              <a:gd name="connsiteX111" fmla="*/ 285380 w 326665"/>
              <a:gd name="connsiteY111" fmla="*/ 22839 h 263166"/>
              <a:gd name="connsiteX112" fmla="*/ 279823 w 326665"/>
              <a:gd name="connsiteY112" fmla="*/ 28216 h 263166"/>
              <a:gd name="connsiteX113" fmla="*/ 274637 w 326665"/>
              <a:gd name="connsiteY113" fmla="*/ 22839 h 263166"/>
              <a:gd name="connsiteX114" fmla="*/ 279823 w 326665"/>
              <a:gd name="connsiteY114" fmla="*/ 17462 h 263166"/>
              <a:gd name="connsiteX115" fmla="*/ 259186 w 326665"/>
              <a:gd name="connsiteY115" fmla="*/ 17462 h 263166"/>
              <a:gd name="connsiteX116" fmla="*/ 264742 w 326665"/>
              <a:gd name="connsiteY116" fmla="*/ 22839 h 263166"/>
              <a:gd name="connsiteX117" fmla="*/ 259186 w 326665"/>
              <a:gd name="connsiteY117" fmla="*/ 28216 h 263166"/>
              <a:gd name="connsiteX118" fmla="*/ 254000 w 326665"/>
              <a:gd name="connsiteY118" fmla="*/ 22839 h 263166"/>
              <a:gd name="connsiteX119" fmla="*/ 259186 w 326665"/>
              <a:gd name="connsiteY119" fmla="*/ 17462 h 263166"/>
              <a:gd name="connsiteX120" fmla="*/ 58642 w 326665"/>
              <a:gd name="connsiteY120" fmla="*/ 8616 h 263166"/>
              <a:gd name="connsiteX121" fmla="*/ 50367 w 326665"/>
              <a:gd name="connsiteY121" fmla="*/ 17233 h 263166"/>
              <a:gd name="connsiteX122" fmla="*/ 50367 w 326665"/>
              <a:gd name="connsiteY122" fmla="*/ 38057 h 263166"/>
              <a:gd name="connsiteX123" fmla="*/ 318391 w 326665"/>
              <a:gd name="connsiteY123" fmla="*/ 38057 h 263166"/>
              <a:gd name="connsiteX124" fmla="*/ 318391 w 326665"/>
              <a:gd name="connsiteY124" fmla="*/ 17233 h 263166"/>
              <a:gd name="connsiteX125" fmla="*/ 309756 w 326665"/>
              <a:gd name="connsiteY125" fmla="*/ 8616 h 263166"/>
              <a:gd name="connsiteX126" fmla="*/ 58642 w 326665"/>
              <a:gd name="connsiteY126" fmla="*/ 0 h 263166"/>
              <a:gd name="connsiteX127" fmla="*/ 309756 w 326665"/>
              <a:gd name="connsiteY127" fmla="*/ 0 h 263166"/>
              <a:gd name="connsiteX128" fmla="*/ 326665 w 326665"/>
              <a:gd name="connsiteY128" fmla="*/ 17233 h 263166"/>
              <a:gd name="connsiteX129" fmla="*/ 326665 w 326665"/>
              <a:gd name="connsiteY129" fmla="*/ 199259 h 263166"/>
              <a:gd name="connsiteX130" fmla="*/ 309756 w 326665"/>
              <a:gd name="connsiteY130" fmla="*/ 216493 h 263166"/>
              <a:gd name="connsiteX131" fmla="*/ 86343 w 326665"/>
              <a:gd name="connsiteY131" fmla="*/ 216493 h 263166"/>
              <a:gd name="connsiteX132" fmla="*/ 62599 w 326665"/>
              <a:gd name="connsiteY132" fmla="*/ 227623 h 263166"/>
              <a:gd name="connsiteX133" fmla="*/ 62599 w 326665"/>
              <a:gd name="connsiteY133" fmla="*/ 241266 h 263166"/>
              <a:gd name="connsiteX134" fmla="*/ 76630 w 326665"/>
              <a:gd name="connsiteY134" fmla="*/ 258499 h 263166"/>
              <a:gd name="connsiteX135" fmla="*/ 72313 w 326665"/>
              <a:gd name="connsiteY135" fmla="*/ 263166 h 263166"/>
              <a:gd name="connsiteX136" fmla="*/ 44970 w 326665"/>
              <a:gd name="connsiteY136" fmla="*/ 263166 h 263166"/>
              <a:gd name="connsiteX137" fmla="*/ 40653 w 326665"/>
              <a:gd name="connsiteY137" fmla="*/ 258499 h 263166"/>
              <a:gd name="connsiteX138" fmla="*/ 54324 w 326665"/>
              <a:gd name="connsiteY138" fmla="*/ 241266 h 263166"/>
              <a:gd name="connsiteX139" fmla="*/ 54324 w 326665"/>
              <a:gd name="connsiteY139" fmla="*/ 227623 h 263166"/>
              <a:gd name="connsiteX140" fmla="*/ 26982 w 326665"/>
              <a:gd name="connsiteY140" fmla="*/ 212184 h 263166"/>
              <a:gd name="connsiteX141" fmla="*/ 21586 w 326665"/>
              <a:gd name="connsiteY141" fmla="*/ 203927 h 263166"/>
              <a:gd name="connsiteX142" fmla="*/ 0 w 326665"/>
              <a:gd name="connsiteY142" fmla="*/ 179513 h 263166"/>
              <a:gd name="connsiteX143" fmla="*/ 0 w 326665"/>
              <a:gd name="connsiteY143" fmla="*/ 154381 h 263166"/>
              <a:gd name="connsiteX144" fmla="*/ 3957 w 326665"/>
              <a:gd name="connsiteY144" fmla="*/ 150432 h 263166"/>
              <a:gd name="connsiteX145" fmla="*/ 17988 w 326665"/>
              <a:gd name="connsiteY145" fmla="*/ 150432 h 263166"/>
              <a:gd name="connsiteX146" fmla="*/ 17988 w 326665"/>
              <a:gd name="connsiteY146" fmla="*/ 145764 h 263166"/>
              <a:gd name="connsiteX147" fmla="*/ 22305 w 326665"/>
              <a:gd name="connsiteY147" fmla="*/ 141456 h 263166"/>
              <a:gd name="connsiteX148" fmla="*/ 41732 w 326665"/>
              <a:gd name="connsiteY148" fmla="*/ 141456 h 263166"/>
              <a:gd name="connsiteX149" fmla="*/ 41732 w 326665"/>
              <a:gd name="connsiteY149" fmla="*/ 17233 h 263166"/>
              <a:gd name="connsiteX150" fmla="*/ 58642 w 326665"/>
              <a:gd name="connsiteY150" fmla="*/ 0 h 26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26665" h="263166">
                <a:moveTo>
                  <a:pt x="58642" y="249523"/>
                </a:moveTo>
                <a:cubicBezTo>
                  <a:pt x="54684" y="249523"/>
                  <a:pt x="51806" y="251318"/>
                  <a:pt x="50367" y="254549"/>
                </a:cubicBezTo>
                <a:lnTo>
                  <a:pt x="66916" y="254549"/>
                </a:lnTo>
                <a:cubicBezTo>
                  <a:pt x="65477" y="251318"/>
                  <a:pt x="62239" y="249523"/>
                  <a:pt x="58642" y="249523"/>
                </a:cubicBezTo>
                <a:close/>
                <a:moveTo>
                  <a:pt x="59521" y="161068"/>
                </a:moveTo>
                <a:cubicBezTo>
                  <a:pt x="61273" y="161433"/>
                  <a:pt x="61974" y="163260"/>
                  <a:pt x="61974" y="165087"/>
                </a:cubicBezTo>
                <a:lnTo>
                  <a:pt x="61974" y="197241"/>
                </a:lnTo>
                <a:lnTo>
                  <a:pt x="66881" y="197241"/>
                </a:lnTo>
                <a:cubicBezTo>
                  <a:pt x="69334" y="197241"/>
                  <a:pt x="71087" y="199433"/>
                  <a:pt x="71087" y="201625"/>
                </a:cubicBezTo>
                <a:cubicBezTo>
                  <a:pt x="71087" y="204183"/>
                  <a:pt x="69334" y="206010"/>
                  <a:pt x="66881" y="206010"/>
                </a:cubicBezTo>
                <a:lnTo>
                  <a:pt x="49357" y="206010"/>
                </a:lnTo>
                <a:cubicBezTo>
                  <a:pt x="46903" y="206010"/>
                  <a:pt x="45151" y="204183"/>
                  <a:pt x="45151" y="201625"/>
                </a:cubicBezTo>
                <a:cubicBezTo>
                  <a:pt x="45151" y="199433"/>
                  <a:pt x="46903" y="197241"/>
                  <a:pt x="49357" y="197241"/>
                </a:cubicBezTo>
                <a:lnTo>
                  <a:pt x="53913" y="197241"/>
                </a:lnTo>
                <a:lnTo>
                  <a:pt x="53913" y="175318"/>
                </a:lnTo>
                <a:lnTo>
                  <a:pt x="52161" y="177145"/>
                </a:lnTo>
                <a:cubicBezTo>
                  <a:pt x="50408" y="178606"/>
                  <a:pt x="47955" y="178606"/>
                  <a:pt x="46202" y="177145"/>
                </a:cubicBezTo>
                <a:cubicBezTo>
                  <a:pt x="44450" y="175318"/>
                  <a:pt x="44450" y="172760"/>
                  <a:pt x="46202" y="170933"/>
                </a:cubicBezTo>
                <a:lnTo>
                  <a:pt x="54964" y="161799"/>
                </a:lnTo>
                <a:cubicBezTo>
                  <a:pt x="56366" y="160703"/>
                  <a:pt x="58119" y="160337"/>
                  <a:pt x="59521" y="161068"/>
                </a:cubicBezTo>
                <a:close/>
                <a:moveTo>
                  <a:pt x="99295" y="158689"/>
                </a:moveTo>
                <a:lnTo>
                  <a:pt x="99295" y="187053"/>
                </a:lnTo>
                <a:cubicBezTo>
                  <a:pt x="99295" y="189566"/>
                  <a:pt x="98935" y="192079"/>
                  <a:pt x="98575" y="194592"/>
                </a:cubicBezTo>
                <a:cubicBezTo>
                  <a:pt x="104331" y="192079"/>
                  <a:pt x="108649" y="186335"/>
                  <a:pt x="108649" y="179513"/>
                </a:cubicBezTo>
                <a:lnTo>
                  <a:pt x="108649" y="158689"/>
                </a:lnTo>
                <a:close/>
                <a:moveTo>
                  <a:pt x="8634" y="158689"/>
                </a:moveTo>
                <a:lnTo>
                  <a:pt x="8634" y="179513"/>
                </a:lnTo>
                <a:cubicBezTo>
                  <a:pt x="8634" y="186335"/>
                  <a:pt x="12592" y="192079"/>
                  <a:pt x="18708" y="194592"/>
                </a:cubicBezTo>
                <a:cubicBezTo>
                  <a:pt x="18348" y="192079"/>
                  <a:pt x="17988" y="189566"/>
                  <a:pt x="17988" y="187053"/>
                </a:cubicBezTo>
                <a:lnTo>
                  <a:pt x="17988" y="158689"/>
                </a:lnTo>
                <a:close/>
                <a:moveTo>
                  <a:pt x="26622" y="149714"/>
                </a:moveTo>
                <a:lnTo>
                  <a:pt x="26622" y="187053"/>
                </a:lnTo>
                <a:cubicBezTo>
                  <a:pt x="26622" y="194233"/>
                  <a:pt x="28781" y="201414"/>
                  <a:pt x="33458" y="207158"/>
                </a:cubicBezTo>
                <a:cubicBezTo>
                  <a:pt x="39574" y="214698"/>
                  <a:pt x="48568" y="219006"/>
                  <a:pt x="58642" y="219006"/>
                </a:cubicBezTo>
                <a:cubicBezTo>
                  <a:pt x="68355" y="219006"/>
                  <a:pt x="77349" y="214698"/>
                  <a:pt x="83465" y="207158"/>
                </a:cubicBezTo>
                <a:cubicBezTo>
                  <a:pt x="88142" y="201414"/>
                  <a:pt x="90660" y="194233"/>
                  <a:pt x="90660" y="187053"/>
                </a:cubicBezTo>
                <a:lnTo>
                  <a:pt x="90660" y="149714"/>
                </a:lnTo>
                <a:close/>
                <a:moveTo>
                  <a:pt x="158559" y="130175"/>
                </a:moveTo>
                <a:cubicBezTo>
                  <a:pt x="161226" y="130175"/>
                  <a:pt x="163131" y="131979"/>
                  <a:pt x="163131" y="134504"/>
                </a:cubicBezTo>
                <a:lnTo>
                  <a:pt x="163131" y="188985"/>
                </a:lnTo>
                <a:cubicBezTo>
                  <a:pt x="163131" y="191510"/>
                  <a:pt x="161226" y="193314"/>
                  <a:pt x="158559" y="193314"/>
                </a:cubicBezTo>
                <a:cubicBezTo>
                  <a:pt x="156273" y="193314"/>
                  <a:pt x="153987" y="191510"/>
                  <a:pt x="153987" y="188985"/>
                </a:cubicBezTo>
                <a:lnTo>
                  <a:pt x="153987" y="134504"/>
                </a:lnTo>
                <a:cubicBezTo>
                  <a:pt x="153987" y="131979"/>
                  <a:pt x="156273" y="130175"/>
                  <a:pt x="158559" y="130175"/>
                </a:cubicBezTo>
                <a:close/>
                <a:moveTo>
                  <a:pt x="230981" y="122237"/>
                </a:moveTo>
                <a:cubicBezTo>
                  <a:pt x="233296" y="122237"/>
                  <a:pt x="234619" y="124053"/>
                  <a:pt x="234619" y="126597"/>
                </a:cubicBezTo>
                <a:lnTo>
                  <a:pt x="234619" y="190539"/>
                </a:lnTo>
                <a:cubicBezTo>
                  <a:pt x="234619" y="193082"/>
                  <a:pt x="233296" y="194899"/>
                  <a:pt x="230981" y="194899"/>
                </a:cubicBezTo>
                <a:cubicBezTo>
                  <a:pt x="228666" y="194899"/>
                  <a:pt x="227012" y="193082"/>
                  <a:pt x="227012" y="190539"/>
                </a:cubicBezTo>
                <a:lnTo>
                  <a:pt x="227012" y="126597"/>
                </a:lnTo>
                <a:cubicBezTo>
                  <a:pt x="227012" y="124053"/>
                  <a:pt x="228666" y="122237"/>
                  <a:pt x="230981" y="122237"/>
                </a:cubicBezTo>
                <a:close/>
                <a:moveTo>
                  <a:pt x="195072" y="122237"/>
                </a:moveTo>
                <a:cubicBezTo>
                  <a:pt x="197739" y="122237"/>
                  <a:pt x="199644" y="124053"/>
                  <a:pt x="199644" y="126597"/>
                </a:cubicBezTo>
                <a:lnTo>
                  <a:pt x="199644" y="190539"/>
                </a:lnTo>
                <a:cubicBezTo>
                  <a:pt x="199644" y="193082"/>
                  <a:pt x="197739" y="194899"/>
                  <a:pt x="195072" y="194899"/>
                </a:cubicBezTo>
                <a:cubicBezTo>
                  <a:pt x="192786" y="194899"/>
                  <a:pt x="190500" y="193082"/>
                  <a:pt x="190500" y="190539"/>
                </a:cubicBezTo>
                <a:lnTo>
                  <a:pt x="190500" y="126597"/>
                </a:lnTo>
                <a:cubicBezTo>
                  <a:pt x="190500" y="124053"/>
                  <a:pt x="192786" y="122237"/>
                  <a:pt x="195072" y="122237"/>
                </a:cubicBezTo>
                <a:close/>
                <a:moveTo>
                  <a:pt x="267494" y="85725"/>
                </a:moveTo>
                <a:cubicBezTo>
                  <a:pt x="269478" y="85725"/>
                  <a:pt x="271131" y="87512"/>
                  <a:pt x="271131" y="90014"/>
                </a:cubicBezTo>
                <a:lnTo>
                  <a:pt x="271131" y="189028"/>
                </a:lnTo>
                <a:cubicBezTo>
                  <a:pt x="271131" y="191530"/>
                  <a:pt x="269478" y="193318"/>
                  <a:pt x="267494" y="193318"/>
                </a:cubicBezTo>
                <a:cubicBezTo>
                  <a:pt x="265179" y="193318"/>
                  <a:pt x="263525" y="191530"/>
                  <a:pt x="263525" y="189028"/>
                </a:cubicBezTo>
                <a:lnTo>
                  <a:pt x="263525" y="90014"/>
                </a:lnTo>
                <a:cubicBezTo>
                  <a:pt x="263525" y="87512"/>
                  <a:pt x="265179" y="85725"/>
                  <a:pt x="267494" y="85725"/>
                </a:cubicBezTo>
                <a:close/>
                <a:moveTo>
                  <a:pt x="273046" y="54186"/>
                </a:moveTo>
                <a:cubicBezTo>
                  <a:pt x="274490" y="52387"/>
                  <a:pt x="277017" y="52387"/>
                  <a:pt x="278821" y="54186"/>
                </a:cubicBezTo>
                <a:cubicBezTo>
                  <a:pt x="280626" y="55984"/>
                  <a:pt x="280626" y="58503"/>
                  <a:pt x="278821" y="60302"/>
                </a:cubicBezTo>
                <a:lnTo>
                  <a:pt x="233343" y="105631"/>
                </a:lnTo>
                <a:cubicBezTo>
                  <a:pt x="232621" y="106351"/>
                  <a:pt x="231177" y="107070"/>
                  <a:pt x="229734" y="106710"/>
                </a:cubicBezTo>
                <a:cubicBezTo>
                  <a:pt x="228651" y="106710"/>
                  <a:pt x="227568" y="105991"/>
                  <a:pt x="226846" y="104912"/>
                </a:cubicBezTo>
                <a:lnTo>
                  <a:pt x="211687" y="82607"/>
                </a:lnTo>
                <a:lnTo>
                  <a:pt x="179202" y="123259"/>
                </a:lnTo>
                <a:cubicBezTo>
                  <a:pt x="178119" y="124339"/>
                  <a:pt x="177036" y="125058"/>
                  <a:pt x="175954" y="125058"/>
                </a:cubicBezTo>
                <a:cubicBezTo>
                  <a:pt x="174510" y="125058"/>
                  <a:pt x="173427" y="124339"/>
                  <a:pt x="172705" y="123619"/>
                </a:cubicBezTo>
                <a:lnTo>
                  <a:pt x="153575" y="102034"/>
                </a:lnTo>
                <a:lnTo>
                  <a:pt x="137694" y="149162"/>
                </a:lnTo>
                <a:cubicBezTo>
                  <a:pt x="137333" y="150601"/>
                  <a:pt x="136250" y="151680"/>
                  <a:pt x="134807" y="152040"/>
                </a:cubicBezTo>
                <a:cubicBezTo>
                  <a:pt x="134446" y="152040"/>
                  <a:pt x="134085" y="152040"/>
                  <a:pt x="133724" y="152040"/>
                </a:cubicBezTo>
                <a:cubicBezTo>
                  <a:pt x="132641" y="152040"/>
                  <a:pt x="131558" y="151680"/>
                  <a:pt x="130475" y="150961"/>
                </a:cubicBezTo>
                <a:lnTo>
                  <a:pt x="103405" y="123619"/>
                </a:lnTo>
                <a:cubicBezTo>
                  <a:pt x="101600" y="121820"/>
                  <a:pt x="101600" y="119302"/>
                  <a:pt x="103405" y="117863"/>
                </a:cubicBezTo>
                <a:cubicBezTo>
                  <a:pt x="104849" y="116064"/>
                  <a:pt x="107736" y="116064"/>
                  <a:pt x="109541" y="117863"/>
                </a:cubicBezTo>
                <a:lnTo>
                  <a:pt x="131919" y="139808"/>
                </a:lnTo>
                <a:lnTo>
                  <a:pt x="147800" y="92320"/>
                </a:lnTo>
                <a:cubicBezTo>
                  <a:pt x="148161" y="90881"/>
                  <a:pt x="149605" y="89442"/>
                  <a:pt x="151049" y="89442"/>
                </a:cubicBezTo>
                <a:cubicBezTo>
                  <a:pt x="152493" y="89082"/>
                  <a:pt x="153936" y="89442"/>
                  <a:pt x="155019" y="90881"/>
                </a:cubicBezTo>
                <a:lnTo>
                  <a:pt x="175593" y="113906"/>
                </a:lnTo>
                <a:lnTo>
                  <a:pt x="208799" y="72533"/>
                </a:lnTo>
                <a:cubicBezTo>
                  <a:pt x="209521" y="71454"/>
                  <a:pt x="210965" y="71094"/>
                  <a:pt x="212409" y="71094"/>
                </a:cubicBezTo>
                <a:cubicBezTo>
                  <a:pt x="213852" y="71094"/>
                  <a:pt x="214935" y="71814"/>
                  <a:pt x="215657" y="72893"/>
                </a:cubicBezTo>
                <a:lnTo>
                  <a:pt x="231177" y="95918"/>
                </a:lnTo>
                <a:close/>
                <a:moveTo>
                  <a:pt x="50367" y="46314"/>
                </a:moveTo>
                <a:lnTo>
                  <a:pt x="50367" y="141456"/>
                </a:lnTo>
                <a:lnTo>
                  <a:pt x="94978" y="141456"/>
                </a:lnTo>
                <a:cubicBezTo>
                  <a:pt x="97136" y="141456"/>
                  <a:pt x="99295" y="143251"/>
                  <a:pt x="99295" y="145764"/>
                </a:cubicBezTo>
                <a:lnTo>
                  <a:pt x="99295" y="150432"/>
                </a:lnTo>
                <a:lnTo>
                  <a:pt x="112966" y="150432"/>
                </a:lnTo>
                <a:cubicBezTo>
                  <a:pt x="115484" y="150432"/>
                  <a:pt x="117283" y="152227"/>
                  <a:pt x="117283" y="154381"/>
                </a:cubicBezTo>
                <a:lnTo>
                  <a:pt x="117283" y="179513"/>
                </a:lnTo>
                <a:cubicBezTo>
                  <a:pt x="117283" y="192079"/>
                  <a:pt x="107569" y="202491"/>
                  <a:pt x="95337" y="203927"/>
                </a:cubicBezTo>
                <a:cubicBezTo>
                  <a:pt x="94618" y="205363"/>
                  <a:pt x="93898" y="206799"/>
                  <a:pt x="93179" y="208235"/>
                </a:cubicBezTo>
                <a:lnTo>
                  <a:pt x="309756" y="208235"/>
                </a:lnTo>
                <a:cubicBezTo>
                  <a:pt x="314433" y="208235"/>
                  <a:pt x="318391" y="204286"/>
                  <a:pt x="318391" y="199259"/>
                </a:cubicBezTo>
                <a:lnTo>
                  <a:pt x="318391" y="46314"/>
                </a:lnTo>
                <a:close/>
                <a:moveTo>
                  <a:pt x="300831" y="17462"/>
                </a:moveTo>
                <a:cubicBezTo>
                  <a:pt x="303424" y="17462"/>
                  <a:pt x="306017" y="19613"/>
                  <a:pt x="306017" y="22839"/>
                </a:cubicBezTo>
                <a:cubicBezTo>
                  <a:pt x="306017" y="25707"/>
                  <a:pt x="303424" y="28216"/>
                  <a:pt x="300831" y="28216"/>
                </a:cubicBezTo>
                <a:cubicBezTo>
                  <a:pt x="297497" y="28216"/>
                  <a:pt x="295275" y="25707"/>
                  <a:pt x="295275" y="22839"/>
                </a:cubicBezTo>
                <a:cubicBezTo>
                  <a:pt x="295275" y="19613"/>
                  <a:pt x="297497" y="17462"/>
                  <a:pt x="300831" y="17462"/>
                </a:cubicBezTo>
                <a:close/>
                <a:moveTo>
                  <a:pt x="279823" y="17462"/>
                </a:moveTo>
                <a:cubicBezTo>
                  <a:pt x="283157" y="17462"/>
                  <a:pt x="285380" y="19613"/>
                  <a:pt x="285380" y="22839"/>
                </a:cubicBezTo>
                <a:cubicBezTo>
                  <a:pt x="285380" y="25707"/>
                  <a:pt x="283157" y="28216"/>
                  <a:pt x="279823" y="28216"/>
                </a:cubicBezTo>
                <a:cubicBezTo>
                  <a:pt x="276860" y="28216"/>
                  <a:pt x="274637" y="25707"/>
                  <a:pt x="274637" y="22839"/>
                </a:cubicBezTo>
                <a:cubicBezTo>
                  <a:pt x="274637" y="19613"/>
                  <a:pt x="276860" y="17462"/>
                  <a:pt x="279823" y="17462"/>
                </a:cubicBezTo>
                <a:close/>
                <a:moveTo>
                  <a:pt x="259186" y="17462"/>
                </a:moveTo>
                <a:cubicBezTo>
                  <a:pt x="262149" y="17462"/>
                  <a:pt x="264742" y="19613"/>
                  <a:pt x="264742" y="22839"/>
                </a:cubicBezTo>
                <a:cubicBezTo>
                  <a:pt x="264742" y="25707"/>
                  <a:pt x="262149" y="28216"/>
                  <a:pt x="259186" y="28216"/>
                </a:cubicBezTo>
                <a:cubicBezTo>
                  <a:pt x="256222" y="28216"/>
                  <a:pt x="254000" y="25707"/>
                  <a:pt x="254000" y="22839"/>
                </a:cubicBezTo>
                <a:cubicBezTo>
                  <a:pt x="254000" y="19613"/>
                  <a:pt x="256222" y="17462"/>
                  <a:pt x="259186" y="17462"/>
                </a:cubicBezTo>
                <a:close/>
                <a:moveTo>
                  <a:pt x="58642" y="8616"/>
                </a:moveTo>
                <a:cubicBezTo>
                  <a:pt x="54324" y="8616"/>
                  <a:pt x="50367" y="12566"/>
                  <a:pt x="50367" y="17233"/>
                </a:cubicBezTo>
                <a:lnTo>
                  <a:pt x="50367" y="38057"/>
                </a:lnTo>
                <a:lnTo>
                  <a:pt x="318391" y="38057"/>
                </a:lnTo>
                <a:lnTo>
                  <a:pt x="318391" y="17233"/>
                </a:lnTo>
                <a:cubicBezTo>
                  <a:pt x="318391" y="12566"/>
                  <a:pt x="314433" y="8616"/>
                  <a:pt x="309756" y="8616"/>
                </a:cubicBezTo>
                <a:close/>
                <a:moveTo>
                  <a:pt x="58642" y="0"/>
                </a:moveTo>
                <a:lnTo>
                  <a:pt x="309756" y="0"/>
                </a:lnTo>
                <a:cubicBezTo>
                  <a:pt x="319110" y="0"/>
                  <a:pt x="326665" y="7898"/>
                  <a:pt x="326665" y="17233"/>
                </a:cubicBezTo>
                <a:lnTo>
                  <a:pt x="326665" y="199259"/>
                </a:lnTo>
                <a:cubicBezTo>
                  <a:pt x="326665" y="208953"/>
                  <a:pt x="319110" y="216493"/>
                  <a:pt x="309756" y="216493"/>
                </a:cubicBezTo>
                <a:lnTo>
                  <a:pt x="86343" y="216493"/>
                </a:lnTo>
                <a:cubicBezTo>
                  <a:pt x="79868" y="222596"/>
                  <a:pt x="71593" y="226545"/>
                  <a:pt x="62599" y="227623"/>
                </a:cubicBezTo>
                <a:lnTo>
                  <a:pt x="62599" y="241266"/>
                </a:lnTo>
                <a:cubicBezTo>
                  <a:pt x="70873" y="243420"/>
                  <a:pt x="76630" y="250241"/>
                  <a:pt x="76630" y="258499"/>
                </a:cubicBezTo>
                <a:cubicBezTo>
                  <a:pt x="76630" y="261012"/>
                  <a:pt x="74471" y="263166"/>
                  <a:pt x="72313" y="263166"/>
                </a:cubicBezTo>
                <a:lnTo>
                  <a:pt x="44970" y="263166"/>
                </a:lnTo>
                <a:cubicBezTo>
                  <a:pt x="42452" y="263166"/>
                  <a:pt x="40653" y="261012"/>
                  <a:pt x="40653" y="258499"/>
                </a:cubicBezTo>
                <a:cubicBezTo>
                  <a:pt x="40653" y="250241"/>
                  <a:pt x="46410" y="243420"/>
                  <a:pt x="54324" y="241266"/>
                </a:cubicBezTo>
                <a:lnTo>
                  <a:pt x="54324" y="227623"/>
                </a:lnTo>
                <a:cubicBezTo>
                  <a:pt x="43531" y="226186"/>
                  <a:pt x="33818" y="220801"/>
                  <a:pt x="26982" y="212184"/>
                </a:cubicBezTo>
                <a:cubicBezTo>
                  <a:pt x="24824" y="210030"/>
                  <a:pt x="23025" y="206799"/>
                  <a:pt x="21586" y="203927"/>
                </a:cubicBezTo>
                <a:cubicBezTo>
                  <a:pt x="9354" y="202491"/>
                  <a:pt x="0" y="192079"/>
                  <a:pt x="0" y="179513"/>
                </a:cubicBezTo>
                <a:lnTo>
                  <a:pt x="0" y="154381"/>
                </a:lnTo>
                <a:cubicBezTo>
                  <a:pt x="0" y="152227"/>
                  <a:pt x="1799" y="150432"/>
                  <a:pt x="3957" y="150432"/>
                </a:cubicBezTo>
                <a:lnTo>
                  <a:pt x="17988" y="150432"/>
                </a:lnTo>
                <a:lnTo>
                  <a:pt x="17988" y="145764"/>
                </a:lnTo>
                <a:cubicBezTo>
                  <a:pt x="17988" y="143251"/>
                  <a:pt x="19787" y="141456"/>
                  <a:pt x="22305" y="141456"/>
                </a:cubicBezTo>
                <a:lnTo>
                  <a:pt x="41732" y="141456"/>
                </a:lnTo>
                <a:lnTo>
                  <a:pt x="41732" y="17233"/>
                </a:lnTo>
                <a:cubicBezTo>
                  <a:pt x="41732" y="7898"/>
                  <a:pt x="49647" y="0"/>
                  <a:pt x="586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0E6DA644-FF3F-8A4D-B6AD-22BF5B1DD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333" y="8258730"/>
            <a:ext cx="1130322" cy="965538"/>
          </a:xfrm>
          <a:custGeom>
            <a:avLst/>
            <a:gdLst>
              <a:gd name="connsiteX0" fmla="*/ 158285 w 326665"/>
              <a:gd name="connsiteY0" fmla="*/ 241746 h 279042"/>
              <a:gd name="connsiteX1" fmla="*/ 158285 w 326665"/>
              <a:gd name="connsiteY1" fmla="*/ 244974 h 279042"/>
              <a:gd name="connsiteX2" fmla="*/ 165135 w 326665"/>
              <a:gd name="connsiteY2" fmla="*/ 251787 h 279042"/>
              <a:gd name="connsiteX3" fmla="*/ 311521 w 326665"/>
              <a:gd name="connsiteY3" fmla="*/ 251787 h 279042"/>
              <a:gd name="connsiteX4" fmla="*/ 318372 w 326665"/>
              <a:gd name="connsiteY4" fmla="*/ 244974 h 279042"/>
              <a:gd name="connsiteX5" fmla="*/ 318372 w 326665"/>
              <a:gd name="connsiteY5" fmla="*/ 241746 h 279042"/>
              <a:gd name="connsiteX6" fmla="*/ 25609 w 326665"/>
              <a:gd name="connsiteY6" fmla="*/ 187552 h 279042"/>
              <a:gd name="connsiteX7" fmla="*/ 31720 w 326665"/>
              <a:gd name="connsiteY7" fmla="*/ 187552 h 279042"/>
              <a:gd name="connsiteX8" fmla="*/ 42503 w 326665"/>
              <a:gd name="connsiteY8" fmla="*/ 198800 h 279042"/>
              <a:gd name="connsiteX9" fmla="*/ 54005 w 326665"/>
              <a:gd name="connsiteY9" fmla="*/ 187552 h 279042"/>
              <a:gd name="connsiteX10" fmla="*/ 60115 w 326665"/>
              <a:gd name="connsiteY10" fmla="*/ 187552 h 279042"/>
              <a:gd name="connsiteX11" fmla="*/ 60115 w 326665"/>
              <a:gd name="connsiteY11" fmla="*/ 193720 h 279042"/>
              <a:gd name="connsiteX12" fmla="*/ 48973 w 326665"/>
              <a:gd name="connsiteY12" fmla="*/ 204969 h 279042"/>
              <a:gd name="connsiteX13" fmla="*/ 60115 w 326665"/>
              <a:gd name="connsiteY13" fmla="*/ 216217 h 279042"/>
              <a:gd name="connsiteX14" fmla="*/ 60115 w 326665"/>
              <a:gd name="connsiteY14" fmla="*/ 222386 h 279042"/>
              <a:gd name="connsiteX15" fmla="*/ 56880 w 326665"/>
              <a:gd name="connsiteY15" fmla="*/ 223474 h 279042"/>
              <a:gd name="connsiteX16" fmla="*/ 54005 w 326665"/>
              <a:gd name="connsiteY16" fmla="*/ 222386 h 279042"/>
              <a:gd name="connsiteX17" fmla="*/ 42503 w 326665"/>
              <a:gd name="connsiteY17" fmla="*/ 211137 h 279042"/>
              <a:gd name="connsiteX18" fmla="*/ 31720 w 326665"/>
              <a:gd name="connsiteY18" fmla="*/ 222386 h 279042"/>
              <a:gd name="connsiteX19" fmla="*/ 28485 w 326665"/>
              <a:gd name="connsiteY19" fmla="*/ 223474 h 279042"/>
              <a:gd name="connsiteX20" fmla="*/ 25609 w 326665"/>
              <a:gd name="connsiteY20" fmla="*/ 222386 h 279042"/>
              <a:gd name="connsiteX21" fmla="*/ 25609 w 326665"/>
              <a:gd name="connsiteY21" fmla="*/ 216217 h 279042"/>
              <a:gd name="connsiteX22" fmla="*/ 36752 w 326665"/>
              <a:gd name="connsiteY22" fmla="*/ 204969 h 279042"/>
              <a:gd name="connsiteX23" fmla="*/ 25609 w 326665"/>
              <a:gd name="connsiteY23" fmla="*/ 193720 h 279042"/>
              <a:gd name="connsiteX24" fmla="*/ 25609 w 326665"/>
              <a:gd name="connsiteY24" fmla="*/ 187552 h 279042"/>
              <a:gd name="connsiteX25" fmla="*/ 41464 w 326665"/>
              <a:gd name="connsiteY25" fmla="*/ 171817 h 279042"/>
              <a:gd name="connsiteX26" fmla="*/ 8653 w 326665"/>
              <a:gd name="connsiteY26" fmla="*/ 204810 h 279042"/>
              <a:gd name="connsiteX27" fmla="*/ 41464 w 326665"/>
              <a:gd name="connsiteY27" fmla="*/ 237802 h 279042"/>
              <a:gd name="connsiteX28" fmla="*/ 74996 w 326665"/>
              <a:gd name="connsiteY28" fmla="*/ 204810 h 279042"/>
              <a:gd name="connsiteX29" fmla="*/ 41464 w 326665"/>
              <a:gd name="connsiteY29" fmla="*/ 171817 h 279042"/>
              <a:gd name="connsiteX30" fmla="*/ 165135 w 326665"/>
              <a:gd name="connsiteY30" fmla="*/ 157831 h 279042"/>
              <a:gd name="connsiteX31" fmla="*/ 158285 w 326665"/>
              <a:gd name="connsiteY31" fmla="*/ 164645 h 279042"/>
              <a:gd name="connsiteX32" fmla="*/ 158285 w 326665"/>
              <a:gd name="connsiteY32" fmla="*/ 233140 h 279042"/>
              <a:gd name="connsiteX33" fmla="*/ 318372 w 326665"/>
              <a:gd name="connsiteY33" fmla="*/ 233140 h 279042"/>
              <a:gd name="connsiteX34" fmla="*/ 318372 w 326665"/>
              <a:gd name="connsiteY34" fmla="*/ 164645 h 279042"/>
              <a:gd name="connsiteX35" fmla="*/ 311521 w 326665"/>
              <a:gd name="connsiteY35" fmla="*/ 157831 h 279042"/>
              <a:gd name="connsiteX36" fmla="*/ 165135 w 326665"/>
              <a:gd name="connsiteY36" fmla="*/ 149225 h 279042"/>
              <a:gd name="connsiteX37" fmla="*/ 311521 w 326665"/>
              <a:gd name="connsiteY37" fmla="*/ 149225 h 279042"/>
              <a:gd name="connsiteX38" fmla="*/ 326665 w 326665"/>
              <a:gd name="connsiteY38" fmla="*/ 164645 h 279042"/>
              <a:gd name="connsiteX39" fmla="*/ 326665 w 326665"/>
              <a:gd name="connsiteY39" fmla="*/ 244974 h 279042"/>
              <a:gd name="connsiteX40" fmla="*/ 311521 w 326665"/>
              <a:gd name="connsiteY40" fmla="*/ 260394 h 279042"/>
              <a:gd name="connsiteX41" fmla="*/ 242655 w 326665"/>
              <a:gd name="connsiteY41" fmla="*/ 260394 h 279042"/>
              <a:gd name="connsiteX42" fmla="*/ 242655 w 326665"/>
              <a:gd name="connsiteY42" fmla="*/ 270435 h 279042"/>
              <a:gd name="connsiteX43" fmla="*/ 256717 w 326665"/>
              <a:gd name="connsiteY43" fmla="*/ 270435 h 279042"/>
              <a:gd name="connsiteX44" fmla="*/ 261404 w 326665"/>
              <a:gd name="connsiteY44" fmla="*/ 274380 h 279042"/>
              <a:gd name="connsiteX45" fmla="*/ 256717 w 326665"/>
              <a:gd name="connsiteY45" fmla="*/ 279042 h 279042"/>
              <a:gd name="connsiteX46" fmla="*/ 219579 w 326665"/>
              <a:gd name="connsiteY46" fmla="*/ 279042 h 279042"/>
              <a:gd name="connsiteX47" fmla="*/ 215253 w 326665"/>
              <a:gd name="connsiteY47" fmla="*/ 274380 h 279042"/>
              <a:gd name="connsiteX48" fmla="*/ 219579 w 326665"/>
              <a:gd name="connsiteY48" fmla="*/ 270435 h 279042"/>
              <a:gd name="connsiteX49" fmla="*/ 234002 w 326665"/>
              <a:gd name="connsiteY49" fmla="*/ 270435 h 279042"/>
              <a:gd name="connsiteX50" fmla="*/ 234002 w 326665"/>
              <a:gd name="connsiteY50" fmla="*/ 260394 h 279042"/>
              <a:gd name="connsiteX51" fmla="*/ 165135 w 326665"/>
              <a:gd name="connsiteY51" fmla="*/ 260394 h 279042"/>
              <a:gd name="connsiteX52" fmla="*/ 149631 w 326665"/>
              <a:gd name="connsiteY52" fmla="*/ 244974 h 279042"/>
              <a:gd name="connsiteX53" fmla="*/ 149631 w 326665"/>
              <a:gd name="connsiteY53" fmla="*/ 209113 h 279042"/>
              <a:gd name="connsiteX54" fmla="*/ 82928 w 326665"/>
              <a:gd name="connsiteY54" fmla="*/ 209113 h 279042"/>
              <a:gd name="connsiteX55" fmla="*/ 41464 w 326665"/>
              <a:gd name="connsiteY55" fmla="*/ 246408 h 279042"/>
              <a:gd name="connsiteX56" fmla="*/ 0 w 326665"/>
              <a:gd name="connsiteY56" fmla="*/ 204810 h 279042"/>
              <a:gd name="connsiteX57" fmla="*/ 41464 w 326665"/>
              <a:gd name="connsiteY57" fmla="*/ 163210 h 279042"/>
              <a:gd name="connsiteX58" fmla="*/ 82928 w 326665"/>
              <a:gd name="connsiteY58" fmla="*/ 200506 h 279042"/>
              <a:gd name="connsiteX59" fmla="*/ 149631 w 326665"/>
              <a:gd name="connsiteY59" fmla="*/ 200506 h 279042"/>
              <a:gd name="connsiteX60" fmla="*/ 149631 w 326665"/>
              <a:gd name="connsiteY60" fmla="*/ 164645 h 279042"/>
              <a:gd name="connsiteX61" fmla="*/ 165135 w 326665"/>
              <a:gd name="connsiteY61" fmla="*/ 149225 h 279042"/>
              <a:gd name="connsiteX62" fmla="*/ 8653 w 326665"/>
              <a:gd name="connsiteY62" fmla="*/ 92776 h 279042"/>
              <a:gd name="connsiteX63" fmla="*/ 8653 w 326665"/>
              <a:gd name="connsiteY63" fmla="*/ 96013 h 279042"/>
              <a:gd name="connsiteX64" fmla="*/ 15504 w 326665"/>
              <a:gd name="connsiteY64" fmla="*/ 102845 h 279042"/>
              <a:gd name="connsiteX65" fmla="*/ 161530 w 326665"/>
              <a:gd name="connsiteY65" fmla="*/ 102845 h 279042"/>
              <a:gd name="connsiteX66" fmla="*/ 168380 w 326665"/>
              <a:gd name="connsiteY66" fmla="*/ 96013 h 279042"/>
              <a:gd name="connsiteX67" fmla="*/ 168380 w 326665"/>
              <a:gd name="connsiteY67" fmla="*/ 92776 h 279042"/>
              <a:gd name="connsiteX68" fmla="*/ 301897 w 326665"/>
              <a:gd name="connsiteY68" fmla="*/ 37963 h 279042"/>
              <a:gd name="connsiteX69" fmla="*/ 303349 w 326665"/>
              <a:gd name="connsiteY69" fmla="*/ 44132 h 279042"/>
              <a:gd name="connsiteX70" fmla="*/ 284480 w 326665"/>
              <a:gd name="connsiteY70" fmla="*/ 72072 h 279042"/>
              <a:gd name="connsiteX71" fmla="*/ 281215 w 326665"/>
              <a:gd name="connsiteY71" fmla="*/ 74249 h 279042"/>
              <a:gd name="connsiteX72" fmla="*/ 280852 w 326665"/>
              <a:gd name="connsiteY72" fmla="*/ 74249 h 279042"/>
              <a:gd name="connsiteX73" fmla="*/ 277586 w 326665"/>
              <a:gd name="connsiteY73" fmla="*/ 72797 h 279042"/>
              <a:gd name="connsiteX74" fmla="*/ 268152 w 326665"/>
              <a:gd name="connsiteY74" fmla="*/ 63363 h 279042"/>
              <a:gd name="connsiteX75" fmla="*/ 268152 w 326665"/>
              <a:gd name="connsiteY75" fmla="*/ 57195 h 279042"/>
              <a:gd name="connsiteX76" fmla="*/ 274320 w 326665"/>
              <a:gd name="connsiteY76" fmla="*/ 57195 h 279042"/>
              <a:gd name="connsiteX77" fmla="*/ 280126 w 326665"/>
              <a:gd name="connsiteY77" fmla="*/ 63000 h 279042"/>
              <a:gd name="connsiteX78" fmla="*/ 296092 w 326665"/>
              <a:gd name="connsiteY78" fmla="*/ 39052 h 279042"/>
              <a:gd name="connsiteX79" fmla="*/ 301897 w 326665"/>
              <a:gd name="connsiteY79" fmla="*/ 37963 h 279042"/>
              <a:gd name="connsiteX80" fmla="*/ 285201 w 326665"/>
              <a:gd name="connsiteY80" fmla="*/ 22655 h 279042"/>
              <a:gd name="connsiteX81" fmla="*/ 252029 w 326665"/>
              <a:gd name="connsiteY81" fmla="*/ 55738 h 279042"/>
              <a:gd name="connsiteX82" fmla="*/ 285201 w 326665"/>
              <a:gd name="connsiteY82" fmla="*/ 88821 h 279042"/>
              <a:gd name="connsiteX83" fmla="*/ 318372 w 326665"/>
              <a:gd name="connsiteY83" fmla="*/ 55738 h 279042"/>
              <a:gd name="connsiteX84" fmla="*/ 285201 w 326665"/>
              <a:gd name="connsiteY84" fmla="*/ 22655 h 279042"/>
              <a:gd name="connsiteX85" fmla="*/ 15504 w 326665"/>
              <a:gd name="connsiteY85" fmla="*/ 8630 h 279042"/>
              <a:gd name="connsiteX86" fmla="*/ 8653 w 326665"/>
              <a:gd name="connsiteY86" fmla="*/ 15463 h 279042"/>
              <a:gd name="connsiteX87" fmla="*/ 8653 w 326665"/>
              <a:gd name="connsiteY87" fmla="*/ 84146 h 279042"/>
              <a:gd name="connsiteX88" fmla="*/ 168380 w 326665"/>
              <a:gd name="connsiteY88" fmla="*/ 84146 h 279042"/>
              <a:gd name="connsiteX89" fmla="*/ 168380 w 326665"/>
              <a:gd name="connsiteY89" fmla="*/ 15463 h 279042"/>
              <a:gd name="connsiteX90" fmla="*/ 161530 w 326665"/>
              <a:gd name="connsiteY90" fmla="*/ 8630 h 279042"/>
              <a:gd name="connsiteX91" fmla="*/ 15504 w 326665"/>
              <a:gd name="connsiteY91" fmla="*/ 0 h 279042"/>
              <a:gd name="connsiteX92" fmla="*/ 161530 w 326665"/>
              <a:gd name="connsiteY92" fmla="*/ 0 h 279042"/>
              <a:gd name="connsiteX93" fmla="*/ 177034 w 326665"/>
              <a:gd name="connsiteY93" fmla="*/ 15463 h 279042"/>
              <a:gd name="connsiteX94" fmla="*/ 177034 w 326665"/>
              <a:gd name="connsiteY94" fmla="*/ 51422 h 279042"/>
              <a:gd name="connsiteX95" fmla="*/ 243737 w 326665"/>
              <a:gd name="connsiteY95" fmla="*/ 51422 h 279042"/>
              <a:gd name="connsiteX96" fmla="*/ 285201 w 326665"/>
              <a:gd name="connsiteY96" fmla="*/ 14024 h 279042"/>
              <a:gd name="connsiteX97" fmla="*/ 326665 w 326665"/>
              <a:gd name="connsiteY97" fmla="*/ 55738 h 279042"/>
              <a:gd name="connsiteX98" fmla="*/ 285201 w 326665"/>
              <a:gd name="connsiteY98" fmla="*/ 97451 h 279042"/>
              <a:gd name="connsiteX99" fmla="*/ 243737 w 326665"/>
              <a:gd name="connsiteY99" fmla="*/ 60053 h 279042"/>
              <a:gd name="connsiteX100" fmla="*/ 177034 w 326665"/>
              <a:gd name="connsiteY100" fmla="*/ 60053 h 279042"/>
              <a:gd name="connsiteX101" fmla="*/ 177034 w 326665"/>
              <a:gd name="connsiteY101" fmla="*/ 96013 h 279042"/>
              <a:gd name="connsiteX102" fmla="*/ 161530 w 326665"/>
              <a:gd name="connsiteY102" fmla="*/ 111116 h 279042"/>
              <a:gd name="connsiteX103" fmla="*/ 93024 w 326665"/>
              <a:gd name="connsiteY103" fmla="*/ 111116 h 279042"/>
              <a:gd name="connsiteX104" fmla="*/ 93024 w 326665"/>
              <a:gd name="connsiteY104" fmla="*/ 121544 h 279042"/>
              <a:gd name="connsiteX105" fmla="*/ 107086 w 326665"/>
              <a:gd name="connsiteY105" fmla="*/ 121544 h 279042"/>
              <a:gd name="connsiteX106" fmla="*/ 111412 w 326665"/>
              <a:gd name="connsiteY106" fmla="*/ 125500 h 279042"/>
              <a:gd name="connsiteX107" fmla="*/ 107086 w 326665"/>
              <a:gd name="connsiteY107" fmla="*/ 129815 h 279042"/>
              <a:gd name="connsiteX108" fmla="*/ 69948 w 326665"/>
              <a:gd name="connsiteY108" fmla="*/ 129815 h 279042"/>
              <a:gd name="connsiteX109" fmla="*/ 65622 w 326665"/>
              <a:gd name="connsiteY109" fmla="*/ 125500 h 279042"/>
              <a:gd name="connsiteX110" fmla="*/ 69948 w 326665"/>
              <a:gd name="connsiteY110" fmla="*/ 121544 h 279042"/>
              <a:gd name="connsiteX111" fmla="*/ 84371 w 326665"/>
              <a:gd name="connsiteY111" fmla="*/ 121544 h 279042"/>
              <a:gd name="connsiteX112" fmla="*/ 84371 w 326665"/>
              <a:gd name="connsiteY112" fmla="*/ 111116 h 279042"/>
              <a:gd name="connsiteX113" fmla="*/ 15504 w 326665"/>
              <a:gd name="connsiteY113" fmla="*/ 111116 h 279042"/>
              <a:gd name="connsiteX114" fmla="*/ 0 w 326665"/>
              <a:gd name="connsiteY114" fmla="*/ 96013 h 279042"/>
              <a:gd name="connsiteX115" fmla="*/ 0 w 326665"/>
              <a:gd name="connsiteY115" fmla="*/ 15463 h 279042"/>
              <a:gd name="connsiteX116" fmla="*/ 15504 w 326665"/>
              <a:gd name="connsiteY116" fmla="*/ 0 h 27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26665" h="279042">
                <a:moveTo>
                  <a:pt x="158285" y="241746"/>
                </a:moveTo>
                <a:lnTo>
                  <a:pt x="158285" y="244974"/>
                </a:lnTo>
                <a:cubicBezTo>
                  <a:pt x="158285" y="248560"/>
                  <a:pt x="161530" y="251787"/>
                  <a:pt x="165135" y="251787"/>
                </a:cubicBezTo>
                <a:lnTo>
                  <a:pt x="311521" y="251787"/>
                </a:lnTo>
                <a:cubicBezTo>
                  <a:pt x="315127" y="251787"/>
                  <a:pt x="318372" y="248560"/>
                  <a:pt x="318372" y="244974"/>
                </a:cubicBezTo>
                <a:lnTo>
                  <a:pt x="318372" y="241746"/>
                </a:lnTo>
                <a:close/>
                <a:moveTo>
                  <a:pt x="25609" y="187552"/>
                </a:moveTo>
                <a:cubicBezTo>
                  <a:pt x="27407" y="185737"/>
                  <a:pt x="29923" y="185737"/>
                  <a:pt x="31720" y="187552"/>
                </a:cubicBezTo>
                <a:lnTo>
                  <a:pt x="42503" y="198800"/>
                </a:lnTo>
                <a:lnTo>
                  <a:pt x="54005" y="187552"/>
                </a:lnTo>
                <a:cubicBezTo>
                  <a:pt x="55802" y="185737"/>
                  <a:pt x="58318" y="185737"/>
                  <a:pt x="60115" y="187552"/>
                </a:cubicBezTo>
                <a:cubicBezTo>
                  <a:pt x="61553" y="189366"/>
                  <a:pt x="61553" y="192269"/>
                  <a:pt x="60115" y="193720"/>
                </a:cubicBezTo>
                <a:lnTo>
                  <a:pt x="48973" y="204969"/>
                </a:lnTo>
                <a:lnTo>
                  <a:pt x="60115" y="216217"/>
                </a:lnTo>
                <a:cubicBezTo>
                  <a:pt x="61553" y="218032"/>
                  <a:pt x="61553" y="220934"/>
                  <a:pt x="60115" y="222386"/>
                </a:cubicBezTo>
                <a:cubicBezTo>
                  <a:pt x="59037" y="223112"/>
                  <a:pt x="58318" y="223474"/>
                  <a:pt x="56880" y="223474"/>
                </a:cubicBezTo>
                <a:cubicBezTo>
                  <a:pt x="55802" y="223474"/>
                  <a:pt x="54724" y="223112"/>
                  <a:pt x="54005" y="222386"/>
                </a:cubicBezTo>
                <a:lnTo>
                  <a:pt x="42503" y="211137"/>
                </a:lnTo>
                <a:lnTo>
                  <a:pt x="31720" y="222386"/>
                </a:lnTo>
                <a:cubicBezTo>
                  <a:pt x="31001" y="223112"/>
                  <a:pt x="29923" y="223474"/>
                  <a:pt x="28485" y="223474"/>
                </a:cubicBezTo>
                <a:cubicBezTo>
                  <a:pt x="27407" y="223474"/>
                  <a:pt x="26328" y="223112"/>
                  <a:pt x="25609" y="222386"/>
                </a:cubicBezTo>
                <a:cubicBezTo>
                  <a:pt x="23812" y="220934"/>
                  <a:pt x="23812" y="218032"/>
                  <a:pt x="25609" y="216217"/>
                </a:cubicBezTo>
                <a:lnTo>
                  <a:pt x="36752" y="204969"/>
                </a:lnTo>
                <a:lnTo>
                  <a:pt x="25609" y="193720"/>
                </a:lnTo>
                <a:cubicBezTo>
                  <a:pt x="23812" y="192269"/>
                  <a:pt x="23812" y="189366"/>
                  <a:pt x="25609" y="187552"/>
                </a:cubicBezTo>
                <a:close/>
                <a:moveTo>
                  <a:pt x="41464" y="171817"/>
                </a:moveTo>
                <a:cubicBezTo>
                  <a:pt x="23436" y="171817"/>
                  <a:pt x="8653" y="186521"/>
                  <a:pt x="8653" y="204810"/>
                </a:cubicBezTo>
                <a:cubicBezTo>
                  <a:pt x="8653" y="223099"/>
                  <a:pt x="23436" y="237802"/>
                  <a:pt x="41464" y="237802"/>
                </a:cubicBezTo>
                <a:cubicBezTo>
                  <a:pt x="59853" y="237802"/>
                  <a:pt x="74996" y="223099"/>
                  <a:pt x="74996" y="204810"/>
                </a:cubicBezTo>
                <a:cubicBezTo>
                  <a:pt x="74996" y="186521"/>
                  <a:pt x="59853" y="171817"/>
                  <a:pt x="41464" y="171817"/>
                </a:cubicBezTo>
                <a:close/>
                <a:moveTo>
                  <a:pt x="165135" y="157831"/>
                </a:moveTo>
                <a:cubicBezTo>
                  <a:pt x="161530" y="157831"/>
                  <a:pt x="158285" y="161059"/>
                  <a:pt x="158285" y="164645"/>
                </a:cubicBezTo>
                <a:lnTo>
                  <a:pt x="158285" y="233140"/>
                </a:lnTo>
                <a:lnTo>
                  <a:pt x="318372" y="233140"/>
                </a:lnTo>
                <a:lnTo>
                  <a:pt x="318372" y="164645"/>
                </a:lnTo>
                <a:cubicBezTo>
                  <a:pt x="318372" y="161059"/>
                  <a:pt x="315127" y="157831"/>
                  <a:pt x="311521" y="157831"/>
                </a:cubicBezTo>
                <a:close/>
                <a:moveTo>
                  <a:pt x="165135" y="149225"/>
                </a:moveTo>
                <a:lnTo>
                  <a:pt x="311521" y="149225"/>
                </a:lnTo>
                <a:cubicBezTo>
                  <a:pt x="320175" y="149225"/>
                  <a:pt x="326665" y="156397"/>
                  <a:pt x="326665" y="164645"/>
                </a:cubicBezTo>
                <a:lnTo>
                  <a:pt x="326665" y="244974"/>
                </a:lnTo>
                <a:cubicBezTo>
                  <a:pt x="326665" y="253580"/>
                  <a:pt x="320175" y="260394"/>
                  <a:pt x="311521" y="260394"/>
                </a:cubicBezTo>
                <a:lnTo>
                  <a:pt x="242655" y="260394"/>
                </a:lnTo>
                <a:lnTo>
                  <a:pt x="242655" y="270435"/>
                </a:lnTo>
                <a:lnTo>
                  <a:pt x="256717" y="270435"/>
                </a:lnTo>
                <a:cubicBezTo>
                  <a:pt x="259241" y="270435"/>
                  <a:pt x="261404" y="272228"/>
                  <a:pt x="261404" y="274380"/>
                </a:cubicBezTo>
                <a:cubicBezTo>
                  <a:pt x="261404" y="276890"/>
                  <a:pt x="259241" y="279042"/>
                  <a:pt x="256717" y="279042"/>
                </a:cubicBezTo>
                <a:lnTo>
                  <a:pt x="219579" y="279042"/>
                </a:lnTo>
                <a:cubicBezTo>
                  <a:pt x="217055" y="279042"/>
                  <a:pt x="215253" y="276890"/>
                  <a:pt x="215253" y="274380"/>
                </a:cubicBezTo>
                <a:cubicBezTo>
                  <a:pt x="215253" y="272228"/>
                  <a:pt x="217055" y="270435"/>
                  <a:pt x="219579" y="270435"/>
                </a:cubicBezTo>
                <a:lnTo>
                  <a:pt x="234002" y="270435"/>
                </a:lnTo>
                <a:lnTo>
                  <a:pt x="234002" y="260394"/>
                </a:lnTo>
                <a:lnTo>
                  <a:pt x="165135" y="260394"/>
                </a:lnTo>
                <a:cubicBezTo>
                  <a:pt x="156842" y="260394"/>
                  <a:pt x="149631" y="253580"/>
                  <a:pt x="149631" y="244974"/>
                </a:cubicBezTo>
                <a:lnTo>
                  <a:pt x="149631" y="209113"/>
                </a:lnTo>
                <a:lnTo>
                  <a:pt x="82928" y="209113"/>
                </a:lnTo>
                <a:cubicBezTo>
                  <a:pt x="81126" y="229912"/>
                  <a:pt x="63458" y="246408"/>
                  <a:pt x="41464" y="246408"/>
                </a:cubicBezTo>
                <a:cubicBezTo>
                  <a:pt x="18749" y="246408"/>
                  <a:pt x="0" y="227761"/>
                  <a:pt x="0" y="204810"/>
                </a:cubicBezTo>
                <a:cubicBezTo>
                  <a:pt x="0" y="181858"/>
                  <a:pt x="18749" y="163210"/>
                  <a:pt x="41464" y="163210"/>
                </a:cubicBezTo>
                <a:cubicBezTo>
                  <a:pt x="63458" y="163210"/>
                  <a:pt x="81126" y="179707"/>
                  <a:pt x="82928" y="200506"/>
                </a:cubicBezTo>
                <a:lnTo>
                  <a:pt x="149631" y="200506"/>
                </a:lnTo>
                <a:lnTo>
                  <a:pt x="149631" y="164645"/>
                </a:lnTo>
                <a:cubicBezTo>
                  <a:pt x="149631" y="156397"/>
                  <a:pt x="156842" y="149225"/>
                  <a:pt x="165135" y="149225"/>
                </a:cubicBezTo>
                <a:close/>
                <a:moveTo>
                  <a:pt x="8653" y="92776"/>
                </a:moveTo>
                <a:lnTo>
                  <a:pt x="8653" y="96013"/>
                </a:lnTo>
                <a:cubicBezTo>
                  <a:pt x="8653" y="99609"/>
                  <a:pt x="11898" y="102845"/>
                  <a:pt x="15504" y="102845"/>
                </a:cubicBezTo>
                <a:lnTo>
                  <a:pt x="161530" y="102845"/>
                </a:lnTo>
                <a:cubicBezTo>
                  <a:pt x="165496" y="102845"/>
                  <a:pt x="168380" y="99609"/>
                  <a:pt x="168380" y="96013"/>
                </a:cubicBezTo>
                <a:lnTo>
                  <a:pt x="168380" y="92776"/>
                </a:lnTo>
                <a:close/>
                <a:moveTo>
                  <a:pt x="301897" y="37963"/>
                </a:moveTo>
                <a:cubicBezTo>
                  <a:pt x="304075" y="39415"/>
                  <a:pt x="304437" y="41955"/>
                  <a:pt x="303349" y="44132"/>
                </a:cubicBezTo>
                <a:lnTo>
                  <a:pt x="284480" y="72072"/>
                </a:lnTo>
                <a:cubicBezTo>
                  <a:pt x="283392" y="73160"/>
                  <a:pt x="282303" y="73886"/>
                  <a:pt x="281215" y="74249"/>
                </a:cubicBezTo>
                <a:lnTo>
                  <a:pt x="280852" y="74249"/>
                </a:lnTo>
                <a:cubicBezTo>
                  <a:pt x="279400" y="74249"/>
                  <a:pt x="278675" y="73886"/>
                  <a:pt x="277586" y="72797"/>
                </a:cubicBezTo>
                <a:lnTo>
                  <a:pt x="268152" y="63363"/>
                </a:lnTo>
                <a:cubicBezTo>
                  <a:pt x="266700" y="61912"/>
                  <a:pt x="266700" y="59009"/>
                  <a:pt x="268152" y="57195"/>
                </a:cubicBezTo>
                <a:cubicBezTo>
                  <a:pt x="269966" y="55743"/>
                  <a:pt x="272506" y="55743"/>
                  <a:pt x="274320" y="57195"/>
                </a:cubicBezTo>
                <a:lnTo>
                  <a:pt x="280126" y="63000"/>
                </a:lnTo>
                <a:lnTo>
                  <a:pt x="296092" y="39052"/>
                </a:lnTo>
                <a:cubicBezTo>
                  <a:pt x="297180" y="37237"/>
                  <a:pt x="300083" y="36512"/>
                  <a:pt x="301897" y="37963"/>
                </a:cubicBezTo>
                <a:close/>
                <a:moveTo>
                  <a:pt x="285201" y="22655"/>
                </a:moveTo>
                <a:cubicBezTo>
                  <a:pt x="266812" y="22655"/>
                  <a:pt x="252029" y="37398"/>
                  <a:pt x="252029" y="55738"/>
                </a:cubicBezTo>
                <a:cubicBezTo>
                  <a:pt x="252029" y="74077"/>
                  <a:pt x="266812" y="88821"/>
                  <a:pt x="285201" y="88821"/>
                </a:cubicBezTo>
                <a:cubicBezTo>
                  <a:pt x="303589" y="88821"/>
                  <a:pt x="318372" y="74077"/>
                  <a:pt x="318372" y="55738"/>
                </a:cubicBezTo>
                <a:cubicBezTo>
                  <a:pt x="318372" y="37398"/>
                  <a:pt x="303589" y="22655"/>
                  <a:pt x="285201" y="22655"/>
                </a:cubicBezTo>
                <a:close/>
                <a:moveTo>
                  <a:pt x="15504" y="8630"/>
                </a:moveTo>
                <a:cubicBezTo>
                  <a:pt x="11898" y="8630"/>
                  <a:pt x="8653" y="11867"/>
                  <a:pt x="8653" y="15463"/>
                </a:cubicBezTo>
                <a:lnTo>
                  <a:pt x="8653" y="84146"/>
                </a:lnTo>
                <a:lnTo>
                  <a:pt x="168380" y="84146"/>
                </a:lnTo>
                <a:lnTo>
                  <a:pt x="168380" y="15463"/>
                </a:lnTo>
                <a:cubicBezTo>
                  <a:pt x="168380" y="11867"/>
                  <a:pt x="165496" y="8630"/>
                  <a:pt x="161530" y="8630"/>
                </a:cubicBezTo>
                <a:close/>
                <a:moveTo>
                  <a:pt x="15504" y="0"/>
                </a:moveTo>
                <a:lnTo>
                  <a:pt x="161530" y="0"/>
                </a:lnTo>
                <a:cubicBezTo>
                  <a:pt x="170183" y="0"/>
                  <a:pt x="177034" y="6832"/>
                  <a:pt x="177034" y="15463"/>
                </a:cubicBezTo>
                <a:lnTo>
                  <a:pt x="177034" y="51422"/>
                </a:lnTo>
                <a:lnTo>
                  <a:pt x="243737" y="51422"/>
                </a:lnTo>
                <a:cubicBezTo>
                  <a:pt x="245539" y="30566"/>
                  <a:pt x="263567" y="14024"/>
                  <a:pt x="285201" y="14024"/>
                </a:cubicBezTo>
                <a:cubicBezTo>
                  <a:pt x="307916" y="14024"/>
                  <a:pt x="326665" y="32723"/>
                  <a:pt x="326665" y="55738"/>
                </a:cubicBezTo>
                <a:cubicBezTo>
                  <a:pt x="326665" y="78752"/>
                  <a:pt x="307916" y="97451"/>
                  <a:pt x="285201" y="97451"/>
                </a:cubicBezTo>
                <a:cubicBezTo>
                  <a:pt x="263567" y="97451"/>
                  <a:pt x="245539" y="80910"/>
                  <a:pt x="243737" y="60053"/>
                </a:cubicBezTo>
                <a:lnTo>
                  <a:pt x="177034" y="60053"/>
                </a:lnTo>
                <a:lnTo>
                  <a:pt x="177034" y="96013"/>
                </a:lnTo>
                <a:cubicBezTo>
                  <a:pt x="177034" y="104284"/>
                  <a:pt x="170183" y="111116"/>
                  <a:pt x="161530" y="111116"/>
                </a:cubicBezTo>
                <a:lnTo>
                  <a:pt x="93024" y="111116"/>
                </a:lnTo>
                <a:lnTo>
                  <a:pt x="93024" y="121544"/>
                </a:lnTo>
                <a:lnTo>
                  <a:pt x="107086" y="121544"/>
                </a:lnTo>
                <a:cubicBezTo>
                  <a:pt x="109610" y="121544"/>
                  <a:pt x="111412" y="123342"/>
                  <a:pt x="111412" y="125500"/>
                </a:cubicBezTo>
                <a:cubicBezTo>
                  <a:pt x="111412" y="128017"/>
                  <a:pt x="109610" y="129815"/>
                  <a:pt x="107086" y="129815"/>
                </a:cubicBezTo>
                <a:lnTo>
                  <a:pt x="69948" y="129815"/>
                </a:lnTo>
                <a:cubicBezTo>
                  <a:pt x="67424" y="129815"/>
                  <a:pt x="65622" y="128017"/>
                  <a:pt x="65622" y="125500"/>
                </a:cubicBezTo>
                <a:cubicBezTo>
                  <a:pt x="65622" y="123342"/>
                  <a:pt x="67424" y="121544"/>
                  <a:pt x="69948" y="121544"/>
                </a:cubicBezTo>
                <a:lnTo>
                  <a:pt x="84371" y="121544"/>
                </a:lnTo>
                <a:lnTo>
                  <a:pt x="84371" y="111116"/>
                </a:lnTo>
                <a:lnTo>
                  <a:pt x="15504" y="111116"/>
                </a:lnTo>
                <a:cubicBezTo>
                  <a:pt x="7211" y="111116"/>
                  <a:pt x="0" y="104284"/>
                  <a:pt x="0" y="96013"/>
                </a:cubicBezTo>
                <a:lnTo>
                  <a:pt x="0" y="15463"/>
                </a:lnTo>
                <a:cubicBezTo>
                  <a:pt x="0" y="6832"/>
                  <a:pt x="7211" y="0"/>
                  <a:pt x="155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142">
            <a:extLst>
              <a:ext uri="{FF2B5EF4-FFF2-40B4-BE49-F238E27FC236}">
                <a16:creationId xmlns:a16="http://schemas.microsoft.com/office/drawing/2014/main" id="{51B32158-0CDB-A140-AF75-1314F4B18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6837" y="2282298"/>
            <a:ext cx="1175513" cy="1016212"/>
          </a:xfrm>
          <a:custGeom>
            <a:avLst/>
            <a:gdLst>
              <a:gd name="T0" fmla="*/ 522 w 943"/>
              <a:gd name="T1" fmla="*/ 728 h 815"/>
              <a:gd name="T2" fmla="*/ 371 w 943"/>
              <a:gd name="T3" fmla="*/ 576 h 815"/>
              <a:gd name="T4" fmla="*/ 381 w 943"/>
              <a:gd name="T5" fmla="*/ 537 h 815"/>
              <a:gd name="T6" fmla="*/ 419 w 943"/>
              <a:gd name="T7" fmla="*/ 528 h 815"/>
              <a:gd name="T8" fmla="*/ 553 w 943"/>
              <a:gd name="T9" fmla="*/ 645 h 815"/>
              <a:gd name="T10" fmla="*/ 450 w 943"/>
              <a:gd name="T11" fmla="*/ 525 h 815"/>
              <a:gd name="T12" fmla="*/ 272 w 943"/>
              <a:gd name="T13" fmla="*/ 347 h 815"/>
              <a:gd name="T14" fmla="*/ 321 w 943"/>
              <a:gd name="T15" fmla="*/ 299 h 815"/>
              <a:gd name="T16" fmla="*/ 476 w 943"/>
              <a:gd name="T17" fmla="*/ 455 h 815"/>
              <a:gd name="T18" fmla="*/ 536 w 943"/>
              <a:gd name="T19" fmla="*/ 510 h 815"/>
              <a:gd name="T20" fmla="*/ 544 w 943"/>
              <a:gd name="T21" fmla="*/ 506 h 815"/>
              <a:gd name="T22" fmla="*/ 528 w 943"/>
              <a:gd name="T23" fmla="*/ 474 h 815"/>
              <a:gd name="T24" fmla="*/ 493 w 943"/>
              <a:gd name="T25" fmla="*/ 438 h 815"/>
              <a:gd name="T26" fmla="*/ 503 w 943"/>
              <a:gd name="T27" fmla="*/ 399 h 815"/>
              <a:gd name="T28" fmla="*/ 526 w 943"/>
              <a:gd name="T29" fmla="*/ 387 h 815"/>
              <a:gd name="T30" fmla="*/ 593 w 943"/>
              <a:gd name="T31" fmla="*/ 441 h 815"/>
              <a:gd name="T32" fmla="*/ 610 w 943"/>
              <a:gd name="T33" fmla="*/ 424 h 815"/>
              <a:gd name="T34" fmla="*/ 594 w 943"/>
              <a:gd name="T35" fmla="*/ 409 h 815"/>
              <a:gd name="T36" fmla="*/ 555 w 943"/>
              <a:gd name="T37" fmla="*/ 358 h 815"/>
              <a:gd name="T38" fmla="*/ 568 w 943"/>
              <a:gd name="T39" fmla="*/ 335 h 815"/>
              <a:gd name="T40" fmla="*/ 607 w 943"/>
              <a:gd name="T41" fmla="*/ 325 h 815"/>
              <a:gd name="T42" fmla="*/ 658 w 943"/>
              <a:gd name="T43" fmla="*/ 376 h 815"/>
              <a:gd name="T44" fmla="*/ 675 w 943"/>
              <a:gd name="T45" fmla="*/ 376 h 815"/>
              <a:gd name="T46" fmla="*/ 659 w 943"/>
              <a:gd name="T47" fmla="*/ 344 h 815"/>
              <a:gd name="T48" fmla="*/ 633 w 943"/>
              <a:gd name="T49" fmla="*/ 269 h 815"/>
              <a:gd name="T50" fmla="*/ 707 w 943"/>
              <a:gd name="T51" fmla="*/ 295 h 815"/>
              <a:gd name="T52" fmla="*/ 831 w 943"/>
              <a:gd name="T53" fmla="*/ 727 h 815"/>
              <a:gd name="T54" fmla="*/ 336 w 943"/>
              <a:gd name="T55" fmla="*/ 445 h 815"/>
              <a:gd name="T56" fmla="*/ 152 w 943"/>
              <a:gd name="T57" fmla="*/ 316 h 815"/>
              <a:gd name="T58" fmla="*/ 192 w 943"/>
              <a:gd name="T59" fmla="*/ 219 h 815"/>
              <a:gd name="T60" fmla="*/ 386 w 943"/>
              <a:gd name="T61" fmla="*/ 219 h 815"/>
              <a:gd name="T62" fmla="*/ 338 w 943"/>
              <a:gd name="T63" fmla="*/ 283 h 815"/>
              <a:gd name="T64" fmla="*/ 301 w 943"/>
              <a:gd name="T65" fmla="*/ 272 h 815"/>
              <a:gd name="T66" fmla="*/ 256 w 943"/>
              <a:gd name="T67" fmla="*/ 364 h 815"/>
              <a:gd name="T68" fmla="*/ 24 w 943"/>
              <a:gd name="T69" fmla="*/ 316 h 815"/>
              <a:gd name="T70" fmla="*/ 102 w 943"/>
              <a:gd name="T71" fmla="*/ 129 h 815"/>
              <a:gd name="T72" fmla="*/ 553 w 943"/>
              <a:gd name="T73" fmla="*/ 316 h 815"/>
              <a:gd name="T74" fmla="*/ 551 w 943"/>
              <a:gd name="T75" fmla="*/ 317 h 815"/>
              <a:gd name="T76" fmla="*/ 531 w 943"/>
              <a:gd name="T77" fmla="*/ 363 h 815"/>
              <a:gd name="T78" fmla="*/ 486 w 943"/>
              <a:gd name="T79" fmla="*/ 383 h 815"/>
              <a:gd name="T80" fmla="*/ 436 w 943"/>
              <a:gd name="T81" fmla="*/ 381 h 815"/>
              <a:gd name="T82" fmla="*/ 288 w 943"/>
              <a:gd name="T83" fmla="*/ 155 h 815"/>
              <a:gd name="T84" fmla="*/ 176 w 943"/>
              <a:gd name="T85" fmla="*/ 202 h 815"/>
              <a:gd name="T86" fmla="*/ 176 w 943"/>
              <a:gd name="T87" fmla="*/ 430 h 815"/>
              <a:gd name="T88" fmla="*/ 288 w 943"/>
              <a:gd name="T89" fmla="*/ 477 h 815"/>
              <a:gd name="T90" fmla="*/ 394 w 943"/>
              <a:gd name="T91" fmla="*/ 503 h 815"/>
              <a:gd name="T92" fmla="*/ 344 w 943"/>
              <a:gd name="T93" fmla="*/ 557 h 815"/>
              <a:gd name="T94" fmla="*/ 345 w 943"/>
              <a:gd name="T95" fmla="*/ 575 h 815"/>
              <a:gd name="T96" fmla="*/ 723 w 943"/>
              <a:gd name="T97" fmla="*/ 278 h 815"/>
              <a:gd name="T98" fmla="*/ 616 w 943"/>
              <a:gd name="T99" fmla="*/ 253 h 815"/>
              <a:gd name="T100" fmla="*/ 596 w 943"/>
              <a:gd name="T101" fmla="*/ 297 h 815"/>
              <a:gd name="T102" fmla="*/ 577 w 943"/>
              <a:gd name="T103" fmla="*/ 301 h 815"/>
              <a:gd name="T104" fmla="*/ 493 w 943"/>
              <a:gd name="T105" fmla="*/ 112 h 815"/>
              <a:gd name="T106" fmla="*/ 0 w 943"/>
              <a:gd name="T107" fmla="*/ 316 h 815"/>
              <a:gd name="T108" fmla="*/ 85 w 943"/>
              <a:gd name="T109" fmla="*/ 520 h 815"/>
              <a:gd name="T110" fmla="*/ 358 w 943"/>
              <a:gd name="T111" fmla="*/ 595 h 815"/>
              <a:gd name="T112" fmla="*/ 501 w 943"/>
              <a:gd name="T113" fmla="*/ 739 h 815"/>
              <a:gd name="T114" fmla="*/ 505 w 943"/>
              <a:gd name="T115" fmla="*/ 744 h 815"/>
              <a:gd name="T116" fmla="*/ 676 w 943"/>
              <a:gd name="T117" fmla="*/ 814 h 815"/>
              <a:gd name="T118" fmla="*/ 847 w 943"/>
              <a:gd name="T119" fmla="*/ 402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43" h="815">
                <a:moveTo>
                  <a:pt x="831" y="727"/>
                </a:moveTo>
                <a:lnTo>
                  <a:pt x="831" y="727"/>
                </a:lnTo>
                <a:cubicBezTo>
                  <a:pt x="745" y="812"/>
                  <a:pt x="607" y="812"/>
                  <a:pt x="522" y="728"/>
                </a:cubicBezTo>
                <a:lnTo>
                  <a:pt x="464" y="656"/>
                </a:lnTo>
                <a:lnTo>
                  <a:pt x="464" y="656"/>
                </a:lnTo>
                <a:cubicBezTo>
                  <a:pt x="437" y="624"/>
                  <a:pt x="406" y="597"/>
                  <a:pt x="371" y="576"/>
                </a:cubicBezTo>
                <a:lnTo>
                  <a:pt x="371" y="576"/>
                </a:lnTo>
                <a:cubicBezTo>
                  <a:pt x="364" y="567"/>
                  <a:pt x="368" y="550"/>
                  <a:pt x="381" y="537"/>
                </a:cubicBezTo>
                <a:lnTo>
                  <a:pt x="381" y="537"/>
                </a:lnTo>
                <a:cubicBezTo>
                  <a:pt x="388" y="531"/>
                  <a:pt x="396" y="526"/>
                  <a:pt x="404" y="525"/>
                </a:cubicBezTo>
                <a:lnTo>
                  <a:pt x="404" y="525"/>
                </a:lnTo>
                <a:cubicBezTo>
                  <a:pt x="408" y="524"/>
                  <a:pt x="415" y="524"/>
                  <a:pt x="419" y="528"/>
                </a:cubicBezTo>
                <a:lnTo>
                  <a:pt x="536" y="645"/>
                </a:lnTo>
                <a:lnTo>
                  <a:pt x="536" y="645"/>
                </a:lnTo>
                <a:cubicBezTo>
                  <a:pt x="540" y="650"/>
                  <a:pt x="549" y="650"/>
                  <a:pt x="553" y="645"/>
                </a:cubicBezTo>
                <a:lnTo>
                  <a:pt x="553" y="645"/>
                </a:lnTo>
                <a:cubicBezTo>
                  <a:pt x="558" y="640"/>
                  <a:pt x="558" y="633"/>
                  <a:pt x="553" y="628"/>
                </a:cubicBezTo>
                <a:lnTo>
                  <a:pt x="450" y="525"/>
                </a:lnTo>
                <a:lnTo>
                  <a:pt x="450" y="525"/>
                </a:lnTo>
                <a:lnTo>
                  <a:pt x="272" y="347"/>
                </a:lnTo>
                <a:lnTo>
                  <a:pt x="272" y="347"/>
                </a:lnTo>
                <a:cubicBezTo>
                  <a:pt x="265" y="340"/>
                  <a:pt x="269" y="322"/>
                  <a:pt x="282" y="309"/>
                </a:cubicBezTo>
                <a:lnTo>
                  <a:pt x="282" y="309"/>
                </a:lnTo>
                <a:cubicBezTo>
                  <a:pt x="295" y="296"/>
                  <a:pt x="313" y="292"/>
                  <a:pt x="321" y="299"/>
                </a:cubicBezTo>
                <a:lnTo>
                  <a:pt x="476" y="455"/>
                </a:lnTo>
                <a:lnTo>
                  <a:pt x="476" y="455"/>
                </a:lnTo>
                <a:lnTo>
                  <a:pt x="476" y="455"/>
                </a:lnTo>
                <a:lnTo>
                  <a:pt x="528" y="506"/>
                </a:lnTo>
                <a:lnTo>
                  <a:pt x="528" y="506"/>
                </a:lnTo>
                <a:cubicBezTo>
                  <a:pt x="530" y="509"/>
                  <a:pt x="533" y="510"/>
                  <a:pt x="536" y="510"/>
                </a:cubicBezTo>
                <a:lnTo>
                  <a:pt x="536" y="510"/>
                </a:lnTo>
                <a:cubicBezTo>
                  <a:pt x="539" y="510"/>
                  <a:pt x="542" y="509"/>
                  <a:pt x="544" y="506"/>
                </a:cubicBezTo>
                <a:lnTo>
                  <a:pt x="544" y="506"/>
                </a:lnTo>
                <a:cubicBezTo>
                  <a:pt x="549" y="501"/>
                  <a:pt x="549" y="494"/>
                  <a:pt x="544" y="490"/>
                </a:cubicBezTo>
                <a:lnTo>
                  <a:pt x="528" y="474"/>
                </a:lnTo>
                <a:lnTo>
                  <a:pt x="528" y="474"/>
                </a:lnTo>
                <a:lnTo>
                  <a:pt x="528" y="474"/>
                </a:lnTo>
                <a:lnTo>
                  <a:pt x="493" y="438"/>
                </a:lnTo>
                <a:lnTo>
                  <a:pt x="493" y="438"/>
                </a:lnTo>
                <a:cubicBezTo>
                  <a:pt x="488" y="433"/>
                  <a:pt x="489" y="427"/>
                  <a:pt x="490" y="422"/>
                </a:cubicBezTo>
                <a:lnTo>
                  <a:pt x="490" y="422"/>
                </a:lnTo>
                <a:cubicBezTo>
                  <a:pt x="491" y="415"/>
                  <a:pt x="496" y="406"/>
                  <a:pt x="503" y="399"/>
                </a:cubicBezTo>
                <a:lnTo>
                  <a:pt x="503" y="399"/>
                </a:lnTo>
                <a:cubicBezTo>
                  <a:pt x="509" y="393"/>
                  <a:pt x="518" y="388"/>
                  <a:pt x="526" y="387"/>
                </a:cubicBezTo>
                <a:lnTo>
                  <a:pt x="526" y="387"/>
                </a:lnTo>
                <a:cubicBezTo>
                  <a:pt x="530" y="386"/>
                  <a:pt x="537" y="385"/>
                  <a:pt x="542" y="390"/>
                </a:cubicBezTo>
                <a:lnTo>
                  <a:pt x="593" y="441"/>
                </a:lnTo>
                <a:lnTo>
                  <a:pt x="593" y="441"/>
                </a:lnTo>
                <a:cubicBezTo>
                  <a:pt x="597" y="446"/>
                  <a:pt x="605" y="446"/>
                  <a:pt x="610" y="441"/>
                </a:cubicBezTo>
                <a:lnTo>
                  <a:pt x="610" y="441"/>
                </a:lnTo>
                <a:cubicBezTo>
                  <a:pt x="614" y="437"/>
                  <a:pt x="614" y="429"/>
                  <a:pt x="610" y="424"/>
                </a:cubicBezTo>
                <a:lnTo>
                  <a:pt x="594" y="409"/>
                </a:lnTo>
                <a:lnTo>
                  <a:pt x="594" y="409"/>
                </a:lnTo>
                <a:lnTo>
                  <a:pt x="594" y="409"/>
                </a:lnTo>
                <a:lnTo>
                  <a:pt x="558" y="373"/>
                </a:lnTo>
                <a:lnTo>
                  <a:pt x="558" y="373"/>
                </a:lnTo>
                <a:cubicBezTo>
                  <a:pt x="554" y="369"/>
                  <a:pt x="554" y="361"/>
                  <a:pt x="555" y="358"/>
                </a:cubicBezTo>
                <a:lnTo>
                  <a:pt x="555" y="358"/>
                </a:lnTo>
                <a:cubicBezTo>
                  <a:pt x="556" y="350"/>
                  <a:pt x="561" y="341"/>
                  <a:pt x="568" y="335"/>
                </a:cubicBezTo>
                <a:lnTo>
                  <a:pt x="568" y="335"/>
                </a:lnTo>
                <a:cubicBezTo>
                  <a:pt x="575" y="328"/>
                  <a:pt x="583" y="323"/>
                  <a:pt x="591" y="322"/>
                </a:cubicBezTo>
                <a:lnTo>
                  <a:pt x="591" y="322"/>
                </a:lnTo>
                <a:cubicBezTo>
                  <a:pt x="595" y="321"/>
                  <a:pt x="602" y="320"/>
                  <a:pt x="607" y="325"/>
                </a:cubicBezTo>
                <a:lnTo>
                  <a:pt x="642" y="360"/>
                </a:lnTo>
                <a:lnTo>
                  <a:pt x="658" y="376"/>
                </a:lnTo>
                <a:lnTo>
                  <a:pt x="658" y="376"/>
                </a:lnTo>
                <a:cubicBezTo>
                  <a:pt x="660" y="379"/>
                  <a:pt x="664" y="380"/>
                  <a:pt x="666" y="380"/>
                </a:cubicBezTo>
                <a:lnTo>
                  <a:pt x="666" y="380"/>
                </a:lnTo>
                <a:cubicBezTo>
                  <a:pt x="670" y="380"/>
                  <a:pt x="673" y="379"/>
                  <a:pt x="675" y="376"/>
                </a:cubicBezTo>
                <a:lnTo>
                  <a:pt x="675" y="376"/>
                </a:lnTo>
                <a:cubicBezTo>
                  <a:pt x="679" y="372"/>
                  <a:pt x="679" y="364"/>
                  <a:pt x="675" y="359"/>
                </a:cubicBezTo>
                <a:lnTo>
                  <a:pt x="659" y="344"/>
                </a:lnTo>
                <a:lnTo>
                  <a:pt x="624" y="308"/>
                </a:lnTo>
                <a:lnTo>
                  <a:pt x="624" y="308"/>
                </a:lnTo>
                <a:cubicBezTo>
                  <a:pt x="616" y="300"/>
                  <a:pt x="620" y="282"/>
                  <a:pt x="633" y="269"/>
                </a:cubicBezTo>
                <a:lnTo>
                  <a:pt x="633" y="269"/>
                </a:lnTo>
                <a:cubicBezTo>
                  <a:pt x="646" y="256"/>
                  <a:pt x="664" y="252"/>
                  <a:pt x="672" y="260"/>
                </a:cubicBezTo>
                <a:lnTo>
                  <a:pt x="707" y="295"/>
                </a:lnTo>
                <a:lnTo>
                  <a:pt x="831" y="418"/>
                </a:lnTo>
                <a:lnTo>
                  <a:pt x="831" y="418"/>
                </a:lnTo>
                <a:cubicBezTo>
                  <a:pt x="915" y="504"/>
                  <a:pt x="915" y="642"/>
                  <a:pt x="831" y="727"/>
                </a:cubicBezTo>
                <a:close/>
                <a:moveTo>
                  <a:pt x="256" y="364"/>
                </a:moveTo>
                <a:lnTo>
                  <a:pt x="336" y="445"/>
                </a:lnTo>
                <a:lnTo>
                  <a:pt x="336" y="445"/>
                </a:lnTo>
                <a:cubicBezTo>
                  <a:pt x="286" y="463"/>
                  <a:pt x="230" y="451"/>
                  <a:pt x="192" y="413"/>
                </a:cubicBezTo>
                <a:lnTo>
                  <a:pt x="192" y="413"/>
                </a:lnTo>
                <a:cubicBezTo>
                  <a:pt x="166" y="387"/>
                  <a:pt x="152" y="353"/>
                  <a:pt x="152" y="316"/>
                </a:cubicBezTo>
                <a:lnTo>
                  <a:pt x="152" y="316"/>
                </a:lnTo>
                <a:cubicBezTo>
                  <a:pt x="152" y="279"/>
                  <a:pt x="166" y="245"/>
                  <a:pt x="192" y="219"/>
                </a:cubicBezTo>
                <a:lnTo>
                  <a:pt x="192" y="219"/>
                </a:lnTo>
                <a:cubicBezTo>
                  <a:pt x="218" y="193"/>
                  <a:pt x="252" y="179"/>
                  <a:pt x="288" y="179"/>
                </a:cubicBezTo>
                <a:lnTo>
                  <a:pt x="288" y="179"/>
                </a:lnTo>
                <a:cubicBezTo>
                  <a:pt x="325" y="179"/>
                  <a:pt x="360" y="193"/>
                  <a:pt x="386" y="219"/>
                </a:cubicBezTo>
                <a:lnTo>
                  <a:pt x="386" y="219"/>
                </a:lnTo>
                <a:cubicBezTo>
                  <a:pt x="424" y="257"/>
                  <a:pt x="436" y="313"/>
                  <a:pt x="418" y="363"/>
                </a:cubicBezTo>
                <a:lnTo>
                  <a:pt x="338" y="283"/>
                </a:lnTo>
                <a:lnTo>
                  <a:pt x="338" y="283"/>
                </a:lnTo>
                <a:cubicBezTo>
                  <a:pt x="328" y="274"/>
                  <a:pt x="315" y="270"/>
                  <a:pt x="301" y="272"/>
                </a:cubicBezTo>
                <a:lnTo>
                  <a:pt x="301" y="272"/>
                </a:lnTo>
                <a:cubicBezTo>
                  <a:pt x="288" y="274"/>
                  <a:pt x="276" y="281"/>
                  <a:pt x="265" y="292"/>
                </a:cubicBezTo>
                <a:lnTo>
                  <a:pt x="265" y="292"/>
                </a:lnTo>
                <a:cubicBezTo>
                  <a:pt x="242" y="315"/>
                  <a:pt x="238" y="347"/>
                  <a:pt x="256" y="364"/>
                </a:cubicBezTo>
                <a:close/>
                <a:moveTo>
                  <a:pt x="102" y="503"/>
                </a:moveTo>
                <a:lnTo>
                  <a:pt x="102" y="503"/>
                </a:lnTo>
                <a:cubicBezTo>
                  <a:pt x="52" y="453"/>
                  <a:pt x="24" y="387"/>
                  <a:pt x="24" y="316"/>
                </a:cubicBezTo>
                <a:lnTo>
                  <a:pt x="24" y="316"/>
                </a:lnTo>
                <a:cubicBezTo>
                  <a:pt x="24" y="245"/>
                  <a:pt x="52" y="179"/>
                  <a:pt x="102" y="129"/>
                </a:cubicBezTo>
                <a:lnTo>
                  <a:pt x="102" y="129"/>
                </a:lnTo>
                <a:cubicBezTo>
                  <a:pt x="205" y="26"/>
                  <a:pt x="373" y="26"/>
                  <a:pt x="476" y="129"/>
                </a:cubicBezTo>
                <a:lnTo>
                  <a:pt x="476" y="129"/>
                </a:lnTo>
                <a:cubicBezTo>
                  <a:pt x="526" y="179"/>
                  <a:pt x="553" y="245"/>
                  <a:pt x="553" y="316"/>
                </a:cubicBezTo>
                <a:lnTo>
                  <a:pt x="553" y="316"/>
                </a:lnTo>
                <a:lnTo>
                  <a:pt x="551" y="317"/>
                </a:lnTo>
                <a:lnTo>
                  <a:pt x="551" y="317"/>
                </a:lnTo>
                <a:cubicBezTo>
                  <a:pt x="540" y="328"/>
                  <a:pt x="534" y="341"/>
                  <a:pt x="531" y="354"/>
                </a:cubicBezTo>
                <a:lnTo>
                  <a:pt x="531" y="354"/>
                </a:lnTo>
                <a:cubicBezTo>
                  <a:pt x="531" y="357"/>
                  <a:pt x="531" y="359"/>
                  <a:pt x="531" y="363"/>
                </a:cubicBezTo>
                <a:lnTo>
                  <a:pt x="531" y="363"/>
                </a:lnTo>
                <a:cubicBezTo>
                  <a:pt x="516" y="362"/>
                  <a:pt x="500" y="369"/>
                  <a:pt x="486" y="383"/>
                </a:cubicBezTo>
                <a:lnTo>
                  <a:pt x="486" y="383"/>
                </a:lnTo>
                <a:cubicBezTo>
                  <a:pt x="477" y="392"/>
                  <a:pt x="471" y="402"/>
                  <a:pt x="468" y="413"/>
                </a:cubicBezTo>
                <a:lnTo>
                  <a:pt x="436" y="381"/>
                </a:lnTo>
                <a:lnTo>
                  <a:pt x="436" y="381"/>
                </a:lnTo>
                <a:cubicBezTo>
                  <a:pt x="462" y="320"/>
                  <a:pt x="449" y="249"/>
                  <a:pt x="402" y="202"/>
                </a:cubicBezTo>
                <a:lnTo>
                  <a:pt x="402" y="202"/>
                </a:lnTo>
                <a:cubicBezTo>
                  <a:pt x="372" y="173"/>
                  <a:pt x="332" y="155"/>
                  <a:pt x="288" y="155"/>
                </a:cubicBezTo>
                <a:lnTo>
                  <a:pt x="288" y="155"/>
                </a:lnTo>
                <a:cubicBezTo>
                  <a:pt x="246" y="155"/>
                  <a:pt x="205" y="173"/>
                  <a:pt x="176" y="202"/>
                </a:cubicBezTo>
                <a:lnTo>
                  <a:pt x="176" y="202"/>
                </a:lnTo>
                <a:cubicBezTo>
                  <a:pt x="145" y="233"/>
                  <a:pt x="128" y="273"/>
                  <a:pt x="128" y="316"/>
                </a:cubicBezTo>
                <a:lnTo>
                  <a:pt x="128" y="316"/>
                </a:lnTo>
                <a:cubicBezTo>
                  <a:pt x="128" y="359"/>
                  <a:pt x="145" y="399"/>
                  <a:pt x="176" y="430"/>
                </a:cubicBezTo>
                <a:lnTo>
                  <a:pt x="176" y="430"/>
                </a:lnTo>
                <a:cubicBezTo>
                  <a:pt x="206" y="461"/>
                  <a:pt x="247" y="477"/>
                  <a:pt x="288" y="477"/>
                </a:cubicBezTo>
                <a:lnTo>
                  <a:pt x="288" y="477"/>
                </a:lnTo>
                <a:cubicBezTo>
                  <a:pt x="310" y="477"/>
                  <a:pt x="333" y="472"/>
                  <a:pt x="354" y="463"/>
                </a:cubicBezTo>
                <a:lnTo>
                  <a:pt x="394" y="503"/>
                </a:lnTo>
                <a:lnTo>
                  <a:pt x="394" y="503"/>
                </a:lnTo>
                <a:cubicBezTo>
                  <a:pt x="383" y="506"/>
                  <a:pt x="373" y="513"/>
                  <a:pt x="364" y="521"/>
                </a:cubicBezTo>
                <a:lnTo>
                  <a:pt x="364" y="521"/>
                </a:lnTo>
                <a:cubicBezTo>
                  <a:pt x="353" y="531"/>
                  <a:pt x="347" y="544"/>
                  <a:pt x="344" y="557"/>
                </a:cubicBezTo>
                <a:lnTo>
                  <a:pt x="344" y="557"/>
                </a:lnTo>
                <a:cubicBezTo>
                  <a:pt x="344" y="563"/>
                  <a:pt x="344" y="569"/>
                  <a:pt x="345" y="575"/>
                </a:cubicBezTo>
                <a:lnTo>
                  <a:pt x="345" y="575"/>
                </a:lnTo>
                <a:cubicBezTo>
                  <a:pt x="257" y="593"/>
                  <a:pt x="165" y="567"/>
                  <a:pt x="102" y="503"/>
                </a:cubicBezTo>
                <a:close/>
                <a:moveTo>
                  <a:pt x="847" y="402"/>
                </a:moveTo>
                <a:lnTo>
                  <a:pt x="723" y="278"/>
                </a:lnTo>
                <a:lnTo>
                  <a:pt x="689" y="243"/>
                </a:lnTo>
                <a:lnTo>
                  <a:pt x="689" y="243"/>
                </a:lnTo>
                <a:cubicBezTo>
                  <a:pt x="671" y="226"/>
                  <a:pt x="639" y="229"/>
                  <a:pt x="616" y="253"/>
                </a:cubicBezTo>
                <a:lnTo>
                  <a:pt x="616" y="253"/>
                </a:lnTo>
                <a:cubicBezTo>
                  <a:pt x="603" y="266"/>
                  <a:pt x="596" y="283"/>
                  <a:pt x="596" y="297"/>
                </a:cubicBezTo>
                <a:lnTo>
                  <a:pt x="596" y="297"/>
                </a:lnTo>
                <a:cubicBezTo>
                  <a:pt x="593" y="297"/>
                  <a:pt x="590" y="298"/>
                  <a:pt x="587" y="298"/>
                </a:cubicBezTo>
                <a:lnTo>
                  <a:pt x="587" y="298"/>
                </a:lnTo>
                <a:cubicBezTo>
                  <a:pt x="583" y="298"/>
                  <a:pt x="580" y="300"/>
                  <a:pt x="577" y="301"/>
                </a:cubicBezTo>
                <a:lnTo>
                  <a:pt x="577" y="301"/>
                </a:lnTo>
                <a:cubicBezTo>
                  <a:pt x="573" y="230"/>
                  <a:pt x="544" y="163"/>
                  <a:pt x="493" y="112"/>
                </a:cubicBezTo>
                <a:lnTo>
                  <a:pt x="493" y="112"/>
                </a:lnTo>
                <a:cubicBezTo>
                  <a:pt x="380" y="0"/>
                  <a:pt x="197" y="0"/>
                  <a:pt x="85" y="112"/>
                </a:cubicBezTo>
                <a:lnTo>
                  <a:pt x="85" y="112"/>
                </a:lnTo>
                <a:cubicBezTo>
                  <a:pt x="30" y="167"/>
                  <a:pt x="0" y="239"/>
                  <a:pt x="0" y="316"/>
                </a:cubicBezTo>
                <a:lnTo>
                  <a:pt x="0" y="316"/>
                </a:lnTo>
                <a:cubicBezTo>
                  <a:pt x="0" y="393"/>
                  <a:pt x="30" y="465"/>
                  <a:pt x="85" y="520"/>
                </a:cubicBezTo>
                <a:lnTo>
                  <a:pt x="85" y="520"/>
                </a:lnTo>
                <a:cubicBezTo>
                  <a:pt x="140" y="575"/>
                  <a:pt x="214" y="604"/>
                  <a:pt x="289" y="604"/>
                </a:cubicBezTo>
                <a:lnTo>
                  <a:pt x="289" y="604"/>
                </a:lnTo>
                <a:cubicBezTo>
                  <a:pt x="312" y="604"/>
                  <a:pt x="335" y="602"/>
                  <a:pt x="358" y="595"/>
                </a:cubicBezTo>
                <a:lnTo>
                  <a:pt x="358" y="595"/>
                </a:lnTo>
                <a:cubicBezTo>
                  <a:pt x="391" y="616"/>
                  <a:pt x="421" y="641"/>
                  <a:pt x="445" y="671"/>
                </a:cubicBezTo>
                <a:lnTo>
                  <a:pt x="501" y="739"/>
                </a:lnTo>
                <a:lnTo>
                  <a:pt x="501" y="739"/>
                </a:lnTo>
                <a:cubicBezTo>
                  <a:pt x="501" y="739"/>
                  <a:pt x="501" y="741"/>
                  <a:pt x="502" y="741"/>
                </a:cubicBezTo>
                <a:lnTo>
                  <a:pt x="505" y="744"/>
                </a:lnTo>
                <a:lnTo>
                  <a:pt x="505" y="744"/>
                </a:lnTo>
                <a:cubicBezTo>
                  <a:pt x="552" y="791"/>
                  <a:pt x="614" y="814"/>
                  <a:pt x="676" y="814"/>
                </a:cubicBezTo>
                <a:lnTo>
                  <a:pt x="676" y="814"/>
                </a:lnTo>
                <a:cubicBezTo>
                  <a:pt x="738" y="814"/>
                  <a:pt x="800" y="791"/>
                  <a:pt x="847" y="744"/>
                </a:cubicBezTo>
                <a:lnTo>
                  <a:pt x="847" y="744"/>
                </a:lnTo>
                <a:cubicBezTo>
                  <a:pt x="942" y="650"/>
                  <a:pt x="942" y="496"/>
                  <a:pt x="847" y="4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31203-35F7-184C-94A5-D6636514A735}"/>
              </a:ext>
            </a:extLst>
          </p:cNvPr>
          <p:cNvSpPr txBox="1"/>
          <p:nvPr/>
        </p:nvSpPr>
        <p:spPr>
          <a:xfrm>
            <a:off x="1862196" y="4335164"/>
            <a:ext cx="3729751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9F951-EDC0-1846-9E2B-2FB744593205}"/>
              </a:ext>
            </a:extLst>
          </p:cNvPr>
          <p:cNvSpPr txBox="1"/>
          <p:nvPr/>
        </p:nvSpPr>
        <p:spPr>
          <a:xfrm>
            <a:off x="1862196" y="10278854"/>
            <a:ext cx="3729751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AD09C-1DD2-7A41-B45A-56AE5280682D}"/>
              </a:ext>
            </a:extLst>
          </p:cNvPr>
          <p:cNvSpPr txBox="1"/>
          <p:nvPr/>
        </p:nvSpPr>
        <p:spPr>
          <a:xfrm>
            <a:off x="18785703" y="4335164"/>
            <a:ext cx="3729751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118FB-93D2-1C42-AF21-BAEC165A2853}"/>
              </a:ext>
            </a:extLst>
          </p:cNvPr>
          <p:cNvSpPr txBox="1"/>
          <p:nvPr/>
        </p:nvSpPr>
        <p:spPr>
          <a:xfrm>
            <a:off x="18785703" y="10278854"/>
            <a:ext cx="3729751" cy="1454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155220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EFFA7AA7-3B54-1F41-B569-F67327FFD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648" y="2632798"/>
            <a:ext cx="14177364" cy="11080524"/>
          </a:xfrm>
          <a:custGeom>
            <a:avLst/>
            <a:gdLst>
              <a:gd name="T0" fmla="*/ 11383 w 11384"/>
              <a:gd name="T1" fmla="*/ 535 h 8898"/>
              <a:gd name="T2" fmla="*/ 11383 w 11384"/>
              <a:gd name="T3" fmla="*/ 535 h 8898"/>
              <a:gd name="T4" fmla="*/ 8300 w 11384"/>
              <a:gd name="T5" fmla="*/ 0 h 8898"/>
              <a:gd name="T6" fmla="*/ 8300 w 11384"/>
              <a:gd name="T7" fmla="*/ 0 h 8898"/>
              <a:gd name="T8" fmla="*/ 0 w 11384"/>
              <a:gd name="T9" fmla="*/ 7506 h 8898"/>
              <a:gd name="T10" fmla="*/ 0 w 11384"/>
              <a:gd name="T11" fmla="*/ 7506 h 8898"/>
              <a:gd name="T12" fmla="*/ 142 w 11384"/>
              <a:gd name="T13" fmla="*/ 8897 h 8898"/>
              <a:gd name="T14" fmla="*/ 11383 w 11384"/>
              <a:gd name="T15" fmla="*/ 8897 h 8898"/>
              <a:gd name="T16" fmla="*/ 11383 w 11384"/>
              <a:gd name="T17" fmla="*/ 535 h 8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84" h="8898">
                <a:moveTo>
                  <a:pt x="11383" y="535"/>
                </a:moveTo>
                <a:lnTo>
                  <a:pt x="11383" y="535"/>
                </a:lnTo>
                <a:cubicBezTo>
                  <a:pt x="10430" y="190"/>
                  <a:pt x="9389" y="0"/>
                  <a:pt x="8300" y="0"/>
                </a:cubicBezTo>
                <a:lnTo>
                  <a:pt x="8300" y="0"/>
                </a:lnTo>
                <a:cubicBezTo>
                  <a:pt x="3715" y="0"/>
                  <a:pt x="0" y="3361"/>
                  <a:pt x="0" y="7506"/>
                </a:cubicBezTo>
                <a:lnTo>
                  <a:pt x="0" y="7506"/>
                </a:lnTo>
                <a:cubicBezTo>
                  <a:pt x="0" y="7982"/>
                  <a:pt x="49" y="8446"/>
                  <a:pt x="142" y="8897"/>
                </a:cubicBezTo>
                <a:lnTo>
                  <a:pt x="11383" y="8897"/>
                </a:lnTo>
                <a:lnTo>
                  <a:pt x="11383" y="535"/>
                </a:lnTo>
              </a:path>
            </a:pathLst>
          </a:custGeom>
          <a:solidFill>
            <a:srgbClr val="344F9E">
              <a:alpha val="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8F288A6-0D79-6C4C-898D-1AFC7532F41E}"/>
              </a:ext>
            </a:extLst>
          </p:cNvPr>
          <p:cNvGrpSpPr/>
          <p:nvPr/>
        </p:nvGrpSpPr>
        <p:grpSpPr>
          <a:xfrm>
            <a:off x="11947226" y="4054924"/>
            <a:ext cx="10918820" cy="8900661"/>
            <a:chOff x="11947226" y="4054924"/>
            <a:chExt cx="10918820" cy="890066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D280B3B7-4812-964F-9D53-309B27C0D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9571" y="4054924"/>
              <a:ext cx="8856736" cy="8203322"/>
            </a:xfrm>
            <a:custGeom>
              <a:avLst/>
              <a:gdLst>
                <a:gd name="T0" fmla="*/ 5556 w 7114"/>
                <a:gd name="T1" fmla="*/ 2590 h 6586"/>
                <a:gd name="T2" fmla="*/ 5556 w 7114"/>
                <a:gd name="T3" fmla="*/ 2590 h 6586"/>
                <a:gd name="T4" fmla="*/ 5444 w 7114"/>
                <a:gd name="T5" fmla="*/ 2395 h 6586"/>
                <a:gd name="T6" fmla="*/ 5444 w 7114"/>
                <a:gd name="T7" fmla="*/ 2395 h 6586"/>
                <a:gd name="T8" fmla="*/ 5465 w 7114"/>
                <a:gd name="T9" fmla="*/ 2134 h 6586"/>
                <a:gd name="T10" fmla="*/ 5465 w 7114"/>
                <a:gd name="T11" fmla="*/ 2134 h 6586"/>
                <a:gd name="T12" fmla="*/ 2732 w 7114"/>
                <a:gd name="T13" fmla="*/ 0 h 6586"/>
                <a:gd name="T14" fmla="*/ 2732 w 7114"/>
                <a:gd name="T15" fmla="*/ 0 h 6586"/>
                <a:gd name="T16" fmla="*/ 0 w 7114"/>
                <a:gd name="T17" fmla="*/ 2134 h 6586"/>
                <a:gd name="T18" fmla="*/ 0 w 7114"/>
                <a:gd name="T19" fmla="*/ 2134 h 6586"/>
                <a:gd name="T20" fmla="*/ 1017 w 7114"/>
                <a:gd name="T21" fmla="*/ 3794 h 6586"/>
                <a:gd name="T22" fmla="*/ 1017 w 7114"/>
                <a:gd name="T23" fmla="*/ 3794 h 6586"/>
                <a:gd name="T24" fmla="*/ 1092 w 7114"/>
                <a:gd name="T25" fmla="*/ 3999 h 6586"/>
                <a:gd name="T26" fmla="*/ 1092 w 7114"/>
                <a:gd name="T27" fmla="*/ 3999 h 6586"/>
                <a:gd name="T28" fmla="*/ 1024 w 7114"/>
                <a:gd name="T29" fmla="*/ 4452 h 6586"/>
                <a:gd name="T30" fmla="*/ 1024 w 7114"/>
                <a:gd name="T31" fmla="*/ 4452 h 6586"/>
                <a:gd name="T32" fmla="*/ 4069 w 7114"/>
                <a:gd name="T33" fmla="*/ 6585 h 6586"/>
                <a:gd name="T34" fmla="*/ 4069 w 7114"/>
                <a:gd name="T35" fmla="*/ 6585 h 6586"/>
                <a:gd name="T36" fmla="*/ 7113 w 7114"/>
                <a:gd name="T37" fmla="*/ 4452 h 6586"/>
                <a:gd name="T38" fmla="*/ 7113 w 7114"/>
                <a:gd name="T39" fmla="*/ 4452 h 6586"/>
                <a:gd name="T40" fmla="*/ 5556 w 7114"/>
                <a:gd name="T41" fmla="*/ 2590 h 6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4" h="6586">
                  <a:moveTo>
                    <a:pt x="5556" y="2590"/>
                  </a:moveTo>
                  <a:lnTo>
                    <a:pt x="5556" y="2590"/>
                  </a:lnTo>
                  <a:cubicBezTo>
                    <a:pt x="5478" y="2559"/>
                    <a:pt x="5431" y="2478"/>
                    <a:pt x="5444" y="2395"/>
                  </a:cubicBezTo>
                  <a:lnTo>
                    <a:pt x="5444" y="2395"/>
                  </a:lnTo>
                  <a:cubicBezTo>
                    <a:pt x="5458" y="2309"/>
                    <a:pt x="5465" y="2223"/>
                    <a:pt x="5465" y="2134"/>
                  </a:cubicBezTo>
                  <a:lnTo>
                    <a:pt x="5465" y="2134"/>
                  </a:lnTo>
                  <a:cubicBezTo>
                    <a:pt x="5465" y="955"/>
                    <a:pt x="4242" y="0"/>
                    <a:pt x="2732" y="0"/>
                  </a:cubicBezTo>
                  <a:lnTo>
                    <a:pt x="2732" y="0"/>
                  </a:lnTo>
                  <a:cubicBezTo>
                    <a:pt x="1223" y="0"/>
                    <a:pt x="0" y="955"/>
                    <a:pt x="0" y="2134"/>
                  </a:cubicBezTo>
                  <a:lnTo>
                    <a:pt x="0" y="2134"/>
                  </a:lnTo>
                  <a:cubicBezTo>
                    <a:pt x="0" y="2804"/>
                    <a:pt x="396" y="3403"/>
                    <a:pt x="1017" y="3794"/>
                  </a:cubicBezTo>
                  <a:lnTo>
                    <a:pt x="1017" y="3794"/>
                  </a:lnTo>
                  <a:cubicBezTo>
                    <a:pt x="1086" y="3837"/>
                    <a:pt x="1117" y="3922"/>
                    <a:pt x="1092" y="3999"/>
                  </a:cubicBezTo>
                  <a:lnTo>
                    <a:pt x="1092" y="3999"/>
                  </a:lnTo>
                  <a:cubicBezTo>
                    <a:pt x="1048" y="4145"/>
                    <a:pt x="1024" y="4297"/>
                    <a:pt x="1024" y="4452"/>
                  </a:cubicBezTo>
                  <a:lnTo>
                    <a:pt x="1024" y="4452"/>
                  </a:lnTo>
                  <a:cubicBezTo>
                    <a:pt x="1024" y="5630"/>
                    <a:pt x="2387" y="6585"/>
                    <a:pt x="4069" y="6585"/>
                  </a:cubicBezTo>
                  <a:lnTo>
                    <a:pt x="4069" y="6585"/>
                  </a:lnTo>
                  <a:cubicBezTo>
                    <a:pt x="5750" y="6585"/>
                    <a:pt x="7113" y="5630"/>
                    <a:pt x="7113" y="4452"/>
                  </a:cubicBezTo>
                  <a:lnTo>
                    <a:pt x="7113" y="4452"/>
                  </a:lnTo>
                  <a:cubicBezTo>
                    <a:pt x="7113" y="3652"/>
                    <a:pt x="6485" y="2955"/>
                    <a:pt x="5556" y="2590"/>
                  </a:cubicBezTo>
                </a:path>
              </a:pathLst>
            </a:custGeom>
            <a:solidFill>
              <a:srgbClr val="D5E0E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841E821B-1DC1-2C43-99F1-65EF46437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7674" y="8403674"/>
              <a:ext cx="1290351" cy="829120"/>
            </a:xfrm>
            <a:custGeom>
              <a:avLst/>
              <a:gdLst>
                <a:gd name="T0" fmla="*/ 1024 w 1036"/>
                <a:gd name="T1" fmla="*/ 233 h 665"/>
                <a:gd name="T2" fmla="*/ 1024 w 1036"/>
                <a:gd name="T3" fmla="*/ 233 h 665"/>
                <a:gd name="T4" fmla="*/ 712 w 1036"/>
                <a:gd name="T5" fmla="*/ 563 h 665"/>
                <a:gd name="T6" fmla="*/ 712 w 1036"/>
                <a:gd name="T7" fmla="*/ 563 h 665"/>
                <a:gd name="T8" fmla="*/ 6 w 1036"/>
                <a:gd name="T9" fmla="*/ 420 h 665"/>
                <a:gd name="T10" fmla="*/ 6 w 1036"/>
                <a:gd name="T11" fmla="*/ 420 h 665"/>
                <a:gd name="T12" fmla="*/ 200 w 1036"/>
                <a:gd name="T13" fmla="*/ 275 h 665"/>
                <a:gd name="T14" fmla="*/ 200 w 1036"/>
                <a:gd name="T15" fmla="*/ 275 h 665"/>
                <a:gd name="T16" fmla="*/ 663 w 1036"/>
                <a:gd name="T17" fmla="*/ 1 h 665"/>
                <a:gd name="T18" fmla="*/ 663 w 1036"/>
                <a:gd name="T19" fmla="*/ 1 h 665"/>
                <a:gd name="T20" fmla="*/ 1024 w 1036"/>
                <a:gd name="T21" fmla="*/ 2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6" h="665">
                  <a:moveTo>
                    <a:pt x="1024" y="233"/>
                  </a:moveTo>
                  <a:lnTo>
                    <a:pt x="1024" y="233"/>
                  </a:lnTo>
                  <a:cubicBezTo>
                    <a:pt x="1035" y="347"/>
                    <a:pt x="929" y="491"/>
                    <a:pt x="712" y="563"/>
                  </a:cubicBezTo>
                  <a:lnTo>
                    <a:pt x="712" y="563"/>
                  </a:lnTo>
                  <a:cubicBezTo>
                    <a:pt x="408" y="664"/>
                    <a:pt x="0" y="486"/>
                    <a:pt x="6" y="420"/>
                  </a:cubicBezTo>
                  <a:lnTo>
                    <a:pt x="6" y="420"/>
                  </a:lnTo>
                  <a:cubicBezTo>
                    <a:pt x="9" y="395"/>
                    <a:pt x="114" y="384"/>
                    <a:pt x="200" y="275"/>
                  </a:cubicBezTo>
                  <a:lnTo>
                    <a:pt x="200" y="275"/>
                  </a:lnTo>
                  <a:cubicBezTo>
                    <a:pt x="341" y="97"/>
                    <a:pt x="532" y="0"/>
                    <a:pt x="663" y="1"/>
                  </a:cubicBezTo>
                  <a:lnTo>
                    <a:pt x="663" y="1"/>
                  </a:lnTo>
                  <a:cubicBezTo>
                    <a:pt x="884" y="3"/>
                    <a:pt x="1014" y="120"/>
                    <a:pt x="1024" y="233"/>
                  </a:cubicBez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CE6A2D4-5CF4-034B-A572-1B5BAA448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3600" y="8524473"/>
              <a:ext cx="768718" cy="472213"/>
            </a:xfrm>
            <a:custGeom>
              <a:avLst/>
              <a:gdLst>
                <a:gd name="T0" fmla="*/ 614 w 618"/>
                <a:gd name="T1" fmla="*/ 131 h 380"/>
                <a:gd name="T2" fmla="*/ 456 w 618"/>
                <a:gd name="T3" fmla="*/ 101 h 380"/>
                <a:gd name="T4" fmla="*/ 454 w 618"/>
                <a:gd name="T5" fmla="*/ 101 h 380"/>
                <a:gd name="T6" fmla="*/ 376 w 618"/>
                <a:gd name="T7" fmla="*/ 4 h 380"/>
                <a:gd name="T8" fmla="*/ 372 w 618"/>
                <a:gd name="T9" fmla="*/ 0 h 380"/>
                <a:gd name="T10" fmla="*/ 368 w 618"/>
                <a:gd name="T11" fmla="*/ 4 h 380"/>
                <a:gd name="T12" fmla="*/ 435 w 618"/>
                <a:gd name="T13" fmla="*/ 105 h 380"/>
                <a:gd name="T14" fmla="*/ 353 w 618"/>
                <a:gd name="T15" fmla="*/ 130 h 380"/>
                <a:gd name="T16" fmla="*/ 352 w 618"/>
                <a:gd name="T17" fmla="*/ 130 h 380"/>
                <a:gd name="T18" fmla="*/ 351 w 618"/>
                <a:gd name="T19" fmla="*/ 130 h 380"/>
                <a:gd name="T20" fmla="*/ 216 w 618"/>
                <a:gd name="T21" fmla="*/ 215 h 380"/>
                <a:gd name="T22" fmla="*/ 183 w 618"/>
                <a:gd name="T23" fmla="*/ 242 h 380"/>
                <a:gd name="T24" fmla="*/ 112 w 618"/>
                <a:gd name="T25" fmla="*/ 206 h 380"/>
                <a:gd name="T26" fmla="*/ 106 w 618"/>
                <a:gd name="T27" fmla="*/ 205 h 380"/>
                <a:gd name="T28" fmla="*/ 105 w 618"/>
                <a:gd name="T29" fmla="*/ 210 h 380"/>
                <a:gd name="T30" fmla="*/ 169 w 618"/>
                <a:gd name="T31" fmla="*/ 252 h 380"/>
                <a:gd name="T32" fmla="*/ 5 w 618"/>
                <a:gd name="T33" fmla="*/ 308 h 380"/>
                <a:gd name="T34" fmla="*/ 0 w 618"/>
                <a:gd name="T35" fmla="*/ 311 h 380"/>
                <a:gd name="T36" fmla="*/ 3 w 618"/>
                <a:gd name="T37" fmla="*/ 316 h 380"/>
                <a:gd name="T38" fmla="*/ 98 w 618"/>
                <a:gd name="T39" fmla="*/ 300 h 380"/>
                <a:gd name="T40" fmla="*/ 81 w 618"/>
                <a:gd name="T41" fmla="*/ 375 h 380"/>
                <a:gd name="T42" fmla="*/ 86 w 618"/>
                <a:gd name="T43" fmla="*/ 379 h 380"/>
                <a:gd name="T44" fmla="*/ 87 w 618"/>
                <a:gd name="T45" fmla="*/ 378 h 380"/>
                <a:gd name="T46" fmla="*/ 89 w 618"/>
                <a:gd name="T47" fmla="*/ 374 h 380"/>
                <a:gd name="T48" fmla="*/ 115 w 618"/>
                <a:gd name="T49" fmla="*/ 292 h 380"/>
                <a:gd name="T50" fmla="*/ 222 w 618"/>
                <a:gd name="T51" fmla="*/ 220 h 380"/>
                <a:gd name="T52" fmla="*/ 331 w 618"/>
                <a:gd name="T53" fmla="*/ 147 h 380"/>
                <a:gd name="T54" fmla="*/ 302 w 618"/>
                <a:gd name="T55" fmla="*/ 270 h 380"/>
                <a:gd name="T56" fmla="*/ 307 w 618"/>
                <a:gd name="T57" fmla="*/ 273 h 380"/>
                <a:gd name="T58" fmla="*/ 308 w 618"/>
                <a:gd name="T59" fmla="*/ 272 h 380"/>
                <a:gd name="T60" fmla="*/ 310 w 618"/>
                <a:gd name="T61" fmla="*/ 268 h 380"/>
                <a:gd name="T62" fmla="*/ 355 w 618"/>
                <a:gd name="T63" fmla="*/ 137 h 380"/>
                <a:gd name="T64" fmla="*/ 610 w 618"/>
                <a:gd name="T65" fmla="*/ 138 h 380"/>
                <a:gd name="T66" fmla="*/ 614 w 618"/>
                <a:gd name="T67" fmla="*/ 138 h 380"/>
                <a:gd name="T68" fmla="*/ 616 w 618"/>
                <a:gd name="T69" fmla="*/ 13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8" h="380">
                  <a:moveTo>
                    <a:pt x="614" y="131"/>
                  </a:moveTo>
                  <a:lnTo>
                    <a:pt x="614" y="131"/>
                  </a:lnTo>
                  <a:cubicBezTo>
                    <a:pt x="573" y="103"/>
                    <a:pt x="517" y="94"/>
                    <a:pt x="456" y="101"/>
                  </a:cubicBezTo>
                  <a:lnTo>
                    <a:pt x="456" y="101"/>
                  </a:lnTo>
                  <a:cubicBezTo>
                    <a:pt x="455" y="101"/>
                    <a:pt x="455" y="101"/>
                    <a:pt x="454" y="101"/>
                  </a:cubicBezTo>
                  <a:lnTo>
                    <a:pt x="454" y="101"/>
                  </a:lnTo>
                  <a:cubicBezTo>
                    <a:pt x="384" y="94"/>
                    <a:pt x="376" y="4"/>
                    <a:pt x="376" y="4"/>
                  </a:cubicBezTo>
                  <a:lnTo>
                    <a:pt x="376" y="4"/>
                  </a:lnTo>
                  <a:cubicBezTo>
                    <a:pt x="375" y="1"/>
                    <a:pt x="374" y="0"/>
                    <a:pt x="372" y="0"/>
                  </a:cubicBezTo>
                  <a:lnTo>
                    <a:pt x="372" y="0"/>
                  </a:lnTo>
                  <a:cubicBezTo>
                    <a:pt x="369" y="0"/>
                    <a:pt x="368" y="2"/>
                    <a:pt x="368" y="4"/>
                  </a:cubicBezTo>
                  <a:lnTo>
                    <a:pt x="368" y="4"/>
                  </a:lnTo>
                  <a:cubicBezTo>
                    <a:pt x="368" y="5"/>
                    <a:pt x="376" y="85"/>
                    <a:pt x="435" y="105"/>
                  </a:cubicBezTo>
                  <a:lnTo>
                    <a:pt x="435" y="105"/>
                  </a:lnTo>
                  <a:cubicBezTo>
                    <a:pt x="408" y="110"/>
                    <a:pt x="380" y="118"/>
                    <a:pt x="353" y="130"/>
                  </a:cubicBezTo>
                  <a:lnTo>
                    <a:pt x="353" y="130"/>
                  </a:lnTo>
                  <a:lnTo>
                    <a:pt x="352" y="130"/>
                  </a:lnTo>
                  <a:lnTo>
                    <a:pt x="352" y="130"/>
                  </a:lnTo>
                  <a:cubicBezTo>
                    <a:pt x="352" y="130"/>
                    <a:pt x="352" y="130"/>
                    <a:pt x="351" y="130"/>
                  </a:cubicBezTo>
                  <a:lnTo>
                    <a:pt x="351" y="130"/>
                  </a:lnTo>
                  <a:cubicBezTo>
                    <a:pt x="304" y="150"/>
                    <a:pt x="258" y="178"/>
                    <a:pt x="216" y="215"/>
                  </a:cubicBezTo>
                  <a:lnTo>
                    <a:pt x="216" y="215"/>
                  </a:lnTo>
                  <a:cubicBezTo>
                    <a:pt x="205" y="225"/>
                    <a:pt x="194" y="233"/>
                    <a:pt x="183" y="242"/>
                  </a:cubicBezTo>
                  <a:lnTo>
                    <a:pt x="183" y="242"/>
                  </a:lnTo>
                  <a:cubicBezTo>
                    <a:pt x="142" y="256"/>
                    <a:pt x="112" y="207"/>
                    <a:pt x="112" y="206"/>
                  </a:cubicBezTo>
                  <a:lnTo>
                    <a:pt x="112" y="206"/>
                  </a:lnTo>
                  <a:cubicBezTo>
                    <a:pt x="111" y="204"/>
                    <a:pt x="108" y="204"/>
                    <a:pt x="106" y="205"/>
                  </a:cubicBezTo>
                  <a:lnTo>
                    <a:pt x="106" y="205"/>
                  </a:lnTo>
                  <a:cubicBezTo>
                    <a:pt x="104" y="206"/>
                    <a:pt x="104" y="208"/>
                    <a:pt x="105" y="210"/>
                  </a:cubicBezTo>
                  <a:lnTo>
                    <a:pt x="105" y="210"/>
                  </a:lnTo>
                  <a:cubicBezTo>
                    <a:pt x="105" y="210"/>
                    <a:pt x="131" y="253"/>
                    <a:pt x="169" y="252"/>
                  </a:cubicBezTo>
                  <a:lnTo>
                    <a:pt x="169" y="252"/>
                  </a:lnTo>
                  <a:cubicBezTo>
                    <a:pt x="72" y="319"/>
                    <a:pt x="5" y="308"/>
                    <a:pt x="5" y="308"/>
                  </a:cubicBezTo>
                  <a:lnTo>
                    <a:pt x="5" y="308"/>
                  </a:lnTo>
                  <a:cubicBezTo>
                    <a:pt x="2" y="307"/>
                    <a:pt x="0" y="309"/>
                    <a:pt x="0" y="311"/>
                  </a:cubicBezTo>
                  <a:lnTo>
                    <a:pt x="0" y="311"/>
                  </a:lnTo>
                  <a:cubicBezTo>
                    <a:pt x="0" y="314"/>
                    <a:pt x="1" y="316"/>
                    <a:pt x="3" y="316"/>
                  </a:cubicBezTo>
                  <a:lnTo>
                    <a:pt x="3" y="316"/>
                  </a:lnTo>
                  <a:cubicBezTo>
                    <a:pt x="5" y="316"/>
                    <a:pt x="41" y="322"/>
                    <a:pt x="98" y="300"/>
                  </a:cubicBezTo>
                  <a:lnTo>
                    <a:pt x="98" y="300"/>
                  </a:lnTo>
                  <a:cubicBezTo>
                    <a:pt x="71" y="335"/>
                    <a:pt x="81" y="375"/>
                    <a:pt x="81" y="375"/>
                  </a:cubicBezTo>
                  <a:lnTo>
                    <a:pt x="81" y="375"/>
                  </a:lnTo>
                  <a:cubicBezTo>
                    <a:pt x="82" y="378"/>
                    <a:pt x="84" y="379"/>
                    <a:pt x="86" y="379"/>
                  </a:cubicBezTo>
                  <a:lnTo>
                    <a:pt x="86" y="379"/>
                  </a:lnTo>
                  <a:cubicBezTo>
                    <a:pt x="86" y="379"/>
                    <a:pt x="86" y="378"/>
                    <a:pt x="87" y="378"/>
                  </a:cubicBezTo>
                  <a:lnTo>
                    <a:pt x="87" y="378"/>
                  </a:lnTo>
                  <a:cubicBezTo>
                    <a:pt x="88" y="377"/>
                    <a:pt x="89" y="375"/>
                    <a:pt x="89" y="374"/>
                  </a:cubicBezTo>
                  <a:lnTo>
                    <a:pt x="89" y="374"/>
                  </a:lnTo>
                  <a:cubicBezTo>
                    <a:pt x="88" y="372"/>
                    <a:pt x="77" y="327"/>
                    <a:pt x="115" y="292"/>
                  </a:cubicBezTo>
                  <a:lnTo>
                    <a:pt x="115" y="292"/>
                  </a:lnTo>
                  <a:cubicBezTo>
                    <a:pt x="146" y="278"/>
                    <a:pt x="182" y="256"/>
                    <a:pt x="222" y="220"/>
                  </a:cubicBezTo>
                  <a:lnTo>
                    <a:pt x="222" y="220"/>
                  </a:lnTo>
                  <a:cubicBezTo>
                    <a:pt x="256" y="190"/>
                    <a:pt x="293" y="166"/>
                    <a:pt x="331" y="147"/>
                  </a:cubicBezTo>
                  <a:lnTo>
                    <a:pt x="331" y="147"/>
                  </a:lnTo>
                  <a:cubicBezTo>
                    <a:pt x="310" y="170"/>
                    <a:pt x="282" y="212"/>
                    <a:pt x="302" y="270"/>
                  </a:cubicBezTo>
                  <a:lnTo>
                    <a:pt x="302" y="270"/>
                  </a:lnTo>
                  <a:cubicBezTo>
                    <a:pt x="303" y="272"/>
                    <a:pt x="306" y="273"/>
                    <a:pt x="307" y="273"/>
                  </a:cubicBezTo>
                  <a:lnTo>
                    <a:pt x="307" y="273"/>
                  </a:lnTo>
                  <a:cubicBezTo>
                    <a:pt x="308" y="273"/>
                    <a:pt x="308" y="273"/>
                    <a:pt x="308" y="272"/>
                  </a:cubicBezTo>
                  <a:lnTo>
                    <a:pt x="308" y="272"/>
                  </a:lnTo>
                  <a:cubicBezTo>
                    <a:pt x="310" y="272"/>
                    <a:pt x="311" y="270"/>
                    <a:pt x="310" y="268"/>
                  </a:cubicBezTo>
                  <a:lnTo>
                    <a:pt x="310" y="268"/>
                  </a:lnTo>
                  <a:cubicBezTo>
                    <a:pt x="282" y="188"/>
                    <a:pt x="348" y="141"/>
                    <a:pt x="355" y="137"/>
                  </a:cubicBezTo>
                  <a:lnTo>
                    <a:pt x="355" y="137"/>
                  </a:lnTo>
                  <a:cubicBezTo>
                    <a:pt x="450" y="98"/>
                    <a:pt x="547" y="95"/>
                    <a:pt x="610" y="138"/>
                  </a:cubicBezTo>
                  <a:lnTo>
                    <a:pt x="610" y="138"/>
                  </a:lnTo>
                  <a:cubicBezTo>
                    <a:pt x="611" y="138"/>
                    <a:pt x="613" y="139"/>
                    <a:pt x="614" y="138"/>
                  </a:cubicBezTo>
                  <a:lnTo>
                    <a:pt x="614" y="138"/>
                  </a:lnTo>
                  <a:cubicBezTo>
                    <a:pt x="614" y="138"/>
                    <a:pt x="615" y="137"/>
                    <a:pt x="616" y="136"/>
                  </a:cubicBezTo>
                  <a:lnTo>
                    <a:pt x="616" y="136"/>
                  </a:lnTo>
                  <a:cubicBezTo>
                    <a:pt x="617" y="135"/>
                    <a:pt x="616" y="133"/>
                    <a:pt x="614" y="131"/>
                  </a:cubicBezTo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E323B32-3976-B146-8BF9-C1638B5C4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5675" y="5608834"/>
              <a:ext cx="1751579" cy="1224458"/>
            </a:xfrm>
            <a:custGeom>
              <a:avLst/>
              <a:gdLst>
                <a:gd name="T0" fmla="*/ 31 w 1406"/>
                <a:gd name="T1" fmla="*/ 297 h 982"/>
                <a:gd name="T2" fmla="*/ 31 w 1406"/>
                <a:gd name="T3" fmla="*/ 297 h 982"/>
                <a:gd name="T4" fmla="*/ 413 w 1406"/>
                <a:gd name="T5" fmla="*/ 797 h 982"/>
                <a:gd name="T6" fmla="*/ 413 w 1406"/>
                <a:gd name="T7" fmla="*/ 797 h 982"/>
                <a:gd name="T8" fmla="*/ 1405 w 1406"/>
                <a:gd name="T9" fmla="*/ 704 h 982"/>
                <a:gd name="T10" fmla="*/ 1405 w 1406"/>
                <a:gd name="T11" fmla="*/ 704 h 982"/>
                <a:gd name="T12" fmla="*/ 1159 w 1406"/>
                <a:gd name="T13" fmla="*/ 477 h 982"/>
                <a:gd name="T14" fmla="*/ 1159 w 1406"/>
                <a:gd name="T15" fmla="*/ 477 h 982"/>
                <a:gd name="T16" fmla="*/ 563 w 1406"/>
                <a:gd name="T17" fmla="*/ 30 h 982"/>
                <a:gd name="T18" fmla="*/ 563 w 1406"/>
                <a:gd name="T19" fmla="*/ 30 h 982"/>
                <a:gd name="T20" fmla="*/ 31 w 1406"/>
                <a:gd name="T21" fmla="*/ 297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6" h="982">
                  <a:moveTo>
                    <a:pt x="31" y="297"/>
                  </a:moveTo>
                  <a:lnTo>
                    <a:pt x="31" y="297"/>
                  </a:lnTo>
                  <a:cubicBezTo>
                    <a:pt x="0" y="452"/>
                    <a:pt x="123" y="665"/>
                    <a:pt x="413" y="797"/>
                  </a:cubicBezTo>
                  <a:lnTo>
                    <a:pt x="413" y="797"/>
                  </a:lnTo>
                  <a:cubicBezTo>
                    <a:pt x="816" y="981"/>
                    <a:pt x="1403" y="797"/>
                    <a:pt x="1405" y="704"/>
                  </a:cubicBezTo>
                  <a:lnTo>
                    <a:pt x="1405" y="704"/>
                  </a:lnTo>
                  <a:cubicBezTo>
                    <a:pt x="1405" y="670"/>
                    <a:pt x="1261" y="639"/>
                    <a:pt x="1159" y="477"/>
                  </a:cubicBezTo>
                  <a:lnTo>
                    <a:pt x="1159" y="477"/>
                  </a:lnTo>
                  <a:cubicBezTo>
                    <a:pt x="992" y="211"/>
                    <a:pt x="744" y="47"/>
                    <a:pt x="563" y="30"/>
                  </a:cubicBezTo>
                  <a:lnTo>
                    <a:pt x="563" y="30"/>
                  </a:lnTo>
                  <a:cubicBezTo>
                    <a:pt x="260" y="0"/>
                    <a:pt x="62" y="142"/>
                    <a:pt x="31" y="297"/>
                  </a:cubicBezTo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12E4937-4238-B844-925D-A5D356C67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4727" y="5811993"/>
              <a:ext cx="1026789" cy="702829"/>
            </a:xfrm>
            <a:custGeom>
              <a:avLst/>
              <a:gdLst>
                <a:gd name="T0" fmla="*/ 4 w 824"/>
                <a:gd name="T1" fmla="*/ 146 h 566"/>
                <a:gd name="T2" fmla="*/ 227 w 824"/>
                <a:gd name="T3" fmla="*/ 129 h 566"/>
                <a:gd name="T4" fmla="*/ 228 w 824"/>
                <a:gd name="T5" fmla="*/ 129 h 566"/>
                <a:gd name="T6" fmla="*/ 351 w 824"/>
                <a:gd name="T7" fmla="*/ 5 h 566"/>
                <a:gd name="T8" fmla="*/ 358 w 824"/>
                <a:gd name="T9" fmla="*/ 1 h 566"/>
                <a:gd name="T10" fmla="*/ 362 w 824"/>
                <a:gd name="T11" fmla="*/ 7 h 566"/>
                <a:gd name="T12" fmla="*/ 255 w 824"/>
                <a:gd name="T13" fmla="*/ 136 h 566"/>
                <a:gd name="T14" fmla="*/ 364 w 824"/>
                <a:gd name="T15" fmla="*/ 182 h 566"/>
                <a:gd name="T16" fmla="*/ 366 w 824"/>
                <a:gd name="T17" fmla="*/ 183 h 566"/>
                <a:gd name="T18" fmla="*/ 367 w 824"/>
                <a:gd name="T19" fmla="*/ 184 h 566"/>
                <a:gd name="T20" fmla="*/ 539 w 824"/>
                <a:gd name="T21" fmla="*/ 319 h 566"/>
                <a:gd name="T22" fmla="*/ 581 w 824"/>
                <a:gd name="T23" fmla="*/ 362 h 566"/>
                <a:gd name="T24" fmla="*/ 685 w 824"/>
                <a:gd name="T25" fmla="*/ 324 h 566"/>
                <a:gd name="T26" fmla="*/ 693 w 824"/>
                <a:gd name="T27" fmla="*/ 322 h 566"/>
                <a:gd name="T28" fmla="*/ 693 w 824"/>
                <a:gd name="T29" fmla="*/ 330 h 566"/>
                <a:gd name="T30" fmla="*/ 599 w 824"/>
                <a:gd name="T31" fmla="*/ 378 h 566"/>
                <a:gd name="T32" fmla="*/ 817 w 824"/>
                <a:gd name="T33" fmla="*/ 480 h 566"/>
                <a:gd name="T34" fmla="*/ 823 w 824"/>
                <a:gd name="T35" fmla="*/ 485 h 566"/>
                <a:gd name="T36" fmla="*/ 818 w 824"/>
                <a:gd name="T37" fmla="*/ 491 h 566"/>
                <a:gd name="T38" fmla="*/ 690 w 824"/>
                <a:gd name="T39" fmla="*/ 454 h 566"/>
                <a:gd name="T40" fmla="*/ 702 w 824"/>
                <a:gd name="T41" fmla="*/ 562 h 566"/>
                <a:gd name="T42" fmla="*/ 695 w 824"/>
                <a:gd name="T43" fmla="*/ 564 h 566"/>
                <a:gd name="T44" fmla="*/ 694 w 824"/>
                <a:gd name="T45" fmla="*/ 564 h 566"/>
                <a:gd name="T46" fmla="*/ 692 w 824"/>
                <a:gd name="T47" fmla="*/ 557 h 566"/>
                <a:gd name="T48" fmla="*/ 668 w 824"/>
                <a:gd name="T49" fmla="*/ 442 h 566"/>
                <a:gd name="T50" fmla="*/ 531 w 824"/>
                <a:gd name="T51" fmla="*/ 327 h 566"/>
                <a:gd name="T52" fmla="*/ 391 w 824"/>
                <a:gd name="T53" fmla="*/ 211 h 566"/>
                <a:gd name="T54" fmla="*/ 413 w 824"/>
                <a:gd name="T55" fmla="*/ 384 h 566"/>
                <a:gd name="T56" fmla="*/ 405 w 824"/>
                <a:gd name="T57" fmla="*/ 386 h 566"/>
                <a:gd name="T58" fmla="*/ 405 w 824"/>
                <a:gd name="T59" fmla="*/ 385 h 566"/>
                <a:gd name="T60" fmla="*/ 403 w 824"/>
                <a:gd name="T61" fmla="*/ 379 h 566"/>
                <a:gd name="T62" fmla="*/ 360 w 824"/>
                <a:gd name="T63" fmla="*/ 192 h 566"/>
                <a:gd name="T64" fmla="*/ 9 w 824"/>
                <a:gd name="T65" fmla="*/ 155 h 566"/>
                <a:gd name="T66" fmla="*/ 3 w 824"/>
                <a:gd name="T67" fmla="*/ 155 h 566"/>
                <a:gd name="T68" fmla="*/ 2 w 824"/>
                <a:gd name="T69" fmla="*/ 153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4" h="566">
                  <a:moveTo>
                    <a:pt x="4" y="146"/>
                  </a:moveTo>
                  <a:lnTo>
                    <a:pt x="4" y="146"/>
                  </a:lnTo>
                  <a:cubicBezTo>
                    <a:pt x="65" y="113"/>
                    <a:pt x="145" y="109"/>
                    <a:pt x="227" y="129"/>
                  </a:cubicBezTo>
                  <a:lnTo>
                    <a:pt x="227" y="129"/>
                  </a:lnTo>
                  <a:lnTo>
                    <a:pt x="228" y="129"/>
                  </a:lnTo>
                  <a:lnTo>
                    <a:pt x="228" y="129"/>
                  </a:lnTo>
                  <a:cubicBezTo>
                    <a:pt x="326" y="129"/>
                    <a:pt x="351" y="6"/>
                    <a:pt x="351" y="5"/>
                  </a:cubicBezTo>
                  <a:lnTo>
                    <a:pt x="351" y="5"/>
                  </a:lnTo>
                  <a:cubicBezTo>
                    <a:pt x="352" y="2"/>
                    <a:pt x="354" y="0"/>
                    <a:pt x="358" y="1"/>
                  </a:cubicBezTo>
                  <a:lnTo>
                    <a:pt x="358" y="1"/>
                  </a:lnTo>
                  <a:cubicBezTo>
                    <a:pt x="361" y="1"/>
                    <a:pt x="363" y="5"/>
                    <a:pt x="362" y="7"/>
                  </a:cubicBezTo>
                  <a:lnTo>
                    <a:pt x="362" y="7"/>
                  </a:lnTo>
                  <a:cubicBezTo>
                    <a:pt x="362" y="8"/>
                    <a:pt x="339" y="117"/>
                    <a:pt x="255" y="136"/>
                  </a:cubicBezTo>
                  <a:lnTo>
                    <a:pt x="255" y="136"/>
                  </a:lnTo>
                  <a:cubicBezTo>
                    <a:pt x="291" y="147"/>
                    <a:pt x="328" y="162"/>
                    <a:pt x="364" y="182"/>
                  </a:cubicBezTo>
                  <a:lnTo>
                    <a:pt x="364" y="182"/>
                  </a:lnTo>
                  <a:cubicBezTo>
                    <a:pt x="365" y="182"/>
                    <a:pt x="365" y="182"/>
                    <a:pt x="366" y="183"/>
                  </a:cubicBezTo>
                  <a:lnTo>
                    <a:pt x="366" y="183"/>
                  </a:lnTo>
                  <a:cubicBezTo>
                    <a:pt x="366" y="183"/>
                    <a:pt x="366" y="183"/>
                    <a:pt x="367" y="184"/>
                  </a:cubicBezTo>
                  <a:lnTo>
                    <a:pt x="367" y="184"/>
                  </a:lnTo>
                  <a:cubicBezTo>
                    <a:pt x="428" y="217"/>
                    <a:pt x="488" y="263"/>
                    <a:pt x="539" y="319"/>
                  </a:cubicBezTo>
                  <a:lnTo>
                    <a:pt x="539" y="319"/>
                  </a:lnTo>
                  <a:cubicBezTo>
                    <a:pt x="553" y="335"/>
                    <a:pt x="567" y="349"/>
                    <a:pt x="581" y="362"/>
                  </a:cubicBezTo>
                  <a:lnTo>
                    <a:pt x="581" y="362"/>
                  </a:lnTo>
                  <a:cubicBezTo>
                    <a:pt x="636" y="387"/>
                    <a:pt x="685" y="324"/>
                    <a:pt x="685" y="324"/>
                  </a:cubicBezTo>
                  <a:lnTo>
                    <a:pt x="685" y="324"/>
                  </a:lnTo>
                  <a:cubicBezTo>
                    <a:pt x="686" y="321"/>
                    <a:pt x="690" y="321"/>
                    <a:pt x="693" y="322"/>
                  </a:cubicBezTo>
                  <a:lnTo>
                    <a:pt x="693" y="322"/>
                  </a:lnTo>
                  <a:cubicBezTo>
                    <a:pt x="695" y="324"/>
                    <a:pt x="695" y="327"/>
                    <a:pt x="693" y="330"/>
                  </a:cubicBezTo>
                  <a:lnTo>
                    <a:pt x="693" y="330"/>
                  </a:lnTo>
                  <a:cubicBezTo>
                    <a:pt x="693" y="330"/>
                    <a:pt x="652" y="384"/>
                    <a:pt x="599" y="378"/>
                  </a:cubicBezTo>
                  <a:lnTo>
                    <a:pt x="599" y="378"/>
                  </a:lnTo>
                  <a:cubicBezTo>
                    <a:pt x="723" y="484"/>
                    <a:pt x="816" y="480"/>
                    <a:pt x="817" y="480"/>
                  </a:cubicBezTo>
                  <a:lnTo>
                    <a:pt x="817" y="480"/>
                  </a:lnTo>
                  <a:cubicBezTo>
                    <a:pt x="820" y="480"/>
                    <a:pt x="822" y="482"/>
                    <a:pt x="823" y="485"/>
                  </a:cubicBezTo>
                  <a:lnTo>
                    <a:pt x="823" y="485"/>
                  </a:lnTo>
                  <a:cubicBezTo>
                    <a:pt x="823" y="488"/>
                    <a:pt x="821" y="491"/>
                    <a:pt x="818" y="491"/>
                  </a:cubicBezTo>
                  <a:lnTo>
                    <a:pt x="818" y="491"/>
                  </a:lnTo>
                  <a:cubicBezTo>
                    <a:pt x="814" y="491"/>
                    <a:pt x="765" y="493"/>
                    <a:pt x="690" y="454"/>
                  </a:cubicBezTo>
                  <a:lnTo>
                    <a:pt x="690" y="454"/>
                  </a:lnTo>
                  <a:cubicBezTo>
                    <a:pt x="722" y="507"/>
                    <a:pt x="702" y="561"/>
                    <a:pt x="702" y="562"/>
                  </a:cubicBezTo>
                  <a:lnTo>
                    <a:pt x="702" y="562"/>
                  </a:lnTo>
                  <a:cubicBezTo>
                    <a:pt x="701" y="564"/>
                    <a:pt x="697" y="565"/>
                    <a:pt x="695" y="564"/>
                  </a:cubicBezTo>
                  <a:lnTo>
                    <a:pt x="695" y="564"/>
                  </a:lnTo>
                  <a:lnTo>
                    <a:pt x="694" y="564"/>
                  </a:lnTo>
                  <a:lnTo>
                    <a:pt x="694" y="564"/>
                  </a:lnTo>
                  <a:cubicBezTo>
                    <a:pt x="692" y="563"/>
                    <a:pt x="691" y="560"/>
                    <a:pt x="692" y="557"/>
                  </a:cubicBezTo>
                  <a:lnTo>
                    <a:pt x="692" y="557"/>
                  </a:lnTo>
                  <a:cubicBezTo>
                    <a:pt x="693" y="555"/>
                    <a:pt x="715" y="495"/>
                    <a:pt x="668" y="442"/>
                  </a:cubicBezTo>
                  <a:lnTo>
                    <a:pt x="668" y="442"/>
                  </a:lnTo>
                  <a:cubicBezTo>
                    <a:pt x="627" y="417"/>
                    <a:pt x="581" y="380"/>
                    <a:pt x="531" y="327"/>
                  </a:cubicBezTo>
                  <a:lnTo>
                    <a:pt x="531" y="327"/>
                  </a:lnTo>
                  <a:cubicBezTo>
                    <a:pt x="489" y="280"/>
                    <a:pt x="441" y="241"/>
                    <a:pt x="391" y="211"/>
                  </a:cubicBezTo>
                  <a:lnTo>
                    <a:pt x="391" y="211"/>
                  </a:lnTo>
                  <a:cubicBezTo>
                    <a:pt x="417" y="244"/>
                    <a:pt x="449" y="306"/>
                    <a:pt x="413" y="384"/>
                  </a:cubicBezTo>
                  <a:lnTo>
                    <a:pt x="413" y="384"/>
                  </a:lnTo>
                  <a:cubicBezTo>
                    <a:pt x="411" y="386"/>
                    <a:pt x="408" y="387"/>
                    <a:pt x="405" y="386"/>
                  </a:cubicBezTo>
                  <a:lnTo>
                    <a:pt x="405" y="386"/>
                  </a:lnTo>
                  <a:cubicBezTo>
                    <a:pt x="405" y="385"/>
                    <a:pt x="405" y="385"/>
                    <a:pt x="405" y="385"/>
                  </a:cubicBezTo>
                  <a:lnTo>
                    <a:pt x="405" y="385"/>
                  </a:lnTo>
                  <a:cubicBezTo>
                    <a:pt x="402" y="384"/>
                    <a:pt x="402" y="381"/>
                    <a:pt x="403" y="379"/>
                  </a:cubicBezTo>
                  <a:lnTo>
                    <a:pt x="403" y="379"/>
                  </a:lnTo>
                  <a:cubicBezTo>
                    <a:pt x="454" y="274"/>
                    <a:pt x="369" y="200"/>
                    <a:pt x="360" y="192"/>
                  </a:cubicBezTo>
                  <a:lnTo>
                    <a:pt x="360" y="192"/>
                  </a:lnTo>
                  <a:cubicBezTo>
                    <a:pt x="235" y="124"/>
                    <a:pt x="101" y="106"/>
                    <a:pt x="9" y="155"/>
                  </a:cubicBezTo>
                  <a:lnTo>
                    <a:pt x="9" y="155"/>
                  </a:lnTo>
                  <a:cubicBezTo>
                    <a:pt x="7" y="156"/>
                    <a:pt x="5" y="156"/>
                    <a:pt x="3" y="155"/>
                  </a:cubicBezTo>
                  <a:lnTo>
                    <a:pt x="3" y="155"/>
                  </a:lnTo>
                  <a:cubicBezTo>
                    <a:pt x="3" y="154"/>
                    <a:pt x="2" y="154"/>
                    <a:pt x="2" y="153"/>
                  </a:cubicBezTo>
                  <a:lnTo>
                    <a:pt x="2" y="153"/>
                  </a:lnTo>
                  <a:cubicBezTo>
                    <a:pt x="0" y="150"/>
                    <a:pt x="1" y="147"/>
                    <a:pt x="4" y="146"/>
                  </a:cubicBez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C1678A8-C401-B249-8CF3-9567620BC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959" y="5358679"/>
              <a:ext cx="2724943" cy="2588008"/>
            </a:xfrm>
            <a:custGeom>
              <a:avLst/>
              <a:gdLst>
                <a:gd name="connsiteX0" fmla="*/ 1945040 w 2724943"/>
                <a:gd name="connsiteY0" fmla="*/ 1878563 h 2588008"/>
                <a:gd name="connsiteX1" fmla="*/ 1960479 w 2724943"/>
                <a:gd name="connsiteY1" fmla="*/ 1886836 h 2588008"/>
                <a:gd name="connsiteX2" fmla="*/ 1818071 w 2724943"/>
                <a:gd name="connsiteY2" fmla="*/ 2064586 h 2588008"/>
                <a:gd name="connsiteX3" fmla="*/ 1479540 w 2724943"/>
                <a:gd name="connsiteY3" fmla="*/ 2330589 h 2588008"/>
                <a:gd name="connsiteX4" fmla="*/ 1245941 w 2724943"/>
                <a:gd name="connsiteY4" fmla="*/ 2487207 h 2588008"/>
                <a:gd name="connsiteX5" fmla="*/ 1439566 w 2724943"/>
                <a:gd name="connsiteY5" fmla="*/ 2283355 h 2588008"/>
                <a:gd name="connsiteX6" fmla="*/ 1759359 w 2724943"/>
                <a:gd name="connsiteY6" fmla="*/ 1994978 h 2588008"/>
                <a:gd name="connsiteX7" fmla="*/ 1945040 w 2724943"/>
                <a:gd name="connsiteY7" fmla="*/ 1878563 h 2588008"/>
                <a:gd name="connsiteX8" fmla="*/ 1801868 w 2724943"/>
                <a:gd name="connsiteY8" fmla="*/ 1748575 h 2588008"/>
                <a:gd name="connsiteX9" fmla="*/ 1814755 w 2724943"/>
                <a:gd name="connsiteY9" fmla="*/ 1757642 h 2588008"/>
                <a:gd name="connsiteX10" fmla="*/ 1665256 w 2724943"/>
                <a:gd name="connsiteY10" fmla="*/ 1909887 h 2588008"/>
                <a:gd name="connsiteX11" fmla="*/ 1323902 w 2724943"/>
                <a:gd name="connsiteY11" fmla="*/ 2123281 h 2588008"/>
                <a:gd name="connsiteX12" fmla="*/ 1092179 w 2724943"/>
                <a:gd name="connsiteY12" fmla="*/ 2245577 h 2588008"/>
                <a:gd name="connsiteX13" fmla="*/ 1291510 w 2724943"/>
                <a:gd name="connsiteY13" fmla="*/ 2077108 h 2588008"/>
                <a:gd name="connsiteX14" fmla="*/ 1617915 w 2724943"/>
                <a:gd name="connsiteY14" fmla="*/ 1840004 h 2588008"/>
                <a:gd name="connsiteX15" fmla="*/ 1801868 w 2724943"/>
                <a:gd name="connsiteY15" fmla="*/ 1748575 h 2588008"/>
                <a:gd name="connsiteX16" fmla="*/ 1714560 w 2724943"/>
                <a:gd name="connsiteY16" fmla="*/ 1628113 h 2588008"/>
                <a:gd name="connsiteX17" fmla="*/ 1734101 w 2724943"/>
                <a:gd name="connsiteY17" fmla="*/ 1628535 h 2588008"/>
                <a:gd name="connsiteX18" fmla="*/ 1745854 w 2724943"/>
                <a:gd name="connsiteY18" fmla="*/ 1638090 h 2588008"/>
                <a:gd name="connsiteX19" fmla="*/ 1594908 w 2724943"/>
                <a:gd name="connsiteY19" fmla="*/ 1769121 h 2588008"/>
                <a:gd name="connsiteX20" fmla="*/ 1260580 w 2724943"/>
                <a:gd name="connsiteY20" fmla="*/ 1945077 h 2588008"/>
                <a:gd name="connsiteX21" fmla="*/ 1036032 w 2724943"/>
                <a:gd name="connsiteY21" fmla="*/ 2042415 h 2588008"/>
                <a:gd name="connsiteX22" fmla="*/ 1234383 w 2724943"/>
                <a:gd name="connsiteY22" fmla="*/ 1897656 h 2588008"/>
                <a:gd name="connsiteX23" fmla="*/ 1554988 w 2724943"/>
                <a:gd name="connsiteY23" fmla="*/ 1700485 h 2588008"/>
                <a:gd name="connsiteX24" fmla="*/ 1714560 w 2724943"/>
                <a:gd name="connsiteY24" fmla="*/ 1628113 h 2588008"/>
                <a:gd name="connsiteX25" fmla="*/ 1628634 w 2724943"/>
                <a:gd name="connsiteY25" fmla="*/ 1456309 h 2588008"/>
                <a:gd name="connsiteX26" fmla="*/ 1646798 w 2724943"/>
                <a:gd name="connsiteY26" fmla="*/ 1456624 h 2588008"/>
                <a:gd name="connsiteX27" fmla="*/ 1657995 w 2724943"/>
                <a:gd name="connsiteY27" fmla="*/ 1465379 h 2588008"/>
                <a:gd name="connsiteX28" fmla="*/ 1518176 w 2724943"/>
                <a:gd name="connsiteY28" fmla="*/ 1588924 h 2588008"/>
                <a:gd name="connsiteX29" fmla="*/ 1207328 w 2724943"/>
                <a:gd name="connsiteY29" fmla="*/ 1752402 h 2588008"/>
                <a:gd name="connsiteX30" fmla="*/ 997600 w 2724943"/>
                <a:gd name="connsiteY30" fmla="*/ 1844749 h 2588008"/>
                <a:gd name="connsiteX31" fmla="*/ 1182360 w 2724943"/>
                <a:gd name="connsiteY31" fmla="*/ 1708725 h 2588008"/>
                <a:gd name="connsiteX32" fmla="*/ 1480724 w 2724943"/>
                <a:gd name="connsiteY32" fmla="*/ 1522784 h 2588008"/>
                <a:gd name="connsiteX33" fmla="*/ 1628634 w 2724943"/>
                <a:gd name="connsiteY33" fmla="*/ 1456309 h 2588008"/>
                <a:gd name="connsiteX34" fmla="*/ 1493500 w 2724943"/>
                <a:gd name="connsiteY34" fmla="*/ 1319539 h 2588008"/>
                <a:gd name="connsiteX35" fmla="*/ 1528749 w 2724943"/>
                <a:gd name="connsiteY35" fmla="*/ 1329117 h 2588008"/>
                <a:gd name="connsiteX36" fmla="*/ 1389619 w 2724943"/>
                <a:gd name="connsiteY36" fmla="*/ 1432936 h 2588008"/>
                <a:gd name="connsiteX37" fmla="*/ 1088999 w 2724943"/>
                <a:gd name="connsiteY37" fmla="*/ 1561475 h 2588008"/>
                <a:gd name="connsiteX38" fmla="*/ 887758 w 2724943"/>
                <a:gd name="connsiteY38" fmla="*/ 1630688 h 2588008"/>
                <a:gd name="connsiteX39" fmla="*/ 1067881 w 2724943"/>
                <a:gd name="connsiteY39" fmla="*/ 1519453 h 2588008"/>
                <a:gd name="connsiteX40" fmla="*/ 1358563 w 2724943"/>
                <a:gd name="connsiteY40" fmla="*/ 1371139 h 2588008"/>
                <a:gd name="connsiteX41" fmla="*/ 1493500 w 2724943"/>
                <a:gd name="connsiteY41" fmla="*/ 1319539 h 2588008"/>
                <a:gd name="connsiteX42" fmla="*/ 1381601 w 2724943"/>
                <a:gd name="connsiteY42" fmla="*/ 1153832 h 2588008"/>
                <a:gd name="connsiteX43" fmla="*/ 1413437 w 2724943"/>
                <a:gd name="connsiteY43" fmla="*/ 1163324 h 2588008"/>
                <a:gd name="connsiteX44" fmla="*/ 1281745 w 2724943"/>
                <a:gd name="connsiteY44" fmla="*/ 1259180 h 2588008"/>
                <a:gd name="connsiteX45" fmla="*/ 998484 w 2724943"/>
                <a:gd name="connsiteY45" fmla="*/ 1377445 h 2588008"/>
                <a:gd name="connsiteX46" fmla="*/ 808401 w 2724943"/>
                <a:gd name="connsiteY46" fmla="*/ 1439689 h 2588008"/>
                <a:gd name="connsiteX47" fmla="*/ 979848 w 2724943"/>
                <a:gd name="connsiteY47" fmla="*/ 1337608 h 2588008"/>
                <a:gd name="connsiteX48" fmla="*/ 1255655 w 2724943"/>
                <a:gd name="connsiteY48" fmla="*/ 1199426 h 2588008"/>
                <a:gd name="connsiteX49" fmla="*/ 1381601 w 2724943"/>
                <a:gd name="connsiteY49" fmla="*/ 1153832 h 2588008"/>
                <a:gd name="connsiteX50" fmla="*/ 2724470 w 2724943"/>
                <a:gd name="connsiteY50" fmla="*/ 1125198 h 2588008"/>
                <a:gd name="connsiteX51" fmla="*/ 2549760 w 2724943"/>
                <a:gd name="connsiteY51" fmla="*/ 1344831 h 2588008"/>
                <a:gd name="connsiteX52" fmla="*/ 2255250 w 2724943"/>
                <a:gd name="connsiteY52" fmla="*/ 1659306 h 2588008"/>
                <a:gd name="connsiteX53" fmla="*/ 2064318 w 2724943"/>
                <a:gd name="connsiteY53" fmla="*/ 1785345 h 2588008"/>
                <a:gd name="connsiteX54" fmla="*/ 2190358 w 2724943"/>
                <a:gd name="connsiteY54" fmla="*/ 1594414 h 2588008"/>
                <a:gd name="connsiteX55" fmla="*/ 2506083 w 2724943"/>
                <a:gd name="connsiteY55" fmla="*/ 1301154 h 2588008"/>
                <a:gd name="connsiteX56" fmla="*/ 2724470 w 2724943"/>
                <a:gd name="connsiteY56" fmla="*/ 1125198 h 2588008"/>
                <a:gd name="connsiteX57" fmla="*/ 1230442 w 2724943"/>
                <a:gd name="connsiteY57" fmla="*/ 1026168 h 2588008"/>
                <a:gd name="connsiteX58" fmla="*/ 1259682 w 2724943"/>
                <a:gd name="connsiteY58" fmla="*/ 1036799 h 2588008"/>
                <a:gd name="connsiteX59" fmla="*/ 1129033 w 2724943"/>
                <a:gd name="connsiteY59" fmla="*/ 1116921 h 2588008"/>
                <a:gd name="connsiteX60" fmla="*/ 852802 w 2724943"/>
                <a:gd name="connsiteY60" fmla="*/ 1204438 h 2588008"/>
                <a:gd name="connsiteX61" fmla="*/ 669892 w 2724943"/>
                <a:gd name="connsiteY61" fmla="*/ 1247580 h 2588008"/>
                <a:gd name="connsiteX62" fmla="*/ 839115 w 2724943"/>
                <a:gd name="connsiteY62" fmla="*/ 1166226 h 2588008"/>
                <a:gd name="connsiteX63" fmla="*/ 1107880 w 2724943"/>
                <a:gd name="connsiteY63" fmla="*/ 1058987 h 2588008"/>
                <a:gd name="connsiteX64" fmla="*/ 1230442 w 2724943"/>
                <a:gd name="connsiteY64" fmla="*/ 1026168 h 2588008"/>
                <a:gd name="connsiteX65" fmla="*/ 2559791 w 2724943"/>
                <a:gd name="connsiteY65" fmla="*/ 970203 h 2588008"/>
                <a:gd name="connsiteX66" fmla="*/ 2407109 w 2724943"/>
                <a:gd name="connsiteY66" fmla="*/ 1183517 h 2588008"/>
                <a:gd name="connsiteX67" fmla="*/ 2150157 w 2724943"/>
                <a:gd name="connsiteY67" fmla="*/ 1491638 h 2588008"/>
                <a:gd name="connsiteX68" fmla="*/ 1978856 w 2724943"/>
                <a:gd name="connsiteY68" fmla="*/ 1617631 h 2588008"/>
                <a:gd name="connsiteX69" fmla="*/ 2086850 w 2724943"/>
                <a:gd name="connsiteY69" fmla="*/ 1434256 h 2588008"/>
                <a:gd name="connsiteX70" fmla="*/ 2364905 w 2724943"/>
                <a:gd name="connsiteY70" fmla="*/ 1144846 h 2588008"/>
                <a:gd name="connsiteX71" fmla="*/ 2559791 w 2724943"/>
                <a:gd name="connsiteY71" fmla="*/ 970203 h 2588008"/>
                <a:gd name="connsiteX72" fmla="*/ 1026961 w 2724943"/>
                <a:gd name="connsiteY72" fmla="*/ 898791 h 2588008"/>
                <a:gd name="connsiteX73" fmla="*/ 1054751 w 2724943"/>
                <a:gd name="connsiteY73" fmla="*/ 912050 h 2588008"/>
                <a:gd name="connsiteX74" fmla="*/ 923607 w 2724943"/>
                <a:gd name="connsiteY74" fmla="*/ 978190 h 2588008"/>
                <a:gd name="connsiteX75" fmla="*/ 655074 w 2724943"/>
                <a:gd name="connsiteY75" fmla="*/ 1041833 h 2588008"/>
                <a:gd name="connsiteX76" fmla="*/ 477717 w 2724943"/>
                <a:gd name="connsiteY76" fmla="*/ 1071783 h 2588008"/>
                <a:gd name="connsiteX77" fmla="*/ 645082 w 2724943"/>
                <a:gd name="connsiteY77" fmla="*/ 1004396 h 2588008"/>
                <a:gd name="connsiteX78" fmla="*/ 907370 w 2724943"/>
                <a:gd name="connsiteY78" fmla="*/ 922034 h 2588008"/>
                <a:gd name="connsiteX79" fmla="*/ 1026961 w 2724943"/>
                <a:gd name="connsiteY79" fmla="*/ 898791 h 2588008"/>
                <a:gd name="connsiteX80" fmla="*/ 2400505 w 2724943"/>
                <a:gd name="connsiteY80" fmla="*/ 810941 h 2588008"/>
                <a:gd name="connsiteX81" fmla="*/ 2269413 w 2724943"/>
                <a:gd name="connsiteY81" fmla="*/ 1015909 h 2588008"/>
                <a:gd name="connsiteX82" fmla="*/ 2044683 w 2724943"/>
                <a:gd name="connsiteY82" fmla="*/ 1319013 h 2588008"/>
                <a:gd name="connsiteX83" fmla="*/ 1891117 w 2724943"/>
                <a:gd name="connsiteY83" fmla="*/ 1446962 h 2588008"/>
                <a:gd name="connsiteX84" fmla="*/ 1982258 w 2724943"/>
                <a:gd name="connsiteY84" fmla="*/ 1268081 h 2588008"/>
                <a:gd name="connsiteX85" fmla="*/ 2226964 w 2724943"/>
                <a:gd name="connsiteY85" fmla="*/ 983611 h 2588008"/>
                <a:gd name="connsiteX86" fmla="*/ 2400505 w 2724943"/>
                <a:gd name="connsiteY86" fmla="*/ 810941 h 2588008"/>
                <a:gd name="connsiteX87" fmla="*/ 862436 w 2724943"/>
                <a:gd name="connsiteY87" fmla="*/ 794301 h 2588008"/>
                <a:gd name="connsiteX88" fmla="*/ 905273 w 2724943"/>
                <a:gd name="connsiteY88" fmla="*/ 808594 h 2588008"/>
                <a:gd name="connsiteX89" fmla="*/ 777245 w 2724943"/>
                <a:gd name="connsiteY89" fmla="*/ 865171 h 2588008"/>
                <a:gd name="connsiteX90" fmla="*/ 517461 w 2724943"/>
                <a:gd name="connsiteY90" fmla="*/ 910679 h 2588008"/>
                <a:gd name="connsiteX91" fmla="*/ 345929 w 2724943"/>
                <a:gd name="connsiteY91" fmla="*/ 929129 h 2588008"/>
                <a:gd name="connsiteX92" fmla="*/ 508760 w 2724943"/>
                <a:gd name="connsiteY92" fmla="*/ 875011 h 2588008"/>
                <a:gd name="connsiteX93" fmla="*/ 766059 w 2724943"/>
                <a:gd name="connsiteY93" fmla="*/ 809824 h 2588008"/>
                <a:gd name="connsiteX94" fmla="*/ 862436 w 2724943"/>
                <a:gd name="connsiteY94" fmla="*/ 794301 h 2588008"/>
                <a:gd name="connsiteX95" fmla="*/ 680012 w 2724943"/>
                <a:gd name="connsiteY95" fmla="*/ 693100 h 2588008"/>
                <a:gd name="connsiteX96" fmla="*/ 721057 w 2724943"/>
                <a:gd name="connsiteY96" fmla="*/ 710745 h 2588008"/>
                <a:gd name="connsiteX97" fmla="*/ 591041 w 2724943"/>
                <a:gd name="connsiteY97" fmla="*/ 756715 h 2588008"/>
                <a:gd name="connsiteX98" fmla="*/ 332260 w 2724943"/>
                <a:gd name="connsiteY98" fmla="*/ 782254 h 2588008"/>
                <a:gd name="connsiteX99" fmla="*/ 164740 w 2724943"/>
                <a:gd name="connsiteY99" fmla="*/ 786085 h 2588008"/>
                <a:gd name="connsiteX100" fmla="*/ 328510 w 2724943"/>
                <a:gd name="connsiteY100" fmla="*/ 745222 h 2588008"/>
                <a:gd name="connsiteX101" fmla="*/ 583540 w 2724943"/>
                <a:gd name="connsiteY101" fmla="*/ 700529 h 2588008"/>
                <a:gd name="connsiteX102" fmla="*/ 680012 w 2724943"/>
                <a:gd name="connsiteY102" fmla="*/ 693100 h 2588008"/>
                <a:gd name="connsiteX103" fmla="*/ 2213852 w 2724943"/>
                <a:gd name="connsiteY103" fmla="*/ 683432 h 2588008"/>
                <a:gd name="connsiteX104" fmla="*/ 2105693 w 2724943"/>
                <a:gd name="connsiteY104" fmla="*/ 884268 h 2588008"/>
                <a:gd name="connsiteX105" fmla="*/ 1916725 w 2724943"/>
                <a:gd name="connsiteY105" fmla="*/ 1181156 h 2588008"/>
                <a:gd name="connsiteX106" fmla="*/ 1782459 w 2724943"/>
                <a:gd name="connsiteY106" fmla="*/ 1310889 h 2588008"/>
                <a:gd name="connsiteX107" fmla="*/ 1854565 w 2724943"/>
                <a:gd name="connsiteY107" fmla="*/ 1138744 h 2588008"/>
                <a:gd name="connsiteX108" fmla="*/ 2064667 w 2724943"/>
                <a:gd name="connsiteY108" fmla="*/ 856825 h 2588008"/>
                <a:gd name="connsiteX109" fmla="*/ 2213852 w 2724943"/>
                <a:gd name="connsiteY109" fmla="*/ 683432 h 2588008"/>
                <a:gd name="connsiteX110" fmla="*/ 624720 w 2724943"/>
                <a:gd name="connsiteY110" fmla="*/ 590587 h 2588008"/>
                <a:gd name="connsiteX111" fmla="*/ 785094 w 2724943"/>
                <a:gd name="connsiteY111" fmla="*/ 645414 h 2588008"/>
                <a:gd name="connsiteX112" fmla="*/ 939252 w 2724943"/>
                <a:gd name="connsiteY112" fmla="*/ 713946 h 2588008"/>
                <a:gd name="connsiteX113" fmla="*/ 1232650 w 2724943"/>
                <a:gd name="connsiteY113" fmla="*/ 883409 h 2588008"/>
                <a:gd name="connsiteX114" fmla="*/ 1498697 w 2724943"/>
                <a:gd name="connsiteY114" fmla="*/ 1092746 h 2588008"/>
                <a:gd name="connsiteX115" fmla="*/ 1732420 w 2724943"/>
                <a:gd name="connsiteY115" fmla="*/ 1339464 h 2588008"/>
                <a:gd name="connsiteX116" fmla="*/ 1783392 w 2724943"/>
                <a:gd name="connsiteY116" fmla="*/ 1406751 h 2588008"/>
                <a:gd name="connsiteX117" fmla="*/ 1833120 w 2724943"/>
                <a:gd name="connsiteY117" fmla="*/ 1476530 h 2588008"/>
                <a:gd name="connsiteX118" fmla="*/ 1856741 w 2724943"/>
                <a:gd name="connsiteY118" fmla="*/ 1510173 h 2588008"/>
                <a:gd name="connsiteX119" fmla="*/ 1879119 w 2724943"/>
                <a:gd name="connsiteY119" fmla="*/ 1546309 h 2588008"/>
                <a:gd name="connsiteX120" fmla="*/ 1901497 w 2724943"/>
                <a:gd name="connsiteY120" fmla="*/ 1582444 h 2588008"/>
                <a:gd name="connsiteX121" fmla="*/ 1912685 w 2724943"/>
                <a:gd name="connsiteY121" fmla="*/ 1601135 h 2588008"/>
                <a:gd name="connsiteX122" fmla="*/ 1922631 w 2724943"/>
                <a:gd name="connsiteY122" fmla="*/ 1619826 h 2588008"/>
                <a:gd name="connsiteX123" fmla="*/ 1963657 w 2724943"/>
                <a:gd name="connsiteY123" fmla="*/ 1693343 h 2588008"/>
                <a:gd name="connsiteX124" fmla="*/ 2000953 w 2724943"/>
                <a:gd name="connsiteY124" fmla="*/ 1770598 h 2588008"/>
                <a:gd name="connsiteX125" fmla="*/ 2019601 w 2724943"/>
                <a:gd name="connsiteY125" fmla="*/ 1809226 h 2588008"/>
                <a:gd name="connsiteX126" fmla="*/ 2035763 w 2724943"/>
                <a:gd name="connsiteY126" fmla="*/ 1847853 h 2588008"/>
                <a:gd name="connsiteX127" fmla="*/ 2066843 w 2724943"/>
                <a:gd name="connsiteY127" fmla="*/ 1927601 h 2588008"/>
                <a:gd name="connsiteX128" fmla="*/ 2204840 w 2724943"/>
                <a:gd name="connsiteY128" fmla="*/ 2588008 h 2588008"/>
                <a:gd name="connsiteX129" fmla="*/ 2035763 w 2724943"/>
                <a:gd name="connsiteY129" fmla="*/ 1938815 h 2588008"/>
                <a:gd name="connsiteX130" fmla="*/ 2000953 w 2724943"/>
                <a:gd name="connsiteY130" fmla="*/ 1862806 h 2588008"/>
                <a:gd name="connsiteX131" fmla="*/ 1984792 w 2724943"/>
                <a:gd name="connsiteY131" fmla="*/ 1824178 h 2588008"/>
                <a:gd name="connsiteX132" fmla="*/ 1966143 w 2724943"/>
                <a:gd name="connsiteY132" fmla="*/ 1788043 h 2588008"/>
                <a:gd name="connsiteX133" fmla="*/ 1927604 w 2724943"/>
                <a:gd name="connsiteY133" fmla="*/ 1713280 h 2588008"/>
                <a:gd name="connsiteX134" fmla="*/ 1886578 w 2724943"/>
                <a:gd name="connsiteY134" fmla="*/ 1641009 h 2588008"/>
                <a:gd name="connsiteX135" fmla="*/ 1696367 w 2724943"/>
                <a:gd name="connsiteY135" fmla="*/ 1366877 h 2588008"/>
                <a:gd name="connsiteX136" fmla="*/ 1470103 w 2724943"/>
                <a:gd name="connsiteY136" fmla="*/ 1122651 h 2588008"/>
                <a:gd name="connsiteX137" fmla="*/ 1407942 w 2724943"/>
                <a:gd name="connsiteY137" fmla="*/ 1066579 h 2588008"/>
                <a:gd name="connsiteX138" fmla="*/ 1344539 w 2724943"/>
                <a:gd name="connsiteY138" fmla="*/ 1012999 h 2588008"/>
                <a:gd name="connsiteX139" fmla="*/ 1279892 w 2724943"/>
                <a:gd name="connsiteY139" fmla="*/ 961911 h 2588008"/>
                <a:gd name="connsiteX140" fmla="*/ 1212758 w 2724943"/>
                <a:gd name="connsiteY140" fmla="*/ 910823 h 2588008"/>
                <a:gd name="connsiteX141" fmla="*/ 929306 w 2724943"/>
                <a:gd name="connsiteY141" fmla="*/ 732637 h 2588008"/>
                <a:gd name="connsiteX142" fmla="*/ 780121 w 2724943"/>
                <a:gd name="connsiteY142" fmla="*/ 656628 h 2588008"/>
                <a:gd name="connsiteX143" fmla="*/ 703042 w 2724943"/>
                <a:gd name="connsiteY143" fmla="*/ 621739 h 2588008"/>
                <a:gd name="connsiteX144" fmla="*/ 624720 w 2724943"/>
                <a:gd name="connsiteY144" fmla="*/ 590587 h 2588008"/>
                <a:gd name="connsiteX145" fmla="*/ 462292 w 2724943"/>
                <a:gd name="connsiteY145" fmla="*/ 590551 h 2588008"/>
                <a:gd name="connsiteX146" fmla="*/ 556332 w 2724943"/>
                <a:gd name="connsiteY146" fmla="*/ 611452 h 2588008"/>
                <a:gd name="connsiteX147" fmla="*/ 425066 w 2724943"/>
                <a:gd name="connsiteY147" fmla="*/ 644996 h 2588008"/>
                <a:gd name="connsiteX148" fmla="*/ 167535 w 2724943"/>
                <a:gd name="connsiteY148" fmla="*/ 649788 h 2588008"/>
                <a:gd name="connsiteX149" fmla="*/ 15 w 2724943"/>
                <a:gd name="connsiteY149" fmla="*/ 642600 h 2588008"/>
                <a:gd name="connsiteX150" fmla="*/ 165035 w 2724943"/>
                <a:gd name="connsiteY150" fmla="*/ 615046 h 2588008"/>
                <a:gd name="connsiteX151" fmla="*/ 421316 w 2724943"/>
                <a:gd name="connsiteY151" fmla="*/ 592283 h 2588008"/>
                <a:gd name="connsiteX152" fmla="*/ 462292 w 2724943"/>
                <a:gd name="connsiteY152" fmla="*/ 590551 h 2588008"/>
                <a:gd name="connsiteX153" fmla="*/ 2010620 w 2724943"/>
                <a:gd name="connsiteY153" fmla="*/ 568133 h 2588008"/>
                <a:gd name="connsiteX154" fmla="*/ 1924126 w 2724943"/>
                <a:gd name="connsiteY154" fmla="*/ 764446 h 2588008"/>
                <a:gd name="connsiteX155" fmla="*/ 1767433 w 2724943"/>
                <a:gd name="connsiteY155" fmla="*/ 1054537 h 2588008"/>
                <a:gd name="connsiteX156" fmla="*/ 1650854 w 2724943"/>
                <a:gd name="connsiteY156" fmla="*/ 1184578 h 2588008"/>
                <a:gd name="connsiteX157" fmla="*/ 1707263 w 2724943"/>
                <a:gd name="connsiteY157" fmla="*/ 1019526 h 2588008"/>
                <a:gd name="connsiteX158" fmla="*/ 1884013 w 2724943"/>
                <a:gd name="connsiteY158" fmla="*/ 740688 h 2588008"/>
                <a:gd name="connsiteX159" fmla="*/ 2010620 w 2724943"/>
                <a:gd name="connsiteY159" fmla="*/ 568133 h 2588008"/>
                <a:gd name="connsiteX160" fmla="*/ 1808751 w 2724943"/>
                <a:gd name="connsiteY160" fmla="*/ 458292 h 2588008"/>
                <a:gd name="connsiteX161" fmla="*/ 1745159 w 2724943"/>
                <a:gd name="connsiteY161" fmla="*/ 646271 h 2588008"/>
                <a:gd name="connsiteX162" fmla="*/ 1624208 w 2724943"/>
                <a:gd name="connsiteY162" fmla="*/ 930106 h 2588008"/>
                <a:gd name="connsiteX163" fmla="*/ 1526948 w 2724943"/>
                <a:gd name="connsiteY163" fmla="*/ 1060819 h 2588008"/>
                <a:gd name="connsiteX164" fmla="*/ 1564356 w 2724943"/>
                <a:gd name="connsiteY164" fmla="*/ 902718 h 2588008"/>
                <a:gd name="connsiteX165" fmla="*/ 1705257 w 2724943"/>
                <a:gd name="connsiteY165" fmla="*/ 628843 h 2588008"/>
                <a:gd name="connsiteX166" fmla="*/ 1808751 w 2724943"/>
                <a:gd name="connsiteY166" fmla="*/ 458292 h 2588008"/>
                <a:gd name="connsiteX167" fmla="*/ 1605522 w 2724943"/>
                <a:gd name="connsiteY167" fmla="*/ 345979 h 2588008"/>
                <a:gd name="connsiteX168" fmla="*/ 1562739 w 2724943"/>
                <a:gd name="connsiteY168" fmla="*/ 528510 h 2588008"/>
                <a:gd name="connsiteX169" fmla="*/ 1475915 w 2724943"/>
                <a:gd name="connsiteY169" fmla="*/ 804170 h 2588008"/>
                <a:gd name="connsiteX170" fmla="*/ 1395383 w 2724943"/>
                <a:gd name="connsiteY170" fmla="*/ 937033 h 2588008"/>
                <a:gd name="connsiteX171" fmla="*/ 1416774 w 2724943"/>
                <a:gd name="connsiteY171" fmla="*/ 784303 h 2588008"/>
                <a:gd name="connsiteX172" fmla="*/ 1523731 w 2724943"/>
                <a:gd name="connsiteY172" fmla="*/ 514852 h 2588008"/>
                <a:gd name="connsiteX173" fmla="*/ 1605522 w 2724943"/>
                <a:gd name="connsiteY173" fmla="*/ 345979 h 2588008"/>
                <a:gd name="connsiteX174" fmla="*/ 24461 w 2724943"/>
                <a:gd name="connsiteY174" fmla="*/ 250932 h 2588008"/>
                <a:gd name="connsiteX175" fmla="*/ 182412 w 2724943"/>
                <a:gd name="connsiteY175" fmla="*/ 308598 h 2588008"/>
                <a:gd name="connsiteX176" fmla="*/ 419960 w 2724943"/>
                <a:gd name="connsiteY176" fmla="*/ 413902 h 2588008"/>
                <a:gd name="connsiteX177" fmla="*/ 529407 w 2724943"/>
                <a:gd name="connsiteY177" fmla="*/ 497894 h 2588008"/>
                <a:gd name="connsiteX178" fmla="*/ 396330 w 2724943"/>
                <a:gd name="connsiteY178" fmla="*/ 464047 h 2588008"/>
                <a:gd name="connsiteX179" fmla="*/ 167488 w 2724943"/>
                <a:gd name="connsiteY179" fmla="*/ 342446 h 2588008"/>
                <a:gd name="connsiteX180" fmla="*/ 24461 w 2724943"/>
                <a:gd name="connsiteY180" fmla="*/ 250932 h 2588008"/>
                <a:gd name="connsiteX181" fmla="*/ 1402423 w 2724943"/>
                <a:gd name="connsiteY181" fmla="*/ 229438 h 2588008"/>
                <a:gd name="connsiteX182" fmla="*/ 1382456 w 2724943"/>
                <a:gd name="connsiteY182" fmla="*/ 407814 h 2588008"/>
                <a:gd name="connsiteX183" fmla="*/ 1331291 w 2724943"/>
                <a:gd name="connsiteY183" fmla="*/ 678497 h 2588008"/>
                <a:gd name="connsiteX184" fmla="*/ 1270143 w 2724943"/>
                <a:gd name="connsiteY184" fmla="*/ 811967 h 2588008"/>
                <a:gd name="connsiteX185" fmla="*/ 1273887 w 2724943"/>
                <a:gd name="connsiteY185" fmla="*/ 666023 h 2588008"/>
                <a:gd name="connsiteX186" fmla="*/ 1343770 w 2724943"/>
                <a:gd name="connsiteY186" fmla="*/ 399082 h 2588008"/>
                <a:gd name="connsiteX187" fmla="*/ 1402423 w 2724943"/>
                <a:gd name="connsiteY187" fmla="*/ 229438 h 2588008"/>
                <a:gd name="connsiteX188" fmla="*/ 1177218 w 2724943"/>
                <a:gd name="connsiteY188" fmla="*/ 163552 h 2588008"/>
                <a:gd name="connsiteX189" fmla="*/ 1178480 w 2724943"/>
                <a:gd name="connsiteY189" fmla="*/ 336138 h 2588008"/>
                <a:gd name="connsiteX190" fmla="*/ 1162081 w 2724943"/>
                <a:gd name="connsiteY190" fmla="*/ 601271 h 2588008"/>
                <a:gd name="connsiteX191" fmla="*/ 1119193 w 2724943"/>
                <a:gd name="connsiteY191" fmla="*/ 736338 h 2588008"/>
                <a:gd name="connsiteX192" fmla="*/ 1105317 w 2724943"/>
                <a:gd name="connsiteY192" fmla="*/ 596268 h 2588008"/>
                <a:gd name="connsiteX193" fmla="*/ 1140637 w 2724943"/>
                <a:gd name="connsiteY193" fmla="*/ 332386 h 2588008"/>
                <a:gd name="connsiteX194" fmla="*/ 1177218 w 2724943"/>
                <a:gd name="connsiteY194" fmla="*/ 163552 h 2588008"/>
                <a:gd name="connsiteX195" fmla="*/ 932529 w 2724943"/>
                <a:gd name="connsiteY195" fmla="*/ 107392 h 2588008"/>
                <a:gd name="connsiteX196" fmla="*/ 957076 w 2724943"/>
                <a:gd name="connsiteY196" fmla="*/ 276308 h 2588008"/>
                <a:gd name="connsiteX197" fmla="*/ 975164 w 2724943"/>
                <a:gd name="connsiteY197" fmla="*/ 535312 h 2588008"/>
                <a:gd name="connsiteX198" fmla="*/ 951908 w 2724943"/>
                <a:gd name="connsiteY198" fmla="*/ 670445 h 2588008"/>
                <a:gd name="connsiteX199" fmla="*/ 918317 w 2724943"/>
                <a:gd name="connsiteY199" fmla="*/ 536563 h 2588008"/>
                <a:gd name="connsiteX200" fmla="*/ 918317 w 2724943"/>
                <a:gd name="connsiteY200" fmla="*/ 276308 h 2588008"/>
                <a:gd name="connsiteX201" fmla="*/ 932529 w 2724943"/>
                <a:gd name="connsiteY201" fmla="*/ 107392 h 2588008"/>
                <a:gd name="connsiteX202" fmla="*/ 696861 w 2724943"/>
                <a:gd name="connsiteY202" fmla="*/ 53734 h 2588008"/>
                <a:gd name="connsiteX203" fmla="*/ 741874 w 2724943"/>
                <a:gd name="connsiteY203" fmla="*/ 213611 h 2588008"/>
                <a:gd name="connsiteX204" fmla="*/ 795641 w 2724943"/>
                <a:gd name="connsiteY204" fmla="*/ 467166 h 2588008"/>
                <a:gd name="connsiteX205" fmla="*/ 790639 w 2724943"/>
                <a:gd name="connsiteY205" fmla="*/ 603312 h 2588008"/>
                <a:gd name="connsiteX206" fmla="*/ 740624 w 2724943"/>
                <a:gd name="connsiteY206" fmla="*/ 475910 h 2588008"/>
                <a:gd name="connsiteX207" fmla="*/ 706864 w 2724943"/>
                <a:gd name="connsiteY207" fmla="*/ 221105 h 2588008"/>
                <a:gd name="connsiteX208" fmla="*/ 696861 w 2724943"/>
                <a:gd name="connsiteY208" fmla="*/ 53734 h 2588008"/>
                <a:gd name="connsiteX209" fmla="*/ 464968 w 2724943"/>
                <a:gd name="connsiteY209" fmla="*/ 63 h 2588008"/>
                <a:gd name="connsiteX210" fmla="*/ 533345 w 2724943"/>
                <a:gd name="connsiteY210" fmla="*/ 154308 h 2588008"/>
                <a:gd name="connsiteX211" fmla="*/ 620370 w 2724943"/>
                <a:gd name="connsiteY211" fmla="*/ 399360 h 2588008"/>
                <a:gd name="connsiteX212" fmla="*/ 634045 w 2724943"/>
                <a:gd name="connsiteY212" fmla="*/ 536191 h 2588008"/>
                <a:gd name="connsiteX213" fmla="*/ 566911 w 2724943"/>
                <a:gd name="connsiteY213" fmla="*/ 415531 h 2588008"/>
                <a:gd name="connsiteX214" fmla="*/ 497291 w 2724943"/>
                <a:gd name="connsiteY214" fmla="*/ 165504 h 2588008"/>
                <a:gd name="connsiteX215" fmla="*/ 464968 w 2724943"/>
                <a:gd name="connsiteY215" fmla="*/ 63 h 258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2724943" h="2588008">
                  <a:moveTo>
                    <a:pt x="1945040" y="1878563"/>
                  </a:moveTo>
                  <a:cubicBezTo>
                    <a:pt x="1952437" y="1879378"/>
                    <a:pt x="1957044" y="1882797"/>
                    <a:pt x="1960479" y="1886836"/>
                  </a:cubicBezTo>
                  <a:cubicBezTo>
                    <a:pt x="1972971" y="1901752"/>
                    <a:pt x="1974220" y="1934070"/>
                    <a:pt x="1818071" y="2064586"/>
                  </a:cubicBezTo>
                  <a:cubicBezTo>
                    <a:pt x="1741870" y="2130465"/>
                    <a:pt x="1601961" y="2239849"/>
                    <a:pt x="1479540" y="2330589"/>
                  </a:cubicBezTo>
                  <a:cubicBezTo>
                    <a:pt x="1358368" y="2421328"/>
                    <a:pt x="1253436" y="2494665"/>
                    <a:pt x="1245941" y="2487207"/>
                  </a:cubicBezTo>
                  <a:cubicBezTo>
                    <a:pt x="1239695" y="2478506"/>
                    <a:pt x="1329637" y="2389010"/>
                    <a:pt x="1439566" y="2283355"/>
                  </a:cubicBezTo>
                  <a:cubicBezTo>
                    <a:pt x="1550744" y="2180185"/>
                    <a:pt x="1681909" y="2059614"/>
                    <a:pt x="1759359" y="1994978"/>
                  </a:cubicBezTo>
                  <a:cubicBezTo>
                    <a:pt x="1875534" y="1897091"/>
                    <a:pt x="1922847" y="1876115"/>
                    <a:pt x="1945040" y="1878563"/>
                  </a:cubicBezTo>
                  <a:close/>
                  <a:moveTo>
                    <a:pt x="1801868" y="1748575"/>
                  </a:moveTo>
                  <a:cubicBezTo>
                    <a:pt x="1808526" y="1749998"/>
                    <a:pt x="1812263" y="1753586"/>
                    <a:pt x="1814755" y="1757642"/>
                  </a:cubicBezTo>
                  <a:cubicBezTo>
                    <a:pt x="1825967" y="1773864"/>
                    <a:pt x="1822230" y="1803814"/>
                    <a:pt x="1665256" y="1909887"/>
                  </a:cubicBezTo>
                  <a:cubicBezTo>
                    <a:pt x="1586770" y="1963548"/>
                    <a:pt x="1445992" y="2050902"/>
                    <a:pt x="1323902" y="2123281"/>
                  </a:cubicBezTo>
                  <a:cubicBezTo>
                    <a:pt x="1200565" y="2196908"/>
                    <a:pt x="1097162" y="2253064"/>
                    <a:pt x="1092179" y="2245577"/>
                  </a:cubicBezTo>
                  <a:cubicBezTo>
                    <a:pt x="1085950" y="2238089"/>
                    <a:pt x="1178141" y="2163214"/>
                    <a:pt x="1291510" y="2077108"/>
                  </a:cubicBezTo>
                  <a:cubicBezTo>
                    <a:pt x="1404880" y="1989754"/>
                    <a:pt x="1538183" y="1892417"/>
                    <a:pt x="1617915" y="1840004"/>
                  </a:cubicBezTo>
                  <a:cubicBezTo>
                    <a:pt x="1735646" y="1759513"/>
                    <a:pt x="1781896" y="1744305"/>
                    <a:pt x="1801868" y="1748575"/>
                  </a:cubicBezTo>
                  <a:close/>
                  <a:moveTo>
                    <a:pt x="1714560" y="1628113"/>
                  </a:moveTo>
                  <a:cubicBezTo>
                    <a:pt x="1723162" y="1626817"/>
                    <a:pt x="1729437" y="1627161"/>
                    <a:pt x="1734101" y="1628535"/>
                  </a:cubicBezTo>
                  <a:cubicBezTo>
                    <a:pt x="1740318" y="1630368"/>
                    <a:pt x="1743671" y="1634034"/>
                    <a:pt x="1745854" y="1638090"/>
                  </a:cubicBezTo>
                  <a:cubicBezTo>
                    <a:pt x="1754587" y="1653065"/>
                    <a:pt x="1749597" y="1681767"/>
                    <a:pt x="1594908" y="1769121"/>
                  </a:cubicBezTo>
                  <a:cubicBezTo>
                    <a:pt x="1518811" y="1814046"/>
                    <a:pt x="1380339" y="1885177"/>
                    <a:pt x="1260580" y="1945077"/>
                  </a:cubicBezTo>
                  <a:cubicBezTo>
                    <a:pt x="1142069" y="2003729"/>
                    <a:pt x="1041022" y="2049902"/>
                    <a:pt x="1036032" y="2042415"/>
                  </a:cubicBezTo>
                  <a:cubicBezTo>
                    <a:pt x="1031042" y="2033679"/>
                    <a:pt x="1123356" y="1970036"/>
                    <a:pt x="1234383" y="1897656"/>
                  </a:cubicBezTo>
                  <a:cubicBezTo>
                    <a:pt x="1346657" y="1825277"/>
                    <a:pt x="1478891" y="1744163"/>
                    <a:pt x="1554988" y="1700485"/>
                  </a:cubicBezTo>
                  <a:cubicBezTo>
                    <a:pt x="1642001" y="1650647"/>
                    <a:pt x="1688753" y="1632001"/>
                    <a:pt x="1714560" y="1628113"/>
                  </a:cubicBezTo>
                  <a:close/>
                  <a:moveTo>
                    <a:pt x="1628634" y="1456309"/>
                  </a:moveTo>
                  <a:cubicBezTo>
                    <a:pt x="1636609" y="1455092"/>
                    <a:pt x="1642439" y="1455381"/>
                    <a:pt x="1646798" y="1456624"/>
                  </a:cubicBezTo>
                  <a:cubicBezTo>
                    <a:pt x="1652611" y="1458281"/>
                    <a:pt x="1655810" y="1461635"/>
                    <a:pt x="1657995" y="1465379"/>
                  </a:cubicBezTo>
                  <a:cubicBezTo>
                    <a:pt x="1666734" y="1480354"/>
                    <a:pt x="1661740" y="1505313"/>
                    <a:pt x="1518176" y="1588924"/>
                  </a:cubicBezTo>
                  <a:cubicBezTo>
                    <a:pt x="1445770" y="1630105"/>
                    <a:pt x="1318434" y="1697493"/>
                    <a:pt x="1207328" y="1752402"/>
                  </a:cubicBezTo>
                  <a:cubicBezTo>
                    <a:pt x="1096222" y="1808559"/>
                    <a:pt x="1001345" y="1852236"/>
                    <a:pt x="997600" y="1844749"/>
                  </a:cubicBezTo>
                  <a:cubicBezTo>
                    <a:pt x="992606" y="1837261"/>
                    <a:pt x="1077496" y="1777361"/>
                    <a:pt x="1182360" y="1708725"/>
                  </a:cubicBezTo>
                  <a:cubicBezTo>
                    <a:pt x="1285976" y="1641337"/>
                    <a:pt x="1408318" y="1565213"/>
                    <a:pt x="1480724" y="1522784"/>
                  </a:cubicBezTo>
                  <a:cubicBezTo>
                    <a:pt x="1561480" y="1477156"/>
                    <a:pt x="1604710" y="1459958"/>
                    <a:pt x="1628634" y="1456309"/>
                  </a:cubicBezTo>
                  <a:close/>
                  <a:moveTo>
                    <a:pt x="1493500" y="1319539"/>
                  </a:moveTo>
                  <a:cubicBezTo>
                    <a:pt x="1517569" y="1315522"/>
                    <a:pt x="1525022" y="1321702"/>
                    <a:pt x="1528749" y="1329117"/>
                  </a:cubicBezTo>
                  <a:cubicBezTo>
                    <a:pt x="1534960" y="1343948"/>
                    <a:pt x="1529991" y="1366195"/>
                    <a:pt x="1389619" y="1432936"/>
                  </a:cubicBezTo>
                  <a:cubicBezTo>
                    <a:pt x="1318812" y="1465071"/>
                    <a:pt x="1195831" y="1518217"/>
                    <a:pt x="1088999" y="1561475"/>
                  </a:cubicBezTo>
                  <a:cubicBezTo>
                    <a:pt x="980925" y="1604733"/>
                    <a:pt x="890242" y="1638103"/>
                    <a:pt x="887758" y="1630688"/>
                  </a:cubicBezTo>
                  <a:cubicBezTo>
                    <a:pt x="882789" y="1623272"/>
                    <a:pt x="967261" y="1575070"/>
                    <a:pt x="1067881" y="1519453"/>
                  </a:cubicBezTo>
                  <a:cubicBezTo>
                    <a:pt x="1169744" y="1465071"/>
                    <a:pt x="1288998" y="1403274"/>
                    <a:pt x="1358563" y="1371139"/>
                  </a:cubicBezTo>
                  <a:cubicBezTo>
                    <a:pt x="1428749" y="1337769"/>
                    <a:pt x="1469432" y="1323555"/>
                    <a:pt x="1493500" y="1319539"/>
                  </a:cubicBezTo>
                  <a:close/>
                  <a:moveTo>
                    <a:pt x="1381601" y="1153832"/>
                  </a:moveTo>
                  <a:cubicBezTo>
                    <a:pt x="1403809" y="1150564"/>
                    <a:pt x="1410331" y="1156477"/>
                    <a:pt x="1413437" y="1163324"/>
                  </a:cubicBezTo>
                  <a:cubicBezTo>
                    <a:pt x="1419649" y="1177018"/>
                    <a:pt x="1413437" y="1199426"/>
                    <a:pt x="1281745" y="1259180"/>
                  </a:cubicBezTo>
                  <a:cubicBezTo>
                    <a:pt x="1215899" y="1289058"/>
                    <a:pt x="1099116" y="1337608"/>
                    <a:pt x="998484" y="1377445"/>
                  </a:cubicBezTo>
                  <a:cubicBezTo>
                    <a:pt x="896609" y="1416036"/>
                    <a:pt x="812128" y="1445913"/>
                    <a:pt x="808401" y="1439689"/>
                  </a:cubicBezTo>
                  <a:cubicBezTo>
                    <a:pt x="805916" y="1433464"/>
                    <a:pt x="884186" y="1388649"/>
                    <a:pt x="979848" y="1337608"/>
                  </a:cubicBezTo>
                  <a:cubicBezTo>
                    <a:pt x="1076753" y="1286568"/>
                    <a:pt x="1188567" y="1229303"/>
                    <a:pt x="1255655" y="1199426"/>
                  </a:cubicBezTo>
                  <a:cubicBezTo>
                    <a:pt x="1321501" y="1169549"/>
                    <a:pt x="1359394" y="1157100"/>
                    <a:pt x="1381601" y="1153832"/>
                  </a:cubicBezTo>
                  <a:close/>
                  <a:moveTo>
                    <a:pt x="2724470" y="1125198"/>
                  </a:moveTo>
                  <a:cubicBezTo>
                    <a:pt x="2731957" y="1132685"/>
                    <a:pt x="2649594" y="1230023"/>
                    <a:pt x="2549760" y="1344831"/>
                  </a:cubicBezTo>
                  <a:cubicBezTo>
                    <a:pt x="2447431" y="1458391"/>
                    <a:pt x="2327630" y="1586927"/>
                    <a:pt x="2255250" y="1659306"/>
                  </a:cubicBezTo>
                  <a:cubicBezTo>
                    <a:pt x="2111739" y="1802816"/>
                    <a:pt x="2079293" y="1800320"/>
                    <a:pt x="2064318" y="1785345"/>
                  </a:cubicBezTo>
                  <a:cubicBezTo>
                    <a:pt x="2049343" y="1770370"/>
                    <a:pt x="2046847" y="1737925"/>
                    <a:pt x="2190358" y="1594414"/>
                  </a:cubicBezTo>
                  <a:cubicBezTo>
                    <a:pt x="2262738" y="1522035"/>
                    <a:pt x="2392522" y="1402235"/>
                    <a:pt x="2506083" y="1301154"/>
                  </a:cubicBezTo>
                  <a:cubicBezTo>
                    <a:pt x="2619644" y="1200073"/>
                    <a:pt x="2716982" y="1117710"/>
                    <a:pt x="2724470" y="1125198"/>
                  </a:cubicBezTo>
                  <a:close/>
                  <a:moveTo>
                    <a:pt x="1230442" y="1026168"/>
                  </a:moveTo>
                  <a:cubicBezTo>
                    <a:pt x="1251905" y="1024781"/>
                    <a:pt x="1257816" y="1030636"/>
                    <a:pt x="1259682" y="1036799"/>
                  </a:cubicBezTo>
                  <a:cubicBezTo>
                    <a:pt x="1265904" y="1050358"/>
                    <a:pt x="1257194" y="1070081"/>
                    <a:pt x="1129033" y="1116921"/>
                  </a:cubicBezTo>
                  <a:cubicBezTo>
                    <a:pt x="1064330" y="1139108"/>
                    <a:pt x="951100" y="1174855"/>
                    <a:pt x="852802" y="1204438"/>
                  </a:cubicBezTo>
                  <a:cubicBezTo>
                    <a:pt x="754504" y="1232789"/>
                    <a:pt x="672381" y="1253744"/>
                    <a:pt x="669892" y="1247580"/>
                  </a:cubicBezTo>
                  <a:cubicBezTo>
                    <a:pt x="668648" y="1241417"/>
                    <a:pt x="744549" y="1205671"/>
                    <a:pt x="839115" y="1166226"/>
                  </a:cubicBezTo>
                  <a:cubicBezTo>
                    <a:pt x="932436" y="1125549"/>
                    <a:pt x="1044421" y="1082407"/>
                    <a:pt x="1107880" y="1058987"/>
                  </a:cubicBezTo>
                  <a:cubicBezTo>
                    <a:pt x="1171961" y="1036183"/>
                    <a:pt x="1208978" y="1027555"/>
                    <a:pt x="1230442" y="1026168"/>
                  </a:cubicBezTo>
                  <a:close/>
                  <a:moveTo>
                    <a:pt x="2559791" y="970203"/>
                  </a:moveTo>
                  <a:cubicBezTo>
                    <a:pt x="2567239" y="976440"/>
                    <a:pt x="2496484" y="1071246"/>
                    <a:pt x="2407109" y="1183517"/>
                  </a:cubicBezTo>
                  <a:cubicBezTo>
                    <a:pt x="2318976" y="1294541"/>
                    <a:pt x="2212223" y="1421781"/>
                    <a:pt x="2150157" y="1491638"/>
                  </a:cubicBezTo>
                  <a:cubicBezTo>
                    <a:pt x="2023543" y="1632601"/>
                    <a:pt x="1992510" y="1631353"/>
                    <a:pt x="1978856" y="1617631"/>
                  </a:cubicBezTo>
                  <a:cubicBezTo>
                    <a:pt x="1963960" y="1605157"/>
                    <a:pt x="1958995" y="1575218"/>
                    <a:pt x="2086850" y="1434256"/>
                  </a:cubicBezTo>
                  <a:cubicBezTo>
                    <a:pt x="2148916" y="1363151"/>
                    <a:pt x="2264358" y="1244642"/>
                    <a:pt x="2364905" y="1144846"/>
                  </a:cubicBezTo>
                  <a:cubicBezTo>
                    <a:pt x="2465451" y="1043802"/>
                    <a:pt x="2552343" y="963965"/>
                    <a:pt x="2559791" y="970203"/>
                  </a:cubicBezTo>
                  <a:close/>
                  <a:moveTo>
                    <a:pt x="1026961" y="898791"/>
                  </a:moveTo>
                  <a:cubicBezTo>
                    <a:pt x="1047569" y="898947"/>
                    <a:pt x="1052878" y="905187"/>
                    <a:pt x="1054751" y="912050"/>
                  </a:cubicBezTo>
                  <a:cubicBezTo>
                    <a:pt x="1057249" y="924530"/>
                    <a:pt x="1049755" y="944496"/>
                    <a:pt x="923607" y="978190"/>
                  </a:cubicBezTo>
                  <a:cubicBezTo>
                    <a:pt x="861157" y="995660"/>
                    <a:pt x="751246" y="1023114"/>
                    <a:pt x="655074" y="1041833"/>
                  </a:cubicBezTo>
                  <a:cubicBezTo>
                    <a:pt x="560150" y="1063047"/>
                    <a:pt x="480215" y="1078022"/>
                    <a:pt x="477717" y="1071783"/>
                  </a:cubicBezTo>
                  <a:cubicBezTo>
                    <a:pt x="476468" y="1065543"/>
                    <a:pt x="552656" y="1036841"/>
                    <a:pt x="645082" y="1004396"/>
                  </a:cubicBezTo>
                  <a:cubicBezTo>
                    <a:pt x="737507" y="973198"/>
                    <a:pt x="844920" y="939504"/>
                    <a:pt x="907370" y="922034"/>
                  </a:cubicBezTo>
                  <a:cubicBezTo>
                    <a:pt x="970444" y="904563"/>
                    <a:pt x="1006353" y="898635"/>
                    <a:pt x="1026961" y="898791"/>
                  </a:cubicBezTo>
                  <a:close/>
                  <a:moveTo>
                    <a:pt x="2400505" y="810941"/>
                  </a:moveTo>
                  <a:cubicBezTo>
                    <a:pt x="2407997" y="815910"/>
                    <a:pt x="2346820" y="907835"/>
                    <a:pt x="2269413" y="1015909"/>
                  </a:cubicBezTo>
                  <a:cubicBezTo>
                    <a:pt x="2192006" y="1125225"/>
                    <a:pt x="2099617" y="1248206"/>
                    <a:pt x="2044683" y="1319013"/>
                  </a:cubicBezTo>
                  <a:cubicBezTo>
                    <a:pt x="1933566" y="1456900"/>
                    <a:pt x="1904851" y="1456900"/>
                    <a:pt x="1891117" y="1446962"/>
                  </a:cubicBezTo>
                  <a:cubicBezTo>
                    <a:pt x="1877384" y="1434540"/>
                    <a:pt x="1871141" y="1407211"/>
                    <a:pt x="1982258" y="1268081"/>
                  </a:cubicBezTo>
                  <a:cubicBezTo>
                    <a:pt x="2037192" y="1199759"/>
                    <a:pt x="2138320" y="1081747"/>
                    <a:pt x="2226964" y="983611"/>
                  </a:cubicBezTo>
                  <a:cubicBezTo>
                    <a:pt x="2316856" y="885475"/>
                    <a:pt x="2393015" y="804730"/>
                    <a:pt x="2400505" y="810941"/>
                  </a:cubicBezTo>
                  <a:close/>
                  <a:moveTo>
                    <a:pt x="862436" y="794301"/>
                  </a:moveTo>
                  <a:cubicBezTo>
                    <a:pt x="896825" y="792739"/>
                    <a:pt x="903719" y="800907"/>
                    <a:pt x="905273" y="808594"/>
                  </a:cubicBezTo>
                  <a:cubicBezTo>
                    <a:pt x="909002" y="820894"/>
                    <a:pt x="899058" y="838113"/>
                    <a:pt x="777245" y="865171"/>
                  </a:cubicBezTo>
                  <a:cubicBezTo>
                    <a:pt x="716339" y="877471"/>
                    <a:pt x="609442" y="897150"/>
                    <a:pt x="517461" y="910679"/>
                  </a:cubicBezTo>
                  <a:cubicBezTo>
                    <a:pt x="424237" y="925439"/>
                    <a:pt x="347172" y="935278"/>
                    <a:pt x="345929" y="929129"/>
                  </a:cubicBezTo>
                  <a:cubicBezTo>
                    <a:pt x="344686" y="922979"/>
                    <a:pt x="419265" y="899610"/>
                    <a:pt x="508760" y="875011"/>
                  </a:cubicBezTo>
                  <a:cubicBezTo>
                    <a:pt x="599498" y="849182"/>
                    <a:pt x="705152" y="823353"/>
                    <a:pt x="766059" y="809824"/>
                  </a:cubicBezTo>
                  <a:cubicBezTo>
                    <a:pt x="811272" y="799677"/>
                    <a:pt x="841803" y="795238"/>
                    <a:pt x="862436" y="794301"/>
                  </a:cubicBezTo>
                  <a:close/>
                  <a:moveTo>
                    <a:pt x="680012" y="693100"/>
                  </a:moveTo>
                  <a:cubicBezTo>
                    <a:pt x="714123" y="694285"/>
                    <a:pt x="720276" y="702764"/>
                    <a:pt x="721057" y="710745"/>
                  </a:cubicBezTo>
                  <a:cubicBezTo>
                    <a:pt x="722307" y="723514"/>
                    <a:pt x="712306" y="740115"/>
                    <a:pt x="591041" y="756715"/>
                  </a:cubicBezTo>
                  <a:cubicBezTo>
                    <a:pt x="531034" y="765654"/>
                    <a:pt x="423521" y="775869"/>
                    <a:pt x="332260" y="782254"/>
                  </a:cubicBezTo>
                  <a:cubicBezTo>
                    <a:pt x="242249" y="789915"/>
                    <a:pt x="164740" y="792469"/>
                    <a:pt x="164740" y="786085"/>
                  </a:cubicBezTo>
                  <a:cubicBezTo>
                    <a:pt x="163490" y="780977"/>
                    <a:pt x="237249" y="763100"/>
                    <a:pt x="328510" y="745222"/>
                  </a:cubicBezTo>
                  <a:cubicBezTo>
                    <a:pt x="417270" y="727345"/>
                    <a:pt x="522283" y="709468"/>
                    <a:pt x="583540" y="700529"/>
                  </a:cubicBezTo>
                  <a:cubicBezTo>
                    <a:pt x="629014" y="694304"/>
                    <a:pt x="659546" y="692389"/>
                    <a:pt x="680012" y="693100"/>
                  </a:cubicBezTo>
                  <a:close/>
                  <a:moveTo>
                    <a:pt x="2213852" y="683432"/>
                  </a:moveTo>
                  <a:cubicBezTo>
                    <a:pt x="2221311" y="688422"/>
                    <a:pt x="2170339" y="778237"/>
                    <a:pt x="2105693" y="884268"/>
                  </a:cubicBezTo>
                  <a:cubicBezTo>
                    <a:pt x="2041046" y="991547"/>
                    <a:pt x="1962724" y="1113795"/>
                    <a:pt x="1916725" y="1181156"/>
                  </a:cubicBezTo>
                  <a:cubicBezTo>
                    <a:pt x="1822241" y="1318373"/>
                    <a:pt x="1796134" y="1319621"/>
                    <a:pt x="1782459" y="1310889"/>
                  </a:cubicBezTo>
                  <a:cubicBezTo>
                    <a:pt x="1767540" y="1300909"/>
                    <a:pt x="1761324" y="1274713"/>
                    <a:pt x="1854565" y="1138744"/>
                  </a:cubicBezTo>
                  <a:cubicBezTo>
                    <a:pt x="1901806" y="1070135"/>
                    <a:pt x="1988831" y="954124"/>
                    <a:pt x="2064667" y="856825"/>
                  </a:cubicBezTo>
                  <a:cubicBezTo>
                    <a:pt x="2140502" y="758278"/>
                    <a:pt x="2207635" y="678442"/>
                    <a:pt x="2213852" y="683432"/>
                  </a:cubicBezTo>
                  <a:close/>
                  <a:moveTo>
                    <a:pt x="624720" y="590587"/>
                  </a:moveTo>
                  <a:cubicBezTo>
                    <a:pt x="679421" y="605540"/>
                    <a:pt x="732879" y="624231"/>
                    <a:pt x="785094" y="645414"/>
                  </a:cubicBezTo>
                  <a:cubicBezTo>
                    <a:pt x="837309" y="665350"/>
                    <a:pt x="888281" y="687779"/>
                    <a:pt x="939252" y="713946"/>
                  </a:cubicBezTo>
                  <a:cubicBezTo>
                    <a:pt x="1041195" y="762542"/>
                    <a:pt x="1138166" y="818615"/>
                    <a:pt x="1232650" y="883409"/>
                  </a:cubicBezTo>
                  <a:cubicBezTo>
                    <a:pt x="1325890" y="945712"/>
                    <a:pt x="1414158" y="1015491"/>
                    <a:pt x="1498697" y="1092746"/>
                  </a:cubicBezTo>
                  <a:cubicBezTo>
                    <a:pt x="1581992" y="1170001"/>
                    <a:pt x="1659071" y="1250995"/>
                    <a:pt x="1732420" y="1339464"/>
                  </a:cubicBezTo>
                  <a:lnTo>
                    <a:pt x="1783392" y="1406751"/>
                  </a:lnTo>
                  <a:cubicBezTo>
                    <a:pt x="1800797" y="1430426"/>
                    <a:pt x="1815715" y="1452855"/>
                    <a:pt x="1833120" y="1476530"/>
                  </a:cubicBezTo>
                  <a:cubicBezTo>
                    <a:pt x="1840579" y="1488991"/>
                    <a:pt x="1849282" y="1497713"/>
                    <a:pt x="1856741" y="1510173"/>
                  </a:cubicBezTo>
                  <a:lnTo>
                    <a:pt x="1879119" y="1546309"/>
                  </a:lnTo>
                  <a:lnTo>
                    <a:pt x="1901497" y="1582444"/>
                  </a:lnTo>
                  <a:cubicBezTo>
                    <a:pt x="1905226" y="1588675"/>
                    <a:pt x="1908956" y="1594905"/>
                    <a:pt x="1912685" y="1601135"/>
                  </a:cubicBezTo>
                  <a:lnTo>
                    <a:pt x="1922631" y="1619826"/>
                  </a:lnTo>
                  <a:lnTo>
                    <a:pt x="1963657" y="1693343"/>
                  </a:lnTo>
                  <a:cubicBezTo>
                    <a:pt x="1977332" y="1719510"/>
                    <a:pt x="1988521" y="1744431"/>
                    <a:pt x="2000953" y="1770598"/>
                  </a:cubicBezTo>
                  <a:lnTo>
                    <a:pt x="2019601" y="1809226"/>
                  </a:lnTo>
                  <a:lnTo>
                    <a:pt x="2035763" y="1847853"/>
                  </a:lnTo>
                  <a:cubicBezTo>
                    <a:pt x="2045709" y="1874020"/>
                    <a:pt x="2056898" y="1900188"/>
                    <a:pt x="2066843" y="1927601"/>
                  </a:cubicBezTo>
                  <a:cubicBezTo>
                    <a:pt x="2145166" y="2139430"/>
                    <a:pt x="2192408" y="2362473"/>
                    <a:pt x="2204840" y="2588008"/>
                  </a:cubicBezTo>
                  <a:cubicBezTo>
                    <a:pt x="2173759" y="2364965"/>
                    <a:pt x="2117815" y="2146906"/>
                    <a:pt x="2035763" y="1938815"/>
                  </a:cubicBezTo>
                  <a:cubicBezTo>
                    <a:pt x="2024574" y="1913894"/>
                    <a:pt x="2012142" y="1887727"/>
                    <a:pt x="2000953" y="1862806"/>
                  </a:cubicBezTo>
                  <a:lnTo>
                    <a:pt x="1984792" y="1824178"/>
                  </a:lnTo>
                  <a:lnTo>
                    <a:pt x="1966143" y="1788043"/>
                  </a:lnTo>
                  <a:cubicBezTo>
                    <a:pt x="1952468" y="1763122"/>
                    <a:pt x="1941279" y="1736955"/>
                    <a:pt x="1927604" y="1713280"/>
                  </a:cubicBezTo>
                  <a:lnTo>
                    <a:pt x="1886578" y="1641009"/>
                  </a:lnTo>
                  <a:cubicBezTo>
                    <a:pt x="1829390" y="1545063"/>
                    <a:pt x="1767230" y="1452855"/>
                    <a:pt x="1696367" y="1366877"/>
                  </a:cubicBezTo>
                  <a:cubicBezTo>
                    <a:pt x="1627990" y="1280900"/>
                    <a:pt x="1550911" y="1199907"/>
                    <a:pt x="1470103" y="1122651"/>
                  </a:cubicBezTo>
                  <a:cubicBezTo>
                    <a:pt x="1450211" y="1103961"/>
                    <a:pt x="1430320" y="1085270"/>
                    <a:pt x="1407942" y="1066579"/>
                  </a:cubicBezTo>
                  <a:lnTo>
                    <a:pt x="1344539" y="1012999"/>
                  </a:lnTo>
                  <a:lnTo>
                    <a:pt x="1279892" y="961911"/>
                  </a:lnTo>
                  <a:lnTo>
                    <a:pt x="1212758" y="910823"/>
                  </a:lnTo>
                  <a:cubicBezTo>
                    <a:pt x="1122004" y="844782"/>
                    <a:pt x="1027520" y="786217"/>
                    <a:pt x="929306" y="732637"/>
                  </a:cubicBezTo>
                  <a:cubicBezTo>
                    <a:pt x="880821" y="705224"/>
                    <a:pt x="831093" y="680303"/>
                    <a:pt x="780121" y="656628"/>
                  </a:cubicBezTo>
                  <a:cubicBezTo>
                    <a:pt x="755257" y="644167"/>
                    <a:pt x="729150" y="632953"/>
                    <a:pt x="703042" y="621739"/>
                  </a:cubicBezTo>
                  <a:cubicBezTo>
                    <a:pt x="676935" y="610524"/>
                    <a:pt x="650827" y="600556"/>
                    <a:pt x="624720" y="590587"/>
                  </a:cubicBezTo>
                  <a:close/>
                  <a:moveTo>
                    <a:pt x="462292" y="590551"/>
                  </a:moveTo>
                  <a:cubicBezTo>
                    <a:pt x="546760" y="588651"/>
                    <a:pt x="556332" y="600969"/>
                    <a:pt x="556332" y="611452"/>
                  </a:cubicBezTo>
                  <a:cubicBezTo>
                    <a:pt x="557582" y="622234"/>
                    <a:pt x="546331" y="637808"/>
                    <a:pt x="425066" y="644996"/>
                  </a:cubicBezTo>
                  <a:cubicBezTo>
                    <a:pt x="363809" y="648590"/>
                    <a:pt x="258796" y="649788"/>
                    <a:pt x="167535" y="649788"/>
                  </a:cubicBezTo>
                  <a:cubicBezTo>
                    <a:pt x="75024" y="649788"/>
                    <a:pt x="15" y="648590"/>
                    <a:pt x="15" y="642600"/>
                  </a:cubicBezTo>
                  <a:cubicBezTo>
                    <a:pt x="-1235" y="636610"/>
                    <a:pt x="73774" y="625828"/>
                    <a:pt x="165035" y="615046"/>
                  </a:cubicBezTo>
                  <a:cubicBezTo>
                    <a:pt x="255046" y="605462"/>
                    <a:pt x="360058" y="595877"/>
                    <a:pt x="421316" y="592283"/>
                  </a:cubicBezTo>
                  <a:cubicBezTo>
                    <a:pt x="436630" y="591385"/>
                    <a:pt x="450226" y="590823"/>
                    <a:pt x="462292" y="590551"/>
                  </a:cubicBezTo>
                  <a:close/>
                  <a:moveTo>
                    <a:pt x="2010620" y="568133"/>
                  </a:moveTo>
                  <a:cubicBezTo>
                    <a:pt x="2018141" y="571885"/>
                    <a:pt x="1976775" y="659413"/>
                    <a:pt x="1924126" y="764446"/>
                  </a:cubicBezTo>
                  <a:cubicBezTo>
                    <a:pt x="1871477" y="868228"/>
                    <a:pt x="1807547" y="987016"/>
                    <a:pt x="1767433" y="1054537"/>
                  </a:cubicBezTo>
                  <a:cubicBezTo>
                    <a:pt x="1689714" y="1189580"/>
                    <a:pt x="1665897" y="1193331"/>
                    <a:pt x="1650854" y="1184578"/>
                  </a:cubicBezTo>
                  <a:cubicBezTo>
                    <a:pt x="1637065" y="1177076"/>
                    <a:pt x="1629544" y="1153318"/>
                    <a:pt x="1707263" y="1019526"/>
                  </a:cubicBezTo>
                  <a:cubicBezTo>
                    <a:pt x="1746123" y="952005"/>
                    <a:pt x="1818829" y="836969"/>
                    <a:pt x="1884013" y="740688"/>
                  </a:cubicBezTo>
                  <a:cubicBezTo>
                    <a:pt x="1947943" y="643157"/>
                    <a:pt x="2004353" y="563132"/>
                    <a:pt x="2010620" y="568133"/>
                  </a:cubicBezTo>
                  <a:close/>
                  <a:moveTo>
                    <a:pt x="1808751" y="458292"/>
                  </a:moveTo>
                  <a:cubicBezTo>
                    <a:pt x="1814986" y="460782"/>
                    <a:pt x="1783813" y="545435"/>
                    <a:pt x="1745159" y="646271"/>
                  </a:cubicBezTo>
                  <a:cubicBezTo>
                    <a:pt x="1704011" y="747107"/>
                    <a:pt x="1654134" y="864126"/>
                    <a:pt x="1624208" y="930106"/>
                  </a:cubicBezTo>
                  <a:cubicBezTo>
                    <a:pt x="1561862" y="1060819"/>
                    <a:pt x="1539418" y="1067043"/>
                    <a:pt x="1526948" y="1060819"/>
                  </a:cubicBezTo>
                  <a:cubicBezTo>
                    <a:pt x="1513232" y="1054594"/>
                    <a:pt x="1503257" y="1033431"/>
                    <a:pt x="1564356" y="902718"/>
                  </a:cubicBezTo>
                  <a:cubicBezTo>
                    <a:pt x="1595529" y="836739"/>
                    <a:pt x="1652887" y="723454"/>
                    <a:pt x="1705257" y="628843"/>
                  </a:cubicBezTo>
                  <a:cubicBezTo>
                    <a:pt x="1756381" y="531741"/>
                    <a:pt x="1802517" y="453313"/>
                    <a:pt x="1808751" y="458292"/>
                  </a:cubicBezTo>
                  <a:close/>
                  <a:moveTo>
                    <a:pt x="1605522" y="345979"/>
                  </a:moveTo>
                  <a:cubicBezTo>
                    <a:pt x="1611814" y="348463"/>
                    <a:pt x="1591681" y="430415"/>
                    <a:pt x="1562739" y="528510"/>
                  </a:cubicBezTo>
                  <a:cubicBezTo>
                    <a:pt x="1533798" y="626606"/>
                    <a:pt x="1498565" y="740843"/>
                    <a:pt x="1475915" y="804170"/>
                  </a:cubicBezTo>
                  <a:cubicBezTo>
                    <a:pt x="1430616" y="933308"/>
                    <a:pt x="1409225" y="940759"/>
                    <a:pt x="1395383" y="937033"/>
                  </a:cubicBezTo>
                  <a:cubicBezTo>
                    <a:pt x="1382800" y="932067"/>
                    <a:pt x="1371475" y="913441"/>
                    <a:pt x="1416774" y="784303"/>
                  </a:cubicBezTo>
                  <a:cubicBezTo>
                    <a:pt x="1439424" y="719734"/>
                    <a:pt x="1483465" y="609222"/>
                    <a:pt x="1523731" y="514852"/>
                  </a:cubicBezTo>
                  <a:cubicBezTo>
                    <a:pt x="1562739" y="421723"/>
                    <a:pt x="1599231" y="343496"/>
                    <a:pt x="1605522" y="345979"/>
                  </a:cubicBezTo>
                  <a:close/>
                  <a:moveTo>
                    <a:pt x="24461" y="250932"/>
                  </a:moveTo>
                  <a:cubicBezTo>
                    <a:pt x="25705" y="244664"/>
                    <a:pt x="97840" y="272243"/>
                    <a:pt x="182412" y="308598"/>
                  </a:cubicBezTo>
                  <a:cubicBezTo>
                    <a:pt x="266984" y="343699"/>
                    <a:pt x="365237" y="387576"/>
                    <a:pt x="419960" y="413902"/>
                  </a:cubicBezTo>
                  <a:cubicBezTo>
                    <a:pt x="530650" y="467807"/>
                    <a:pt x="535625" y="487865"/>
                    <a:pt x="529407" y="497894"/>
                  </a:cubicBezTo>
                  <a:cubicBezTo>
                    <a:pt x="524432" y="509177"/>
                    <a:pt x="507020" y="517952"/>
                    <a:pt x="396330" y="464047"/>
                  </a:cubicBezTo>
                  <a:cubicBezTo>
                    <a:pt x="341607" y="437721"/>
                    <a:pt x="247085" y="387576"/>
                    <a:pt x="167488" y="342446"/>
                  </a:cubicBezTo>
                  <a:cubicBezTo>
                    <a:pt x="86647" y="296062"/>
                    <a:pt x="20730" y="257200"/>
                    <a:pt x="24461" y="250932"/>
                  </a:cubicBezTo>
                  <a:close/>
                  <a:moveTo>
                    <a:pt x="1402423" y="229438"/>
                  </a:moveTo>
                  <a:cubicBezTo>
                    <a:pt x="1408662" y="230686"/>
                    <a:pt x="1397431" y="311766"/>
                    <a:pt x="1382456" y="407814"/>
                  </a:cubicBezTo>
                  <a:cubicBezTo>
                    <a:pt x="1366233" y="503863"/>
                    <a:pt x="1345018" y="614880"/>
                    <a:pt x="1331291" y="678497"/>
                  </a:cubicBezTo>
                  <a:cubicBezTo>
                    <a:pt x="1301341" y="805730"/>
                    <a:pt x="1283870" y="814462"/>
                    <a:pt x="1270143" y="811967"/>
                  </a:cubicBezTo>
                  <a:cubicBezTo>
                    <a:pt x="1257664" y="809472"/>
                    <a:pt x="1245185" y="793256"/>
                    <a:pt x="1273887" y="666023"/>
                  </a:cubicBezTo>
                  <a:cubicBezTo>
                    <a:pt x="1287614" y="602407"/>
                    <a:pt x="1317564" y="492636"/>
                    <a:pt x="1343770" y="399082"/>
                  </a:cubicBezTo>
                  <a:cubicBezTo>
                    <a:pt x="1369977" y="305529"/>
                    <a:pt x="1396183" y="228191"/>
                    <a:pt x="1402423" y="229438"/>
                  </a:cubicBezTo>
                  <a:close/>
                  <a:moveTo>
                    <a:pt x="1177218" y="163552"/>
                  </a:moveTo>
                  <a:cubicBezTo>
                    <a:pt x="1183526" y="163552"/>
                    <a:pt x="1182264" y="242342"/>
                    <a:pt x="1178480" y="336138"/>
                  </a:cubicBezTo>
                  <a:cubicBezTo>
                    <a:pt x="1175957" y="429935"/>
                    <a:pt x="1168388" y="538739"/>
                    <a:pt x="1162081" y="601271"/>
                  </a:cubicBezTo>
                  <a:cubicBezTo>
                    <a:pt x="1149467" y="726333"/>
                    <a:pt x="1131807" y="737589"/>
                    <a:pt x="1119193" y="736338"/>
                  </a:cubicBezTo>
                  <a:cubicBezTo>
                    <a:pt x="1106578" y="735087"/>
                    <a:pt x="1091441" y="721331"/>
                    <a:pt x="1105317" y="596268"/>
                  </a:cubicBezTo>
                  <a:cubicBezTo>
                    <a:pt x="1111624" y="533737"/>
                    <a:pt x="1125500" y="424933"/>
                    <a:pt x="1140637" y="332386"/>
                  </a:cubicBezTo>
                  <a:cubicBezTo>
                    <a:pt x="1155774" y="239840"/>
                    <a:pt x="1170911" y="162302"/>
                    <a:pt x="1177218" y="163552"/>
                  </a:cubicBezTo>
                  <a:close/>
                  <a:moveTo>
                    <a:pt x="932529" y="107392"/>
                  </a:moveTo>
                  <a:cubicBezTo>
                    <a:pt x="937697" y="107392"/>
                    <a:pt x="948033" y="183717"/>
                    <a:pt x="957076" y="276308"/>
                  </a:cubicBezTo>
                  <a:cubicBezTo>
                    <a:pt x="966120" y="366396"/>
                    <a:pt x="972580" y="474002"/>
                    <a:pt x="975164" y="535312"/>
                  </a:cubicBezTo>
                  <a:cubicBezTo>
                    <a:pt x="980332" y="657932"/>
                    <a:pt x="963536" y="670445"/>
                    <a:pt x="951908" y="670445"/>
                  </a:cubicBezTo>
                  <a:cubicBezTo>
                    <a:pt x="938989" y="671696"/>
                    <a:pt x="922193" y="659184"/>
                    <a:pt x="918317" y="536563"/>
                  </a:cubicBezTo>
                  <a:cubicBezTo>
                    <a:pt x="915733" y="475253"/>
                    <a:pt x="915733" y="367647"/>
                    <a:pt x="918317" y="276308"/>
                  </a:cubicBezTo>
                  <a:cubicBezTo>
                    <a:pt x="920901" y="184968"/>
                    <a:pt x="926069" y="108643"/>
                    <a:pt x="932529" y="107392"/>
                  </a:cubicBezTo>
                  <a:close/>
                  <a:moveTo>
                    <a:pt x="696861" y="53734"/>
                  </a:moveTo>
                  <a:cubicBezTo>
                    <a:pt x="703113" y="52485"/>
                    <a:pt x="721868" y="124929"/>
                    <a:pt x="741874" y="213611"/>
                  </a:cubicBezTo>
                  <a:cubicBezTo>
                    <a:pt x="763131" y="303542"/>
                    <a:pt x="784387" y="407212"/>
                    <a:pt x="795641" y="467166"/>
                  </a:cubicBezTo>
                  <a:cubicBezTo>
                    <a:pt x="815647" y="587074"/>
                    <a:pt x="803143" y="600814"/>
                    <a:pt x="790639" y="603312"/>
                  </a:cubicBezTo>
                  <a:cubicBezTo>
                    <a:pt x="778135" y="605810"/>
                    <a:pt x="761880" y="595818"/>
                    <a:pt x="740624" y="475910"/>
                  </a:cubicBezTo>
                  <a:cubicBezTo>
                    <a:pt x="730621" y="415956"/>
                    <a:pt x="716867" y="311036"/>
                    <a:pt x="706864" y="221105"/>
                  </a:cubicBezTo>
                  <a:cubicBezTo>
                    <a:pt x="696861" y="129925"/>
                    <a:pt x="690609" y="54983"/>
                    <a:pt x="696861" y="53734"/>
                  </a:cubicBezTo>
                  <a:close/>
                  <a:moveTo>
                    <a:pt x="464968" y="63"/>
                  </a:moveTo>
                  <a:cubicBezTo>
                    <a:pt x="471184" y="-2425"/>
                    <a:pt x="501021" y="68478"/>
                    <a:pt x="533345" y="154308"/>
                  </a:cubicBezTo>
                  <a:cubicBezTo>
                    <a:pt x="565668" y="240139"/>
                    <a:pt x="601721" y="340896"/>
                    <a:pt x="620370" y="399360"/>
                  </a:cubicBezTo>
                  <a:cubicBezTo>
                    <a:pt x="656423" y="516288"/>
                    <a:pt x="645234" y="532459"/>
                    <a:pt x="634045" y="536191"/>
                  </a:cubicBezTo>
                  <a:cubicBezTo>
                    <a:pt x="622856" y="539923"/>
                    <a:pt x="604208" y="532459"/>
                    <a:pt x="566911" y="415531"/>
                  </a:cubicBezTo>
                  <a:cubicBezTo>
                    <a:pt x="548263" y="357067"/>
                    <a:pt x="519669" y="253822"/>
                    <a:pt x="497291" y="165504"/>
                  </a:cubicBezTo>
                  <a:cubicBezTo>
                    <a:pt x="474914" y="75942"/>
                    <a:pt x="459995" y="1307"/>
                    <a:pt x="464968" y="63"/>
                  </a:cubicBezTo>
                  <a:close/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E9D6E3EB-B988-CC44-A371-506464C94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6662" y="7865569"/>
              <a:ext cx="1372712" cy="790683"/>
            </a:xfrm>
            <a:custGeom>
              <a:avLst/>
              <a:gdLst>
                <a:gd name="T0" fmla="*/ 1084 w 1102"/>
                <a:gd name="T1" fmla="*/ 352 h 634"/>
                <a:gd name="T2" fmla="*/ 1084 w 1102"/>
                <a:gd name="T3" fmla="*/ 352 h 634"/>
                <a:gd name="T4" fmla="*/ 692 w 1102"/>
                <a:gd name="T5" fmla="*/ 606 h 634"/>
                <a:gd name="T6" fmla="*/ 692 w 1102"/>
                <a:gd name="T7" fmla="*/ 606 h 634"/>
                <a:gd name="T8" fmla="*/ 23 w 1102"/>
                <a:gd name="T9" fmla="*/ 291 h 634"/>
                <a:gd name="T10" fmla="*/ 23 w 1102"/>
                <a:gd name="T11" fmla="*/ 291 h 634"/>
                <a:gd name="T12" fmla="*/ 251 w 1102"/>
                <a:gd name="T13" fmla="*/ 195 h 634"/>
                <a:gd name="T14" fmla="*/ 251 w 1102"/>
                <a:gd name="T15" fmla="*/ 195 h 634"/>
                <a:gd name="T16" fmla="*/ 780 w 1102"/>
                <a:gd name="T17" fmla="*/ 33 h 634"/>
                <a:gd name="T18" fmla="*/ 780 w 1102"/>
                <a:gd name="T19" fmla="*/ 33 h 634"/>
                <a:gd name="T20" fmla="*/ 1084 w 1102"/>
                <a:gd name="T21" fmla="*/ 35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2" h="634">
                  <a:moveTo>
                    <a:pt x="1084" y="352"/>
                  </a:moveTo>
                  <a:lnTo>
                    <a:pt x="1084" y="352"/>
                  </a:lnTo>
                  <a:cubicBezTo>
                    <a:pt x="1067" y="469"/>
                    <a:pt x="927" y="587"/>
                    <a:pt x="692" y="606"/>
                  </a:cubicBezTo>
                  <a:lnTo>
                    <a:pt x="692" y="606"/>
                  </a:lnTo>
                  <a:cubicBezTo>
                    <a:pt x="364" y="633"/>
                    <a:pt x="0" y="357"/>
                    <a:pt x="23" y="291"/>
                  </a:cubicBezTo>
                  <a:lnTo>
                    <a:pt x="23" y="291"/>
                  </a:lnTo>
                  <a:cubicBezTo>
                    <a:pt x="31" y="267"/>
                    <a:pt x="139" y="283"/>
                    <a:pt x="251" y="195"/>
                  </a:cubicBezTo>
                  <a:lnTo>
                    <a:pt x="251" y="195"/>
                  </a:lnTo>
                  <a:cubicBezTo>
                    <a:pt x="435" y="51"/>
                    <a:pt x="649" y="0"/>
                    <a:pt x="780" y="33"/>
                  </a:cubicBezTo>
                  <a:lnTo>
                    <a:pt x="780" y="33"/>
                  </a:lnTo>
                  <a:cubicBezTo>
                    <a:pt x="999" y="88"/>
                    <a:pt x="1101" y="237"/>
                    <a:pt x="1084" y="352"/>
                  </a:cubicBezTo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5C323BDE-6CE5-E348-A5AE-E4B7852BD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9057" y="8019315"/>
              <a:ext cx="823626" cy="384359"/>
            </a:xfrm>
            <a:custGeom>
              <a:avLst/>
              <a:gdLst>
                <a:gd name="T0" fmla="*/ 658 w 661"/>
                <a:gd name="T1" fmla="*/ 191 h 310"/>
                <a:gd name="T2" fmla="*/ 506 w 661"/>
                <a:gd name="T3" fmla="*/ 123 h 310"/>
                <a:gd name="T4" fmla="*/ 506 w 661"/>
                <a:gd name="T5" fmla="*/ 122 h 310"/>
                <a:gd name="T6" fmla="*/ 450 w 661"/>
                <a:gd name="T7" fmla="*/ 5 h 310"/>
                <a:gd name="T8" fmla="*/ 447 w 661"/>
                <a:gd name="T9" fmla="*/ 1 h 310"/>
                <a:gd name="T10" fmla="*/ 443 w 661"/>
                <a:gd name="T11" fmla="*/ 4 h 310"/>
                <a:gd name="T12" fmla="*/ 485 w 661"/>
                <a:gd name="T13" fmla="*/ 121 h 310"/>
                <a:gd name="T14" fmla="*/ 397 w 661"/>
                <a:gd name="T15" fmla="*/ 126 h 310"/>
                <a:gd name="T16" fmla="*/ 396 w 661"/>
                <a:gd name="T17" fmla="*/ 126 h 310"/>
                <a:gd name="T18" fmla="*/ 395 w 661"/>
                <a:gd name="T19" fmla="*/ 126 h 310"/>
                <a:gd name="T20" fmla="*/ 241 w 661"/>
                <a:gd name="T21" fmla="*/ 177 h 310"/>
                <a:gd name="T22" fmla="*/ 201 w 661"/>
                <a:gd name="T23" fmla="*/ 196 h 310"/>
                <a:gd name="T24" fmla="*/ 138 w 661"/>
                <a:gd name="T25" fmla="*/ 144 h 310"/>
                <a:gd name="T26" fmla="*/ 133 w 661"/>
                <a:gd name="T27" fmla="*/ 141 h 310"/>
                <a:gd name="T28" fmla="*/ 130 w 661"/>
                <a:gd name="T29" fmla="*/ 146 h 310"/>
                <a:gd name="T30" fmla="*/ 184 w 661"/>
                <a:gd name="T31" fmla="*/ 203 h 310"/>
                <a:gd name="T32" fmla="*/ 7 w 661"/>
                <a:gd name="T33" fmla="*/ 219 h 310"/>
                <a:gd name="T34" fmla="*/ 1 w 661"/>
                <a:gd name="T35" fmla="*/ 222 h 310"/>
                <a:gd name="T36" fmla="*/ 3 w 661"/>
                <a:gd name="T37" fmla="*/ 227 h 310"/>
                <a:gd name="T38" fmla="*/ 101 w 661"/>
                <a:gd name="T39" fmla="*/ 234 h 310"/>
                <a:gd name="T40" fmla="*/ 66 w 661"/>
                <a:gd name="T41" fmla="*/ 306 h 310"/>
                <a:gd name="T42" fmla="*/ 70 w 661"/>
                <a:gd name="T43" fmla="*/ 309 h 310"/>
                <a:gd name="T44" fmla="*/ 71 w 661"/>
                <a:gd name="T45" fmla="*/ 309 h 310"/>
                <a:gd name="T46" fmla="*/ 74 w 661"/>
                <a:gd name="T47" fmla="*/ 305 h 310"/>
                <a:gd name="T48" fmla="*/ 120 w 661"/>
                <a:gd name="T49" fmla="*/ 230 h 310"/>
                <a:gd name="T50" fmla="*/ 244 w 661"/>
                <a:gd name="T51" fmla="*/ 185 h 310"/>
                <a:gd name="T52" fmla="*/ 371 w 661"/>
                <a:gd name="T53" fmla="*/ 139 h 310"/>
                <a:gd name="T54" fmla="*/ 313 w 661"/>
                <a:gd name="T55" fmla="*/ 254 h 310"/>
                <a:gd name="T56" fmla="*/ 317 w 661"/>
                <a:gd name="T57" fmla="*/ 257 h 310"/>
                <a:gd name="T58" fmla="*/ 318 w 661"/>
                <a:gd name="T59" fmla="*/ 257 h 310"/>
                <a:gd name="T60" fmla="*/ 321 w 661"/>
                <a:gd name="T61" fmla="*/ 253 h 310"/>
                <a:gd name="T62" fmla="*/ 398 w 661"/>
                <a:gd name="T63" fmla="*/ 134 h 310"/>
                <a:gd name="T64" fmla="*/ 652 w 661"/>
                <a:gd name="T65" fmla="*/ 196 h 310"/>
                <a:gd name="T66" fmla="*/ 656 w 661"/>
                <a:gd name="T67" fmla="*/ 197 h 310"/>
                <a:gd name="T68" fmla="*/ 658 w 661"/>
                <a:gd name="T69" fmla="*/ 19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310">
                  <a:moveTo>
                    <a:pt x="658" y="191"/>
                  </a:moveTo>
                  <a:lnTo>
                    <a:pt x="658" y="191"/>
                  </a:lnTo>
                  <a:cubicBezTo>
                    <a:pt x="623" y="153"/>
                    <a:pt x="569" y="130"/>
                    <a:pt x="506" y="123"/>
                  </a:cubicBezTo>
                  <a:lnTo>
                    <a:pt x="506" y="123"/>
                  </a:lnTo>
                  <a:lnTo>
                    <a:pt x="506" y="122"/>
                  </a:lnTo>
                  <a:lnTo>
                    <a:pt x="506" y="122"/>
                  </a:lnTo>
                  <a:cubicBezTo>
                    <a:pt x="438" y="98"/>
                    <a:pt x="450" y="7"/>
                    <a:pt x="450" y="5"/>
                  </a:cubicBezTo>
                  <a:lnTo>
                    <a:pt x="450" y="5"/>
                  </a:lnTo>
                  <a:cubicBezTo>
                    <a:pt x="451" y="3"/>
                    <a:pt x="450" y="1"/>
                    <a:pt x="447" y="1"/>
                  </a:cubicBezTo>
                  <a:lnTo>
                    <a:pt x="447" y="1"/>
                  </a:lnTo>
                  <a:cubicBezTo>
                    <a:pt x="445" y="0"/>
                    <a:pt x="443" y="2"/>
                    <a:pt x="443" y="4"/>
                  </a:cubicBezTo>
                  <a:lnTo>
                    <a:pt x="443" y="4"/>
                  </a:lnTo>
                  <a:cubicBezTo>
                    <a:pt x="443" y="5"/>
                    <a:pt x="432" y="87"/>
                    <a:pt x="485" y="121"/>
                  </a:cubicBezTo>
                  <a:lnTo>
                    <a:pt x="485" y="121"/>
                  </a:lnTo>
                  <a:cubicBezTo>
                    <a:pt x="457" y="120"/>
                    <a:pt x="428" y="121"/>
                    <a:pt x="397" y="126"/>
                  </a:cubicBezTo>
                  <a:lnTo>
                    <a:pt x="397" y="126"/>
                  </a:lnTo>
                  <a:cubicBezTo>
                    <a:pt x="397" y="126"/>
                    <a:pt x="397" y="126"/>
                    <a:pt x="396" y="126"/>
                  </a:cubicBezTo>
                  <a:lnTo>
                    <a:pt x="396" y="126"/>
                  </a:lnTo>
                  <a:lnTo>
                    <a:pt x="395" y="126"/>
                  </a:lnTo>
                  <a:lnTo>
                    <a:pt x="395" y="126"/>
                  </a:lnTo>
                  <a:cubicBezTo>
                    <a:pt x="343" y="134"/>
                    <a:pt x="291" y="151"/>
                    <a:pt x="241" y="177"/>
                  </a:cubicBezTo>
                  <a:lnTo>
                    <a:pt x="241" y="177"/>
                  </a:lnTo>
                  <a:cubicBezTo>
                    <a:pt x="227" y="185"/>
                    <a:pt x="214" y="191"/>
                    <a:pt x="201" y="196"/>
                  </a:cubicBezTo>
                  <a:lnTo>
                    <a:pt x="201" y="196"/>
                  </a:lnTo>
                  <a:cubicBezTo>
                    <a:pt x="156" y="201"/>
                    <a:pt x="138" y="144"/>
                    <a:pt x="138" y="144"/>
                  </a:cubicBezTo>
                  <a:lnTo>
                    <a:pt x="138" y="144"/>
                  </a:lnTo>
                  <a:cubicBezTo>
                    <a:pt x="137" y="142"/>
                    <a:pt x="135" y="141"/>
                    <a:pt x="133" y="141"/>
                  </a:cubicBezTo>
                  <a:lnTo>
                    <a:pt x="133" y="141"/>
                  </a:lnTo>
                  <a:cubicBezTo>
                    <a:pt x="131" y="142"/>
                    <a:pt x="129" y="144"/>
                    <a:pt x="130" y="146"/>
                  </a:cubicBezTo>
                  <a:lnTo>
                    <a:pt x="130" y="146"/>
                  </a:lnTo>
                  <a:cubicBezTo>
                    <a:pt x="131" y="147"/>
                    <a:pt x="146" y="194"/>
                    <a:pt x="184" y="203"/>
                  </a:cubicBezTo>
                  <a:lnTo>
                    <a:pt x="184" y="203"/>
                  </a:lnTo>
                  <a:cubicBezTo>
                    <a:pt x="71" y="246"/>
                    <a:pt x="7" y="220"/>
                    <a:pt x="7" y="219"/>
                  </a:cubicBezTo>
                  <a:lnTo>
                    <a:pt x="7" y="219"/>
                  </a:lnTo>
                  <a:cubicBezTo>
                    <a:pt x="4" y="219"/>
                    <a:pt x="2" y="219"/>
                    <a:pt x="1" y="222"/>
                  </a:cubicBezTo>
                  <a:lnTo>
                    <a:pt x="1" y="222"/>
                  </a:lnTo>
                  <a:cubicBezTo>
                    <a:pt x="0" y="224"/>
                    <a:pt x="1" y="226"/>
                    <a:pt x="3" y="227"/>
                  </a:cubicBezTo>
                  <a:lnTo>
                    <a:pt x="3" y="227"/>
                  </a:lnTo>
                  <a:cubicBezTo>
                    <a:pt x="5" y="228"/>
                    <a:pt x="39" y="242"/>
                    <a:pt x="101" y="234"/>
                  </a:cubicBezTo>
                  <a:lnTo>
                    <a:pt x="101" y="234"/>
                  </a:lnTo>
                  <a:cubicBezTo>
                    <a:pt x="66" y="262"/>
                    <a:pt x="66" y="305"/>
                    <a:pt x="66" y="306"/>
                  </a:cubicBezTo>
                  <a:lnTo>
                    <a:pt x="66" y="306"/>
                  </a:lnTo>
                  <a:cubicBezTo>
                    <a:pt x="66" y="308"/>
                    <a:pt x="68" y="309"/>
                    <a:pt x="70" y="309"/>
                  </a:cubicBezTo>
                  <a:lnTo>
                    <a:pt x="70" y="309"/>
                  </a:lnTo>
                  <a:cubicBezTo>
                    <a:pt x="71" y="309"/>
                    <a:pt x="71" y="309"/>
                    <a:pt x="71" y="309"/>
                  </a:cubicBezTo>
                  <a:lnTo>
                    <a:pt x="71" y="309"/>
                  </a:lnTo>
                  <a:cubicBezTo>
                    <a:pt x="73" y="309"/>
                    <a:pt x="74" y="307"/>
                    <a:pt x="74" y="305"/>
                  </a:cubicBezTo>
                  <a:lnTo>
                    <a:pt x="74" y="305"/>
                  </a:lnTo>
                  <a:cubicBezTo>
                    <a:pt x="74" y="303"/>
                    <a:pt x="74" y="255"/>
                    <a:pt x="120" y="230"/>
                  </a:cubicBezTo>
                  <a:lnTo>
                    <a:pt x="120" y="230"/>
                  </a:lnTo>
                  <a:cubicBezTo>
                    <a:pt x="154" y="224"/>
                    <a:pt x="196" y="210"/>
                    <a:pt x="244" y="185"/>
                  </a:cubicBezTo>
                  <a:lnTo>
                    <a:pt x="244" y="185"/>
                  </a:lnTo>
                  <a:cubicBezTo>
                    <a:pt x="285" y="163"/>
                    <a:pt x="329" y="148"/>
                    <a:pt x="371" y="139"/>
                  </a:cubicBezTo>
                  <a:lnTo>
                    <a:pt x="371" y="139"/>
                  </a:lnTo>
                  <a:cubicBezTo>
                    <a:pt x="345" y="155"/>
                    <a:pt x="307" y="191"/>
                    <a:pt x="313" y="254"/>
                  </a:cubicBezTo>
                  <a:lnTo>
                    <a:pt x="313" y="254"/>
                  </a:lnTo>
                  <a:cubicBezTo>
                    <a:pt x="313" y="256"/>
                    <a:pt x="315" y="258"/>
                    <a:pt x="317" y="257"/>
                  </a:cubicBezTo>
                  <a:lnTo>
                    <a:pt x="317" y="257"/>
                  </a:lnTo>
                  <a:cubicBezTo>
                    <a:pt x="318" y="257"/>
                    <a:pt x="318" y="257"/>
                    <a:pt x="318" y="257"/>
                  </a:cubicBezTo>
                  <a:lnTo>
                    <a:pt x="318" y="257"/>
                  </a:lnTo>
                  <a:cubicBezTo>
                    <a:pt x="319" y="257"/>
                    <a:pt x="321" y="255"/>
                    <a:pt x="321" y="253"/>
                  </a:cubicBezTo>
                  <a:lnTo>
                    <a:pt x="321" y="253"/>
                  </a:lnTo>
                  <a:cubicBezTo>
                    <a:pt x="312" y="167"/>
                    <a:pt x="390" y="136"/>
                    <a:pt x="398" y="134"/>
                  </a:cubicBezTo>
                  <a:lnTo>
                    <a:pt x="398" y="134"/>
                  </a:lnTo>
                  <a:cubicBezTo>
                    <a:pt x="502" y="117"/>
                    <a:pt x="600" y="139"/>
                    <a:pt x="652" y="196"/>
                  </a:cubicBezTo>
                  <a:lnTo>
                    <a:pt x="652" y="196"/>
                  </a:lnTo>
                  <a:cubicBezTo>
                    <a:pt x="653" y="197"/>
                    <a:pt x="655" y="198"/>
                    <a:pt x="656" y="197"/>
                  </a:cubicBezTo>
                  <a:lnTo>
                    <a:pt x="656" y="197"/>
                  </a:lnTo>
                  <a:cubicBezTo>
                    <a:pt x="657" y="197"/>
                    <a:pt x="657" y="197"/>
                    <a:pt x="658" y="197"/>
                  </a:cubicBezTo>
                  <a:lnTo>
                    <a:pt x="658" y="197"/>
                  </a:lnTo>
                  <a:cubicBezTo>
                    <a:pt x="660" y="195"/>
                    <a:pt x="660" y="193"/>
                    <a:pt x="658" y="191"/>
                  </a:cubicBez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3C6A150E-534B-8D44-AAF8-5CEEBD111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5425" y="4746770"/>
              <a:ext cx="1954742" cy="1273876"/>
            </a:xfrm>
            <a:custGeom>
              <a:avLst/>
              <a:gdLst>
                <a:gd name="T0" fmla="*/ 92 w 1572"/>
                <a:gd name="T1" fmla="*/ 795 h 1022"/>
                <a:gd name="T2" fmla="*/ 92 w 1572"/>
                <a:gd name="T3" fmla="*/ 795 h 1022"/>
                <a:gd name="T4" fmla="*/ 776 w 1572"/>
                <a:gd name="T5" fmla="*/ 908 h 1022"/>
                <a:gd name="T6" fmla="*/ 776 w 1572"/>
                <a:gd name="T7" fmla="*/ 908 h 1022"/>
                <a:gd name="T8" fmla="*/ 1503 w 1572"/>
                <a:gd name="T9" fmla="*/ 83 h 1022"/>
                <a:gd name="T10" fmla="*/ 1503 w 1572"/>
                <a:gd name="T11" fmla="*/ 83 h 1022"/>
                <a:gd name="T12" fmla="*/ 1134 w 1572"/>
                <a:gd name="T13" fmla="*/ 87 h 1022"/>
                <a:gd name="T14" fmla="*/ 1134 w 1572"/>
                <a:gd name="T15" fmla="*/ 87 h 1022"/>
                <a:gd name="T16" fmla="*/ 317 w 1572"/>
                <a:gd name="T17" fmla="*/ 179 h 1022"/>
                <a:gd name="T18" fmla="*/ 317 w 1572"/>
                <a:gd name="T19" fmla="*/ 179 h 1022"/>
                <a:gd name="T20" fmla="*/ 92 w 1572"/>
                <a:gd name="T21" fmla="*/ 795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2" h="1022">
                  <a:moveTo>
                    <a:pt x="92" y="795"/>
                  </a:moveTo>
                  <a:lnTo>
                    <a:pt x="92" y="795"/>
                  </a:lnTo>
                  <a:cubicBezTo>
                    <a:pt x="184" y="943"/>
                    <a:pt x="445" y="1021"/>
                    <a:pt x="776" y="908"/>
                  </a:cubicBezTo>
                  <a:lnTo>
                    <a:pt x="776" y="908"/>
                  </a:lnTo>
                  <a:cubicBezTo>
                    <a:pt x="1240" y="751"/>
                    <a:pt x="1571" y="159"/>
                    <a:pt x="1503" y="83"/>
                  </a:cubicBezTo>
                  <a:lnTo>
                    <a:pt x="1503" y="83"/>
                  </a:lnTo>
                  <a:cubicBezTo>
                    <a:pt x="1477" y="56"/>
                    <a:pt x="1339" y="140"/>
                    <a:pt x="1134" y="87"/>
                  </a:cubicBezTo>
                  <a:lnTo>
                    <a:pt x="1134" y="87"/>
                  </a:lnTo>
                  <a:cubicBezTo>
                    <a:pt x="798" y="0"/>
                    <a:pt x="475" y="56"/>
                    <a:pt x="317" y="179"/>
                  </a:cubicBezTo>
                  <a:lnTo>
                    <a:pt x="317" y="179"/>
                  </a:lnTo>
                  <a:cubicBezTo>
                    <a:pt x="51" y="384"/>
                    <a:pt x="0" y="647"/>
                    <a:pt x="92" y="795"/>
                  </a:cubicBez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9A044FF0-0BFB-4E42-9FE6-89266E779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2912" y="5092697"/>
              <a:ext cx="1142096" cy="488683"/>
            </a:xfrm>
            <a:custGeom>
              <a:avLst/>
              <a:gdLst>
                <a:gd name="T0" fmla="*/ 2 w 919"/>
                <a:gd name="T1" fmla="*/ 386 h 394"/>
                <a:gd name="T2" fmla="*/ 168 w 919"/>
                <a:gd name="T3" fmla="*/ 203 h 394"/>
                <a:gd name="T4" fmla="*/ 169 w 919"/>
                <a:gd name="T5" fmla="*/ 202 h 394"/>
                <a:gd name="T6" fmla="*/ 174 w 919"/>
                <a:gd name="T7" fmla="*/ 10 h 394"/>
                <a:gd name="T8" fmla="*/ 176 w 919"/>
                <a:gd name="T9" fmla="*/ 2 h 394"/>
                <a:gd name="T10" fmla="*/ 184 w 919"/>
                <a:gd name="T11" fmla="*/ 4 h 394"/>
                <a:gd name="T12" fmla="*/ 195 w 919"/>
                <a:gd name="T13" fmla="*/ 189 h 394"/>
                <a:gd name="T14" fmla="*/ 318 w 919"/>
                <a:gd name="T15" fmla="*/ 143 h 394"/>
                <a:gd name="T16" fmla="*/ 320 w 919"/>
                <a:gd name="T17" fmla="*/ 142 h 394"/>
                <a:gd name="T18" fmla="*/ 321 w 919"/>
                <a:gd name="T19" fmla="*/ 142 h 394"/>
                <a:gd name="T20" fmla="*/ 562 w 919"/>
                <a:gd name="T21" fmla="*/ 121 h 394"/>
                <a:gd name="T22" fmla="*/ 628 w 919"/>
                <a:gd name="T23" fmla="*/ 122 h 394"/>
                <a:gd name="T24" fmla="*/ 682 w 919"/>
                <a:gd name="T25" fmla="*/ 13 h 394"/>
                <a:gd name="T26" fmla="*/ 688 w 919"/>
                <a:gd name="T27" fmla="*/ 7 h 394"/>
                <a:gd name="T28" fmla="*/ 694 w 919"/>
                <a:gd name="T29" fmla="*/ 12 h 394"/>
                <a:gd name="T30" fmla="*/ 655 w 919"/>
                <a:gd name="T31" fmla="*/ 122 h 394"/>
                <a:gd name="T32" fmla="*/ 907 w 919"/>
                <a:gd name="T33" fmla="*/ 39 h 394"/>
                <a:gd name="T34" fmla="*/ 915 w 919"/>
                <a:gd name="T35" fmla="*/ 39 h 394"/>
                <a:gd name="T36" fmla="*/ 915 w 919"/>
                <a:gd name="T37" fmla="*/ 47 h 394"/>
                <a:gd name="T38" fmla="*/ 785 w 919"/>
                <a:gd name="T39" fmla="*/ 115 h 394"/>
                <a:gd name="T40" fmla="*/ 876 w 919"/>
                <a:gd name="T41" fmla="*/ 192 h 394"/>
                <a:gd name="T42" fmla="*/ 872 w 919"/>
                <a:gd name="T43" fmla="*/ 199 h 394"/>
                <a:gd name="T44" fmla="*/ 871 w 919"/>
                <a:gd name="T45" fmla="*/ 200 h 394"/>
                <a:gd name="T46" fmla="*/ 865 w 919"/>
                <a:gd name="T47" fmla="*/ 196 h 394"/>
                <a:gd name="T48" fmla="*/ 758 w 919"/>
                <a:gd name="T49" fmla="*/ 121 h 394"/>
                <a:gd name="T50" fmla="*/ 562 w 919"/>
                <a:gd name="T51" fmla="*/ 132 h 394"/>
                <a:gd name="T52" fmla="*/ 361 w 919"/>
                <a:gd name="T53" fmla="*/ 145 h 394"/>
                <a:gd name="T54" fmla="*/ 509 w 919"/>
                <a:gd name="T55" fmla="*/ 268 h 394"/>
                <a:gd name="T56" fmla="*/ 505 w 919"/>
                <a:gd name="T57" fmla="*/ 275 h 394"/>
                <a:gd name="T58" fmla="*/ 504 w 919"/>
                <a:gd name="T59" fmla="*/ 276 h 394"/>
                <a:gd name="T60" fmla="*/ 498 w 919"/>
                <a:gd name="T61" fmla="*/ 271 h 394"/>
                <a:gd name="T62" fmla="*/ 322 w 919"/>
                <a:gd name="T63" fmla="*/ 154 h 394"/>
                <a:gd name="T64" fmla="*/ 13 w 919"/>
                <a:gd name="T65" fmla="*/ 390 h 394"/>
                <a:gd name="T66" fmla="*/ 8 w 919"/>
                <a:gd name="T67" fmla="*/ 393 h 394"/>
                <a:gd name="T68" fmla="*/ 5 w 919"/>
                <a:gd name="T69" fmla="*/ 39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9" h="394">
                  <a:moveTo>
                    <a:pt x="2" y="386"/>
                  </a:moveTo>
                  <a:lnTo>
                    <a:pt x="2" y="386"/>
                  </a:lnTo>
                  <a:cubicBezTo>
                    <a:pt x="26" y="313"/>
                    <a:pt x="87" y="250"/>
                    <a:pt x="168" y="203"/>
                  </a:cubicBezTo>
                  <a:lnTo>
                    <a:pt x="168" y="203"/>
                  </a:lnTo>
                  <a:cubicBezTo>
                    <a:pt x="168" y="203"/>
                    <a:pt x="169" y="203"/>
                    <a:pt x="169" y="202"/>
                  </a:cubicBezTo>
                  <a:lnTo>
                    <a:pt x="169" y="202"/>
                  </a:lnTo>
                  <a:cubicBezTo>
                    <a:pt x="247" y="129"/>
                    <a:pt x="175" y="11"/>
                    <a:pt x="174" y="10"/>
                  </a:cubicBezTo>
                  <a:lnTo>
                    <a:pt x="174" y="10"/>
                  </a:lnTo>
                  <a:cubicBezTo>
                    <a:pt x="172" y="7"/>
                    <a:pt x="173" y="4"/>
                    <a:pt x="176" y="2"/>
                  </a:cubicBezTo>
                  <a:lnTo>
                    <a:pt x="176" y="2"/>
                  </a:lnTo>
                  <a:cubicBezTo>
                    <a:pt x="179" y="0"/>
                    <a:pt x="182" y="1"/>
                    <a:pt x="184" y="4"/>
                  </a:cubicBezTo>
                  <a:lnTo>
                    <a:pt x="184" y="4"/>
                  </a:lnTo>
                  <a:cubicBezTo>
                    <a:pt x="184" y="5"/>
                    <a:pt x="249" y="110"/>
                    <a:pt x="195" y="189"/>
                  </a:cubicBezTo>
                  <a:lnTo>
                    <a:pt x="195" y="189"/>
                  </a:lnTo>
                  <a:cubicBezTo>
                    <a:pt x="233" y="170"/>
                    <a:pt x="274" y="154"/>
                    <a:pt x="318" y="143"/>
                  </a:cubicBezTo>
                  <a:lnTo>
                    <a:pt x="318" y="143"/>
                  </a:lnTo>
                  <a:cubicBezTo>
                    <a:pt x="318" y="142"/>
                    <a:pt x="320" y="142"/>
                    <a:pt x="320" y="142"/>
                  </a:cubicBezTo>
                  <a:lnTo>
                    <a:pt x="320" y="142"/>
                  </a:lnTo>
                  <a:lnTo>
                    <a:pt x="321" y="142"/>
                  </a:lnTo>
                  <a:lnTo>
                    <a:pt x="321" y="142"/>
                  </a:lnTo>
                  <a:cubicBezTo>
                    <a:pt x="396" y="122"/>
                    <a:pt x="479" y="114"/>
                    <a:pt x="562" y="121"/>
                  </a:cubicBezTo>
                  <a:lnTo>
                    <a:pt x="562" y="121"/>
                  </a:lnTo>
                  <a:cubicBezTo>
                    <a:pt x="586" y="122"/>
                    <a:pt x="607" y="123"/>
                    <a:pt x="628" y="122"/>
                  </a:cubicBezTo>
                  <a:lnTo>
                    <a:pt x="628" y="122"/>
                  </a:lnTo>
                  <a:cubicBezTo>
                    <a:pt x="692" y="102"/>
                    <a:pt x="683" y="14"/>
                    <a:pt x="682" y="13"/>
                  </a:cubicBezTo>
                  <a:lnTo>
                    <a:pt x="682" y="13"/>
                  </a:lnTo>
                  <a:cubicBezTo>
                    <a:pt x="682" y="10"/>
                    <a:pt x="685" y="7"/>
                    <a:pt x="688" y="7"/>
                  </a:cubicBezTo>
                  <a:lnTo>
                    <a:pt x="688" y="7"/>
                  </a:lnTo>
                  <a:cubicBezTo>
                    <a:pt x="691" y="6"/>
                    <a:pt x="694" y="9"/>
                    <a:pt x="694" y="12"/>
                  </a:cubicBezTo>
                  <a:lnTo>
                    <a:pt x="694" y="12"/>
                  </a:lnTo>
                  <a:cubicBezTo>
                    <a:pt x="694" y="13"/>
                    <a:pt x="702" y="88"/>
                    <a:pt x="655" y="122"/>
                  </a:cubicBezTo>
                  <a:lnTo>
                    <a:pt x="655" y="122"/>
                  </a:lnTo>
                  <a:cubicBezTo>
                    <a:pt x="835" y="114"/>
                    <a:pt x="906" y="40"/>
                    <a:pt x="907" y="39"/>
                  </a:cubicBezTo>
                  <a:lnTo>
                    <a:pt x="907" y="39"/>
                  </a:lnTo>
                  <a:cubicBezTo>
                    <a:pt x="909" y="37"/>
                    <a:pt x="913" y="36"/>
                    <a:pt x="915" y="39"/>
                  </a:cubicBezTo>
                  <a:lnTo>
                    <a:pt x="915" y="39"/>
                  </a:lnTo>
                  <a:cubicBezTo>
                    <a:pt x="918" y="41"/>
                    <a:pt x="918" y="45"/>
                    <a:pt x="915" y="47"/>
                  </a:cubicBezTo>
                  <a:lnTo>
                    <a:pt x="915" y="47"/>
                  </a:lnTo>
                  <a:cubicBezTo>
                    <a:pt x="913" y="50"/>
                    <a:pt x="875" y="90"/>
                    <a:pt x="785" y="115"/>
                  </a:cubicBezTo>
                  <a:lnTo>
                    <a:pt x="785" y="115"/>
                  </a:lnTo>
                  <a:cubicBezTo>
                    <a:pt x="851" y="133"/>
                    <a:pt x="876" y="191"/>
                    <a:pt x="876" y="192"/>
                  </a:cubicBezTo>
                  <a:lnTo>
                    <a:pt x="876" y="192"/>
                  </a:lnTo>
                  <a:cubicBezTo>
                    <a:pt x="877" y="195"/>
                    <a:pt x="876" y="198"/>
                    <a:pt x="872" y="199"/>
                  </a:cubicBezTo>
                  <a:lnTo>
                    <a:pt x="872" y="199"/>
                  </a:lnTo>
                  <a:cubicBezTo>
                    <a:pt x="872" y="200"/>
                    <a:pt x="872" y="200"/>
                    <a:pt x="871" y="200"/>
                  </a:cubicBezTo>
                  <a:lnTo>
                    <a:pt x="871" y="200"/>
                  </a:lnTo>
                  <a:cubicBezTo>
                    <a:pt x="869" y="200"/>
                    <a:pt x="866" y="198"/>
                    <a:pt x="865" y="196"/>
                  </a:cubicBezTo>
                  <a:lnTo>
                    <a:pt x="865" y="196"/>
                  </a:lnTo>
                  <a:cubicBezTo>
                    <a:pt x="864" y="194"/>
                    <a:pt x="836" y="128"/>
                    <a:pt x="758" y="121"/>
                  </a:cubicBezTo>
                  <a:lnTo>
                    <a:pt x="758" y="121"/>
                  </a:lnTo>
                  <a:cubicBezTo>
                    <a:pt x="707" y="132"/>
                    <a:pt x="642" y="138"/>
                    <a:pt x="562" y="132"/>
                  </a:cubicBezTo>
                  <a:lnTo>
                    <a:pt x="562" y="132"/>
                  </a:lnTo>
                  <a:cubicBezTo>
                    <a:pt x="493" y="127"/>
                    <a:pt x="425" y="132"/>
                    <a:pt x="361" y="145"/>
                  </a:cubicBezTo>
                  <a:lnTo>
                    <a:pt x="361" y="145"/>
                  </a:lnTo>
                  <a:cubicBezTo>
                    <a:pt x="408" y="152"/>
                    <a:pt x="480" y="178"/>
                    <a:pt x="509" y="268"/>
                  </a:cubicBezTo>
                  <a:lnTo>
                    <a:pt x="509" y="268"/>
                  </a:lnTo>
                  <a:cubicBezTo>
                    <a:pt x="510" y="271"/>
                    <a:pt x="508" y="274"/>
                    <a:pt x="505" y="275"/>
                  </a:cubicBezTo>
                  <a:lnTo>
                    <a:pt x="505" y="275"/>
                  </a:lnTo>
                  <a:cubicBezTo>
                    <a:pt x="505" y="275"/>
                    <a:pt x="504" y="275"/>
                    <a:pt x="504" y="276"/>
                  </a:cubicBezTo>
                  <a:lnTo>
                    <a:pt x="504" y="276"/>
                  </a:lnTo>
                  <a:cubicBezTo>
                    <a:pt x="501" y="276"/>
                    <a:pt x="499" y="274"/>
                    <a:pt x="498" y="271"/>
                  </a:cubicBezTo>
                  <a:lnTo>
                    <a:pt x="498" y="271"/>
                  </a:lnTo>
                  <a:cubicBezTo>
                    <a:pt x="459" y="148"/>
                    <a:pt x="335" y="153"/>
                    <a:pt x="322" y="154"/>
                  </a:cubicBezTo>
                  <a:lnTo>
                    <a:pt x="322" y="154"/>
                  </a:lnTo>
                  <a:cubicBezTo>
                    <a:pt x="170" y="194"/>
                    <a:pt x="50" y="280"/>
                    <a:pt x="13" y="390"/>
                  </a:cubicBezTo>
                  <a:lnTo>
                    <a:pt x="13" y="390"/>
                  </a:lnTo>
                  <a:cubicBezTo>
                    <a:pt x="12" y="392"/>
                    <a:pt x="10" y="393"/>
                    <a:pt x="8" y="393"/>
                  </a:cubicBezTo>
                  <a:lnTo>
                    <a:pt x="8" y="393"/>
                  </a:lnTo>
                  <a:cubicBezTo>
                    <a:pt x="7" y="393"/>
                    <a:pt x="6" y="393"/>
                    <a:pt x="5" y="393"/>
                  </a:cubicBezTo>
                  <a:lnTo>
                    <a:pt x="5" y="393"/>
                  </a:lnTo>
                  <a:cubicBezTo>
                    <a:pt x="2" y="392"/>
                    <a:pt x="0" y="389"/>
                    <a:pt x="2" y="386"/>
                  </a:cubicBezTo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130F6CF6-1C08-1346-AE95-C2B8F7C32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8988" y="6377553"/>
              <a:ext cx="1328784" cy="1087188"/>
            </a:xfrm>
            <a:custGeom>
              <a:avLst/>
              <a:gdLst>
                <a:gd name="T0" fmla="*/ 52 w 1069"/>
                <a:gd name="T1" fmla="*/ 193 h 871"/>
                <a:gd name="T2" fmla="*/ 52 w 1069"/>
                <a:gd name="T3" fmla="*/ 193 h 871"/>
                <a:gd name="T4" fmla="*/ 264 w 1069"/>
                <a:gd name="T5" fmla="*/ 654 h 871"/>
                <a:gd name="T6" fmla="*/ 264 w 1069"/>
                <a:gd name="T7" fmla="*/ 654 h 871"/>
                <a:gd name="T8" fmla="*/ 1062 w 1069"/>
                <a:gd name="T9" fmla="*/ 756 h 871"/>
                <a:gd name="T10" fmla="*/ 1062 w 1069"/>
                <a:gd name="T11" fmla="*/ 756 h 871"/>
                <a:gd name="T12" fmla="*/ 908 w 1069"/>
                <a:gd name="T13" fmla="*/ 534 h 871"/>
                <a:gd name="T14" fmla="*/ 908 w 1069"/>
                <a:gd name="T15" fmla="*/ 534 h 871"/>
                <a:gd name="T16" fmla="*/ 518 w 1069"/>
                <a:gd name="T17" fmla="*/ 77 h 871"/>
                <a:gd name="T18" fmla="*/ 518 w 1069"/>
                <a:gd name="T19" fmla="*/ 77 h 871"/>
                <a:gd name="T20" fmla="*/ 52 w 1069"/>
                <a:gd name="T21" fmla="*/ 193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9" h="871">
                  <a:moveTo>
                    <a:pt x="52" y="193"/>
                  </a:moveTo>
                  <a:lnTo>
                    <a:pt x="52" y="193"/>
                  </a:lnTo>
                  <a:cubicBezTo>
                    <a:pt x="0" y="309"/>
                    <a:pt x="60" y="499"/>
                    <a:pt x="264" y="654"/>
                  </a:cubicBezTo>
                  <a:lnTo>
                    <a:pt x="264" y="654"/>
                  </a:lnTo>
                  <a:cubicBezTo>
                    <a:pt x="549" y="870"/>
                    <a:pt x="1044" y="829"/>
                    <a:pt x="1062" y="756"/>
                  </a:cubicBezTo>
                  <a:lnTo>
                    <a:pt x="1062" y="756"/>
                  </a:lnTo>
                  <a:cubicBezTo>
                    <a:pt x="1068" y="729"/>
                    <a:pt x="960" y="680"/>
                    <a:pt x="908" y="534"/>
                  </a:cubicBezTo>
                  <a:lnTo>
                    <a:pt x="908" y="534"/>
                  </a:lnTo>
                  <a:cubicBezTo>
                    <a:pt x="824" y="295"/>
                    <a:pt x="657" y="123"/>
                    <a:pt x="518" y="77"/>
                  </a:cubicBezTo>
                  <a:lnTo>
                    <a:pt x="518" y="77"/>
                  </a:lnTo>
                  <a:cubicBezTo>
                    <a:pt x="284" y="0"/>
                    <a:pt x="104" y="77"/>
                    <a:pt x="52" y="193"/>
                  </a:cubicBez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1EF4D771-8545-4A42-9F48-E0F5090E1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5093" y="6602677"/>
              <a:ext cx="735774" cy="631449"/>
            </a:xfrm>
            <a:custGeom>
              <a:avLst/>
              <a:gdLst>
                <a:gd name="T0" fmla="*/ 4 w 591"/>
                <a:gd name="T1" fmla="*/ 51 h 505"/>
                <a:gd name="T2" fmla="*/ 183 w 591"/>
                <a:gd name="T3" fmla="*/ 78 h 505"/>
                <a:gd name="T4" fmla="*/ 184 w 591"/>
                <a:gd name="T5" fmla="*/ 78 h 505"/>
                <a:gd name="T6" fmla="*/ 303 w 591"/>
                <a:gd name="T7" fmla="*/ 3 h 505"/>
                <a:gd name="T8" fmla="*/ 308 w 591"/>
                <a:gd name="T9" fmla="*/ 0 h 505"/>
                <a:gd name="T10" fmla="*/ 310 w 591"/>
                <a:gd name="T11" fmla="*/ 6 h 505"/>
                <a:gd name="T12" fmla="*/ 203 w 591"/>
                <a:gd name="T13" fmla="*/ 89 h 505"/>
                <a:gd name="T14" fmla="*/ 282 w 591"/>
                <a:gd name="T15" fmla="*/ 144 h 505"/>
                <a:gd name="T16" fmla="*/ 283 w 591"/>
                <a:gd name="T17" fmla="*/ 145 h 505"/>
                <a:gd name="T18" fmla="*/ 283 w 591"/>
                <a:gd name="T19" fmla="*/ 146 h 505"/>
                <a:gd name="T20" fmla="*/ 395 w 591"/>
                <a:gd name="T21" fmla="*/ 282 h 505"/>
                <a:gd name="T22" fmla="*/ 421 w 591"/>
                <a:gd name="T23" fmla="*/ 323 h 505"/>
                <a:gd name="T24" fmla="*/ 509 w 591"/>
                <a:gd name="T25" fmla="*/ 311 h 505"/>
                <a:gd name="T26" fmla="*/ 515 w 591"/>
                <a:gd name="T27" fmla="*/ 312 h 505"/>
                <a:gd name="T28" fmla="*/ 515 w 591"/>
                <a:gd name="T29" fmla="*/ 318 h 505"/>
                <a:gd name="T30" fmla="*/ 432 w 591"/>
                <a:gd name="T31" fmla="*/ 339 h 505"/>
                <a:gd name="T32" fmla="*/ 586 w 591"/>
                <a:gd name="T33" fmla="*/ 458 h 505"/>
                <a:gd name="T34" fmla="*/ 589 w 591"/>
                <a:gd name="T35" fmla="*/ 463 h 505"/>
                <a:gd name="T36" fmla="*/ 584 w 591"/>
                <a:gd name="T37" fmla="*/ 467 h 505"/>
                <a:gd name="T38" fmla="*/ 490 w 591"/>
                <a:gd name="T39" fmla="*/ 415 h 505"/>
                <a:gd name="T40" fmla="*/ 480 w 591"/>
                <a:gd name="T41" fmla="*/ 501 h 505"/>
                <a:gd name="T42" fmla="*/ 474 w 591"/>
                <a:gd name="T43" fmla="*/ 503 h 505"/>
                <a:gd name="T44" fmla="*/ 474 w 591"/>
                <a:gd name="T45" fmla="*/ 502 h 505"/>
                <a:gd name="T46" fmla="*/ 474 w 591"/>
                <a:gd name="T47" fmla="*/ 497 h 505"/>
                <a:gd name="T48" fmla="*/ 475 w 591"/>
                <a:gd name="T49" fmla="*/ 401 h 505"/>
                <a:gd name="T50" fmla="*/ 387 w 591"/>
                <a:gd name="T51" fmla="*/ 287 h 505"/>
                <a:gd name="T52" fmla="*/ 298 w 591"/>
                <a:gd name="T53" fmla="*/ 171 h 505"/>
                <a:gd name="T54" fmla="*/ 284 w 591"/>
                <a:gd name="T55" fmla="*/ 310 h 505"/>
                <a:gd name="T56" fmla="*/ 278 w 591"/>
                <a:gd name="T57" fmla="*/ 311 h 505"/>
                <a:gd name="T58" fmla="*/ 277 w 591"/>
                <a:gd name="T59" fmla="*/ 311 h 505"/>
                <a:gd name="T60" fmla="*/ 277 w 591"/>
                <a:gd name="T61" fmla="*/ 305 h 505"/>
                <a:gd name="T62" fmla="*/ 277 w 591"/>
                <a:gd name="T63" fmla="*/ 151 h 505"/>
                <a:gd name="T64" fmla="*/ 7 w 591"/>
                <a:gd name="T65" fmla="*/ 60 h 505"/>
                <a:gd name="T66" fmla="*/ 2 w 591"/>
                <a:gd name="T67" fmla="*/ 59 h 505"/>
                <a:gd name="T68" fmla="*/ 1 w 591"/>
                <a:gd name="T69" fmla="*/ 5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1" h="505">
                  <a:moveTo>
                    <a:pt x="4" y="51"/>
                  </a:moveTo>
                  <a:lnTo>
                    <a:pt x="4" y="51"/>
                  </a:lnTo>
                  <a:cubicBezTo>
                    <a:pt x="59" y="37"/>
                    <a:pt x="122" y="48"/>
                    <a:pt x="183" y="78"/>
                  </a:cubicBezTo>
                  <a:lnTo>
                    <a:pt x="183" y="78"/>
                  </a:lnTo>
                  <a:lnTo>
                    <a:pt x="184" y="78"/>
                  </a:lnTo>
                  <a:lnTo>
                    <a:pt x="184" y="78"/>
                  </a:lnTo>
                  <a:cubicBezTo>
                    <a:pt x="261" y="95"/>
                    <a:pt x="302" y="3"/>
                    <a:pt x="303" y="3"/>
                  </a:cubicBezTo>
                  <a:lnTo>
                    <a:pt x="303" y="3"/>
                  </a:lnTo>
                  <a:cubicBezTo>
                    <a:pt x="304" y="0"/>
                    <a:pt x="306" y="0"/>
                    <a:pt x="308" y="0"/>
                  </a:cubicBezTo>
                  <a:lnTo>
                    <a:pt x="308" y="0"/>
                  </a:lnTo>
                  <a:cubicBezTo>
                    <a:pt x="310" y="1"/>
                    <a:pt x="312" y="4"/>
                    <a:pt x="310" y="6"/>
                  </a:cubicBezTo>
                  <a:lnTo>
                    <a:pt x="310" y="6"/>
                  </a:lnTo>
                  <a:cubicBezTo>
                    <a:pt x="310" y="7"/>
                    <a:pt x="273" y="88"/>
                    <a:pt x="203" y="89"/>
                  </a:cubicBezTo>
                  <a:lnTo>
                    <a:pt x="203" y="89"/>
                  </a:lnTo>
                  <a:cubicBezTo>
                    <a:pt x="230" y="103"/>
                    <a:pt x="256" y="123"/>
                    <a:pt x="282" y="144"/>
                  </a:cubicBezTo>
                  <a:lnTo>
                    <a:pt x="282" y="144"/>
                  </a:lnTo>
                  <a:cubicBezTo>
                    <a:pt x="282" y="145"/>
                    <a:pt x="282" y="145"/>
                    <a:pt x="283" y="145"/>
                  </a:cubicBezTo>
                  <a:lnTo>
                    <a:pt x="283" y="145"/>
                  </a:lnTo>
                  <a:cubicBezTo>
                    <a:pt x="283" y="145"/>
                    <a:pt x="283" y="145"/>
                    <a:pt x="283" y="146"/>
                  </a:cubicBezTo>
                  <a:lnTo>
                    <a:pt x="283" y="146"/>
                  </a:lnTo>
                  <a:cubicBezTo>
                    <a:pt x="326" y="183"/>
                    <a:pt x="365" y="229"/>
                    <a:pt x="395" y="282"/>
                  </a:cubicBezTo>
                  <a:lnTo>
                    <a:pt x="395" y="282"/>
                  </a:lnTo>
                  <a:cubicBezTo>
                    <a:pt x="403" y="297"/>
                    <a:pt x="412" y="311"/>
                    <a:pt x="421" y="323"/>
                  </a:cubicBezTo>
                  <a:lnTo>
                    <a:pt x="421" y="323"/>
                  </a:lnTo>
                  <a:cubicBezTo>
                    <a:pt x="460" y="353"/>
                    <a:pt x="509" y="312"/>
                    <a:pt x="509" y="311"/>
                  </a:cubicBezTo>
                  <a:lnTo>
                    <a:pt x="509" y="311"/>
                  </a:lnTo>
                  <a:cubicBezTo>
                    <a:pt x="511" y="310"/>
                    <a:pt x="514" y="310"/>
                    <a:pt x="515" y="312"/>
                  </a:cubicBezTo>
                  <a:lnTo>
                    <a:pt x="515" y="312"/>
                  </a:lnTo>
                  <a:cubicBezTo>
                    <a:pt x="517" y="314"/>
                    <a:pt x="517" y="316"/>
                    <a:pt x="515" y="318"/>
                  </a:cubicBezTo>
                  <a:lnTo>
                    <a:pt x="515" y="318"/>
                  </a:lnTo>
                  <a:cubicBezTo>
                    <a:pt x="515" y="318"/>
                    <a:pt x="472" y="353"/>
                    <a:pt x="432" y="339"/>
                  </a:cubicBezTo>
                  <a:lnTo>
                    <a:pt x="432" y="339"/>
                  </a:lnTo>
                  <a:cubicBezTo>
                    <a:pt x="510" y="445"/>
                    <a:pt x="585" y="458"/>
                    <a:pt x="586" y="458"/>
                  </a:cubicBezTo>
                  <a:lnTo>
                    <a:pt x="586" y="458"/>
                  </a:lnTo>
                  <a:cubicBezTo>
                    <a:pt x="588" y="458"/>
                    <a:pt x="590" y="460"/>
                    <a:pt x="589" y="463"/>
                  </a:cubicBezTo>
                  <a:lnTo>
                    <a:pt x="589" y="463"/>
                  </a:lnTo>
                  <a:cubicBezTo>
                    <a:pt x="589" y="465"/>
                    <a:pt x="587" y="467"/>
                    <a:pt x="584" y="467"/>
                  </a:cubicBezTo>
                  <a:lnTo>
                    <a:pt x="584" y="467"/>
                  </a:lnTo>
                  <a:cubicBezTo>
                    <a:pt x="582" y="466"/>
                    <a:pt x="542" y="459"/>
                    <a:pt x="490" y="415"/>
                  </a:cubicBezTo>
                  <a:lnTo>
                    <a:pt x="490" y="415"/>
                  </a:lnTo>
                  <a:cubicBezTo>
                    <a:pt x="506" y="463"/>
                    <a:pt x="481" y="501"/>
                    <a:pt x="480" y="501"/>
                  </a:cubicBezTo>
                  <a:lnTo>
                    <a:pt x="480" y="501"/>
                  </a:lnTo>
                  <a:cubicBezTo>
                    <a:pt x="479" y="504"/>
                    <a:pt x="477" y="504"/>
                    <a:pt x="474" y="503"/>
                  </a:cubicBezTo>
                  <a:lnTo>
                    <a:pt x="474" y="503"/>
                  </a:lnTo>
                  <a:cubicBezTo>
                    <a:pt x="474" y="503"/>
                    <a:pt x="474" y="503"/>
                    <a:pt x="474" y="502"/>
                  </a:cubicBezTo>
                  <a:lnTo>
                    <a:pt x="474" y="502"/>
                  </a:lnTo>
                  <a:cubicBezTo>
                    <a:pt x="472" y="501"/>
                    <a:pt x="472" y="498"/>
                    <a:pt x="474" y="497"/>
                  </a:cubicBezTo>
                  <a:lnTo>
                    <a:pt x="474" y="497"/>
                  </a:lnTo>
                  <a:cubicBezTo>
                    <a:pt x="475" y="495"/>
                    <a:pt x="503" y="452"/>
                    <a:pt x="475" y="401"/>
                  </a:cubicBezTo>
                  <a:lnTo>
                    <a:pt x="475" y="401"/>
                  </a:lnTo>
                  <a:cubicBezTo>
                    <a:pt x="447" y="375"/>
                    <a:pt x="417" y="338"/>
                    <a:pt x="387" y="287"/>
                  </a:cubicBezTo>
                  <a:lnTo>
                    <a:pt x="387" y="287"/>
                  </a:lnTo>
                  <a:cubicBezTo>
                    <a:pt x="362" y="243"/>
                    <a:pt x="332" y="204"/>
                    <a:pt x="298" y="171"/>
                  </a:cubicBezTo>
                  <a:lnTo>
                    <a:pt x="298" y="171"/>
                  </a:lnTo>
                  <a:cubicBezTo>
                    <a:pt x="313" y="202"/>
                    <a:pt x="327" y="256"/>
                    <a:pt x="284" y="310"/>
                  </a:cubicBezTo>
                  <a:lnTo>
                    <a:pt x="284" y="310"/>
                  </a:lnTo>
                  <a:cubicBezTo>
                    <a:pt x="282" y="312"/>
                    <a:pt x="280" y="312"/>
                    <a:pt x="278" y="311"/>
                  </a:cubicBezTo>
                  <a:lnTo>
                    <a:pt x="278" y="311"/>
                  </a:lnTo>
                  <a:lnTo>
                    <a:pt x="277" y="311"/>
                  </a:lnTo>
                  <a:lnTo>
                    <a:pt x="277" y="311"/>
                  </a:lnTo>
                  <a:cubicBezTo>
                    <a:pt x="276" y="309"/>
                    <a:pt x="276" y="307"/>
                    <a:pt x="277" y="305"/>
                  </a:cubicBezTo>
                  <a:lnTo>
                    <a:pt x="277" y="305"/>
                  </a:lnTo>
                  <a:cubicBezTo>
                    <a:pt x="335" y="231"/>
                    <a:pt x="282" y="159"/>
                    <a:pt x="277" y="151"/>
                  </a:cubicBezTo>
                  <a:lnTo>
                    <a:pt x="277" y="151"/>
                  </a:lnTo>
                  <a:cubicBezTo>
                    <a:pt x="191" y="75"/>
                    <a:pt x="88" y="38"/>
                    <a:pt x="7" y="60"/>
                  </a:cubicBezTo>
                  <a:lnTo>
                    <a:pt x="7" y="60"/>
                  </a:lnTo>
                  <a:cubicBezTo>
                    <a:pt x="4" y="61"/>
                    <a:pt x="3" y="60"/>
                    <a:pt x="2" y="59"/>
                  </a:cubicBezTo>
                  <a:lnTo>
                    <a:pt x="2" y="59"/>
                  </a:lnTo>
                  <a:cubicBezTo>
                    <a:pt x="2" y="58"/>
                    <a:pt x="2" y="58"/>
                    <a:pt x="1" y="57"/>
                  </a:cubicBezTo>
                  <a:lnTo>
                    <a:pt x="1" y="57"/>
                  </a:lnTo>
                  <a:cubicBezTo>
                    <a:pt x="0" y="55"/>
                    <a:pt x="2" y="52"/>
                    <a:pt x="4" y="51"/>
                  </a:cubicBezTo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85350B0F-CF2F-8841-B8EC-CDDDF38F1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3380" y="7332959"/>
              <a:ext cx="1251913" cy="895005"/>
            </a:xfrm>
            <a:custGeom>
              <a:avLst/>
              <a:gdLst>
                <a:gd name="T0" fmla="*/ 931 w 1005"/>
                <a:gd name="T1" fmla="*/ 595 h 719"/>
                <a:gd name="T2" fmla="*/ 931 w 1005"/>
                <a:gd name="T3" fmla="*/ 595 h 719"/>
                <a:gd name="T4" fmla="*/ 469 w 1005"/>
                <a:gd name="T5" fmla="*/ 618 h 719"/>
                <a:gd name="T6" fmla="*/ 469 w 1005"/>
                <a:gd name="T7" fmla="*/ 618 h 719"/>
                <a:gd name="T8" fmla="*/ 51 w 1005"/>
                <a:gd name="T9" fmla="*/ 16 h 719"/>
                <a:gd name="T10" fmla="*/ 51 w 1005"/>
                <a:gd name="T11" fmla="*/ 16 h 719"/>
                <a:gd name="T12" fmla="*/ 295 w 1005"/>
                <a:gd name="T13" fmla="*/ 46 h 719"/>
                <a:gd name="T14" fmla="*/ 295 w 1005"/>
                <a:gd name="T15" fmla="*/ 46 h 719"/>
                <a:gd name="T16" fmla="*/ 829 w 1005"/>
                <a:gd name="T17" fmla="*/ 169 h 719"/>
                <a:gd name="T18" fmla="*/ 829 w 1005"/>
                <a:gd name="T19" fmla="*/ 169 h 719"/>
                <a:gd name="T20" fmla="*/ 931 w 1005"/>
                <a:gd name="T21" fmla="*/ 595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5" h="719">
                  <a:moveTo>
                    <a:pt x="931" y="595"/>
                  </a:moveTo>
                  <a:lnTo>
                    <a:pt x="931" y="595"/>
                  </a:lnTo>
                  <a:cubicBezTo>
                    <a:pt x="859" y="686"/>
                    <a:pt x="681" y="718"/>
                    <a:pt x="469" y="618"/>
                  </a:cubicBezTo>
                  <a:lnTo>
                    <a:pt x="469" y="618"/>
                  </a:lnTo>
                  <a:cubicBezTo>
                    <a:pt x="174" y="479"/>
                    <a:pt x="0" y="61"/>
                    <a:pt x="51" y="16"/>
                  </a:cubicBezTo>
                  <a:lnTo>
                    <a:pt x="51" y="16"/>
                  </a:lnTo>
                  <a:cubicBezTo>
                    <a:pt x="70" y="0"/>
                    <a:pt x="155" y="66"/>
                    <a:pt x="295" y="46"/>
                  </a:cubicBezTo>
                  <a:lnTo>
                    <a:pt x="295" y="46"/>
                  </a:lnTo>
                  <a:cubicBezTo>
                    <a:pt x="524" y="14"/>
                    <a:pt x="733" y="76"/>
                    <a:pt x="829" y="169"/>
                  </a:cubicBezTo>
                  <a:lnTo>
                    <a:pt x="829" y="169"/>
                  </a:lnTo>
                  <a:cubicBezTo>
                    <a:pt x="990" y="326"/>
                    <a:pt x="1004" y="504"/>
                    <a:pt x="931" y="595"/>
                  </a:cubicBez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43933FF1-9BE5-4740-B46C-7445C9920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1850" y="7569066"/>
              <a:ext cx="724792" cy="384359"/>
            </a:xfrm>
            <a:custGeom>
              <a:avLst/>
              <a:gdLst>
                <a:gd name="T0" fmla="*/ 581 w 583"/>
                <a:gd name="T1" fmla="*/ 303 h 309"/>
                <a:gd name="T2" fmla="*/ 484 w 583"/>
                <a:gd name="T3" fmla="*/ 170 h 309"/>
                <a:gd name="T4" fmla="*/ 484 w 583"/>
                <a:gd name="T5" fmla="*/ 169 h 309"/>
                <a:gd name="T6" fmla="*/ 495 w 583"/>
                <a:gd name="T7" fmla="*/ 42 h 309"/>
                <a:gd name="T8" fmla="*/ 495 w 583"/>
                <a:gd name="T9" fmla="*/ 36 h 309"/>
                <a:gd name="T10" fmla="*/ 489 w 583"/>
                <a:gd name="T11" fmla="*/ 37 h 309"/>
                <a:gd name="T12" fmla="*/ 467 w 583"/>
                <a:gd name="T13" fmla="*/ 158 h 309"/>
                <a:gd name="T14" fmla="*/ 389 w 583"/>
                <a:gd name="T15" fmla="*/ 118 h 309"/>
                <a:gd name="T16" fmla="*/ 388 w 583"/>
                <a:gd name="T17" fmla="*/ 117 h 309"/>
                <a:gd name="T18" fmla="*/ 388 w 583"/>
                <a:gd name="T19" fmla="*/ 117 h 309"/>
                <a:gd name="T20" fmla="*/ 229 w 583"/>
                <a:gd name="T21" fmla="*/ 85 h 309"/>
                <a:gd name="T22" fmla="*/ 186 w 583"/>
                <a:gd name="T23" fmla="*/ 81 h 309"/>
                <a:gd name="T24" fmla="*/ 158 w 583"/>
                <a:gd name="T25" fmla="*/ 5 h 309"/>
                <a:gd name="T26" fmla="*/ 155 w 583"/>
                <a:gd name="T27" fmla="*/ 0 h 309"/>
                <a:gd name="T28" fmla="*/ 151 w 583"/>
                <a:gd name="T29" fmla="*/ 3 h 309"/>
                <a:gd name="T30" fmla="*/ 168 w 583"/>
                <a:gd name="T31" fmla="*/ 79 h 309"/>
                <a:gd name="T32" fmla="*/ 7 w 583"/>
                <a:gd name="T33" fmla="*/ 5 h 309"/>
                <a:gd name="T34" fmla="*/ 2 w 583"/>
                <a:gd name="T35" fmla="*/ 4 h 309"/>
                <a:gd name="T36" fmla="*/ 1 w 583"/>
                <a:gd name="T37" fmla="*/ 10 h 309"/>
                <a:gd name="T38" fmla="*/ 82 w 583"/>
                <a:gd name="T39" fmla="*/ 64 h 309"/>
                <a:gd name="T40" fmla="*/ 16 w 583"/>
                <a:gd name="T41" fmla="*/ 108 h 309"/>
                <a:gd name="T42" fmla="*/ 18 w 583"/>
                <a:gd name="T43" fmla="*/ 114 h 309"/>
                <a:gd name="T44" fmla="*/ 18 w 583"/>
                <a:gd name="T45" fmla="*/ 114 h 309"/>
                <a:gd name="T46" fmla="*/ 23 w 583"/>
                <a:gd name="T47" fmla="*/ 112 h 309"/>
                <a:gd name="T48" fmla="*/ 100 w 583"/>
                <a:gd name="T49" fmla="*/ 70 h 309"/>
                <a:gd name="T50" fmla="*/ 229 w 583"/>
                <a:gd name="T51" fmla="*/ 93 h 309"/>
                <a:gd name="T52" fmla="*/ 361 w 583"/>
                <a:gd name="T53" fmla="*/ 116 h 309"/>
                <a:gd name="T54" fmla="*/ 254 w 583"/>
                <a:gd name="T55" fmla="*/ 186 h 309"/>
                <a:gd name="T56" fmla="*/ 256 w 583"/>
                <a:gd name="T57" fmla="*/ 192 h 309"/>
                <a:gd name="T58" fmla="*/ 256 w 583"/>
                <a:gd name="T59" fmla="*/ 192 h 309"/>
                <a:gd name="T60" fmla="*/ 261 w 583"/>
                <a:gd name="T61" fmla="*/ 189 h 309"/>
                <a:gd name="T62" fmla="*/ 386 w 583"/>
                <a:gd name="T63" fmla="*/ 125 h 309"/>
                <a:gd name="T64" fmla="*/ 573 w 583"/>
                <a:gd name="T65" fmla="*/ 305 h 309"/>
                <a:gd name="T66" fmla="*/ 576 w 583"/>
                <a:gd name="T67" fmla="*/ 308 h 309"/>
                <a:gd name="T68" fmla="*/ 578 w 583"/>
                <a:gd name="T69" fmla="*/ 30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3" h="309">
                  <a:moveTo>
                    <a:pt x="581" y="303"/>
                  </a:moveTo>
                  <a:lnTo>
                    <a:pt x="581" y="303"/>
                  </a:lnTo>
                  <a:cubicBezTo>
                    <a:pt x="570" y="253"/>
                    <a:pt x="535" y="207"/>
                    <a:pt x="484" y="170"/>
                  </a:cubicBezTo>
                  <a:lnTo>
                    <a:pt x="484" y="170"/>
                  </a:lnTo>
                  <a:cubicBezTo>
                    <a:pt x="484" y="169"/>
                    <a:pt x="484" y="169"/>
                    <a:pt x="484" y="169"/>
                  </a:cubicBezTo>
                  <a:lnTo>
                    <a:pt x="484" y="169"/>
                  </a:lnTo>
                  <a:cubicBezTo>
                    <a:pt x="438" y="114"/>
                    <a:pt x="495" y="42"/>
                    <a:pt x="495" y="42"/>
                  </a:cubicBezTo>
                  <a:lnTo>
                    <a:pt x="495" y="42"/>
                  </a:lnTo>
                  <a:cubicBezTo>
                    <a:pt x="497" y="40"/>
                    <a:pt x="496" y="37"/>
                    <a:pt x="495" y="36"/>
                  </a:cubicBezTo>
                  <a:lnTo>
                    <a:pt x="495" y="36"/>
                  </a:lnTo>
                  <a:cubicBezTo>
                    <a:pt x="493" y="35"/>
                    <a:pt x="490" y="35"/>
                    <a:pt x="489" y="37"/>
                  </a:cubicBezTo>
                  <a:lnTo>
                    <a:pt x="489" y="37"/>
                  </a:lnTo>
                  <a:cubicBezTo>
                    <a:pt x="489" y="37"/>
                    <a:pt x="438" y="101"/>
                    <a:pt x="467" y="158"/>
                  </a:cubicBezTo>
                  <a:lnTo>
                    <a:pt x="467" y="158"/>
                  </a:lnTo>
                  <a:cubicBezTo>
                    <a:pt x="444" y="142"/>
                    <a:pt x="418" y="130"/>
                    <a:pt x="389" y="118"/>
                  </a:cubicBezTo>
                  <a:lnTo>
                    <a:pt x="389" y="118"/>
                  </a:lnTo>
                  <a:cubicBezTo>
                    <a:pt x="389" y="118"/>
                    <a:pt x="389" y="118"/>
                    <a:pt x="388" y="117"/>
                  </a:cubicBezTo>
                  <a:lnTo>
                    <a:pt x="388" y="117"/>
                  </a:lnTo>
                  <a:lnTo>
                    <a:pt x="388" y="117"/>
                  </a:lnTo>
                  <a:lnTo>
                    <a:pt x="388" y="117"/>
                  </a:lnTo>
                  <a:cubicBezTo>
                    <a:pt x="339" y="99"/>
                    <a:pt x="285" y="88"/>
                    <a:pt x="229" y="85"/>
                  </a:cubicBezTo>
                  <a:lnTo>
                    <a:pt x="229" y="85"/>
                  </a:lnTo>
                  <a:cubicBezTo>
                    <a:pt x="214" y="84"/>
                    <a:pt x="199" y="83"/>
                    <a:pt x="186" y="81"/>
                  </a:cubicBezTo>
                  <a:lnTo>
                    <a:pt x="186" y="81"/>
                  </a:lnTo>
                  <a:cubicBezTo>
                    <a:pt x="146" y="63"/>
                    <a:pt x="158" y="5"/>
                    <a:pt x="158" y="5"/>
                  </a:cubicBezTo>
                  <a:lnTo>
                    <a:pt x="158" y="5"/>
                  </a:lnTo>
                  <a:cubicBezTo>
                    <a:pt x="158" y="3"/>
                    <a:pt x="157" y="1"/>
                    <a:pt x="155" y="0"/>
                  </a:cubicBezTo>
                  <a:lnTo>
                    <a:pt x="155" y="0"/>
                  </a:lnTo>
                  <a:cubicBezTo>
                    <a:pt x="153" y="0"/>
                    <a:pt x="151" y="1"/>
                    <a:pt x="151" y="3"/>
                  </a:cubicBezTo>
                  <a:lnTo>
                    <a:pt x="151" y="3"/>
                  </a:lnTo>
                  <a:cubicBezTo>
                    <a:pt x="151" y="4"/>
                    <a:pt x="139" y="53"/>
                    <a:pt x="168" y="79"/>
                  </a:cubicBezTo>
                  <a:lnTo>
                    <a:pt x="168" y="79"/>
                  </a:lnTo>
                  <a:cubicBezTo>
                    <a:pt x="49" y="60"/>
                    <a:pt x="8" y="5"/>
                    <a:pt x="7" y="5"/>
                  </a:cubicBezTo>
                  <a:lnTo>
                    <a:pt x="7" y="5"/>
                  </a:lnTo>
                  <a:cubicBezTo>
                    <a:pt x="6" y="3"/>
                    <a:pt x="4" y="3"/>
                    <a:pt x="2" y="4"/>
                  </a:cubicBezTo>
                  <a:lnTo>
                    <a:pt x="2" y="4"/>
                  </a:lnTo>
                  <a:cubicBezTo>
                    <a:pt x="0" y="5"/>
                    <a:pt x="0" y="8"/>
                    <a:pt x="1" y="10"/>
                  </a:cubicBezTo>
                  <a:lnTo>
                    <a:pt x="1" y="10"/>
                  </a:lnTo>
                  <a:cubicBezTo>
                    <a:pt x="2" y="12"/>
                    <a:pt x="25" y="40"/>
                    <a:pt x="82" y="64"/>
                  </a:cubicBezTo>
                  <a:lnTo>
                    <a:pt x="82" y="64"/>
                  </a:lnTo>
                  <a:cubicBezTo>
                    <a:pt x="37" y="71"/>
                    <a:pt x="16" y="108"/>
                    <a:pt x="16" y="108"/>
                  </a:cubicBezTo>
                  <a:lnTo>
                    <a:pt x="16" y="108"/>
                  </a:lnTo>
                  <a:cubicBezTo>
                    <a:pt x="15" y="110"/>
                    <a:pt x="16" y="112"/>
                    <a:pt x="18" y="114"/>
                  </a:cubicBez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cubicBezTo>
                    <a:pt x="20" y="114"/>
                    <a:pt x="22" y="114"/>
                    <a:pt x="23" y="112"/>
                  </a:cubicBezTo>
                  <a:lnTo>
                    <a:pt x="23" y="112"/>
                  </a:lnTo>
                  <a:cubicBezTo>
                    <a:pt x="24" y="110"/>
                    <a:pt x="47" y="69"/>
                    <a:pt x="100" y="70"/>
                  </a:cubicBezTo>
                  <a:lnTo>
                    <a:pt x="100" y="70"/>
                  </a:lnTo>
                  <a:cubicBezTo>
                    <a:pt x="133" y="82"/>
                    <a:pt x="175" y="90"/>
                    <a:pt x="229" y="93"/>
                  </a:cubicBezTo>
                  <a:lnTo>
                    <a:pt x="229" y="93"/>
                  </a:lnTo>
                  <a:cubicBezTo>
                    <a:pt x="275" y="95"/>
                    <a:pt x="320" y="103"/>
                    <a:pt x="361" y="116"/>
                  </a:cubicBezTo>
                  <a:lnTo>
                    <a:pt x="361" y="116"/>
                  </a:lnTo>
                  <a:cubicBezTo>
                    <a:pt x="330" y="117"/>
                    <a:pt x="279" y="129"/>
                    <a:pt x="254" y="186"/>
                  </a:cubicBezTo>
                  <a:lnTo>
                    <a:pt x="254" y="186"/>
                  </a:lnTo>
                  <a:cubicBezTo>
                    <a:pt x="253" y="188"/>
                    <a:pt x="254" y="191"/>
                    <a:pt x="256" y="192"/>
                  </a:cubicBezTo>
                  <a:lnTo>
                    <a:pt x="256" y="192"/>
                  </a:lnTo>
                  <a:lnTo>
                    <a:pt x="256" y="192"/>
                  </a:lnTo>
                  <a:lnTo>
                    <a:pt x="256" y="192"/>
                  </a:lnTo>
                  <a:cubicBezTo>
                    <a:pt x="258" y="193"/>
                    <a:pt x="260" y="191"/>
                    <a:pt x="261" y="189"/>
                  </a:cubicBezTo>
                  <a:lnTo>
                    <a:pt x="261" y="189"/>
                  </a:lnTo>
                  <a:cubicBezTo>
                    <a:pt x="296" y="111"/>
                    <a:pt x="378" y="123"/>
                    <a:pt x="386" y="125"/>
                  </a:cubicBezTo>
                  <a:lnTo>
                    <a:pt x="386" y="125"/>
                  </a:lnTo>
                  <a:cubicBezTo>
                    <a:pt x="484" y="163"/>
                    <a:pt x="557" y="230"/>
                    <a:pt x="573" y="305"/>
                  </a:cubicBezTo>
                  <a:lnTo>
                    <a:pt x="573" y="305"/>
                  </a:lnTo>
                  <a:cubicBezTo>
                    <a:pt x="574" y="306"/>
                    <a:pt x="575" y="308"/>
                    <a:pt x="576" y="308"/>
                  </a:cubicBezTo>
                  <a:lnTo>
                    <a:pt x="576" y="308"/>
                  </a:lnTo>
                  <a:cubicBezTo>
                    <a:pt x="577" y="308"/>
                    <a:pt x="577" y="308"/>
                    <a:pt x="578" y="308"/>
                  </a:cubicBezTo>
                  <a:lnTo>
                    <a:pt x="578" y="308"/>
                  </a:lnTo>
                  <a:cubicBezTo>
                    <a:pt x="580" y="308"/>
                    <a:pt x="582" y="306"/>
                    <a:pt x="581" y="303"/>
                  </a:cubicBezTo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7CA4670F-BC6E-0C41-99C9-0C1BE208F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1567" y="4494191"/>
              <a:ext cx="208651" cy="1103662"/>
            </a:xfrm>
            <a:custGeom>
              <a:avLst/>
              <a:gdLst>
                <a:gd name="T0" fmla="*/ 101 w 168"/>
                <a:gd name="T1" fmla="*/ 222 h 887"/>
                <a:gd name="T2" fmla="*/ 167 w 168"/>
                <a:gd name="T3" fmla="*/ 136 h 887"/>
                <a:gd name="T4" fmla="*/ 153 w 168"/>
                <a:gd name="T5" fmla="*/ 126 h 887"/>
                <a:gd name="T6" fmla="*/ 96 w 168"/>
                <a:gd name="T7" fmla="*/ 199 h 887"/>
                <a:gd name="T8" fmla="*/ 56 w 168"/>
                <a:gd name="T9" fmla="*/ 0 h 887"/>
                <a:gd name="T10" fmla="*/ 38 w 168"/>
                <a:gd name="T11" fmla="*/ 4 h 887"/>
                <a:gd name="T12" fmla="*/ 93 w 168"/>
                <a:gd name="T13" fmla="*/ 276 h 887"/>
                <a:gd name="T14" fmla="*/ 93 w 168"/>
                <a:gd name="T15" fmla="*/ 276 h 887"/>
                <a:gd name="T16" fmla="*/ 92 w 168"/>
                <a:gd name="T17" fmla="*/ 473 h 887"/>
                <a:gd name="T18" fmla="*/ 0 w 168"/>
                <a:gd name="T19" fmla="*/ 883 h 887"/>
                <a:gd name="T20" fmla="*/ 17 w 168"/>
                <a:gd name="T21" fmla="*/ 886 h 887"/>
                <a:gd name="T22" fmla="*/ 109 w 168"/>
                <a:gd name="T23" fmla="*/ 477 h 887"/>
                <a:gd name="T24" fmla="*/ 109 w 168"/>
                <a:gd name="T25" fmla="*/ 477 h 887"/>
                <a:gd name="T26" fmla="*/ 111 w 168"/>
                <a:gd name="T27" fmla="*/ 273 h 887"/>
                <a:gd name="T28" fmla="*/ 101 w 168"/>
                <a:gd name="T29" fmla="*/ 22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887">
                  <a:moveTo>
                    <a:pt x="101" y="222"/>
                  </a:moveTo>
                  <a:lnTo>
                    <a:pt x="167" y="136"/>
                  </a:lnTo>
                  <a:lnTo>
                    <a:pt x="153" y="126"/>
                  </a:lnTo>
                  <a:lnTo>
                    <a:pt x="96" y="199"/>
                  </a:lnTo>
                  <a:lnTo>
                    <a:pt x="56" y="0"/>
                  </a:lnTo>
                  <a:lnTo>
                    <a:pt x="38" y="4"/>
                  </a:lnTo>
                  <a:lnTo>
                    <a:pt x="93" y="276"/>
                  </a:lnTo>
                  <a:lnTo>
                    <a:pt x="93" y="276"/>
                  </a:lnTo>
                  <a:cubicBezTo>
                    <a:pt x="107" y="342"/>
                    <a:pt x="105" y="408"/>
                    <a:pt x="92" y="473"/>
                  </a:cubicBezTo>
                  <a:lnTo>
                    <a:pt x="0" y="883"/>
                  </a:lnTo>
                  <a:lnTo>
                    <a:pt x="17" y="886"/>
                  </a:lnTo>
                  <a:lnTo>
                    <a:pt x="109" y="477"/>
                  </a:lnTo>
                  <a:lnTo>
                    <a:pt x="109" y="477"/>
                  </a:lnTo>
                  <a:cubicBezTo>
                    <a:pt x="124" y="410"/>
                    <a:pt x="125" y="341"/>
                    <a:pt x="111" y="273"/>
                  </a:cubicBezTo>
                  <a:lnTo>
                    <a:pt x="101" y="222"/>
                  </a:lnTo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1EFC4C7-107A-4740-954D-4A2D8726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7765" y="4297655"/>
              <a:ext cx="432145" cy="408115"/>
            </a:xfrm>
            <a:custGeom>
              <a:avLst/>
              <a:gdLst>
                <a:gd name="connsiteX0" fmla="*/ 335069 w 432145"/>
                <a:gd name="connsiteY0" fmla="*/ 179422 h 408115"/>
                <a:gd name="connsiteX1" fmla="*/ 401579 w 432145"/>
                <a:gd name="connsiteY1" fmla="*/ 203642 h 408115"/>
                <a:gd name="connsiteX2" fmla="*/ 407765 w 432145"/>
                <a:gd name="connsiteY2" fmla="*/ 335699 h 408115"/>
                <a:gd name="connsiteX3" fmla="*/ 227109 w 432145"/>
                <a:gd name="connsiteY3" fmla="*/ 393705 h 408115"/>
                <a:gd name="connsiteX4" fmla="*/ 270417 w 432145"/>
                <a:gd name="connsiteY4" fmla="*/ 209813 h 408115"/>
                <a:gd name="connsiteX5" fmla="*/ 335069 w 432145"/>
                <a:gd name="connsiteY5" fmla="*/ 179422 h 408115"/>
                <a:gd name="connsiteX6" fmla="*/ 90955 w 432145"/>
                <a:gd name="connsiteY6" fmla="*/ 908 h 408115"/>
                <a:gd name="connsiteX7" fmla="*/ 209771 w 432145"/>
                <a:gd name="connsiteY7" fmla="*/ 91271 h 408115"/>
                <a:gd name="connsiteX8" fmla="*/ 130977 w 432145"/>
                <a:gd name="connsiteY8" fmla="*/ 290824 h 408115"/>
                <a:gd name="connsiteX9" fmla="*/ 905 w 432145"/>
                <a:gd name="connsiteY9" fmla="*/ 120137 h 408115"/>
                <a:gd name="connsiteX10" fmla="*/ 90955 w 432145"/>
                <a:gd name="connsiteY10" fmla="*/ 908 h 40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145" h="408115">
                  <a:moveTo>
                    <a:pt x="335069" y="179422"/>
                  </a:moveTo>
                  <a:cubicBezTo>
                    <a:pt x="358889" y="178342"/>
                    <a:pt x="383017" y="186364"/>
                    <a:pt x="401579" y="203642"/>
                  </a:cubicBezTo>
                  <a:cubicBezTo>
                    <a:pt x="439937" y="238199"/>
                    <a:pt x="442413" y="297439"/>
                    <a:pt x="407765" y="335699"/>
                  </a:cubicBezTo>
                  <a:cubicBezTo>
                    <a:pt x="373119" y="372724"/>
                    <a:pt x="274129" y="436901"/>
                    <a:pt x="227109" y="393705"/>
                  </a:cubicBezTo>
                  <a:cubicBezTo>
                    <a:pt x="180087" y="350509"/>
                    <a:pt x="235771" y="246838"/>
                    <a:pt x="270417" y="209813"/>
                  </a:cubicBezTo>
                  <a:cubicBezTo>
                    <a:pt x="287741" y="190684"/>
                    <a:pt x="311249" y="180502"/>
                    <a:pt x="335069" y="179422"/>
                  </a:cubicBezTo>
                  <a:close/>
                  <a:moveTo>
                    <a:pt x="90955" y="908"/>
                  </a:moveTo>
                  <a:cubicBezTo>
                    <a:pt x="148487" y="-6623"/>
                    <a:pt x="201017" y="33539"/>
                    <a:pt x="209771" y="91271"/>
                  </a:cubicBezTo>
                  <a:cubicBezTo>
                    <a:pt x="217275" y="149003"/>
                    <a:pt x="201017" y="280783"/>
                    <a:pt x="130977" y="290824"/>
                  </a:cubicBezTo>
                  <a:cubicBezTo>
                    <a:pt x="59687" y="299609"/>
                    <a:pt x="9659" y="177869"/>
                    <a:pt x="905" y="120137"/>
                  </a:cubicBezTo>
                  <a:cubicBezTo>
                    <a:pt x="-6601" y="62405"/>
                    <a:pt x="33423" y="9693"/>
                    <a:pt x="90955" y="908"/>
                  </a:cubicBezTo>
                  <a:close/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53C11BFF-CD4E-DD42-9DFA-61E85652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1781" y="4625973"/>
              <a:ext cx="1098168" cy="977371"/>
            </a:xfrm>
            <a:custGeom>
              <a:avLst/>
              <a:gdLst>
                <a:gd name="T0" fmla="*/ 880 w 881"/>
                <a:gd name="T1" fmla="*/ 49 h 784"/>
                <a:gd name="T2" fmla="*/ 873 w 881"/>
                <a:gd name="T3" fmla="*/ 33 h 784"/>
                <a:gd name="T4" fmla="*/ 698 w 881"/>
                <a:gd name="T5" fmla="*/ 111 h 784"/>
                <a:gd name="T6" fmla="*/ 735 w 881"/>
                <a:gd name="T7" fmla="*/ 5 h 784"/>
                <a:gd name="T8" fmla="*/ 718 w 881"/>
                <a:gd name="T9" fmla="*/ 0 h 784"/>
                <a:gd name="T10" fmla="*/ 675 w 881"/>
                <a:gd name="T11" fmla="*/ 120 h 784"/>
                <a:gd name="T12" fmla="*/ 365 w 881"/>
                <a:gd name="T13" fmla="*/ 257 h 784"/>
                <a:gd name="T14" fmla="*/ 509 w 881"/>
                <a:gd name="T15" fmla="*/ 40 h 784"/>
                <a:gd name="T16" fmla="*/ 494 w 881"/>
                <a:gd name="T17" fmla="*/ 30 h 784"/>
                <a:gd name="T18" fmla="*/ 344 w 881"/>
                <a:gd name="T19" fmla="*/ 255 h 784"/>
                <a:gd name="T20" fmla="*/ 310 w 881"/>
                <a:gd name="T21" fmla="*/ 88 h 784"/>
                <a:gd name="T22" fmla="*/ 292 w 881"/>
                <a:gd name="T23" fmla="*/ 92 h 784"/>
                <a:gd name="T24" fmla="*/ 331 w 881"/>
                <a:gd name="T25" fmla="*/ 275 h 784"/>
                <a:gd name="T26" fmla="*/ 236 w 881"/>
                <a:gd name="T27" fmla="*/ 417 h 784"/>
                <a:gd name="T28" fmla="*/ 201 w 881"/>
                <a:gd name="T29" fmla="*/ 302 h 784"/>
                <a:gd name="T30" fmla="*/ 184 w 881"/>
                <a:gd name="T31" fmla="*/ 307 h 784"/>
                <a:gd name="T32" fmla="*/ 223 w 881"/>
                <a:gd name="T33" fmla="*/ 437 h 784"/>
                <a:gd name="T34" fmla="*/ 0 w 881"/>
                <a:gd name="T35" fmla="*/ 773 h 784"/>
                <a:gd name="T36" fmla="*/ 14 w 881"/>
                <a:gd name="T37" fmla="*/ 783 h 784"/>
                <a:gd name="T38" fmla="*/ 347 w 881"/>
                <a:gd name="T39" fmla="*/ 284 h 784"/>
                <a:gd name="T40" fmla="*/ 880 w 881"/>
                <a:gd name="T41" fmla="*/ 49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1" h="784">
                  <a:moveTo>
                    <a:pt x="880" y="49"/>
                  </a:moveTo>
                  <a:lnTo>
                    <a:pt x="873" y="33"/>
                  </a:lnTo>
                  <a:lnTo>
                    <a:pt x="698" y="111"/>
                  </a:lnTo>
                  <a:lnTo>
                    <a:pt x="735" y="5"/>
                  </a:lnTo>
                  <a:lnTo>
                    <a:pt x="718" y="0"/>
                  </a:lnTo>
                  <a:lnTo>
                    <a:pt x="675" y="120"/>
                  </a:lnTo>
                  <a:lnTo>
                    <a:pt x="365" y="257"/>
                  </a:lnTo>
                  <a:lnTo>
                    <a:pt x="509" y="40"/>
                  </a:lnTo>
                  <a:lnTo>
                    <a:pt x="494" y="30"/>
                  </a:lnTo>
                  <a:lnTo>
                    <a:pt x="344" y="255"/>
                  </a:lnTo>
                  <a:lnTo>
                    <a:pt x="310" y="88"/>
                  </a:lnTo>
                  <a:lnTo>
                    <a:pt x="292" y="92"/>
                  </a:lnTo>
                  <a:lnTo>
                    <a:pt x="331" y="275"/>
                  </a:lnTo>
                  <a:lnTo>
                    <a:pt x="236" y="417"/>
                  </a:lnTo>
                  <a:lnTo>
                    <a:pt x="201" y="302"/>
                  </a:lnTo>
                  <a:lnTo>
                    <a:pt x="184" y="307"/>
                  </a:lnTo>
                  <a:lnTo>
                    <a:pt x="223" y="437"/>
                  </a:lnTo>
                  <a:lnTo>
                    <a:pt x="0" y="773"/>
                  </a:lnTo>
                  <a:lnTo>
                    <a:pt x="14" y="783"/>
                  </a:lnTo>
                  <a:lnTo>
                    <a:pt x="347" y="284"/>
                  </a:lnTo>
                  <a:lnTo>
                    <a:pt x="880" y="49"/>
                  </a:lnTo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7AFD9EE-00AB-1547-A89E-850933087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5292" y="4445566"/>
              <a:ext cx="1144796" cy="604823"/>
            </a:xfrm>
            <a:custGeom>
              <a:avLst/>
              <a:gdLst>
                <a:gd name="connsiteX0" fmla="*/ 58959 w 1144796"/>
                <a:gd name="connsiteY0" fmla="*/ 407555 h 604823"/>
                <a:gd name="connsiteX1" fmla="*/ 144219 w 1144796"/>
                <a:gd name="connsiteY1" fmla="*/ 463909 h 604823"/>
                <a:gd name="connsiteX2" fmla="*/ 99081 w 1144796"/>
                <a:gd name="connsiteY2" fmla="*/ 604168 h 604823"/>
                <a:gd name="connsiteX3" fmla="*/ 1285 w 1144796"/>
                <a:gd name="connsiteY3" fmla="*/ 492712 h 604823"/>
                <a:gd name="connsiteX4" fmla="*/ 58959 w 1144796"/>
                <a:gd name="connsiteY4" fmla="*/ 407555 h 604823"/>
                <a:gd name="connsiteX5" fmla="*/ 224889 w 1144796"/>
                <a:gd name="connsiteY5" fmla="*/ 144649 h 604823"/>
                <a:gd name="connsiteX6" fmla="*/ 281489 w 1144796"/>
                <a:gd name="connsiteY6" fmla="*/ 199975 h 604823"/>
                <a:gd name="connsiteX7" fmla="*/ 236351 w 1144796"/>
                <a:gd name="connsiteY7" fmla="*/ 340664 h 604823"/>
                <a:gd name="connsiteX8" fmla="*/ 138551 w 1144796"/>
                <a:gd name="connsiteY8" fmla="*/ 229856 h 604823"/>
                <a:gd name="connsiteX9" fmla="*/ 196227 w 1144796"/>
                <a:gd name="connsiteY9" fmla="*/ 145194 h 604823"/>
                <a:gd name="connsiteX10" fmla="*/ 224889 w 1144796"/>
                <a:gd name="connsiteY10" fmla="*/ 144649 h 604823"/>
                <a:gd name="connsiteX11" fmla="*/ 1056013 w 1144796"/>
                <a:gd name="connsiteY11" fmla="*/ 87868 h 604823"/>
                <a:gd name="connsiteX12" fmla="*/ 1136523 w 1144796"/>
                <a:gd name="connsiteY12" fmla="*/ 135840 h 604823"/>
                <a:gd name="connsiteX13" fmla="*/ 1096435 w 1144796"/>
                <a:gd name="connsiteY13" fmla="*/ 247891 h 604823"/>
                <a:gd name="connsiteX14" fmla="*/ 924805 w 1144796"/>
                <a:gd name="connsiteY14" fmla="*/ 236686 h 604823"/>
                <a:gd name="connsiteX15" fmla="*/ 1023775 w 1144796"/>
                <a:gd name="connsiteY15" fmla="*/ 96000 h 604823"/>
                <a:gd name="connsiteX16" fmla="*/ 1056013 w 1144796"/>
                <a:gd name="connsiteY16" fmla="*/ 87868 h 604823"/>
                <a:gd name="connsiteX17" fmla="*/ 524873 w 1144796"/>
                <a:gd name="connsiteY17" fmla="*/ 38702 h 604823"/>
                <a:gd name="connsiteX18" fmla="*/ 557101 w 1144796"/>
                <a:gd name="connsiteY18" fmla="*/ 46708 h 604823"/>
                <a:gd name="connsiteX19" fmla="*/ 598427 w 1144796"/>
                <a:gd name="connsiteY19" fmla="*/ 159458 h 604823"/>
                <a:gd name="connsiteX20" fmla="*/ 456917 w 1144796"/>
                <a:gd name="connsiteY20" fmla="*/ 259679 h 604823"/>
                <a:gd name="connsiteX21" fmla="*/ 444393 w 1144796"/>
                <a:gd name="connsiteY21" fmla="*/ 86797 h 604823"/>
                <a:gd name="connsiteX22" fmla="*/ 524873 w 1144796"/>
                <a:gd name="connsiteY22" fmla="*/ 38702 h 604823"/>
                <a:gd name="connsiteX23" fmla="*/ 811651 w 1144796"/>
                <a:gd name="connsiteY23" fmla="*/ 90 h 604823"/>
                <a:gd name="connsiteX24" fmla="*/ 843879 w 1144796"/>
                <a:gd name="connsiteY24" fmla="*/ 8272 h 604823"/>
                <a:gd name="connsiteX25" fmla="*/ 883953 w 1144796"/>
                <a:gd name="connsiteY25" fmla="*/ 121020 h 604823"/>
                <a:gd name="connsiteX26" fmla="*/ 743695 w 1144796"/>
                <a:gd name="connsiteY26" fmla="*/ 219987 h 604823"/>
                <a:gd name="connsiteX27" fmla="*/ 731171 w 1144796"/>
                <a:gd name="connsiteY27" fmla="*/ 48360 h 604823"/>
                <a:gd name="connsiteX28" fmla="*/ 811651 w 1144796"/>
                <a:gd name="connsiteY28" fmla="*/ 90 h 6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4796" h="604823">
                  <a:moveTo>
                    <a:pt x="58959" y="407555"/>
                  </a:moveTo>
                  <a:cubicBezTo>
                    <a:pt x="97827" y="400041"/>
                    <a:pt x="136695" y="425087"/>
                    <a:pt x="144219" y="463909"/>
                  </a:cubicBezTo>
                  <a:cubicBezTo>
                    <a:pt x="151741" y="502731"/>
                    <a:pt x="146725" y="594149"/>
                    <a:pt x="99081" y="604168"/>
                  </a:cubicBezTo>
                  <a:cubicBezTo>
                    <a:pt x="50183" y="612934"/>
                    <a:pt x="10061" y="531534"/>
                    <a:pt x="1285" y="492712"/>
                  </a:cubicBezTo>
                  <a:cubicBezTo>
                    <a:pt x="-6237" y="453891"/>
                    <a:pt x="20091" y="415069"/>
                    <a:pt x="58959" y="407555"/>
                  </a:cubicBezTo>
                  <a:close/>
                  <a:moveTo>
                    <a:pt x="224889" y="144649"/>
                  </a:moveTo>
                  <a:cubicBezTo>
                    <a:pt x="252571" y="149785"/>
                    <a:pt x="275845" y="171028"/>
                    <a:pt x="281489" y="199975"/>
                  </a:cubicBezTo>
                  <a:cubicBezTo>
                    <a:pt x="289011" y="239816"/>
                    <a:pt x="283995" y="329458"/>
                    <a:pt x="236351" y="340664"/>
                  </a:cubicBezTo>
                  <a:cubicBezTo>
                    <a:pt x="187451" y="349379"/>
                    <a:pt x="147327" y="268452"/>
                    <a:pt x="138551" y="229856"/>
                  </a:cubicBezTo>
                  <a:cubicBezTo>
                    <a:pt x="131027" y="191260"/>
                    <a:pt x="157359" y="152664"/>
                    <a:pt x="196227" y="145194"/>
                  </a:cubicBezTo>
                  <a:cubicBezTo>
                    <a:pt x="205945" y="143015"/>
                    <a:pt x="215661" y="142937"/>
                    <a:pt x="224889" y="144649"/>
                  </a:cubicBezTo>
                  <a:close/>
                  <a:moveTo>
                    <a:pt x="1056013" y="87868"/>
                  </a:moveTo>
                  <a:cubicBezTo>
                    <a:pt x="1088839" y="86351"/>
                    <a:pt x="1121489" y="104092"/>
                    <a:pt x="1136523" y="135840"/>
                  </a:cubicBezTo>
                  <a:cubicBezTo>
                    <a:pt x="1156569" y="178170"/>
                    <a:pt x="1139029" y="227970"/>
                    <a:pt x="1096435" y="247891"/>
                  </a:cubicBezTo>
                  <a:cubicBezTo>
                    <a:pt x="1053841" y="267811"/>
                    <a:pt x="949861" y="288976"/>
                    <a:pt x="924805" y="236686"/>
                  </a:cubicBezTo>
                  <a:cubicBezTo>
                    <a:pt x="899751" y="185640"/>
                    <a:pt x="981181" y="117165"/>
                    <a:pt x="1023775" y="96000"/>
                  </a:cubicBezTo>
                  <a:cubicBezTo>
                    <a:pt x="1034109" y="91020"/>
                    <a:pt x="1045071" y="88374"/>
                    <a:pt x="1056013" y="87868"/>
                  </a:cubicBezTo>
                  <a:close/>
                  <a:moveTo>
                    <a:pt x="524873" y="38702"/>
                  </a:moveTo>
                  <a:cubicBezTo>
                    <a:pt x="535811" y="39113"/>
                    <a:pt x="546769" y="41697"/>
                    <a:pt x="557101" y="46708"/>
                  </a:cubicBezTo>
                  <a:cubicBezTo>
                    <a:pt x="599681" y="66752"/>
                    <a:pt x="618465" y="116863"/>
                    <a:pt x="598427" y="159458"/>
                  </a:cubicBezTo>
                  <a:cubicBezTo>
                    <a:pt x="578391" y="202052"/>
                    <a:pt x="509513" y="283482"/>
                    <a:pt x="456917" y="259679"/>
                  </a:cubicBezTo>
                  <a:cubicBezTo>
                    <a:pt x="405571" y="234624"/>
                    <a:pt x="425609" y="129391"/>
                    <a:pt x="444393" y="86797"/>
                  </a:cubicBezTo>
                  <a:cubicBezTo>
                    <a:pt x="459421" y="55791"/>
                    <a:pt x="492059" y="37469"/>
                    <a:pt x="524873" y="38702"/>
                  </a:cubicBezTo>
                  <a:close/>
                  <a:moveTo>
                    <a:pt x="811651" y="90"/>
                  </a:moveTo>
                  <a:cubicBezTo>
                    <a:pt x="822589" y="599"/>
                    <a:pt x="833547" y="3261"/>
                    <a:pt x="843879" y="8272"/>
                  </a:cubicBezTo>
                  <a:cubicBezTo>
                    <a:pt x="886457" y="28316"/>
                    <a:pt x="903989" y="78426"/>
                    <a:pt x="883953" y="121020"/>
                  </a:cubicBezTo>
                  <a:cubicBezTo>
                    <a:pt x="863915" y="162360"/>
                    <a:pt x="795039" y="245042"/>
                    <a:pt x="743695" y="219987"/>
                  </a:cubicBezTo>
                  <a:cubicBezTo>
                    <a:pt x="691097" y="196185"/>
                    <a:pt x="711133" y="90953"/>
                    <a:pt x="731171" y="48360"/>
                  </a:cubicBezTo>
                  <a:cubicBezTo>
                    <a:pt x="746197" y="16415"/>
                    <a:pt x="778837" y="-1437"/>
                    <a:pt x="811651" y="90"/>
                  </a:cubicBezTo>
                  <a:close/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A4F15044-BD5F-FD4A-8B35-534C5FC8A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6689" y="5416654"/>
              <a:ext cx="2026123" cy="620467"/>
            </a:xfrm>
            <a:custGeom>
              <a:avLst/>
              <a:gdLst>
                <a:gd name="T0" fmla="*/ 1474 w 1626"/>
                <a:gd name="T1" fmla="*/ 164 h 497"/>
                <a:gd name="T2" fmla="*/ 1474 w 1626"/>
                <a:gd name="T3" fmla="*/ 164 h 497"/>
                <a:gd name="T4" fmla="*/ 1573 w 1626"/>
                <a:gd name="T5" fmla="*/ 6 h 497"/>
                <a:gd name="T6" fmla="*/ 1556 w 1626"/>
                <a:gd name="T7" fmla="*/ 0 h 497"/>
                <a:gd name="T8" fmla="*/ 1556 w 1626"/>
                <a:gd name="T9" fmla="*/ 0 h 497"/>
                <a:gd name="T10" fmla="*/ 1450 w 1626"/>
                <a:gd name="T11" fmla="*/ 165 h 497"/>
                <a:gd name="T12" fmla="*/ 1450 w 1626"/>
                <a:gd name="T13" fmla="*/ 165 h 497"/>
                <a:gd name="T14" fmla="*/ 1187 w 1626"/>
                <a:gd name="T15" fmla="*/ 208 h 497"/>
                <a:gd name="T16" fmla="*/ 1030 w 1626"/>
                <a:gd name="T17" fmla="*/ 171 h 497"/>
                <a:gd name="T18" fmla="*/ 1089 w 1626"/>
                <a:gd name="T19" fmla="*/ 119 h 497"/>
                <a:gd name="T20" fmla="*/ 1077 w 1626"/>
                <a:gd name="T21" fmla="*/ 106 h 497"/>
                <a:gd name="T22" fmla="*/ 1009 w 1626"/>
                <a:gd name="T23" fmla="*/ 166 h 497"/>
                <a:gd name="T24" fmla="*/ 901 w 1626"/>
                <a:gd name="T25" fmla="*/ 142 h 497"/>
                <a:gd name="T26" fmla="*/ 901 w 1626"/>
                <a:gd name="T27" fmla="*/ 142 h 497"/>
                <a:gd name="T28" fmla="*/ 682 w 1626"/>
                <a:gd name="T29" fmla="*/ 153 h 497"/>
                <a:gd name="T30" fmla="*/ 649 w 1626"/>
                <a:gd name="T31" fmla="*/ 164 h 497"/>
                <a:gd name="T32" fmla="*/ 740 w 1626"/>
                <a:gd name="T33" fmla="*/ 19 h 497"/>
                <a:gd name="T34" fmla="*/ 724 w 1626"/>
                <a:gd name="T35" fmla="*/ 9 h 497"/>
                <a:gd name="T36" fmla="*/ 623 w 1626"/>
                <a:gd name="T37" fmla="*/ 172 h 497"/>
                <a:gd name="T38" fmla="*/ 0 w 1626"/>
                <a:gd name="T39" fmla="*/ 381 h 497"/>
                <a:gd name="T40" fmla="*/ 6 w 1626"/>
                <a:gd name="T41" fmla="*/ 398 h 497"/>
                <a:gd name="T42" fmla="*/ 518 w 1626"/>
                <a:gd name="T43" fmla="*/ 227 h 497"/>
                <a:gd name="T44" fmla="*/ 518 w 1626"/>
                <a:gd name="T45" fmla="*/ 227 h 497"/>
                <a:gd name="T46" fmla="*/ 681 w 1626"/>
                <a:gd name="T47" fmla="*/ 272 h 497"/>
                <a:gd name="T48" fmla="*/ 681 w 1626"/>
                <a:gd name="T49" fmla="*/ 272 h 497"/>
                <a:gd name="T50" fmla="*/ 706 w 1626"/>
                <a:gd name="T51" fmla="*/ 453 h 497"/>
                <a:gd name="T52" fmla="*/ 723 w 1626"/>
                <a:gd name="T53" fmla="*/ 454 h 497"/>
                <a:gd name="T54" fmla="*/ 723 w 1626"/>
                <a:gd name="T55" fmla="*/ 454 h 497"/>
                <a:gd name="T56" fmla="*/ 702 w 1626"/>
                <a:gd name="T57" fmla="*/ 280 h 497"/>
                <a:gd name="T58" fmla="*/ 702 w 1626"/>
                <a:gd name="T59" fmla="*/ 280 h 497"/>
                <a:gd name="T60" fmla="*/ 1023 w 1626"/>
                <a:gd name="T61" fmla="*/ 496 h 497"/>
                <a:gd name="T62" fmla="*/ 1036 w 1626"/>
                <a:gd name="T63" fmla="*/ 483 h 497"/>
                <a:gd name="T64" fmla="*/ 1036 w 1626"/>
                <a:gd name="T65" fmla="*/ 483 h 497"/>
                <a:gd name="T66" fmla="*/ 840 w 1626"/>
                <a:gd name="T67" fmla="*/ 331 h 497"/>
                <a:gd name="T68" fmla="*/ 926 w 1626"/>
                <a:gd name="T69" fmla="*/ 337 h 497"/>
                <a:gd name="T70" fmla="*/ 927 w 1626"/>
                <a:gd name="T71" fmla="*/ 319 h 497"/>
                <a:gd name="T72" fmla="*/ 806 w 1626"/>
                <a:gd name="T73" fmla="*/ 311 h 497"/>
                <a:gd name="T74" fmla="*/ 806 w 1626"/>
                <a:gd name="T75" fmla="*/ 311 h 497"/>
                <a:gd name="T76" fmla="*/ 553 w 1626"/>
                <a:gd name="T77" fmla="*/ 214 h 497"/>
                <a:gd name="T78" fmla="*/ 688 w 1626"/>
                <a:gd name="T79" fmla="*/ 170 h 497"/>
                <a:gd name="T80" fmla="*/ 688 w 1626"/>
                <a:gd name="T81" fmla="*/ 170 h 497"/>
                <a:gd name="T82" fmla="*/ 897 w 1626"/>
                <a:gd name="T83" fmla="*/ 159 h 497"/>
                <a:gd name="T84" fmla="*/ 1475 w 1626"/>
                <a:gd name="T85" fmla="*/ 292 h 497"/>
                <a:gd name="T86" fmla="*/ 1479 w 1626"/>
                <a:gd name="T87" fmla="*/ 275 h 497"/>
                <a:gd name="T88" fmla="*/ 1224 w 1626"/>
                <a:gd name="T89" fmla="*/ 217 h 497"/>
                <a:gd name="T90" fmla="*/ 1224 w 1626"/>
                <a:gd name="T91" fmla="*/ 217 h 497"/>
                <a:gd name="T92" fmla="*/ 1624 w 1626"/>
                <a:gd name="T93" fmla="*/ 185 h 497"/>
                <a:gd name="T94" fmla="*/ 1625 w 1626"/>
                <a:gd name="T95" fmla="*/ 167 h 497"/>
                <a:gd name="T96" fmla="*/ 1625 w 1626"/>
                <a:gd name="T97" fmla="*/ 167 h 497"/>
                <a:gd name="T98" fmla="*/ 1474 w 1626"/>
                <a:gd name="T99" fmla="*/ 16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6" h="497">
                  <a:moveTo>
                    <a:pt x="1474" y="164"/>
                  </a:moveTo>
                  <a:lnTo>
                    <a:pt x="1474" y="164"/>
                  </a:lnTo>
                  <a:cubicBezTo>
                    <a:pt x="1499" y="134"/>
                    <a:pt x="1548" y="71"/>
                    <a:pt x="1573" y="6"/>
                  </a:cubicBezTo>
                  <a:lnTo>
                    <a:pt x="1556" y="0"/>
                  </a:lnTo>
                  <a:lnTo>
                    <a:pt x="1556" y="0"/>
                  </a:lnTo>
                  <a:cubicBezTo>
                    <a:pt x="1528" y="72"/>
                    <a:pt x="1467" y="146"/>
                    <a:pt x="1450" y="165"/>
                  </a:cubicBezTo>
                  <a:lnTo>
                    <a:pt x="1450" y="165"/>
                  </a:lnTo>
                  <a:cubicBezTo>
                    <a:pt x="1305" y="174"/>
                    <a:pt x="1205" y="203"/>
                    <a:pt x="1187" y="208"/>
                  </a:cubicBezTo>
                  <a:lnTo>
                    <a:pt x="1030" y="171"/>
                  </a:lnTo>
                  <a:lnTo>
                    <a:pt x="1089" y="119"/>
                  </a:lnTo>
                  <a:lnTo>
                    <a:pt x="1077" y="106"/>
                  </a:lnTo>
                  <a:lnTo>
                    <a:pt x="1009" y="166"/>
                  </a:lnTo>
                  <a:lnTo>
                    <a:pt x="901" y="142"/>
                  </a:lnTo>
                  <a:lnTo>
                    <a:pt x="901" y="142"/>
                  </a:lnTo>
                  <a:cubicBezTo>
                    <a:pt x="828" y="125"/>
                    <a:pt x="753" y="129"/>
                    <a:pt x="682" y="153"/>
                  </a:cubicBezTo>
                  <a:lnTo>
                    <a:pt x="649" y="164"/>
                  </a:lnTo>
                  <a:lnTo>
                    <a:pt x="740" y="19"/>
                  </a:lnTo>
                  <a:lnTo>
                    <a:pt x="724" y="9"/>
                  </a:lnTo>
                  <a:lnTo>
                    <a:pt x="623" y="172"/>
                  </a:lnTo>
                  <a:lnTo>
                    <a:pt x="0" y="381"/>
                  </a:lnTo>
                  <a:lnTo>
                    <a:pt x="6" y="398"/>
                  </a:lnTo>
                  <a:lnTo>
                    <a:pt x="518" y="227"/>
                  </a:lnTo>
                  <a:lnTo>
                    <a:pt x="518" y="227"/>
                  </a:lnTo>
                  <a:cubicBezTo>
                    <a:pt x="528" y="228"/>
                    <a:pt x="591" y="236"/>
                    <a:pt x="681" y="272"/>
                  </a:cubicBezTo>
                  <a:lnTo>
                    <a:pt x="681" y="272"/>
                  </a:lnTo>
                  <a:cubicBezTo>
                    <a:pt x="687" y="291"/>
                    <a:pt x="710" y="373"/>
                    <a:pt x="706" y="453"/>
                  </a:cubicBezTo>
                  <a:lnTo>
                    <a:pt x="723" y="454"/>
                  </a:lnTo>
                  <a:lnTo>
                    <a:pt x="723" y="454"/>
                  </a:lnTo>
                  <a:cubicBezTo>
                    <a:pt x="727" y="384"/>
                    <a:pt x="711" y="313"/>
                    <a:pt x="702" y="280"/>
                  </a:cubicBezTo>
                  <a:lnTo>
                    <a:pt x="702" y="280"/>
                  </a:lnTo>
                  <a:cubicBezTo>
                    <a:pt x="793" y="320"/>
                    <a:pt x="909" y="385"/>
                    <a:pt x="1023" y="496"/>
                  </a:cubicBezTo>
                  <a:lnTo>
                    <a:pt x="1036" y="483"/>
                  </a:lnTo>
                  <a:lnTo>
                    <a:pt x="1036" y="483"/>
                  </a:lnTo>
                  <a:cubicBezTo>
                    <a:pt x="970" y="418"/>
                    <a:pt x="902" y="369"/>
                    <a:pt x="840" y="331"/>
                  </a:cubicBezTo>
                  <a:lnTo>
                    <a:pt x="926" y="337"/>
                  </a:lnTo>
                  <a:lnTo>
                    <a:pt x="927" y="319"/>
                  </a:lnTo>
                  <a:lnTo>
                    <a:pt x="806" y="311"/>
                  </a:lnTo>
                  <a:lnTo>
                    <a:pt x="806" y="311"/>
                  </a:lnTo>
                  <a:cubicBezTo>
                    <a:pt x="695" y="250"/>
                    <a:pt x="602" y="225"/>
                    <a:pt x="553" y="214"/>
                  </a:cubicBezTo>
                  <a:lnTo>
                    <a:pt x="688" y="170"/>
                  </a:lnTo>
                  <a:lnTo>
                    <a:pt x="688" y="170"/>
                  </a:lnTo>
                  <a:cubicBezTo>
                    <a:pt x="755" y="147"/>
                    <a:pt x="828" y="143"/>
                    <a:pt x="897" y="159"/>
                  </a:cubicBezTo>
                  <a:lnTo>
                    <a:pt x="1475" y="292"/>
                  </a:lnTo>
                  <a:lnTo>
                    <a:pt x="1479" y="275"/>
                  </a:lnTo>
                  <a:lnTo>
                    <a:pt x="1224" y="217"/>
                  </a:lnTo>
                  <a:lnTo>
                    <a:pt x="1224" y="217"/>
                  </a:lnTo>
                  <a:cubicBezTo>
                    <a:pt x="1288" y="200"/>
                    <a:pt x="1439" y="170"/>
                    <a:pt x="1624" y="185"/>
                  </a:cubicBezTo>
                  <a:lnTo>
                    <a:pt x="1625" y="167"/>
                  </a:lnTo>
                  <a:lnTo>
                    <a:pt x="1625" y="167"/>
                  </a:lnTo>
                  <a:cubicBezTo>
                    <a:pt x="1572" y="163"/>
                    <a:pt x="1521" y="162"/>
                    <a:pt x="1474" y="164"/>
                  </a:cubicBezTo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F5E6A42-7455-D845-A051-D4D0A7220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1517" y="5222406"/>
              <a:ext cx="1364529" cy="960009"/>
            </a:xfrm>
            <a:custGeom>
              <a:avLst/>
              <a:gdLst>
                <a:gd name="connsiteX0" fmla="*/ 439057 w 1364529"/>
                <a:gd name="connsiteY0" fmla="*/ 751870 h 960009"/>
                <a:gd name="connsiteX1" fmla="*/ 564217 w 1364529"/>
                <a:gd name="connsiteY1" fmla="*/ 799444 h 960009"/>
                <a:gd name="connsiteX2" fmla="*/ 574105 w 1364529"/>
                <a:gd name="connsiteY2" fmla="*/ 912620 h 960009"/>
                <a:gd name="connsiteX3" fmla="*/ 460379 w 1364529"/>
                <a:gd name="connsiteY3" fmla="*/ 921231 h 960009"/>
                <a:gd name="connsiteX4" fmla="*/ 403517 w 1364529"/>
                <a:gd name="connsiteY4" fmla="*/ 768689 h 960009"/>
                <a:gd name="connsiteX5" fmla="*/ 439057 w 1364529"/>
                <a:gd name="connsiteY5" fmla="*/ 751870 h 960009"/>
                <a:gd name="connsiteX6" fmla="*/ 55727 w 1364529"/>
                <a:gd name="connsiteY6" fmla="*/ 736824 h 960009"/>
                <a:gd name="connsiteX7" fmla="*/ 161397 w 1364529"/>
                <a:gd name="connsiteY7" fmla="*/ 863849 h 960009"/>
                <a:gd name="connsiteX8" fmla="*/ 97505 w 1364529"/>
                <a:gd name="connsiteY8" fmla="*/ 958495 h 960009"/>
                <a:gd name="connsiteX9" fmla="*/ 2893 w 1364529"/>
                <a:gd name="connsiteY9" fmla="*/ 893738 h 960009"/>
                <a:gd name="connsiteX10" fmla="*/ 55727 w 1364529"/>
                <a:gd name="connsiteY10" fmla="*/ 736824 h 960009"/>
                <a:gd name="connsiteX11" fmla="*/ 441633 w 1364529"/>
                <a:gd name="connsiteY11" fmla="*/ 520732 h 960009"/>
                <a:gd name="connsiteX12" fmla="*/ 517675 w 1364529"/>
                <a:gd name="connsiteY12" fmla="*/ 606469 h 960009"/>
                <a:gd name="connsiteX13" fmla="*/ 432907 w 1364529"/>
                <a:gd name="connsiteY13" fmla="*/ 685903 h 960009"/>
                <a:gd name="connsiteX14" fmla="*/ 293291 w 1364529"/>
                <a:gd name="connsiteY14" fmla="*/ 595122 h 960009"/>
                <a:gd name="connsiteX15" fmla="*/ 441633 w 1364529"/>
                <a:gd name="connsiteY15" fmla="*/ 520732 h 960009"/>
                <a:gd name="connsiteX16" fmla="*/ 1026227 w 1364529"/>
                <a:gd name="connsiteY16" fmla="*/ 491393 h 960009"/>
                <a:gd name="connsiteX17" fmla="*/ 1117169 w 1364529"/>
                <a:gd name="connsiteY17" fmla="*/ 499872 h 960009"/>
                <a:gd name="connsiteX18" fmla="*/ 1170831 w 1364529"/>
                <a:gd name="connsiteY18" fmla="*/ 602870 h 960009"/>
                <a:gd name="connsiteX19" fmla="*/ 1067253 w 1364529"/>
                <a:gd name="connsiteY19" fmla="*/ 656881 h 960009"/>
                <a:gd name="connsiteX20" fmla="*/ 954941 w 1364529"/>
                <a:gd name="connsiteY20" fmla="*/ 533786 h 960009"/>
                <a:gd name="connsiteX21" fmla="*/ 1026227 w 1364529"/>
                <a:gd name="connsiteY21" fmla="*/ 491393 h 960009"/>
                <a:gd name="connsiteX22" fmla="*/ 1283031 w 1364529"/>
                <a:gd name="connsiteY22" fmla="*/ 332760 h 960009"/>
                <a:gd name="connsiteX23" fmla="*/ 1364499 w 1364529"/>
                <a:gd name="connsiteY23" fmla="*/ 414503 h 960009"/>
                <a:gd name="connsiteX24" fmla="*/ 1281777 w 1364529"/>
                <a:gd name="connsiteY24" fmla="*/ 493769 h 960009"/>
                <a:gd name="connsiteX25" fmla="*/ 1137643 w 1364529"/>
                <a:gd name="connsiteY25" fmla="*/ 412026 h 960009"/>
                <a:gd name="connsiteX26" fmla="*/ 1283031 w 1364529"/>
                <a:gd name="connsiteY26" fmla="*/ 332760 h 960009"/>
                <a:gd name="connsiteX27" fmla="*/ 627987 w 1364529"/>
                <a:gd name="connsiteY27" fmla="*/ 146810 h 960009"/>
                <a:gd name="connsiteX28" fmla="*/ 693685 w 1364529"/>
                <a:gd name="connsiteY28" fmla="*/ 181984 h 960009"/>
                <a:gd name="connsiteX29" fmla="*/ 679887 w 1364529"/>
                <a:gd name="connsiteY29" fmla="*/ 318977 h 960009"/>
                <a:gd name="connsiteX30" fmla="*/ 481695 w 1364529"/>
                <a:gd name="connsiteY30" fmla="*/ 351066 h 960009"/>
                <a:gd name="connsiteX31" fmla="*/ 555703 w 1364529"/>
                <a:gd name="connsiteY31" fmla="*/ 167174 h 960009"/>
                <a:gd name="connsiteX32" fmla="*/ 627987 w 1364529"/>
                <a:gd name="connsiteY32" fmla="*/ 146810 h 960009"/>
                <a:gd name="connsiteX33" fmla="*/ 1179355 w 1364529"/>
                <a:gd name="connsiteY33" fmla="*/ 14628 h 960009"/>
                <a:gd name="connsiteX34" fmla="*/ 1209449 w 1364529"/>
                <a:gd name="connsiteY34" fmla="*/ 25782 h 960009"/>
                <a:gd name="connsiteX35" fmla="*/ 1237917 w 1364529"/>
                <a:gd name="connsiteY35" fmla="*/ 136846 h 960009"/>
                <a:gd name="connsiteX36" fmla="*/ 1095569 w 1364529"/>
                <a:gd name="connsiteY36" fmla="*/ 219208 h 960009"/>
                <a:gd name="connsiteX37" fmla="*/ 1099283 w 1364529"/>
                <a:gd name="connsiteY37" fmla="*/ 53236 h 960009"/>
                <a:gd name="connsiteX38" fmla="*/ 1179355 w 1364529"/>
                <a:gd name="connsiteY38" fmla="*/ 14628 h 960009"/>
                <a:gd name="connsiteX39" fmla="*/ 137351 w 1364529"/>
                <a:gd name="connsiteY39" fmla="*/ 818 h 960009"/>
                <a:gd name="connsiteX40" fmla="*/ 165599 w 1364529"/>
                <a:gd name="connsiteY40" fmla="*/ 1313 h 960009"/>
                <a:gd name="connsiteX41" fmla="*/ 202135 w 1364529"/>
                <a:gd name="connsiteY41" fmla="*/ 15622 h 960009"/>
                <a:gd name="connsiteX42" fmla="*/ 232113 w 1364529"/>
                <a:gd name="connsiteY42" fmla="*/ 150738 h 960009"/>
                <a:gd name="connsiteX43" fmla="*/ 57239 w 1364529"/>
                <a:gd name="connsiteY43" fmla="*/ 245820 h 960009"/>
                <a:gd name="connsiteX44" fmla="*/ 67231 w 1364529"/>
                <a:gd name="connsiteY44" fmla="*/ 45648 h 960009"/>
                <a:gd name="connsiteX45" fmla="*/ 137351 w 1364529"/>
                <a:gd name="connsiteY45" fmla="*/ 818 h 96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64529" h="960009">
                  <a:moveTo>
                    <a:pt x="439057" y="751870"/>
                  </a:moveTo>
                  <a:cubicBezTo>
                    <a:pt x="481471" y="748007"/>
                    <a:pt x="539185" y="778223"/>
                    <a:pt x="564217" y="799444"/>
                  </a:cubicBezTo>
                  <a:cubicBezTo>
                    <a:pt x="598829" y="828968"/>
                    <a:pt x="602537" y="879405"/>
                    <a:pt x="574105" y="912620"/>
                  </a:cubicBezTo>
                  <a:cubicBezTo>
                    <a:pt x="544437" y="947065"/>
                    <a:pt x="493755" y="950755"/>
                    <a:pt x="460379" y="921231"/>
                  </a:cubicBezTo>
                  <a:cubicBezTo>
                    <a:pt x="425767" y="892937"/>
                    <a:pt x="367669" y="810515"/>
                    <a:pt x="403517" y="768689"/>
                  </a:cubicBezTo>
                  <a:cubicBezTo>
                    <a:pt x="412479" y="758233"/>
                    <a:pt x="424917" y="753158"/>
                    <a:pt x="439057" y="751870"/>
                  </a:cubicBezTo>
                  <a:close/>
                  <a:moveTo>
                    <a:pt x="55727" y="736824"/>
                  </a:moveTo>
                  <a:cubicBezTo>
                    <a:pt x="109791" y="726861"/>
                    <a:pt x="152797" y="819017"/>
                    <a:pt x="161397" y="863849"/>
                  </a:cubicBezTo>
                  <a:cubicBezTo>
                    <a:pt x="168771" y="907436"/>
                    <a:pt x="140509" y="949778"/>
                    <a:pt x="97505" y="958495"/>
                  </a:cubicBezTo>
                  <a:cubicBezTo>
                    <a:pt x="53269" y="967213"/>
                    <a:pt x="11493" y="937325"/>
                    <a:pt x="2893" y="893738"/>
                  </a:cubicBezTo>
                  <a:cubicBezTo>
                    <a:pt x="-5709" y="850150"/>
                    <a:pt x="2893" y="746787"/>
                    <a:pt x="55727" y="736824"/>
                  </a:cubicBezTo>
                  <a:close/>
                  <a:moveTo>
                    <a:pt x="441633" y="520732"/>
                  </a:moveTo>
                  <a:cubicBezTo>
                    <a:pt x="486509" y="523254"/>
                    <a:pt x="520167" y="561079"/>
                    <a:pt x="517675" y="606469"/>
                  </a:cubicBezTo>
                  <a:cubicBezTo>
                    <a:pt x="516427" y="651860"/>
                    <a:pt x="477783" y="687163"/>
                    <a:pt x="432907" y="685903"/>
                  </a:cubicBezTo>
                  <a:cubicBezTo>
                    <a:pt x="388031" y="683381"/>
                    <a:pt x="290799" y="651860"/>
                    <a:pt x="293291" y="595122"/>
                  </a:cubicBezTo>
                  <a:cubicBezTo>
                    <a:pt x="295785" y="539645"/>
                    <a:pt x="396757" y="518210"/>
                    <a:pt x="441633" y="520732"/>
                  </a:cubicBezTo>
                  <a:close/>
                  <a:moveTo>
                    <a:pt x="1026227" y="491393"/>
                  </a:moveTo>
                  <a:cubicBezTo>
                    <a:pt x="1059141" y="487939"/>
                    <a:pt x="1095331" y="492963"/>
                    <a:pt x="1117169" y="499872"/>
                  </a:cubicBezTo>
                  <a:cubicBezTo>
                    <a:pt x="1160847" y="514944"/>
                    <a:pt x="1184557" y="560163"/>
                    <a:pt x="1170831" y="602870"/>
                  </a:cubicBezTo>
                  <a:cubicBezTo>
                    <a:pt x="1157103" y="646833"/>
                    <a:pt x="1110931" y="670698"/>
                    <a:pt x="1067253" y="656881"/>
                  </a:cubicBezTo>
                  <a:cubicBezTo>
                    <a:pt x="1024825" y="643064"/>
                    <a:pt x="938719" y="587797"/>
                    <a:pt x="954941" y="533786"/>
                  </a:cubicBezTo>
                  <a:cubicBezTo>
                    <a:pt x="963675" y="506780"/>
                    <a:pt x="993313" y="494847"/>
                    <a:pt x="1026227" y="491393"/>
                  </a:cubicBezTo>
                  <a:close/>
                  <a:moveTo>
                    <a:pt x="1283031" y="332760"/>
                  </a:moveTo>
                  <a:cubicBezTo>
                    <a:pt x="1328151" y="332760"/>
                    <a:pt x="1365751" y="369916"/>
                    <a:pt x="1364499" y="414503"/>
                  </a:cubicBezTo>
                  <a:cubicBezTo>
                    <a:pt x="1363245" y="459090"/>
                    <a:pt x="1326897" y="495008"/>
                    <a:pt x="1281777" y="493769"/>
                  </a:cubicBezTo>
                  <a:cubicBezTo>
                    <a:pt x="1236657" y="493769"/>
                    <a:pt x="1136389" y="466521"/>
                    <a:pt x="1137643" y="412026"/>
                  </a:cubicBezTo>
                  <a:cubicBezTo>
                    <a:pt x="1137643" y="357530"/>
                    <a:pt x="1237911" y="331521"/>
                    <a:pt x="1283031" y="332760"/>
                  </a:cubicBezTo>
                  <a:close/>
                  <a:moveTo>
                    <a:pt x="627987" y="146810"/>
                  </a:moveTo>
                  <a:cubicBezTo>
                    <a:pt x="652919" y="149587"/>
                    <a:pt x="676751" y="161620"/>
                    <a:pt x="693685" y="181984"/>
                  </a:cubicBezTo>
                  <a:cubicBezTo>
                    <a:pt x="728809" y="223946"/>
                    <a:pt x="721283" y="285655"/>
                    <a:pt x="679887" y="318977"/>
                  </a:cubicBezTo>
                  <a:cubicBezTo>
                    <a:pt x="637239" y="352300"/>
                    <a:pt x="523089" y="401667"/>
                    <a:pt x="481695" y="351066"/>
                  </a:cubicBezTo>
                  <a:cubicBezTo>
                    <a:pt x="439047" y="299231"/>
                    <a:pt x="514309" y="201731"/>
                    <a:pt x="555703" y="167174"/>
                  </a:cubicBezTo>
                  <a:cubicBezTo>
                    <a:pt x="577027" y="150513"/>
                    <a:pt x="603057" y="144033"/>
                    <a:pt x="627987" y="146810"/>
                  </a:cubicBezTo>
                  <a:close/>
                  <a:moveTo>
                    <a:pt x="1179355" y="14628"/>
                  </a:moveTo>
                  <a:cubicBezTo>
                    <a:pt x="1189643" y="16188"/>
                    <a:pt x="1199855" y="19854"/>
                    <a:pt x="1209449" y="25782"/>
                  </a:cubicBezTo>
                  <a:cubicBezTo>
                    <a:pt x="1249059" y="48244"/>
                    <a:pt x="1261437" y="99409"/>
                    <a:pt x="1237917" y="136846"/>
                  </a:cubicBezTo>
                  <a:cubicBezTo>
                    <a:pt x="1214399" y="175531"/>
                    <a:pt x="1142607" y="247910"/>
                    <a:pt x="1095569" y="219208"/>
                  </a:cubicBezTo>
                  <a:cubicBezTo>
                    <a:pt x="1048533" y="190506"/>
                    <a:pt x="1075765" y="91921"/>
                    <a:pt x="1099283" y="53236"/>
                  </a:cubicBezTo>
                  <a:cubicBezTo>
                    <a:pt x="1116921" y="24222"/>
                    <a:pt x="1148487" y="9949"/>
                    <a:pt x="1179355" y="14628"/>
                  </a:cubicBezTo>
                  <a:close/>
                  <a:moveTo>
                    <a:pt x="137351" y="818"/>
                  </a:moveTo>
                  <a:cubicBezTo>
                    <a:pt x="146657" y="-403"/>
                    <a:pt x="156173" y="-271"/>
                    <a:pt x="165599" y="1313"/>
                  </a:cubicBezTo>
                  <a:cubicBezTo>
                    <a:pt x="178167" y="3424"/>
                    <a:pt x="190581" y="8116"/>
                    <a:pt x="202135" y="15622"/>
                  </a:cubicBezTo>
                  <a:cubicBezTo>
                    <a:pt x="247103" y="44397"/>
                    <a:pt x="262091" y="104448"/>
                    <a:pt x="232113" y="150738"/>
                  </a:cubicBezTo>
                  <a:cubicBezTo>
                    <a:pt x="203383" y="197028"/>
                    <a:pt x="113447" y="280850"/>
                    <a:pt x="57239" y="245820"/>
                  </a:cubicBezTo>
                  <a:cubicBezTo>
                    <a:pt x="-221" y="210790"/>
                    <a:pt x="37253" y="91938"/>
                    <a:pt x="67231" y="45648"/>
                  </a:cubicBezTo>
                  <a:cubicBezTo>
                    <a:pt x="83393" y="20314"/>
                    <a:pt x="109433" y="4480"/>
                    <a:pt x="137351" y="818"/>
                  </a:cubicBezTo>
                  <a:close/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27316E4-F9AF-084B-879D-C8CAFDFBD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4928" y="4779718"/>
              <a:ext cx="4654991" cy="476461"/>
            </a:xfrm>
            <a:custGeom>
              <a:avLst/>
              <a:gdLst>
                <a:gd name="connsiteX0" fmla="*/ 80902 w 4654991"/>
                <a:gd name="connsiteY0" fmla="*/ 0 h 476461"/>
                <a:gd name="connsiteX1" fmla="*/ 4654991 w 4654991"/>
                <a:gd name="connsiteY1" fmla="*/ 0 h 476461"/>
                <a:gd name="connsiteX2" fmla="*/ 4574089 w 4654991"/>
                <a:gd name="connsiteY2" fmla="*/ 476461 h 476461"/>
                <a:gd name="connsiteX3" fmla="*/ 0 w 4654991"/>
                <a:gd name="connsiteY3" fmla="*/ 476461 h 47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4991" h="476461">
                  <a:moveTo>
                    <a:pt x="80902" y="0"/>
                  </a:moveTo>
                  <a:lnTo>
                    <a:pt x="4654991" y="0"/>
                  </a:lnTo>
                  <a:lnTo>
                    <a:pt x="4574089" y="476461"/>
                  </a:lnTo>
                  <a:lnTo>
                    <a:pt x="0" y="476461"/>
                  </a:lnTo>
                  <a:close/>
                </a:path>
              </a:pathLst>
            </a:custGeom>
            <a:gradFill>
              <a:gsLst>
                <a:gs pos="88000">
                  <a:srgbClr val="344F9E"/>
                </a:gs>
                <a:gs pos="1000">
                  <a:srgbClr val="668FC7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A5E2611-6F7C-EF4B-9F3B-C5E942CEF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1983" y="4949935"/>
              <a:ext cx="562012" cy="136022"/>
            </a:xfrm>
            <a:custGeom>
              <a:avLst/>
              <a:gdLst>
                <a:gd name="connsiteX0" fmla="*/ 513993 w 562012"/>
                <a:gd name="connsiteY0" fmla="*/ 0 h 136022"/>
                <a:gd name="connsiteX1" fmla="*/ 557670 w 562012"/>
                <a:gd name="connsiteY1" fmla="*/ 67387 h 136022"/>
                <a:gd name="connsiteX2" fmla="*/ 464076 w 562012"/>
                <a:gd name="connsiteY2" fmla="*/ 136022 h 136022"/>
                <a:gd name="connsiteX3" fmla="*/ 421647 w 562012"/>
                <a:gd name="connsiteY3" fmla="*/ 67387 h 136022"/>
                <a:gd name="connsiteX4" fmla="*/ 513993 w 562012"/>
                <a:gd name="connsiteY4" fmla="*/ 0 h 136022"/>
                <a:gd name="connsiteX5" fmla="*/ 304893 w 562012"/>
                <a:gd name="connsiteY5" fmla="*/ 0 h 136022"/>
                <a:gd name="connsiteX6" fmla="*/ 348904 w 562012"/>
                <a:gd name="connsiteY6" fmla="*/ 67387 h 136022"/>
                <a:gd name="connsiteX7" fmla="*/ 255853 w 562012"/>
                <a:gd name="connsiteY7" fmla="*/ 136022 h 136022"/>
                <a:gd name="connsiteX8" fmla="*/ 211842 w 562012"/>
                <a:gd name="connsiteY8" fmla="*/ 67387 h 136022"/>
                <a:gd name="connsiteX9" fmla="*/ 304893 w 562012"/>
                <a:gd name="connsiteY9" fmla="*/ 0 h 136022"/>
                <a:gd name="connsiteX10" fmla="*/ 96688 w 562012"/>
                <a:gd name="connsiteY10" fmla="*/ 0 h 136022"/>
                <a:gd name="connsiteX11" fmla="*/ 140365 w 562012"/>
                <a:gd name="connsiteY11" fmla="*/ 67387 h 136022"/>
                <a:gd name="connsiteX12" fmla="*/ 48019 w 562012"/>
                <a:gd name="connsiteY12" fmla="*/ 136022 h 136022"/>
                <a:gd name="connsiteX13" fmla="*/ 4342 w 562012"/>
                <a:gd name="connsiteY13" fmla="*/ 67387 h 136022"/>
                <a:gd name="connsiteX14" fmla="*/ 96688 w 562012"/>
                <a:gd name="connsiteY14" fmla="*/ 0 h 13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2012" h="136022">
                  <a:moveTo>
                    <a:pt x="513993" y="0"/>
                  </a:moveTo>
                  <a:cubicBezTo>
                    <a:pt x="551430" y="0"/>
                    <a:pt x="571397" y="29950"/>
                    <a:pt x="557670" y="67387"/>
                  </a:cubicBezTo>
                  <a:cubicBezTo>
                    <a:pt x="543943" y="104825"/>
                    <a:pt x="501514" y="136022"/>
                    <a:pt x="464076" y="136022"/>
                  </a:cubicBezTo>
                  <a:cubicBezTo>
                    <a:pt x="426639" y="136022"/>
                    <a:pt x="407920" y="104825"/>
                    <a:pt x="421647" y="67387"/>
                  </a:cubicBezTo>
                  <a:cubicBezTo>
                    <a:pt x="434126" y="29950"/>
                    <a:pt x="476555" y="0"/>
                    <a:pt x="513993" y="0"/>
                  </a:cubicBezTo>
                  <a:close/>
                  <a:moveTo>
                    <a:pt x="304893" y="0"/>
                  </a:moveTo>
                  <a:cubicBezTo>
                    <a:pt x="343874" y="0"/>
                    <a:pt x="362736" y="29950"/>
                    <a:pt x="348904" y="67387"/>
                  </a:cubicBezTo>
                  <a:cubicBezTo>
                    <a:pt x="335072" y="104825"/>
                    <a:pt x="293576" y="136022"/>
                    <a:pt x="255853" y="136022"/>
                  </a:cubicBezTo>
                  <a:cubicBezTo>
                    <a:pt x="218130" y="136022"/>
                    <a:pt x="199268" y="104825"/>
                    <a:pt x="211842" y="67387"/>
                  </a:cubicBezTo>
                  <a:cubicBezTo>
                    <a:pt x="225674" y="29950"/>
                    <a:pt x="267170" y="0"/>
                    <a:pt x="304893" y="0"/>
                  </a:cubicBezTo>
                  <a:close/>
                  <a:moveTo>
                    <a:pt x="96688" y="0"/>
                  </a:moveTo>
                  <a:cubicBezTo>
                    <a:pt x="135373" y="0"/>
                    <a:pt x="154092" y="29950"/>
                    <a:pt x="140365" y="67387"/>
                  </a:cubicBezTo>
                  <a:cubicBezTo>
                    <a:pt x="126638" y="104825"/>
                    <a:pt x="85457" y="136022"/>
                    <a:pt x="48019" y="136022"/>
                  </a:cubicBezTo>
                  <a:cubicBezTo>
                    <a:pt x="10582" y="136022"/>
                    <a:pt x="-9385" y="104825"/>
                    <a:pt x="4342" y="67387"/>
                  </a:cubicBezTo>
                  <a:cubicBezTo>
                    <a:pt x="18069" y="29950"/>
                    <a:pt x="59250" y="0"/>
                    <a:pt x="96688" y="0"/>
                  </a:cubicBezTo>
                  <a:close/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625BB08F-F3F0-B946-9ACD-0965DDC46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3461" y="4884042"/>
              <a:ext cx="3228618" cy="285524"/>
            </a:xfrm>
            <a:custGeom>
              <a:avLst/>
              <a:gdLst>
                <a:gd name="T0" fmla="*/ 2509 w 2593"/>
                <a:gd name="T1" fmla="*/ 227 h 228"/>
                <a:gd name="T2" fmla="*/ 0 w 2593"/>
                <a:gd name="T3" fmla="*/ 227 h 228"/>
                <a:gd name="T4" fmla="*/ 82 w 2593"/>
                <a:gd name="T5" fmla="*/ 0 h 228"/>
                <a:gd name="T6" fmla="*/ 2592 w 2593"/>
                <a:gd name="T7" fmla="*/ 0 h 228"/>
                <a:gd name="T8" fmla="*/ 2509 w 2593"/>
                <a:gd name="T9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3" h="228">
                  <a:moveTo>
                    <a:pt x="2509" y="227"/>
                  </a:moveTo>
                  <a:lnTo>
                    <a:pt x="0" y="227"/>
                  </a:lnTo>
                  <a:lnTo>
                    <a:pt x="82" y="0"/>
                  </a:lnTo>
                  <a:lnTo>
                    <a:pt x="2592" y="0"/>
                  </a:lnTo>
                  <a:lnTo>
                    <a:pt x="2509" y="227"/>
                  </a:ln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64">
              <a:extLst>
                <a:ext uri="{FF2B5EF4-FFF2-40B4-BE49-F238E27FC236}">
                  <a16:creationId xmlns:a16="http://schemas.microsoft.com/office/drawing/2014/main" id="{B38F74DD-3369-1447-B06E-702C959A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1134" y="5109166"/>
              <a:ext cx="2344593" cy="10982"/>
            </a:xfrm>
            <a:custGeom>
              <a:avLst/>
              <a:gdLst>
                <a:gd name="T0" fmla="*/ 1878 w 1884"/>
                <a:gd name="T1" fmla="*/ 9 h 10"/>
                <a:gd name="T2" fmla="*/ 4 w 1884"/>
                <a:gd name="T3" fmla="*/ 9 h 10"/>
                <a:gd name="T4" fmla="*/ 4 w 1884"/>
                <a:gd name="T5" fmla="*/ 9 h 10"/>
                <a:gd name="T6" fmla="*/ 0 w 1884"/>
                <a:gd name="T7" fmla="*/ 5 h 10"/>
                <a:gd name="T8" fmla="*/ 0 w 1884"/>
                <a:gd name="T9" fmla="*/ 5 h 10"/>
                <a:gd name="T10" fmla="*/ 4 w 1884"/>
                <a:gd name="T11" fmla="*/ 0 h 10"/>
                <a:gd name="T12" fmla="*/ 1878 w 1884"/>
                <a:gd name="T13" fmla="*/ 0 h 10"/>
                <a:gd name="T14" fmla="*/ 1878 w 1884"/>
                <a:gd name="T15" fmla="*/ 0 h 10"/>
                <a:gd name="T16" fmla="*/ 1883 w 1884"/>
                <a:gd name="T17" fmla="*/ 5 h 10"/>
                <a:gd name="T18" fmla="*/ 1883 w 1884"/>
                <a:gd name="T19" fmla="*/ 5 h 10"/>
                <a:gd name="T20" fmla="*/ 1878 w 1884"/>
                <a:gd name="T2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4" h="10">
                  <a:moveTo>
                    <a:pt x="1878" y="9"/>
                  </a:moveTo>
                  <a:lnTo>
                    <a:pt x="4" y="9"/>
                  </a:lnTo>
                  <a:lnTo>
                    <a:pt x="4" y="9"/>
                  </a:lnTo>
                  <a:cubicBezTo>
                    <a:pt x="2" y="9"/>
                    <a:pt x="0" y="7"/>
                    <a:pt x="0" y="5"/>
                  </a:cubicBezTo>
                  <a:lnTo>
                    <a:pt x="0" y="5"/>
                  </a:lnTo>
                  <a:cubicBezTo>
                    <a:pt x="0" y="2"/>
                    <a:pt x="2" y="0"/>
                    <a:pt x="4" y="0"/>
                  </a:cubicBezTo>
                  <a:lnTo>
                    <a:pt x="1878" y="0"/>
                  </a:lnTo>
                  <a:lnTo>
                    <a:pt x="1878" y="0"/>
                  </a:lnTo>
                  <a:cubicBezTo>
                    <a:pt x="1881" y="0"/>
                    <a:pt x="1883" y="2"/>
                    <a:pt x="1883" y="5"/>
                  </a:cubicBezTo>
                  <a:lnTo>
                    <a:pt x="1883" y="5"/>
                  </a:lnTo>
                  <a:cubicBezTo>
                    <a:pt x="1883" y="7"/>
                    <a:pt x="1881" y="9"/>
                    <a:pt x="1878" y="9"/>
                  </a:cubicBezTo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258547DA-6991-1244-8EA0-35AE2383E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8489" y="4938951"/>
              <a:ext cx="258067" cy="175708"/>
            </a:xfrm>
            <a:custGeom>
              <a:avLst/>
              <a:gdLst>
                <a:gd name="T0" fmla="*/ 58 w 207"/>
                <a:gd name="T1" fmla="*/ 119 h 142"/>
                <a:gd name="T2" fmla="*/ 58 w 207"/>
                <a:gd name="T3" fmla="*/ 119 h 142"/>
                <a:gd name="T4" fmla="*/ 27 w 207"/>
                <a:gd name="T5" fmla="*/ 70 h 142"/>
                <a:gd name="T6" fmla="*/ 27 w 207"/>
                <a:gd name="T7" fmla="*/ 70 h 142"/>
                <a:gd name="T8" fmla="*/ 94 w 207"/>
                <a:gd name="T9" fmla="*/ 22 h 142"/>
                <a:gd name="T10" fmla="*/ 94 w 207"/>
                <a:gd name="T11" fmla="*/ 22 h 142"/>
                <a:gd name="T12" fmla="*/ 125 w 207"/>
                <a:gd name="T13" fmla="*/ 70 h 142"/>
                <a:gd name="T14" fmla="*/ 125 w 207"/>
                <a:gd name="T15" fmla="*/ 70 h 142"/>
                <a:gd name="T16" fmla="*/ 58 w 207"/>
                <a:gd name="T17" fmla="*/ 119 h 142"/>
                <a:gd name="T18" fmla="*/ 201 w 207"/>
                <a:gd name="T19" fmla="*/ 115 h 142"/>
                <a:gd name="T20" fmla="*/ 135 w 207"/>
                <a:gd name="T21" fmla="*/ 85 h 142"/>
                <a:gd name="T22" fmla="*/ 135 w 207"/>
                <a:gd name="T23" fmla="*/ 85 h 142"/>
                <a:gd name="T24" fmla="*/ 146 w 207"/>
                <a:gd name="T25" fmla="*/ 45 h 142"/>
                <a:gd name="T26" fmla="*/ 146 w 207"/>
                <a:gd name="T27" fmla="*/ 45 h 142"/>
                <a:gd name="T28" fmla="*/ 105 w 207"/>
                <a:gd name="T29" fmla="*/ 4 h 142"/>
                <a:gd name="T30" fmla="*/ 105 w 207"/>
                <a:gd name="T31" fmla="*/ 4 h 142"/>
                <a:gd name="T32" fmla="*/ 7 w 207"/>
                <a:gd name="T33" fmla="*/ 79 h 142"/>
                <a:gd name="T34" fmla="*/ 7 w 207"/>
                <a:gd name="T35" fmla="*/ 79 h 142"/>
                <a:gd name="T36" fmla="*/ 42 w 207"/>
                <a:gd name="T37" fmla="*/ 136 h 142"/>
                <a:gd name="T38" fmla="*/ 42 w 207"/>
                <a:gd name="T39" fmla="*/ 136 h 142"/>
                <a:gd name="T40" fmla="*/ 123 w 207"/>
                <a:gd name="T41" fmla="*/ 102 h 142"/>
                <a:gd name="T42" fmla="*/ 189 w 207"/>
                <a:gd name="T43" fmla="*/ 132 h 142"/>
                <a:gd name="T44" fmla="*/ 189 w 207"/>
                <a:gd name="T45" fmla="*/ 132 h 142"/>
                <a:gd name="T46" fmla="*/ 203 w 207"/>
                <a:gd name="T47" fmla="*/ 126 h 142"/>
                <a:gd name="T48" fmla="*/ 203 w 207"/>
                <a:gd name="T49" fmla="*/ 126 h 142"/>
                <a:gd name="T50" fmla="*/ 201 w 207"/>
                <a:gd name="T51" fmla="*/ 1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7" h="142">
                  <a:moveTo>
                    <a:pt x="58" y="119"/>
                  </a:moveTo>
                  <a:lnTo>
                    <a:pt x="58" y="119"/>
                  </a:lnTo>
                  <a:cubicBezTo>
                    <a:pt x="31" y="119"/>
                    <a:pt x="18" y="97"/>
                    <a:pt x="27" y="70"/>
                  </a:cubicBezTo>
                  <a:lnTo>
                    <a:pt x="27" y="70"/>
                  </a:lnTo>
                  <a:cubicBezTo>
                    <a:pt x="37" y="43"/>
                    <a:pt x="67" y="22"/>
                    <a:pt x="94" y="22"/>
                  </a:cubicBezTo>
                  <a:lnTo>
                    <a:pt x="94" y="22"/>
                  </a:lnTo>
                  <a:cubicBezTo>
                    <a:pt x="121" y="22"/>
                    <a:pt x="134" y="43"/>
                    <a:pt x="125" y="70"/>
                  </a:cubicBezTo>
                  <a:lnTo>
                    <a:pt x="125" y="70"/>
                  </a:lnTo>
                  <a:cubicBezTo>
                    <a:pt x="115" y="97"/>
                    <a:pt x="85" y="119"/>
                    <a:pt x="58" y="119"/>
                  </a:cubicBezTo>
                  <a:close/>
                  <a:moveTo>
                    <a:pt x="201" y="115"/>
                  </a:moveTo>
                  <a:lnTo>
                    <a:pt x="135" y="85"/>
                  </a:lnTo>
                  <a:lnTo>
                    <a:pt x="135" y="85"/>
                  </a:lnTo>
                  <a:cubicBezTo>
                    <a:pt x="143" y="73"/>
                    <a:pt x="147" y="60"/>
                    <a:pt x="146" y="45"/>
                  </a:cubicBezTo>
                  <a:lnTo>
                    <a:pt x="146" y="45"/>
                  </a:lnTo>
                  <a:cubicBezTo>
                    <a:pt x="145" y="22"/>
                    <a:pt x="129" y="6"/>
                    <a:pt x="105" y="4"/>
                  </a:cubicBezTo>
                  <a:lnTo>
                    <a:pt x="105" y="4"/>
                  </a:lnTo>
                  <a:cubicBezTo>
                    <a:pt x="65" y="0"/>
                    <a:pt x="17" y="37"/>
                    <a:pt x="7" y="79"/>
                  </a:cubicBezTo>
                  <a:lnTo>
                    <a:pt x="7" y="79"/>
                  </a:lnTo>
                  <a:cubicBezTo>
                    <a:pt x="0" y="108"/>
                    <a:pt x="15" y="132"/>
                    <a:pt x="42" y="136"/>
                  </a:cubicBezTo>
                  <a:lnTo>
                    <a:pt x="42" y="136"/>
                  </a:lnTo>
                  <a:cubicBezTo>
                    <a:pt x="70" y="141"/>
                    <a:pt x="102" y="126"/>
                    <a:pt x="123" y="102"/>
                  </a:cubicBezTo>
                  <a:lnTo>
                    <a:pt x="189" y="132"/>
                  </a:lnTo>
                  <a:lnTo>
                    <a:pt x="189" y="132"/>
                  </a:lnTo>
                  <a:cubicBezTo>
                    <a:pt x="193" y="133"/>
                    <a:pt x="199" y="131"/>
                    <a:pt x="203" y="126"/>
                  </a:cubicBezTo>
                  <a:lnTo>
                    <a:pt x="203" y="126"/>
                  </a:lnTo>
                  <a:cubicBezTo>
                    <a:pt x="206" y="122"/>
                    <a:pt x="206" y="117"/>
                    <a:pt x="201" y="115"/>
                  </a:cubicBezTo>
                  <a:close/>
                </a:path>
              </a:pathLst>
            </a:custGeom>
            <a:solidFill>
              <a:srgbClr val="365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B8BCC9E-7394-5C41-8347-2A9D95084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3048" y="5257422"/>
              <a:ext cx="5550000" cy="5786106"/>
            </a:xfrm>
            <a:custGeom>
              <a:avLst/>
              <a:gdLst>
                <a:gd name="connsiteX0" fmla="*/ 973771 w 5550000"/>
                <a:gd name="connsiteY0" fmla="*/ 0 h 5786106"/>
                <a:gd name="connsiteX1" fmla="*/ 5550000 w 5550000"/>
                <a:gd name="connsiteY1" fmla="*/ 0 h 5786106"/>
                <a:gd name="connsiteX2" fmla="*/ 4577472 w 5550000"/>
                <a:gd name="connsiteY2" fmla="*/ 5786106 h 5786106"/>
                <a:gd name="connsiteX3" fmla="*/ 0 w 5550000"/>
                <a:gd name="connsiteY3" fmla="*/ 5786106 h 57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0000" h="5786106">
                  <a:moveTo>
                    <a:pt x="973771" y="0"/>
                  </a:moveTo>
                  <a:lnTo>
                    <a:pt x="5550000" y="0"/>
                  </a:lnTo>
                  <a:lnTo>
                    <a:pt x="4577472" y="5786106"/>
                  </a:lnTo>
                  <a:lnTo>
                    <a:pt x="0" y="5786106"/>
                  </a:lnTo>
                  <a:close/>
                </a:path>
              </a:pathLst>
            </a:custGeom>
            <a:gradFill>
              <a:gsLst>
                <a:gs pos="57000">
                  <a:srgbClr val="222A60"/>
                </a:gs>
                <a:gs pos="87000">
                  <a:srgbClr val="181A4C"/>
                </a:gs>
                <a:gs pos="1000">
                  <a:srgbClr val="2C3A74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0812EE7F-4B0D-824E-BC6F-07218945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7806" y="6685041"/>
              <a:ext cx="4529949" cy="2893673"/>
            </a:xfrm>
            <a:custGeom>
              <a:avLst/>
              <a:gdLst>
                <a:gd name="T0" fmla="*/ 3016 w 3638"/>
                <a:gd name="T1" fmla="*/ 2320 h 2322"/>
                <a:gd name="T2" fmla="*/ 3014 w 3638"/>
                <a:gd name="T3" fmla="*/ 2320 h 2322"/>
                <a:gd name="T4" fmla="*/ 3210 w 3638"/>
                <a:gd name="T5" fmla="*/ 151 h 2322"/>
                <a:gd name="T6" fmla="*/ 2704 w 3638"/>
                <a:gd name="T7" fmla="*/ 1331 h 2322"/>
                <a:gd name="T8" fmla="*/ 2694 w 3638"/>
                <a:gd name="T9" fmla="*/ 1336 h 2322"/>
                <a:gd name="T10" fmla="*/ 2724 w 3638"/>
                <a:gd name="T11" fmla="*/ 263 h 2322"/>
                <a:gd name="T12" fmla="*/ 2258 w 3638"/>
                <a:gd name="T13" fmla="*/ 1669 h 2322"/>
                <a:gd name="T14" fmla="*/ 2248 w 3638"/>
                <a:gd name="T15" fmla="*/ 1675 h 2322"/>
                <a:gd name="T16" fmla="*/ 2334 w 3638"/>
                <a:gd name="T17" fmla="*/ 228 h 2322"/>
                <a:gd name="T18" fmla="*/ 1642 w 3638"/>
                <a:gd name="T19" fmla="*/ 1830 h 2322"/>
                <a:gd name="T20" fmla="*/ 1632 w 3638"/>
                <a:gd name="T21" fmla="*/ 1835 h 2322"/>
                <a:gd name="T22" fmla="*/ 1589 w 3638"/>
                <a:gd name="T23" fmla="*/ 1261 h 2322"/>
                <a:gd name="T24" fmla="*/ 1298 w 3638"/>
                <a:gd name="T25" fmla="*/ 2014 h 2322"/>
                <a:gd name="T26" fmla="*/ 1288 w 3638"/>
                <a:gd name="T27" fmla="*/ 2019 h 2322"/>
                <a:gd name="T28" fmla="*/ 1340 w 3638"/>
                <a:gd name="T29" fmla="*/ 65 h 2322"/>
                <a:gd name="T30" fmla="*/ 825 w 3638"/>
                <a:gd name="T31" fmla="*/ 1499 h 2322"/>
                <a:gd name="T32" fmla="*/ 815 w 3638"/>
                <a:gd name="T33" fmla="*/ 1505 h 2322"/>
                <a:gd name="T34" fmla="*/ 808 w 3638"/>
                <a:gd name="T35" fmla="*/ 581 h 2322"/>
                <a:gd name="T36" fmla="*/ 270 w 3638"/>
                <a:gd name="T37" fmla="*/ 2314 h 2322"/>
                <a:gd name="T38" fmla="*/ 260 w 3638"/>
                <a:gd name="T39" fmla="*/ 2320 h 2322"/>
                <a:gd name="T40" fmla="*/ 275 w 3638"/>
                <a:gd name="T41" fmla="*/ 1326 h 2322"/>
                <a:gd name="T42" fmla="*/ 18 w 3638"/>
                <a:gd name="T43" fmla="*/ 2313 h 2322"/>
                <a:gd name="T44" fmla="*/ 8 w 3638"/>
                <a:gd name="T45" fmla="*/ 2320 h 2322"/>
                <a:gd name="T46" fmla="*/ 0 w 3638"/>
                <a:gd name="T47" fmla="*/ 1875 h 2322"/>
                <a:gd name="T48" fmla="*/ 10 w 3638"/>
                <a:gd name="T49" fmla="*/ 1866 h 2322"/>
                <a:gd name="T50" fmla="*/ 18 w 3638"/>
                <a:gd name="T51" fmla="*/ 1875 h 2322"/>
                <a:gd name="T52" fmla="*/ 277 w 3638"/>
                <a:gd name="T53" fmla="*/ 1247 h 2322"/>
                <a:gd name="T54" fmla="*/ 287 w 3638"/>
                <a:gd name="T55" fmla="*/ 1241 h 2322"/>
                <a:gd name="T56" fmla="*/ 295 w 3638"/>
                <a:gd name="T57" fmla="*/ 1249 h 2322"/>
                <a:gd name="T58" fmla="*/ 808 w 3638"/>
                <a:gd name="T59" fmla="*/ 519 h 2322"/>
                <a:gd name="T60" fmla="*/ 818 w 3638"/>
                <a:gd name="T61" fmla="*/ 513 h 2322"/>
                <a:gd name="T62" fmla="*/ 825 w 3638"/>
                <a:gd name="T63" fmla="*/ 522 h 2322"/>
                <a:gd name="T64" fmla="*/ 1342 w 3638"/>
                <a:gd name="T65" fmla="*/ 6 h 2322"/>
                <a:gd name="T66" fmla="*/ 1352 w 3638"/>
                <a:gd name="T67" fmla="*/ 0 h 2322"/>
                <a:gd name="T68" fmla="*/ 1359 w 3638"/>
                <a:gd name="T69" fmla="*/ 9 h 2322"/>
                <a:gd name="T70" fmla="*/ 1587 w 3638"/>
                <a:gd name="T71" fmla="*/ 1217 h 2322"/>
                <a:gd name="T72" fmla="*/ 1597 w 3638"/>
                <a:gd name="T73" fmla="*/ 1211 h 2322"/>
                <a:gd name="T74" fmla="*/ 1604 w 3638"/>
                <a:gd name="T75" fmla="*/ 1220 h 2322"/>
                <a:gd name="T76" fmla="*/ 2338 w 3638"/>
                <a:gd name="T77" fmla="*/ 174 h 2322"/>
                <a:gd name="T78" fmla="*/ 2349 w 3638"/>
                <a:gd name="T79" fmla="*/ 169 h 2322"/>
                <a:gd name="T80" fmla="*/ 2356 w 3638"/>
                <a:gd name="T81" fmla="*/ 178 h 2322"/>
                <a:gd name="T82" fmla="*/ 2726 w 3638"/>
                <a:gd name="T83" fmla="*/ 199 h 2322"/>
                <a:gd name="T84" fmla="*/ 2736 w 3638"/>
                <a:gd name="T85" fmla="*/ 193 h 2322"/>
                <a:gd name="T86" fmla="*/ 2743 w 3638"/>
                <a:gd name="T87" fmla="*/ 202 h 2322"/>
                <a:gd name="T88" fmla="*/ 3216 w 3638"/>
                <a:gd name="T89" fmla="*/ 92 h 2322"/>
                <a:gd name="T90" fmla="*/ 3227 w 3638"/>
                <a:gd name="T91" fmla="*/ 88 h 2322"/>
                <a:gd name="T92" fmla="*/ 3233 w 3638"/>
                <a:gd name="T93" fmla="*/ 97 h 2322"/>
                <a:gd name="T94" fmla="*/ 3618 w 3638"/>
                <a:gd name="T95" fmla="*/ 630 h 2322"/>
                <a:gd name="T96" fmla="*/ 3630 w 3638"/>
                <a:gd name="T97" fmla="*/ 625 h 2322"/>
                <a:gd name="T98" fmla="*/ 3635 w 3638"/>
                <a:gd name="T99" fmla="*/ 636 h 2322"/>
                <a:gd name="T100" fmla="*/ 3024 w 3638"/>
                <a:gd name="T101" fmla="*/ 2314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8" h="2322">
                  <a:moveTo>
                    <a:pt x="3016" y="2320"/>
                  </a:moveTo>
                  <a:lnTo>
                    <a:pt x="3016" y="2320"/>
                  </a:lnTo>
                  <a:cubicBezTo>
                    <a:pt x="3015" y="2320"/>
                    <a:pt x="3015" y="2320"/>
                    <a:pt x="3014" y="2320"/>
                  </a:cubicBezTo>
                  <a:lnTo>
                    <a:pt x="3014" y="2320"/>
                  </a:lnTo>
                  <a:cubicBezTo>
                    <a:pt x="3009" y="2319"/>
                    <a:pt x="3006" y="2314"/>
                    <a:pt x="3007" y="2310"/>
                  </a:cubicBezTo>
                  <a:lnTo>
                    <a:pt x="3210" y="151"/>
                  </a:lnTo>
                  <a:lnTo>
                    <a:pt x="2704" y="1331"/>
                  </a:lnTo>
                  <a:lnTo>
                    <a:pt x="2704" y="1331"/>
                  </a:lnTo>
                  <a:cubicBezTo>
                    <a:pt x="2702" y="1334"/>
                    <a:pt x="2698" y="1337"/>
                    <a:pt x="2694" y="1336"/>
                  </a:cubicBezTo>
                  <a:lnTo>
                    <a:pt x="2694" y="1336"/>
                  </a:lnTo>
                  <a:cubicBezTo>
                    <a:pt x="2689" y="1335"/>
                    <a:pt x="2687" y="1331"/>
                    <a:pt x="2687" y="1326"/>
                  </a:cubicBezTo>
                  <a:lnTo>
                    <a:pt x="2724" y="263"/>
                  </a:lnTo>
                  <a:lnTo>
                    <a:pt x="2258" y="1669"/>
                  </a:lnTo>
                  <a:lnTo>
                    <a:pt x="2258" y="1669"/>
                  </a:lnTo>
                  <a:cubicBezTo>
                    <a:pt x="2257" y="1673"/>
                    <a:pt x="2252" y="1676"/>
                    <a:pt x="2248" y="1675"/>
                  </a:cubicBezTo>
                  <a:lnTo>
                    <a:pt x="2248" y="1675"/>
                  </a:lnTo>
                  <a:cubicBezTo>
                    <a:pt x="2244" y="1674"/>
                    <a:pt x="2241" y="1670"/>
                    <a:pt x="2241" y="1666"/>
                  </a:cubicBezTo>
                  <a:lnTo>
                    <a:pt x="2334" y="228"/>
                  </a:lnTo>
                  <a:lnTo>
                    <a:pt x="1642" y="1830"/>
                  </a:lnTo>
                  <a:lnTo>
                    <a:pt x="1642" y="1830"/>
                  </a:lnTo>
                  <a:cubicBezTo>
                    <a:pt x="1641" y="1834"/>
                    <a:pt x="1636" y="1836"/>
                    <a:pt x="1632" y="1835"/>
                  </a:cubicBezTo>
                  <a:lnTo>
                    <a:pt x="1632" y="1835"/>
                  </a:lnTo>
                  <a:cubicBezTo>
                    <a:pt x="1628" y="1835"/>
                    <a:pt x="1625" y="1831"/>
                    <a:pt x="1625" y="1826"/>
                  </a:cubicBezTo>
                  <a:lnTo>
                    <a:pt x="1589" y="1261"/>
                  </a:lnTo>
                  <a:lnTo>
                    <a:pt x="1298" y="2014"/>
                  </a:lnTo>
                  <a:lnTo>
                    <a:pt x="1298" y="2014"/>
                  </a:lnTo>
                  <a:cubicBezTo>
                    <a:pt x="1297" y="2018"/>
                    <a:pt x="1293" y="2020"/>
                    <a:pt x="1288" y="2019"/>
                  </a:cubicBezTo>
                  <a:lnTo>
                    <a:pt x="1288" y="2019"/>
                  </a:lnTo>
                  <a:cubicBezTo>
                    <a:pt x="1284" y="2019"/>
                    <a:pt x="1281" y="2015"/>
                    <a:pt x="1281" y="2010"/>
                  </a:cubicBezTo>
                  <a:lnTo>
                    <a:pt x="1340" y="65"/>
                  </a:lnTo>
                  <a:lnTo>
                    <a:pt x="825" y="1499"/>
                  </a:lnTo>
                  <a:lnTo>
                    <a:pt x="825" y="1499"/>
                  </a:lnTo>
                  <a:cubicBezTo>
                    <a:pt x="823" y="1504"/>
                    <a:pt x="819" y="1506"/>
                    <a:pt x="815" y="1505"/>
                  </a:cubicBezTo>
                  <a:lnTo>
                    <a:pt x="815" y="1505"/>
                  </a:lnTo>
                  <a:cubicBezTo>
                    <a:pt x="811" y="1505"/>
                    <a:pt x="808" y="1501"/>
                    <a:pt x="808" y="1496"/>
                  </a:cubicBezTo>
                  <a:lnTo>
                    <a:pt x="808" y="581"/>
                  </a:lnTo>
                  <a:lnTo>
                    <a:pt x="270" y="2314"/>
                  </a:lnTo>
                  <a:lnTo>
                    <a:pt x="270" y="2314"/>
                  </a:lnTo>
                  <a:cubicBezTo>
                    <a:pt x="269" y="2318"/>
                    <a:pt x="265" y="2321"/>
                    <a:pt x="260" y="2320"/>
                  </a:cubicBezTo>
                  <a:lnTo>
                    <a:pt x="260" y="2320"/>
                  </a:lnTo>
                  <a:cubicBezTo>
                    <a:pt x="256" y="2319"/>
                    <a:pt x="253" y="2315"/>
                    <a:pt x="253" y="2311"/>
                  </a:cubicBezTo>
                  <a:lnTo>
                    <a:pt x="275" y="1326"/>
                  </a:lnTo>
                  <a:lnTo>
                    <a:pt x="18" y="2313"/>
                  </a:lnTo>
                  <a:lnTo>
                    <a:pt x="18" y="2313"/>
                  </a:lnTo>
                  <a:cubicBezTo>
                    <a:pt x="17" y="2318"/>
                    <a:pt x="13" y="2321"/>
                    <a:pt x="8" y="2320"/>
                  </a:cubicBezTo>
                  <a:lnTo>
                    <a:pt x="8" y="2320"/>
                  </a:lnTo>
                  <a:cubicBezTo>
                    <a:pt x="4" y="2319"/>
                    <a:pt x="0" y="2316"/>
                    <a:pt x="0" y="2311"/>
                  </a:cubicBezTo>
                  <a:lnTo>
                    <a:pt x="0" y="1875"/>
                  </a:lnTo>
                  <a:lnTo>
                    <a:pt x="0" y="1875"/>
                  </a:lnTo>
                  <a:cubicBezTo>
                    <a:pt x="0" y="1870"/>
                    <a:pt x="5" y="1866"/>
                    <a:pt x="10" y="1866"/>
                  </a:cubicBezTo>
                  <a:lnTo>
                    <a:pt x="10" y="1866"/>
                  </a:lnTo>
                  <a:cubicBezTo>
                    <a:pt x="14" y="1866"/>
                    <a:pt x="18" y="1870"/>
                    <a:pt x="18" y="1875"/>
                  </a:cubicBezTo>
                  <a:lnTo>
                    <a:pt x="18" y="2242"/>
                  </a:lnTo>
                  <a:lnTo>
                    <a:pt x="277" y="1247"/>
                  </a:lnTo>
                  <a:lnTo>
                    <a:pt x="277" y="1247"/>
                  </a:lnTo>
                  <a:cubicBezTo>
                    <a:pt x="278" y="1243"/>
                    <a:pt x="282" y="1240"/>
                    <a:pt x="287" y="1241"/>
                  </a:cubicBezTo>
                  <a:lnTo>
                    <a:pt x="287" y="1241"/>
                  </a:lnTo>
                  <a:cubicBezTo>
                    <a:pt x="292" y="1241"/>
                    <a:pt x="295" y="1245"/>
                    <a:pt x="295" y="1249"/>
                  </a:cubicBezTo>
                  <a:lnTo>
                    <a:pt x="272" y="2248"/>
                  </a:lnTo>
                  <a:lnTo>
                    <a:pt x="808" y="519"/>
                  </a:lnTo>
                  <a:lnTo>
                    <a:pt x="808" y="519"/>
                  </a:lnTo>
                  <a:cubicBezTo>
                    <a:pt x="810" y="515"/>
                    <a:pt x="814" y="512"/>
                    <a:pt x="818" y="513"/>
                  </a:cubicBezTo>
                  <a:lnTo>
                    <a:pt x="818" y="513"/>
                  </a:lnTo>
                  <a:cubicBezTo>
                    <a:pt x="822" y="514"/>
                    <a:pt x="825" y="517"/>
                    <a:pt x="825" y="522"/>
                  </a:cubicBezTo>
                  <a:lnTo>
                    <a:pt x="825" y="1446"/>
                  </a:lnTo>
                  <a:lnTo>
                    <a:pt x="1342" y="6"/>
                  </a:lnTo>
                  <a:lnTo>
                    <a:pt x="1342" y="6"/>
                  </a:lnTo>
                  <a:cubicBezTo>
                    <a:pt x="1344" y="2"/>
                    <a:pt x="1348" y="0"/>
                    <a:pt x="1352" y="0"/>
                  </a:cubicBezTo>
                  <a:lnTo>
                    <a:pt x="1352" y="0"/>
                  </a:lnTo>
                  <a:cubicBezTo>
                    <a:pt x="1356" y="1"/>
                    <a:pt x="1359" y="4"/>
                    <a:pt x="1359" y="9"/>
                  </a:cubicBezTo>
                  <a:lnTo>
                    <a:pt x="1300" y="1959"/>
                  </a:lnTo>
                  <a:lnTo>
                    <a:pt x="1587" y="1217"/>
                  </a:lnTo>
                  <a:lnTo>
                    <a:pt x="1587" y="1217"/>
                  </a:lnTo>
                  <a:cubicBezTo>
                    <a:pt x="1588" y="1213"/>
                    <a:pt x="1592" y="1211"/>
                    <a:pt x="1597" y="1211"/>
                  </a:cubicBezTo>
                  <a:lnTo>
                    <a:pt x="1597" y="1211"/>
                  </a:lnTo>
                  <a:cubicBezTo>
                    <a:pt x="1600" y="1212"/>
                    <a:pt x="1604" y="1216"/>
                    <a:pt x="1604" y="1220"/>
                  </a:cubicBezTo>
                  <a:lnTo>
                    <a:pt x="1641" y="1789"/>
                  </a:lnTo>
                  <a:lnTo>
                    <a:pt x="2338" y="174"/>
                  </a:lnTo>
                  <a:lnTo>
                    <a:pt x="2338" y="174"/>
                  </a:lnTo>
                  <a:cubicBezTo>
                    <a:pt x="2340" y="170"/>
                    <a:pt x="2344" y="168"/>
                    <a:pt x="2349" y="169"/>
                  </a:cubicBezTo>
                  <a:lnTo>
                    <a:pt x="2349" y="169"/>
                  </a:lnTo>
                  <a:cubicBezTo>
                    <a:pt x="2353" y="170"/>
                    <a:pt x="2356" y="174"/>
                    <a:pt x="2356" y="178"/>
                  </a:cubicBezTo>
                  <a:lnTo>
                    <a:pt x="2263" y="1597"/>
                  </a:lnTo>
                  <a:lnTo>
                    <a:pt x="2726" y="199"/>
                  </a:lnTo>
                  <a:lnTo>
                    <a:pt x="2726" y="199"/>
                  </a:lnTo>
                  <a:cubicBezTo>
                    <a:pt x="2727" y="195"/>
                    <a:pt x="2732" y="193"/>
                    <a:pt x="2736" y="193"/>
                  </a:cubicBezTo>
                  <a:lnTo>
                    <a:pt x="2736" y="193"/>
                  </a:lnTo>
                  <a:cubicBezTo>
                    <a:pt x="2740" y="194"/>
                    <a:pt x="2744" y="198"/>
                    <a:pt x="2743" y="202"/>
                  </a:cubicBezTo>
                  <a:lnTo>
                    <a:pt x="2706" y="1280"/>
                  </a:lnTo>
                  <a:lnTo>
                    <a:pt x="3216" y="92"/>
                  </a:lnTo>
                  <a:lnTo>
                    <a:pt x="3216" y="92"/>
                  </a:lnTo>
                  <a:cubicBezTo>
                    <a:pt x="3218" y="89"/>
                    <a:pt x="3222" y="86"/>
                    <a:pt x="3227" y="88"/>
                  </a:cubicBezTo>
                  <a:lnTo>
                    <a:pt x="3227" y="88"/>
                  </a:lnTo>
                  <a:cubicBezTo>
                    <a:pt x="3231" y="89"/>
                    <a:pt x="3234" y="92"/>
                    <a:pt x="3233" y="97"/>
                  </a:cubicBezTo>
                  <a:lnTo>
                    <a:pt x="3031" y="2243"/>
                  </a:lnTo>
                  <a:lnTo>
                    <a:pt x="3618" y="630"/>
                  </a:lnTo>
                  <a:lnTo>
                    <a:pt x="3618" y="630"/>
                  </a:lnTo>
                  <a:cubicBezTo>
                    <a:pt x="3620" y="626"/>
                    <a:pt x="3625" y="624"/>
                    <a:pt x="3630" y="625"/>
                  </a:cubicBezTo>
                  <a:lnTo>
                    <a:pt x="3630" y="625"/>
                  </a:lnTo>
                  <a:cubicBezTo>
                    <a:pt x="3634" y="627"/>
                    <a:pt x="3637" y="631"/>
                    <a:pt x="3635" y="636"/>
                  </a:cubicBezTo>
                  <a:lnTo>
                    <a:pt x="3024" y="2314"/>
                  </a:lnTo>
                  <a:lnTo>
                    <a:pt x="3024" y="2314"/>
                  </a:lnTo>
                  <a:cubicBezTo>
                    <a:pt x="3023" y="2318"/>
                    <a:pt x="3020" y="2320"/>
                    <a:pt x="3016" y="2320"/>
                  </a:cubicBezTo>
                </a:path>
              </a:pathLst>
            </a:custGeom>
            <a:solidFill>
              <a:srgbClr val="EE77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5B5936C2-B2C2-CB47-9346-0D17C9076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6362" y="8008331"/>
              <a:ext cx="3349415" cy="614975"/>
            </a:xfrm>
            <a:custGeom>
              <a:avLst/>
              <a:gdLst>
                <a:gd name="T0" fmla="*/ 2509 w 2690"/>
                <a:gd name="T1" fmla="*/ 494 h 495"/>
                <a:gd name="T2" fmla="*/ 0 w 2690"/>
                <a:gd name="T3" fmla="*/ 494 h 495"/>
                <a:gd name="T4" fmla="*/ 180 w 2690"/>
                <a:gd name="T5" fmla="*/ 0 h 495"/>
                <a:gd name="T6" fmla="*/ 2689 w 2690"/>
                <a:gd name="T7" fmla="*/ 0 h 495"/>
                <a:gd name="T8" fmla="*/ 2509 w 2690"/>
                <a:gd name="T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0" h="495">
                  <a:moveTo>
                    <a:pt x="2509" y="494"/>
                  </a:moveTo>
                  <a:lnTo>
                    <a:pt x="0" y="494"/>
                  </a:lnTo>
                  <a:lnTo>
                    <a:pt x="180" y="0"/>
                  </a:lnTo>
                  <a:lnTo>
                    <a:pt x="2689" y="0"/>
                  </a:lnTo>
                  <a:lnTo>
                    <a:pt x="2509" y="4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69">
              <a:extLst>
                <a:ext uri="{FF2B5EF4-FFF2-40B4-BE49-F238E27FC236}">
                  <a16:creationId xmlns:a16="http://schemas.microsoft.com/office/drawing/2014/main" id="{CAA3ABD4-898D-E342-9321-C2FD6D66E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1815" y="5488038"/>
              <a:ext cx="3409817" cy="2201826"/>
            </a:xfrm>
            <a:custGeom>
              <a:avLst/>
              <a:gdLst>
                <a:gd name="T0" fmla="*/ 2096 w 2740"/>
                <a:gd name="T1" fmla="*/ 1767 h 1768"/>
                <a:gd name="T2" fmla="*/ 0 w 2740"/>
                <a:gd name="T3" fmla="*/ 1767 h 1768"/>
                <a:gd name="T4" fmla="*/ 643 w 2740"/>
                <a:gd name="T5" fmla="*/ 0 h 1768"/>
                <a:gd name="T6" fmla="*/ 2739 w 2740"/>
                <a:gd name="T7" fmla="*/ 0 h 1768"/>
                <a:gd name="T8" fmla="*/ 2096 w 2740"/>
                <a:gd name="T9" fmla="*/ 1767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0" h="1768">
                  <a:moveTo>
                    <a:pt x="2096" y="1767"/>
                  </a:moveTo>
                  <a:lnTo>
                    <a:pt x="0" y="1767"/>
                  </a:lnTo>
                  <a:lnTo>
                    <a:pt x="643" y="0"/>
                  </a:lnTo>
                  <a:lnTo>
                    <a:pt x="2739" y="0"/>
                  </a:lnTo>
                  <a:lnTo>
                    <a:pt x="2096" y="176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70">
              <a:extLst>
                <a:ext uri="{FF2B5EF4-FFF2-40B4-BE49-F238E27FC236}">
                  <a16:creationId xmlns:a16="http://schemas.microsoft.com/office/drawing/2014/main" id="{562C6943-A79E-934F-9043-B167FCCDD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1168" y="8497020"/>
              <a:ext cx="3332942" cy="2948581"/>
            </a:xfrm>
            <a:custGeom>
              <a:avLst/>
              <a:gdLst>
                <a:gd name="T0" fmla="*/ 1814 w 2676"/>
                <a:gd name="T1" fmla="*/ 2368 h 2369"/>
                <a:gd name="T2" fmla="*/ 0 w 2676"/>
                <a:gd name="T3" fmla="*/ 2368 h 2369"/>
                <a:gd name="T4" fmla="*/ 862 w 2676"/>
                <a:gd name="T5" fmla="*/ 0 h 2369"/>
                <a:gd name="T6" fmla="*/ 2675 w 2676"/>
                <a:gd name="T7" fmla="*/ 0 h 2369"/>
                <a:gd name="T8" fmla="*/ 1814 w 2676"/>
                <a:gd name="T9" fmla="*/ 2368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6" h="2369">
                  <a:moveTo>
                    <a:pt x="1814" y="2368"/>
                  </a:moveTo>
                  <a:lnTo>
                    <a:pt x="0" y="2368"/>
                  </a:lnTo>
                  <a:lnTo>
                    <a:pt x="862" y="0"/>
                  </a:lnTo>
                  <a:lnTo>
                    <a:pt x="2675" y="0"/>
                  </a:lnTo>
                  <a:lnTo>
                    <a:pt x="1814" y="23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3B83AEEB-2910-0A40-907D-613AA6522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6624" y="9249263"/>
              <a:ext cx="483195" cy="400833"/>
            </a:xfrm>
            <a:custGeom>
              <a:avLst/>
              <a:gdLst>
                <a:gd name="T0" fmla="*/ 355 w 388"/>
                <a:gd name="T1" fmla="*/ 161 h 323"/>
                <a:gd name="T2" fmla="*/ 355 w 388"/>
                <a:gd name="T3" fmla="*/ 161 h 323"/>
                <a:gd name="T4" fmla="*/ 134 w 388"/>
                <a:gd name="T5" fmla="*/ 322 h 323"/>
                <a:gd name="T6" fmla="*/ 134 w 388"/>
                <a:gd name="T7" fmla="*/ 322 h 323"/>
                <a:gd name="T8" fmla="*/ 32 w 388"/>
                <a:gd name="T9" fmla="*/ 161 h 323"/>
                <a:gd name="T10" fmla="*/ 32 w 388"/>
                <a:gd name="T11" fmla="*/ 161 h 323"/>
                <a:gd name="T12" fmla="*/ 252 w 388"/>
                <a:gd name="T13" fmla="*/ 0 h 323"/>
                <a:gd name="T14" fmla="*/ 252 w 388"/>
                <a:gd name="T15" fmla="*/ 0 h 323"/>
                <a:gd name="T16" fmla="*/ 355 w 388"/>
                <a:gd name="T17" fmla="*/ 16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323">
                  <a:moveTo>
                    <a:pt x="355" y="161"/>
                  </a:moveTo>
                  <a:lnTo>
                    <a:pt x="355" y="161"/>
                  </a:lnTo>
                  <a:cubicBezTo>
                    <a:pt x="322" y="250"/>
                    <a:pt x="224" y="322"/>
                    <a:pt x="134" y="322"/>
                  </a:cubicBezTo>
                  <a:lnTo>
                    <a:pt x="134" y="322"/>
                  </a:lnTo>
                  <a:cubicBezTo>
                    <a:pt x="46" y="322"/>
                    <a:pt x="0" y="250"/>
                    <a:pt x="32" y="161"/>
                  </a:cubicBezTo>
                  <a:lnTo>
                    <a:pt x="32" y="161"/>
                  </a:lnTo>
                  <a:cubicBezTo>
                    <a:pt x="65" y="72"/>
                    <a:pt x="163" y="0"/>
                    <a:pt x="252" y="0"/>
                  </a:cubicBezTo>
                  <a:lnTo>
                    <a:pt x="252" y="0"/>
                  </a:lnTo>
                  <a:cubicBezTo>
                    <a:pt x="341" y="0"/>
                    <a:pt x="387" y="72"/>
                    <a:pt x="355" y="1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72">
              <a:extLst>
                <a:ext uri="{FF2B5EF4-FFF2-40B4-BE49-F238E27FC236}">
                  <a16:creationId xmlns:a16="http://schemas.microsoft.com/office/drawing/2014/main" id="{1B2CE5EB-ED6F-DD4D-8EE4-6CB6F7101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3630" y="5542945"/>
              <a:ext cx="2306155" cy="477701"/>
            </a:xfrm>
            <a:custGeom>
              <a:avLst/>
              <a:gdLst>
                <a:gd name="T0" fmla="*/ 1712 w 1853"/>
                <a:gd name="T1" fmla="*/ 383 h 384"/>
                <a:gd name="T2" fmla="*/ 0 w 1853"/>
                <a:gd name="T3" fmla="*/ 383 h 384"/>
                <a:gd name="T4" fmla="*/ 140 w 1853"/>
                <a:gd name="T5" fmla="*/ 0 h 384"/>
                <a:gd name="T6" fmla="*/ 1852 w 1853"/>
                <a:gd name="T7" fmla="*/ 0 h 384"/>
                <a:gd name="T8" fmla="*/ 1712 w 1853"/>
                <a:gd name="T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3" h="384">
                  <a:moveTo>
                    <a:pt x="1712" y="383"/>
                  </a:moveTo>
                  <a:lnTo>
                    <a:pt x="0" y="383"/>
                  </a:lnTo>
                  <a:lnTo>
                    <a:pt x="140" y="0"/>
                  </a:lnTo>
                  <a:lnTo>
                    <a:pt x="1852" y="0"/>
                  </a:lnTo>
                  <a:lnTo>
                    <a:pt x="1712" y="3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73">
              <a:extLst>
                <a:ext uri="{FF2B5EF4-FFF2-40B4-BE49-F238E27FC236}">
                  <a16:creationId xmlns:a16="http://schemas.microsoft.com/office/drawing/2014/main" id="{5D5DDB00-4A4D-8749-BADF-FD9391E68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0318" y="5636287"/>
              <a:ext cx="351413" cy="291017"/>
            </a:xfrm>
            <a:custGeom>
              <a:avLst/>
              <a:gdLst>
                <a:gd name="T0" fmla="*/ 258 w 283"/>
                <a:gd name="T1" fmla="*/ 117 h 235"/>
                <a:gd name="T2" fmla="*/ 258 w 283"/>
                <a:gd name="T3" fmla="*/ 117 h 235"/>
                <a:gd name="T4" fmla="*/ 98 w 283"/>
                <a:gd name="T5" fmla="*/ 234 h 235"/>
                <a:gd name="T6" fmla="*/ 98 w 283"/>
                <a:gd name="T7" fmla="*/ 234 h 235"/>
                <a:gd name="T8" fmla="*/ 24 w 283"/>
                <a:gd name="T9" fmla="*/ 117 h 235"/>
                <a:gd name="T10" fmla="*/ 24 w 283"/>
                <a:gd name="T11" fmla="*/ 117 h 235"/>
                <a:gd name="T12" fmla="*/ 184 w 283"/>
                <a:gd name="T13" fmla="*/ 0 h 235"/>
                <a:gd name="T14" fmla="*/ 184 w 283"/>
                <a:gd name="T15" fmla="*/ 0 h 235"/>
                <a:gd name="T16" fmla="*/ 258 w 283"/>
                <a:gd name="T17" fmla="*/ 11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35">
                  <a:moveTo>
                    <a:pt x="258" y="117"/>
                  </a:moveTo>
                  <a:lnTo>
                    <a:pt x="258" y="117"/>
                  </a:lnTo>
                  <a:cubicBezTo>
                    <a:pt x="235" y="181"/>
                    <a:pt x="163" y="234"/>
                    <a:pt x="98" y="234"/>
                  </a:cubicBezTo>
                  <a:lnTo>
                    <a:pt x="98" y="234"/>
                  </a:lnTo>
                  <a:cubicBezTo>
                    <a:pt x="33" y="234"/>
                    <a:pt x="0" y="181"/>
                    <a:pt x="24" y="117"/>
                  </a:cubicBezTo>
                  <a:lnTo>
                    <a:pt x="24" y="117"/>
                  </a:lnTo>
                  <a:cubicBezTo>
                    <a:pt x="48" y="52"/>
                    <a:pt x="119" y="0"/>
                    <a:pt x="184" y="0"/>
                  </a:cubicBezTo>
                  <a:lnTo>
                    <a:pt x="184" y="0"/>
                  </a:lnTo>
                  <a:cubicBezTo>
                    <a:pt x="249" y="0"/>
                    <a:pt x="282" y="52"/>
                    <a:pt x="258" y="117"/>
                  </a:cubicBezTo>
                </a:path>
              </a:pathLst>
            </a:custGeom>
            <a:solidFill>
              <a:srgbClr val="344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0A34EC6-0CF9-9F42-B567-472E8A554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2530" y="5652761"/>
              <a:ext cx="1322054" cy="92186"/>
            </a:xfrm>
            <a:custGeom>
              <a:avLst/>
              <a:gdLst>
                <a:gd name="connsiteX0" fmla="*/ 11174 w 1322054"/>
                <a:gd name="connsiteY0" fmla="*/ 71379 h 92186"/>
                <a:gd name="connsiteX1" fmla="*/ 531371 w 1322054"/>
                <a:gd name="connsiteY1" fmla="*/ 71379 h 92186"/>
                <a:gd name="connsiteX2" fmla="*/ 520198 w 1322054"/>
                <a:gd name="connsiteY2" fmla="*/ 92186 h 92186"/>
                <a:gd name="connsiteX3" fmla="*/ 0 w 1322054"/>
                <a:gd name="connsiteY3" fmla="*/ 92186 h 92186"/>
                <a:gd name="connsiteX4" fmla="*/ 42901 w 1322054"/>
                <a:gd name="connsiteY4" fmla="*/ 0 h 92186"/>
                <a:gd name="connsiteX5" fmla="*/ 1322054 w 1322054"/>
                <a:gd name="connsiteY5" fmla="*/ 0 h 92186"/>
                <a:gd name="connsiteX6" fmla="*/ 1312099 w 1322054"/>
                <a:gd name="connsiteY6" fmla="*/ 20807 h 92186"/>
                <a:gd name="connsiteX7" fmla="*/ 32947 w 1322054"/>
                <a:gd name="connsiteY7" fmla="*/ 20807 h 9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054" h="92186">
                  <a:moveTo>
                    <a:pt x="11174" y="71379"/>
                  </a:moveTo>
                  <a:lnTo>
                    <a:pt x="531371" y="71379"/>
                  </a:lnTo>
                  <a:lnTo>
                    <a:pt x="520198" y="92186"/>
                  </a:lnTo>
                  <a:lnTo>
                    <a:pt x="0" y="92186"/>
                  </a:lnTo>
                  <a:close/>
                  <a:moveTo>
                    <a:pt x="42901" y="0"/>
                  </a:moveTo>
                  <a:lnTo>
                    <a:pt x="1322054" y="0"/>
                  </a:lnTo>
                  <a:lnTo>
                    <a:pt x="1312099" y="20807"/>
                  </a:lnTo>
                  <a:lnTo>
                    <a:pt x="32947" y="20807"/>
                  </a:lnTo>
                  <a:close/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F28D23B-8909-3C4D-A783-5DA4DE9DF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2134" y="5790029"/>
              <a:ext cx="1322049" cy="92190"/>
            </a:xfrm>
            <a:custGeom>
              <a:avLst/>
              <a:gdLst>
                <a:gd name="connsiteX0" fmla="*/ 8710 w 1322049"/>
                <a:gd name="connsiteY0" fmla="*/ 71383 h 92190"/>
                <a:gd name="connsiteX1" fmla="*/ 1289103 w 1322049"/>
                <a:gd name="connsiteY1" fmla="*/ 71383 h 92190"/>
                <a:gd name="connsiteX2" fmla="*/ 1279148 w 1322049"/>
                <a:gd name="connsiteY2" fmla="*/ 92190 h 92190"/>
                <a:gd name="connsiteX3" fmla="*/ 0 w 1322049"/>
                <a:gd name="connsiteY3" fmla="*/ 92190 h 92190"/>
                <a:gd name="connsiteX4" fmla="*/ 42900 w 1322049"/>
                <a:gd name="connsiteY4" fmla="*/ 0 h 92190"/>
                <a:gd name="connsiteX5" fmla="*/ 1322049 w 1322049"/>
                <a:gd name="connsiteY5" fmla="*/ 0 h 92190"/>
                <a:gd name="connsiteX6" fmla="*/ 1312094 w 1322049"/>
                <a:gd name="connsiteY6" fmla="*/ 20807 h 92190"/>
                <a:gd name="connsiteX7" fmla="*/ 32946 w 1322049"/>
                <a:gd name="connsiteY7" fmla="*/ 20807 h 9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049" h="92190">
                  <a:moveTo>
                    <a:pt x="8710" y="71383"/>
                  </a:moveTo>
                  <a:lnTo>
                    <a:pt x="1289103" y="71383"/>
                  </a:lnTo>
                  <a:lnTo>
                    <a:pt x="1279148" y="92190"/>
                  </a:lnTo>
                  <a:lnTo>
                    <a:pt x="0" y="92190"/>
                  </a:lnTo>
                  <a:close/>
                  <a:moveTo>
                    <a:pt x="42900" y="0"/>
                  </a:moveTo>
                  <a:lnTo>
                    <a:pt x="1322049" y="0"/>
                  </a:lnTo>
                  <a:lnTo>
                    <a:pt x="1312094" y="20807"/>
                  </a:lnTo>
                  <a:lnTo>
                    <a:pt x="32946" y="20807"/>
                  </a:lnTo>
                  <a:close/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78">
              <a:extLst>
                <a:ext uri="{FF2B5EF4-FFF2-40B4-BE49-F238E27FC236}">
                  <a16:creationId xmlns:a16="http://schemas.microsoft.com/office/drawing/2014/main" id="{E80429C9-A323-5D4B-97A3-5FDD4CC40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4129" y="6481878"/>
              <a:ext cx="2081033" cy="697338"/>
            </a:xfrm>
            <a:custGeom>
              <a:avLst/>
              <a:gdLst>
                <a:gd name="T0" fmla="*/ 1465 w 1671"/>
                <a:gd name="T1" fmla="*/ 561 h 562"/>
                <a:gd name="T2" fmla="*/ 0 w 1671"/>
                <a:gd name="T3" fmla="*/ 561 h 562"/>
                <a:gd name="T4" fmla="*/ 205 w 1671"/>
                <a:gd name="T5" fmla="*/ 0 h 562"/>
                <a:gd name="T6" fmla="*/ 1670 w 1671"/>
                <a:gd name="T7" fmla="*/ 0 h 562"/>
                <a:gd name="T8" fmla="*/ 1465 w 1671"/>
                <a:gd name="T9" fmla="*/ 56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" h="562">
                  <a:moveTo>
                    <a:pt x="1465" y="561"/>
                  </a:moveTo>
                  <a:lnTo>
                    <a:pt x="0" y="561"/>
                  </a:lnTo>
                  <a:lnTo>
                    <a:pt x="205" y="0"/>
                  </a:lnTo>
                  <a:lnTo>
                    <a:pt x="1670" y="0"/>
                  </a:lnTo>
                  <a:lnTo>
                    <a:pt x="1465" y="5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79">
              <a:extLst>
                <a:ext uri="{FF2B5EF4-FFF2-40B4-BE49-F238E27FC236}">
                  <a16:creationId xmlns:a16="http://schemas.microsoft.com/office/drawing/2014/main" id="{13548692-9E9D-0F49-A29B-1BFCEED61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3183" y="6580714"/>
              <a:ext cx="466721" cy="477705"/>
            </a:xfrm>
            <a:custGeom>
              <a:avLst/>
              <a:gdLst>
                <a:gd name="T0" fmla="*/ 328 w 377"/>
                <a:gd name="T1" fmla="*/ 220 h 384"/>
                <a:gd name="T2" fmla="*/ 328 w 377"/>
                <a:gd name="T3" fmla="*/ 220 h 384"/>
                <a:gd name="T4" fmla="*/ 121 w 377"/>
                <a:gd name="T5" fmla="*/ 383 h 384"/>
                <a:gd name="T6" fmla="*/ 121 w 377"/>
                <a:gd name="T7" fmla="*/ 383 h 384"/>
                <a:gd name="T8" fmla="*/ 34 w 377"/>
                <a:gd name="T9" fmla="*/ 220 h 384"/>
                <a:gd name="T10" fmla="*/ 34 w 377"/>
                <a:gd name="T11" fmla="*/ 220 h 384"/>
                <a:gd name="T12" fmla="*/ 81 w 377"/>
                <a:gd name="T13" fmla="*/ 92 h 384"/>
                <a:gd name="T14" fmla="*/ 81 w 377"/>
                <a:gd name="T15" fmla="*/ 92 h 384"/>
                <a:gd name="T16" fmla="*/ 172 w 377"/>
                <a:gd name="T17" fmla="*/ 54 h 384"/>
                <a:gd name="T18" fmla="*/ 172 w 377"/>
                <a:gd name="T19" fmla="*/ 54 h 384"/>
                <a:gd name="T20" fmla="*/ 261 w 377"/>
                <a:gd name="T21" fmla="*/ 0 h 384"/>
                <a:gd name="T22" fmla="*/ 261 w 377"/>
                <a:gd name="T23" fmla="*/ 0 h 384"/>
                <a:gd name="T24" fmla="*/ 317 w 377"/>
                <a:gd name="T25" fmla="*/ 55 h 384"/>
                <a:gd name="T26" fmla="*/ 317 w 377"/>
                <a:gd name="T27" fmla="*/ 55 h 384"/>
                <a:gd name="T28" fmla="*/ 376 w 377"/>
                <a:gd name="T29" fmla="*/ 88 h 384"/>
                <a:gd name="T30" fmla="*/ 376 w 377"/>
                <a:gd name="T31" fmla="*/ 88 h 384"/>
                <a:gd name="T32" fmla="*/ 328 w 377"/>
                <a:gd name="T33" fmla="*/ 22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7" h="384">
                  <a:moveTo>
                    <a:pt x="328" y="220"/>
                  </a:moveTo>
                  <a:lnTo>
                    <a:pt x="328" y="220"/>
                  </a:lnTo>
                  <a:cubicBezTo>
                    <a:pt x="295" y="310"/>
                    <a:pt x="141" y="383"/>
                    <a:pt x="121" y="383"/>
                  </a:cubicBezTo>
                  <a:lnTo>
                    <a:pt x="121" y="383"/>
                  </a:lnTo>
                  <a:cubicBezTo>
                    <a:pt x="102" y="383"/>
                    <a:pt x="0" y="312"/>
                    <a:pt x="34" y="220"/>
                  </a:cubicBezTo>
                  <a:lnTo>
                    <a:pt x="34" y="220"/>
                  </a:lnTo>
                  <a:cubicBezTo>
                    <a:pt x="48" y="180"/>
                    <a:pt x="81" y="92"/>
                    <a:pt x="81" y="92"/>
                  </a:cubicBezTo>
                  <a:lnTo>
                    <a:pt x="81" y="92"/>
                  </a:lnTo>
                  <a:cubicBezTo>
                    <a:pt x="81" y="92"/>
                    <a:pt x="130" y="78"/>
                    <a:pt x="172" y="54"/>
                  </a:cubicBezTo>
                  <a:lnTo>
                    <a:pt x="172" y="54"/>
                  </a:lnTo>
                  <a:cubicBezTo>
                    <a:pt x="214" y="31"/>
                    <a:pt x="259" y="0"/>
                    <a:pt x="261" y="0"/>
                  </a:cubicBezTo>
                  <a:lnTo>
                    <a:pt x="261" y="0"/>
                  </a:lnTo>
                  <a:cubicBezTo>
                    <a:pt x="264" y="0"/>
                    <a:pt x="291" y="33"/>
                    <a:pt x="317" y="55"/>
                  </a:cubicBezTo>
                  <a:lnTo>
                    <a:pt x="317" y="55"/>
                  </a:lnTo>
                  <a:cubicBezTo>
                    <a:pt x="342" y="77"/>
                    <a:pt x="376" y="88"/>
                    <a:pt x="376" y="88"/>
                  </a:cubicBezTo>
                  <a:lnTo>
                    <a:pt x="376" y="88"/>
                  </a:lnTo>
                  <a:cubicBezTo>
                    <a:pt x="376" y="88"/>
                    <a:pt x="350" y="160"/>
                    <a:pt x="328" y="220"/>
                  </a:cubicBezTo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80">
              <a:extLst>
                <a:ext uri="{FF2B5EF4-FFF2-40B4-BE49-F238E27FC236}">
                  <a16:creationId xmlns:a16="http://schemas.microsoft.com/office/drawing/2014/main" id="{8758919F-F400-C040-B56B-2F999A7BC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9072" y="6641113"/>
              <a:ext cx="345921" cy="367884"/>
            </a:xfrm>
            <a:custGeom>
              <a:avLst/>
              <a:gdLst>
                <a:gd name="T0" fmla="*/ 197 w 278"/>
                <a:gd name="T1" fmla="*/ 5 h 296"/>
                <a:gd name="T2" fmla="*/ 197 w 278"/>
                <a:gd name="T3" fmla="*/ 5 h 296"/>
                <a:gd name="T4" fmla="*/ 233 w 278"/>
                <a:gd name="T5" fmla="*/ 39 h 296"/>
                <a:gd name="T6" fmla="*/ 233 w 278"/>
                <a:gd name="T7" fmla="*/ 39 h 296"/>
                <a:gd name="T8" fmla="*/ 277 w 278"/>
                <a:gd name="T9" fmla="*/ 67 h 296"/>
                <a:gd name="T10" fmla="*/ 239 w 278"/>
                <a:gd name="T11" fmla="*/ 172 h 296"/>
                <a:gd name="T12" fmla="*/ 239 w 278"/>
                <a:gd name="T13" fmla="*/ 172 h 296"/>
                <a:gd name="T14" fmla="*/ 85 w 278"/>
                <a:gd name="T15" fmla="*/ 295 h 296"/>
                <a:gd name="T16" fmla="*/ 85 w 278"/>
                <a:gd name="T17" fmla="*/ 295 h 296"/>
                <a:gd name="T18" fmla="*/ 21 w 278"/>
                <a:gd name="T19" fmla="*/ 172 h 296"/>
                <a:gd name="T20" fmla="*/ 21 w 278"/>
                <a:gd name="T21" fmla="*/ 172 h 296"/>
                <a:gd name="T22" fmla="*/ 58 w 278"/>
                <a:gd name="T23" fmla="*/ 71 h 296"/>
                <a:gd name="T24" fmla="*/ 58 w 278"/>
                <a:gd name="T25" fmla="*/ 71 h 296"/>
                <a:gd name="T26" fmla="*/ 131 w 278"/>
                <a:gd name="T27" fmla="*/ 38 h 296"/>
                <a:gd name="T28" fmla="*/ 131 w 278"/>
                <a:gd name="T29" fmla="*/ 38 h 296"/>
                <a:gd name="T30" fmla="*/ 194 w 278"/>
                <a:gd name="T31" fmla="*/ 0 h 296"/>
                <a:gd name="T32" fmla="*/ 197 w 278"/>
                <a:gd name="T33" fmla="*/ 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8" h="296">
                  <a:moveTo>
                    <a:pt x="197" y="5"/>
                  </a:moveTo>
                  <a:lnTo>
                    <a:pt x="197" y="5"/>
                  </a:lnTo>
                  <a:cubicBezTo>
                    <a:pt x="208" y="15"/>
                    <a:pt x="220" y="29"/>
                    <a:pt x="233" y="39"/>
                  </a:cubicBezTo>
                  <a:lnTo>
                    <a:pt x="233" y="39"/>
                  </a:lnTo>
                  <a:cubicBezTo>
                    <a:pt x="247" y="52"/>
                    <a:pt x="264" y="61"/>
                    <a:pt x="277" y="67"/>
                  </a:cubicBezTo>
                  <a:lnTo>
                    <a:pt x="239" y="172"/>
                  </a:lnTo>
                  <a:lnTo>
                    <a:pt x="239" y="172"/>
                  </a:lnTo>
                  <a:cubicBezTo>
                    <a:pt x="219" y="226"/>
                    <a:pt x="119" y="283"/>
                    <a:pt x="85" y="295"/>
                  </a:cubicBezTo>
                  <a:lnTo>
                    <a:pt x="85" y="295"/>
                  </a:lnTo>
                  <a:cubicBezTo>
                    <a:pt x="61" y="284"/>
                    <a:pt x="0" y="230"/>
                    <a:pt x="21" y="172"/>
                  </a:cubicBezTo>
                  <a:lnTo>
                    <a:pt x="21" y="172"/>
                  </a:lnTo>
                  <a:cubicBezTo>
                    <a:pt x="30" y="146"/>
                    <a:pt x="48" y="100"/>
                    <a:pt x="58" y="71"/>
                  </a:cubicBezTo>
                  <a:lnTo>
                    <a:pt x="58" y="71"/>
                  </a:lnTo>
                  <a:cubicBezTo>
                    <a:pt x="79" y="63"/>
                    <a:pt x="106" y="52"/>
                    <a:pt x="131" y="38"/>
                  </a:cubicBezTo>
                  <a:lnTo>
                    <a:pt x="131" y="38"/>
                  </a:lnTo>
                  <a:cubicBezTo>
                    <a:pt x="154" y="26"/>
                    <a:pt x="176" y="12"/>
                    <a:pt x="194" y="0"/>
                  </a:cubicBezTo>
                  <a:lnTo>
                    <a:pt x="197" y="5"/>
                  </a:lnTo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6FB5034-1946-804E-BE40-F0B29CC27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7175" y="6630132"/>
              <a:ext cx="970628" cy="108659"/>
            </a:xfrm>
            <a:custGeom>
              <a:avLst/>
              <a:gdLst>
                <a:gd name="connsiteX0" fmla="*/ 8699 w 970628"/>
                <a:gd name="connsiteY0" fmla="*/ 87852 h 108659"/>
                <a:gd name="connsiteX1" fmla="*/ 470970 w 970628"/>
                <a:gd name="connsiteY1" fmla="*/ 87852 h 108659"/>
                <a:gd name="connsiteX2" fmla="*/ 463514 w 970628"/>
                <a:gd name="connsiteY2" fmla="*/ 108659 h 108659"/>
                <a:gd name="connsiteX3" fmla="*/ 0 w 970628"/>
                <a:gd name="connsiteY3" fmla="*/ 108659 h 108659"/>
                <a:gd name="connsiteX4" fmla="*/ 41683 w 970628"/>
                <a:gd name="connsiteY4" fmla="*/ 0 h 108659"/>
                <a:gd name="connsiteX5" fmla="*/ 970628 w 970628"/>
                <a:gd name="connsiteY5" fmla="*/ 0 h 108659"/>
                <a:gd name="connsiteX6" fmla="*/ 963136 w 970628"/>
                <a:gd name="connsiteY6" fmla="*/ 20807 h 108659"/>
                <a:gd name="connsiteX7" fmla="*/ 32943 w 970628"/>
                <a:gd name="connsiteY7" fmla="*/ 20807 h 10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628" h="108659">
                  <a:moveTo>
                    <a:pt x="8699" y="87852"/>
                  </a:moveTo>
                  <a:lnTo>
                    <a:pt x="470970" y="87852"/>
                  </a:lnTo>
                  <a:lnTo>
                    <a:pt x="463514" y="108659"/>
                  </a:lnTo>
                  <a:lnTo>
                    <a:pt x="0" y="108659"/>
                  </a:lnTo>
                  <a:close/>
                  <a:moveTo>
                    <a:pt x="41683" y="0"/>
                  </a:moveTo>
                  <a:lnTo>
                    <a:pt x="970628" y="0"/>
                  </a:lnTo>
                  <a:lnTo>
                    <a:pt x="963136" y="20807"/>
                  </a:lnTo>
                  <a:lnTo>
                    <a:pt x="32943" y="20807"/>
                  </a:lnTo>
                  <a:close/>
                </a:path>
              </a:pathLst>
            </a:custGeom>
            <a:solidFill>
              <a:srgbClr val="365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D0366B9-E1C3-CD45-A896-BD7304D32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8339" y="6811328"/>
              <a:ext cx="1003575" cy="196513"/>
            </a:xfrm>
            <a:custGeom>
              <a:avLst/>
              <a:gdLst>
                <a:gd name="connsiteX0" fmla="*/ 8740 w 1003575"/>
                <a:gd name="connsiteY0" fmla="*/ 175706 h 196513"/>
                <a:gd name="connsiteX1" fmla="*/ 937685 w 1003575"/>
                <a:gd name="connsiteY1" fmla="*/ 175706 h 196513"/>
                <a:gd name="connsiteX2" fmla="*/ 928945 w 1003575"/>
                <a:gd name="connsiteY2" fmla="*/ 196513 h 196513"/>
                <a:gd name="connsiteX3" fmla="*/ 0 w 1003575"/>
                <a:gd name="connsiteY3" fmla="*/ 196513 h 196513"/>
                <a:gd name="connsiteX4" fmla="*/ 40406 w 1003575"/>
                <a:gd name="connsiteY4" fmla="*/ 87852 h 196513"/>
                <a:gd name="connsiteX5" fmla="*/ 965149 w 1003575"/>
                <a:gd name="connsiteY5" fmla="*/ 87852 h 196513"/>
                <a:gd name="connsiteX6" fmla="*/ 957691 w 1003575"/>
                <a:gd name="connsiteY6" fmla="*/ 108595 h 196513"/>
                <a:gd name="connsiteX7" fmla="*/ 32948 w 1003575"/>
                <a:gd name="connsiteY7" fmla="*/ 108595 h 196513"/>
                <a:gd name="connsiteX8" fmla="*/ 73382 w 1003575"/>
                <a:gd name="connsiteY8" fmla="*/ 0 h 196513"/>
                <a:gd name="connsiteX9" fmla="*/ 1003575 w 1003575"/>
                <a:gd name="connsiteY9" fmla="*/ 0 h 196513"/>
                <a:gd name="connsiteX10" fmla="*/ 994835 w 1003575"/>
                <a:gd name="connsiteY10" fmla="*/ 20743 h 196513"/>
                <a:gd name="connsiteX11" fmla="*/ 65891 w 1003575"/>
                <a:gd name="connsiteY11" fmla="*/ 20743 h 19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575" h="196513">
                  <a:moveTo>
                    <a:pt x="8740" y="175706"/>
                  </a:moveTo>
                  <a:lnTo>
                    <a:pt x="937685" y="175706"/>
                  </a:lnTo>
                  <a:lnTo>
                    <a:pt x="928945" y="196513"/>
                  </a:lnTo>
                  <a:lnTo>
                    <a:pt x="0" y="196513"/>
                  </a:lnTo>
                  <a:close/>
                  <a:moveTo>
                    <a:pt x="40406" y="87852"/>
                  </a:moveTo>
                  <a:lnTo>
                    <a:pt x="965149" y="87852"/>
                  </a:lnTo>
                  <a:lnTo>
                    <a:pt x="957691" y="108595"/>
                  </a:lnTo>
                  <a:lnTo>
                    <a:pt x="32948" y="108595"/>
                  </a:lnTo>
                  <a:close/>
                  <a:moveTo>
                    <a:pt x="73382" y="0"/>
                  </a:moveTo>
                  <a:lnTo>
                    <a:pt x="1003575" y="0"/>
                  </a:lnTo>
                  <a:lnTo>
                    <a:pt x="994835" y="20743"/>
                  </a:lnTo>
                  <a:lnTo>
                    <a:pt x="65891" y="20743"/>
                  </a:lnTo>
                  <a:close/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86">
              <a:extLst>
                <a:ext uri="{FF2B5EF4-FFF2-40B4-BE49-F238E27FC236}">
                  <a16:creationId xmlns:a16="http://schemas.microsoft.com/office/drawing/2014/main" id="{0802DC4B-5471-BC48-8301-E6F415814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5015" y="8101681"/>
              <a:ext cx="2866222" cy="422793"/>
            </a:xfrm>
            <a:custGeom>
              <a:avLst/>
              <a:gdLst>
                <a:gd name="T0" fmla="*/ 120 w 2302"/>
                <a:gd name="T1" fmla="*/ 225 h 340"/>
                <a:gd name="T2" fmla="*/ 46 w 2302"/>
                <a:gd name="T3" fmla="*/ 175 h 340"/>
                <a:gd name="T4" fmla="*/ 62 w 2302"/>
                <a:gd name="T5" fmla="*/ 181 h 340"/>
                <a:gd name="T6" fmla="*/ 137 w 2302"/>
                <a:gd name="T7" fmla="*/ 194 h 340"/>
                <a:gd name="T8" fmla="*/ 156 w 2302"/>
                <a:gd name="T9" fmla="*/ 285 h 340"/>
                <a:gd name="T10" fmla="*/ 361 w 2302"/>
                <a:gd name="T11" fmla="*/ 85 h 340"/>
                <a:gd name="T12" fmla="*/ 488 w 2302"/>
                <a:gd name="T13" fmla="*/ 157 h 340"/>
                <a:gd name="T14" fmla="*/ 512 w 2302"/>
                <a:gd name="T15" fmla="*/ 250 h 340"/>
                <a:gd name="T16" fmla="*/ 631 w 2302"/>
                <a:gd name="T17" fmla="*/ 181 h 340"/>
                <a:gd name="T18" fmla="*/ 721 w 2302"/>
                <a:gd name="T19" fmla="*/ 189 h 340"/>
                <a:gd name="T20" fmla="*/ 744 w 2302"/>
                <a:gd name="T21" fmla="*/ 240 h 340"/>
                <a:gd name="T22" fmla="*/ 811 w 2302"/>
                <a:gd name="T23" fmla="*/ 216 h 340"/>
                <a:gd name="T24" fmla="*/ 922 w 2302"/>
                <a:gd name="T25" fmla="*/ 144 h 340"/>
                <a:gd name="T26" fmla="*/ 933 w 2302"/>
                <a:gd name="T27" fmla="*/ 229 h 340"/>
                <a:gd name="T28" fmla="*/ 1033 w 2302"/>
                <a:gd name="T29" fmla="*/ 178 h 340"/>
                <a:gd name="T30" fmla="*/ 1282 w 2302"/>
                <a:gd name="T31" fmla="*/ 6 h 340"/>
                <a:gd name="T32" fmla="*/ 1306 w 2302"/>
                <a:gd name="T33" fmla="*/ 223 h 340"/>
                <a:gd name="T34" fmla="*/ 1401 w 2302"/>
                <a:gd name="T35" fmla="*/ 167 h 340"/>
                <a:gd name="T36" fmla="*/ 1512 w 2302"/>
                <a:gd name="T37" fmla="*/ 175 h 340"/>
                <a:gd name="T38" fmla="*/ 1546 w 2302"/>
                <a:gd name="T39" fmla="*/ 224 h 340"/>
                <a:gd name="T40" fmla="*/ 1631 w 2302"/>
                <a:gd name="T41" fmla="*/ 184 h 340"/>
                <a:gd name="T42" fmla="*/ 1893 w 2302"/>
                <a:gd name="T43" fmla="*/ 5 h 340"/>
                <a:gd name="T44" fmla="*/ 1920 w 2302"/>
                <a:gd name="T45" fmla="*/ 218 h 340"/>
                <a:gd name="T46" fmla="*/ 2063 w 2302"/>
                <a:gd name="T47" fmla="*/ 123 h 340"/>
                <a:gd name="T48" fmla="*/ 2261 w 2302"/>
                <a:gd name="T49" fmla="*/ 62 h 340"/>
                <a:gd name="T50" fmla="*/ 2301 w 2302"/>
                <a:gd name="T51" fmla="*/ 198 h 340"/>
                <a:gd name="T52" fmla="*/ 2281 w 2302"/>
                <a:gd name="T53" fmla="*/ 203 h 340"/>
                <a:gd name="T54" fmla="*/ 2079 w 2302"/>
                <a:gd name="T55" fmla="*/ 235 h 340"/>
                <a:gd name="T56" fmla="*/ 2049 w 2302"/>
                <a:gd name="T57" fmla="*/ 155 h 340"/>
                <a:gd name="T58" fmla="*/ 1903 w 2302"/>
                <a:gd name="T59" fmla="*/ 253 h 340"/>
                <a:gd name="T60" fmla="*/ 1667 w 2302"/>
                <a:gd name="T61" fmla="*/ 253 h 340"/>
                <a:gd name="T62" fmla="*/ 1623 w 2302"/>
                <a:gd name="T63" fmla="*/ 208 h 340"/>
                <a:gd name="T64" fmla="*/ 1536 w 2302"/>
                <a:gd name="T65" fmla="*/ 250 h 340"/>
                <a:gd name="T66" fmla="*/ 1421 w 2302"/>
                <a:gd name="T67" fmla="*/ 258 h 340"/>
                <a:gd name="T68" fmla="*/ 1390 w 2302"/>
                <a:gd name="T69" fmla="*/ 198 h 340"/>
                <a:gd name="T70" fmla="*/ 1288 w 2302"/>
                <a:gd name="T71" fmla="*/ 261 h 340"/>
                <a:gd name="T72" fmla="*/ 1068 w 2302"/>
                <a:gd name="T73" fmla="*/ 277 h 340"/>
                <a:gd name="T74" fmla="*/ 1023 w 2302"/>
                <a:gd name="T75" fmla="*/ 207 h 340"/>
                <a:gd name="T76" fmla="*/ 913 w 2302"/>
                <a:gd name="T77" fmla="*/ 265 h 340"/>
                <a:gd name="T78" fmla="*/ 824 w 2302"/>
                <a:gd name="T79" fmla="*/ 275 h 340"/>
                <a:gd name="T80" fmla="*/ 800 w 2302"/>
                <a:gd name="T81" fmla="*/ 245 h 340"/>
                <a:gd name="T82" fmla="*/ 730 w 2302"/>
                <a:gd name="T83" fmla="*/ 271 h 340"/>
                <a:gd name="T84" fmla="*/ 635 w 2302"/>
                <a:gd name="T85" fmla="*/ 281 h 340"/>
                <a:gd name="T86" fmla="*/ 614 w 2302"/>
                <a:gd name="T87" fmla="*/ 215 h 340"/>
                <a:gd name="T88" fmla="*/ 496 w 2302"/>
                <a:gd name="T89" fmla="*/ 284 h 340"/>
                <a:gd name="T90" fmla="*/ 345 w 2302"/>
                <a:gd name="T91" fmla="*/ 310 h 340"/>
                <a:gd name="T92" fmla="*/ 340 w 2302"/>
                <a:gd name="T93" fmla="*/ 134 h 340"/>
                <a:gd name="T94" fmla="*/ 140 w 2302"/>
                <a:gd name="T95" fmla="*/ 32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02" h="340">
                  <a:moveTo>
                    <a:pt x="140" y="329"/>
                  </a:moveTo>
                  <a:lnTo>
                    <a:pt x="133" y="231"/>
                  </a:lnTo>
                  <a:lnTo>
                    <a:pt x="133" y="231"/>
                  </a:lnTo>
                  <a:cubicBezTo>
                    <a:pt x="132" y="225"/>
                    <a:pt x="125" y="221"/>
                    <a:pt x="120" y="225"/>
                  </a:cubicBezTo>
                  <a:lnTo>
                    <a:pt x="16" y="301"/>
                  </a:lnTo>
                  <a:lnTo>
                    <a:pt x="16" y="301"/>
                  </a:lnTo>
                  <a:cubicBezTo>
                    <a:pt x="10" y="306"/>
                    <a:pt x="0" y="299"/>
                    <a:pt x="4" y="292"/>
                  </a:cubicBezTo>
                  <a:lnTo>
                    <a:pt x="46" y="175"/>
                  </a:lnTo>
                  <a:lnTo>
                    <a:pt x="46" y="175"/>
                  </a:lnTo>
                  <a:cubicBezTo>
                    <a:pt x="47" y="172"/>
                    <a:pt x="50" y="170"/>
                    <a:pt x="54" y="170"/>
                  </a:cubicBezTo>
                  <a:lnTo>
                    <a:pt x="54" y="170"/>
                  </a:lnTo>
                  <a:cubicBezTo>
                    <a:pt x="59" y="170"/>
                    <a:pt x="63" y="176"/>
                    <a:pt x="62" y="181"/>
                  </a:cubicBezTo>
                  <a:lnTo>
                    <a:pt x="37" y="249"/>
                  </a:lnTo>
                  <a:lnTo>
                    <a:pt x="37" y="249"/>
                  </a:lnTo>
                  <a:cubicBezTo>
                    <a:pt x="34" y="257"/>
                    <a:pt x="43" y="263"/>
                    <a:pt x="50" y="259"/>
                  </a:cubicBezTo>
                  <a:lnTo>
                    <a:pt x="137" y="194"/>
                  </a:lnTo>
                  <a:lnTo>
                    <a:pt x="137" y="194"/>
                  </a:lnTo>
                  <a:cubicBezTo>
                    <a:pt x="142" y="190"/>
                    <a:pt x="150" y="194"/>
                    <a:pt x="150" y="201"/>
                  </a:cubicBezTo>
                  <a:lnTo>
                    <a:pt x="156" y="285"/>
                  </a:lnTo>
                  <a:lnTo>
                    <a:pt x="156" y="285"/>
                  </a:lnTo>
                  <a:cubicBezTo>
                    <a:pt x="157" y="293"/>
                    <a:pt x="166" y="296"/>
                    <a:pt x="171" y="290"/>
                  </a:cubicBezTo>
                  <a:lnTo>
                    <a:pt x="346" y="79"/>
                  </a:lnTo>
                  <a:lnTo>
                    <a:pt x="346" y="79"/>
                  </a:lnTo>
                  <a:cubicBezTo>
                    <a:pt x="351" y="73"/>
                    <a:pt x="361" y="77"/>
                    <a:pt x="361" y="85"/>
                  </a:cubicBezTo>
                  <a:lnTo>
                    <a:pt x="352" y="264"/>
                  </a:lnTo>
                  <a:lnTo>
                    <a:pt x="352" y="264"/>
                  </a:lnTo>
                  <a:cubicBezTo>
                    <a:pt x="351" y="271"/>
                    <a:pt x="361" y="276"/>
                    <a:pt x="366" y="271"/>
                  </a:cubicBezTo>
                  <a:lnTo>
                    <a:pt x="488" y="157"/>
                  </a:lnTo>
                  <a:lnTo>
                    <a:pt x="488" y="157"/>
                  </a:lnTo>
                  <a:cubicBezTo>
                    <a:pt x="493" y="153"/>
                    <a:pt x="501" y="156"/>
                    <a:pt x="502" y="162"/>
                  </a:cubicBezTo>
                  <a:lnTo>
                    <a:pt x="512" y="250"/>
                  </a:lnTo>
                  <a:lnTo>
                    <a:pt x="512" y="250"/>
                  </a:lnTo>
                  <a:cubicBezTo>
                    <a:pt x="512" y="257"/>
                    <a:pt x="520" y="260"/>
                    <a:pt x="525" y="256"/>
                  </a:cubicBezTo>
                  <a:lnTo>
                    <a:pt x="617" y="177"/>
                  </a:lnTo>
                  <a:lnTo>
                    <a:pt x="617" y="177"/>
                  </a:lnTo>
                  <a:cubicBezTo>
                    <a:pt x="622" y="172"/>
                    <a:pt x="630" y="175"/>
                    <a:pt x="631" y="181"/>
                  </a:cubicBezTo>
                  <a:lnTo>
                    <a:pt x="638" y="243"/>
                  </a:lnTo>
                  <a:lnTo>
                    <a:pt x="638" y="243"/>
                  </a:lnTo>
                  <a:cubicBezTo>
                    <a:pt x="638" y="249"/>
                    <a:pt x="646" y="252"/>
                    <a:pt x="651" y="248"/>
                  </a:cubicBezTo>
                  <a:lnTo>
                    <a:pt x="721" y="189"/>
                  </a:lnTo>
                  <a:lnTo>
                    <a:pt x="721" y="189"/>
                  </a:lnTo>
                  <a:cubicBezTo>
                    <a:pt x="726" y="185"/>
                    <a:pt x="733" y="187"/>
                    <a:pt x="734" y="194"/>
                  </a:cubicBezTo>
                  <a:lnTo>
                    <a:pt x="744" y="240"/>
                  </a:lnTo>
                  <a:lnTo>
                    <a:pt x="744" y="240"/>
                  </a:lnTo>
                  <a:cubicBezTo>
                    <a:pt x="745" y="246"/>
                    <a:pt x="753" y="249"/>
                    <a:pt x="758" y="245"/>
                  </a:cubicBezTo>
                  <a:lnTo>
                    <a:pt x="798" y="213"/>
                  </a:lnTo>
                  <a:lnTo>
                    <a:pt x="798" y="213"/>
                  </a:lnTo>
                  <a:cubicBezTo>
                    <a:pt x="803" y="209"/>
                    <a:pt x="809" y="211"/>
                    <a:pt x="811" y="216"/>
                  </a:cubicBezTo>
                  <a:lnTo>
                    <a:pt x="819" y="239"/>
                  </a:lnTo>
                  <a:lnTo>
                    <a:pt x="819" y="239"/>
                  </a:lnTo>
                  <a:cubicBezTo>
                    <a:pt x="822" y="245"/>
                    <a:pt x="829" y="246"/>
                    <a:pt x="833" y="241"/>
                  </a:cubicBezTo>
                  <a:lnTo>
                    <a:pt x="922" y="144"/>
                  </a:lnTo>
                  <a:lnTo>
                    <a:pt x="922" y="144"/>
                  </a:lnTo>
                  <a:cubicBezTo>
                    <a:pt x="928" y="138"/>
                    <a:pt x="937" y="142"/>
                    <a:pt x="937" y="150"/>
                  </a:cubicBezTo>
                  <a:lnTo>
                    <a:pt x="933" y="229"/>
                  </a:lnTo>
                  <a:lnTo>
                    <a:pt x="933" y="229"/>
                  </a:lnTo>
                  <a:cubicBezTo>
                    <a:pt x="933" y="236"/>
                    <a:pt x="941" y="240"/>
                    <a:pt x="947" y="236"/>
                  </a:cubicBezTo>
                  <a:lnTo>
                    <a:pt x="1021" y="175"/>
                  </a:lnTo>
                  <a:lnTo>
                    <a:pt x="1021" y="175"/>
                  </a:lnTo>
                  <a:cubicBezTo>
                    <a:pt x="1025" y="172"/>
                    <a:pt x="1031" y="173"/>
                    <a:pt x="1033" y="178"/>
                  </a:cubicBezTo>
                  <a:lnTo>
                    <a:pt x="1062" y="242"/>
                  </a:lnTo>
                  <a:lnTo>
                    <a:pt x="1062" y="242"/>
                  </a:lnTo>
                  <a:cubicBezTo>
                    <a:pt x="1065" y="248"/>
                    <a:pt x="1072" y="249"/>
                    <a:pt x="1076" y="244"/>
                  </a:cubicBezTo>
                  <a:lnTo>
                    <a:pt x="1282" y="6"/>
                  </a:lnTo>
                  <a:lnTo>
                    <a:pt x="1282" y="6"/>
                  </a:lnTo>
                  <a:cubicBezTo>
                    <a:pt x="1287" y="0"/>
                    <a:pt x="1297" y="3"/>
                    <a:pt x="1297" y="11"/>
                  </a:cubicBezTo>
                  <a:lnTo>
                    <a:pt x="1306" y="223"/>
                  </a:lnTo>
                  <a:lnTo>
                    <a:pt x="1306" y="223"/>
                  </a:lnTo>
                  <a:cubicBezTo>
                    <a:pt x="1306" y="230"/>
                    <a:pt x="1315" y="234"/>
                    <a:pt x="1320" y="229"/>
                  </a:cubicBezTo>
                  <a:lnTo>
                    <a:pt x="1388" y="163"/>
                  </a:lnTo>
                  <a:lnTo>
                    <a:pt x="1388" y="163"/>
                  </a:lnTo>
                  <a:cubicBezTo>
                    <a:pt x="1392" y="159"/>
                    <a:pt x="1400" y="161"/>
                    <a:pt x="1401" y="167"/>
                  </a:cubicBezTo>
                  <a:lnTo>
                    <a:pt x="1421" y="226"/>
                  </a:lnTo>
                  <a:lnTo>
                    <a:pt x="1421" y="226"/>
                  </a:lnTo>
                  <a:cubicBezTo>
                    <a:pt x="1422" y="231"/>
                    <a:pt x="1429" y="234"/>
                    <a:pt x="1433" y="230"/>
                  </a:cubicBezTo>
                  <a:lnTo>
                    <a:pt x="1512" y="175"/>
                  </a:lnTo>
                  <a:lnTo>
                    <a:pt x="1512" y="175"/>
                  </a:lnTo>
                  <a:cubicBezTo>
                    <a:pt x="1516" y="172"/>
                    <a:pt x="1522" y="174"/>
                    <a:pt x="1524" y="178"/>
                  </a:cubicBezTo>
                  <a:lnTo>
                    <a:pt x="1546" y="224"/>
                  </a:lnTo>
                  <a:lnTo>
                    <a:pt x="1546" y="224"/>
                  </a:lnTo>
                  <a:cubicBezTo>
                    <a:pt x="1548" y="229"/>
                    <a:pt x="1555" y="230"/>
                    <a:pt x="1559" y="227"/>
                  </a:cubicBezTo>
                  <a:lnTo>
                    <a:pt x="1620" y="182"/>
                  </a:lnTo>
                  <a:lnTo>
                    <a:pt x="1620" y="182"/>
                  </a:lnTo>
                  <a:cubicBezTo>
                    <a:pt x="1624" y="179"/>
                    <a:pt x="1629" y="180"/>
                    <a:pt x="1631" y="184"/>
                  </a:cubicBezTo>
                  <a:lnTo>
                    <a:pt x="1661" y="224"/>
                  </a:lnTo>
                  <a:lnTo>
                    <a:pt x="1661" y="224"/>
                  </a:lnTo>
                  <a:cubicBezTo>
                    <a:pt x="1664" y="229"/>
                    <a:pt x="1669" y="229"/>
                    <a:pt x="1673" y="225"/>
                  </a:cubicBezTo>
                  <a:lnTo>
                    <a:pt x="1893" y="5"/>
                  </a:lnTo>
                  <a:lnTo>
                    <a:pt x="1893" y="5"/>
                  </a:lnTo>
                  <a:cubicBezTo>
                    <a:pt x="1898" y="0"/>
                    <a:pt x="1906" y="4"/>
                    <a:pt x="1907" y="11"/>
                  </a:cubicBezTo>
                  <a:lnTo>
                    <a:pt x="1920" y="218"/>
                  </a:lnTo>
                  <a:lnTo>
                    <a:pt x="1920" y="218"/>
                  </a:lnTo>
                  <a:cubicBezTo>
                    <a:pt x="1921" y="224"/>
                    <a:pt x="1929" y="227"/>
                    <a:pt x="1934" y="223"/>
                  </a:cubicBezTo>
                  <a:lnTo>
                    <a:pt x="2049" y="118"/>
                  </a:lnTo>
                  <a:lnTo>
                    <a:pt x="2049" y="118"/>
                  </a:lnTo>
                  <a:cubicBezTo>
                    <a:pt x="2054" y="114"/>
                    <a:pt x="2061" y="117"/>
                    <a:pt x="2063" y="123"/>
                  </a:cubicBezTo>
                  <a:lnTo>
                    <a:pt x="2079" y="199"/>
                  </a:lnTo>
                  <a:lnTo>
                    <a:pt x="2079" y="199"/>
                  </a:lnTo>
                  <a:cubicBezTo>
                    <a:pt x="2081" y="205"/>
                    <a:pt x="2088" y="208"/>
                    <a:pt x="2093" y="203"/>
                  </a:cubicBezTo>
                  <a:lnTo>
                    <a:pt x="2261" y="62"/>
                  </a:lnTo>
                  <a:lnTo>
                    <a:pt x="2261" y="62"/>
                  </a:lnTo>
                  <a:cubicBezTo>
                    <a:pt x="2266" y="57"/>
                    <a:pt x="2274" y="60"/>
                    <a:pt x="2275" y="66"/>
                  </a:cubicBezTo>
                  <a:lnTo>
                    <a:pt x="2301" y="198"/>
                  </a:lnTo>
                  <a:lnTo>
                    <a:pt x="2301" y="198"/>
                  </a:lnTo>
                  <a:cubicBezTo>
                    <a:pt x="2301" y="202"/>
                    <a:pt x="2299" y="205"/>
                    <a:pt x="2296" y="207"/>
                  </a:cubicBezTo>
                  <a:lnTo>
                    <a:pt x="2293" y="208"/>
                  </a:lnTo>
                  <a:lnTo>
                    <a:pt x="2293" y="208"/>
                  </a:lnTo>
                  <a:cubicBezTo>
                    <a:pt x="2288" y="211"/>
                    <a:pt x="2282" y="208"/>
                    <a:pt x="2281" y="203"/>
                  </a:cubicBezTo>
                  <a:lnTo>
                    <a:pt x="2261" y="98"/>
                  </a:lnTo>
                  <a:lnTo>
                    <a:pt x="2261" y="98"/>
                  </a:lnTo>
                  <a:cubicBezTo>
                    <a:pt x="2260" y="92"/>
                    <a:pt x="2251" y="89"/>
                    <a:pt x="2247" y="93"/>
                  </a:cubicBezTo>
                  <a:lnTo>
                    <a:pt x="2079" y="235"/>
                  </a:lnTo>
                  <a:lnTo>
                    <a:pt x="2079" y="235"/>
                  </a:lnTo>
                  <a:cubicBezTo>
                    <a:pt x="2074" y="239"/>
                    <a:pt x="2067" y="236"/>
                    <a:pt x="2066" y="230"/>
                  </a:cubicBezTo>
                  <a:lnTo>
                    <a:pt x="2049" y="155"/>
                  </a:lnTo>
                  <a:lnTo>
                    <a:pt x="2049" y="155"/>
                  </a:lnTo>
                  <a:cubicBezTo>
                    <a:pt x="2048" y="149"/>
                    <a:pt x="2041" y="146"/>
                    <a:pt x="2036" y="151"/>
                  </a:cubicBezTo>
                  <a:lnTo>
                    <a:pt x="1917" y="259"/>
                  </a:lnTo>
                  <a:lnTo>
                    <a:pt x="1917" y="259"/>
                  </a:lnTo>
                  <a:cubicBezTo>
                    <a:pt x="1912" y="263"/>
                    <a:pt x="1904" y="260"/>
                    <a:pt x="1903" y="253"/>
                  </a:cubicBezTo>
                  <a:lnTo>
                    <a:pt x="1890" y="49"/>
                  </a:lnTo>
                  <a:lnTo>
                    <a:pt x="1890" y="49"/>
                  </a:lnTo>
                  <a:cubicBezTo>
                    <a:pt x="1889" y="42"/>
                    <a:pt x="1881" y="38"/>
                    <a:pt x="1876" y="44"/>
                  </a:cubicBezTo>
                  <a:lnTo>
                    <a:pt x="1667" y="253"/>
                  </a:lnTo>
                  <a:lnTo>
                    <a:pt x="1667" y="253"/>
                  </a:lnTo>
                  <a:cubicBezTo>
                    <a:pt x="1663" y="257"/>
                    <a:pt x="1657" y="256"/>
                    <a:pt x="1654" y="252"/>
                  </a:cubicBezTo>
                  <a:lnTo>
                    <a:pt x="1623" y="208"/>
                  </a:lnTo>
                  <a:lnTo>
                    <a:pt x="1623" y="208"/>
                  </a:lnTo>
                  <a:cubicBezTo>
                    <a:pt x="1620" y="205"/>
                    <a:pt x="1615" y="204"/>
                    <a:pt x="1611" y="207"/>
                  </a:cubicBezTo>
                  <a:lnTo>
                    <a:pt x="1548" y="253"/>
                  </a:lnTo>
                  <a:lnTo>
                    <a:pt x="1548" y="253"/>
                  </a:lnTo>
                  <a:cubicBezTo>
                    <a:pt x="1544" y="256"/>
                    <a:pt x="1538" y="255"/>
                    <a:pt x="1536" y="250"/>
                  </a:cubicBezTo>
                  <a:lnTo>
                    <a:pt x="1514" y="204"/>
                  </a:lnTo>
                  <a:lnTo>
                    <a:pt x="1514" y="204"/>
                  </a:lnTo>
                  <a:cubicBezTo>
                    <a:pt x="1511" y="200"/>
                    <a:pt x="1505" y="198"/>
                    <a:pt x="1501" y="201"/>
                  </a:cubicBezTo>
                  <a:lnTo>
                    <a:pt x="1421" y="258"/>
                  </a:lnTo>
                  <a:lnTo>
                    <a:pt x="1421" y="258"/>
                  </a:lnTo>
                  <a:cubicBezTo>
                    <a:pt x="1416" y="261"/>
                    <a:pt x="1409" y="259"/>
                    <a:pt x="1408" y="254"/>
                  </a:cubicBezTo>
                  <a:lnTo>
                    <a:pt x="1390" y="198"/>
                  </a:lnTo>
                  <a:lnTo>
                    <a:pt x="1390" y="198"/>
                  </a:lnTo>
                  <a:cubicBezTo>
                    <a:pt x="1388" y="192"/>
                    <a:pt x="1381" y="191"/>
                    <a:pt x="1377" y="195"/>
                  </a:cubicBezTo>
                  <a:lnTo>
                    <a:pt x="1302" y="266"/>
                  </a:lnTo>
                  <a:lnTo>
                    <a:pt x="1302" y="266"/>
                  </a:lnTo>
                  <a:cubicBezTo>
                    <a:pt x="1297" y="271"/>
                    <a:pt x="1288" y="268"/>
                    <a:pt x="1288" y="261"/>
                  </a:cubicBezTo>
                  <a:lnTo>
                    <a:pt x="1280" y="54"/>
                  </a:lnTo>
                  <a:lnTo>
                    <a:pt x="1280" y="54"/>
                  </a:lnTo>
                  <a:cubicBezTo>
                    <a:pt x="1279" y="47"/>
                    <a:pt x="1270" y="43"/>
                    <a:pt x="1265" y="49"/>
                  </a:cubicBezTo>
                  <a:lnTo>
                    <a:pt x="1068" y="277"/>
                  </a:lnTo>
                  <a:lnTo>
                    <a:pt x="1068" y="277"/>
                  </a:lnTo>
                  <a:cubicBezTo>
                    <a:pt x="1064" y="281"/>
                    <a:pt x="1056" y="280"/>
                    <a:pt x="1054" y="274"/>
                  </a:cubicBezTo>
                  <a:lnTo>
                    <a:pt x="1023" y="207"/>
                  </a:lnTo>
                  <a:lnTo>
                    <a:pt x="1023" y="207"/>
                  </a:lnTo>
                  <a:cubicBezTo>
                    <a:pt x="1021" y="202"/>
                    <a:pt x="1015" y="200"/>
                    <a:pt x="1010" y="203"/>
                  </a:cubicBezTo>
                  <a:lnTo>
                    <a:pt x="926" y="271"/>
                  </a:lnTo>
                  <a:lnTo>
                    <a:pt x="926" y="271"/>
                  </a:lnTo>
                  <a:cubicBezTo>
                    <a:pt x="921" y="276"/>
                    <a:pt x="913" y="272"/>
                    <a:pt x="913" y="265"/>
                  </a:cubicBezTo>
                  <a:lnTo>
                    <a:pt x="916" y="195"/>
                  </a:lnTo>
                  <a:lnTo>
                    <a:pt x="916" y="195"/>
                  </a:lnTo>
                  <a:cubicBezTo>
                    <a:pt x="917" y="187"/>
                    <a:pt x="907" y="183"/>
                    <a:pt x="901" y="189"/>
                  </a:cubicBezTo>
                  <a:lnTo>
                    <a:pt x="824" y="275"/>
                  </a:lnTo>
                  <a:lnTo>
                    <a:pt x="824" y="275"/>
                  </a:lnTo>
                  <a:cubicBezTo>
                    <a:pt x="819" y="279"/>
                    <a:pt x="812" y="278"/>
                    <a:pt x="809" y="272"/>
                  </a:cubicBezTo>
                  <a:lnTo>
                    <a:pt x="800" y="245"/>
                  </a:lnTo>
                  <a:lnTo>
                    <a:pt x="800" y="245"/>
                  </a:lnTo>
                  <a:cubicBezTo>
                    <a:pt x="798" y="240"/>
                    <a:pt x="791" y="238"/>
                    <a:pt x="786" y="241"/>
                  </a:cubicBezTo>
                  <a:lnTo>
                    <a:pt x="744" y="275"/>
                  </a:lnTo>
                  <a:lnTo>
                    <a:pt x="744" y="275"/>
                  </a:lnTo>
                  <a:cubicBezTo>
                    <a:pt x="739" y="279"/>
                    <a:pt x="731" y="276"/>
                    <a:pt x="730" y="271"/>
                  </a:cubicBezTo>
                  <a:lnTo>
                    <a:pt x="720" y="225"/>
                  </a:lnTo>
                  <a:lnTo>
                    <a:pt x="720" y="225"/>
                  </a:lnTo>
                  <a:cubicBezTo>
                    <a:pt x="719" y="219"/>
                    <a:pt x="712" y="216"/>
                    <a:pt x="707" y="220"/>
                  </a:cubicBezTo>
                  <a:lnTo>
                    <a:pt x="635" y="281"/>
                  </a:lnTo>
                  <a:lnTo>
                    <a:pt x="635" y="281"/>
                  </a:lnTo>
                  <a:cubicBezTo>
                    <a:pt x="630" y="285"/>
                    <a:pt x="622" y="282"/>
                    <a:pt x="621" y="276"/>
                  </a:cubicBezTo>
                  <a:lnTo>
                    <a:pt x="614" y="215"/>
                  </a:lnTo>
                  <a:lnTo>
                    <a:pt x="614" y="215"/>
                  </a:lnTo>
                  <a:cubicBezTo>
                    <a:pt x="614" y="208"/>
                    <a:pt x="606" y="205"/>
                    <a:pt x="601" y="209"/>
                  </a:cubicBezTo>
                  <a:lnTo>
                    <a:pt x="509" y="290"/>
                  </a:lnTo>
                  <a:lnTo>
                    <a:pt x="509" y="290"/>
                  </a:lnTo>
                  <a:cubicBezTo>
                    <a:pt x="504" y="294"/>
                    <a:pt x="496" y="291"/>
                    <a:pt x="496" y="284"/>
                  </a:cubicBezTo>
                  <a:lnTo>
                    <a:pt x="486" y="197"/>
                  </a:lnTo>
                  <a:lnTo>
                    <a:pt x="486" y="197"/>
                  </a:lnTo>
                  <a:cubicBezTo>
                    <a:pt x="486" y="191"/>
                    <a:pt x="477" y="187"/>
                    <a:pt x="472" y="192"/>
                  </a:cubicBezTo>
                  <a:lnTo>
                    <a:pt x="345" y="310"/>
                  </a:lnTo>
                  <a:lnTo>
                    <a:pt x="345" y="310"/>
                  </a:lnTo>
                  <a:cubicBezTo>
                    <a:pt x="340" y="315"/>
                    <a:pt x="331" y="311"/>
                    <a:pt x="331" y="303"/>
                  </a:cubicBezTo>
                  <a:lnTo>
                    <a:pt x="340" y="134"/>
                  </a:lnTo>
                  <a:lnTo>
                    <a:pt x="340" y="134"/>
                  </a:lnTo>
                  <a:cubicBezTo>
                    <a:pt x="340" y="126"/>
                    <a:pt x="330" y="122"/>
                    <a:pt x="325" y="128"/>
                  </a:cubicBezTo>
                  <a:lnTo>
                    <a:pt x="155" y="334"/>
                  </a:lnTo>
                  <a:lnTo>
                    <a:pt x="155" y="334"/>
                  </a:lnTo>
                  <a:cubicBezTo>
                    <a:pt x="150" y="339"/>
                    <a:pt x="141" y="336"/>
                    <a:pt x="140" y="329"/>
                  </a:cubicBezTo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A850373-E4FF-A445-9E84-FB7BEF87A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1603" y="10808663"/>
              <a:ext cx="1926038" cy="465567"/>
            </a:xfrm>
            <a:custGeom>
              <a:avLst/>
              <a:gdLst>
                <a:gd name="connsiteX0" fmla="*/ 7472 w 1926038"/>
                <a:gd name="connsiteY0" fmla="*/ 444760 h 465567"/>
                <a:gd name="connsiteX1" fmla="*/ 1761312 w 1926038"/>
                <a:gd name="connsiteY1" fmla="*/ 444760 h 465567"/>
                <a:gd name="connsiteX2" fmla="*/ 1753838 w 1926038"/>
                <a:gd name="connsiteY2" fmla="*/ 465567 h 465567"/>
                <a:gd name="connsiteX3" fmla="*/ 0 w 1926038"/>
                <a:gd name="connsiteY3" fmla="*/ 465567 h 465567"/>
                <a:gd name="connsiteX4" fmla="*/ 52638 w 1926038"/>
                <a:gd name="connsiteY4" fmla="*/ 334943 h 465567"/>
                <a:gd name="connsiteX5" fmla="*/ 1805240 w 1926038"/>
                <a:gd name="connsiteY5" fmla="*/ 334943 h 465567"/>
                <a:gd name="connsiteX6" fmla="*/ 1796526 w 1926038"/>
                <a:gd name="connsiteY6" fmla="*/ 355750 h 465567"/>
                <a:gd name="connsiteX7" fmla="*/ 43924 w 1926038"/>
                <a:gd name="connsiteY7" fmla="*/ 355750 h 465567"/>
                <a:gd name="connsiteX8" fmla="*/ 89830 w 1926038"/>
                <a:gd name="connsiteY8" fmla="*/ 225128 h 465567"/>
                <a:gd name="connsiteX9" fmla="*/ 1843674 w 1926038"/>
                <a:gd name="connsiteY9" fmla="*/ 225128 h 465567"/>
                <a:gd name="connsiteX10" fmla="*/ 1834956 w 1926038"/>
                <a:gd name="connsiteY10" fmla="*/ 251208 h 465567"/>
                <a:gd name="connsiteX11" fmla="*/ 82356 w 1926038"/>
                <a:gd name="connsiteY11" fmla="*/ 251208 h 465567"/>
                <a:gd name="connsiteX12" fmla="*/ 129510 w 1926038"/>
                <a:gd name="connsiteY12" fmla="*/ 115309 h 465567"/>
                <a:gd name="connsiteX13" fmla="*/ 1882110 w 1926038"/>
                <a:gd name="connsiteY13" fmla="*/ 115309 h 465567"/>
                <a:gd name="connsiteX14" fmla="*/ 1873396 w 1926038"/>
                <a:gd name="connsiteY14" fmla="*/ 136116 h 465567"/>
                <a:gd name="connsiteX15" fmla="*/ 120796 w 1926038"/>
                <a:gd name="connsiteY15" fmla="*/ 136116 h 465567"/>
                <a:gd name="connsiteX16" fmla="*/ 173438 w 1926038"/>
                <a:gd name="connsiteY16" fmla="*/ 0 h 465567"/>
                <a:gd name="connsiteX17" fmla="*/ 1926038 w 1926038"/>
                <a:gd name="connsiteY17" fmla="*/ 0 h 465567"/>
                <a:gd name="connsiteX18" fmla="*/ 1917324 w 1926038"/>
                <a:gd name="connsiteY18" fmla="*/ 20807 h 465567"/>
                <a:gd name="connsiteX19" fmla="*/ 164724 w 1926038"/>
                <a:gd name="connsiteY19" fmla="*/ 20807 h 46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6038" h="465567">
                  <a:moveTo>
                    <a:pt x="7472" y="444760"/>
                  </a:moveTo>
                  <a:lnTo>
                    <a:pt x="1761312" y="444760"/>
                  </a:lnTo>
                  <a:lnTo>
                    <a:pt x="1753838" y="465567"/>
                  </a:lnTo>
                  <a:lnTo>
                    <a:pt x="0" y="465567"/>
                  </a:lnTo>
                  <a:close/>
                  <a:moveTo>
                    <a:pt x="52638" y="334943"/>
                  </a:moveTo>
                  <a:lnTo>
                    <a:pt x="1805240" y="334943"/>
                  </a:lnTo>
                  <a:lnTo>
                    <a:pt x="1796526" y="355750"/>
                  </a:lnTo>
                  <a:lnTo>
                    <a:pt x="43924" y="355750"/>
                  </a:lnTo>
                  <a:close/>
                  <a:moveTo>
                    <a:pt x="89830" y="225128"/>
                  </a:moveTo>
                  <a:lnTo>
                    <a:pt x="1843674" y="225128"/>
                  </a:lnTo>
                  <a:lnTo>
                    <a:pt x="1834956" y="251208"/>
                  </a:lnTo>
                  <a:lnTo>
                    <a:pt x="82356" y="251208"/>
                  </a:lnTo>
                  <a:close/>
                  <a:moveTo>
                    <a:pt x="129510" y="115309"/>
                  </a:moveTo>
                  <a:lnTo>
                    <a:pt x="1882110" y="115309"/>
                  </a:lnTo>
                  <a:lnTo>
                    <a:pt x="1873396" y="136116"/>
                  </a:lnTo>
                  <a:lnTo>
                    <a:pt x="120796" y="136116"/>
                  </a:lnTo>
                  <a:close/>
                  <a:moveTo>
                    <a:pt x="173438" y="0"/>
                  </a:moveTo>
                  <a:lnTo>
                    <a:pt x="1926038" y="0"/>
                  </a:lnTo>
                  <a:lnTo>
                    <a:pt x="1917324" y="20807"/>
                  </a:lnTo>
                  <a:lnTo>
                    <a:pt x="164724" y="20807"/>
                  </a:lnTo>
                  <a:close/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88">
              <a:extLst>
                <a:ext uri="{FF2B5EF4-FFF2-40B4-BE49-F238E27FC236}">
                  <a16:creationId xmlns:a16="http://schemas.microsoft.com/office/drawing/2014/main" id="{C3F1270E-F141-3B4E-A2A0-DE26F85F8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3778" y="10693356"/>
              <a:ext cx="1757071" cy="21963"/>
            </a:xfrm>
            <a:custGeom>
              <a:avLst/>
              <a:gdLst>
                <a:gd name="T0" fmla="*/ 1403 w 1411"/>
                <a:gd name="T1" fmla="*/ 18 h 19"/>
                <a:gd name="T2" fmla="*/ 0 w 1411"/>
                <a:gd name="T3" fmla="*/ 18 h 19"/>
                <a:gd name="T4" fmla="*/ 7 w 1411"/>
                <a:gd name="T5" fmla="*/ 0 h 19"/>
                <a:gd name="T6" fmla="*/ 1410 w 1411"/>
                <a:gd name="T7" fmla="*/ 0 h 19"/>
                <a:gd name="T8" fmla="*/ 1403 w 1411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1" h="19">
                  <a:moveTo>
                    <a:pt x="1403" y="18"/>
                  </a:moveTo>
                  <a:lnTo>
                    <a:pt x="0" y="18"/>
                  </a:lnTo>
                  <a:lnTo>
                    <a:pt x="7" y="0"/>
                  </a:lnTo>
                  <a:lnTo>
                    <a:pt x="1410" y="0"/>
                  </a:lnTo>
                  <a:lnTo>
                    <a:pt x="1403" y="18"/>
                  </a:lnTo>
                </a:path>
              </a:pathLst>
            </a:custGeom>
            <a:solidFill>
              <a:srgbClr val="344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D3F277A-D339-534D-A2F0-241122ED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3995" y="8634288"/>
              <a:ext cx="2173134" cy="2063311"/>
            </a:xfrm>
            <a:custGeom>
              <a:avLst/>
              <a:gdLst>
                <a:gd name="connsiteX0" fmla="*/ 693364 w 2173134"/>
                <a:gd name="connsiteY0" fmla="*/ 181202 h 2063311"/>
                <a:gd name="connsiteX1" fmla="*/ 800420 w 2173134"/>
                <a:gd name="connsiteY1" fmla="*/ 183689 h 2063311"/>
                <a:gd name="connsiteX2" fmla="*/ 107056 w 2173134"/>
                <a:gd name="connsiteY2" fmla="*/ 2057826 h 2063311"/>
                <a:gd name="connsiteX3" fmla="*/ 0 w 2173134"/>
                <a:gd name="connsiteY3" fmla="*/ 2057826 h 2063311"/>
                <a:gd name="connsiteX4" fmla="*/ 2066242 w 2173134"/>
                <a:gd name="connsiteY4" fmla="*/ 0 h 2063311"/>
                <a:gd name="connsiteX5" fmla="*/ 2173134 w 2173134"/>
                <a:gd name="connsiteY5" fmla="*/ 1247 h 2063311"/>
                <a:gd name="connsiteX6" fmla="*/ 1413712 w 2173134"/>
                <a:gd name="connsiteY6" fmla="*/ 2063311 h 2063311"/>
                <a:gd name="connsiteX7" fmla="*/ 1306822 w 2173134"/>
                <a:gd name="connsiteY7" fmla="*/ 2063311 h 206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3134" h="2063311">
                  <a:moveTo>
                    <a:pt x="693364" y="181202"/>
                  </a:moveTo>
                  <a:lnTo>
                    <a:pt x="800420" y="183689"/>
                  </a:lnTo>
                  <a:lnTo>
                    <a:pt x="107056" y="2057826"/>
                  </a:lnTo>
                  <a:lnTo>
                    <a:pt x="0" y="2057826"/>
                  </a:lnTo>
                  <a:close/>
                  <a:moveTo>
                    <a:pt x="2066242" y="0"/>
                  </a:moveTo>
                  <a:lnTo>
                    <a:pt x="2173134" y="1247"/>
                  </a:lnTo>
                  <a:lnTo>
                    <a:pt x="1413712" y="2063311"/>
                  </a:lnTo>
                  <a:lnTo>
                    <a:pt x="1306822" y="2063311"/>
                  </a:lnTo>
                  <a:close/>
                </a:path>
              </a:pathLst>
            </a:custGeom>
            <a:solidFill>
              <a:srgbClr val="344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D8C3D33-DE6C-3B45-8F7C-AB45AFCA8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0683" y="9122975"/>
              <a:ext cx="1624044" cy="1574625"/>
            </a:xfrm>
            <a:custGeom>
              <a:avLst/>
              <a:gdLst>
                <a:gd name="connsiteX0" fmla="*/ 902108 w 1624044"/>
                <a:gd name="connsiteY0" fmla="*/ 647921 h 1574625"/>
                <a:gd name="connsiteX1" fmla="*/ 1009074 w 1624044"/>
                <a:gd name="connsiteY1" fmla="*/ 649168 h 1574625"/>
                <a:gd name="connsiteX2" fmla="*/ 668278 w 1624044"/>
                <a:gd name="connsiteY2" fmla="*/ 1574625 h 1574625"/>
                <a:gd name="connsiteX3" fmla="*/ 560068 w 1624044"/>
                <a:gd name="connsiteY3" fmla="*/ 1574625 h 1574625"/>
                <a:gd name="connsiteX4" fmla="*/ 502076 w 1624044"/>
                <a:gd name="connsiteY4" fmla="*/ 214142 h 1574625"/>
                <a:gd name="connsiteX5" fmla="*/ 608236 w 1624044"/>
                <a:gd name="connsiteY5" fmla="*/ 216631 h 1574625"/>
                <a:gd name="connsiteX6" fmla="*/ 107410 w 1624044"/>
                <a:gd name="connsiteY6" fmla="*/ 1569139 h 1574625"/>
                <a:gd name="connsiteX7" fmla="*/ 0 w 1624044"/>
                <a:gd name="connsiteY7" fmla="*/ 1569139 h 1574625"/>
                <a:gd name="connsiteX8" fmla="*/ 1516644 w 1624044"/>
                <a:gd name="connsiteY8" fmla="*/ 0 h 1574625"/>
                <a:gd name="connsiteX9" fmla="*/ 1624044 w 1624044"/>
                <a:gd name="connsiteY9" fmla="*/ 1247 h 1574625"/>
                <a:gd name="connsiteX10" fmla="*/ 1042094 w 1624044"/>
                <a:gd name="connsiteY10" fmla="*/ 1574624 h 1574625"/>
                <a:gd name="connsiteX11" fmla="*/ 933446 w 1624044"/>
                <a:gd name="connsiteY11" fmla="*/ 1574624 h 15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4044" h="1574625">
                  <a:moveTo>
                    <a:pt x="902108" y="647921"/>
                  </a:moveTo>
                  <a:lnTo>
                    <a:pt x="1009074" y="649168"/>
                  </a:lnTo>
                  <a:lnTo>
                    <a:pt x="668278" y="1574625"/>
                  </a:lnTo>
                  <a:lnTo>
                    <a:pt x="560068" y="1574625"/>
                  </a:lnTo>
                  <a:close/>
                  <a:moveTo>
                    <a:pt x="502076" y="214142"/>
                  </a:moveTo>
                  <a:lnTo>
                    <a:pt x="608236" y="216631"/>
                  </a:lnTo>
                  <a:lnTo>
                    <a:pt x="107410" y="1569139"/>
                  </a:lnTo>
                  <a:lnTo>
                    <a:pt x="0" y="1569139"/>
                  </a:lnTo>
                  <a:close/>
                  <a:moveTo>
                    <a:pt x="1516644" y="0"/>
                  </a:moveTo>
                  <a:lnTo>
                    <a:pt x="1624044" y="1247"/>
                  </a:lnTo>
                  <a:lnTo>
                    <a:pt x="1042094" y="1574624"/>
                  </a:lnTo>
                  <a:lnTo>
                    <a:pt x="933446" y="1574624"/>
                  </a:lnTo>
                  <a:close/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995DD7C-8315-5649-8D1E-196D47EC3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7371" y="9441445"/>
              <a:ext cx="1129870" cy="1256155"/>
            </a:xfrm>
            <a:custGeom>
              <a:avLst/>
              <a:gdLst>
                <a:gd name="connsiteX0" fmla="*/ 287522 w 1129870"/>
                <a:gd name="connsiteY0" fmla="*/ 466721 h 1256155"/>
                <a:gd name="connsiteX1" fmla="*/ 394102 w 1129870"/>
                <a:gd name="connsiteY1" fmla="*/ 467967 h 1256155"/>
                <a:gd name="connsiteX2" fmla="*/ 106582 w 1129870"/>
                <a:gd name="connsiteY2" fmla="*/ 1250667 h 1256155"/>
                <a:gd name="connsiteX3" fmla="*/ 0 w 1129870"/>
                <a:gd name="connsiteY3" fmla="*/ 1250667 h 1256155"/>
                <a:gd name="connsiteX4" fmla="*/ 1022878 w 1129870"/>
                <a:gd name="connsiteY4" fmla="*/ 0 h 1256155"/>
                <a:gd name="connsiteX5" fmla="*/ 1129870 w 1129870"/>
                <a:gd name="connsiteY5" fmla="*/ 1246 h 1256155"/>
                <a:gd name="connsiteX6" fmla="*/ 667062 w 1129870"/>
                <a:gd name="connsiteY6" fmla="*/ 1256155 h 1256155"/>
                <a:gd name="connsiteX7" fmla="*/ 560068 w 1129870"/>
                <a:gd name="connsiteY7" fmla="*/ 1256155 h 125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870" h="1256155">
                  <a:moveTo>
                    <a:pt x="287522" y="466721"/>
                  </a:moveTo>
                  <a:lnTo>
                    <a:pt x="394102" y="467967"/>
                  </a:lnTo>
                  <a:lnTo>
                    <a:pt x="106582" y="1250667"/>
                  </a:lnTo>
                  <a:lnTo>
                    <a:pt x="0" y="1250667"/>
                  </a:lnTo>
                  <a:close/>
                  <a:moveTo>
                    <a:pt x="1022878" y="0"/>
                  </a:moveTo>
                  <a:lnTo>
                    <a:pt x="1129870" y="1246"/>
                  </a:lnTo>
                  <a:lnTo>
                    <a:pt x="667062" y="1256155"/>
                  </a:lnTo>
                  <a:lnTo>
                    <a:pt x="560068" y="1256155"/>
                  </a:lnTo>
                  <a:close/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96">
              <a:extLst>
                <a:ext uri="{FF2B5EF4-FFF2-40B4-BE49-F238E27FC236}">
                  <a16:creationId xmlns:a16="http://schemas.microsoft.com/office/drawing/2014/main" id="{AA485992-B0C4-2540-8260-5A97E4DEC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4064" y="10341945"/>
              <a:ext cx="241597" cy="356904"/>
            </a:xfrm>
            <a:custGeom>
              <a:avLst/>
              <a:gdLst>
                <a:gd name="T0" fmla="*/ 0 w 192"/>
                <a:gd name="T1" fmla="*/ 284 h 285"/>
                <a:gd name="T2" fmla="*/ 86 w 192"/>
                <a:gd name="T3" fmla="*/ 284 h 285"/>
                <a:gd name="T4" fmla="*/ 191 w 192"/>
                <a:gd name="T5" fmla="*/ 1 h 285"/>
                <a:gd name="T6" fmla="*/ 105 w 192"/>
                <a:gd name="T7" fmla="*/ 0 h 285"/>
                <a:gd name="T8" fmla="*/ 0 w 192"/>
                <a:gd name="T9" fmla="*/ 28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85">
                  <a:moveTo>
                    <a:pt x="0" y="284"/>
                  </a:moveTo>
                  <a:lnTo>
                    <a:pt x="86" y="284"/>
                  </a:lnTo>
                  <a:lnTo>
                    <a:pt x="191" y="1"/>
                  </a:lnTo>
                  <a:lnTo>
                    <a:pt x="105" y="0"/>
                  </a:lnTo>
                  <a:lnTo>
                    <a:pt x="0" y="284"/>
                  </a:ln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87D4071-9EC3-0043-A7B3-C2F96537F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3612" y="5751596"/>
              <a:ext cx="1140848" cy="147011"/>
            </a:xfrm>
            <a:custGeom>
              <a:avLst/>
              <a:gdLst>
                <a:gd name="connsiteX0" fmla="*/ 7452 w 1140848"/>
                <a:gd name="connsiteY0" fmla="*/ 109817 h 147011"/>
                <a:gd name="connsiteX1" fmla="*/ 1096924 w 1140848"/>
                <a:gd name="connsiteY1" fmla="*/ 123455 h 147011"/>
                <a:gd name="connsiteX2" fmla="*/ 1089472 w 1140848"/>
                <a:gd name="connsiteY2" fmla="*/ 147011 h 147011"/>
                <a:gd name="connsiteX3" fmla="*/ 0 w 1140848"/>
                <a:gd name="connsiteY3" fmla="*/ 133374 h 147011"/>
                <a:gd name="connsiteX4" fmla="*/ 47168 w 1140848"/>
                <a:gd name="connsiteY4" fmla="*/ 0 h 147011"/>
                <a:gd name="connsiteX5" fmla="*/ 1140848 w 1140848"/>
                <a:gd name="connsiteY5" fmla="*/ 11928 h 147011"/>
                <a:gd name="connsiteX6" fmla="*/ 1133366 w 1140848"/>
                <a:gd name="connsiteY6" fmla="*/ 37109 h 147011"/>
                <a:gd name="connsiteX7" fmla="*/ 38438 w 1140848"/>
                <a:gd name="connsiteY7" fmla="*/ 23856 h 14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0848" h="147011">
                  <a:moveTo>
                    <a:pt x="7452" y="109817"/>
                  </a:moveTo>
                  <a:lnTo>
                    <a:pt x="1096924" y="123455"/>
                  </a:lnTo>
                  <a:lnTo>
                    <a:pt x="1089472" y="147011"/>
                  </a:lnTo>
                  <a:lnTo>
                    <a:pt x="0" y="133374"/>
                  </a:lnTo>
                  <a:close/>
                  <a:moveTo>
                    <a:pt x="47168" y="0"/>
                  </a:moveTo>
                  <a:lnTo>
                    <a:pt x="1140848" y="11928"/>
                  </a:lnTo>
                  <a:lnTo>
                    <a:pt x="1133366" y="37109"/>
                  </a:lnTo>
                  <a:lnTo>
                    <a:pt x="38438" y="23856"/>
                  </a:lnTo>
                  <a:close/>
                </a:path>
              </a:pathLst>
            </a:custGeom>
            <a:solidFill>
              <a:srgbClr val="344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88C5A3C-2314-FA42-AF94-4DF03F87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8138" y="6124974"/>
              <a:ext cx="2551996" cy="1338467"/>
            </a:xfrm>
            <a:custGeom>
              <a:avLst/>
              <a:gdLst>
                <a:gd name="connsiteX0" fmla="*/ 7480 w 2551996"/>
                <a:gd name="connsiteY0" fmla="*/ 1290347 h 1338467"/>
                <a:gd name="connsiteX1" fmla="*/ 2129200 w 2551996"/>
                <a:gd name="connsiteY1" fmla="*/ 1315057 h 1338467"/>
                <a:gd name="connsiteX2" fmla="*/ 2121720 w 2551996"/>
                <a:gd name="connsiteY2" fmla="*/ 1338467 h 1338467"/>
                <a:gd name="connsiteX3" fmla="*/ 0 w 2551996"/>
                <a:gd name="connsiteY3" fmla="*/ 1315057 h 1338467"/>
                <a:gd name="connsiteX4" fmla="*/ 58146 w 2551996"/>
                <a:gd name="connsiteY4" fmla="*/ 1142096 h 1338467"/>
                <a:gd name="connsiteX5" fmla="*/ 2178620 w 2551996"/>
                <a:gd name="connsiteY5" fmla="*/ 1165504 h 1338467"/>
                <a:gd name="connsiteX6" fmla="*/ 2171140 w 2551996"/>
                <a:gd name="connsiteY6" fmla="*/ 1190212 h 1338467"/>
                <a:gd name="connsiteX7" fmla="*/ 49418 w 2551996"/>
                <a:gd name="connsiteY7" fmla="*/ 1166804 h 1338467"/>
                <a:gd name="connsiteX8" fmla="*/ 106302 w 2551996"/>
                <a:gd name="connsiteY8" fmla="*/ 999334 h 1338467"/>
                <a:gd name="connsiteX9" fmla="*/ 2222552 w 2551996"/>
                <a:gd name="connsiteY9" fmla="*/ 1022742 h 1338467"/>
                <a:gd name="connsiteX10" fmla="*/ 2215088 w 2551996"/>
                <a:gd name="connsiteY10" fmla="*/ 1047450 h 1338467"/>
                <a:gd name="connsiteX11" fmla="*/ 98838 w 2551996"/>
                <a:gd name="connsiteY11" fmla="*/ 1022742 h 1338467"/>
                <a:gd name="connsiteX12" fmla="*/ 156982 w 2551996"/>
                <a:gd name="connsiteY12" fmla="*/ 851078 h 1338467"/>
                <a:gd name="connsiteX13" fmla="*/ 2277456 w 2551996"/>
                <a:gd name="connsiteY13" fmla="*/ 874488 h 1338467"/>
                <a:gd name="connsiteX14" fmla="*/ 2269976 w 2551996"/>
                <a:gd name="connsiteY14" fmla="*/ 899198 h 1338467"/>
                <a:gd name="connsiteX15" fmla="*/ 148254 w 2551996"/>
                <a:gd name="connsiteY15" fmla="*/ 875788 h 1338467"/>
                <a:gd name="connsiteX16" fmla="*/ 1260630 w 2551996"/>
                <a:gd name="connsiteY16" fmla="*/ 587520 h 1338467"/>
                <a:gd name="connsiteX17" fmla="*/ 2354328 w 2551996"/>
                <a:gd name="connsiteY17" fmla="*/ 600333 h 1338467"/>
                <a:gd name="connsiteX18" fmla="*/ 2345608 w 2551996"/>
                <a:gd name="connsiteY18" fmla="*/ 624677 h 1338467"/>
                <a:gd name="connsiteX19" fmla="*/ 1251910 w 2551996"/>
                <a:gd name="connsiteY19" fmla="*/ 611864 h 1338467"/>
                <a:gd name="connsiteX20" fmla="*/ 1308816 w 2551996"/>
                <a:gd name="connsiteY20" fmla="*/ 439268 h 1338467"/>
                <a:gd name="connsiteX21" fmla="*/ 2403744 w 2551996"/>
                <a:gd name="connsiteY21" fmla="*/ 452080 h 1338467"/>
                <a:gd name="connsiteX22" fmla="*/ 2396262 w 2551996"/>
                <a:gd name="connsiteY22" fmla="*/ 476421 h 1338467"/>
                <a:gd name="connsiteX23" fmla="*/ 1301334 w 2551996"/>
                <a:gd name="connsiteY23" fmla="*/ 463610 h 1338467"/>
                <a:gd name="connsiteX24" fmla="*/ 1359478 w 2551996"/>
                <a:gd name="connsiteY24" fmla="*/ 291015 h 1338467"/>
                <a:gd name="connsiteX25" fmla="*/ 2453162 w 2551996"/>
                <a:gd name="connsiteY25" fmla="*/ 305109 h 1338467"/>
                <a:gd name="connsiteX26" fmla="*/ 2445680 w 2551996"/>
                <a:gd name="connsiteY26" fmla="*/ 328172 h 1338467"/>
                <a:gd name="connsiteX27" fmla="*/ 1350748 w 2551996"/>
                <a:gd name="connsiteY27" fmla="*/ 315359 h 1338467"/>
                <a:gd name="connsiteX28" fmla="*/ 1408888 w 2551996"/>
                <a:gd name="connsiteY28" fmla="*/ 142763 h 1338467"/>
                <a:gd name="connsiteX29" fmla="*/ 2502580 w 2551996"/>
                <a:gd name="connsiteY29" fmla="*/ 155575 h 1338467"/>
                <a:gd name="connsiteX30" fmla="*/ 2495106 w 2551996"/>
                <a:gd name="connsiteY30" fmla="*/ 179916 h 1338467"/>
                <a:gd name="connsiteX31" fmla="*/ 1400168 w 2551996"/>
                <a:gd name="connsiteY31" fmla="*/ 167105 h 1338467"/>
                <a:gd name="connsiteX32" fmla="*/ 1457064 w 2551996"/>
                <a:gd name="connsiteY32" fmla="*/ 0 h 1338467"/>
                <a:gd name="connsiteX33" fmla="*/ 2551996 w 2551996"/>
                <a:gd name="connsiteY33" fmla="*/ 12812 h 1338467"/>
                <a:gd name="connsiteX34" fmla="*/ 2544514 w 2551996"/>
                <a:gd name="connsiteY34" fmla="*/ 37153 h 1338467"/>
                <a:gd name="connsiteX35" fmla="*/ 1449582 w 2551996"/>
                <a:gd name="connsiteY35" fmla="*/ 23061 h 133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51996" h="1338467">
                  <a:moveTo>
                    <a:pt x="7480" y="1290347"/>
                  </a:moveTo>
                  <a:lnTo>
                    <a:pt x="2129200" y="1315057"/>
                  </a:lnTo>
                  <a:lnTo>
                    <a:pt x="2121720" y="1338467"/>
                  </a:lnTo>
                  <a:lnTo>
                    <a:pt x="0" y="1315057"/>
                  </a:lnTo>
                  <a:close/>
                  <a:moveTo>
                    <a:pt x="58146" y="1142096"/>
                  </a:moveTo>
                  <a:lnTo>
                    <a:pt x="2178620" y="1165504"/>
                  </a:lnTo>
                  <a:lnTo>
                    <a:pt x="2171140" y="1190212"/>
                  </a:lnTo>
                  <a:lnTo>
                    <a:pt x="49418" y="1166804"/>
                  </a:lnTo>
                  <a:close/>
                  <a:moveTo>
                    <a:pt x="106302" y="999334"/>
                  </a:moveTo>
                  <a:lnTo>
                    <a:pt x="2222552" y="1022742"/>
                  </a:lnTo>
                  <a:lnTo>
                    <a:pt x="2215088" y="1047450"/>
                  </a:lnTo>
                  <a:lnTo>
                    <a:pt x="98838" y="1022742"/>
                  </a:lnTo>
                  <a:close/>
                  <a:moveTo>
                    <a:pt x="156982" y="851078"/>
                  </a:moveTo>
                  <a:lnTo>
                    <a:pt x="2277456" y="874488"/>
                  </a:lnTo>
                  <a:lnTo>
                    <a:pt x="2269976" y="899198"/>
                  </a:lnTo>
                  <a:lnTo>
                    <a:pt x="148254" y="875788"/>
                  </a:lnTo>
                  <a:close/>
                  <a:moveTo>
                    <a:pt x="1260630" y="587520"/>
                  </a:moveTo>
                  <a:lnTo>
                    <a:pt x="2354328" y="600333"/>
                  </a:lnTo>
                  <a:lnTo>
                    <a:pt x="2345608" y="624677"/>
                  </a:lnTo>
                  <a:lnTo>
                    <a:pt x="1251910" y="611864"/>
                  </a:lnTo>
                  <a:close/>
                  <a:moveTo>
                    <a:pt x="1308816" y="439268"/>
                  </a:moveTo>
                  <a:lnTo>
                    <a:pt x="2403744" y="452080"/>
                  </a:lnTo>
                  <a:lnTo>
                    <a:pt x="2396262" y="476421"/>
                  </a:lnTo>
                  <a:lnTo>
                    <a:pt x="1301334" y="463610"/>
                  </a:lnTo>
                  <a:close/>
                  <a:moveTo>
                    <a:pt x="1359478" y="291015"/>
                  </a:moveTo>
                  <a:lnTo>
                    <a:pt x="2453162" y="305109"/>
                  </a:lnTo>
                  <a:lnTo>
                    <a:pt x="2445680" y="328172"/>
                  </a:lnTo>
                  <a:lnTo>
                    <a:pt x="1350748" y="315359"/>
                  </a:lnTo>
                  <a:close/>
                  <a:moveTo>
                    <a:pt x="1408888" y="142763"/>
                  </a:moveTo>
                  <a:lnTo>
                    <a:pt x="2502580" y="155575"/>
                  </a:lnTo>
                  <a:lnTo>
                    <a:pt x="2495106" y="179916"/>
                  </a:lnTo>
                  <a:lnTo>
                    <a:pt x="1400168" y="167105"/>
                  </a:lnTo>
                  <a:close/>
                  <a:moveTo>
                    <a:pt x="1457064" y="0"/>
                  </a:moveTo>
                  <a:lnTo>
                    <a:pt x="2551996" y="12812"/>
                  </a:lnTo>
                  <a:lnTo>
                    <a:pt x="2544514" y="37153"/>
                  </a:lnTo>
                  <a:lnTo>
                    <a:pt x="1449582" y="23061"/>
                  </a:lnTo>
                  <a:close/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112">
              <a:extLst>
                <a:ext uri="{FF2B5EF4-FFF2-40B4-BE49-F238E27FC236}">
                  <a16:creationId xmlns:a16="http://schemas.microsoft.com/office/drawing/2014/main" id="{B1DB28D2-1D4C-C745-B2E6-471DF9897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800" y="5718653"/>
              <a:ext cx="483195" cy="472213"/>
            </a:xfrm>
            <a:custGeom>
              <a:avLst/>
              <a:gdLst>
                <a:gd name="T0" fmla="*/ 388 w 389"/>
                <a:gd name="T1" fmla="*/ 161 h 381"/>
                <a:gd name="T2" fmla="*/ 388 w 389"/>
                <a:gd name="T3" fmla="*/ 161 h 381"/>
                <a:gd name="T4" fmla="*/ 137 w 389"/>
                <a:gd name="T5" fmla="*/ 0 h 381"/>
                <a:gd name="T6" fmla="*/ 0 w 389"/>
                <a:gd name="T7" fmla="*/ 380 h 381"/>
                <a:gd name="T8" fmla="*/ 388 w 389"/>
                <a:gd name="T9" fmla="*/ 1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381">
                  <a:moveTo>
                    <a:pt x="388" y="161"/>
                  </a:moveTo>
                  <a:lnTo>
                    <a:pt x="388" y="161"/>
                  </a:lnTo>
                  <a:cubicBezTo>
                    <a:pt x="356" y="63"/>
                    <a:pt x="265" y="0"/>
                    <a:pt x="137" y="0"/>
                  </a:cubicBezTo>
                  <a:lnTo>
                    <a:pt x="0" y="380"/>
                  </a:lnTo>
                  <a:lnTo>
                    <a:pt x="388" y="161"/>
                  </a:lnTo>
                </a:path>
              </a:pathLst>
            </a:custGeom>
            <a:solidFill>
              <a:srgbClr val="344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113">
              <a:extLst>
                <a:ext uri="{FF2B5EF4-FFF2-40B4-BE49-F238E27FC236}">
                  <a16:creationId xmlns:a16="http://schemas.microsoft.com/office/drawing/2014/main" id="{41E79E95-A4BA-244B-BAAE-0DFDFE1F6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2898" y="5718653"/>
              <a:ext cx="527121" cy="472213"/>
            </a:xfrm>
            <a:custGeom>
              <a:avLst/>
              <a:gdLst>
                <a:gd name="T0" fmla="*/ 421 w 422"/>
                <a:gd name="T1" fmla="*/ 0 h 381"/>
                <a:gd name="T2" fmla="*/ 421 w 422"/>
                <a:gd name="T3" fmla="*/ 0 h 381"/>
                <a:gd name="T4" fmla="*/ 0 w 422"/>
                <a:gd name="T5" fmla="*/ 216 h 381"/>
                <a:gd name="T6" fmla="*/ 284 w 422"/>
                <a:gd name="T7" fmla="*/ 380 h 381"/>
                <a:gd name="T8" fmla="*/ 421 w 422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381">
                  <a:moveTo>
                    <a:pt x="421" y="0"/>
                  </a:moveTo>
                  <a:lnTo>
                    <a:pt x="421" y="0"/>
                  </a:lnTo>
                  <a:cubicBezTo>
                    <a:pt x="271" y="0"/>
                    <a:pt x="108" y="88"/>
                    <a:pt x="0" y="216"/>
                  </a:cubicBezTo>
                  <a:lnTo>
                    <a:pt x="284" y="380"/>
                  </a:lnTo>
                  <a:lnTo>
                    <a:pt x="421" y="0"/>
                  </a:lnTo>
                </a:path>
              </a:pathLst>
            </a:custGeom>
            <a:solidFill>
              <a:srgbClr val="668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114">
              <a:extLst>
                <a:ext uri="{FF2B5EF4-FFF2-40B4-BE49-F238E27FC236}">
                  <a16:creationId xmlns:a16="http://schemas.microsoft.com/office/drawing/2014/main" id="{D405B742-1D12-0241-B8BD-3CA0CED30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802" y="5921812"/>
              <a:ext cx="510650" cy="274542"/>
            </a:xfrm>
            <a:custGeom>
              <a:avLst/>
              <a:gdLst>
                <a:gd name="T0" fmla="*/ 0 w 411"/>
                <a:gd name="T1" fmla="*/ 219 h 220"/>
                <a:gd name="T2" fmla="*/ 379 w 411"/>
                <a:gd name="T3" fmla="*/ 219 h 220"/>
                <a:gd name="T4" fmla="*/ 379 w 411"/>
                <a:gd name="T5" fmla="*/ 219 h 220"/>
                <a:gd name="T6" fmla="*/ 388 w 411"/>
                <a:gd name="T7" fmla="*/ 0 h 220"/>
                <a:gd name="T8" fmla="*/ 0 w 411"/>
                <a:gd name="T9" fmla="*/ 2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220">
                  <a:moveTo>
                    <a:pt x="0" y="219"/>
                  </a:moveTo>
                  <a:lnTo>
                    <a:pt x="379" y="219"/>
                  </a:lnTo>
                  <a:lnTo>
                    <a:pt x="379" y="219"/>
                  </a:lnTo>
                  <a:cubicBezTo>
                    <a:pt x="408" y="137"/>
                    <a:pt x="410" y="61"/>
                    <a:pt x="388" y="0"/>
                  </a:cubicBezTo>
                  <a:lnTo>
                    <a:pt x="0" y="219"/>
                  </a:ln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115">
              <a:extLst>
                <a:ext uri="{FF2B5EF4-FFF2-40B4-BE49-F238E27FC236}">
                  <a16:creationId xmlns:a16="http://schemas.microsoft.com/office/drawing/2014/main" id="{945AF6EF-F916-8F41-B893-881F9FE00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1700" y="5987702"/>
              <a:ext cx="538104" cy="609485"/>
            </a:xfrm>
            <a:custGeom>
              <a:avLst/>
              <a:gdLst>
                <a:gd name="T0" fmla="*/ 146 w 431"/>
                <a:gd name="T1" fmla="*/ 0 h 490"/>
                <a:gd name="T2" fmla="*/ 146 w 431"/>
                <a:gd name="T3" fmla="*/ 0 h 490"/>
                <a:gd name="T4" fmla="*/ 50 w 431"/>
                <a:gd name="T5" fmla="*/ 164 h 490"/>
                <a:gd name="T6" fmla="*/ 50 w 431"/>
                <a:gd name="T7" fmla="*/ 164 h 490"/>
                <a:gd name="T8" fmla="*/ 117 w 431"/>
                <a:gd name="T9" fmla="*/ 489 h 490"/>
                <a:gd name="T10" fmla="*/ 430 w 431"/>
                <a:gd name="T11" fmla="*/ 164 h 490"/>
                <a:gd name="T12" fmla="*/ 146 w 431"/>
                <a:gd name="T13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490">
                  <a:moveTo>
                    <a:pt x="146" y="0"/>
                  </a:moveTo>
                  <a:lnTo>
                    <a:pt x="146" y="0"/>
                  </a:lnTo>
                  <a:cubicBezTo>
                    <a:pt x="105" y="50"/>
                    <a:pt x="71" y="105"/>
                    <a:pt x="50" y="164"/>
                  </a:cubicBezTo>
                  <a:lnTo>
                    <a:pt x="50" y="164"/>
                  </a:lnTo>
                  <a:cubicBezTo>
                    <a:pt x="0" y="302"/>
                    <a:pt x="30" y="423"/>
                    <a:pt x="117" y="489"/>
                  </a:cubicBezTo>
                  <a:lnTo>
                    <a:pt x="430" y="164"/>
                  </a:lnTo>
                  <a:lnTo>
                    <a:pt x="146" y="0"/>
                  </a:lnTo>
                </a:path>
              </a:pathLst>
            </a:custGeom>
            <a:solidFill>
              <a:srgbClr val="1C3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116">
              <a:extLst>
                <a:ext uri="{FF2B5EF4-FFF2-40B4-BE49-F238E27FC236}">
                  <a16:creationId xmlns:a16="http://schemas.microsoft.com/office/drawing/2014/main" id="{11A3B4B8-EDAE-6142-BCB9-AD58EC048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9954" y="6196355"/>
              <a:ext cx="862062" cy="472213"/>
            </a:xfrm>
            <a:custGeom>
              <a:avLst/>
              <a:gdLst>
                <a:gd name="T0" fmla="*/ 0 w 693"/>
                <a:gd name="T1" fmla="*/ 325 h 380"/>
                <a:gd name="T2" fmla="*/ 0 w 693"/>
                <a:gd name="T3" fmla="*/ 325 h 380"/>
                <a:gd name="T4" fmla="*/ 174 w 693"/>
                <a:gd name="T5" fmla="*/ 379 h 380"/>
                <a:gd name="T6" fmla="*/ 174 w 693"/>
                <a:gd name="T7" fmla="*/ 379 h 380"/>
                <a:gd name="T8" fmla="*/ 692 w 693"/>
                <a:gd name="T9" fmla="*/ 0 h 380"/>
                <a:gd name="T10" fmla="*/ 313 w 693"/>
                <a:gd name="T11" fmla="*/ 0 h 380"/>
                <a:gd name="T12" fmla="*/ 0 w 693"/>
                <a:gd name="T13" fmla="*/ 32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380">
                  <a:moveTo>
                    <a:pt x="0" y="325"/>
                  </a:moveTo>
                  <a:lnTo>
                    <a:pt x="0" y="325"/>
                  </a:lnTo>
                  <a:cubicBezTo>
                    <a:pt x="45" y="359"/>
                    <a:pt x="104" y="379"/>
                    <a:pt x="174" y="379"/>
                  </a:cubicBezTo>
                  <a:lnTo>
                    <a:pt x="174" y="379"/>
                  </a:lnTo>
                  <a:cubicBezTo>
                    <a:pt x="384" y="379"/>
                    <a:pt x="615" y="208"/>
                    <a:pt x="692" y="0"/>
                  </a:cubicBezTo>
                  <a:lnTo>
                    <a:pt x="313" y="0"/>
                  </a:lnTo>
                  <a:lnTo>
                    <a:pt x="0" y="325"/>
                  </a:lnTo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117">
              <a:extLst>
                <a:ext uri="{FF2B5EF4-FFF2-40B4-BE49-F238E27FC236}">
                  <a16:creationId xmlns:a16="http://schemas.microsoft.com/office/drawing/2014/main" id="{7DC9F462-0284-9F49-B89B-A054E4F3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1933" y="9227300"/>
              <a:ext cx="406322" cy="301999"/>
            </a:xfrm>
            <a:custGeom>
              <a:avLst/>
              <a:gdLst>
                <a:gd name="T0" fmla="*/ 81 w 328"/>
                <a:gd name="T1" fmla="*/ 240 h 241"/>
                <a:gd name="T2" fmla="*/ 0 w 328"/>
                <a:gd name="T3" fmla="*/ 143 h 241"/>
                <a:gd name="T4" fmla="*/ 16 w 328"/>
                <a:gd name="T5" fmla="*/ 129 h 241"/>
                <a:gd name="T6" fmla="*/ 83 w 328"/>
                <a:gd name="T7" fmla="*/ 209 h 241"/>
                <a:gd name="T8" fmla="*/ 313 w 328"/>
                <a:gd name="T9" fmla="*/ 0 h 241"/>
                <a:gd name="T10" fmla="*/ 327 w 328"/>
                <a:gd name="T11" fmla="*/ 16 h 241"/>
                <a:gd name="T12" fmla="*/ 81 w 328"/>
                <a:gd name="T13" fmla="*/ 2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41">
                  <a:moveTo>
                    <a:pt x="81" y="240"/>
                  </a:moveTo>
                  <a:lnTo>
                    <a:pt x="0" y="143"/>
                  </a:lnTo>
                  <a:lnTo>
                    <a:pt x="16" y="129"/>
                  </a:lnTo>
                  <a:lnTo>
                    <a:pt x="83" y="209"/>
                  </a:lnTo>
                  <a:lnTo>
                    <a:pt x="313" y="0"/>
                  </a:lnTo>
                  <a:lnTo>
                    <a:pt x="327" y="16"/>
                  </a:lnTo>
                  <a:lnTo>
                    <a:pt x="81" y="240"/>
                  </a:lnTo>
                </a:path>
              </a:pathLst>
            </a:custGeom>
            <a:solidFill>
              <a:srgbClr val="F68B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118">
              <a:extLst>
                <a:ext uri="{FF2B5EF4-FFF2-40B4-BE49-F238E27FC236}">
                  <a16:creationId xmlns:a16="http://schemas.microsoft.com/office/drawing/2014/main" id="{F0460FDF-6C85-E34C-92D8-D3B9EFE1D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6925" y="6877217"/>
              <a:ext cx="384359" cy="466724"/>
            </a:xfrm>
            <a:custGeom>
              <a:avLst/>
              <a:gdLst>
                <a:gd name="T0" fmla="*/ 177 w 307"/>
                <a:gd name="T1" fmla="*/ 375 h 376"/>
                <a:gd name="T2" fmla="*/ 137 w 307"/>
                <a:gd name="T3" fmla="*/ 322 h 376"/>
                <a:gd name="T4" fmla="*/ 0 w 307"/>
                <a:gd name="T5" fmla="*/ 277 h 376"/>
                <a:gd name="T6" fmla="*/ 38 w 307"/>
                <a:gd name="T7" fmla="*/ 99 h 376"/>
                <a:gd name="T8" fmla="*/ 128 w 307"/>
                <a:gd name="T9" fmla="*/ 95 h 376"/>
                <a:gd name="T10" fmla="*/ 128 w 307"/>
                <a:gd name="T11" fmla="*/ 95 h 376"/>
                <a:gd name="T12" fmla="*/ 99 w 307"/>
                <a:gd name="T13" fmla="*/ 54 h 376"/>
                <a:gd name="T14" fmla="*/ 99 w 307"/>
                <a:gd name="T15" fmla="*/ 54 h 376"/>
                <a:gd name="T16" fmla="*/ 11 w 307"/>
                <a:gd name="T17" fmla="*/ 8 h 376"/>
                <a:gd name="T18" fmla="*/ 114 w 307"/>
                <a:gd name="T19" fmla="*/ 0 h 376"/>
                <a:gd name="T20" fmla="*/ 193 w 307"/>
                <a:gd name="T21" fmla="*/ 44 h 376"/>
                <a:gd name="T22" fmla="*/ 251 w 307"/>
                <a:gd name="T23" fmla="*/ 123 h 376"/>
                <a:gd name="T24" fmla="*/ 251 w 307"/>
                <a:gd name="T25" fmla="*/ 123 h 376"/>
                <a:gd name="T26" fmla="*/ 273 w 307"/>
                <a:gd name="T27" fmla="*/ 245 h 376"/>
                <a:gd name="T28" fmla="*/ 273 w 307"/>
                <a:gd name="T29" fmla="*/ 245 h 376"/>
                <a:gd name="T30" fmla="*/ 306 w 307"/>
                <a:gd name="T31" fmla="*/ 295 h 376"/>
                <a:gd name="T32" fmla="*/ 177 w 307"/>
                <a:gd name="T33" fmla="*/ 37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7" h="376">
                  <a:moveTo>
                    <a:pt x="177" y="375"/>
                  </a:moveTo>
                  <a:lnTo>
                    <a:pt x="137" y="322"/>
                  </a:lnTo>
                  <a:lnTo>
                    <a:pt x="0" y="277"/>
                  </a:lnTo>
                  <a:lnTo>
                    <a:pt x="38" y="99"/>
                  </a:lnTo>
                  <a:lnTo>
                    <a:pt x="128" y="95"/>
                  </a:lnTo>
                  <a:lnTo>
                    <a:pt x="128" y="95"/>
                  </a:lnTo>
                  <a:cubicBezTo>
                    <a:pt x="128" y="95"/>
                    <a:pt x="103" y="73"/>
                    <a:pt x="99" y="54"/>
                  </a:cubicBezTo>
                  <a:lnTo>
                    <a:pt x="99" y="54"/>
                  </a:lnTo>
                  <a:cubicBezTo>
                    <a:pt x="99" y="54"/>
                    <a:pt x="18" y="71"/>
                    <a:pt x="11" y="8"/>
                  </a:cubicBezTo>
                  <a:lnTo>
                    <a:pt x="114" y="0"/>
                  </a:lnTo>
                  <a:lnTo>
                    <a:pt x="193" y="44"/>
                  </a:lnTo>
                  <a:lnTo>
                    <a:pt x="251" y="123"/>
                  </a:lnTo>
                  <a:lnTo>
                    <a:pt x="251" y="123"/>
                  </a:lnTo>
                  <a:cubicBezTo>
                    <a:pt x="279" y="178"/>
                    <a:pt x="287" y="213"/>
                    <a:pt x="273" y="245"/>
                  </a:cubicBezTo>
                  <a:lnTo>
                    <a:pt x="273" y="245"/>
                  </a:lnTo>
                  <a:lnTo>
                    <a:pt x="306" y="295"/>
                  </a:lnTo>
                  <a:lnTo>
                    <a:pt x="177" y="375"/>
                  </a:lnTo>
                </a:path>
              </a:pathLst>
            </a:custGeom>
            <a:solidFill>
              <a:srgbClr val="F5B5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119">
              <a:extLst>
                <a:ext uri="{FF2B5EF4-FFF2-40B4-BE49-F238E27FC236}">
                  <a16:creationId xmlns:a16="http://schemas.microsoft.com/office/drawing/2014/main" id="{99BF21A4-4C9E-FB42-924B-BA53979A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5046" y="6361079"/>
              <a:ext cx="1213475" cy="724792"/>
            </a:xfrm>
            <a:custGeom>
              <a:avLst/>
              <a:gdLst>
                <a:gd name="T0" fmla="*/ 960 w 973"/>
                <a:gd name="T1" fmla="*/ 557 h 582"/>
                <a:gd name="T2" fmla="*/ 960 w 973"/>
                <a:gd name="T3" fmla="*/ 557 h 582"/>
                <a:gd name="T4" fmla="*/ 960 w 973"/>
                <a:gd name="T5" fmla="*/ 557 h 582"/>
                <a:gd name="T6" fmla="*/ 907 w 973"/>
                <a:gd name="T7" fmla="*/ 570 h 582"/>
                <a:gd name="T8" fmla="*/ 4 w 973"/>
                <a:gd name="T9" fmla="*/ 17 h 582"/>
                <a:gd name="T10" fmla="*/ 4 w 973"/>
                <a:gd name="T11" fmla="*/ 17 h 582"/>
                <a:gd name="T12" fmla="*/ 1 w 973"/>
                <a:gd name="T13" fmla="*/ 6 h 582"/>
                <a:gd name="T14" fmla="*/ 1 w 973"/>
                <a:gd name="T15" fmla="*/ 6 h 582"/>
                <a:gd name="T16" fmla="*/ 13 w 973"/>
                <a:gd name="T17" fmla="*/ 3 h 582"/>
                <a:gd name="T18" fmla="*/ 946 w 973"/>
                <a:gd name="T19" fmla="*/ 503 h 582"/>
                <a:gd name="T20" fmla="*/ 946 w 973"/>
                <a:gd name="T21" fmla="*/ 503 h 582"/>
                <a:gd name="T22" fmla="*/ 960 w 973"/>
                <a:gd name="T23" fmla="*/ 557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3" h="582">
                  <a:moveTo>
                    <a:pt x="960" y="557"/>
                  </a:moveTo>
                  <a:lnTo>
                    <a:pt x="960" y="557"/>
                  </a:lnTo>
                  <a:lnTo>
                    <a:pt x="960" y="557"/>
                  </a:lnTo>
                  <a:cubicBezTo>
                    <a:pt x="949" y="575"/>
                    <a:pt x="926" y="581"/>
                    <a:pt x="907" y="570"/>
                  </a:cubicBezTo>
                  <a:lnTo>
                    <a:pt x="4" y="17"/>
                  </a:lnTo>
                  <a:lnTo>
                    <a:pt x="4" y="17"/>
                  </a:lnTo>
                  <a:cubicBezTo>
                    <a:pt x="1" y="14"/>
                    <a:pt x="0" y="10"/>
                    <a:pt x="1" y="6"/>
                  </a:cubicBezTo>
                  <a:lnTo>
                    <a:pt x="1" y="6"/>
                  </a:lnTo>
                  <a:cubicBezTo>
                    <a:pt x="4" y="2"/>
                    <a:pt x="9" y="0"/>
                    <a:pt x="13" y="3"/>
                  </a:cubicBezTo>
                  <a:lnTo>
                    <a:pt x="946" y="503"/>
                  </a:lnTo>
                  <a:lnTo>
                    <a:pt x="946" y="503"/>
                  </a:lnTo>
                  <a:cubicBezTo>
                    <a:pt x="965" y="513"/>
                    <a:pt x="972" y="538"/>
                    <a:pt x="960" y="557"/>
                  </a:cubicBezTo>
                </a:path>
              </a:pathLst>
            </a:custGeom>
            <a:solidFill>
              <a:srgbClr val="181A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id="{FB65CFCA-E64C-6540-9B0C-F3B708AFC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2462" y="11989197"/>
              <a:ext cx="417304" cy="439267"/>
            </a:xfrm>
            <a:custGeom>
              <a:avLst/>
              <a:gdLst>
                <a:gd name="T0" fmla="*/ 334 w 335"/>
                <a:gd name="T1" fmla="*/ 226 h 351"/>
                <a:gd name="T2" fmla="*/ 163 w 335"/>
                <a:gd name="T3" fmla="*/ 350 h 351"/>
                <a:gd name="T4" fmla="*/ 0 w 335"/>
                <a:gd name="T5" fmla="*/ 123 h 351"/>
                <a:gd name="T6" fmla="*/ 172 w 335"/>
                <a:gd name="T7" fmla="*/ 0 h 351"/>
                <a:gd name="T8" fmla="*/ 334 w 335"/>
                <a:gd name="T9" fmla="*/ 22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51">
                  <a:moveTo>
                    <a:pt x="334" y="226"/>
                  </a:moveTo>
                  <a:lnTo>
                    <a:pt x="163" y="350"/>
                  </a:lnTo>
                  <a:lnTo>
                    <a:pt x="0" y="123"/>
                  </a:lnTo>
                  <a:lnTo>
                    <a:pt x="172" y="0"/>
                  </a:lnTo>
                  <a:lnTo>
                    <a:pt x="334" y="226"/>
                  </a:lnTo>
                </a:path>
              </a:pathLst>
            </a:custGeom>
            <a:solidFill>
              <a:srgbClr val="F5B5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121">
              <a:extLst>
                <a:ext uri="{FF2B5EF4-FFF2-40B4-BE49-F238E27FC236}">
                  <a16:creationId xmlns:a16="http://schemas.microsoft.com/office/drawing/2014/main" id="{F8A58B76-853B-4242-92C2-38D1FC303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3229" y="12142941"/>
              <a:ext cx="724792" cy="691846"/>
            </a:xfrm>
            <a:custGeom>
              <a:avLst/>
              <a:gdLst>
                <a:gd name="T0" fmla="*/ 582 w 583"/>
                <a:gd name="T1" fmla="*/ 162 h 555"/>
                <a:gd name="T2" fmla="*/ 37 w 583"/>
                <a:gd name="T3" fmla="*/ 554 h 555"/>
                <a:gd name="T4" fmla="*/ 37 w 583"/>
                <a:gd name="T5" fmla="*/ 554 h 555"/>
                <a:gd name="T6" fmla="*/ 48 w 583"/>
                <a:gd name="T7" fmla="*/ 407 h 555"/>
                <a:gd name="T8" fmla="*/ 48 w 583"/>
                <a:gd name="T9" fmla="*/ 407 h 555"/>
                <a:gd name="T10" fmla="*/ 138 w 583"/>
                <a:gd name="T11" fmla="*/ 302 h 555"/>
                <a:gd name="T12" fmla="*/ 138 w 583"/>
                <a:gd name="T13" fmla="*/ 302 h 555"/>
                <a:gd name="T14" fmla="*/ 163 w 583"/>
                <a:gd name="T15" fmla="*/ 176 h 555"/>
                <a:gd name="T16" fmla="*/ 163 w 583"/>
                <a:gd name="T17" fmla="*/ 176 h 555"/>
                <a:gd name="T18" fmla="*/ 181 w 583"/>
                <a:gd name="T19" fmla="*/ 155 h 555"/>
                <a:gd name="T20" fmla="*/ 194 w 583"/>
                <a:gd name="T21" fmla="*/ 145 h 555"/>
                <a:gd name="T22" fmla="*/ 194 w 583"/>
                <a:gd name="T23" fmla="*/ 145 h 555"/>
                <a:gd name="T24" fmla="*/ 267 w 583"/>
                <a:gd name="T25" fmla="*/ 156 h 555"/>
                <a:gd name="T26" fmla="*/ 274 w 583"/>
                <a:gd name="T27" fmla="*/ 164 h 555"/>
                <a:gd name="T28" fmla="*/ 384 w 583"/>
                <a:gd name="T29" fmla="*/ 35 h 555"/>
                <a:gd name="T30" fmla="*/ 384 w 583"/>
                <a:gd name="T31" fmla="*/ 35 h 555"/>
                <a:gd name="T32" fmla="*/ 494 w 583"/>
                <a:gd name="T33" fmla="*/ 40 h 555"/>
                <a:gd name="T34" fmla="*/ 582 w 583"/>
                <a:gd name="T35" fmla="*/ 16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3" h="555">
                  <a:moveTo>
                    <a:pt x="582" y="162"/>
                  </a:moveTo>
                  <a:lnTo>
                    <a:pt x="37" y="554"/>
                  </a:lnTo>
                  <a:lnTo>
                    <a:pt x="37" y="554"/>
                  </a:lnTo>
                  <a:cubicBezTo>
                    <a:pt x="6" y="505"/>
                    <a:pt x="0" y="453"/>
                    <a:pt x="48" y="407"/>
                  </a:cubicBezTo>
                  <a:lnTo>
                    <a:pt x="48" y="407"/>
                  </a:lnTo>
                  <a:cubicBezTo>
                    <a:pt x="74" y="383"/>
                    <a:pt x="122" y="328"/>
                    <a:pt x="138" y="302"/>
                  </a:cubicBezTo>
                  <a:lnTo>
                    <a:pt x="138" y="302"/>
                  </a:lnTo>
                  <a:cubicBezTo>
                    <a:pt x="165" y="258"/>
                    <a:pt x="149" y="210"/>
                    <a:pt x="163" y="176"/>
                  </a:cubicBezTo>
                  <a:lnTo>
                    <a:pt x="163" y="176"/>
                  </a:lnTo>
                  <a:cubicBezTo>
                    <a:pt x="167" y="167"/>
                    <a:pt x="173" y="160"/>
                    <a:pt x="181" y="155"/>
                  </a:cubicBezTo>
                  <a:lnTo>
                    <a:pt x="194" y="145"/>
                  </a:lnTo>
                  <a:lnTo>
                    <a:pt x="194" y="145"/>
                  </a:lnTo>
                  <a:cubicBezTo>
                    <a:pt x="218" y="128"/>
                    <a:pt x="250" y="133"/>
                    <a:pt x="267" y="156"/>
                  </a:cubicBezTo>
                  <a:lnTo>
                    <a:pt x="274" y="164"/>
                  </a:lnTo>
                  <a:lnTo>
                    <a:pt x="384" y="35"/>
                  </a:lnTo>
                  <a:lnTo>
                    <a:pt x="384" y="35"/>
                  </a:lnTo>
                  <a:cubicBezTo>
                    <a:pt x="414" y="0"/>
                    <a:pt x="467" y="2"/>
                    <a:pt x="494" y="40"/>
                  </a:cubicBezTo>
                  <a:lnTo>
                    <a:pt x="582" y="162"/>
                  </a:lnTo>
                </a:path>
              </a:pathLst>
            </a:custGeom>
            <a:solidFill>
              <a:srgbClr val="1C3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122">
              <a:extLst>
                <a:ext uri="{FF2B5EF4-FFF2-40B4-BE49-F238E27FC236}">
                  <a16:creationId xmlns:a16="http://schemas.microsoft.com/office/drawing/2014/main" id="{9B4DB464-BA3F-1A4C-829E-3F2C12B7F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4392" y="12433954"/>
              <a:ext cx="280032" cy="367888"/>
            </a:xfrm>
            <a:custGeom>
              <a:avLst/>
              <a:gdLst>
                <a:gd name="T0" fmla="*/ 223 w 224"/>
                <a:gd name="T1" fmla="*/ 293 h 294"/>
                <a:gd name="T2" fmla="*/ 0 w 224"/>
                <a:gd name="T3" fmla="*/ 293 h 294"/>
                <a:gd name="T4" fmla="*/ 0 w 224"/>
                <a:gd name="T5" fmla="*/ 0 h 294"/>
                <a:gd name="T6" fmla="*/ 223 w 224"/>
                <a:gd name="T7" fmla="*/ 0 h 294"/>
                <a:gd name="T8" fmla="*/ 223 w 224"/>
                <a:gd name="T9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94">
                  <a:moveTo>
                    <a:pt x="223" y="293"/>
                  </a:moveTo>
                  <a:lnTo>
                    <a:pt x="0" y="293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223" y="293"/>
                  </a:lnTo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123">
              <a:extLst>
                <a:ext uri="{FF2B5EF4-FFF2-40B4-BE49-F238E27FC236}">
                  <a16:creationId xmlns:a16="http://schemas.microsoft.com/office/drawing/2014/main" id="{4170E92A-08A3-CF46-9CA9-F55966E7F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8256" y="12642605"/>
              <a:ext cx="884025" cy="312980"/>
            </a:xfrm>
            <a:custGeom>
              <a:avLst/>
              <a:gdLst>
                <a:gd name="T0" fmla="*/ 707 w 708"/>
                <a:gd name="T1" fmla="*/ 252 h 253"/>
                <a:gd name="T2" fmla="*/ 0 w 708"/>
                <a:gd name="T3" fmla="*/ 252 h 253"/>
                <a:gd name="T4" fmla="*/ 0 w 708"/>
                <a:gd name="T5" fmla="*/ 252 h 253"/>
                <a:gd name="T6" fmla="*/ 100 w 708"/>
                <a:gd name="T7" fmla="*/ 134 h 253"/>
                <a:gd name="T8" fmla="*/ 100 w 708"/>
                <a:gd name="T9" fmla="*/ 134 h 253"/>
                <a:gd name="T10" fmla="*/ 241 w 708"/>
                <a:gd name="T11" fmla="*/ 99 h 253"/>
                <a:gd name="T12" fmla="*/ 241 w 708"/>
                <a:gd name="T13" fmla="*/ 99 h 253"/>
                <a:gd name="T14" fmla="*/ 340 w 708"/>
                <a:gd name="T15" fmla="*/ 7 h 253"/>
                <a:gd name="T16" fmla="*/ 340 w 708"/>
                <a:gd name="T17" fmla="*/ 7 h 253"/>
                <a:gd name="T18" fmla="*/ 368 w 708"/>
                <a:gd name="T19" fmla="*/ 0 h 253"/>
                <a:gd name="T20" fmla="*/ 386 w 708"/>
                <a:gd name="T21" fmla="*/ 0 h 253"/>
                <a:gd name="T22" fmla="*/ 386 w 708"/>
                <a:gd name="T23" fmla="*/ 0 h 253"/>
                <a:gd name="T24" fmla="*/ 442 w 708"/>
                <a:gd name="T25" fmla="*/ 54 h 253"/>
                <a:gd name="T26" fmla="*/ 442 w 708"/>
                <a:gd name="T27" fmla="*/ 64 h 253"/>
                <a:gd name="T28" fmla="*/ 615 w 708"/>
                <a:gd name="T29" fmla="*/ 22 h 253"/>
                <a:gd name="T30" fmla="*/ 615 w 708"/>
                <a:gd name="T31" fmla="*/ 22 h 253"/>
                <a:gd name="T32" fmla="*/ 707 w 708"/>
                <a:gd name="T33" fmla="*/ 93 h 253"/>
                <a:gd name="T34" fmla="*/ 707 w 708"/>
                <a:gd name="T35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8" h="253">
                  <a:moveTo>
                    <a:pt x="707" y="252"/>
                  </a:moveTo>
                  <a:lnTo>
                    <a:pt x="0" y="252"/>
                  </a:lnTo>
                  <a:lnTo>
                    <a:pt x="0" y="252"/>
                  </a:lnTo>
                  <a:cubicBezTo>
                    <a:pt x="4" y="192"/>
                    <a:pt x="31" y="143"/>
                    <a:pt x="100" y="134"/>
                  </a:cubicBezTo>
                  <a:lnTo>
                    <a:pt x="100" y="134"/>
                  </a:lnTo>
                  <a:cubicBezTo>
                    <a:pt x="137" y="129"/>
                    <a:pt x="211" y="112"/>
                    <a:pt x="241" y="99"/>
                  </a:cubicBezTo>
                  <a:lnTo>
                    <a:pt x="241" y="99"/>
                  </a:lnTo>
                  <a:cubicBezTo>
                    <a:pt x="291" y="77"/>
                    <a:pt x="307" y="27"/>
                    <a:pt x="340" y="7"/>
                  </a:cubicBezTo>
                  <a:lnTo>
                    <a:pt x="340" y="7"/>
                  </a:lnTo>
                  <a:cubicBezTo>
                    <a:pt x="349" y="2"/>
                    <a:pt x="358" y="0"/>
                    <a:pt x="368" y="0"/>
                  </a:cubicBezTo>
                  <a:lnTo>
                    <a:pt x="386" y="0"/>
                  </a:lnTo>
                  <a:lnTo>
                    <a:pt x="386" y="0"/>
                  </a:lnTo>
                  <a:cubicBezTo>
                    <a:pt x="416" y="0"/>
                    <a:pt x="441" y="23"/>
                    <a:pt x="442" y="54"/>
                  </a:cubicBezTo>
                  <a:lnTo>
                    <a:pt x="442" y="64"/>
                  </a:lnTo>
                  <a:lnTo>
                    <a:pt x="615" y="22"/>
                  </a:lnTo>
                  <a:lnTo>
                    <a:pt x="615" y="22"/>
                  </a:lnTo>
                  <a:cubicBezTo>
                    <a:pt x="662" y="11"/>
                    <a:pt x="707" y="45"/>
                    <a:pt x="707" y="93"/>
                  </a:cubicBezTo>
                  <a:lnTo>
                    <a:pt x="707" y="252"/>
                  </a:lnTo>
                </a:path>
              </a:pathLst>
            </a:custGeom>
            <a:solidFill>
              <a:srgbClr val="365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5BA6CEB-D676-A844-BDBA-0B6346610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3446" y="9293190"/>
              <a:ext cx="1152316" cy="2919885"/>
            </a:xfrm>
            <a:custGeom>
              <a:avLst/>
              <a:gdLst>
                <a:gd name="connsiteX0" fmla="*/ 163424 w 1152316"/>
                <a:gd name="connsiteY0" fmla="*/ 0 h 2919885"/>
                <a:gd name="connsiteX1" fmla="*/ 1008206 w 1152316"/>
                <a:gd name="connsiteY1" fmla="*/ 46051 h 2919885"/>
                <a:gd name="connsiteX2" fmla="*/ 517488 w 1152316"/>
                <a:gd name="connsiteY2" fmla="*/ 1636679 h 2919885"/>
                <a:gd name="connsiteX3" fmla="*/ 1152316 w 1152316"/>
                <a:gd name="connsiteY3" fmla="*/ 2705810 h 2919885"/>
                <a:gd name="connsiteX4" fmla="*/ 866580 w 1152316"/>
                <a:gd name="connsiteY4" fmla="*/ 2919885 h 2919885"/>
                <a:gd name="connsiteX5" fmla="*/ 87642 w 1152316"/>
                <a:gd name="connsiteY5" fmla="*/ 1807193 h 2919885"/>
                <a:gd name="connsiteX6" fmla="*/ 3164 w 1152316"/>
                <a:gd name="connsiteY6" fmla="*/ 1479857 h 29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316" h="2919885">
                  <a:moveTo>
                    <a:pt x="163424" y="0"/>
                  </a:moveTo>
                  <a:lnTo>
                    <a:pt x="1008206" y="46051"/>
                  </a:lnTo>
                  <a:lnTo>
                    <a:pt x="517488" y="1636679"/>
                  </a:lnTo>
                  <a:lnTo>
                    <a:pt x="1152316" y="2705810"/>
                  </a:lnTo>
                  <a:cubicBezTo>
                    <a:pt x="1137408" y="2919885"/>
                    <a:pt x="866580" y="2919885"/>
                    <a:pt x="866580" y="2919885"/>
                  </a:cubicBezTo>
                  <a:lnTo>
                    <a:pt x="87642" y="1807193"/>
                  </a:lnTo>
                  <a:cubicBezTo>
                    <a:pt x="20558" y="1712601"/>
                    <a:pt x="-10502" y="1595607"/>
                    <a:pt x="3164" y="1479857"/>
                  </a:cubicBezTo>
                  <a:close/>
                </a:path>
              </a:pathLst>
            </a:custGeom>
            <a:gradFill>
              <a:gsLst>
                <a:gs pos="96000">
                  <a:srgbClr val="D5E0EF"/>
                </a:gs>
                <a:gs pos="59000">
                  <a:srgbClr val="B9CEEC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D38EF67-B1BE-E647-961B-3F95186A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0248" y="9309665"/>
              <a:ext cx="842026" cy="3253733"/>
            </a:xfrm>
            <a:custGeom>
              <a:avLst/>
              <a:gdLst>
                <a:gd name="connsiteX0" fmla="*/ 0 w 842026"/>
                <a:gd name="connsiteY0" fmla="*/ 0 h 3253733"/>
                <a:gd name="connsiteX1" fmla="*/ 751248 w 842026"/>
                <a:gd name="connsiteY1" fmla="*/ 33628 h 3253733"/>
                <a:gd name="connsiteX2" fmla="*/ 688852 w 842026"/>
                <a:gd name="connsiteY2" fmla="*/ 898001 h 3253733"/>
                <a:gd name="connsiteX3" fmla="*/ 551580 w 842026"/>
                <a:gd name="connsiteY3" fmla="*/ 1901869 h 3253733"/>
                <a:gd name="connsiteX4" fmla="*/ 547836 w 842026"/>
                <a:gd name="connsiteY4" fmla="*/ 3198429 h 3253733"/>
                <a:gd name="connsiteX5" fmla="*/ 168470 w 842026"/>
                <a:gd name="connsiteY5" fmla="*/ 3182237 h 32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026" h="3253733">
                  <a:moveTo>
                    <a:pt x="0" y="0"/>
                  </a:moveTo>
                  <a:lnTo>
                    <a:pt x="751248" y="33628"/>
                  </a:lnTo>
                  <a:cubicBezTo>
                    <a:pt x="987104" y="536808"/>
                    <a:pt x="688852" y="898001"/>
                    <a:pt x="688852" y="898001"/>
                  </a:cubicBezTo>
                  <a:cubicBezTo>
                    <a:pt x="701330" y="1234285"/>
                    <a:pt x="551580" y="1901869"/>
                    <a:pt x="551580" y="1901869"/>
                  </a:cubicBezTo>
                  <a:lnTo>
                    <a:pt x="547836" y="3198429"/>
                  </a:lnTo>
                  <a:cubicBezTo>
                    <a:pt x="330700" y="3331696"/>
                    <a:pt x="168470" y="3182237"/>
                    <a:pt x="168470" y="3182237"/>
                  </a:cubicBezTo>
                  <a:close/>
                </a:path>
              </a:pathLst>
            </a:custGeom>
            <a:gradFill>
              <a:gsLst>
                <a:gs pos="65000">
                  <a:srgbClr val="D5E0EF"/>
                </a:gs>
                <a:gs pos="1000">
                  <a:srgbClr val="B9CEEC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126">
              <a:extLst>
                <a:ext uri="{FF2B5EF4-FFF2-40B4-BE49-F238E27FC236}">
                  <a16:creationId xmlns:a16="http://schemas.microsoft.com/office/drawing/2014/main" id="{3C983A08-4272-AB4A-9356-051DFC748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4591" y="7239615"/>
              <a:ext cx="1559400" cy="982863"/>
            </a:xfrm>
            <a:custGeom>
              <a:avLst/>
              <a:gdLst>
                <a:gd name="T0" fmla="*/ 1204 w 1253"/>
                <a:gd name="T1" fmla="*/ 162 h 790"/>
                <a:gd name="T2" fmla="*/ 556 w 1253"/>
                <a:gd name="T3" fmla="*/ 472 h 790"/>
                <a:gd name="T4" fmla="*/ 161 w 1253"/>
                <a:gd name="T5" fmla="*/ 0 h 790"/>
                <a:gd name="T6" fmla="*/ 0 w 1253"/>
                <a:gd name="T7" fmla="*/ 99 h 790"/>
                <a:gd name="T8" fmla="*/ 0 w 1253"/>
                <a:gd name="T9" fmla="*/ 99 h 790"/>
                <a:gd name="T10" fmla="*/ 496 w 1253"/>
                <a:gd name="T11" fmla="*/ 775 h 790"/>
                <a:gd name="T12" fmla="*/ 496 w 1253"/>
                <a:gd name="T13" fmla="*/ 775 h 790"/>
                <a:gd name="T14" fmla="*/ 1098 w 1253"/>
                <a:gd name="T15" fmla="*/ 652 h 790"/>
                <a:gd name="T16" fmla="*/ 1098 w 1253"/>
                <a:gd name="T17" fmla="*/ 652 h 790"/>
                <a:gd name="T18" fmla="*/ 1204 w 1253"/>
                <a:gd name="T19" fmla="*/ 162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3" h="790">
                  <a:moveTo>
                    <a:pt x="1204" y="162"/>
                  </a:moveTo>
                  <a:lnTo>
                    <a:pt x="556" y="472"/>
                  </a:lnTo>
                  <a:lnTo>
                    <a:pt x="161" y="0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99"/>
                    <a:pt x="394" y="765"/>
                    <a:pt x="496" y="775"/>
                  </a:cubicBezTo>
                  <a:lnTo>
                    <a:pt x="496" y="775"/>
                  </a:lnTo>
                  <a:cubicBezTo>
                    <a:pt x="647" y="789"/>
                    <a:pt x="1098" y="652"/>
                    <a:pt x="1098" y="652"/>
                  </a:cubicBezTo>
                  <a:lnTo>
                    <a:pt x="1098" y="652"/>
                  </a:lnTo>
                  <a:cubicBezTo>
                    <a:pt x="1098" y="652"/>
                    <a:pt x="1252" y="378"/>
                    <a:pt x="1204" y="162"/>
                  </a:cubicBezTo>
                </a:path>
              </a:pathLst>
            </a:custGeom>
            <a:solidFill>
              <a:srgbClr val="2C3A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127">
              <a:extLst>
                <a:ext uri="{FF2B5EF4-FFF2-40B4-BE49-F238E27FC236}">
                  <a16:creationId xmlns:a16="http://schemas.microsoft.com/office/drawing/2014/main" id="{D4B3D85A-03EA-E34C-9815-E0E488C78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850" y="6608168"/>
              <a:ext cx="301995" cy="307487"/>
            </a:xfrm>
            <a:custGeom>
              <a:avLst/>
              <a:gdLst>
                <a:gd name="T0" fmla="*/ 74 w 241"/>
                <a:gd name="T1" fmla="*/ 0 h 248"/>
                <a:gd name="T2" fmla="*/ 74 w 241"/>
                <a:gd name="T3" fmla="*/ 0 h 248"/>
                <a:gd name="T4" fmla="*/ 20 w 241"/>
                <a:gd name="T5" fmla="*/ 73 h 248"/>
                <a:gd name="T6" fmla="*/ 20 w 241"/>
                <a:gd name="T7" fmla="*/ 73 h 248"/>
                <a:gd name="T8" fmla="*/ 104 w 241"/>
                <a:gd name="T9" fmla="*/ 247 h 248"/>
                <a:gd name="T10" fmla="*/ 104 w 241"/>
                <a:gd name="T11" fmla="*/ 247 h 248"/>
                <a:gd name="T12" fmla="*/ 74 w 241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8">
                  <a:moveTo>
                    <a:pt x="74" y="0"/>
                  </a:moveTo>
                  <a:lnTo>
                    <a:pt x="74" y="0"/>
                  </a:lnTo>
                  <a:cubicBezTo>
                    <a:pt x="74" y="0"/>
                    <a:pt x="45" y="11"/>
                    <a:pt x="20" y="73"/>
                  </a:cubicBezTo>
                  <a:lnTo>
                    <a:pt x="20" y="73"/>
                  </a:lnTo>
                  <a:cubicBezTo>
                    <a:pt x="0" y="119"/>
                    <a:pt x="0" y="235"/>
                    <a:pt x="104" y="247"/>
                  </a:cubicBezTo>
                  <a:lnTo>
                    <a:pt x="104" y="247"/>
                  </a:lnTo>
                  <a:cubicBezTo>
                    <a:pt x="104" y="247"/>
                    <a:pt x="240" y="4"/>
                    <a:pt x="74" y="0"/>
                  </a:cubicBezTo>
                </a:path>
              </a:pathLst>
            </a:custGeom>
            <a:solidFill>
              <a:srgbClr val="EE77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8B4C858-790E-B748-86B8-DC4E44789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228" y="7416710"/>
              <a:ext cx="1165734" cy="2028015"/>
            </a:xfrm>
            <a:custGeom>
              <a:avLst/>
              <a:gdLst>
                <a:gd name="connsiteX0" fmla="*/ 464744 w 1165734"/>
                <a:gd name="connsiteY0" fmla="*/ 561 h 2028015"/>
                <a:gd name="connsiteX1" fmla="*/ 1165734 w 1165734"/>
                <a:gd name="connsiteY1" fmla="*/ 145483 h 2028015"/>
                <a:gd name="connsiteX2" fmla="*/ 943274 w 1165734"/>
                <a:gd name="connsiteY2" fmla="*/ 1309212 h 2028015"/>
                <a:gd name="connsiteX3" fmla="*/ 986772 w 1165734"/>
                <a:gd name="connsiteY3" fmla="*/ 1921571 h 2028015"/>
                <a:gd name="connsiteX4" fmla="*/ 0 w 1165734"/>
                <a:gd name="connsiteY4" fmla="*/ 1875519 h 2028015"/>
                <a:gd name="connsiteX5" fmla="*/ 187662 w 1165734"/>
                <a:gd name="connsiteY5" fmla="*/ 1243247 h 2028015"/>
                <a:gd name="connsiteX6" fmla="*/ 181448 w 1165734"/>
                <a:gd name="connsiteY6" fmla="*/ 928356 h 2028015"/>
                <a:gd name="connsiteX7" fmla="*/ 58412 w 1165734"/>
                <a:gd name="connsiteY7" fmla="*/ 556211 h 2028015"/>
                <a:gd name="connsiteX8" fmla="*/ 311940 w 1165734"/>
                <a:gd name="connsiteY8" fmla="*/ 42179 h 2028015"/>
                <a:gd name="connsiteX9" fmla="*/ 464744 w 1165734"/>
                <a:gd name="connsiteY9" fmla="*/ 561 h 202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5734" h="2028015">
                  <a:moveTo>
                    <a:pt x="464744" y="561"/>
                  </a:moveTo>
                  <a:cubicBezTo>
                    <a:pt x="711340" y="10363"/>
                    <a:pt x="1165734" y="145483"/>
                    <a:pt x="1165734" y="145483"/>
                  </a:cubicBezTo>
                  <a:lnTo>
                    <a:pt x="943274" y="1309212"/>
                  </a:lnTo>
                  <a:lnTo>
                    <a:pt x="986772" y="1921571"/>
                  </a:lnTo>
                  <a:cubicBezTo>
                    <a:pt x="479716" y="2171741"/>
                    <a:pt x="33556" y="1906635"/>
                    <a:pt x="0" y="1875519"/>
                  </a:cubicBezTo>
                  <a:lnTo>
                    <a:pt x="187662" y="1243247"/>
                  </a:lnTo>
                  <a:lnTo>
                    <a:pt x="181448" y="928356"/>
                  </a:lnTo>
                  <a:cubicBezTo>
                    <a:pt x="34798" y="873592"/>
                    <a:pt x="-41012" y="756597"/>
                    <a:pt x="58412" y="556211"/>
                  </a:cubicBezTo>
                  <a:cubicBezTo>
                    <a:pt x="159078" y="354581"/>
                    <a:pt x="262228" y="191534"/>
                    <a:pt x="311940" y="42179"/>
                  </a:cubicBezTo>
                  <a:cubicBezTo>
                    <a:pt x="323436" y="7951"/>
                    <a:pt x="382546" y="-2706"/>
                    <a:pt x="464744" y="561"/>
                  </a:cubicBezTo>
                  <a:close/>
                </a:path>
              </a:pathLst>
            </a:custGeom>
            <a:gradFill>
              <a:gsLst>
                <a:gs pos="36000">
                  <a:srgbClr val="181A4C"/>
                </a:gs>
                <a:gs pos="84000">
                  <a:srgbClr val="2C3A74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129">
              <a:extLst>
                <a:ext uri="{FF2B5EF4-FFF2-40B4-BE49-F238E27FC236}">
                  <a16:creationId xmlns:a16="http://schemas.microsoft.com/office/drawing/2014/main" id="{D5083700-42FE-994E-BDB4-A626A0730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0285" y="9375554"/>
              <a:ext cx="554574" cy="241597"/>
            </a:xfrm>
            <a:custGeom>
              <a:avLst/>
              <a:gdLst>
                <a:gd name="T0" fmla="*/ 341 w 444"/>
                <a:gd name="T1" fmla="*/ 0 h 192"/>
                <a:gd name="T2" fmla="*/ 315 w 444"/>
                <a:gd name="T3" fmla="*/ 36 h 192"/>
                <a:gd name="T4" fmla="*/ 216 w 444"/>
                <a:gd name="T5" fmla="*/ 7 h 192"/>
                <a:gd name="T6" fmla="*/ 105 w 444"/>
                <a:gd name="T7" fmla="*/ 15 h 192"/>
                <a:gd name="T8" fmla="*/ 16 w 444"/>
                <a:gd name="T9" fmla="*/ 55 h 192"/>
                <a:gd name="T10" fmla="*/ 16 w 444"/>
                <a:gd name="T11" fmla="*/ 55 h 192"/>
                <a:gd name="T12" fmla="*/ 29 w 444"/>
                <a:gd name="T13" fmla="*/ 76 h 192"/>
                <a:gd name="T14" fmla="*/ 0 w 444"/>
                <a:gd name="T15" fmla="*/ 94 h 192"/>
                <a:gd name="T16" fmla="*/ 0 w 444"/>
                <a:gd name="T17" fmla="*/ 94 h 192"/>
                <a:gd name="T18" fmla="*/ 47 w 444"/>
                <a:gd name="T19" fmla="*/ 110 h 192"/>
                <a:gd name="T20" fmla="*/ 20 w 444"/>
                <a:gd name="T21" fmla="*/ 129 h 192"/>
                <a:gd name="T22" fmla="*/ 20 w 444"/>
                <a:gd name="T23" fmla="*/ 129 h 192"/>
                <a:gd name="T24" fmla="*/ 88 w 444"/>
                <a:gd name="T25" fmla="*/ 135 h 192"/>
                <a:gd name="T26" fmla="*/ 71 w 444"/>
                <a:gd name="T27" fmla="*/ 156 h 192"/>
                <a:gd name="T28" fmla="*/ 71 w 444"/>
                <a:gd name="T29" fmla="*/ 156 h 192"/>
                <a:gd name="T30" fmla="*/ 154 w 444"/>
                <a:gd name="T31" fmla="*/ 145 h 192"/>
                <a:gd name="T32" fmla="*/ 202 w 444"/>
                <a:gd name="T33" fmla="*/ 141 h 192"/>
                <a:gd name="T34" fmla="*/ 202 w 444"/>
                <a:gd name="T35" fmla="*/ 141 h 192"/>
                <a:gd name="T36" fmla="*/ 314 w 444"/>
                <a:gd name="T37" fmla="*/ 185 h 192"/>
                <a:gd name="T38" fmla="*/ 314 w 444"/>
                <a:gd name="T39" fmla="*/ 185 h 192"/>
                <a:gd name="T40" fmla="*/ 403 w 444"/>
                <a:gd name="T41" fmla="*/ 117 h 192"/>
                <a:gd name="T42" fmla="*/ 443 w 444"/>
                <a:gd name="T43" fmla="*/ 59 h 192"/>
                <a:gd name="T44" fmla="*/ 341 w 444"/>
                <a:gd name="T4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192">
                  <a:moveTo>
                    <a:pt x="341" y="0"/>
                  </a:moveTo>
                  <a:lnTo>
                    <a:pt x="315" y="36"/>
                  </a:lnTo>
                  <a:lnTo>
                    <a:pt x="216" y="7"/>
                  </a:lnTo>
                  <a:lnTo>
                    <a:pt x="105" y="15"/>
                  </a:lnTo>
                  <a:lnTo>
                    <a:pt x="16" y="55"/>
                  </a:lnTo>
                  <a:lnTo>
                    <a:pt x="16" y="55"/>
                  </a:lnTo>
                  <a:cubicBezTo>
                    <a:pt x="16" y="70"/>
                    <a:pt x="29" y="76"/>
                    <a:pt x="29" y="76"/>
                  </a:cubicBezTo>
                  <a:lnTo>
                    <a:pt x="0" y="94"/>
                  </a:lnTo>
                  <a:lnTo>
                    <a:pt x="0" y="94"/>
                  </a:lnTo>
                  <a:cubicBezTo>
                    <a:pt x="0" y="94"/>
                    <a:pt x="11" y="115"/>
                    <a:pt x="47" y="110"/>
                  </a:cubicBezTo>
                  <a:lnTo>
                    <a:pt x="20" y="129"/>
                  </a:lnTo>
                  <a:lnTo>
                    <a:pt x="20" y="129"/>
                  </a:lnTo>
                  <a:cubicBezTo>
                    <a:pt x="20" y="129"/>
                    <a:pt x="40" y="163"/>
                    <a:pt x="88" y="135"/>
                  </a:cubicBezTo>
                  <a:lnTo>
                    <a:pt x="71" y="156"/>
                  </a:lnTo>
                  <a:lnTo>
                    <a:pt x="71" y="156"/>
                  </a:lnTo>
                  <a:cubicBezTo>
                    <a:pt x="71" y="156"/>
                    <a:pt x="88" y="186"/>
                    <a:pt x="154" y="145"/>
                  </a:cubicBezTo>
                  <a:lnTo>
                    <a:pt x="202" y="141"/>
                  </a:lnTo>
                  <a:lnTo>
                    <a:pt x="202" y="141"/>
                  </a:lnTo>
                  <a:cubicBezTo>
                    <a:pt x="202" y="141"/>
                    <a:pt x="248" y="191"/>
                    <a:pt x="314" y="185"/>
                  </a:cubicBezTo>
                  <a:lnTo>
                    <a:pt x="314" y="185"/>
                  </a:lnTo>
                  <a:cubicBezTo>
                    <a:pt x="379" y="180"/>
                    <a:pt x="403" y="117"/>
                    <a:pt x="403" y="117"/>
                  </a:cubicBezTo>
                  <a:lnTo>
                    <a:pt x="443" y="59"/>
                  </a:lnTo>
                  <a:lnTo>
                    <a:pt x="341" y="0"/>
                  </a:lnTo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EEE95A2-5F8C-CE4C-B283-FBF7D33A5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5773" y="6976366"/>
              <a:ext cx="274080" cy="261345"/>
            </a:xfrm>
            <a:custGeom>
              <a:avLst/>
              <a:gdLst>
                <a:gd name="connsiteX0" fmla="*/ 74138 w 274080"/>
                <a:gd name="connsiteY0" fmla="*/ 109 h 261345"/>
                <a:gd name="connsiteX1" fmla="*/ 159306 w 274080"/>
                <a:gd name="connsiteY1" fmla="*/ 10246 h 261345"/>
                <a:gd name="connsiteX2" fmla="*/ 273890 w 274080"/>
                <a:gd name="connsiteY2" fmla="*/ 72335 h 261345"/>
                <a:gd name="connsiteX3" fmla="*/ 261666 w 274080"/>
                <a:gd name="connsiteY3" fmla="*/ 86511 h 261345"/>
                <a:gd name="connsiteX4" fmla="*/ 241492 w 274080"/>
                <a:gd name="connsiteY4" fmla="*/ 92217 h 261345"/>
                <a:gd name="connsiteX5" fmla="*/ 261214 w 274080"/>
                <a:gd name="connsiteY5" fmla="*/ 106354 h 261345"/>
                <a:gd name="connsiteX6" fmla="*/ 268320 w 274080"/>
                <a:gd name="connsiteY6" fmla="*/ 123352 h 261345"/>
                <a:gd name="connsiteX7" fmla="*/ 226666 w 274080"/>
                <a:gd name="connsiteY7" fmla="*/ 144189 h 261345"/>
                <a:gd name="connsiteX8" fmla="*/ 211286 w 274080"/>
                <a:gd name="connsiteY8" fmla="*/ 144643 h 261345"/>
                <a:gd name="connsiteX9" fmla="*/ 221588 w 274080"/>
                <a:gd name="connsiteY9" fmla="*/ 149049 h 261345"/>
                <a:gd name="connsiteX10" fmla="*/ 251928 w 274080"/>
                <a:gd name="connsiteY10" fmla="*/ 183420 h 261345"/>
                <a:gd name="connsiteX11" fmla="*/ 239896 w 274080"/>
                <a:gd name="connsiteY11" fmla="*/ 196864 h 261345"/>
                <a:gd name="connsiteX12" fmla="*/ 212440 w 274080"/>
                <a:gd name="connsiteY12" fmla="*/ 204377 h 261345"/>
                <a:gd name="connsiteX13" fmla="*/ 234152 w 274080"/>
                <a:gd name="connsiteY13" fmla="*/ 220608 h 261345"/>
                <a:gd name="connsiteX14" fmla="*/ 240948 w 274080"/>
                <a:gd name="connsiteY14" fmla="*/ 238328 h 261345"/>
                <a:gd name="connsiteX15" fmla="*/ 112810 w 274080"/>
                <a:gd name="connsiteY15" fmla="*/ 256068 h 261345"/>
                <a:gd name="connsiteX16" fmla="*/ 690 w 274080"/>
                <a:gd name="connsiteY16" fmla="*/ 192711 h 261345"/>
                <a:gd name="connsiteX17" fmla="*/ 13762 w 274080"/>
                <a:gd name="connsiteY17" fmla="*/ 171784 h 261345"/>
                <a:gd name="connsiteX18" fmla="*/ 25336 w 274080"/>
                <a:gd name="connsiteY18" fmla="*/ 168950 h 261345"/>
                <a:gd name="connsiteX19" fmla="*/ 16386 w 274080"/>
                <a:gd name="connsiteY19" fmla="*/ 162829 h 261345"/>
                <a:gd name="connsiteX20" fmla="*/ 10438 w 274080"/>
                <a:gd name="connsiteY20" fmla="*/ 137803 h 261345"/>
                <a:gd name="connsiteX21" fmla="*/ 24222 w 274080"/>
                <a:gd name="connsiteY21" fmla="*/ 116697 h 261345"/>
                <a:gd name="connsiteX22" fmla="*/ 42358 w 274080"/>
                <a:gd name="connsiteY22" fmla="*/ 112124 h 261345"/>
                <a:gd name="connsiteX23" fmla="*/ 28100 w 274080"/>
                <a:gd name="connsiteY23" fmla="*/ 102457 h 261345"/>
                <a:gd name="connsiteX24" fmla="*/ 22776 w 274080"/>
                <a:gd name="connsiteY24" fmla="*/ 78233 h 261345"/>
                <a:gd name="connsiteX25" fmla="*/ 36774 w 274080"/>
                <a:gd name="connsiteY25" fmla="*/ 57005 h 261345"/>
                <a:gd name="connsiteX26" fmla="*/ 42664 w 274080"/>
                <a:gd name="connsiteY26" fmla="*/ 55626 h 261345"/>
                <a:gd name="connsiteX27" fmla="*/ 38156 w 274080"/>
                <a:gd name="connsiteY27" fmla="*/ 52477 h 261345"/>
                <a:gd name="connsiteX28" fmla="*/ 32400 w 274080"/>
                <a:gd name="connsiteY28" fmla="*/ 27986 h 261345"/>
                <a:gd name="connsiteX29" fmla="*/ 74138 w 274080"/>
                <a:gd name="connsiteY29" fmla="*/ 109 h 26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4080" h="261345">
                  <a:moveTo>
                    <a:pt x="74138" y="109"/>
                  </a:moveTo>
                  <a:cubicBezTo>
                    <a:pt x="96778" y="-841"/>
                    <a:pt x="126656" y="4544"/>
                    <a:pt x="159306" y="10246"/>
                  </a:cubicBezTo>
                  <a:cubicBezTo>
                    <a:pt x="227072" y="22917"/>
                    <a:pt x="277586" y="50794"/>
                    <a:pt x="273890" y="72335"/>
                  </a:cubicBezTo>
                  <a:cubicBezTo>
                    <a:pt x="272966" y="78037"/>
                    <a:pt x="268654" y="82789"/>
                    <a:pt x="261666" y="86511"/>
                  </a:cubicBezTo>
                  <a:lnTo>
                    <a:pt x="241492" y="92217"/>
                  </a:lnTo>
                  <a:lnTo>
                    <a:pt x="261214" y="106354"/>
                  </a:lnTo>
                  <a:cubicBezTo>
                    <a:pt x="266676" y="112229"/>
                    <a:pt x="269260" y="118026"/>
                    <a:pt x="268320" y="123352"/>
                  </a:cubicBezTo>
                  <a:cubicBezTo>
                    <a:pt x="265814" y="134006"/>
                    <a:pt x="250154" y="141212"/>
                    <a:pt x="226666" y="144189"/>
                  </a:cubicBezTo>
                  <a:lnTo>
                    <a:pt x="211286" y="144643"/>
                  </a:lnTo>
                  <a:lnTo>
                    <a:pt x="221588" y="149049"/>
                  </a:lnTo>
                  <a:cubicBezTo>
                    <a:pt x="242070" y="160295"/>
                    <a:pt x="253776" y="172650"/>
                    <a:pt x="251928" y="183420"/>
                  </a:cubicBezTo>
                  <a:cubicBezTo>
                    <a:pt x="251004" y="188806"/>
                    <a:pt x="246768" y="193320"/>
                    <a:pt x="239896" y="196864"/>
                  </a:cubicBezTo>
                  <a:lnTo>
                    <a:pt x="212440" y="204377"/>
                  </a:lnTo>
                  <a:lnTo>
                    <a:pt x="234152" y="220608"/>
                  </a:lnTo>
                  <a:cubicBezTo>
                    <a:pt x="239408" y="226607"/>
                    <a:pt x="241872" y="232626"/>
                    <a:pt x="240948" y="238328"/>
                  </a:cubicBezTo>
                  <a:cubicBezTo>
                    <a:pt x="237252" y="259869"/>
                    <a:pt x="180576" y="267472"/>
                    <a:pt x="112810" y="256068"/>
                  </a:cubicBezTo>
                  <a:cubicBezTo>
                    <a:pt x="46276" y="243397"/>
                    <a:pt x="-6702" y="233260"/>
                    <a:pt x="690" y="192711"/>
                  </a:cubicBezTo>
                  <a:cubicBezTo>
                    <a:pt x="2230" y="182891"/>
                    <a:pt x="6774" y="176159"/>
                    <a:pt x="13762" y="171784"/>
                  </a:cubicBezTo>
                  <a:lnTo>
                    <a:pt x="25336" y="168950"/>
                  </a:lnTo>
                  <a:lnTo>
                    <a:pt x="16386" y="162829"/>
                  </a:lnTo>
                  <a:cubicBezTo>
                    <a:pt x="11132" y="156098"/>
                    <a:pt x="8898" y="147940"/>
                    <a:pt x="10438" y="137803"/>
                  </a:cubicBezTo>
                  <a:cubicBezTo>
                    <a:pt x="12286" y="127983"/>
                    <a:pt x="17060" y="121172"/>
                    <a:pt x="24222" y="116697"/>
                  </a:cubicBezTo>
                  <a:lnTo>
                    <a:pt x="42358" y="112124"/>
                  </a:lnTo>
                  <a:lnTo>
                    <a:pt x="28100" y="102457"/>
                  </a:lnTo>
                  <a:cubicBezTo>
                    <a:pt x="22932" y="95858"/>
                    <a:pt x="20898" y="87946"/>
                    <a:pt x="22776" y="78233"/>
                  </a:cubicBezTo>
                  <a:cubicBezTo>
                    <a:pt x="24656" y="68206"/>
                    <a:pt x="29512" y="61391"/>
                    <a:pt x="36774" y="57005"/>
                  </a:cubicBezTo>
                  <a:lnTo>
                    <a:pt x="42664" y="55626"/>
                  </a:lnTo>
                  <a:lnTo>
                    <a:pt x="38156" y="52477"/>
                  </a:lnTo>
                  <a:cubicBezTo>
                    <a:pt x="33016" y="45805"/>
                    <a:pt x="30860" y="37806"/>
                    <a:pt x="32400" y="27986"/>
                  </a:cubicBezTo>
                  <a:cubicBezTo>
                    <a:pt x="36098" y="8345"/>
                    <a:pt x="51498" y="1059"/>
                    <a:pt x="74138" y="109"/>
                  </a:cubicBezTo>
                  <a:close/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134">
              <a:extLst>
                <a:ext uri="{FF2B5EF4-FFF2-40B4-BE49-F238E27FC236}">
                  <a16:creationId xmlns:a16="http://schemas.microsoft.com/office/drawing/2014/main" id="{9EC0632F-991B-C84A-9AFA-B03A270D9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1266" y="7113326"/>
              <a:ext cx="285524" cy="658901"/>
            </a:xfrm>
            <a:custGeom>
              <a:avLst/>
              <a:gdLst>
                <a:gd name="T0" fmla="*/ 0 w 231"/>
                <a:gd name="T1" fmla="*/ 0 h 531"/>
                <a:gd name="T2" fmla="*/ 0 w 231"/>
                <a:gd name="T3" fmla="*/ 283 h 531"/>
                <a:gd name="T4" fmla="*/ 0 w 231"/>
                <a:gd name="T5" fmla="*/ 283 h 531"/>
                <a:gd name="T6" fmla="*/ 230 w 231"/>
                <a:gd name="T7" fmla="*/ 296 h 531"/>
                <a:gd name="T8" fmla="*/ 230 w 231"/>
                <a:gd name="T9" fmla="*/ 0 h 531"/>
                <a:gd name="T10" fmla="*/ 0 w 231"/>
                <a:gd name="T11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531">
                  <a:moveTo>
                    <a:pt x="0" y="0"/>
                  </a:moveTo>
                  <a:lnTo>
                    <a:pt x="0" y="283"/>
                  </a:lnTo>
                  <a:lnTo>
                    <a:pt x="0" y="283"/>
                  </a:lnTo>
                  <a:cubicBezTo>
                    <a:pt x="0" y="283"/>
                    <a:pt x="6" y="530"/>
                    <a:pt x="230" y="296"/>
                  </a:cubicBez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135">
              <a:extLst>
                <a:ext uri="{FF2B5EF4-FFF2-40B4-BE49-F238E27FC236}">
                  <a16:creationId xmlns:a16="http://schemas.microsoft.com/office/drawing/2014/main" id="{4DA8450D-3979-034D-A25B-BEC2676D4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1266" y="7113326"/>
              <a:ext cx="285524" cy="307487"/>
            </a:xfrm>
            <a:custGeom>
              <a:avLst/>
              <a:gdLst>
                <a:gd name="T0" fmla="*/ 0 w 231"/>
                <a:gd name="T1" fmla="*/ 0 h 245"/>
                <a:gd name="T2" fmla="*/ 0 w 231"/>
                <a:gd name="T3" fmla="*/ 185 h 245"/>
                <a:gd name="T4" fmla="*/ 0 w 231"/>
                <a:gd name="T5" fmla="*/ 185 h 245"/>
                <a:gd name="T6" fmla="*/ 230 w 231"/>
                <a:gd name="T7" fmla="*/ 138 h 245"/>
                <a:gd name="T8" fmla="*/ 230 w 231"/>
                <a:gd name="T9" fmla="*/ 0 h 245"/>
                <a:gd name="T10" fmla="*/ 0 w 231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245">
                  <a:moveTo>
                    <a:pt x="0" y="0"/>
                  </a:moveTo>
                  <a:lnTo>
                    <a:pt x="0" y="185"/>
                  </a:lnTo>
                  <a:lnTo>
                    <a:pt x="0" y="185"/>
                  </a:lnTo>
                  <a:cubicBezTo>
                    <a:pt x="30" y="225"/>
                    <a:pt x="94" y="244"/>
                    <a:pt x="230" y="138"/>
                  </a:cubicBez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rgbClr val="F5B5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136">
              <a:extLst>
                <a:ext uri="{FF2B5EF4-FFF2-40B4-BE49-F238E27FC236}">
                  <a16:creationId xmlns:a16="http://schemas.microsoft.com/office/drawing/2014/main" id="{5F379EBC-535E-1448-903B-6A70DC01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4644" y="7563575"/>
              <a:ext cx="845591" cy="1932777"/>
            </a:xfrm>
            <a:custGeom>
              <a:avLst/>
              <a:gdLst>
                <a:gd name="T0" fmla="*/ 209 w 681"/>
                <a:gd name="T1" fmla="*/ 0 h 1551"/>
                <a:gd name="T2" fmla="*/ 209 w 681"/>
                <a:gd name="T3" fmla="*/ 0 h 1551"/>
                <a:gd name="T4" fmla="*/ 653 w 681"/>
                <a:gd name="T5" fmla="*/ 672 h 1551"/>
                <a:gd name="T6" fmla="*/ 653 w 681"/>
                <a:gd name="T7" fmla="*/ 672 h 1551"/>
                <a:gd name="T8" fmla="*/ 628 w 681"/>
                <a:gd name="T9" fmla="*/ 873 h 1551"/>
                <a:gd name="T10" fmla="*/ 138 w 681"/>
                <a:gd name="T11" fmla="*/ 1550 h 1551"/>
                <a:gd name="T12" fmla="*/ 0 w 681"/>
                <a:gd name="T13" fmla="*/ 1461 h 1551"/>
                <a:gd name="T14" fmla="*/ 393 w 681"/>
                <a:gd name="T15" fmla="*/ 729 h 1551"/>
                <a:gd name="T16" fmla="*/ 134 w 681"/>
                <a:gd name="T17" fmla="*/ 394 h 1551"/>
                <a:gd name="T18" fmla="*/ 209 w 681"/>
                <a:gd name="T1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551">
                  <a:moveTo>
                    <a:pt x="209" y="0"/>
                  </a:moveTo>
                  <a:lnTo>
                    <a:pt x="209" y="0"/>
                  </a:lnTo>
                  <a:cubicBezTo>
                    <a:pt x="209" y="0"/>
                    <a:pt x="423" y="106"/>
                    <a:pt x="653" y="672"/>
                  </a:cubicBezTo>
                  <a:lnTo>
                    <a:pt x="653" y="672"/>
                  </a:lnTo>
                  <a:cubicBezTo>
                    <a:pt x="680" y="739"/>
                    <a:pt x="670" y="815"/>
                    <a:pt x="628" y="873"/>
                  </a:cubicBezTo>
                  <a:lnTo>
                    <a:pt x="138" y="1550"/>
                  </a:lnTo>
                  <a:lnTo>
                    <a:pt x="0" y="1461"/>
                  </a:lnTo>
                  <a:lnTo>
                    <a:pt x="393" y="729"/>
                  </a:lnTo>
                  <a:lnTo>
                    <a:pt x="134" y="394"/>
                  </a:lnTo>
                  <a:lnTo>
                    <a:pt x="209" y="0"/>
                  </a:lnTo>
                </a:path>
              </a:pathLst>
            </a:custGeom>
            <a:solidFill>
              <a:srgbClr val="2C3A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137">
              <a:extLst>
                <a:ext uri="{FF2B5EF4-FFF2-40B4-BE49-F238E27FC236}">
                  <a16:creationId xmlns:a16="http://schemas.microsoft.com/office/drawing/2014/main" id="{E9CE4CCF-C187-8A4D-B84D-5633DE0F0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7706" y="6525806"/>
              <a:ext cx="582030" cy="785192"/>
            </a:xfrm>
            <a:custGeom>
              <a:avLst/>
              <a:gdLst>
                <a:gd name="T0" fmla="*/ 467 w 468"/>
                <a:gd name="T1" fmla="*/ 248 h 630"/>
                <a:gd name="T2" fmla="*/ 467 w 468"/>
                <a:gd name="T3" fmla="*/ 248 h 630"/>
                <a:gd name="T4" fmla="*/ 189 w 468"/>
                <a:gd name="T5" fmla="*/ 629 h 630"/>
                <a:gd name="T6" fmla="*/ 189 w 468"/>
                <a:gd name="T7" fmla="*/ 629 h 630"/>
                <a:gd name="T8" fmla="*/ 8 w 468"/>
                <a:gd name="T9" fmla="*/ 248 h 630"/>
                <a:gd name="T10" fmla="*/ 8 w 468"/>
                <a:gd name="T11" fmla="*/ 248 h 630"/>
                <a:gd name="T12" fmla="*/ 219 w 468"/>
                <a:gd name="T13" fmla="*/ 0 h 630"/>
                <a:gd name="T14" fmla="*/ 219 w 468"/>
                <a:gd name="T15" fmla="*/ 0 h 630"/>
                <a:gd name="T16" fmla="*/ 467 w 468"/>
                <a:gd name="T17" fmla="*/ 24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630">
                  <a:moveTo>
                    <a:pt x="467" y="248"/>
                  </a:moveTo>
                  <a:lnTo>
                    <a:pt x="467" y="248"/>
                  </a:lnTo>
                  <a:cubicBezTo>
                    <a:pt x="467" y="383"/>
                    <a:pt x="378" y="629"/>
                    <a:pt x="189" y="629"/>
                  </a:cubicBezTo>
                  <a:lnTo>
                    <a:pt x="189" y="629"/>
                  </a:lnTo>
                  <a:cubicBezTo>
                    <a:pt x="0" y="629"/>
                    <a:pt x="8" y="383"/>
                    <a:pt x="8" y="248"/>
                  </a:cubicBezTo>
                  <a:lnTo>
                    <a:pt x="8" y="248"/>
                  </a:lnTo>
                  <a:cubicBezTo>
                    <a:pt x="8" y="111"/>
                    <a:pt x="83" y="0"/>
                    <a:pt x="219" y="0"/>
                  </a:cubicBezTo>
                  <a:lnTo>
                    <a:pt x="219" y="0"/>
                  </a:lnTo>
                  <a:cubicBezTo>
                    <a:pt x="356" y="0"/>
                    <a:pt x="467" y="111"/>
                    <a:pt x="467" y="248"/>
                  </a:cubicBezTo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138">
              <a:extLst>
                <a:ext uri="{FF2B5EF4-FFF2-40B4-BE49-F238E27FC236}">
                  <a16:creationId xmlns:a16="http://schemas.microsoft.com/office/drawing/2014/main" id="{0EC732B6-AB3F-3841-A22C-4C4605100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6724" y="6163410"/>
              <a:ext cx="1471547" cy="1993179"/>
            </a:xfrm>
            <a:custGeom>
              <a:avLst/>
              <a:gdLst>
                <a:gd name="T0" fmla="*/ 6 w 1180"/>
                <a:gd name="T1" fmla="*/ 422 h 1602"/>
                <a:gd name="T2" fmla="*/ 6 w 1180"/>
                <a:gd name="T3" fmla="*/ 422 h 1602"/>
                <a:gd name="T4" fmla="*/ 385 w 1180"/>
                <a:gd name="T5" fmla="*/ 670 h 1602"/>
                <a:gd name="T6" fmla="*/ 385 w 1180"/>
                <a:gd name="T7" fmla="*/ 670 h 1602"/>
                <a:gd name="T8" fmla="*/ 430 w 1180"/>
                <a:gd name="T9" fmla="*/ 850 h 1602"/>
                <a:gd name="T10" fmla="*/ 430 w 1180"/>
                <a:gd name="T11" fmla="*/ 850 h 1602"/>
                <a:gd name="T12" fmla="*/ 423 w 1180"/>
                <a:gd name="T13" fmla="*/ 1029 h 1602"/>
                <a:gd name="T14" fmla="*/ 423 w 1180"/>
                <a:gd name="T15" fmla="*/ 1029 h 1602"/>
                <a:gd name="T16" fmla="*/ 733 w 1180"/>
                <a:gd name="T17" fmla="*/ 1139 h 1602"/>
                <a:gd name="T18" fmla="*/ 733 w 1180"/>
                <a:gd name="T19" fmla="*/ 1139 h 1602"/>
                <a:gd name="T20" fmla="*/ 1089 w 1180"/>
                <a:gd name="T21" fmla="*/ 1601 h 1602"/>
                <a:gd name="T22" fmla="*/ 1089 w 1180"/>
                <a:gd name="T23" fmla="*/ 1601 h 1602"/>
                <a:gd name="T24" fmla="*/ 1021 w 1180"/>
                <a:gd name="T25" fmla="*/ 1237 h 1602"/>
                <a:gd name="T26" fmla="*/ 1021 w 1180"/>
                <a:gd name="T27" fmla="*/ 1237 h 1602"/>
                <a:gd name="T28" fmla="*/ 927 w 1180"/>
                <a:gd name="T29" fmla="*/ 808 h 1602"/>
                <a:gd name="T30" fmla="*/ 927 w 1180"/>
                <a:gd name="T31" fmla="*/ 808 h 1602"/>
                <a:gd name="T32" fmla="*/ 675 w 1180"/>
                <a:gd name="T33" fmla="*/ 510 h 1602"/>
                <a:gd name="T34" fmla="*/ 675 w 1180"/>
                <a:gd name="T35" fmla="*/ 510 h 1602"/>
                <a:gd name="T36" fmla="*/ 142 w 1180"/>
                <a:gd name="T37" fmla="*/ 279 h 1602"/>
                <a:gd name="T38" fmla="*/ 142 w 1180"/>
                <a:gd name="T39" fmla="*/ 279 h 1602"/>
                <a:gd name="T40" fmla="*/ 6 w 1180"/>
                <a:gd name="T41" fmla="*/ 42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0" h="1602">
                  <a:moveTo>
                    <a:pt x="6" y="422"/>
                  </a:moveTo>
                  <a:lnTo>
                    <a:pt x="6" y="422"/>
                  </a:lnTo>
                  <a:cubicBezTo>
                    <a:pt x="9" y="519"/>
                    <a:pt x="89" y="673"/>
                    <a:pt x="385" y="670"/>
                  </a:cubicBezTo>
                  <a:lnTo>
                    <a:pt x="385" y="670"/>
                  </a:lnTo>
                  <a:cubicBezTo>
                    <a:pt x="385" y="670"/>
                    <a:pt x="377" y="753"/>
                    <a:pt x="430" y="850"/>
                  </a:cubicBezTo>
                  <a:lnTo>
                    <a:pt x="430" y="850"/>
                  </a:lnTo>
                  <a:cubicBezTo>
                    <a:pt x="473" y="929"/>
                    <a:pt x="404" y="959"/>
                    <a:pt x="423" y="1029"/>
                  </a:cubicBezTo>
                  <a:lnTo>
                    <a:pt x="423" y="1029"/>
                  </a:lnTo>
                  <a:cubicBezTo>
                    <a:pt x="452" y="1137"/>
                    <a:pt x="641" y="1090"/>
                    <a:pt x="733" y="1139"/>
                  </a:cubicBezTo>
                  <a:lnTo>
                    <a:pt x="733" y="1139"/>
                  </a:lnTo>
                  <a:cubicBezTo>
                    <a:pt x="951" y="1251"/>
                    <a:pt x="828" y="1415"/>
                    <a:pt x="1089" y="1601"/>
                  </a:cubicBezTo>
                  <a:lnTo>
                    <a:pt x="1089" y="1601"/>
                  </a:lnTo>
                  <a:cubicBezTo>
                    <a:pt x="1089" y="1601"/>
                    <a:pt x="1179" y="1414"/>
                    <a:pt x="1021" y="1237"/>
                  </a:cubicBezTo>
                  <a:lnTo>
                    <a:pt x="1021" y="1237"/>
                  </a:lnTo>
                  <a:cubicBezTo>
                    <a:pt x="829" y="1021"/>
                    <a:pt x="977" y="985"/>
                    <a:pt x="927" y="808"/>
                  </a:cubicBezTo>
                  <a:lnTo>
                    <a:pt x="927" y="808"/>
                  </a:lnTo>
                  <a:cubicBezTo>
                    <a:pt x="877" y="631"/>
                    <a:pt x="647" y="636"/>
                    <a:pt x="675" y="510"/>
                  </a:cubicBezTo>
                  <a:lnTo>
                    <a:pt x="675" y="510"/>
                  </a:lnTo>
                  <a:cubicBezTo>
                    <a:pt x="714" y="332"/>
                    <a:pt x="469" y="0"/>
                    <a:pt x="142" y="279"/>
                  </a:cubicBezTo>
                  <a:lnTo>
                    <a:pt x="142" y="279"/>
                  </a:lnTo>
                  <a:cubicBezTo>
                    <a:pt x="142" y="279"/>
                    <a:pt x="0" y="252"/>
                    <a:pt x="6" y="422"/>
                  </a:cubicBezTo>
                </a:path>
              </a:pathLst>
            </a:custGeom>
            <a:solidFill>
              <a:srgbClr val="EE77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139">
              <a:extLst>
                <a:ext uri="{FF2B5EF4-FFF2-40B4-BE49-F238E27FC236}">
                  <a16:creationId xmlns:a16="http://schemas.microsoft.com/office/drawing/2014/main" id="{9B6E9CD6-478A-7C42-9247-539F22CB1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2431" y="6415989"/>
              <a:ext cx="406322" cy="560066"/>
            </a:xfrm>
            <a:custGeom>
              <a:avLst/>
              <a:gdLst>
                <a:gd name="T0" fmla="*/ 0 w 325"/>
                <a:gd name="T1" fmla="*/ 74 h 450"/>
                <a:gd name="T2" fmla="*/ 0 w 325"/>
                <a:gd name="T3" fmla="*/ 74 h 450"/>
                <a:gd name="T4" fmla="*/ 108 w 325"/>
                <a:gd name="T5" fmla="*/ 1 h 450"/>
                <a:gd name="T6" fmla="*/ 108 w 325"/>
                <a:gd name="T7" fmla="*/ 1 h 450"/>
                <a:gd name="T8" fmla="*/ 273 w 325"/>
                <a:gd name="T9" fmla="*/ 440 h 450"/>
                <a:gd name="T10" fmla="*/ 241 w 325"/>
                <a:gd name="T11" fmla="*/ 449 h 450"/>
                <a:gd name="T12" fmla="*/ 241 w 325"/>
                <a:gd name="T13" fmla="*/ 449 h 450"/>
                <a:gd name="T14" fmla="*/ 0 w 325"/>
                <a:gd name="T15" fmla="*/ 7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5" h="450">
                  <a:moveTo>
                    <a:pt x="0" y="74"/>
                  </a:moveTo>
                  <a:lnTo>
                    <a:pt x="0" y="74"/>
                  </a:lnTo>
                  <a:cubicBezTo>
                    <a:pt x="0" y="74"/>
                    <a:pt x="13" y="0"/>
                    <a:pt x="108" y="1"/>
                  </a:cubicBezTo>
                  <a:lnTo>
                    <a:pt x="108" y="1"/>
                  </a:lnTo>
                  <a:cubicBezTo>
                    <a:pt x="108" y="1"/>
                    <a:pt x="324" y="136"/>
                    <a:pt x="273" y="440"/>
                  </a:cubicBezTo>
                  <a:lnTo>
                    <a:pt x="241" y="449"/>
                  </a:lnTo>
                  <a:lnTo>
                    <a:pt x="241" y="449"/>
                  </a:lnTo>
                  <a:cubicBezTo>
                    <a:pt x="241" y="449"/>
                    <a:pt x="238" y="252"/>
                    <a:pt x="0" y="74"/>
                  </a:cubicBezTo>
                </a:path>
              </a:pathLst>
            </a:custGeom>
            <a:solidFill>
              <a:srgbClr val="2C3A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140">
              <a:extLst>
                <a:ext uri="{FF2B5EF4-FFF2-40B4-BE49-F238E27FC236}">
                  <a16:creationId xmlns:a16="http://schemas.microsoft.com/office/drawing/2014/main" id="{A7C77883-EAE4-D549-9894-B136C79AD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8536" y="6904674"/>
              <a:ext cx="148254" cy="159233"/>
            </a:xfrm>
            <a:custGeom>
              <a:avLst/>
              <a:gdLst>
                <a:gd name="T0" fmla="*/ 93 w 121"/>
                <a:gd name="T1" fmla="*/ 93 h 130"/>
                <a:gd name="T2" fmla="*/ 93 w 121"/>
                <a:gd name="T3" fmla="*/ 93 h 130"/>
                <a:gd name="T4" fmla="*/ 18 w 121"/>
                <a:gd name="T5" fmla="*/ 113 h 130"/>
                <a:gd name="T6" fmla="*/ 18 w 121"/>
                <a:gd name="T7" fmla="*/ 113 h 130"/>
                <a:gd name="T8" fmla="*/ 27 w 121"/>
                <a:gd name="T9" fmla="*/ 36 h 130"/>
                <a:gd name="T10" fmla="*/ 27 w 121"/>
                <a:gd name="T11" fmla="*/ 36 h 130"/>
                <a:gd name="T12" fmla="*/ 102 w 121"/>
                <a:gd name="T13" fmla="*/ 16 h 130"/>
                <a:gd name="T14" fmla="*/ 102 w 121"/>
                <a:gd name="T15" fmla="*/ 16 h 130"/>
                <a:gd name="T16" fmla="*/ 93 w 121"/>
                <a:gd name="T17" fmla="*/ 9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0">
                  <a:moveTo>
                    <a:pt x="93" y="93"/>
                  </a:moveTo>
                  <a:lnTo>
                    <a:pt x="93" y="93"/>
                  </a:lnTo>
                  <a:cubicBezTo>
                    <a:pt x="69" y="120"/>
                    <a:pt x="36" y="129"/>
                    <a:pt x="18" y="113"/>
                  </a:cubicBezTo>
                  <a:lnTo>
                    <a:pt x="18" y="113"/>
                  </a:lnTo>
                  <a:cubicBezTo>
                    <a:pt x="0" y="98"/>
                    <a:pt x="4" y="63"/>
                    <a:pt x="27" y="36"/>
                  </a:cubicBezTo>
                  <a:lnTo>
                    <a:pt x="27" y="36"/>
                  </a:lnTo>
                  <a:cubicBezTo>
                    <a:pt x="50" y="10"/>
                    <a:pt x="83" y="0"/>
                    <a:pt x="102" y="16"/>
                  </a:cubicBezTo>
                  <a:lnTo>
                    <a:pt x="102" y="16"/>
                  </a:lnTo>
                  <a:cubicBezTo>
                    <a:pt x="120" y="32"/>
                    <a:pt x="116" y="66"/>
                    <a:pt x="93" y="93"/>
                  </a:cubicBezTo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141">
              <a:extLst>
                <a:ext uri="{FF2B5EF4-FFF2-40B4-BE49-F238E27FC236}">
                  <a16:creationId xmlns:a16="http://schemas.microsoft.com/office/drawing/2014/main" id="{99443F94-FCCA-5340-B132-6C7A24B5F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7905" y="6877217"/>
              <a:ext cx="148254" cy="87854"/>
            </a:xfrm>
            <a:custGeom>
              <a:avLst/>
              <a:gdLst>
                <a:gd name="T0" fmla="*/ 103 w 117"/>
                <a:gd name="T1" fmla="*/ 0 h 72"/>
                <a:gd name="T2" fmla="*/ 0 w 117"/>
                <a:gd name="T3" fmla="*/ 8 h 72"/>
                <a:gd name="T4" fmla="*/ 0 w 117"/>
                <a:gd name="T5" fmla="*/ 8 h 72"/>
                <a:gd name="T6" fmla="*/ 94 w 117"/>
                <a:gd name="T7" fmla="*/ 53 h 72"/>
                <a:gd name="T8" fmla="*/ 94 w 117"/>
                <a:gd name="T9" fmla="*/ 53 h 72"/>
                <a:gd name="T10" fmla="*/ 103 w 11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72">
                  <a:moveTo>
                    <a:pt x="103" y="0"/>
                  </a:moveTo>
                  <a:lnTo>
                    <a:pt x="0" y="8"/>
                  </a:lnTo>
                  <a:lnTo>
                    <a:pt x="0" y="8"/>
                  </a:lnTo>
                  <a:cubicBezTo>
                    <a:pt x="7" y="71"/>
                    <a:pt x="94" y="53"/>
                    <a:pt x="94" y="53"/>
                  </a:cubicBezTo>
                  <a:lnTo>
                    <a:pt x="94" y="53"/>
                  </a:lnTo>
                  <a:cubicBezTo>
                    <a:pt x="116" y="33"/>
                    <a:pt x="103" y="0"/>
                    <a:pt x="103" y="0"/>
                  </a:cubicBezTo>
                </a:path>
              </a:pathLst>
            </a:custGeom>
            <a:solidFill>
              <a:srgbClr val="F5B5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42">
              <a:extLst>
                <a:ext uri="{FF2B5EF4-FFF2-40B4-BE49-F238E27FC236}">
                  <a16:creationId xmlns:a16="http://schemas.microsoft.com/office/drawing/2014/main" id="{35995C33-4B69-5148-9498-75688CFA3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1137" y="8293855"/>
              <a:ext cx="1608817" cy="1433113"/>
            </a:xfrm>
            <a:custGeom>
              <a:avLst/>
              <a:gdLst>
                <a:gd name="T0" fmla="*/ 22 w 1290"/>
                <a:gd name="T1" fmla="*/ 809 h 1153"/>
                <a:gd name="T2" fmla="*/ 492 w 1290"/>
                <a:gd name="T3" fmla="*/ 809 h 1153"/>
                <a:gd name="T4" fmla="*/ 960 w 1290"/>
                <a:gd name="T5" fmla="*/ 259 h 1153"/>
                <a:gd name="T6" fmla="*/ 1045 w 1290"/>
                <a:gd name="T7" fmla="*/ 109 h 1153"/>
                <a:gd name="T8" fmla="*/ 1289 w 1290"/>
                <a:gd name="T9" fmla="*/ 0 h 1153"/>
                <a:gd name="T10" fmla="*/ 1289 w 1290"/>
                <a:gd name="T11" fmla="*/ 0 h 1153"/>
                <a:gd name="T12" fmla="*/ 1250 w 1290"/>
                <a:gd name="T13" fmla="*/ 67 h 1153"/>
                <a:gd name="T14" fmla="*/ 1137 w 1290"/>
                <a:gd name="T15" fmla="*/ 135 h 1153"/>
                <a:gd name="T16" fmla="*/ 1198 w 1290"/>
                <a:gd name="T17" fmla="*/ 155 h 1153"/>
                <a:gd name="T18" fmla="*/ 1198 w 1290"/>
                <a:gd name="T19" fmla="*/ 155 h 1153"/>
                <a:gd name="T20" fmla="*/ 1215 w 1290"/>
                <a:gd name="T21" fmla="*/ 182 h 1153"/>
                <a:gd name="T22" fmla="*/ 1212 w 1290"/>
                <a:gd name="T23" fmla="*/ 197 h 1153"/>
                <a:gd name="T24" fmla="*/ 1223 w 1290"/>
                <a:gd name="T25" fmla="*/ 218 h 1153"/>
                <a:gd name="T26" fmla="*/ 1223 w 1290"/>
                <a:gd name="T27" fmla="*/ 218 h 1153"/>
                <a:gd name="T28" fmla="*/ 1223 w 1290"/>
                <a:gd name="T29" fmla="*/ 237 h 1153"/>
                <a:gd name="T30" fmla="*/ 1213 w 1290"/>
                <a:gd name="T31" fmla="*/ 262 h 1153"/>
                <a:gd name="T32" fmla="*/ 1216 w 1290"/>
                <a:gd name="T33" fmla="*/ 269 h 1153"/>
                <a:gd name="T34" fmla="*/ 1216 w 1290"/>
                <a:gd name="T35" fmla="*/ 269 h 1153"/>
                <a:gd name="T36" fmla="*/ 1203 w 1290"/>
                <a:gd name="T37" fmla="*/ 299 h 1153"/>
                <a:gd name="T38" fmla="*/ 1155 w 1290"/>
                <a:gd name="T39" fmla="*/ 321 h 1153"/>
                <a:gd name="T40" fmla="*/ 1155 w 1290"/>
                <a:gd name="T41" fmla="*/ 321 h 1153"/>
                <a:gd name="T42" fmla="*/ 1039 w 1290"/>
                <a:gd name="T43" fmla="*/ 388 h 1153"/>
                <a:gd name="T44" fmla="*/ 695 w 1290"/>
                <a:gd name="T45" fmla="*/ 966 h 1153"/>
                <a:gd name="T46" fmla="*/ 695 w 1290"/>
                <a:gd name="T47" fmla="*/ 966 h 1153"/>
                <a:gd name="T48" fmla="*/ 540 w 1290"/>
                <a:gd name="T49" fmla="*/ 1070 h 1153"/>
                <a:gd name="T50" fmla="*/ 0 w 1290"/>
                <a:gd name="T51" fmla="*/ 1152 h 1153"/>
                <a:gd name="T52" fmla="*/ 22 w 1290"/>
                <a:gd name="T53" fmla="*/ 809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0" h="1153">
                  <a:moveTo>
                    <a:pt x="22" y="809"/>
                  </a:moveTo>
                  <a:lnTo>
                    <a:pt x="492" y="809"/>
                  </a:lnTo>
                  <a:lnTo>
                    <a:pt x="960" y="259"/>
                  </a:lnTo>
                  <a:lnTo>
                    <a:pt x="1045" y="109"/>
                  </a:lnTo>
                  <a:lnTo>
                    <a:pt x="1289" y="0"/>
                  </a:lnTo>
                  <a:lnTo>
                    <a:pt x="1289" y="0"/>
                  </a:lnTo>
                  <a:cubicBezTo>
                    <a:pt x="1289" y="0"/>
                    <a:pt x="1285" y="53"/>
                    <a:pt x="1250" y="67"/>
                  </a:cubicBezTo>
                  <a:lnTo>
                    <a:pt x="1137" y="135"/>
                  </a:lnTo>
                  <a:lnTo>
                    <a:pt x="1198" y="155"/>
                  </a:lnTo>
                  <a:lnTo>
                    <a:pt x="1198" y="155"/>
                  </a:lnTo>
                  <a:cubicBezTo>
                    <a:pt x="1210" y="158"/>
                    <a:pt x="1217" y="171"/>
                    <a:pt x="1215" y="182"/>
                  </a:cubicBezTo>
                  <a:lnTo>
                    <a:pt x="1212" y="197"/>
                  </a:lnTo>
                  <a:lnTo>
                    <a:pt x="1223" y="218"/>
                  </a:lnTo>
                  <a:lnTo>
                    <a:pt x="1223" y="218"/>
                  </a:lnTo>
                  <a:cubicBezTo>
                    <a:pt x="1226" y="224"/>
                    <a:pt x="1226" y="231"/>
                    <a:pt x="1223" y="237"/>
                  </a:cubicBezTo>
                  <a:lnTo>
                    <a:pt x="1213" y="262"/>
                  </a:lnTo>
                  <a:lnTo>
                    <a:pt x="1216" y="269"/>
                  </a:lnTo>
                  <a:lnTo>
                    <a:pt x="1216" y="269"/>
                  </a:lnTo>
                  <a:cubicBezTo>
                    <a:pt x="1220" y="281"/>
                    <a:pt x="1214" y="293"/>
                    <a:pt x="1203" y="299"/>
                  </a:cubicBezTo>
                  <a:lnTo>
                    <a:pt x="1155" y="321"/>
                  </a:lnTo>
                  <a:lnTo>
                    <a:pt x="1155" y="321"/>
                  </a:lnTo>
                  <a:cubicBezTo>
                    <a:pt x="1155" y="321"/>
                    <a:pt x="1157" y="384"/>
                    <a:pt x="1039" y="388"/>
                  </a:cubicBezTo>
                  <a:lnTo>
                    <a:pt x="695" y="966"/>
                  </a:lnTo>
                  <a:lnTo>
                    <a:pt x="695" y="966"/>
                  </a:lnTo>
                  <a:cubicBezTo>
                    <a:pt x="661" y="1022"/>
                    <a:pt x="604" y="1060"/>
                    <a:pt x="540" y="1070"/>
                  </a:cubicBezTo>
                  <a:lnTo>
                    <a:pt x="0" y="1152"/>
                  </a:lnTo>
                  <a:lnTo>
                    <a:pt x="22" y="809"/>
                  </a:lnTo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44">
              <a:extLst>
                <a:ext uri="{FF2B5EF4-FFF2-40B4-BE49-F238E27FC236}">
                  <a16:creationId xmlns:a16="http://schemas.microsoft.com/office/drawing/2014/main" id="{C7E3F7A1-8E1A-FB43-BA12-F6C592EB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4812" y="10951425"/>
              <a:ext cx="455742" cy="450250"/>
            </a:xfrm>
            <a:custGeom>
              <a:avLst/>
              <a:gdLst>
                <a:gd name="T0" fmla="*/ 366 w 367"/>
                <a:gd name="T1" fmla="*/ 179 h 363"/>
                <a:gd name="T2" fmla="*/ 211 w 367"/>
                <a:gd name="T3" fmla="*/ 362 h 363"/>
                <a:gd name="T4" fmla="*/ 0 w 367"/>
                <a:gd name="T5" fmla="*/ 183 h 363"/>
                <a:gd name="T6" fmla="*/ 155 w 367"/>
                <a:gd name="T7" fmla="*/ 0 h 363"/>
                <a:gd name="T8" fmla="*/ 366 w 367"/>
                <a:gd name="T9" fmla="*/ 17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363">
                  <a:moveTo>
                    <a:pt x="366" y="179"/>
                  </a:moveTo>
                  <a:lnTo>
                    <a:pt x="211" y="362"/>
                  </a:lnTo>
                  <a:lnTo>
                    <a:pt x="0" y="183"/>
                  </a:lnTo>
                  <a:lnTo>
                    <a:pt x="155" y="0"/>
                  </a:lnTo>
                  <a:lnTo>
                    <a:pt x="366" y="179"/>
                  </a:lnTo>
                </a:path>
              </a:pathLst>
            </a:custGeom>
            <a:solidFill>
              <a:srgbClr val="EE77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145">
              <a:extLst>
                <a:ext uri="{FF2B5EF4-FFF2-40B4-BE49-F238E27FC236}">
                  <a16:creationId xmlns:a16="http://schemas.microsoft.com/office/drawing/2014/main" id="{DF4DB32C-2050-6847-B162-4DD4FF667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4627" y="10841607"/>
              <a:ext cx="812646" cy="730284"/>
            </a:xfrm>
            <a:custGeom>
              <a:avLst/>
              <a:gdLst>
                <a:gd name="T0" fmla="*/ 653 w 654"/>
                <a:gd name="T1" fmla="*/ 48 h 587"/>
                <a:gd name="T2" fmla="*/ 198 w 654"/>
                <a:gd name="T3" fmla="*/ 586 h 587"/>
                <a:gd name="T4" fmla="*/ 20 w 654"/>
                <a:gd name="T5" fmla="*/ 436 h 587"/>
                <a:gd name="T6" fmla="*/ 20 w 654"/>
                <a:gd name="T7" fmla="*/ 436 h 587"/>
                <a:gd name="T8" fmla="*/ 15 w 654"/>
                <a:gd name="T9" fmla="*/ 375 h 587"/>
                <a:gd name="T10" fmla="*/ 15 w 654"/>
                <a:gd name="T11" fmla="*/ 375 h 587"/>
                <a:gd name="T12" fmla="*/ 56 w 654"/>
                <a:gd name="T13" fmla="*/ 359 h 587"/>
                <a:gd name="T14" fmla="*/ 56 w 654"/>
                <a:gd name="T15" fmla="*/ 359 h 587"/>
                <a:gd name="T16" fmla="*/ 153 w 654"/>
                <a:gd name="T17" fmla="*/ 337 h 587"/>
                <a:gd name="T18" fmla="*/ 153 w 654"/>
                <a:gd name="T19" fmla="*/ 337 h 587"/>
                <a:gd name="T20" fmla="*/ 163 w 654"/>
                <a:gd name="T21" fmla="*/ 200 h 587"/>
                <a:gd name="T22" fmla="*/ 163 w 654"/>
                <a:gd name="T23" fmla="*/ 200 h 587"/>
                <a:gd name="T24" fmla="*/ 188 w 654"/>
                <a:gd name="T25" fmla="*/ 143 h 587"/>
                <a:gd name="T26" fmla="*/ 188 w 654"/>
                <a:gd name="T27" fmla="*/ 143 h 587"/>
                <a:gd name="T28" fmla="*/ 361 w 654"/>
                <a:gd name="T29" fmla="*/ 120 h 587"/>
                <a:gd name="T30" fmla="*/ 361 w 654"/>
                <a:gd name="T31" fmla="*/ 120 h 587"/>
                <a:gd name="T32" fmla="*/ 538 w 654"/>
                <a:gd name="T33" fmla="*/ 22 h 587"/>
                <a:gd name="T34" fmla="*/ 538 w 654"/>
                <a:gd name="T35" fmla="*/ 22 h 587"/>
                <a:gd name="T36" fmla="*/ 621 w 654"/>
                <a:gd name="T37" fmla="*/ 21 h 587"/>
                <a:gd name="T38" fmla="*/ 653 w 654"/>
                <a:gd name="T39" fmla="*/ 4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4" h="587">
                  <a:moveTo>
                    <a:pt x="653" y="48"/>
                  </a:moveTo>
                  <a:lnTo>
                    <a:pt x="198" y="586"/>
                  </a:lnTo>
                  <a:lnTo>
                    <a:pt x="20" y="436"/>
                  </a:lnTo>
                  <a:lnTo>
                    <a:pt x="20" y="436"/>
                  </a:lnTo>
                  <a:cubicBezTo>
                    <a:pt x="2" y="421"/>
                    <a:pt x="0" y="393"/>
                    <a:pt x="15" y="375"/>
                  </a:cubicBezTo>
                  <a:lnTo>
                    <a:pt x="15" y="375"/>
                  </a:lnTo>
                  <a:cubicBezTo>
                    <a:pt x="25" y="362"/>
                    <a:pt x="41" y="357"/>
                    <a:pt x="56" y="359"/>
                  </a:cubicBezTo>
                  <a:lnTo>
                    <a:pt x="56" y="359"/>
                  </a:lnTo>
                  <a:cubicBezTo>
                    <a:pt x="83" y="364"/>
                    <a:pt x="126" y="366"/>
                    <a:pt x="153" y="337"/>
                  </a:cubicBezTo>
                  <a:lnTo>
                    <a:pt x="153" y="337"/>
                  </a:lnTo>
                  <a:cubicBezTo>
                    <a:pt x="202" y="284"/>
                    <a:pt x="163" y="200"/>
                    <a:pt x="163" y="200"/>
                  </a:cubicBezTo>
                  <a:lnTo>
                    <a:pt x="163" y="200"/>
                  </a:lnTo>
                  <a:cubicBezTo>
                    <a:pt x="153" y="178"/>
                    <a:pt x="164" y="152"/>
                    <a:pt x="188" y="143"/>
                  </a:cubicBezTo>
                  <a:lnTo>
                    <a:pt x="188" y="143"/>
                  </a:lnTo>
                  <a:cubicBezTo>
                    <a:pt x="188" y="143"/>
                    <a:pt x="263" y="152"/>
                    <a:pt x="361" y="120"/>
                  </a:cubicBezTo>
                  <a:lnTo>
                    <a:pt x="361" y="120"/>
                  </a:lnTo>
                  <a:cubicBezTo>
                    <a:pt x="414" y="102"/>
                    <a:pt x="538" y="22"/>
                    <a:pt x="538" y="22"/>
                  </a:cubicBezTo>
                  <a:lnTo>
                    <a:pt x="538" y="22"/>
                  </a:lnTo>
                  <a:cubicBezTo>
                    <a:pt x="561" y="1"/>
                    <a:pt x="597" y="0"/>
                    <a:pt x="621" y="21"/>
                  </a:cubicBezTo>
                  <a:lnTo>
                    <a:pt x="653" y="48"/>
                  </a:lnTo>
                </a:path>
              </a:pathLst>
            </a:custGeom>
            <a:solidFill>
              <a:srgbClr val="344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146">
              <a:extLst>
                <a:ext uri="{FF2B5EF4-FFF2-40B4-BE49-F238E27FC236}">
                  <a16:creationId xmlns:a16="http://schemas.microsoft.com/office/drawing/2014/main" id="{00064C80-E826-5949-A3B3-BC54D187F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6478" y="9974057"/>
              <a:ext cx="2772876" cy="1438601"/>
            </a:xfrm>
            <a:custGeom>
              <a:avLst/>
              <a:gdLst>
                <a:gd name="T0" fmla="*/ 0 w 2229"/>
                <a:gd name="T1" fmla="*/ 481 h 1157"/>
                <a:gd name="T2" fmla="*/ 1136 w 2229"/>
                <a:gd name="T3" fmla="*/ 31 h 1157"/>
                <a:gd name="T4" fmla="*/ 1136 w 2229"/>
                <a:gd name="T5" fmla="*/ 31 h 1157"/>
                <a:gd name="T6" fmla="*/ 1371 w 2229"/>
                <a:gd name="T7" fmla="*/ 71 h 1157"/>
                <a:gd name="T8" fmla="*/ 2228 w 2229"/>
                <a:gd name="T9" fmla="*/ 812 h 1157"/>
                <a:gd name="T10" fmla="*/ 2228 w 2229"/>
                <a:gd name="T11" fmla="*/ 812 h 1157"/>
                <a:gd name="T12" fmla="*/ 2170 w 2229"/>
                <a:gd name="T13" fmla="*/ 938 h 1157"/>
                <a:gd name="T14" fmla="*/ 2170 w 2229"/>
                <a:gd name="T15" fmla="*/ 938 h 1157"/>
                <a:gd name="T16" fmla="*/ 2031 w 2229"/>
                <a:gd name="T17" fmla="*/ 1015 h 1157"/>
                <a:gd name="T18" fmla="*/ 1255 w 2229"/>
                <a:gd name="T19" fmla="*/ 469 h 1157"/>
                <a:gd name="T20" fmla="*/ 1255 w 2229"/>
                <a:gd name="T21" fmla="*/ 469 h 1157"/>
                <a:gd name="T22" fmla="*/ 1190 w 2229"/>
                <a:gd name="T23" fmla="*/ 470 h 1157"/>
                <a:gd name="T24" fmla="*/ 688 w 2229"/>
                <a:gd name="T25" fmla="*/ 858 h 1157"/>
                <a:gd name="T26" fmla="*/ 688 w 2229"/>
                <a:gd name="T27" fmla="*/ 858 h 1157"/>
                <a:gd name="T28" fmla="*/ 0 w 2229"/>
                <a:gd name="T29" fmla="*/ 481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9" h="1157">
                  <a:moveTo>
                    <a:pt x="0" y="481"/>
                  </a:moveTo>
                  <a:lnTo>
                    <a:pt x="1136" y="31"/>
                  </a:lnTo>
                  <a:lnTo>
                    <a:pt x="1136" y="31"/>
                  </a:lnTo>
                  <a:cubicBezTo>
                    <a:pt x="1215" y="0"/>
                    <a:pt x="1306" y="15"/>
                    <a:pt x="1371" y="71"/>
                  </a:cubicBezTo>
                  <a:lnTo>
                    <a:pt x="2228" y="812"/>
                  </a:lnTo>
                  <a:lnTo>
                    <a:pt x="2228" y="812"/>
                  </a:lnTo>
                  <a:cubicBezTo>
                    <a:pt x="2228" y="812"/>
                    <a:pt x="2215" y="886"/>
                    <a:pt x="2170" y="938"/>
                  </a:cubicBezTo>
                  <a:lnTo>
                    <a:pt x="2170" y="938"/>
                  </a:lnTo>
                  <a:cubicBezTo>
                    <a:pt x="2126" y="988"/>
                    <a:pt x="2031" y="1015"/>
                    <a:pt x="2031" y="1015"/>
                  </a:cubicBezTo>
                  <a:lnTo>
                    <a:pt x="1255" y="469"/>
                  </a:lnTo>
                  <a:lnTo>
                    <a:pt x="1255" y="469"/>
                  </a:lnTo>
                  <a:cubicBezTo>
                    <a:pt x="1236" y="455"/>
                    <a:pt x="1209" y="455"/>
                    <a:pt x="1190" y="470"/>
                  </a:cubicBezTo>
                  <a:lnTo>
                    <a:pt x="688" y="858"/>
                  </a:lnTo>
                  <a:lnTo>
                    <a:pt x="688" y="858"/>
                  </a:lnTo>
                  <a:cubicBezTo>
                    <a:pt x="688" y="858"/>
                    <a:pt x="94" y="1156"/>
                    <a:pt x="0" y="481"/>
                  </a:cubicBezTo>
                </a:path>
              </a:pathLst>
            </a:custGeom>
            <a:solidFill>
              <a:srgbClr val="365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147">
              <a:extLst>
                <a:ext uri="{FF2B5EF4-FFF2-40B4-BE49-F238E27FC236}">
                  <a16:creationId xmlns:a16="http://schemas.microsoft.com/office/drawing/2014/main" id="{F5DF0A27-3EEF-C047-9DB3-2DB8A3BA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0954" y="9886201"/>
              <a:ext cx="1471547" cy="658901"/>
            </a:xfrm>
            <a:custGeom>
              <a:avLst/>
              <a:gdLst>
                <a:gd name="T0" fmla="*/ 394 w 1183"/>
                <a:gd name="T1" fmla="*/ 203 h 531"/>
                <a:gd name="T2" fmla="*/ 258 w 1183"/>
                <a:gd name="T3" fmla="*/ 0 h 531"/>
                <a:gd name="T4" fmla="*/ 0 w 1183"/>
                <a:gd name="T5" fmla="*/ 116 h 531"/>
                <a:gd name="T6" fmla="*/ 155 w 1183"/>
                <a:gd name="T7" fmla="*/ 383 h 531"/>
                <a:gd name="T8" fmla="*/ 155 w 1183"/>
                <a:gd name="T9" fmla="*/ 383 h 531"/>
                <a:gd name="T10" fmla="*/ 335 w 1183"/>
                <a:gd name="T11" fmla="*/ 492 h 531"/>
                <a:gd name="T12" fmla="*/ 1081 w 1183"/>
                <a:gd name="T13" fmla="*/ 530 h 531"/>
                <a:gd name="T14" fmla="*/ 1182 w 1183"/>
                <a:gd name="T15" fmla="*/ 373 h 531"/>
                <a:gd name="T16" fmla="*/ 394 w 1183"/>
                <a:gd name="T17" fmla="*/ 203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3" h="531">
                  <a:moveTo>
                    <a:pt x="394" y="203"/>
                  </a:moveTo>
                  <a:lnTo>
                    <a:pt x="258" y="0"/>
                  </a:lnTo>
                  <a:lnTo>
                    <a:pt x="0" y="116"/>
                  </a:lnTo>
                  <a:lnTo>
                    <a:pt x="155" y="383"/>
                  </a:lnTo>
                  <a:lnTo>
                    <a:pt x="155" y="383"/>
                  </a:lnTo>
                  <a:cubicBezTo>
                    <a:pt x="193" y="447"/>
                    <a:pt x="261" y="488"/>
                    <a:pt x="335" y="492"/>
                  </a:cubicBezTo>
                  <a:lnTo>
                    <a:pt x="1081" y="530"/>
                  </a:lnTo>
                  <a:lnTo>
                    <a:pt x="1182" y="373"/>
                  </a:lnTo>
                  <a:lnTo>
                    <a:pt x="394" y="203"/>
                  </a:lnTo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148">
              <a:extLst>
                <a:ext uri="{FF2B5EF4-FFF2-40B4-BE49-F238E27FC236}">
                  <a16:creationId xmlns:a16="http://schemas.microsoft.com/office/drawing/2014/main" id="{46518E1C-EA25-1C49-9CF8-6AA030946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657" y="9144938"/>
              <a:ext cx="1125621" cy="1537437"/>
            </a:xfrm>
            <a:custGeom>
              <a:avLst/>
              <a:gdLst>
                <a:gd name="T0" fmla="*/ 658 w 904"/>
                <a:gd name="T1" fmla="*/ 0 h 1235"/>
                <a:gd name="T2" fmla="*/ 424 w 904"/>
                <a:gd name="T3" fmla="*/ 0 h 1235"/>
                <a:gd name="T4" fmla="*/ 424 w 904"/>
                <a:gd name="T5" fmla="*/ 0 h 1235"/>
                <a:gd name="T6" fmla="*/ 112 w 904"/>
                <a:gd name="T7" fmla="*/ 262 h 1235"/>
                <a:gd name="T8" fmla="*/ 112 w 904"/>
                <a:gd name="T9" fmla="*/ 262 h 1235"/>
                <a:gd name="T10" fmla="*/ 155 w 904"/>
                <a:gd name="T11" fmla="*/ 1234 h 1235"/>
                <a:gd name="T12" fmla="*/ 903 w 904"/>
                <a:gd name="T13" fmla="*/ 1234 h 1235"/>
                <a:gd name="T14" fmla="*/ 715 w 904"/>
                <a:gd name="T15" fmla="*/ 724 h 1235"/>
                <a:gd name="T16" fmla="*/ 755 w 904"/>
                <a:gd name="T17" fmla="*/ 103 h 1235"/>
                <a:gd name="T18" fmla="*/ 755 w 904"/>
                <a:gd name="T19" fmla="*/ 103 h 1235"/>
                <a:gd name="T20" fmla="*/ 658 w 904"/>
                <a:gd name="T21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4" h="1235">
                  <a:moveTo>
                    <a:pt x="658" y="0"/>
                  </a:moveTo>
                  <a:lnTo>
                    <a:pt x="424" y="0"/>
                  </a:lnTo>
                  <a:lnTo>
                    <a:pt x="424" y="0"/>
                  </a:lnTo>
                  <a:cubicBezTo>
                    <a:pt x="424" y="0"/>
                    <a:pt x="198" y="13"/>
                    <a:pt x="112" y="262"/>
                  </a:cubicBezTo>
                  <a:lnTo>
                    <a:pt x="112" y="262"/>
                  </a:lnTo>
                  <a:cubicBezTo>
                    <a:pt x="0" y="589"/>
                    <a:pt x="155" y="1234"/>
                    <a:pt x="155" y="1234"/>
                  </a:cubicBezTo>
                  <a:lnTo>
                    <a:pt x="903" y="1234"/>
                  </a:lnTo>
                  <a:lnTo>
                    <a:pt x="715" y="724"/>
                  </a:lnTo>
                  <a:lnTo>
                    <a:pt x="755" y="103"/>
                  </a:lnTo>
                  <a:lnTo>
                    <a:pt x="755" y="103"/>
                  </a:lnTo>
                  <a:cubicBezTo>
                    <a:pt x="758" y="48"/>
                    <a:pt x="714" y="0"/>
                    <a:pt x="6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149">
              <a:extLst>
                <a:ext uri="{FF2B5EF4-FFF2-40B4-BE49-F238E27FC236}">
                  <a16:creationId xmlns:a16="http://schemas.microsoft.com/office/drawing/2014/main" id="{C3513522-3EDE-1449-9FE3-1100A0FCB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6994" y="9144938"/>
              <a:ext cx="697339" cy="1032279"/>
            </a:xfrm>
            <a:custGeom>
              <a:avLst/>
              <a:gdLst>
                <a:gd name="T0" fmla="*/ 229 w 560"/>
                <a:gd name="T1" fmla="*/ 44 h 831"/>
                <a:gd name="T2" fmla="*/ 229 w 560"/>
                <a:gd name="T3" fmla="*/ 44 h 831"/>
                <a:gd name="T4" fmla="*/ 559 w 560"/>
                <a:gd name="T5" fmla="*/ 607 h 831"/>
                <a:gd name="T6" fmla="*/ 559 w 560"/>
                <a:gd name="T7" fmla="*/ 607 h 831"/>
                <a:gd name="T8" fmla="*/ 270 w 560"/>
                <a:gd name="T9" fmla="*/ 786 h 831"/>
                <a:gd name="T10" fmla="*/ 78 w 560"/>
                <a:gd name="T11" fmla="*/ 488 h 831"/>
                <a:gd name="T12" fmla="*/ 78 w 560"/>
                <a:gd name="T13" fmla="*/ 488 h 831"/>
                <a:gd name="T14" fmla="*/ 0 w 560"/>
                <a:gd name="T15" fmla="*/ 221 h 831"/>
                <a:gd name="T16" fmla="*/ 0 w 560"/>
                <a:gd name="T17" fmla="*/ 0 h 831"/>
                <a:gd name="T18" fmla="*/ 149 w 560"/>
                <a:gd name="T19" fmla="*/ 0 h 831"/>
                <a:gd name="T20" fmla="*/ 149 w 560"/>
                <a:gd name="T21" fmla="*/ 0 h 831"/>
                <a:gd name="T22" fmla="*/ 229 w 560"/>
                <a:gd name="T2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0" h="831">
                  <a:moveTo>
                    <a:pt x="229" y="44"/>
                  </a:moveTo>
                  <a:lnTo>
                    <a:pt x="229" y="44"/>
                  </a:lnTo>
                  <a:cubicBezTo>
                    <a:pt x="287" y="132"/>
                    <a:pt x="421" y="346"/>
                    <a:pt x="559" y="607"/>
                  </a:cubicBezTo>
                  <a:lnTo>
                    <a:pt x="559" y="607"/>
                  </a:lnTo>
                  <a:cubicBezTo>
                    <a:pt x="559" y="607"/>
                    <a:pt x="508" y="830"/>
                    <a:pt x="270" y="786"/>
                  </a:cubicBezTo>
                  <a:lnTo>
                    <a:pt x="78" y="488"/>
                  </a:lnTo>
                  <a:lnTo>
                    <a:pt x="78" y="488"/>
                  </a:lnTo>
                  <a:cubicBezTo>
                    <a:pt x="27" y="408"/>
                    <a:pt x="0" y="316"/>
                    <a:pt x="0" y="221"/>
                  </a:cubicBezTo>
                  <a:lnTo>
                    <a:pt x="0" y="0"/>
                  </a:lnTo>
                  <a:lnTo>
                    <a:pt x="149" y="0"/>
                  </a:lnTo>
                  <a:lnTo>
                    <a:pt x="149" y="0"/>
                  </a:lnTo>
                  <a:cubicBezTo>
                    <a:pt x="182" y="0"/>
                    <a:pt x="212" y="17"/>
                    <a:pt x="229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150">
              <a:extLst>
                <a:ext uri="{FF2B5EF4-FFF2-40B4-BE49-F238E27FC236}">
                  <a16:creationId xmlns:a16="http://schemas.microsoft.com/office/drawing/2014/main" id="{1A072C3D-6A17-B64D-83F1-9379F7441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657" y="9144938"/>
              <a:ext cx="1394675" cy="1537437"/>
            </a:xfrm>
            <a:custGeom>
              <a:avLst/>
              <a:gdLst>
                <a:gd name="T0" fmla="*/ 830 w 1120"/>
                <a:gd name="T1" fmla="*/ 786 h 1235"/>
                <a:gd name="T2" fmla="*/ 830 w 1120"/>
                <a:gd name="T3" fmla="*/ 786 h 1235"/>
                <a:gd name="T4" fmla="*/ 1119 w 1120"/>
                <a:gd name="T5" fmla="*/ 607 h 1235"/>
                <a:gd name="T6" fmla="*/ 1119 w 1120"/>
                <a:gd name="T7" fmla="*/ 607 h 1235"/>
                <a:gd name="T8" fmla="*/ 789 w 1120"/>
                <a:gd name="T9" fmla="*/ 44 h 1235"/>
                <a:gd name="T10" fmla="*/ 789 w 1120"/>
                <a:gd name="T11" fmla="*/ 44 h 1235"/>
                <a:gd name="T12" fmla="*/ 709 w 1120"/>
                <a:gd name="T13" fmla="*/ 0 h 1235"/>
                <a:gd name="T14" fmla="*/ 560 w 1120"/>
                <a:gd name="T15" fmla="*/ 0 h 1235"/>
                <a:gd name="T16" fmla="*/ 424 w 1120"/>
                <a:gd name="T17" fmla="*/ 0 h 1235"/>
                <a:gd name="T18" fmla="*/ 424 w 1120"/>
                <a:gd name="T19" fmla="*/ 0 h 1235"/>
                <a:gd name="T20" fmla="*/ 112 w 1120"/>
                <a:gd name="T21" fmla="*/ 263 h 1235"/>
                <a:gd name="T22" fmla="*/ 112 w 1120"/>
                <a:gd name="T23" fmla="*/ 263 h 1235"/>
                <a:gd name="T24" fmla="*/ 155 w 1120"/>
                <a:gd name="T25" fmla="*/ 1234 h 1235"/>
                <a:gd name="T26" fmla="*/ 903 w 1120"/>
                <a:gd name="T27" fmla="*/ 1234 h 1235"/>
                <a:gd name="T28" fmla="*/ 715 w 1120"/>
                <a:gd name="T29" fmla="*/ 724 h 1235"/>
                <a:gd name="T30" fmla="*/ 722 w 1120"/>
                <a:gd name="T31" fmla="*/ 618 h 1235"/>
                <a:gd name="T32" fmla="*/ 830 w 1120"/>
                <a:gd name="T33" fmla="*/ 786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0" h="1235">
                  <a:moveTo>
                    <a:pt x="830" y="786"/>
                  </a:moveTo>
                  <a:lnTo>
                    <a:pt x="830" y="786"/>
                  </a:lnTo>
                  <a:cubicBezTo>
                    <a:pt x="1068" y="830"/>
                    <a:pt x="1119" y="607"/>
                    <a:pt x="1119" y="607"/>
                  </a:cubicBezTo>
                  <a:lnTo>
                    <a:pt x="1119" y="607"/>
                  </a:lnTo>
                  <a:cubicBezTo>
                    <a:pt x="981" y="346"/>
                    <a:pt x="847" y="132"/>
                    <a:pt x="789" y="44"/>
                  </a:cubicBezTo>
                  <a:lnTo>
                    <a:pt x="789" y="44"/>
                  </a:lnTo>
                  <a:cubicBezTo>
                    <a:pt x="772" y="17"/>
                    <a:pt x="742" y="0"/>
                    <a:pt x="709" y="0"/>
                  </a:cubicBezTo>
                  <a:lnTo>
                    <a:pt x="560" y="0"/>
                  </a:lnTo>
                  <a:lnTo>
                    <a:pt x="424" y="0"/>
                  </a:lnTo>
                  <a:lnTo>
                    <a:pt x="424" y="0"/>
                  </a:lnTo>
                  <a:cubicBezTo>
                    <a:pt x="424" y="0"/>
                    <a:pt x="198" y="13"/>
                    <a:pt x="112" y="263"/>
                  </a:cubicBezTo>
                  <a:lnTo>
                    <a:pt x="112" y="263"/>
                  </a:lnTo>
                  <a:cubicBezTo>
                    <a:pt x="0" y="589"/>
                    <a:pt x="155" y="1234"/>
                    <a:pt x="155" y="1234"/>
                  </a:cubicBezTo>
                  <a:lnTo>
                    <a:pt x="903" y="1234"/>
                  </a:lnTo>
                  <a:lnTo>
                    <a:pt x="715" y="724"/>
                  </a:lnTo>
                  <a:lnTo>
                    <a:pt x="722" y="618"/>
                  </a:lnTo>
                  <a:lnTo>
                    <a:pt x="830" y="786"/>
                  </a:lnTo>
                </a:path>
              </a:pathLst>
            </a:custGeom>
            <a:solidFill>
              <a:srgbClr val="D5E0E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151">
              <a:extLst>
                <a:ext uri="{FF2B5EF4-FFF2-40B4-BE49-F238E27FC236}">
                  <a16:creationId xmlns:a16="http://schemas.microsoft.com/office/drawing/2014/main" id="{F8824218-92CC-D947-A203-B1B5AAA2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7294" y="12411991"/>
              <a:ext cx="296505" cy="345925"/>
            </a:xfrm>
            <a:custGeom>
              <a:avLst/>
              <a:gdLst>
                <a:gd name="T0" fmla="*/ 239 w 240"/>
                <a:gd name="T1" fmla="*/ 277 h 278"/>
                <a:gd name="T2" fmla="*/ 0 w 240"/>
                <a:gd name="T3" fmla="*/ 277 h 278"/>
                <a:gd name="T4" fmla="*/ 0 w 240"/>
                <a:gd name="T5" fmla="*/ 0 h 278"/>
                <a:gd name="T6" fmla="*/ 239 w 240"/>
                <a:gd name="T7" fmla="*/ 0 h 278"/>
                <a:gd name="T8" fmla="*/ 239 w 240"/>
                <a:gd name="T9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78">
                  <a:moveTo>
                    <a:pt x="239" y="277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239" y="0"/>
                  </a:lnTo>
                  <a:lnTo>
                    <a:pt x="239" y="277"/>
                  </a:lnTo>
                </a:path>
              </a:pathLst>
            </a:custGeom>
            <a:solidFill>
              <a:srgbClr val="EE77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152">
              <a:extLst>
                <a:ext uri="{FF2B5EF4-FFF2-40B4-BE49-F238E27FC236}">
                  <a16:creationId xmlns:a16="http://schemas.microsoft.com/office/drawing/2014/main" id="{12E7B9B9-BED1-1844-8648-F7668A20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9338" y="10775718"/>
              <a:ext cx="1273876" cy="1762563"/>
            </a:xfrm>
            <a:custGeom>
              <a:avLst/>
              <a:gdLst>
                <a:gd name="T0" fmla="*/ 0 w 1025"/>
                <a:gd name="T1" fmla="*/ 0 h 1417"/>
                <a:gd name="T2" fmla="*/ 778 w 1025"/>
                <a:gd name="T3" fmla="*/ 0 h 1417"/>
                <a:gd name="T4" fmla="*/ 778 w 1025"/>
                <a:gd name="T5" fmla="*/ 0 h 1417"/>
                <a:gd name="T6" fmla="*/ 1024 w 1025"/>
                <a:gd name="T7" fmla="*/ 246 h 1417"/>
                <a:gd name="T8" fmla="*/ 1024 w 1025"/>
                <a:gd name="T9" fmla="*/ 1362 h 1417"/>
                <a:gd name="T10" fmla="*/ 1024 w 1025"/>
                <a:gd name="T11" fmla="*/ 1362 h 1417"/>
                <a:gd name="T12" fmla="*/ 868 w 1025"/>
                <a:gd name="T13" fmla="*/ 1416 h 1417"/>
                <a:gd name="T14" fmla="*/ 868 w 1025"/>
                <a:gd name="T15" fmla="*/ 1416 h 1417"/>
                <a:gd name="T16" fmla="*/ 703 w 1025"/>
                <a:gd name="T17" fmla="*/ 1362 h 1417"/>
                <a:gd name="T18" fmla="*/ 703 w 1025"/>
                <a:gd name="T19" fmla="*/ 434 h 1417"/>
                <a:gd name="T20" fmla="*/ 488 w 1025"/>
                <a:gd name="T21" fmla="*/ 434 h 1417"/>
                <a:gd name="T22" fmla="*/ 488 w 1025"/>
                <a:gd name="T23" fmla="*/ 434 h 1417"/>
                <a:gd name="T24" fmla="*/ 0 w 1025"/>
                <a:gd name="T25" fmla="*/ 0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5" h="1417">
                  <a:moveTo>
                    <a:pt x="0" y="0"/>
                  </a:moveTo>
                  <a:lnTo>
                    <a:pt x="778" y="0"/>
                  </a:lnTo>
                  <a:lnTo>
                    <a:pt x="778" y="0"/>
                  </a:lnTo>
                  <a:cubicBezTo>
                    <a:pt x="913" y="0"/>
                    <a:pt x="1024" y="110"/>
                    <a:pt x="1024" y="246"/>
                  </a:cubicBezTo>
                  <a:lnTo>
                    <a:pt x="1024" y="1362"/>
                  </a:lnTo>
                  <a:lnTo>
                    <a:pt x="1024" y="1362"/>
                  </a:lnTo>
                  <a:cubicBezTo>
                    <a:pt x="1024" y="1362"/>
                    <a:pt x="951" y="1416"/>
                    <a:pt x="868" y="1416"/>
                  </a:cubicBezTo>
                  <a:lnTo>
                    <a:pt x="868" y="1416"/>
                  </a:lnTo>
                  <a:cubicBezTo>
                    <a:pt x="780" y="1416"/>
                    <a:pt x="703" y="1362"/>
                    <a:pt x="703" y="1362"/>
                  </a:cubicBezTo>
                  <a:lnTo>
                    <a:pt x="703" y="434"/>
                  </a:lnTo>
                  <a:lnTo>
                    <a:pt x="488" y="434"/>
                  </a:lnTo>
                  <a:lnTo>
                    <a:pt x="488" y="434"/>
                  </a:lnTo>
                  <a:cubicBezTo>
                    <a:pt x="239" y="434"/>
                    <a:pt x="30" y="247"/>
                    <a:pt x="0" y="0"/>
                  </a:cubicBezTo>
                </a:path>
              </a:pathLst>
            </a:custGeom>
            <a:solidFill>
              <a:srgbClr val="344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153">
              <a:extLst>
                <a:ext uri="{FF2B5EF4-FFF2-40B4-BE49-F238E27FC236}">
                  <a16:creationId xmlns:a16="http://schemas.microsoft.com/office/drawing/2014/main" id="{2E13D498-12DC-3C4D-AD67-9C70467BA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1401" y="12560246"/>
              <a:ext cx="878535" cy="384359"/>
            </a:xfrm>
            <a:custGeom>
              <a:avLst/>
              <a:gdLst>
                <a:gd name="T0" fmla="*/ 705 w 706"/>
                <a:gd name="T1" fmla="*/ 307 h 308"/>
                <a:gd name="T2" fmla="*/ 0 w 706"/>
                <a:gd name="T3" fmla="*/ 307 h 308"/>
                <a:gd name="T4" fmla="*/ 0 w 706"/>
                <a:gd name="T5" fmla="*/ 75 h 308"/>
                <a:gd name="T6" fmla="*/ 0 w 706"/>
                <a:gd name="T7" fmla="*/ 75 h 308"/>
                <a:gd name="T8" fmla="*/ 43 w 706"/>
                <a:gd name="T9" fmla="*/ 31 h 308"/>
                <a:gd name="T10" fmla="*/ 43 w 706"/>
                <a:gd name="T11" fmla="*/ 31 h 308"/>
                <a:gd name="T12" fmla="*/ 81 w 706"/>
                <a:gd name="T13" fmla="*/ 52 h 308"/>
                <a:gd name="T14" fmla="*/ 81 w 706"/>
                <a:gd name="T15" fmla="*/ 52 h 308"/>
                <a:gd name="T16" fmla="*/ 162 w 706"/>
                <a:gd name="T17" fmla="*/ 112 h 308"/>
                <a:gd name="T18" fmla="*/ 162 w 706"/>
                <a:gd name="T19" fmla="*/ 112 h 308"/>
                <a:gd name="T20" fmla="*/ 272 w 706"/>
                <a:gd name="T21" fmla="*/ 31 h 308"/>
                <a:gd name="T22" fmla="*/ 272 w 706"/>
                <a:gd name="T23" fmla="*/ 31 h 308"/>
                <a:gd name="T24" fmla="*/ 331 w 706"/>
                <a:gd name="T25" fmla="*/ 13 h 308"/>
                <a:gd name="T26" fmla="*/ 331 w 706"/>
                <a:gd name="T27" fmla="*/ 13 h 308"/>
                <a:gd name="T28" fmla="*/ 461 w 706"/>
                <a:gd name="T29" fmla="*/ 130 h 308"/>
                <a:gd name="T30" fmla="*/ 461 w 706"/>
                <a:gd name="T31" fmla="*/ 130 h 308"/>
                <a:gd name="T32" fmla="*/ 651 w 706"/>
                <a:gd name="T33" fmla="*/ 202 h 308"/>
                <a:gd name="T34" fmla="*/ 651 w 706"/>
                <a:gd name="T35" fmla="*/ 202 h 308"/>
                <a:gd name="T36" fmla="*/ 705 w 706"/>
                <a:gd name="T37" fmla="*/ 265 h 308"/>
                <a:gd name="T38" fmla="*/ 705 w 706"/>
                <a:gd name="T39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6" h="308">
                  <a:moveTo>
                    <a:pt x="705" y="307"/>
                  </a:moveTo>
                  <a:lnTo>
                    <a:pt x="0" y="307"/>
                  </a:lnTo>
                  <a:lnTo>
                    <a:pt x="0" y="75"/>
                  </a:lnTo>
                  <a:lnTo>
                    <a:pt x="0" y="75"/>
                  </a:lnTo>
                  <a:cubicBezTo>
                    <a:pt x="0" y="50"/>
                    <a:pt x="20" y="31"/>
                    <a:pt x="43" y="31"/>
                  </a:cubicBezTo>
                  <a:lnTo>
                    <a:pt x="43" y="31"/>
                  </a:lnTo>
                  <a:cubicBezTo>
                    <a:pt x="59" y="31"/>
                    <a:pt x="74" y="38"/>
                    <a:pt x="81" y="52"/>
                  </a:cubicBezTo>
                  <a:lnTo>
                    <a:pt x="81" y="52"/>
                  </a:lnTo>
                  <a:cubicBezTo>
                    <a:pt x="95" y="76"/>
                    <a:pt x="122" y="110"/>
                    <a:pt x="162" y="112"/>
                  </a:cubicBezTo>
                  <a:lnTo>
                    <a:pt x="162" y="112"/>
                  </a:lnTo>
                  <a:cubicBezTo>
                    <a:pt x="234" y="114"/>
                    <a:pt x="272" y="31"/>
                    <a:pt x="272" y="31"/>
                  </a:cubicBezTo>
                  <a:lnTo>
                    <a:pt x="272" y="31"/>
                  </a:lnTo>
                  <a:cubicBezTo>
                    <a:pt x="283" y="9"/>
                    <a:pt x="310" y="0"/>
                    <a:pt x="331" y="13"/>
                  </a:cubicBezTo>
                  <a:lnTo>
                    <a:pt x="331" y="13"/>
                  </a:lnTo>
                  <a:cubicBezTo>
                    <a:pt x="331" y="13"/>
                    <a:pt x="374" y="76"/>
                    <a:pt x="461" y="130"/>
                  </a:cubicBezTo>
                  <a:lnTo>
                    <a:pt x="461" y="130"/>
                  </a:lnTo>
                  <a:cubicBezTo>
                    <a:pt x="509" y="159"/>
                    <a:pt x="651" y="202"/>
                    <a:pt x="651" y="202"/>
                  </a:cubicBezTo>
                  <a:lnTo>
                    <a:pt x="651" y="202"/>
                  </a:lnTo>
                  <a:cubicBezTo>
                    <a:pt x="682" y="206"/>
                    <a:pt x="705" y="233"/>
                    <a:pt x="705" y="265"/>
                  </a:cubicBezTo>
                  <a:lnTo>
                    <a:pt x="705" y="307"/>
                  </a:lnTo>
                </a:path>
              </a:pathLst>
            </a:custGeom>
            <a:solidFill>
              <a:srgbClr val="344F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154">
              <a:extLst>
                <a:ext uri="{FF2B5EF4-FFF2-40B4-BE49-F238E27FC236}">
                  <a16:creationId xmlns:a16="http://schemas.microsoft.com/office/drawing/2014/main" id="{77732D70-1FB4-C241-9E67-2E49289AD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120" y="11923306"/>
              <a:ext cx="395341" cy="966388"/>
            </a:xfrm>
            <a:custGeom>
              <a:avLst/>
              <a:gdLst>
                <a:gd name="T0" fmla="*/ 18 w 316"/>
                <a:gd name="T1" fmla="*/ 773 h 778"/>
                <a:gd name="T2" fmla="*/ 18 w 316"/>
                <a:gd name="T3" fmla="*/ 773 h 778"/>
                <a:gd name="T4" fmla="*/ 18 w 316"/>
                <a:gd name="T5" fmla="*/ 773 h 778"/>
                <a:gd name="T6" fmla="*/ 4 w 316"/>
                <a:gd name="T7" fmla="*/ 746 h 778"/>
                <a:gd name="T8" fmla="*/ 189 w 316"/>
                <a:gd name="T9" fmla="*/ 52 h 778"/>
                <a:gd name="T10" fmla="*/ 189 w 316"/>
                <a:gd name="T11" fmla="*/ 52 h 778"/>
                <a:gd name="T12" fmla="*/ 266 w 316"/>
                <a:gd name="T13" fmla="*/ 10 h 778"/>
                <a:gd name="T14" fmla="*/ 266 w 316"/>
                <a:gd name="T15" fmla="*/ 10 h 778"/>
                <a:gd name="T16" fmla="*/ 303 w 316"/>
                <a:gd name="T17" fmla="*/ 88 h 778"/>
                <a:gd name="T18" fmla="*/ 45 w 316"/>
                <a:gd name="T19" fmla="*/ 759 h 778"/>
                <a:gd name="T20" fmla="*/ 45 w 316"/>
                <a:gd name="T21" fmla="*/ 759 h 778"/>
                <a:gd name="T22" fmla="*/ 18 w 316"/>
                <a:gd name="T23" fmla="*/ 773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778">
                  <a:moveTo>
                    <a:pt x="18" y="773"/>
                  </a:moveTo>
                  <a:lnTo>
                    <a:pt x="18" y="773"/>
                  </a:lnTo>
                  <a:lnTo>
                    <a:pt x="18" y="773"/>
                  </a:lnTo>
                  <a:cubicBezTo>
                    <a:pt x="7" y="769"/>
                    <a:pt x="0" y="757"/>
                    <a:pt x="4" y="746"/>
                  </a:cubicBezTo>
                  <a:lnTo>
                    <a:pt x="189" y="52"/>
                  </a:lnTo>
                  <a:lnTo>
                    <a:pt x="189" y="52"/>
                  </a:lnTo>
                  <a:cubicBezTo>
                    <a:pt x="198" y="19"/>
                    <a:pt x="233" y="0"/>
                    <a:pt x="266" y="10"/>
                  </a:cubicBezTo>
                  <a:lnTo>
                    <a:pt x="266" y="10"/>
                  </a:lnTo>
                  <a:cubicBezTo>
                    <a:pt x="298" y="20"/>
                    <a:pt x="315" y="57"/>
                    <a:pt x="303" y="88"/>
                  </a:cubicBezTo>
                  <a:lnTo>
                    <a:pt x="45" y="759"/>
                  </a:lnTo>
                  <a:lnTo>
                    <a:pt x="45" y="759"/>
                  </a:lnTo>
                  <a:cubicBezTo>
                    <a:pt x="41" y="770"/>
                    <a:pt x="29" y="777"/>
                    <a:pt x="18" y="773"/>
                  </a:cubicBezTo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155">
              <a:extLst>
                <a:ext uri="{FF2B5EF4-FFF2-40B4-BE49-F238E27FC236}">
                  <a16:creationId xmlns:a16="http://schemas.microsoft.com/office/drawing/2014/main" id="{94EA210D-FE90-6F4B-AEE4-0E1245B03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1234" y="11923306"/>
              <a:ext cx="395341" cy="966388"/>
            </a:xfrm>
            <a:custGeom>
              <a:avLst/>
              <a:gdLst>
                <a:gd name="T0" fmla="*/ 297 w 316"/>
                <a:gd name="T1" fmla="*/ 773 h 778"/>
                <a:gd name="T2" fmla="*/ 297 w 316"/>
                <a:gd name="T3" fmla="*/ 773 h 778"/>
                <a:gd name="T4" fmla="*/ 297 w 316"/>
                <a:gd name="T5" fmla="*/ 773 h 778"/>
                <a:gd name="T6" fmla="*/ 312 w 316"/>
                <a:gd name="T7" fmla="*/ 746 h 778"/>
                <a:gd name="T8" fmla="*/ 126 w 316"/>
                <a:gd name="T9" fmla="*/ 52 h 778"/>
                <a:gd name="T10" fmla="*/ 126 w 316"/>
                <a:gd name="T11" fmla="*/ 52 h 778"/>
                <a:gd name="T12" fmla="*/ 50 w 316"/>
                <a:gd name="T13" fmla="*/ 10 h 778"/>
                <a:gd name="T14" fmla="*/ 50 w 316"/>
                <a:gd name="T15" fmla="*/ 10 h 778"/>
                <a:gd name="T16" fmla="*/ 12 w 316"/>
                <a:gd name="T17" fmla="*/ 88 h 778"/>
                <a:gd name="T18" fmla="*/ 270 w 316"/>
                <a:gd name="T19" fmla="*/ 759 h 778"/>
                <a:gd name="T20" fmla="*/ 270 w 316"/>
                <a:gd name="T21" fmla="*/ 759 h 778"/>
                <a:gd name="T22" fmla="*/ 297 w 316"/>
                <a:gd name="T23" fmla="*/ 773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778">
                  <a:moveTo>
                    <a:pt x="297" y="773"/>
                  </a:moveTo>
                  <a:lnTo>
                    <a:pt x="297" y="773"/>
                  </a:lnTo>
                  <a:lnTo>
                    <a:pt x="297" y="773"/>
                  </a:lnTo>
                  <a:cubicBezTo>
                    <a:pt x="308" y="769"/>
                    <a:pt x="315" y="757"/>
                    <a:pt x="312" y="746"/>
                  </a:cubicBezTo>
                  <a:lnTo>
                    <a:pt x="126" y="52"/>
                  </a:lnTo>
                  <a:lnTo>
                    <a:pt x="126" y="52"/>
                  </a:lnTo>
                  <a:cubicBezTo>
                    <a:pt x="117" y="19"/>
                    <a:pt x="82" y="0"/>
                    <a:pt x="50" y="10"/>
                  </a:cubicBezTo>
                  <a:lnTo>
                    <a:pt x="50" y="10"/>
                  </a:lnTo>
                  <a:cubicBezTo>
                    <a:pt x="17" y="20"/>
                    <a:pt x="0" y="57"/>
                    <a:pt x="12" y="88"/>
                  </a:cubicBezTo>
                  <a:lnTo>
                    <a:pt x="270" y="759"/>
                  </a:lnTo>
                  <a:lnTo>
                    <a:pt x="270" y="759"/>
                  </a:lnTo>
                  <a:cubicBezTo>
                    <a:pt x="274" y="770"/>
                    <a:pt x="286" y="777"/>
                    <a:pt x="297" y="773"/>
                  </a:cubicBezTo>
                </a:path>
              </a:pathLst>
            </a:custGeom>
            <a:solidFill>
              <a:srgbClr val="B9CE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6AB28656-1CF7-1D40-996A-5AD57EDAB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7226" y="8758906"/>
              <a:ext cx="3781949" cy="3355337"/>
            </a:xfrm>
            <a:custGeom>
              <a:avLst/>
              <a:gdLst>
                <a:gd name="connsiteX0" fmla="*/ 636664 w 3781949"/>
                <a:gd name="connsiteY0" fmla="*/ 1215 h 3355337"/>
                <a:gd name="connsiteX1" fmla="*/ 1171433 w 3781949"/>
                <a:gd name="connsiteY1" fmla="*/ 579790 h 3355337"/>
                <a:gd name="connsiteX2" fmla="*/ 2260704 w 3781949"/>
                <a:gd name="connsiteY2" fmla="*/ 1900353 h 3355337"/>
                <a:gd name="connsiteX3" fmla="*/ 3781949 w 3781949"/>
                <a:gd name="connsiteY3" fmla="*/ 1945160 h 3355337"/>
                <a:gd name="connsiteX4" fmla="*/ 1951974 w 3781949"/>
                <a:gd name="connsiteY4" fmla="*/ 3355337 h 3355337"/>
                <a:gd name="connsiteX5" fmla="*/ 0 w 3781949"/>
                <a:gd name="connsiteY5" fmla="*/ 1164771 h 3355337"/>
                <a:gd name="connsiteX6" fmla="*/ 636664 w 3781949"/>
                <a:gd name="connsiteY6" fmla="*/ 1215 h 335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49" h="3355337">
                  <a:moveTo>
                    <a:pt x="636664" y="1215"/>
                  </a:moveTo>
                  <a:cubicBezTo>
                    <a:pt x="831639" y="17602"/>
                    <a:pt x="1031384" y="200331"/>
                    <a:pt x="1171433" y="579790"/>
                  </a:cubicBezTo>
                  <a:cubicBezTo>
                    <a:pt x="1302146" y="937002"/>
                    <a:pt x="1756527" y="1764687"/>
                    <a:pt x="2260704" y="1900353"/>
                  </a:cubicBezTo>
                  <a:cubicBezTo>
                    <a:pt x="3342506" y="2192844"/>
                    <a:pt x="3781949" y="1855546"/>
                    <a:pt x="3781949" y="1945160"/>
                  </a:cubicBezTo>
                  <a:cubicBezTo>
                    <a:pt x="3781949" y="2816408"/>
                    <a:pt x="3274037" y="3355337"/>
                    <a:pt x="1951974" y="3355337"/>
                  </a:cubicBezTo>
                  <a:cubicBezTo>
                    <a:pt x="872662" y="3355337"/>
                    <a:pt x="0" y="2374561"/>
                    <a:pt x="0" y="1164771"/>
                  </a:cubicBezTo>
                  <a:cubicBezTo>
                    <a:pt x="0" y="408652"/>
                    <a:pt x="311707" y="-26097"/>
                    <a:pt x="636664" y="1215"/>
                  </a:cubicBezTo>
                  <a:close/>
                </a:path>
              </a:pathLst>
            </a:custGeom>
            <a:gradFill>
              <a:gsLst>
                <a:gs pos="97000">
                  <a:srgbClr val="D5E0EF"/>
                </a:gs>
                <a:gs pos="19000">
                  <a:srgbClr val="B9CEEC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3" name="Freeform 157">
              <a:extLst>
                <a:ext uri="{FF2B5EF4-FFF2-40B4-BE49-F238E27FC236}">
                  <a16:creationId xmlns:a16="http://schemas.microsoft.com/office/drawing/2014/main" id="{92D3601F-609D-0448-B57D-87E9D7F24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4264" y="11923306"/>
              <a:ext cx="389849" cy="966388"/>
            </a:xfrm>
            <a:custGeom>
              <a:avLst/>
              <a:gdLst>
                <a:gd name="T0" fmla="*/ 17 w 315"/>
                <a:gd name="T1" fmla="*/ 773 h 778"/>
                <a:gd name="T2" fmla="*/ 17 w 315"/>
                <a:gd name="T3" fmla="*/ 773 h 778"/>
                <a:gd name="T4" fmla="*/ 17 w 315"/>
                <a:gd name="T5" fmla="*/ 773 h 778"/>
                <a:gd name="T6" fmla="*/ 2 w 315"/>
                <a:gd name="T7" fmla="*/ 746 h 778"/>
                <a:gd name="T8" fmla="*/ 188 w 315"/>
                <a:gd name="T9" fmla="*/ 52 h 778"/>
                <a:gd name="T10" fmla="*/ 188 w 315"/>
                <a:gd name="T11" fmla="*/ 52 h 778"/>
                <a:gd name="T12" fmla="*/ 265 w 315"/>
                <a:gd name="T13" fmla="*/ 10 h 778"/>
                <a:gd name="T14" fmla="*/ 265 w 315"/>
                <a:gd name="T15" fmla="*/ 10 h 778"/>
                <a:gd name="T16" fmla="*/ 265 w 315"/>
                <a:gd name="T17" fmla="*/ 10 h 778"/>
                <a:gd name="T18" fmla="*/ 302 w 315"/>
                <a:gd name="T19" fmla="*/ 88 h 778"/>
                <a:gd name="T20" fmla="*/ 44 w 315"/>
                <a:gd name="T21" fmla="*/ 759 h 778"/>
                <a:gd name="T22" fmla="*/ 44 w 315"/>
                <a:gd name="T23" fmla="*/ 759 h 778"/>
                <a:gd name="T24" fmla="*/ 17 w 315"/>
                <a:gd name="T25" fmla="*/ 773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" h="778">
                  <a:moveTo>
                    <a:pt x="17" y="773"/>
                  </a:moveTo>
                  <a:lnTo>
                    <a:pt x="17" y="773"/>
                  </a:lnTo>
                  <a:lnTo>
                    <a:pt x="17" y="773"/>
                  </a:lnTo>
                  <a:cubicBezTo>
                    <a:pt x="6" y="769"/>
                    <a:pt x="0" y="757"/>
                    <a:pt x="2" y="746"/>
                  </a:cubicBezTo>
                  <a:lnTo>
                    <a:pt x="188" y="52"/>
                  </a:lnTo>
                  <a:lnTo>
                    <a:pt x="188" y="52"/>
                  </a:lnTo>
                  <a:cubicBezTo>
                    <a:pt x="198" y="19"/>
                    <a:pt x="232" y="0"/>
                    <a:pt x="265" y="10"/>
                  </a:cubicBezTo>
                  <a:lnTo>
                    <a:pt x="265" y="10"/>
                  </a:lnTo>
                  <a:lnTo>
                    <a:pt x="265" y="10"/>
                  </a:lnTo>
                  <a:cubicBezTo>
                    <a:pt x="298" y="20"/>
                    <a:pt x="314" y="57"/>
                    <a:pt x="302" y="88"/>
                  </a:cubicBezTo>
                  <a:lnTo>
                    <a:pt x="44" y="759"/>
                  </a:lnTo>
                  <a:lnTo>
                    <a:pt x="44" y="759"/>
                  </a:lnTo>
                  <a:cubicBezTo>
                    <a:pt x="40" y="770"/>
                    <a:pt x="28" y="777"/>
                    <a:pt x="17" y="773"/>
                  </a:cubicBez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4" name="Freeform 158">
              <a:extLst>
                <a:ext uri="{FF2B5EF4-FFF2-40B4-BE49-F238E27FC236}">
                  <a16:creationId xmlns:a16="http://schemas.microsoft.com/office/drawing/2014/main" id="{E17CCCC9-B823-5642-BDE1-E7483B0DB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5379" y="11923306"/>
              <a:ext cx="395341" cy="966388"/>
            </a:xfrm>
            <a:custGeom>
              <a:avLst/>
              <a:gdLst>
                <a:gd name="T0" fmla="*/ 298 w 316"/>
                <a:gd name="T1" fmla="*/ 773 h 778"/>
                <a:gd name="T2" fmla="*/ 298 w 316"/>
                <a:gd name="T3" fmla="*/ 773 h 778"/>
                <a:gd name="T4" fmla="*/ 298 w 316"/>
                <a:gd name="T5" fmla="*/ 773 h 778"/>
                <a:gd name="T6" fmla="*/ 312 w 316"/>
                <a:gd name="T7" fmla="*/ 746 h 778"/>
                <a:gd name="T8" fmla="*/ 126 w 316"/>
                <a:gd name="T9" fmla="*/ 52 h 778"/>
                <a:gd name="T10" fmla="*/ 126 w 316"/>
                <a:gd name="T11" fmla="*/ 52 h 778"/>
                <a:gd name="T12" fmla="*/ 50 w 316"/>
                <a:gd name="T13" fmla="*/ 10 h 778"/>
                <a:gd name="T14" fmla="*/ 50 w 316"/>
                <a:gd name="T15" fmla="*/ 10 h 778"/>
                <a:gd name="T16" fmla="*/ 12 w 316"/>
                <a:gd name="T17" fmla="*/ 88 h 778"/>
                <a:gd name="T18" fmla="*/ 271 w 316"/>
                <a:gd name="T19" fmla="*/ 759 h 778"/>
                <a:gd name="T20" fmla="*/ 271 w 316"/>
                <a:gd name="T21" fmla="*/ 759 h 778"/>
                <a:gd name="T22" fmla="*/ 298 w 316"/>
                <a:gd name="T23" fmla="*/ 773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778">
                  <a:moveTo>
                    <a:pt x="298" y="773"/>
                  </a:moveTo>
                  <a:lnTo>
                    <a:pt x="298" y="773"/>
                  </a:lnTo>
                  <a:lnTo>
                    <a:pt x="298" y="773"/>
                  </a:lnTo>
                  <a:cubicBezTo>
                    <a:pt x="309" y="769"/>
                    <a:pt x="315" y="757"/>
                    <a:pt x="312" y="746"/>
                  </a:cubicBezTo>
                  <a:lnTo>
                    <a:pt x="126" y="52"/>
                  </a:lnTo>
                  <a:lnTo>
                    <a:pt x="126" y="52"/>
                  </a:lnTo>
                  <a:cubicBezTo>
                    <a:pt x="118" y="19"/>
                    <a:pt x="83" y="0"/>
                    <a:pt x="50" y="10"/>
                  </a:cubicBezTo>
                  <a:lnTo>
                    <a:pt x="50" y="10"/>
                  </a:lnTo>
                  <a:cubicBezTo>
                    <a:pt x="17" y="20"/>
                    <a:pt x="0" y="57"/>
                    <a:pt x="12" y="88"/>
                  </a:cubicBezTo>
                  <a:lnTo>
                    <a:pt x="271" y="759"/>
                  </a:lnTo>
                  <a:lnTo>
                    <a:pt x="271" y="759"/>
                  </a:lnTo>
                  <a:cubicBezTo>
                    <a:pt x="275" y="770"/>
                    <a:pt x="287" y="777"/>
                    <a:pt x="298" y="773"/>
                  </a:cubicBezTo>
                </a:path>
              </a:pathLst>
            </a:custGeom>
            <a:solidFill>
              <a:srgbClr val="D5E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5" name="Freeform 159">
              <a:extLst>
                <a:ext uri="{FF2B5EF4-FFF2-40B4-BE49-F238E27FC236}">
                  <a16:creationId xmlns:a16="http://schemas.microsoft.com/office/drawing/2014/main" id="{7909A6D7-BFD3-9C45-B9CA-7B3948D29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2267" y="8733124"/>
              <a:ext cx="263562" cy="411816"/>
            </a:xfrm>
            <a:custGeom>
              <a:avLst/>
              <a:gdLst>
                <a:gd name="T0" fmla="*/ 211 w 212"/>
                <a:gd name="T1" fmla="*/ 328 h 329"/>
                <a:gd name="T2" fmla="*/ 0 w 212"/>
                <a:gd name="T3" fmla="*/ 328 h 329"/>
                <a:gd name="T4" fmla="*/ 0 w 212"/>
                <a:gd name="T5" fmla="*/ 0 h 329"/>
                <a:gd name="T6" fmla="*/ 211 w 212"/>
                <a:gd name="T7" fmla="*/ 0 h 329"/>
                <a:gd name="T8" fmla="*/ 211 w 212"/>
                <a:gd name="T9" fmla="*/ 32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329">
                  <a:moveTo>
                    <a:pt x="211" y="328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211" y="0"/>
                  </a:lnTo>
                  <a:lnTo>
                    <a:pt x="211" y="328"/>
                  </a:lnTo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6" name="Freeform 160">
              <a:extLst>
                <a:ext uri="{FF2B5EF4-FFF2-40B4-BE49-F238E27FC236}">
                  <a16:creationId xmlns:a16="http://schemas.microsoft.com/office/drawing/2014/main" id="{F3BF6D04-3899-C845-B5E8-FAD2ADC80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2267" y="8733123"/>
              <a:ext cx="263562" cy="241597"/>
            </a:xfrm>
            <a:custGeom>
              <a:avLst/>
              <a:gdLst>
                <a:gd name="T0" fmla="*/ 211 w 212"/>
                <a:gd name="T1" fmla="*/ 195 h 196"/>
                <a:gd name="T2" fmla="*/ 181 w 212"/>
                <a:gd name="T3" fmla="*/ 195 h 196"/>
                <a:gd name="T4" fmla="*/ 181 w 212"/>
                <a:gd name="T5" fmla="*/ 195 h 196"/>
                <a:gd name="T6" fmla="*/ 0 w 212"/>
                <a:gd name="T7" fmla="*/ 13 h 196"/>
                <a:gd name="T8" fmla="*/ 0 w 212"/>
                <a:gd name="T9" fmla="*/ 0 h 196"/>
                <a:gd name="T10" fmla="*/ 211 w 212"/>
                <a:gd name="T11" fmla="*/ 0 h 196"/>
                <a:gd name="T12" fmla="*/ 211 w 212"/>
                <a:gd name="T13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196">
                  <a:moveTo>
                    <a:pt x="211" y="195"/>
                  </a:moveTo>
                  <a:lnTo>
                    <a:pt x="181" y="195"/>
                  </a:lnTo>
                  <a:lnTo>
                    <a:pt x="181" y="195"/>
                  </a:lnTo>
                  <a:cubicBezTo>
                    <a:pt x="81" y="195"/>
                    <a:pt x="0" y="114"/>
                    <a:pt x="0" y="13"/>
                  </a:cubicBezTo>
                  <a:lnTo>
                    <a:pt x="0" y="0"/>
                  </a:lnTo>
                  <a:lnTo>
                    <a:pt x="211" y="0"/>
                  </a:lnTo>
                  <a:lnTo>
                    <a:pt x="211" y="195"/>
                  </a:lnTo>
                </a:path>
              </a:pathLst>
            </a:custGeom>
            <a:solidFill>
              <a:srgbClr val="F5B5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7" name="Freeform 161">
              <a:extLst>
                <a:ext uri="{FF2B5EF4-FFF2-40B4-BE49-F238E27FC236}">
                  <a16:creationId xmlns:a16="http://schemas.microsoft.com/office/drawing/2014/main" id="{39B446EA-AC2C-9149-8C40-49F09A06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1870" y="8173058"/>
              <a:ext cx="598500" cy="763229"/>
            </a:xfrm>
            <a:custGeom>
              <a:avLst/>
              <a:gdLst>
                <a:gd name="T0" fmla="*/ 469 w 482"/>
                <a:gd name="T1" fmla="*/ 196 h 613"/>
                <a:gd name="T2" fmla="*/ 469 w 482"/>
                <a:gd name="T3" fmla="*/ 196 h 613"/>
                <a:gd name="T4" fmla="*/ 366 w 482"/>
                <a:gd name="T5" fmla="*/ 612 h 613"/>
                <a:gd name="T6" fmla="*/ 366 w 482"/>
                <a:gd name="T7" fmla="*/ 612 h 613"/>
                <a:gd name="T8" fmla="*/ 26 w 482"/>
                <a:gd name="T9" fmla="*/ 328 h 613"/>
                <a:gd name="T10" fmla="*/ 26 w 482"/>
                <a:gd name="T11" fmla="*/ 328 h 613"/>
                <a:gd name="T12" fmla="*/ 157 w 482"/>
                <a:gd name="T13" fmla="*/ 35 h 613"/>
                <a:gd name="T14" fmla="*/ 157 w 482"/>
                <a:gd name="T15" fmla="*/ 35 h 613"/>
                <a:gd name="T16" fmla="*/ 469 w 482"/>
                <a:gd name="T17" fmla="*/ 196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613">
                  <a:moveTo>
                    <a:pt x="469" y="196"/>
                  </a:moveTo>
                  <a:lnTo>
                    <a:pt x="469" y="196"/>
                  </a:lnTo>
                  <a:cubicBezTo>
                    <a:pt x="474" y="329"/>
                    <a:pt x="481" y="612"/>
                    <a:pt x="366" y="612"/>
                  </a:cubicBezTo>
                  <a:lnTo>
                    <a:pt x="366" y="612"/>
                  </a:lnTo>
                  <a:cubicBezTo>
                    <a:pt x="207" y="612"/>
                    <a:pt x="58" y="553"/>
                    <a:pt x="26" y="328"/>
                  </a:cubicBezTo>
                  <a:lnTo>
                    <a:pt x="26" y="328"/>
                  </a:lnTo>
                  <a:cubicBezTo>
                    <a:pt x="0" y="140"/>
                    <a:pt x="87" y="58"/>
                    <a:pt x="157" y="35"/>
                  </a:cubicBezTo>
                  <a:lnTo>
                    <a:pt x="157" y="35"/>
                  </a:lnTo>
                  <a:cubicBezTo>
                    <a:pt x="228" y="11"/>
                    <a:pt x="462" y="0"/>
                    <a:pt x="469" y="196"/>
                  </a:cubicBezTo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82A2D91-39FE-1645-8A37-F3B809A0A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8710" y="8075054"/>
              <a:ext cx="841976" cy="827245"/>
            </a:xfrm>
            <a:custGeom>
              <a:avLst/>
              <a:gdLst>
                <a:gd name="connsiteX0" fmla="*/ 313830 w 841976"/>
                <a:gd name="connsiteY0" fmla="*/ 151 h 827245"/>
                <a:gd name="connsiteX1" fmla="*/ 550236 w 841976"/>
                <a:gd name="connsiteY1" fmla="*/ 43318 h 827245"/>
                <a:gd name="connsiteX2" fmla="*/ 841773 w 841976"/>
                <a:gd name="connsiteY2" fmla="*/ 134002 h 827245"/>
                <a:gd name="connsiteX3" fmla="*/ 515351 w 841976"/>
                <a:gd name="connsiteY3" fmla="*/ 276859 h 827245"/>
                <a:gd name="connsiteX4" fmla="*/ 499613 w 841976"/>
                <a:gd name="connsiteY4" fmla="*/ 480153 h 827245"/>
                <a:gd name="connsiteX5" fmla="*/ 494486 w 841976"/>
                <a:gd name="connsiteY5" fmla="*/ 498581 h 827245"/>
                <a:gd name="connsiteX6" fmla="*/ 489862 w 841976"/>
                <a:gd name="connsiteY6" fmla="*/ 491289 h 827245"/>
                <a:gd name="connsiteX7" fmla="*/ 461890 w 841976"/>
                <a:gd name="connsiteY7" fmla="*/ 467358 h 827245"/>
                <a:gd name="connsiteX8" fmla="*/ 348757 w 841976"/>
                <a:gd name="connsiteY8" fmla="*/ 468616 h 827245"/>
                <a:gd name="connsiteX9" fmla="*/ 393513 w 841976"/>
                <a:gd name="connsiteY9" fmla="*/ 574241 h 827245"/>
                <a:gd name="connsiteX10" fmla="*/ 408533 w 841976"/>
                <a:gd name="connsiteY10" fmla="*/ 581228 h 827245"/>
                <a:gd name="connsiteX11" fmla="*/ 408602 w 841976"/>
                <a:gd name="connsiteY11" fmla="*/ 589781 h 827245"/>
                <a:gd name="connsiteX12" fmla="*/ 369583 w 841976"/>
                <a:gd name="connsiteY12" fmla="*/ 794871 h 827245"/>
                <a:gd name="connsiteX13" fmla="*/ 132865 w 841976"/>
                <a:gd name="connsiteY13" fmla="*/ 813505 h 827245"/>
                <a:gd name="connsiteX14" fmla="*/ 135357 w 841976"/>
                <a:gd name="connsiteY14" fmla="*/ 654499 h 827245"/>
                <a:gd name="connsiteX15" fmla="*/ 26965 w 841976"/>
                <a:gd name="connsiteY15" fmla="*/ 412262 h 827245"/>
                <a:gd name="connsiteX16" fmla="*/ 112931 w 841976"/>
                <a:gd name="connsiteY16" fmla="*/ 145182 h 827245"/>
                <a:gd name="connsiteX17" fmla="*/ 313830 w 841976"/>
                <a:gd name="connsiteY17" fmla="*/ 151 h 82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1976" h="827245">
                  <a:moveTo>
                    <a:pt x="313830" y="151"/>
                  </a:moveTo>
                  <a:cubicBezTo>
                    <a:pt x="404157" y="-2334"/>
                    <a:pt x="500401" y="26548"/>
                    <a:pt x="550236" y="43318"/>
                  </a:cubicBezTo>
                  <a:cubicBezTo>
                    <a:pt x="648661" y="76859"/>
                    <a:pt x="849248" y="2324"/>
                    <a:pt x="841773" y="134002"/>
                  </a:cubicBezTo>
                  <a:cubicBezTo>
                    <a:pt x="833052" y="264436"/>
                    <a:pt x="515351" y="276859"/>
                    <a:pt x="515351" y="276859"/>
                  </a:cubicBezTo>
                  <a:cubicBezTo>
                    <a:pt x="515351" y="276859"/>
                    <a:pt x="513444" y="412864"/>
                    <a:pt x="499613" y="480153"/>
                  </a:cubicBezTo>
                  <a:lnTo>
                    <a:pt x="494486" y="498581"/>
                  </a:lnTo>
                  <a:lnTo>
                    <a:pt x="489862" y="491289"/>
                  </a:lnTo>
                  <a:cubicBezTo>
                    <a:pt x="482170" y="482447"/>
                    <a:pt x="472768" y="474274"/>
                    <a:pt x="461890" y="467358"/>
                  </a:cubicBezTo>
                  <a:cubicBezTo>
                    <a:pt x="417134" y="438437"/>
                    <a:pt x="366162" y="439694"/>
                    <a:pt x="348757" y="468616"/>
                  </a:cubicBezTo>
                  <a:cubicBezTo>
                    <a:pt x="328866" y="498794"/>
                    <a:pt x="350001" y="545320"/>
                    <a:pt x="393513" y="574241"/>
                  </a:cubicBezTo>
                  <a:lnTo>
                    <a:pt x="408533" y="581228"/>
                  </a:lnTo>
                  <a:lnTo>
                    <a:pt x="408602" y="589781"/>
                  </a:lnTo>
                  <a:cubicBezTo>
                    <a:pt x="408128" y="658711"/>
                    <a:pt x="401509" y="757604"/>
                    <a:pt x="369583" y="794871"/>
                  </a:cubicBezTo>
                  <a:cubicBezTo>
                    <a:pt x="320994" y="854499"/>
                    <a:pt x="132865" y="813505"/>
                    <a:pt x="132865" y="813505"/>
                  </a:cubicBezTo>
                  <a:lnTo>
                    <a:pt x="135357" y="654499"/>
                  </a:lnTo>
                  <a:cubicBezTo>
                    <a:pt x="135357" y="654499"/>
                    <a:pt x="120406" y="629654"/>
                    <a:pt x="26965" y="412262"/>
                  </a:cubicBezTo>
                  <a:cubicBezTo>
                    <a:pt x="-66476" y="194871"/>
                    <a:pt x="112931" y="145182"/>
                    <a:pt x="112931" y="145182"/>
                  </a:cubicBezTo>
                  <a:cubicBezTo>
                    <a:pt x="139095" y="36486"/>
                    <a:pt x="223503" y="2635"/>
                    <a:pt x="313830" y="151"/>
                  </a:cubicBezTo>
                  <a:close/>
                </a:path>
              </a:pathLst>
            </a:custGeom>
            <a:solidFill>
              <a:srgbClr val="3659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C84D4D3-74F2-B84B-8AD0-286E4F1DA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6209" y="10352925"/>
              <a:ext cx="568575" cy="657658"/>
            </a:xfrm>
            <a:custGeom>
              <a:avLst/>
              <a:gdLst>
                <a:gd name="connsiteX0" fmla="*/ 461230 w 568575"/>
                <a:gd name="connsiteY0" fmla="*/ 263560 h 657658"/>
                <a:gd name="connsiteX1" fmla="*/ 568551 w 568575"/>
                <a:gd name="connsiteY1" fmla="*/ 324021 h 657658"/>
                <a:gd name="connsiteX2" fmla="*/ 461230 w 568575"/>
                <a:gd name="connsiteY2" fmla="*/ 335126 h 657658"/>
                <a:gd name="connsiteX3" fmla="*/ 125903 w 568575"/>
                <a:gd name="connsiteY3" fmla="*/ 0 h 657658"/>
                <a:gd name="connsiteX4" fmla="*/ 459983 w 568575"/>
                <a:gd name="connsiteY4" fmla="*/ 262317 h 657658"/>
                <a:gd name="connsiteX5" fmla="*/ 459983 w 568575"/>
                <a:gd name="connsiteY5" fmla="*/ 489825 h 657658"/>
                <a:gd name="connsiteX6" fmla="*/ 354025 w 568575"/>
                <a:gd name="connsiteY6" fmla="*/ 639010 h 657658"/>
                <a:gd name="connsiteX7" fmla="*/ 335327 w 568575"/>
                <a:gd name="connsiteY7" fmla="*/ 599227 h 657658"/>
                <a:gd name="connsiteX8" fmla="*/ 269259 w 568575"/>
                <a:gd name="connsiteY8" fmla="*/ 657658 h 657658"/>
                <a:gd name="connsiteX9" fmla="*/ 261779 w 568575"/>
                <a:gd name="connsiteY9" fmla="*/ 605443 h 657658"/>
                <a:gd name="connsiteX10" fmla="*/ 198204 w 568575"/>
                <a:gd name="connsiteY10" fmla="*/ 645226 h 657658"/>
                <a:gd name="connsiteX11" fmla="*/ 211916 w 568575"/>
                <a:gd name="connsiteY11" fmla="*/ 569390 h 657658"/>
                <a:gd name="connsiteX12" fmla="*/ 184492 w 568575"/>
                <a:gd name="connsiteY12" fmla="*/ 581822 h 657658"/>
                <a:gd name="connsiteX13" fmla="*/ 229368 w 568575"/>
                <a:gd name="connsiteY13" fmla="*/ 461231 h 657658"/>
                <a:gd name="connsiteX14" fmla="*/ 215656 w 568575"/>
                <a:gd name="connsiteY14" fmla="*/ 344369 h 657658"/>
                <a:gd name="connsiteX15" fmla="*/ 3740 w 568575"/>
                <a:gd name="connsiteY15" fmla="*/ 196427 h 657658"/>
                <a:gd name="connsiteX16" fmla="*/ 0 w 568575"/>
                <a:gd name="connsiteY16" fmla="*/ 195184 h 6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8575" h="657658">
                  <a:moveTo>
                    <a:pt x="461230" y="263560"/>
                  </a:moveTo>
                  <a:cubicBezTo>
                    <a:pt x="461230" y="263560"/>
                    <a:pt x="567303" y="305513"/>
                    <a:pt x="568551" y="324021"/>
                  </a:cubicBezTo>
                  <a:cubicBezTo>
                    <a:pt x="569799" y="341296"/>
                    <a:pt x="523626" y="372143"/>
                    <a:pt x="461230" y="335126"/>
                  </a:cubicBezTo>
                  <a:close/>
                  <a:moveTo>
                    <a:pt x="125903" y="0"/>
                  </a:moveTo>
                  <a:lnTo>
                    <a:pt x="459983" y="262317"/>
                  </a:lnTo>
                  <a:lnTo>
                    <a:pt x="459983" y="489825"/>
                  </a:lnTo>
                  <a:lnTo>
                    <a:pt x="354025" y="639010"/>
                  </a:lnTo>
                  <a:cubicBezTo>
                    <a:pt x="321614" y="625334"/>
                    <a:pt x="335327" y="599227"/>
                    <a:pt x="335327" y="599227"/>
                  </a:cubicBezTo>
                  <a:lnTo>
                    <a:pt x="269259" y="657658"/>
                  </a:lnTo>
                  <a:cubicBezTo>
                    <a:pt x="245574" y="639010"/>
                    <a:pt x="261779" y="605443"/>
                    <a:pt x="261779" y="605443"/>
                  </a:cubicBezTo>
                  <a:lnTo>
                    <a:pt x="198204" y="645226"/>
                  </a:lnTo>
                  <a:cubicBezTo>
                    <a:pt x="177013" y="617875"/>
                    <a:pt x="211916" y="569390"/>
                    <a:pt x="211916" y="569390"/>
                  </a:cubicBezTo>
                  <a:lnTo>
                    <a:pt x="184492" y="581822"/>
                  </a:lnTo>
                  <a:cubicBezTo>
                    <a:pt x="163300" y="522148"/>
                    <a:pt x="229368" y="461231"/>
                    <a:pt x="229368" y="461231"/>
                  </a:cubicBezTo>
                  <a:lnTo>
                    <a:pt x="215656" y="344369"/>
                  </a:lnTo>
                  <a:cubicBezTo>
                    <a:pt x="98479" y="353071"/>
                    <a:pt x="3740" y="196427"/>
                    <a:pt x="3740" y="196427"/>
                  </a:cubicBezTo>
                  <a:lnTo>
                    <a:pt x="0" y="195184"/>
                  </a:lnTo>
                  <a:close/>
                </a:path>
              </a:pathLst>
            </a:custGeom>
            <a:solidFill>
              <a:srgbClr val="FEC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10" name="Freeform 166">
            <a:extLst>
              <a:ext uri="{FF2B5EF4-FFF2-40B4-BE49-F238E27FC236}">
                <a16:creationId xmlns:a16="http://schemas.microsoft.com/office/drawing/2014/main" id="{4F2E7E06-E84D-E342-926C-CB4E33E25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29" y="3829800"/>
            <a:ext cx="7857399" cy="2306155"/>
          </a:xfrm>
          <a:custGeom>
            <a:avLst/>
            <a:gdLst>
              <a:gd name="T0" fmla="*/ 6309 w 6310"/>
              <a:gd name="T1" fmla="*/ 0 h 1850"/>
              <a:gd name="T2" fmla="*/ 0 w 6310"/>
              <a:gd name="T3" fmla="*/ 0 h 1850"/>
              <a:gd name="T4" fmla="*/ 0 w 6310"/>
              <a:gd name="T5" fmla="*/ 1849 h 1850"/>
              <a:gd name="T6" fmla="*/ 6309 w 6310"/>
              <a:gd name="T7" fmla="*/ 1849 h 1850"/>
              <a:gd name="T8" fmla="*/ 5776 w 6310"/>
              <a:gd name="T9" fmla="*/ 925 h 1850"/>
              <a:gd name="T10" fmla="*/ 6309 w 6310"/>
              <a:gd name="T11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0" h="1850">
                <a:moveTo>
                  <a:pt x="6309" y="0"/>
                </a:moveTo>
                <a:lnTo>
                  <a:pt x="0" y="0"/>
                </a:lnTo>
                <a:lnTo>
                  <a:pt x="0" y="1849"/>
                </a:lnTo>
                <a:lnTo>
                  <a:pt x="6309" y="1849"/>
                </a:lnTo>
                <a:lnTo>
                  <a:pt x="5776" y="925"/>
                </a:lnTo>
                <a:lnTo>
                  <a:pt x="6309" y="0"/>
                </a:lnTo>
              </a:path>
            </a:pathLst>
          </a:custGeom>
          <a:solidFill>
            <a:srgbClr val="344F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1" name="Freeform 167">
            <a:extLst>
              <a:ext uri="{FF2B5EF4-FFF2-40B4-BE49-F238E27FC236}">
                <a16:creationId xmlns:a16="http://schemas.microsoft.com/office/drawing/2014/main" id="{83D47D0B-B291-8744-887B-7F3189753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137" y="3829800"/>
            <a:ext cx="2503826" cy="2306155"/>
          </a:xfrm>
          <a:custGeom>
            <a:avLst/>
            <a:gdLst>
              <a:gd name="T0" fmla="*/ 1663 w 2009"/>
              <a:gd name="T1" fmla="*/ 0 h 1850"/>
              <a:gd name="T2" fmla="*/ 533 w 2009"/>
              <a:gd name="T3" fmla="*/ 0 h 1850"/>
              <a:gd name="T4" fmla="*/ 0 w 2009"/>
              <a:gd name="T5" fmla="*/ 925 h 1850"/>
              <a:gd name="T6" fmla="*/ 533 w 2009"/>
              <a:gd name="T7" fmla="*/ 1849 h 1850"/>
              <a:gd name="T8" fmla="*/ 1665 w 2009"/>
              <a:gd name="T9" fmla="*/ 1849 h 1850"/>
              <a:gd name="T10" fmla="*/ 1665 w 2009"/>
              <a:gd name="T11" fmla="*/ 1849 h 1850"/>
              <a:gd name="T12" fmla="*/ 2008 w 2009"/>
              <a:gd name="T13" fmla="*/ 1505 h 1850"/>
              <a:gd name="T14" fmla="*/ 2008 w 2009"/>
              <a:gd name="T15" fmla="*/ 345 h 1850"/>
              <a:gd name="T16" fmla="*/ 2008 w 2009"/>
              <a:gd name="T17" fmla="*/ 345 h 1850"/>
              <a:gd name="T18" fmla="*/ 1663 w 2009"/>
              <a:gd name="T1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1850">
                <a:moveTo>
                  <a:pt x="1663" y="0"/>
                </a:moveTo>
                <a:lnTo>
                  <a:pt x="533" y="0"/>
                </a:lnTo>
                <a:lnTo>
                  <a:pt x="0" y="925"/>
                </a:lnTo>
                <a:lnTo>
                  <a:pt x="533" y="1849"/>
                </a:lnTo>
                <a:lnTo>
                  <a:pt x="1665" y="1849"/>
                </a:lnTo>
                <a:lnTo>
                  <a:pt x="1665" y="1849"/>
                </a:lnTo>
                <a:cubicBezTo>
                  <a:pt x="1854" y="1849"/>
                  <a:pt x="2008" y="1694"/>
                  <a:pt x="2008" y="1505"/>
                </a:cubicBezTo>
                <a:lnTo>
                  <a:pt x="2008" y="345"/>
                </a:lnTo>
                <a:lnTo>
                  <a:pt x="2008" y="345"/>
                </a:lnTo>
                <a:cubicBezTo>
                  <a:pt x="2008" y="155"/>
                  <a:pt x="1854" y="0"/>
                  <a:pt x="1663" y="0"/>
                </a:cubicBezTo>
              </a:path>
            </a:pathLst>
          </a:custGeom>
          <a:solidFill>
            <a:srgbClr val="B9CE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2" name="Freeform 168">
            <a:extLst>
              <a:ext uri="{FF2B5EF4-FFF2-40B4-BE49-F238E27FC236}">
                <a16:creationId xmlns:a16="http://schemas.microsoft.com/office/drawing/2014/main" id="{4FE04879-3D09-8B4A-8904-ABE0D52BC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29" y="6981546"/>
            <a:ext cx="7857399" cy="2300663"/>
          </a:xfrm>
          <a:custGeom>
            <a:avLst/>
            <a:gdLst>
              <a:gd name="T0" fmla="*/ 6309 w 6310"/>
              <a:gd name="T1" fmla="*/ 0 h 1849"/>
              <a:gd name="T2" fmla="*/ 0 w 6310"/>
              <a:gd name="T3" fmla="*/ 0 h 1849"/>
              <a:gd name="T4" fmla="*/ 0 w 6310"/>
              <a:gd name="T5" fmla="*/ 1848 h 1849"/>
              <a:gd name="T6" fmla="*/ 6309 w 6310"/>
              <a:gd name="T7" fmla="*/ 1848 h 1849"/>
              <a:gd name="T8" fmla="*/ 5776 w 6310"/>
              <a:gd name="T9" fmla="*/ 924 h 1849"/>
              <a:gd name="T10" fmla="*/ 6309 w 6310"/>
              <a:gd name="T11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0" h="1849">
                <a:moveTo>
                  <a:pt x="6309" y="0"/>
                </a:moveTo>
                <a:lnTo>
                  <a:pt x="0" y="0"/>
                </a:lnTo>
                <a:lnTo>
                  <a:pt x="0" y="1848"/>
                </a:lnTo>
                <a:lnTo>
                  <a:pt x="6309" y="1848"/>
                </a:lnTo>
                <a:lnTo>
                  <a:pt x="5776" y="924"/>
                </a:lnTo>
                <a:lnTo>
                  <a:pt x="6309" y="0"/>
                </a:lnTo>
              </a:path>
            </a:pathLst>
          </a:custGeom>
          <a:solidFill>
            <a:srgbClr val="EE77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3" name="Freeform 169">
            <a:extLst>
              <a:ext uri="{FF2B5EF4-FFF2-40B4-BE49-F238E27FC236}">
                <a16:creationId xmlns:a16="http://schemas.microsoft.com/office/drawing/2014/main" id="{63D53773-B749-AC4B-9A01-F493F06F9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137" y="6981546"/>
            <a:ext cx="2503826" cy="2300663"/>
          </a:xfrm>
          <a:custGeom>
            <a:avLst/>
            <a:gdLst>
              <a:gd name="T0" fmla="*/ 1663 w 2009"/>
              <a:gd name="T1" fmla="*/ 0 h 1849"/>
              <a:gd name="T2" fmla="*/ 533 w 2009"/>
              <a:gd name="T3" fmla="*/ 0 h 1849"/>
              <a:gd name="T4" fmla="*/ 0 w 2009"/>
              <a:gd name="T5" fmla="*/ 924 h 1849"/>
              <a:gd name="T6" fmla="*/ 533 w 2009"/>
              <a:gd name="T7" fmla="*/ 1848 h 1849"/>
              <a:gd name="T8" fmla="*/ 1665 w 2009"/>
              <a:gd name="T9" fmla="*/ 1848 h 1849"/>
              <a:gd name="T10" fmla="*/ 1665 w 2009"/>
              <a:gd name="T11" fmla="*/ 1848 h 1849"/>
              <a:gd name="T12" fmla="*/ 2008 w 2009"/>
              <a:gd name="T13" fmla="*/ 1505 h 1849"/>
              <a:gd name="T14" fmla="*/ 2008 w 2009"/>
              <a:gd name="T15" fmla="*/ 345 h 1849"/>
              <a:gd name="T16" fmla="*/ 2008 w 2009"/>
              <a:gd name="T17" fmla="*/ 345 h 1849"/>
              <a:gd name="T18" fmla="*/ 1663 w 2009"/>
              <a:gd name="T19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1849">
                <a:moveTo>
                  <a:pt x="1663" y="0"/>
                </a:moveTo>
                <a:lnTo>
                  <a:pt x="533" y="0"/>
                </a:lnTo>
                <a:lnTo>
                  <a:pt x="0" y="924"/>
                </a:lnTo>
                <a:lnTo>
                  <a:pt x="533" y="1848"/>
                </a:lnTo>
                <a:lnTo>
                  <a:pt x="1665" y="1848"/>
                </a:lnTo>
                <a:lnTo>
                  <a:pt x="1665" y="1848"/>
                </a:lnTo>
                <a:cubicBezTo>
                  <a:pt x="1854" y="1848"/>
                  <a:pt x="2008" y="1694"/>
                  <a:pt x="2008" y="1505"/>
                </a:cubicBezTo>
                <a:lnTo>
                  <a:pt x="2008" y="345"/>
                </a:lnTo>
                <a:lnTo>
                  <a:pt x="2008" y="345"/>
                </a:lnTo>
                <a:cubicBezTo>
                  <a:pt x="2008" y="154"/>
                  <a:pt x="1854" y="0"/>
                  <a:pt x="1663" y="0"/>
                </a:cubicBezTo>
              </a:path>
            </a:pathLst>
          </a:custGeom>
          <a:solidFill>
            <a:srgbClr val="F5B5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4" name="Freeform 170">
            <a:extLst>
              <a:ext uri="{FF2B5EF4-FFF2-40B4-BE49-F238E27FC236}">
                <a16:creationId xmlns:a16="http://schemas.microsoft.com/office/drawing/2014/main" id="{477A238F-2C09-E641-B4B0-6AB50159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29" y="10138780"/>
            <a:ext cx="7857399" cy="2300666"/>
          </a:xfrm>
          <a:custGeom>
            <a:avLst/>
            <a:gdLst>
              <a:gd name="T0" fmla="*/ 6309 w 6310"/>
              <a:gd name="T1" fmla="*/ 0 h 1849"/>
              <a:gd name="T2" fmla="*/ 0 w 6310"/>
              <a:gd name="T3" fmla="*/ 0 h 1849"/>
              <a:gd name="T4" fmla="*/ 0 w 6310"/>
              <a:gd name="T5" fmla="*/ 1848 h 1849"/>
              <a:gd name="T6" fmla="*/ 6309 w 6310"/>
              <a:gd name="T7" fmla="*/ 1848 h 1849"/>
              <a:gd name="T8" fmla="*/ 5776 w 6310"/>
              <a:gd name="T9" fmla="*/ 924 h 1849"/>
              <a:gd name="T10" fmla="*/ 6309 w 6310"/>
              <a:gd name="T11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0" h="1849">
                <a:moveTo>
                  <a:pt x="6309" y="0"/>
                </a:moveTo>
                <a:lnTo>
                  <a:pt x="0" y="0"/>
                </a:lnTo>
                <a:lnTo>
                  <a:pt x="0" y="1848"/>
                </a:lnTo>
                <a:lnTo>
                  <a:pt x="6309" y="1848"/>
                </a:lnTo>
                <a:lnTo>
                  <a:pt x="5776" y="924"/>
                </a:lnTo>
                <a:lnTo>
                  <a:pt x="6309" y="0"/>
                </a:lnTo>
              </a:path>
            </a:pathLst>
          </a:custGeom>
          <a:solidFill>
            <a:srgbClr val="F68B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71">
            <a:extLst>
              <a:ext uri="{FF2B5EF4-FFF2-40B4-BE49-F238E27FC236}">
                <a16:creationId xmlns:a16="http://schemas.microsoft.com/office/drawing/2014/main" id="{7BCA2F05-0B9C-EB44-941B-6CF52D48E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137" y="10138780"/>
            <a:ext cx="2503826" cy="2300666"/>
          </a:xfrm>
          <a:custGeom>
            <a:avLst/>
            <a:gdLst>
              <a:gd name="T0" fmla="*/ 1663 w 2009"/>
              <a:gd name="T1" fmla="*/ 0 h 1849"/>
              <a:gd name="T2" fmla="*/ 533 w 2009"/>
              <a:gd name="T3" fmla="*/ 0 h 1849"/>
              <a:gd name="T4" fmla="*/ 0 w 2009"/>
              <a:gd name="T5" fmla="*/ 924 h 1849"/>
              <a:gd name="T6" fmla="*/ 533 w 2009"/>
              <a:gd name="T7" fmla="*/ 1848 h 1849"/>
              <a:gd name="T8" fmla="*/ 1665 w 2009"/>
              <a:gd name="T9" fmla="*/ 1848 h 1849"/>
              <a:gd name="T10" fmla="*/ 1665 w 2009"/>
              <a:gd name="T11" fmla="*/ 1848 h 1849"/>
              <a:gd name="T12" fmla="*/ 2008 w 2009"/>
              <a:gd name="T13" fmla="*/ 1505 h 1849"/>
              <a:gd name="T14" fmla="*/ 2008 w 2009"/>
              <a:gd name="T15" fmla="*/ 345 h 1849"/>
              <a:gd name="T16" fmla="*/ 2008 w 2009"/>
              <a:gd name="T17" fmla="*/ 345 h 1849"/>
              <a:gd name="T18" fmla="*/ 1663 w 2009"/>
              <a:gd name="T19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1849">
                <a:moveTo>
                  <a:pt x="1663" y="0"/>
                </a:moveTo>
                <a:lnTo>
                  <a:pt x="533" y="0"/>
                </a:lnTo>
                <a:lnTo>
                  <a:pt x="0" y="924"/>
                </a:lnTo>
                <a:lnTo>
                  <a:pt x="533" y="1848"/>
                </a:lnTo>
                <a:lnTo>
                  <a:pt x="1665" y="1848"/>
                </a:lnTo>
                <a:lnTo>
                  <a:pt x="1665" y="1848"/>
                </a:lnTo>
                <a:cubicBezTo>
                  <a:pt x="1854" y="1848"/>
                  <a:pt x="2008" y="1694"/>
                  <a:pt x="2008" y="1505"/>
                </a:cubicBezTo>
                <a:lnTo>
                  <a:pt x="2008" y="345"/>
                </a:lnTo>
                <a:lnTo>
                  <a:pt x="2008" y="345"/>
                </a:lnTo>
                <a:cubicBezTo>
                  <a:pt x="2008" y="154"/>
                  <a:pt x="1854" y="0"/>
                  <a:pt x="1663" y="0"/>
                </a:cubicBezTo>
              </a:path>
            </a:pathLst>
          </a:custGeom>
          <a:solidFill>
            <a:srgbClr val="FEC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77672CB6-2A17-F44B-8105-4A2CABC10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0673" y="7563575"/>
            <a:ext cx="976147" cy="1140855"/>
          </a:xfrm>
          <a:custGeom>
            <a:avLst/>
            <a:gdLst>
              <a:gd name="connsiteX0" fmla="*/ 8653 w 282221"/>
              <a:gd name="connsiteY0" fmla="*/ 287756 h 329841"/>
              <a:gd name="connsiteX1" fmla="*/ 8653 w 282221"/>
              <a:gd name="connsiteY1" fmla="*/ 305741 h 329841"/>
              <a:gd name="connsiteX2" fmla="*/ 23796 w 282221"/>
              <a:gd name="connsiteY2" fmla="*/ 321208 h 329841"/>
              <a:gd name="connsiteX3" fmla="*/ 180631 w 282221"/>
              <a:gd name="connsiteY3" fmla="*/ 321208 h 329841"/>
              <a:gd name="connsiteX4" fmla="*/ 195774 w 282221"/>
              <a:gd name="connsiteY4" fmla="*/ 305741 h 329841"/>
              <a:gd name="connsiteX5" fmla="*/ 195774 w 282221"/>
              <a:gd name="connsiteY5" fmla="*/ 287756 h 329841"/>
              <a:gd name="connsiteX6" fmla="*/ 37683 w 282221"/>
              <a:gd name="connsiteY6" fmla="*/ 164174 h 329841"/>
              <a:gd name="connsiteX7" fmla="*/ 37683 w 282221"/>
              <a:gd name="connsiteY7" fmla="*/ 238694 h 329841"/>
              <a:gd name="connsiteX8" fmla="*/ 63916 w 282221"/>
              <a:gd name="connsiteY8" fmla="*/ 238694 h 329841"/>
              <a:gd name="connsiteX9" fmla="*/ 63916 w 282221"/>
              <a:gd name="connsiteY9" fmla="*/ 164174 h 329841"/>
              <a:gd name="connsiteX10" fmla="*/ 33311 w 282221"/>
              <a:gd name="connsiteY10" fmla="*/ 155575 h 329841"/>
              <a:gd name="connsiteX11" fmla="*/ 68288 w 282221"/>
              <a:gd name="connsiteY11" fmla="*/ 155575 h 329841"/>
              <a:gd name="connsiteX12" fmla="*/ 72661 w 282221"/>
              <a:gd name="connsiteY12" fmla="*/ 159874 h 329841"/>
              <a:gd name="connsiteX13" fmla="*/ 72661 w 282221"/>
              <a:gd name="connsiteY13" fmla="*/ 242634 h 329841"/>
              <a:gd name="connsiteX14" fmla="*/ 68288 w 282221"/>
              <a:gd name="connsiteY14" fmla="*/ 247292 h 329841"/>
              <a:gd name="connsiteX15" fmla="*/ 33311 w 282221"/>
              <a:gd name="connsiteY15" fmla="*/ 247292 h 329841"/>
              <a:gd name="connsiteX16" fmla="*/ 28575 w 282221"/>
              <a:gd name="connsiteY16" fmla="*/ 242634 h 329841"/>
              <a:gd name="connsiteX17" fmla="*/ 28575 w 282221"/>
              <a:gd name="connsiteY17" fmla="*/ 159874 h 329841"/>
              <a:gd name="connsiteX18" fmla="*/ 33311 w 282221"/>
              <a:gd name="connsiteY18" fmla="*/ 155575 h 329841"/>
              <a:gd name="connsiteX19" fmla="*/ 108514 w 282221"/>
              <a:gd name="connsiteY19" fmla="*/ 143525 h 329841"/>
              <a:gd name="connsiteX20" fmla="*/ 108514 w 282221"/>
              <a:gd name="connsiteY20" fmla="*/ 238705 h 329841"/>
              <a:gd name="connsiteX21" fmla="*/ 134019 w 282221"/>
              <a:gd name="connsiteY21" fmla="*/ 238705 h 329841"/>
              <a:gd name="connsiteX22" fmla="*/ 134019 w 282221"/>
              <a:gd name="connsiteY22" fmla="*/ 143525 h 329841"/>
              <a:gd name="connsiteX23" fmla="*/ 104263 w 282221"/>
              <a:gd name="connsiteY23" fmla="*/ 134937 h 329841"/>
              <a:gd name="connsiteX24" fmla="*/ 138624 w 282221"/>
              <a:gd name="connsiteY24" fmla="*/ 134937 h 329841"/>
              <a:gd name="connsiteX25" fmla="*/ 142521 w 282221"/>
              <a:gd name="connsiteY25" fmla="*/ 139231 h 329841"/>
              <a:gd name="connsiteX26" fmla="*/ 142521 w 282221"/>
              <a:gd name="connsiteY26" fmla="*/ 242641 h 329841"/>
              <a:gd name="connsiteX27" fmla="*/ 138624 w 282221"/>
              <a:gd name="connsiteY27" fmla="*/ 247292 h 329841"/>
              <a:gd name="connsiteX28" fmla="*/ 104263 w 282221"/>
              <a:gd name="connsiteY28" fmla="*/ 247292 h 329841"/>
              <a:gd name="connsiteX29" fmla="*/ 100012 w 282221"/>
              <a:gd name="connsiteY29" fmla="*/ 242641 h 329841"/>
              <a:gd name="connsiteX30" fmla="*/ 100012 w 282221"/>
              <a:gd name="connsiteY30" fmla="*/ 139231 h 329841"/>
              <a:gd name="connsiteX31" fmla="*/ 104263 w 282221"/>
              <a:gd name="connsiteY31" fmla="*/ 134937 h 329841"/>
              <a:gd name="connsiteX32" fmla="*/ 178364 w 282221"/>
              <a:gd name="connsiteY32" fmla="*/ 110221 h 329841"/>
              <a:gd name="connsiteX33" fmla="*/ 178364 w 282221"/>
              <a:gd name="connsiteY33" fmla="*/ 240257 h 329841"/>
              <a:gd name="connsiteX34" fmla="*/ 204223 w 282221"/>
              <a:gd name="connsiteY34" fmla="*/ 240257 h 329841"/>
              <a:gd name="connsiteX35" fmla="*/ 204223 w 282221"/>
              <a:gd name="connsiteY35" fmla="*/ 110221 h 329841"/>
              <a:gd name="connsiteX36" fmla="*/ 174113 w 282221"/>
              <a:gd name="connsiteY36" fmla="*/ 101600 h 329841"/>
              <a:gd name="connsiteX37" fmla="*/ 208120 w 282221"/>
              <a:gd name="connsiteY37" fmla="*/ 101600 h 329841"/>
              <a:gd name="connsiteX38" fmla="*/ 212371 w 282221"/>
              <a:gd name="connsiteY38" fmla="*/ 105552 h 329841"/>
              <a:gd name="connsiteX39" fmla="*/ 212371 w 282221"/>
              <a:gd name="connsiteY39" fmla="*/ 244208 h 329841"/>
              <a:gd name="connsiteX40" fmla="*/ 208120 w 282221"/>
              <a:gd name="connsiteY40" fmla="*/ 248878 h 329841"/>
              <a:gd name="connsiteX41" fmla="*/ 174113 w 282221"/>
              <a:gd name="connsiteY41" fmla="*/ 248878 h 329841"/>
              <a:gd name="connsiteX42" fmla="*/ 169862 w 282221"/>
              <a:gd name="connsiteY42" fmla="*/ 244208 h 329841"/>
              <a:gd name="connsiteX43" fmla="*/ 169862 w 282221"/>
              <a:gd name="connsiteY43" fmla="*/ 105552 h 329841"/>
              <a:gd name="connsiteX44" fmla="*/ 174113 w 282221"/>
              <a:gd name="connsiteY44" fmla="*/ 101600 h 329841"/>
              <a:gd name="connsiteX45" fmla="*/ 248214 w 282221"/>
              <a:gd name="connsiteY45" fmla="*/ 92410 h 329841"/>
              <a:gd name="connsiteX46" fmla="*/ 248214 w 282221"/>
              <a:gd name="connsiteY46" fmla="*/ 240245 h 329841"/>
              <a:gd name="connsiteX47" fmla="*/ 273719 w 282221"/>
              <a:gd name="connsiteY47" fmla="*/ 240245 h 329841"/>
              <a:gd name="connsiteX48" fmla="*/ 273719 w 282221"/>
              <a:gd name="connsiteY48" fmla="*/ 92410 h 329841"/>
              <a:gd name="connsiteX49" fmla="*/ 243963 w 282221"/>
              <a:gd name="connsiteY49" fmla="*/ 84137 h 329841"/>
              <a:gd name="connsiteX50" fmla="*/ 278324 w 282221"/>
              <a:gd name="connsiteY50" fmla="*/ 84137 h 329841"/>
              <a:gd name="connsiteX51" fmla="*/ 282221 w 282221"/>
              <a:gd name="connsiteY51" fmla="*/ 88094 h 329841"/>
              <a:gd name="connsiteX52" fmla="*/ 282221 w 282221"/>
              <a:gd name="connsiteY52" fmla="*/ 244202 h 329841"/>
              <a:gd name="connsiteX53" fmla="*/ 278324 w 282221"/>
              <a:gd name="connsiteY53" fmla="*/ 248878 h 329841"/>
              <a:gd name="connsiteX54" fmla="*/ 243963 w 282221"/>
              <a:gd name="connsiteY54" fmla="*/ 248878 h 329841"/>
              <a:gd name="connsiteX55" fmla="*/ 239712 w 282221"/>
              <a:gd name="connsiteY55" fmla="*/ 244202 h 329841"/>
              <a:gd name="connsiteX56" fmla="*/ 239712 w 282221"/>
              <a:gd name="connsiteY56" fmla="*/ 88094 h 329841"/>
              <a:gd name="connsiteX57" fmla="*/ 243963 w 282221"/>
              <a:gd name="connsiteY57" fmla="*/ 84137 h 329841"/>
              <a:gd name="connsiteX58" fmla="*/ 134144 w 282221"/>
              <a:gd name="connsiteY58" fmla="*/ 20637 h 329841"/>
              <a:gd name="connsiteX59" fmla="*/ 139330 w 282221"/>
              <a:gd name="connsiteY59" fmla="*/ 26194 h 329841"/>
              <a:gd name="connsiteX60" fmla="*/ 134144 w 282221"/>
              <a:gd name="connsiteY60" fmla="*/ 31380 h 329841"/>
              <a:gd name="connsiteX61" fmla="*/ 128587 w 282221"/>
              <a:gd name="connsiteY61" fmla="*/ 26194 h 329841"/>
              <a:gd name="connsiteX62" fmla="*/ 134144 w 282221"/>
              <a:gd name="connsiteY62" fmla="*/ 20637 h 329841"/>
              <a:gd name="connsiteX63" fmla="*/ 72094 w 282221"/>
              <a:gd name="connsiteY63" fmla="*/ 20637 h 329841"/>
              <a:gd name="connsiteX64" fmla="*/ 113643 w 282221"/>
              <a:gd name="connsiteY64" fmla="*/ 20637 h 329841"/>
              <a:gd name="connsiteX65" fmla="*/ 118701 w 282221"/>
              <a:gd name="connsiteY65" fmla="*/ 26194 h 329841"/>
              <a:gd name="connsiteX66" fmla="*/ 113643 w 282221"/>
              <a:gd name="connsiteY66" fmla="*/ 31380 h 329841"/>
              <a:gd name="connsiteX67" fmla="*/ 72094 w 282221"/>
              <a:gd name="connsiteY67" fmla="*/ 31380 h 329841"/>
              <a:gd name="connsiteX68" fmla="*/ 66675 w 282221"/>
              <a:gd name="connsiteY68" fmla="*/ 26194 h 329841"/>
              <a:gd name="connsiteX69" fmla="*/ 72094 w 282221"/>
              <a:gd name="connsiteY69" fmla="*/ 20637 h 329841"/>
              <a:gd name="connsiteX70" fmla="*/ 23796 w 282221"/>
              <a:gd name="connsiteY70" fmla="*/ 8632 h 329841"/>
              <a:gd name="connsiteX71" fmla="*/ 8653 w 282221"/>
              <a:gd name="connsiteY71" fmla="*/ 23740 h 329841"/>
              <a:gd name="connsiteX72" fmla="*/ 8653 w 282221"/>
              <a:gd name="connsiteY72" fmla="*/ 42085 h 329841"/>
              <a:gd name="connsiteX73" fmla="*/ 195774 w 282221"/>
              <a:gd name="connsiteY73" fmla="*/ 42085 h 329841"/>
              <a:gd name="connsiteX74" fmla="*/ 195774 w 282221"/>
              <a:gd name="connsiteY74" fmla="*/ 23740 h 329841"/>
              <a:gd name="connsiteX75" fmla="*/ 180631 w 282221"/>
              <a:gd name="connsiteY75" fmla="*/ 8632 h 329841"/>
              <a:gd name="connsiteX76" fmla="*/ 23796 w 282221"/>
              <a:gd name="connsiteY76" fmla="*/ 0 h 329841"/>
              <a:gd name="connsiteX77" fmla="*/ 180631 w 282221"/>
              <a:gd name="connsiteY77" fmla="*/ 0 h 329841"/>
              <a:gd name="connsiteX78" fmla="*/ 204427 w 282221"/>
              <a:gd name="connsiteY78" fmla="*/ 23740 h 329841"/>
              <a:gd name="connsiteX79" fmla="*/ 204427 w 282221"/>
              <a:gd name="connsiteY79" fmla="*/ 66544 h 329841"/>
              <a:gd name="connsiteX80" fmla="*/ 199740 w 282221"/>
              <a:gd name="connsiteY80" fmla="*/ 70860 h 329841"/>
              <a:gd name="connsiteX81" fmla="*/ 195774 w 282221"/>
              <a:gd name="connsiteY81" fmla="*/ 66544 h 329841"/>
              <a:gd name="connsiteX82" fmla="*/ 195774 w 282221"/>
              <a:gd name="connsiteY82" fmla="*/ 50717 h 329841"/>
              <a:gd name="connsiteX83" fmla="*/ 8653 w 282221"/>
              <a:gd name="connsiteY83" fmla="*/ 50717 h 329841"/>
              <a:gd name="connsiteX84" fmla="*/ 8653 w 282221"/>
              <a:gd name="connsiteY84" fmla="*/ 279124 h 329841"/>
              <a:gd name="connsiteX85" fmla="*/ 199740 w 282221"/>
              <a:gd name="connsiteY85" fmla="*/ 279124 h 329841"/>
              <a:gd name="connsiteX86" fmla="*/ 204427 w 282221"/>
              <a:gd name="connsiteY86" fmla="*/ 283440 h 329841"/>
              <a:gd name="connsiteX87" fmla="*/ 204427 w 282221"/>
              <a:gd name="connsiteY87" fmla="*/ 305741 h 329841"/>
              <a:gd name="connsiteX88" fmla="*/ 180631 w 282221"/>
              <a:gd name="connsiteY88" fmla="*/ 329841 h 329841"/>
              <a:gd name="connsiteX89" fmla="*/ 23796 w 282221"/>
              <a:gd name="connsiteY89" fmla="*/ 329841 h 329841"/>
              <a:gd name="connsiteX90" fmla="*/ 0 w 282221"/>
              <a:gd name="connsiteY90" fmla="*/ 305741 h 329841"/>
              <a:gd name="connsiteX91" fmla="*/ 0 w 282221"/>
              <a:gd name="connsiteY91" fmla="*/ 23740 h 329841"/>
              <a:gd name="connsiteX92" fmla="*/ 23796 w 282221"/>
              <a:gd name="connsiteY92" fmla="*/ 0 h 32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82221" h="329841">
                <a:moveTo>
                  <a:pt x="8653" y="287756"/>
                </a:moveTo>
                <a:lnTo>
                  <a:pt x="8653" y="305741"/>
                </a:lnTo>
                <a:cubicBezTo>
                  <a:pt x="8653" y="314374"/>
                  <a:pt x="15503" y="321208"/>
                  <a:pt x="23796" y="321208"/>
                </a:cubicBezTo>
                <a:lnTo>
                  <a:pt x="180631" y="321208"/>
                </a:lnTo>
                <a:cubicBezTo>
                  <a:pt x="188923" y="321208"/>
                  <a:pt x="195774" y="314374"/>
                  <a:pt x="195774" y="305741"/>
                </a:cubicBezTo>
                <a:lnTo>
                  <a:pt x="195774" y="287756"/>
                </a:lnTo>
                <a:close/>
                <a:moveTo>
                  <a:pt x="37683" y="164174"/>
                </a:moveTo>
                <a:lnTo>
                  <a:pt x="37683" y="238694"/>
                </a:lnTo>
                <a:lnTo>
                  <a:pt x="63916" y="238694"/>
                </a:lnTo>
                <a:lnTo>
                  <a:pt x="63916" y="164174"/>
                </a:lnTo>
                <a:close/>
                <a:moveTo>
                  <a:pt x="33311" y="155575"/>
                </a:moveTo>
                <a:lnTo>
                  <a:pt x="68288" y="155575"/>
                </a:lnTo>
                <a:cubicBezTo>
                  <a:pt x="70839" y="155575"/>
                  <a:pt x="72661" y="157367"/>
                  <a:pt x="72661" y="159874"/>
                </a:cubicBezTo>
                <a:lnTo>
                  <a:pt x="72661" y="242634"/>
                </a:lnTo>
                <a:cubicBezTo>
                  <a:pt x="72661" y="245142"/>
                  <a:pt x="70839" y="247292"/>
                  <a:pt x="68288" y="247292"/>
                </a:cubicBezTo>
                <a:lnTo>
                  <a:pt x="33311" y="247292"/>
                </a:lnTo>
                <a:cubicBezTo>
                  <a:pt x="30761" y="247292"/>
                  <a:pt x="28575" y="245142"/>
                  <a:pt x="28575" y="242634"/>
                </a:cubicBezTo>
                <a:lnTo>
                  <a:pt x="28575" y="159874"/>
                </a:lnTo>
                <a:cubicBezTo>
                  <a:pt x="28575" y="157367"/>
                  <a:pt x="30761" y="155575"/>
                  <a:pt x="33311" y="155575"/>
                </a:cubicBezTo>
                <a:close/>
                <a:moveTo>
                  <a:pt x="108514" y="143525"/>
                </a:moveTo>
                <a:lnTo>
                  <a:pt x="108514" y="238705"/>
                </a:lnTo>
                <a:lnTo>
                  <a:pt x="134019" y="238705"/>
                </a:lnTo>
                <a:lnTo>
                  <a:pt x="134019" y="143525"/>
                </a:lnTo>
                <a:close/>
                <a:moveTo>
                  <a:pt x="104263" y="134937"/>
                </a:moveTo>
                <a:lnTo>
                  <a:pt x="138624" y="134937"/>
                </a:lnTo>
                <a:cubicBezTo>
                  <a:pt x="140750" y="134937"/>
                  <a:pt x="142521" y="136726"/>
                  <a:pt x="142521" y="139231"/>
                </a:cubicBezTo>
                <a:lnTo>
                  <a:pt x="142521" y="242641"/>
                </a:lnTo>
                <a:cubicBezTo>
                  <a:pt x="142521" y="245146"/>
                  <a:pt x="140750" y="247292"/>
                  <a:pt x="138624" y="247292"/>
                </a:cubicBezTo>
                <a:lnTo>
                  <a:pt x="104263" y="247292"/>
                </a:lnTo>
                <a:cubicBezTo>
                  <a:pt x="101783" y="247292"/>
                  <a:pt x="100012" y="245146"/>
                  <a:pt x="100012" y="242641"/>
                </a:cubicBezTo>
                <a:lnTo>
                  <a:pt x="100012" y="139231"/>
                </a:lnTo>
                <a:cubicBezTo>
                  <a:pt x="100012" y="136726"/>
                  <a:pt x="101783" y="134937"/>
                  <a:pt x="104263" y="134937"/>
                </a:cubicBezTo>
                <a:close/>
                <a:moveTo>
                  <a:pt x="178364" y="110221"/>
                </a:moveTo>
                <a:lnTo>
                  <a:pt x="178364" y="240257"/>
                </a:lnTo>
                <a:lnTo>
                  <a:pt x="204223" y="240257"/>
                </a:lnTo>
                <a:lnTo>
                  <a:pt x="204223" y="110221"/>
                </a:lnTo>
                <a:close/>
                <a:moveTo>
                  <a:pt x="174113" y="101600"/>
                </a:moveTo>
                <a:lnTo>
                  <a:pt x="208120" y="101600"/>
                </a:lnTo>
                <a:cubicBezTo>
                  <a:pt x="210600" y="101600"/>
                  <a:pt x="212371" y="103396"/>
                  <a:pt x="212371" y="105552"/>
                </a:cubicBezTo>
                <a:lnTo>
                  <a:pt x="212371" y="244208"/>
                </a:lnTo>
                <a:cubicBezTo>
                  <a:pt x="212371" y="246723"/>
                  <a:pt x="210600" y="248878"/>
                  <a:pt x="208120" y="248878"/>
                </a:cubicBezTo>
                <a:lnTo>
                  <a:pt x="174113" y="248878"/>
                </a:lnTo>
                <a:cubicBezTo>
                  <a:pt x="171633" y="248878"/>
                  <a:pt x="169862" y="246723"/>
                  <a:pt x="169862" y="244208"/>
                </a:cubicBezTo>
                <a:lnTo>
                  <a:pt x="169862" y="105552"/>
                </a:lnTo>
                <a:cubicBezTo>
                  <a:pt x="169862" y="103396"/>
                  <a:pt x="171633" y="101600"/>
                  <a:pt x="174113" y="101600"/>
                </a:cubicBezTo>
                <a:close/>
                <a:moveTo>
                  <a:pt x="248214" y="92410"/>
                </a:moveTo>
                <a:lnTo>
                  <a:pt x="248214" y="240245"/>
                </a:lnTo>
                <a:lnTo>
                  <a:pt x="273719" y="240245"/>
                </a:lnTo>
                <a:lnTo>
                  <a:pt x="273719" y="92410"/>
                </a:lnTo>
                <a:close/>
                <a:moveTo>
                  <a:pt x="243963" y="84137"/>
                </a:moveTo>
                <a:lnTo>
                  <a:pt x="278324" y="84137"/>
                </a:lnTo>
                <a:cubicBezTo>
                  <a:pt x="280450" y="84137"/>
                  <a:pt x="282221" y="85936"/>
                  <a:pt x="282221" y="88094"/>
                </a:cubicBezTo>
                <a:lnTo>
                  <a:pt x="282221" y="244202"/>
                </a:lnTo>
                <a:cubicBezTo>
                  <a:pt x="282221" y="246719"/>
                  <a:pt x="280450" y="248878"/>
                  <a:pt x="278324" y="248878"/>
                </a:cubicBezTo>
                <a:lnTo>
                  <a:pt x="243963" y="248878"/>
                </a:lnTo>
                <a:cubicBezTo>
                  <a:pt x="241483" y="248878"/>
                  <a:pt x="239712" y="246719"/>
                  <a:pt x="239712" y="244202"/>
                </a:cubicBezTo>
                <a:lnTo>
                  <a:pt x="239712" y="88094"/>
                </a:lnTo>
                <a:cubicBezTo>
                  <a:pt x="239712" y="85936"/>
                  <a:pt x="241483" y="84137"/>
                  <a:pt x="243963" y="84137"/>
                </a:cubicBezTo>
                <a:close/>
                <a:moveTo>
                  <a:pt x="134144" y="20637"/>
                </a:moveTo>
                <a:cubicBezTo>
                  <a:pt x="137107" y="20637"/>
                  <a:pt x="139330" y="23230"/>
                  <a:pt x="139330" y="26194"/>
                </a:cubicBezTo>
                <a:cubicBezTo>
                  <a:pt x="139330" y="29157"/>
                  <a:pt x="137107" y="31380"/>
                  <a:pt x="134144" y="31380"/>
                </a:cubicBezTo>
                <a:cubicBezTo>
                  <a:pt x="131180" y="31380"/>
                  <a:pt x="128587" y="29157"/>
                  <a:pt x="128587" y="26194"/>
                </a:cubicBezTo>
                <a:cubicBezTo>
                  <a:pt x="128587" y="23230"/>
                  <a:pt x="131180" y="20637"/>
                  <a:pt x="134144" y="20637"/>
                </a:cubicBezTo>
                <a:close/>
                <a:moveTo>
                  <a:pt x="72094" y="20637"/>
                </a:moveTo>
                <a:lnTo>
                  <a:pt x="113643" y="20637"/>
                </a:lnTo>
                <a:cubicBezTo>
                  <a:pt x="116533" y="20637"/>
                  <a:pt x="118701" y="23230"/>
                  <a:pt x="118701" y="26194"/>
                </a:cubicBezTo>
                <a:cubicBezTo>
                  <a:pt x="118701" y="29157"/>
                  <a:pt x="116533" y="31380"/>
                  <a:pt x="113643" y="31380"/>
                </a:cubicBezTo>
                <a:lnTo>
                  <a:pt x="72094" y="31380"/>
                </a:lnTo>
                <a:cubicBezTo>
                  <a:pt x="69204" y="31380"/>
                  <a:pt x="66675" y="29157"/>
                  <a:pt x="66675" y="26194"/>
                </a:cubicBezTo>
                <a:cubicBezTo>
                  <a:pt x="66675" y="23230"/>
                  <a:pt x="69204" y="20637"/>
                  <a:pt x="72094" y="20637"/>
                </a:cubicBezTo>
                <a:close/>
                <a:moveTo>
                  <a:pt x="23796" y="8632"/>
                </a:moveTo>
                <a:cubicBezTo>
                  <a:pt x="15503" y="8632"/>
                  <a:pt x="8653" y="15467"/>
                  <a:pt x="8653" y="23740"/>
                </a:cubicBezTo>
                <a:lnTo>
                  <a:pt x="8653" y="42085"/>
                </a:lnTo>
                <a:lnTo>
                  <a:pt x="195774" y="42085"/>
                </a:lnTo>
                <a:lnTo>
                  <a:pt x="195774" y="23740"/>
                </a:lnTo>
                <a:cubicBezTo>
                  <a:pt x="195774" y="15467"/>
                  <a:pt x="188923" y="8632"/>
                  <a:pt x="180631" y="8632"/>
                </a:cubicBezTo>
                <a:close/>
                <a:moveTo>
                  <a:pt x="23796" y="0"/>
                </a:moveTo>
                <a:lnTo>
                  <a:pt x="180631" y="0"/>
                </a:lnTo>
                <a:cubicBezTo>
                  <a:pt x="193610" y="0"/>
                  <a:pt x="204427" y="10791"/>
                  <a:pt x="204427" y="23740"/>
                </a:cubicBezTo>
                <a:lnTo>
                  <a:pt x="204427" y="66544"/>
                </a:lnTo>
                <a:cubicBezTo>
                  <a:pt x="204427" y="69062"/>
                  <a:pt x="202263" y="70860"/>
                  <a:pt x="199740" y="70860"/>
                </a:cubicBezTo>
                <a:cubicBezTo>
                  <a:pt x="197576" y="70860"/>
                  <a:pt x="195774" y="69062"/>
                  <a:pt x="195774" y="66544"/>
                </a:cubicBezTo>
                <a:lnTo>
                  <a:pt x="195774" y="50717"/>
                </a:lnTo>
                <a:lnTo>
                  <a:pt x="8653" y="50717"/>
                </a:lnTo>
                <a:lnTo>
                  <a:pt x="8653" y="279124"/>
                </a:lnTo>
                <a:lnTo>
                  <a:pt x="199740" y="279124"/>
                </a:lnTo>
                <a:cubicBezTo>
                  <a:pt x="202263" y="279124"/>
                  <a:pt x="204427" y="280922"/>
                  <a:pt x="204427" y="283440"/>
                </a:cubicBezTo>
                <a:lnTo>
                  <a:pt x="204427" y="305741"/>
                </a:lnTo>
                <a:cubicBezTo>
                  <a:pt x="204427" y="319050"/>
                  <a:pt x="193610" y="329841"/>
                  <a:pt x="180631" y="329841"/>
                </a:cubicBezTo>
                <a:lnTo>
                  <a:pt x="23796" y="329841"/>
                </a:lnTo>
                <a:cubicBezTo>
                  <a:pt x="10456" y="329841"/>
                  <a:pt x="0" y="319050"/>
                  <a:pt x="0" y="305741"/>
                </a:cubicBezTo>
                <a:lnTo>
                  <a:pt x="0" y="23740"/>
                </a:lnTo>
                <a:cubicBezTo>
                  <a:pt x="0" y="10791"/>
                  <a:pt x="10456" y="0"/>
                  <a:pt x="237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15DD0621-37C6-B442-9F01-C70196070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8121" y="10682372"/>
            <a:ext cx="926710" cy="1140851"/>
          </a:xfrm>
          <a:custGeom>
            <a:avLst/>
            <a:gdLst>
              <a:gd name="connsiteX0" fmla="*/ 8653 w 267928"/>
              <a:gd name="connsiteY0" fmla="*/ 288070 h 329840"/>
              <a:gd name="connsiteX1" fmla="*/ 8653 w 267928"/>
              <a:gd name="connsiteY1" fmla="*/ 306074 h 329840"/>
              <a:gd name="connsiteX2" fmla="*/ 23796 w 267928"/>
              <a:gd name="connsiteY2" fmla="*/ 321198 h 329840"/>
              <a:gd name="connsiteX3" fmla="*/ 180632 w 267928"/>
              <a:gd name="connsiteY3" fmla="*/ 321198 h 329840"/>
              <a:gd name="connsiteX4" fmla="*/ 195775 w 267928"/>
              <a:gd name="connsiteY4" fmla="*/ 306074 h 329840"/>
              <a:gd name="connsiteX5" fmla="*/ 195775 w 267928"/>
              <a:gd name="connsiteY5" fmla="*/ 288070 h 329840"/>
              <a:gd name="connsiteX6" fmla="*/ 113598 w 267928"/>
              <a:gd name="connsiteY6" fmla="*/ 186631 h 329840"/>
              <a:gd name="connsiteX7" fmla="*/ 113598 w 267928"/>
              <a:gd name="connsiteY7" fmla="*/ 254500 h 329840"/>
              <a:gd name="connsiteX8" fmla="*/ 130529 w 267928"/>
              <a:gd name="connsiteY8" fmla="*/ 254500 h 329840"/>
              <a:gd name="connsiteX9" fmla="*/ 130529 w 267928"/>
              <a:gd name="connsiteY9" fmla="*/ 186631 h 329840"/>
              <a:gd name="connsiteX10" fmla="*/ 164392 w 267928"/>
              <a:gd name="connsiteY10" fmla="*/ 161361 h 329840"/>
              <a:gd name="connsiteX11" fmla="*/ 164392 w 267928"/>
              <a:gd name="connsiteY11" fmla="*/ 254500 h 329840"/>
              <a:gd name="connsiteX12" fmla="*/ 181323 w 267928"/>
              <a:gd name="connsiteY12" fmla="*/ 254500 h 329840"/>
              <a:gd name="connsiteX13" fmla="*/ 181323 w 267928"/>
              <a:gd name="connsiteY13" fmla="*/ 161361 h 329840"/>
              <a:gd name="connsiteX14" fmla="*/ 215186 w 267928"/>
              <a:gd name="connsiteY14" fmla="*/ 148725 h 329840"/>
              <a:gd name="connsiteX15" fmla="*/ 215186 w 267928"/>
              <a:gd name="connsiteY15" fmla="*/ 254500 h 329840"/>
              <a:gd name="connsiteX16" fmla="*/ 232117 w 267928"/>
              <a:gd name="connsiteY16" fmla="*/ 254500 h 329840"/>
              <a:gd name="connsiteX17" fmla="*/ 232117 w 267928"/>
              <a:gd name="connsiteY17" fmla="*/ 148725 h 329840"/>
              <a:gd name="connsiteX18" fmla="*/ 211223 w 267928"/>
              <a:gd name="connsiteY18" fmla="*/ 139700 h 329840"/>
              <a:gd name="connsiteX19" fmla="*/ 236440 w 267928"/>
              <a:gd name="connsiteY19" fmla="*/ 139700 h 329840"/>
              <a:gd name="connsiteX20" fmla="*/ 240763 w 267928"/>
              <a:gd name="connsiteY20" fmla="*/ 144393 h 329840"/>
              <a:gd name="connsiteX21" fmla="*/ 240763 w 267928"/>
              <a:gd name="connsiteY21" fmla="*/ 254500 h 329840"/>
              <a:gd name="connsiteX22" fmla="*/ 262017 w 267928"/>
              <a:gd name="connsiteY22" fmla="*/ 254500 h 329840"/>
              <a:gd name="connsiteX23" fmla="*/ 266340 w 267928"/>
              <a:gd name="connsiteY23" fmla="*/ 258832 h 329840"/>
              <a:gd name="connsiteX24" fmla="*/ 262017 w 267928"/>
              <a:gd name="connsiteY24" fmla="*/ 263164 h 329840"/>
              <a:gd name="connsiteX25" fmla="*/ 236440 w 267928"/>
              <a:gd name="connsiteY25" fmla="*/ 263164 h 329840"/>
              <a:gd name="connsiteX26" fmla="*/ 211223 w 267928"/>
              <a:gd name="connsiteY26" fmla="*/ 263164 h 329840"/>
              <a:gd name="connsiteX27" fmla="*/ 185646 w 267928"/>
              <a:gd name="connsiteY27" fmla="*/ 263164 h 329840"/>
              <a:gd name="connsiteX28" fmla="*/ 160069 w 267928"/>
              <a:gd name="connsiteY28" fmla="*/ 263164 h 329840"/>
              <a:gd name="connsiteX29" fmla="*/ 134852 w 267928"/>
              <a:gd name="connsiteY29" fmla="*/ 263164 h 329840"/>
              <a:gd name="connsiteX30" fmla="*/ 109275 w 267928"/>
              <a:gd name="connsiteY30" fmla="*/ 263164 h 329840"/>
              <a:gd name="connsiteX31" fmla="*/ 83698 w 267928"/>
              <a:gd name="connsiteY31" fmla="*/ 263164 h 329840"/>
              <a:gd name="connsiteX32" fmla="*/ 79375 w 267928"/>
              <a:gd name="connsiteY32" fmla="*/ 258832 h 329840"/>
              <a:gd name="connsiteX33" fmla="*/ 83698 w 267928"/>
              <a:gd name="connsiteY33" fmla="*/ 254500 h 329840"/>
              <a:gd name="connsiteX34" fmla="*/ 104952 w 267928"/>
              <a:gd name="connsiteY34" fmla="*/ 254500 h 329840"/>
              <a:gd name="connsiteX35" fmla="*/ 104952 w 267928"/>
              <a:gd name="connsiteY35" fmla="*/ 182299 h 329840"/>
              <a:gd name="connsiteX36" fmla="*/ 109275 w 267928"/>
              <a:gd name="connsiteY36" fmla="*/ 178328 h 329840"/>
              <a:gd name="connsiteX37" fmla="*/ 134852 w 267928"/>
              <a:gd name="connsiteY37" fmla="*/ 178328 h 329840"/>
              <a:gd name="connsiteX38" fmla="*/ 139175 w 267928"/>
              <a:gd name="connsiteY38" fmla="*/ 182299 h 329840"/>
              <a:gd name="connsiteX39" fmla="*/ 139175 w 267928"/>
              <a:gd name="connsiteY39" fmla="*/ 254500 h 329840"/>
              <a:gd name="connsiteX40" fmla="*/ 155746 w 267928"/>
              <a:gd name="connsiteY40" fmla="*/ 254500 h 329840"/>
              <a:gd name="connsiteX41" fmla="*/ 155746 w 267928"/>
              <a:gd name="connsiteY41" fmla="*/ 157029 h 329840"/>
              <a:gd name="connsiteX42" fmla="*/ 160069 w 267928"/>
              <a:gd name="connsiteY42" fmla="*/ 152696 h 329840"/>
              <a:gd name="connsiteX43" fmla="*/ 185646 w 267928"/>
              <a:gd name="connsiteY43" fmla="*/ 152696 h 329840"/>
              <a:gd name="connsiteX44" fmla="*/ 189969 w 267928"/>
              <a:gd name="connsiteY44" fmla="*/ 157029 h 329840"/>
              <a:gd name="connsiteX45" fmla="*/ 189969 w 267928"/>
              <a:gd name="connsiteY45" fmla="*/ 254500 h 329840"/>
              <a:gd name="connsiteX46" fmla="*/ 206900 w 267928"/>
              <a:gd name="connsiteY46" fmla="*/ 254500 h 329840"/>
              <a:gd name="connsiteX47" fmla="*/ 206900 w 267928"/>
              <a:gd name="connsiteY47" fmla="*/ 144393 h 329840"/>
              <a:gd name="connsiteX48" fmla="*/ 211223 w 267928"/>
              <a:gd name="connsiteY48" fmla="*/ 139700 h 329840"/>
              <a:gd name="connsiteX49" fmla="*/ 255690 w 267928"/>
              <a:gd name="connsiteY49" fmla="*/ 61912 h 329840"/>
              <a:gd name="connsiteX50" fmla="*/ 267928 w 267928"/>
              <a:gd name="connsiteY50" fmla="*/ 74213 h 329840"/>
              <a:gd name="connsiteX51" fmla="*/ 255690 w 267928"/>
              <a:gd name="connsiteY51" fmla="*/ 86513 h 329840"/>
              <a:gd name="connsiteX52" fmla="*/ 250651 w 267928"/>
              <a:gd name="connsiteY52" fmla="*/ 85428 h 329840"/>
              <a:gd name="connsiteX53" fmla="*/ 220417 w 267928"/>
              <a:gd name="connsiteY53" fmla="*/ 115456 h 329840"/>
              <a:gd name="connsiteX54" fmla="*/ 217897 w 267928"/>
              <a:gd name="connsiteY54" fmla="*/ 116903 h 329840"/>
              <a:gd name="connsiteX55" fmla="*/ 214658 w 267928"/>
              <a:gd name="connsiteY55" fmla="*/ 115456 h 329840"/>
              <a:gd name="connsiteX56" fmla="*/ 203500 w 267928"/>
              <a:gd name="connsiteY56" fmla="*/ 104602 h 329840"/>
              <a:gd name="connsiteX57" fmla="*/ 198461 w 267928"/>
              <a:gd name="connsiteY57" fmla="*/ 105687 h 329840"/>
              <a:gd name="connsiteX58" fmla="*/ 196661 w 267928"/>
              <a:gd name="connsiteY58" fmla="*/ 105687 h 329840"/>
              <a:gd name="connsiteX59" fmla="*/ 176864 w 267928"/>
              <a:gd name="connsiteY59" fmla="*/ 140418 h 329840"/>
              <a:gd name="connsiteX60" fmla="*/ 173985 w 267928"/>
              <a:gd name="connsiteY60" fmla="*/ 142589 h 329840"/>
              <a:gd name="connsiteX61" fmla="*/ 170746 w 267928"/>
              <a:gd name="connsiteY61" fmla="*/ 141504 h 329840"/>
              <a:gd name="connsiteX62" fmla="*/ 154189 w 267928"/>
              <a:gd name="connsiteY62" fmla="*/ 129203 h 329840"/>
              <a:gd name="connsiteX63" fmla="*/ 147710 w 267928"/>
              <a:gd name="connsiteY63" fmla="*/ 131374 h 329840"/>
              <a:gd name="connsiteX64" fmla="*/ 145550 w 267928"/>
              <a:gd name="connsiteY64" fmla="*/ 131012 h 329840"/>
              <a:gd name="connsiteX65" fmla="*/ 126113 w 267928"/>
              <a:gd name="connsiteY65" fmla="*/ 165743 h 329840"/>
              <a:gd name="connsiteX66" fmla="*/ 122154 w 267928"/>
              <a:gd name="connsiteY66" fmla="*/ 167913 h 329840"/>
              <a:gd name="connsiteX67" fmla="*/ 120354 w 267928"/>
              <a:gd name="connsiteY67" fmla="*/ 167552 h 329840"/>
              <a:gd name="connsiteX68" fmla="*/ 118555 w 267928"/>
              <a:gd name="connsiteY68" fmla="*/ 161763 h 329840"/>
              <a:gd name="connsiteX69" fmla="*/ 138351 w 267928"/>
              <a:gd name="connsiteY69" fmla="*/ 126671 h 329840"/>
              <a:gd name="connsiteX70" fmla="*/ 135472 w 267928"/>
              <a:gd name="connsiteY70" fmla="*/ 119073 h 329840"/>
              <a:gd name="connsiteX71" fmla="*/ 147710 w 267928"/>
              <a:gd name="connsiteY71" fmla="*/ 106773 h 329840"/>
              <a:gd name="connsiteX72" fmla="*/ 159948 w 267928"/>
              <a:gd name="connsiteY72" fmla="*/ 119073 h 329840"/>
              <a:gd name="connsiteX73" fmla="*/ 159588 w 267928"/>
              <a:gd name="connsiteY73" fmla="*/ 122329 h 329840"/>
              <a:gd name="connsiteX74" fmla="*/ 171825 w 267928"/>
              <a:gd name="connsiteY74" fmla="*/ 131736 h 329840"/>
              <a:gd name="connsiteX75" fmla="*/ 189102 w 267928"/>
              <a:gd name="connsiteY75" fmla="*/ 101346 h 329840"/>
              <a:gd name="connsiteX76" fmla="*/ 186583 w 267928"/>
              <a:gd name="connsiteY76" fmla="*/ 93749 h 329840"/>
              <a:gd name="connsiteX77" fmla="*/ 198461 w 267928"/>
              <a:gd name="connsiteY77" fmla="*/ 81087 h 329840"/>
              <a:gd name="connsiteX78" fmla="*/ 211058 w 267928"/>
              <a:gd name="connsiteY78" fmla="*/ 93749 h 329840"/>
              <a:gd name="connsiteX79" fmla="*/ 209619 w 267928"/>
              <a:gd name="connsiteY79" fmla="*/ 98452 h 329840"/>
              <a:gd name="connsiteX80" fmla="*/ 217897 w 267928"/>
              <a:gd name="connsiteY80" fmla="*/ 106411 h 329840"/>
              <a:gd name="connsiteX81" fmla="*/ 244532 w 267928"/>
              <a:gd name="connsiteY81" fmla="*/ 79278 h 329840"/>
              <a:gd name="connsiteX82" fmla="*/ 243453 w 267928"/>
              <a:gd name="connsiteY82" fmla="*/ 74213 h 329840"/>
              <a:gd name="connsiteX83" fmla="*/ 255690 w 267928"/>
              <a:gd name="connsiteY83" fmla="*/ 61912 h 329840"/>
              <a:gd name="connsiteX84" fmla="*/ 132557 w 267928"/>
              <a:gd name="connsiteY84" fmla="*/ 20637 h 329840"/>
              <a:gd name="connsiteX85" fmla="*/ 137743 w 267928"/>
              <a:gd name="connsiteY85" fmla="*/ 25823 h 329840"/>
              <a:gd name="connsiteX86" fmla="*/ 132557 w 267928"/>
              <a:gd name="connsiteY86" fmla="*/ 31380 h 329840"/>
              <a:gd name="connsiteX87" fmla="*/ 127000 w 267928"/>
              <a:gd name="connsiteY87" fmla="*/ 25823 h 329840"/>
              <a:gd name="connsiteX88" fmla="*/ 132557 w 267928"/>
              <a:gd name="connsiteY88" fmla="*/ 20637 h 329840"/>
              <a:gd name="connsiteX89" fmla="*/ 70146 w 267928"/>
              <a:gd name="connsiteY89" fmla="*/ 20637 h 329840"/>
              <a:gd name="connsiteX90" fmla="*/ 111694 w 267928"/>
              <a:gd name="connsiteY90" fmla="*/ 20637 h 329840"/>
              <a:gd name="connsiteX91" fmla="*/ 117114 w 267928"/>
              <a:gd name="connsiteY91" fmla="*/ 25823 h 329840"/>
              <a:gd name="connsiteX92" fmla="*/ 111694 w 267928"/>
              <a:gd name="connsiteY92" fmla="*/ 31380 h 329840"/>
              <a:gd name="connsiteX93" fmla="*/ 70146 w 267928"/>
              <a:gd name="connsiteY93" fmla="*/ 31380 h 329840"/>
              <a:gd name="connsiteX94" fmla="*/ 65088 w 267928"/>
              <a:gd name="connsiteY94" fmla="*/ 25823 h 329840"/>
              <a:gd name="connsiteX95" fmla="*/ 70146 w 267928"/>
              <a:gd name="connsiteY95" fmla="*/ 20637 h 329840"/>
              <a:gd name="connsiteX96" fmla="*/ 23796 w 267928"/>
              <a:gd name="connsiteY96" fmla="*/ 9002 h 329840"/>
              <a:gd name="connsiteX97" fmla="*/ 8653 w 267928"/>
              <a:gd name="connsiteY97" fmla="*/ 24126 h 329840"/>
              <a:gd name="connsiteX98" fmla="*/ 8653 w 267928"/>
              <a:gd name="connsiteY98" fmla="*/ 42130 h 329840"/>
              <a:gd name="connsiteX99" fmla="*/ 195775 w 267928"/>
              <a:gd name="connsiteY99" fmla="*/ 42130 h 329840"/>
              <a:gd name="connsiteX100" fmla="*/ 195775 w 267928"/>
              <a:gd name="connsiteY100" fmla="*/ 24126 h 329840"/>
              <a:gd name="connsiteX101" fmla="*/ 180632 w 267928"/>
              <a:gd name="connsiteY101" fmla="*/ 9002 h 329840"/>
              <a:gd name="connsiteX102" fmla="*/ 23796 w 267928"/>
              <a:gd name="connsiteY102" fmla="*/ 0 h 329840"/>
              <a:gd name="connsiteX103" fmla="*/ 180632 w 267928"/>
              <a:gd name="connsiteY103" fmla="*/ 0 h 329840"/>
              <a:gd name="connsiteX104" fmla="*/ 204428 w 267928"/>
              <a:gd name="connsiteY104" fmla="*/ 24126 h 329840"/>
              <a:gd name="connsiteX105" fmla="*/ 204428 w 267928"/>
              <a:gd name="connsiteY105" fmla="*/ 66616 h 329840"/>
              <a:gd name="connsiteX106" fmla="*/ 200101 w 267928"/>
              <a:gd name="connsiteY106" fmla="*/ 70937 h 329840"/>
              <a:gd name="connsiteX107" fmla="*/ 195775 w 267928"/>
              <a:gd name="connsiteY107" fmla="*/ 66616 h 329840"/>
              <a:gd name="connsiteX108" fmla="*/ 195775 w 267928"/>
              <a:gd name="connsiteY108" fmla="*/ 50773 h 329840"/>
              <a:gd name="connsiteX109" fmla="*/ 8653 w 267928"/>
              <a:gd name="connsiteY109" fmla="*/ 50773 h 329840"/>
              <a:gd name="connsiteX110" fmla="*/ 8653 w 267928"/>
              <a:gd name="connsiteY110" fmla="*/ 279428 h 329840"/>
              <a:gd name="connsiteX111" fmla="*/ 200101 w 267928"/>
              <a:gd name="connsiteY111" fmla="*/ 279428 h 329840"/>
              <a:gd name="connsiteX112" fmla="*/ 204428 w 267928"/>
              <a:gd name="connsiteY112" fmla="*/ 283749 h 329840"/>
              <a:gd name="connsiteX113" fmla="*/ 204428 w 267928"/>
              <a:gd name="connsiteY113" fmla="*/ 306074 h 329840"/>
              <a:gd name="connsiteX114" fmla="*/ 180632 w 267928"/>
              <a:gd name="connsiteY114" fmla="*/ 329840 h 329840"/>
              <a:gd name="connsiteX115" fmla="*/ 23796 w 267928"/>
              <a:gd name="connsiteY115" fmla="*/ 329840 h 329840"/>
              <a:gd name="connsiteX116" fmla="*/ 0 w 267928"/>
              <a:gd name="connsiteY116" fmla="*/ 306074 h 329840"/>
              <a:gd name="connsiteX117" fmla="*/ 0 w 267928"/>
              <a:gd name="connsiteY117" fmla="*/ 24126 h 329840"/>
              <a:gd name="connsiteX118" fmla="*/ 23796 w 267928"/>
              <a:gd name="connsiteY118" fmla="*/ 0 h 32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67928" h="329840">
                <a:moveTo>
                  <a:pt x="8653" y="288070"/>
                </a:moveTo>
                <a:lnTo>
                  <a:pt x="8653" y="306074"/>
                </a:lnTo>
                <a:cubicBezTo>
                  <a:pt x="8653" y="314356"/>
                  <a:pt x="15503" y="321198"/>
                  <a:pt x="23796" y="321198"/>
                </a:cubicBezTo>
                <a:lnTo>
                  <a:pt x="180632" y="321198"/>
                </a:lnTo>
                <a:cubicBezTo>
                  <a:pt x="188924" y="321198"/>
                  <a:pt x="195775" y="314356"/>
                  <a:pt x="195775" y="306074"/>
                </a:cubicBezTo>
                <a:lnTo>
                  <a:pt x="195775" y="288070"/>
                </a:lnTo>
                <a:close/>
                <a:moveTo>
                  <a:pt x="113598" y="186631"/>
                </a:moveTo>
                <a:lnTo>
                  <a:pt x="113598" y="254500"/>
                </a:lnTo>
                <a:lnTo>
                  <a:pt x="130529" y="254500"/>
                </a:lnTo>
                <a:lnTo>
                  <a:pt x="130529" y="186631"/>
                </a:lnTo>
                <a:close/>
                <a:moveTo>
                  <a:pt x="164392" y="161361"/>
                </a:moveTo>
                <a:lnTo>
                  <a:pt x="164392" y="254500"/>
                </a:lnTo>
                <a:lnTo>
                  <a:pt x="181323" y="254500"/>
                </a:lnTo>
                <a:lnTo>
                  <a:pt x="181323" y="161361"/>
                </a:lnTo>
                <a:close/>
                <a:moveTo>
                  <a:pt x="215186" y="148725"/>
                </a:moveTo>
                <a:lnTo>
                  <a:pt x="215186" y="254500"/>
                </a:lnTo>
                <a:lnTo>
                  <a:pt x="232117" y="254500"/>
                </a:lnTo>
                <a:lnTo>
                  <a:pt x="232117" y="148725"/>
                </a:lnTo>
                <a:close/>
                <a:moveTo>
                  <a:pt x="211223" y="139700"/>
                </a:moveTo>
                <a:lnTo>
                  <a:pt x="236440" y="139700"/>
                </a:lnTo>
                <a:cubicBezTo>
                  <a:pt x="238962" y="139700"/>
                  <a:pt x="240763" y="141866"/>
                  <a:pt x="240763" y="144393"/>
                </a:cubicBezTo>
                <a:lnTo>
                  <a:pt x="240763" y="254500"/>
                </a:lnTo>
                <a:lnTo>
                  <a:pt x="262017" y="254500"/>
                </a:lnTo>
                <a:cubicBezTo>
                  <a:pt x="264539" y="254500"/>
                  <a:pt x="266340" y="256666"/>
                  <a:pt x="266340" y="258832"/>
                </a:cubicBezTo>
                <a:cubicBezTo>
                  <a:pt x="266340" y="261359"/>
                  <a:pt x="264539" y="263164"/>
                  <a:pt x="262017" y="263164"/>
                </a:cubicBezTo>
                <a:lnTo>
                  <a:pt x="236440" y="263164"/>
                </a:lnTo>
                <a:lnTo>
                  <a:pt x="211223" y="263164"/>
                </a:lnTo>
                <a:lnTo>
                  <a:pt x="185646" y="263164"/>
                </a:lnTo>
                <a:lnTo>
                  <a:pt x="160069" y="263164"/>
                </a:lnTo>
                <a:lnTo>
                  <a:pt x="134852" y="263164"/>
                </a:lnTo>
                <a:lnTo>
                  <a:pt x="109275" y="263164"/>
                </a:lnTo>
                <a:lnTo>
                  <a:pt x="83698" y="263164"/>
                </a:lnTo>
                <a:cubicBezTo>
                  <a:pt x="81176" y="263164"/>
                  <a:pt x="79375" y="261359"/>
                  <a:pt x="79375" y="258832"/>
                </a:cubicBezTo>
                <a:cubicBezTo>
                  <a:pt x="79375" y="256666"/>
                  <a:pt x="81176" y="254500"/>
                  <a:pt x="83698" y="254500"/>
                </a:cubicBezTo>
                <a:lnTo>
                  <a:pt x="104952" y="254500"/>
                </a:lnTo>
                <a:lnTo>
                  <a:pt x="104952" y="182299"/>
                </a:lnTo>
                <a:cubicBezTo>
                  <a:pt x="104952" y="180133"/>
                  <a:pt x="106753" y="178328"/>
                  <a:pt x="109275" y="178328"/>
                </a:cubicBezTo>
                <a:lnTo>
                  <a:pt x="134852" y="178328"/>
                </a:lnTo>
                <a:cubicBezTo>
                  <a:pt x="137014" y="178328"/>
                  <a:pt x="139175" y="180133"/>
                  <a:pt x="139175" y="182299"/>
                </a:cubicBezTo>
                <a:lnTo>
                  <a:pt x="139175" y="254500"/>
                </a:lnTo>
                <a:lnTo>
                  <a:pt x="155746" y="254500"/>
                </a:lnTo>
                <a:lnTo>
                  <a:pt x="155746" y="157029"/>
                </a:lnTo>
                <a:cubicBezTo>
                  <a:pt x="155746" y="154501"/>
                  <a:pt x="157908" y="152696"/>
                  <a:pt x="160069" y="152696"/>
                </a:cubicBezTo>
                <a:lnTo>
                  <a:pt x="185646" y="152696"/>
                </a:lnTo>
                <a:cubicBezTo>
                  <a:pt x="188168" y="152696"/>
                  <a:pt x="189969" y="154501"/>
                  <a:pt x="189969" y="157029"/>
                </a:cubicBezTo>
                <a:lnTo>
                  <a:pt x="189969" y="254500"/>
                </a:lnTo>
                <a:lnTo>
                  <a:pt x="206900" y="254500"/>
                </a:lnTo>
                <a:lnTo>
                  <a:pt x="206900" y="144393"/>
                </a:lnTo>
                <a:cubicBezTo>
                  <a:pt x="206900" y="141866"/>
                  <a:pt x="208701" y="139700"/>
                  <a:pt x="211223" y="139700"/>
                </a:cubicBezTo>
                <a:close/>
                <a:moveTo>
                  <a:pt x="255690" y="61912"/>
                </a:moveTo>
                <a:cubicBezTo>
                  <a:pt x="262529" y="61912"/>
                  <a:pt x="267928" y="67701"/>
                  <a:pt x="267928" y="74213"/>
                </a:cubicBezTo>
                <a:cubicBezTo>
                  <a:pt x="267928" y="81087"/>
                  <a:pt x="262529" y="86513"/>
                  <a:pt x="255690" y="86513"/>
                </a:cubicBezTo>
                <a:cubicBezTo>
                  <a:pt x="253891" y="86513"/>
                  <a:pt x="252451" y="86151"/>
                  <a:pt x="250651" y="85428"/>
                </a:cubicBezTo>
                <a:lnTo>
                  <a:pt x="220417" y="115456"/>
                </a:lnTo>
                <a:cubicBezTo>
                  <a:pt x="220057" y="116541"/>
                  <a:pt x="218977" y="116903"/>
                  <a:pt x="217897" y="116903"/>
                </a:cubicBezTo>
                <a:cubicBezTo>
                  <a:pt x="216457" y="116903"/>
                  <a:pt x="215378" y="116541"/>
                  <a:pt x="214658" y="115456"/>
                </a:cubicBezTo>
                <a:lnTo>
                  <a:pt x="203500" y="104602"/>
                </a:lnTo>
                <a:cubicBezTo>
                  <a:pt x="202060" y="105326"/>
                  <a:pt x="200620" y="105687"/>
                  <a:pt x="198461" y="105687"/>
                </a:cubicBezTo>
                <a:cubicBezTo>
                  <a:pt x="197741" y="105687"/>
                  <a:pt x="197381" y="105687"/>
                  <a:pt x="196661" y="105687"/>
                </a:cubicBezTo>
                <a:lnTo>
                  <a:pt x="176864" y="140418"/>
                </a:lnTo>
                <a:cubicBezTo>
                  <a:pt x="176505" y="141504"/>
                  <a:pt x="175065" y="142227"/>
                  <a:pt x="173985" y="142589"/>
                </a:cubicBezTo>
                <a:cubicBezTo>
                  <a:pt x="172905" y="142589"/>
                  <a:pt x="171465" y="142589"/>
                  <a:pt x="170746" y="141504"/>
                </a:cubicBezTo>
                <a:lnTo>
                  <a:pt x="154189" y="129203"/>
                </a:lnTo>
                <a:cubicBezTo>
                  <a:pt x="152389" y="130650"/>
                  <a:pt x="150229" y="131374"/>
                  <a:pt x="147710" y="131374"/>
                </a:cubicBezTo>
                <a:cubicBezTo>
                  <a:pt x="146990" y="131374"/>
                  <a:pt x="146270" y="131374"/>
                  <a:pt x="145550" y="131012"/>
                </a:cubicBezTo>
                <a:lnTo>
                  <a:pt x="126113" y="165743"/>
                </a:lnTo>
                <a:cubicBezTo>
                  <a:pt x="125393" y="167552"/>
                  <a:pt x="123594" y="167913"/>
                  <a:pt x="122154" y="167913"/>
                </a:cubicBezTo>
                <a:cubicBezTo>
                  <a:pt x="121434" y="167913"/>
                  <a:pt x="120714" y="167913"/>
                  <a:pt x="120354" y="167552"/>
                </a:cubicBezTo>
                <a:cubicBezTo>
                  <a:pt x="118195" y="166105"/>
                  <a:pt x="117475" y="163572"/>
                  <a:pt x="118555" y="161763"/>
                </a:cubicBezTo>
                <a:lnTo>
                  <a:pt x="138351" y="126671"/>
                </a:lnTo>
                <a:cubicBezTo>
                  <a:pt x="136552" y="124500"/>
                  <a:pt x="135472" y="121968"/>
                  <a:pt x="135472" y="119073"/>
                </a:cubicBezTo>
                <a:cubicBezTo>
                  <a:pt x="135472" y="112200"/>
                  <a:pt x="140871" y="106773"/>
                  <a:pt x="147710" y="106773"/>
                </a:cubicBezTo>
                <a:cubicBezTo>
                  <a:pt x="154189" y="106773"/>
                  <a:pt x="159948" y="112200"/>
                  <a:pt x="159948" y="119073"/>
                </a:cubicBezTo>
                <a:cubicBezTo>
                  <a:pt x="159948" y="120159"/>
                  <a:pt x="159588" y="121244"/>
                  <a:pt x="159588" y="122329"/>
                </a:cubicBezTo>
                <a:lnTo>
                  <a:pt x="171825" y="131736"/>
                </a:lnTo>
                <a:lnTo>
                  <a:pt x="189102" y="101346"/>
                </a:lnTo>
                <a:cubicBezTo>
                  <a:pt x="187663" y="99175"/>
                  <a:pt x="186583" y="96643"/>
                  <a:pt x="186583" y="93749"/>
                </a:cubicBezTo>
                <a:cubicBezTo>
                  <a:pt x="186583" y="86875"/>
                  <a:pt x="191982" y="81087"/>
                  <a:pt x="198461" y="81087"/>
                </a:cubicBezTo>
                <a:cubicBezTo>
                  <a:pt x="205299" y="81087"/>
                  <a:pt x="211058" y="86875"/>
                  <a:pt x="211058" y="93749"/>
                </a:cubicBezTo>
                <a:cubicBezTo>
                  <a:pt x="211058" y="95558"/>
                  <a:pt x="210339" y="97005"/>
                  <a:pt x="209619" y="98452"/>
                </a:cubicBezTo>
                <a:lnTo>
                  <a:pt x="217897" y="106411"/>
                </a:lnTo>
                <a:lnTo>
                  <a:pt x="244532" y="79278"/>
                </a:lnTo>
                <a:cubicBezTo>
                  <a:pt x="243813" y="77831"/>
                  <a:pt x="243453" y="76022"/>
                  <a:pt x="243453" y="74213"/>
                </a:cubicBezTo>
                <a:cubicBezTo>
                  <a:pt x="243453" y="67701"/>
                  <a:pt x="248852" y="61912"/>
                  <a:pt x="255690" y="61912"/>
                </a:cubicBezTo>
                <a:close/>
                <a:moveTo>
                  <a:pt x="132557" y="20637"/>
                </a:moveTo>
                <a:cubicBezTo>
                  <a:pt x="135520" y="20637"/>
                  <a:pt x="137743" y="22860"/>
                  <a:pt x="137743" y="25823"/>
                </a:cubicBezTo>
                <a:cubicBezTo>
                  <a:pt x="137743" y="28787"/>
                  <a:pt x="135520" y="31380"/>
                  <a:pt x="132557" y="31380"/>
                </a:cubicBezTo>
                <a:cubicBezTo>
                  <a:pt x="129593" y="31380"/>
                  <a:pt x="127000" y="28787"/>
                  <a:pt x="127000" y="25823"/>
                </a:cubicBezTo>
                <a:cubicBezTo>
                  <a:pt x="127000" y="22860"/>
                  <a:pt x="129593" y="20637"/>
                  <a:pt x="132557" y="20637"/>
                </a:cubicBezTo>
                <a:close/>
                <a:moveTo>
                  <a:pt x="70146" y="20637"/>
                </a:moveTo>
                <a:lnTo>
                  <a:pt x="111694" y="20637"/>
                </a:lnTo>
                <a:cubicBezTo>
                  <a:pt x="114585" y="20637"/>
                  <a:pt x="117114" y="22860"/>
                  <a:pt x="117114" y="25823"/>
                </a:cubicBezTo>
                <a:cubicBezTo>
                  <a:pt x="117114" y="28787"/>
                  <a:pt x="114585" y="31380"/>
                  <a:pt x="111694" y="31380"/>
                </a:cubicBezTo>
                <a:lnTo>
                  <a:pt x="70146" y="31380"/>
                </a:lnTo>
                <a:cubicBezTo>
                  <a:pt x="67256" y="31380"/>
                  <a:pt x="65088" y="28787"/>
                  <a:pt x="65088" y="25823"/>
                </a:cubicBezTo>
                <a:cubicBezTo>
                  <a:pt x="65088" y="22860"/>
                  <a:pt x="67256" y="20637"/>
                  <a:pt x="70146" y="20637"/>
                </a:cubicBezTo>
                <a:close/>
                <a:moveTo>
                  <a:pt x="23796" y="9002"/>
                </a:moveTo>
                <a:cubicBezTo>
                  <a:pt x="15503" y="9002"/>
                  <a:pt x="8653" y="15484"/>
                  <a:pt x="8653" y="24126"/>
                </a:cubicBezTo>
                <a:lnTo>
                  <a:pt x="8653" y="42130"/>
                </a:lnTo>
                <a:lnTo>
                  <a:pt x="195775" y="42130"/>
                </a:lnTo>
                <a:lnTo>
                  <a:pt x="195775" y="24126"/>
                </a:lnTo>
                <a:cubicBezTo>
                  <a:pt x="195775" y="15484"/>
                  <a:pt x="188924" y="9002"/>
                  <a:pt x="180632" y="9002"/>
                </a:cubicBezTo>
                <a:close/>
                <a:moveTo>
                  <a:pt x="23796" y="0"/>
                </a:moveTo>
                <a:lnTo>
                  <a:pt x="180632" y="0"/>
                </a:lnTo>
                <a:cubicBezTo>
                  <a:pt x="193611" y="0"/>
                  <a:pt x="204428" y="10802"/>
                  <a:pt x="204428" y="24126"/>
                </a:cubicBezTo>
                <a:lnTo>
                  <a:pt x="204428" y="66616"/>
                </a:lnTo>
                <a:cubicBezTo>
                  <a:pt x="204428" y="69137"/>
                  <a:pt x="202264" y="70937"/>
                  <a:pt x="200101" y="70937"/>
                </a:cubicBezTo>
                <a:cubicBezTo>
                  <a:pt x="197577" y="70937"/>
                  <a:pt x="195775" y="69137"/>
                  <a:pt x="195775" y="66616"/>
                </a:cubicBezTo>
                <a:lnTo>
                  <a:pt x="195775" y="50773"/>
                </a:lnTo>
                <a:lnTo>
                  <a:pt x="8653" y="50773"/>
                </a:lnTo>
                <a:lnTo>
                  <a:pt x="8653" y="279428"/>
                </a:lnTo>
                <a:lnTo>
                  <a:pt x="200101" y="279428"/>
                </a:lnTo>
                <a:cubicBezTo>
                  <a:pt x="202264" y="279428"/>
                  <a:pt x="204428" y="281588"/>
                  <a:pt x="204428" y="283749"/>
                </a:cubicBezTo>
                <a:lnTo>
                  <a:pt x="204428" y="306074"/>
                </a:lnTo>
                <a:cubicBezTo>
                  <a:pt x="204428" y="319398"/>
                  <a:pt x="193611" y="329840"/>
                  <a:pt x="180632" y="329840"/>
                </a:cubicBezTo>
                <a:lnTo>
                  <a:pt x="23796" y="329840"/>
                </a:lnTo>
                <a:cubicBezTo>
                  <a:pt x="10456" y="329840"/>
                  <a:pt x="0" y="319398"/>
                  <a:pt x="0" y="306074"/>
                </a:cubicBezTo>
                <a:lnTo>
                  <a:pt x="0" y="24126"/>
                </a:lnTo>
                <a:cubicBezTo>
                  <a:pt x="0" y="10802"/>
                  <a:pt x="10456" y="0"/>
                  <a:pt x="237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A829675D-6AE7-1E48-9B22-F62E4E676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724" y="4444771"/>
            <a:ext cx="1042011" cy="1140851"/>
          </a:xfrm>
          <a:custGeom>
            <a:avLst/>
            <a:gdLst>
              <a:gd name="connsiteX0" fmla="*/ 8307 w 301264"/>
              <a:gd name="connsiteY0" fmla="*/ 288070 h 329840"/>
              <a:gd name="connsiteX1" fmla="*/ 8307 w 301264"/>
              <a:gd name="connsiteY1" fmla="*/ 306074 h 329840"/>
              <a:gd name="connsiteX2" fmla="*/ 23476 w 301264"/>
              <a:gd name="connsiteY2" fmla="*/ 321198 h 329840"/>
              <a:gd name="connsiteX3" fmla="*/ 180588 w 301264"/>
              <a:gd name="connsiteY3" fmla="*/ 321198 h 329840"/>
              <a:gd name="connsiteX4" fmla="*/ 195758 w 301264"/>
              <a:gd name="connsiteY4" fmla="*/ 306074 h 329840"/>
              <a:gd name="connsiteX5" fmla="*/ 195758 w 301264"/>
              <a:gd name="connsiteY5" fmla="*/ 288070 h 329840"/>
              <a:gd name="connsiteX6" fmla="*/ 200639 w 301264"/>
              <a:gd name="connsiteY6" fmla="*/ 141995 h 329840"/>
              <a:gd name="connsiteX7" fmla="*/ 165426 w 301264"/>
              <a:gd name="connsiteY7" fmla="*/ 176213 h 329840"/>
              <a:gd name="connsiteX8" fmla="*/ 200639 w 301264"/>
              <a:gd name="connsiteY8" fmla="*/ 210431 h 329840"/>
              <a:gd name="connsiteX9" fmla="*/ 235492 w 301264"/>
              <a:gd name="connsiteY9" fmla="*/ 176213 h 329840"/>
              <a:gd name="connsiteX10" fmla="*/ 200639 w 301264"/>
              <a:gd name="connsiteY10" fmla="*/ 141995 h 329840"/>
              <a:gd name="connsiteX11" fmla="*/ 200639 w 301264"/>
              <a:gd name="connsiteY11" fmla="*/ 133350 h 329840"/>
              <a:gd name="connsiteX12" fmla="*/ 244116 w 301264"/>
              <a:gd name="connsiteY12" fmla="*/ 176213 h 329840"/>
              <a:gd name="connsiteX13" fmla="*/ 200639 w 301264"/>
              <a:gd name="connsiteY13" fmla="*/ 218715 h 329840"/>
              <a:gd name="connsiteX14" fmla="*/ 157162 w 301264"/>
              <a:gd name="connsiteY14" fmla="*/ 176213 h 329840"/>
              <a:gd name="connsiteX15" fmla="*/ 200639 w 301264"/>
              <a:gd name="connsiteY15" fmla="*/ 133350 h 329840"/>
              <a:gd name="connsiteX16" fmla="*/ 195760 w 301264"/>
              <a:gd name="connsiteY16" fmla="*/ 86455 h 329840"/>
              <a:gd name="connsiteX17" fmla="*/ 192147 w 301264"/>
              <a:gd name="connsiteY17" fmla="*/ 88261 h 329840"/>
              <a:gd name="connsiteX18" fmla="*/ 191063 w 301264"/>
              <a:gd name="connsiteY18" fmla="*/ 91873 h 329840"/>
              <a:gd name="connsiteX19" fmla="*/ 181669 w 301264"/>
              <a:gd name="connsiteY19" fmla="*/ 106682 h 329840"/>
              <a:gd name="connsiteX20" fmla="*/ 163603 w 301264"/>
              <a:gd name="connsiteY20" fmla="*/ 113906 h 329840"/>
              <a:gd name="connsiteX21" fmla="*/ 146260 w 301264"/>
              <a:gd name="connsiteY21" fmla="*/ 109933 h 329840"/>
              <a:gd name="connsiteX22" fmla="*/ 143008 w 301264"/>
              <a:gd name="connsiteY22" fmla="*/ 108127 h 329840"/>
              <a:gd name="connsiteX23" fmla="*/ 139034 w 301264"/>
              <a:gd name="connsiteY23" fmla="*/ 109211 h 329840"/>
              <a:gd name="connsiteX24" fmla="*/ 132169 w 301264"/>
              <a:gd name="connsiteY24" fmla="*/ 116434 h 329840"/>
              <a:gd name="connsiteX25" fmla="*/ 130724 w 301264"/>
              <a:gd name="connsiteY25" fmla="*/ 119685 h 329840"/>
              <a:gd name="connsiteX26" fmla="*/ 132891 w 301264"/>
              <a:gd name="connsiteY26" fmla="*/ 122936 h 329840"/>
              <a:gd name="connsiteX27" fmla="*/ 136866 w 301264"/>
              <a:gd name="connsiteY27" fmla="*/ 140274 h 329840"/>
              <a:gd name="connsiteX28" fmla="*/ 129278 w 301264"/>
              <a:gd name="connsiteY28" fmla="*/ 157250 h 329840"/>
              <a:gd name="connsiteX29" fmla="*/ 114103 w 301264"/>
              <a:gd name="connsiteY29" fmla="*/ 166641 h 329840"/>
              <a:gd name="connsiteX30" fmla="*/ 110129 w 301264"/>
              <a:gd name="connsiteY30" fmla="*/ 167724 h 329840"/>
              <a:gd name="connsiteX31" fmla="*/ 108683 w 301264"/>
              <a:gd name="connsiteY31" fmla="*/ 170975 h 329840"/>
              <a:gd name="connsiteX32" fmla="*/ 108683 w 301264"/>
              <a:gd name="connsiteY32" fmla="*/ 180727 h 329840"/>
              <a:gd name="connsiteX33" fmla="*/ 110129 w 301264"/>
              <a:gd name="connsiteY33" fmla="*/ 183978 h 329840"/>
              <a:gd name="connsiteX34" fmla="*/ 114103 w 301264"/>
              <a:gd name="connsiteY34" fmla="*/ 185423 h 329840"/>
              <a:gd name="connsiteX35" fmla="*/ 129278 w 301264"/>
              <a:gd name="connsiteY35" fmla="*/ 194452 h 329840"/>
              <a:gd name="connsiteX36" fmla="*/ 136866 w 301264"/>
              <a:gd name="connsiteY36" fmla="*/ 211790 h 329840"/>
              <a:gd name="connsiteX37" fmla="*/ 132891 w 301264"/>
              <a:gd name="connsiteY37" fmla="*/ 229127 h 329840"/>
              <a:gd name="connsiteX38" fmla="*/ 130724 w 301264"/>
              <a:gd name="connsiteY38" fmla="*/ 232378 h 329840"/>
              <a:gd name="connsiteX39" fmla="*/ 132169 w 301264"/>
              <a:gd name="connsiteY39" fmla="*/ 235628 h 329840"/>
              <a:gd name="connsiteX40" fmla="*/ 139034 w 301264"/>
              <a:gd name="connsiteY40" fmla="*/ 242852 h 329840"/>
              <a:gd name="connsiteX41" fmla="*/ 143008 w 301264"/>
              <a:gd name="connsiteY41" fmla="*/ 243936 h 329840"/>
              <a:gd name="connsiteX42" fmla="*/ 146260 w 301264"/>
              <a:gd name="connsiteY42" fmla="*/ 242130 h 329840"/>
              <a:gd name="connsiteX43" fmla="*/ 157461 w 301264"/>
              <a:gd name="connsiteY43" fmla="*/ 236351 h 329840"/>
              <a:gd name="connsiteX44" fmla="*/ 163603 w 301264"/>
              <a:gd name="connsiteY44" fmla="*/ 238157 h 329840"/>
              <a:gd name="connsiteX45" fmla="*/ 181669 w 301264"/>
              <a:gd name="connsiteY45" fmla="*/ 245381 h 329840"/>
              <a:gd name="connsiteX46" fmla="*/ 191063 w 301264"/>
              <a:gd name="connsiteY46" fmla="*/ 260190 h 329840"/>
              <a:gd name="connsiteX47" fmla="*/ 192147 w 301264"/>
              <a:gd name="connsiteY47" fmla="*/ 263801 h 329840"/>
              <a:gd name="connsiteX48" fmla="*/ 195760 w 301264"/>
              <a:gd name="connsiteY48" fmla="*/ 265607 h 329840"/>
              <a:gd name="connsiteX49" fmla="*/ 205516 w 301264"/>
              <a:gd name="connsiteY49" fmla="*/ 265607 h 329840"/>
              <a:gd name="connsiteX50" fmla="*/ 209490 w 301264"/>
              <a:gd name="connsiteY50" fmla="*/ 263801 h 329840"/>
              <a:gd name="connsiteX51" fmla="*/ 210213 w 301264"/>
              <a:gd name="connsiteY51" fmla="*/ 260190 h 329840"/>
              <a:gd name="connsiteX52" fmla="*/ 219968 w 301264"/>
              <a:gd name="connsiteY52" fmla="*/ 245381 h 329840"/>
              <a:gd name="connsiteX53" fmla="*/ 237673 w 301264"/>
              <a:gd name="connsiteY53" fmla="*/ 238157 h 329840"/>
              <a:gd name="connsiteX54" fmla="*/ 255377 w 301264"/>
              <a:gd name="connsiteY54" fmla="*/ 242130 h 329840"/>
              <a:gd name="connsiteX55" fmla="*/ 258629 w 301264"/>
              <a:gd name="connsiteY55" fmla="*/ 243936 h 329840"/>
              <a:gd name="connsiteX56" fmla="*/ 262242 w 301264"/>
              <a:gd name="connsiteY56" fmla="*/ 242852 h 329840"/>
              <a:gd name="connsiteX57" fmla="*/ 269468 w 301264"/>
              <a:gd name="connsiteY57" fmla="*/ 235628 h 329840"/>
              <a:gd name="connsiteX58" fmla="*/ 270552 w 301264"/>
              <a:gd name="connsiteY58" fmla="*/ 232378 h 329840"/>
              <a:gd name="connsiteX59" fmla="*/ 268746 w 301264"/>
              <a:gd name="connsiteY59" fmla="*/ 229127 h 329840"/>
              <a:gd name="connsiteX60" fmla="*/ 264771 w 301264"/>
              <a:gd name="connsiteY60" fmla="*/ 211790 h 329840"/>
              <a:gd name="connsiteX61" fmla="*/ 272359 w 301264"/>
              <a:gd name="connsiteY61" fmla="*/ 194452 h 329840"/>
              <a:gd name="connsiteX62" fmla="*/ 287173 w 301264"/>
              <a:gd name="connsiteY62" fmla="*/ 185423 h 329840"/>
              <a:gd name="connsiteX63" fmla="*/ 291147 w 301264"/>
              <a:gd name="connsiteY63" fmla="*/ 183978 h 329840"/>
              <a:gd name="connsiteX64" fmla="*/ 292592 w 301264"/>
              <a:gd name="connsiteY64" fmla="*/ 180727 h 329840"/>
              <a:gd name="connsiteX65" fmla="*/ 292592 w 301264"/>
              <a:gd name="connsiteY65" fmla="*/ 170975 h 329840"/>
              <a:gd name="connsiteX66" fmla="*/ 291147 w 301264"/>
              <a:gd name="connsiteY66" fmla="*/ 167724 h 329840"/>
              <a:gd name="connsiteX67" fmla="*/ 287173 w 301264"/>
              <a:gd name="connsiteY67" fmla="*/ 166641 h 329840"/>
              <a:gd name="connsiteX68" fmla="*/ 272359 w 301264"/>
              <a:gd name="connsiteY68" fmla="*/ 157250 h 329840"/>
              <a:gd name="connsiteX69" fmla="*/ 264771 w 301264"/>
              <a:gd name="connsiteY69" fmla="*/ 140274 h 329840"/>
              <a:gd name="connsiteX70" fmla="*/ 268746 w 301264"/>
              <a:gd name="connsiteY70" fmla="*/ 122936 h 329840"/>
              <a:gd name="connsiteX71" fmla="*/ 270552 w 301264"/>
              <a:gd name="connsiteY71" fmla="*/ 119685 h 329840"/>
              <a:gd name="connsiteX72" fmla="*/ 269468 w 301264"/>
              <a:gd name="connsiteY72" fmla="*/ 116434 h 329840"/>
              <a:gd name="connsiteX73" fmla="*/ 262242 w 301264"/>
              <a:gd name="connsiteY73" fmla="*/ 109211 h 329840"/>
              <a:gd name="connsiteX74" fmla="*/ 258629 w 301264"/>
              <a:gd name="connsiteY74" fmla="*/ 108127 h 329840"/>
              <a:gd name="connsiteX75" fmla="*/ 255377 w 301264"/>
              <a:gd name="connsiteY75" fmla="*/ 109933 h 329840"/>
              <a:gd name="connsiteX76" fmla="*/ 237673 w 301264"/>
              <a:gd name="connsiteY76" fmla="*/ 113906 h 329840"/>
              <a:gd name="connsiteX77" fmla="*/ 219968 w 301264"/>
              <a:gd name="connsiteY77" fmla="*/ 106682 h 329840"/>
              <a:gd name="connsiteX78" fmla="*/ 210213 w 301264"/>
              <a:gd name="connsiteY78" fmla="*/ 91873 h 329840"/>
              <a:gd name="connsiteX79" fmla="*/ 209490 w 301264"/>
              <a:gd name="connsiteY79" fmla="*/ 88261 h 329840"/>
              <a:gd name="connsiteX80" fmla="*/ 205516 w 301264"/>
              <a:gd name="connsiteY80" fmla="*/ 86455 h 329840"/>
              <a:gd name="connsiteX81" fmla="*/ 195760 w 301264"/>
              <a:gd name="connsiteY81" fmla="*/ 77787 h 329840"/>
              <a:gd name="connsiteX82" fmla="*/ 205516 w 301264"/>
              <a:gd name="connsiteY82" fmla="*/ 77787 h 329840"/>
              <a:gd name="connsiteX83" fmla="*/ 215994 w 301264"/>
              <a:gd name="connsiteY83" fmla="*/ 82843 h 329840"/>
              <a:gd name="connsiteX84" fmla="*/ 218884 w 301264"/>
              <a:gd name="connsiteY84" fmla="*/ 93318 h 329840"/>
              <a:gd name="connsiteX85" fmla="*/ 222136 w 301264"/>
              <a:gd name="connsiteY85" fmla="*/ 98375 h 329840"/>
              <a:gd name="connsiteX86" fmla="*/ 242008 w 301264"/>
              <a:gd name="connsiteY86" fmla="*/ 106321 h 329840"/>
              <a:gd name="connsiteX87" fmla="*/ 248151 w 301264"/>
              <a:gd name="connsiteY87" fmla="*/ 104876 h 329840"/>
              <a:gd name="connsiteX88" fmla="*/ 257906 w 301264"/>
              <a:gd name="connsiteY88" fmla="*/ 99458 h 329840"/>
              <a:gd name="connsiteX89" fmla="*/ 268384 w 301264"/>
              <a:gd name="connsiteY89" fmla="*/ 103070 h 329840"/>
              <a:gd name="connsiteX90" fmla="*/ 275611 w 301264"/>
              <a:gd name="connsiteY90" fmla="*/ 110294 h 329840"/>
              <a:gd name="connsiteX91" fmla="*/ 279224 w 301264"/>
              <a:gd name="connsiteY91" fmla="*/ 120407 h 329840"/>
              <a:gd name="connsiteX92" fmla="*/ 273443 w 301264"/>
              <a:gd name="connsiteY92" fmla="*/ 130160 h 329840"/>
              <a:gd name="connsiteX93" fmla="*/ 272359 w 301264"/>
              <a:gd name="connsiteY93" fmla="*/ 135939 h 329840"/>
              <a:gd name="connsiteX94" fmla="*/ 280308 w 301264"/>
              <a:gd name="connsiteY94" fmla="*/ 155082 h 329840"/>
              <a:gd name="connsiteX95" fmla="*/ 285727 w 301264"/>
              <a:gd name="connsiteY95" fmla="*/ 158333 h 329840"/>
              <a:gd name="connsiteX96" fmla="*/ 296928 w 301264"/>
              <a:gd name="connsiteY96" fmla="*/ 161223 h 329840"/>
              <a:gd name="connsiteX97" fmla="*/ 301264 w 301264"/>
              <a:gd name="connsiteY97" fmla="*/ 170975 h 329840"/>
              <a:gd name="connsiteX98" fmla="*/ 301264 w 301264"/>
              <a:gd name="connsiteY98" fmla="*/ 180727 h 329840"/>
              <a:gd name="connsiteX99" fmla="*/ 296928 w 301264"/>
              <a:gd name="connsiteY99" fmla="*/ 190841 h 329840"/>
              <a:gd name="connsiteX100" fmla="*/ 285727 w 301264"/>
              <a:gd name="connsiteY100" fmla="*/ 193730 h 329840"/>
              <a:gd name="connsiteX101" fmla="*/ 280308 w 301264"/>
              <a:gd name="connsiteY101" fmla="*/ 196981 h 329840"/>
              <a:gd name="connsiteX102" fmla="*/ 272359 w 301264"/>
              <a:gd name="connsiteY102" fmla="*/ 216124 h 329840"/>
              <a:gd name="connsiteX103" fmla="*/ 273443 w 301264"/>
              <a:gd name="connsiteY103" fmla="*/ 221903 h 329840"/>
              <a:gd name="connsiteX104" fmla="*/ 279224 w 301264"/>
              <a:gd name="connsiteY104" fmla="*/ 231655 h 329840"/>
              <a:gd name="connsiteX105" fmla="*/ 275611 w 301264"/>
              <a:gd name="connsiteY105" fmla="*/ 242130 h 329840"/>
              <a:gd name="connsiteX106" fmla="*/ 268384 w 301264"/>
              <a:gd name="connsiteY106" fmla="*/ 248993 h 329840"/>
              <a:gd name="connsiteX107" fmla="*/ 257906 w 301264"/>
              <a:gd name="connsiteY107" fmla="*/ 252604 h 329840"/>
              <a:gd name="connsiteX108" fmla="*/ 248151 w 301264"/>
              <a:gd name="connsiteY108" fmla="*/ 247187 h 329840"/>
              <a:gd name="connsiteX109" fmla="*/ 242008 w 301264"/>
              <a:gd name="connsiteY109" fmla="*/ 245742 h 329840"/>
              <a:gd name="connsiteX110" fmla="*/ 222136 w 301264"/>
              <a:gd name="connsiteY110" fmla="*/ 253688 h 329840"/>
              <a:gd name="connsiteX111" fmla="*/ 218884 w 301264"/>
              <a:gd name="connsiteY111" fmla="*/ 258745 h 329840"/>
              <a:gd name="connsiteX112" fmla="*/ 215994 w 301264"/>
              <a:gd name="connsiteY112" fmla="*/ 269581 h 329840"/>
              <a:gd name="connsiteX113" fmla="*/ 205516 w 301264"/>
              <a:gd name="connsiteY113" fmla="*/ 274276 h 329840"/>
              <a:gd name="connsiteX114" fmla="*/ 195760 w 301264"/>
              <a:gd name="connsiteY114" fmla="*/ 274276 h 329840"/>
              <a:gd name="connsiteX115" fmla="*/ 185282 w 301264"/>
              <a:gd name="connsiteY115" fmla="*/ 269581 h 329840"/>
              <a:gd name="connsiteX116" fmla="*/ 182753 w 301264"/>
              <a:gd name="connsiteY116" fmla="*/ 258745 h 329840"/>
              <a:gd name="connsiteX117" fmla="*/ 179501 w 301264"/>
              <a:gd name="connsiteY117" fmla="*/ 253688 h 329840"/>
              <a:gd name="connsiteX118" fmla="*/ 159629 w 301264"/>
              <a:gd name="connsiteY118" fmla="*/ 245742 h 329840"/>
              <a:gd name="connsiteX119" fmla="*/ 153486 w 301264"/>
              <a:gd name="connsiteY119" fmla="*/ 247187 h 329840"/>
              <a:gd name="connsiteX120" fmla="*/ 143731 w 301264"/>
              <a:gd name="connsiteY120" fmla="*/ 252604 h 329840"/>
              <a:gd name="connsiteX121" fmla="*/ 132891 w 301264"/>
              <a:gd name="connsiteY121" fmla="*/ 248993 h 329840"/>
              <a:gd name="connsiteX122" fmla="*/ 126026 w 301264"/>
              <a:gd name="connsiteY122" fmla="*/ 242130 h 329840"/>
              <a:gd name="connsiteX123" fmla="*/ 122052 w 301264"/>
              <a:gd name="connsiteY123" fmla="*/ 231655 h 329840"/>
              <a:gd name="connsiteX124" fmla="*/ 127833 w 301264"/>
              <a:gd name="connsiteY124" fmla="*/ 221903 h 329840"/>
              <a:gd name="connsiteX125" fmla="*/ 129278 w 301264"/>
              <a:gd name="connsiteY125" fmla="*/ 216124 h 329840"/>
              <a:gd name="connsiteX126" fmla="*/ 120968 w 301264"/>
              <a:gd name="connsiteY126" fmla="*/ 196981 h 329840"/>
              <a:gd name="connsiteX127" fmla="*/ 115910 w 301264"/>
              <a:gd name="connsiteY127" fmla="*/ 193730 h 329840"/>
              <a:gd name="connsiteX128" fmla="*/ 104709 w 301264"/>
              <a:gd name="connsiteY128" fmla="*/ 190841 h 329840"/>
              <a:gd name="connsiteX129" fmla="*/ 100012 w 301264"/>
              <a:gd name="connsiteY129" fmla="*/ 180727 h 329840"/>
              <a:gd name="connsiteX130" fmla="*/ 100012 w 301264"/>
              <a:gd name="connsiteY130" fmla="*/ 170975 h 329840"/>
              <a:gd name="connsiteX131" fmla="*/ 104709 w 301264"/>
              <a:gd name="connsiteY131" fmla="*/ 161223 h 329840"/>
              <a:gd name="connsiteX132" fmla="*/ 115910 w 301264"/>
              <a:gd name="connsiteY132" fmla="*/ 158333 h 329840"/>
              <a:gd name="connsiteX133" fmla="*/ 120968 w 301264"/>
              <a:gd name="connsiteY133" fmla="*/ 155082 h 329840"/>
              <a:gd name="connsiteX134" fmla="*/ 129278 w 301264"/>
              <a:gd name="connsiteY134" fmla="*/ 135939 h 329840"/>
              <a:gd name="connsiteX135" fmla="*/ 127833 w 301264"/>
              <a:gd name="connsiteY135" fmla="*/ 130160 h 329840"/>
              <a:gd name="connsiteX136" fmla="*/ 122052 w 301264"/>
              <a:gd name="connsiteY136" fmla="*/ 120407 h 329840"/>
              <a:gd name="connsiteX137" fmla="*/ 126026 w 301264"/>
              <a:gd name="connsiteY137" fmla="*/ 110294 h 329840"/>
              <a:gd name="connsiteX138" fmla="*/ 132891 w 301264"/>
              <a:gd name="connsiteY138" fmla="*/ 103070 h 329840"/>
              <a:gd name="connsiteX139" fmla="*/ 143731 w 301264"/>
              <a:gd name="connsiteY139" fmla="*/ 99458 h 329840"/>
              <a:gd name="connsiteX140" fmla="*/ 153486 w 301264"/>
              <a:gd name="connsiteY140" fmla="*/ 104876 h 329840"/>
              <a:gd name="connsiteX141" fmla="*/ 159629 w 301264"/>
              <a:gd name="connsiteY141" fmla="*/ 106321 h 329840"/>
              <a:gd name="connsiteX142" fmla="*/ 179501 w 301264"/>
              <a:gd name="connsiteY142" fmla="*/ 98375 h 329840"/>
              <a:gd name="connsiteX143" fmla="*/ 182753 w 301264"/>
              <a:gd name="connsiteY143" fmla="*/ 93318 h 329840"/>
              <a:gd name="connsiteX144" fmla="*/ 185282 w 301264"/>
              <a:gd name="connsiteY144" fmla="*/ 82843 h 329840"/>
              <a:gd name="connsiteX145" fmla="*/ 195760 w 301264"/>
              <a:gd name="connsiteY145" fmla="*/ 77787 h 329840"/>
              <a:gd name="connsiteX146" fmla="*/ 143668 w 301264"/>
              <a:gd name="connsiteY146" fmla="*/ 20637 h 329840"/>
              <a:gd name="connsiteX147" fmla="*/ 148854 w 301264"/>
              <a:gd name="connsiteY147" fmla="*/ 26002 h 329840"/>
              <a:gd name="connsiteX148" fmla="*/ 143668 w 301264"/>
              <a:gd name="connsiteY148" fmla="*/ 31367 h 329840"/>
              <a:gd name="connsiteX149" fmla="*/ 138112 w 301264"/>
              <a:gd name="connsiteY149" fmla="*/ 26002 h 329840"/>
              <a:gd name="connsiteX150" fmla="*/ 143668 w 301264"/>
              <a:gd name="connsiteY150" fmla="*/ 20637 h 329840"/>
              <a:gd name="connsiteX151" fmla="*/ 81619 w 301264"/>
              <a:gd name="connsiteY151" fmla="*/ 20637 h 329840"/>
              <a:gd name="connsiteX152" fmla="*/ 123168 w 301264"/>
              <a:gd name="connsiteY152" fmla="*/ 20637 h 329840"/>
              <a:gd name="connsiteX153" fmla="*/ 128226 w 301264"/>
              <a:gd name="connsiteY153" fmla="*/ 26002 h 329840"/>
              <a:gd name="connsiteX154" fmla="*/ 123168 w 301264"/>
              <a:gd name="connsiteY154" fmla="*/ 31367 h 329840"/>
              <a:gd name="connsiteX155" fmla="*/ 81619 w 301264"/>
              <a:gd name="connsiteY155" fmla="*/ 31367 h 329840"/>
              <a:gd name="connsiteX156" fmla="*/ 76200 w 301264"/>
              <a:gd name="connsiteY156" fmla="*/ 26002 h 329840"/>
              <a:gd name="connsiteX157" fmla="*/ 81619 w 301264"/>
              <a:gd name="connsiteY157" fmla="*/ 20637 h 329840"/>
              <a:gd name="connsiteX158" fmla="*/ 23476 w 301264"/>
              <a:gd name="connsiteY158" fmla="*/ 8642 h 329840"/>
              <a:gd name="connsiteX159" fmla="*/ 8307 w 301264"/>
              <a:gd name="connsiteY159" fmla="*/ 24126 h 329840"/>
              <a:gd name="connsiteX160" fmla="*/ 8307 w 301264"/>
              <a:gd name="connsiteY160" fmla="*/ 42130 h 329840"/>
              <a:gd name="connsiteX161" fmla="*/ 195758 w 301264"/>
              <a:gd name="connsiteY161" fmla="*/ 42130 h 329840"/>
              <a:gd name="connsiteX162" fmla="*/ 195758 w 301264"/>
              <a:gd name="connsiteY162" fmla="*/ 24126 h 329840"/>
              <a:gd name="connsiteX163" fmla="*/ 180588 w 301264"/>
              <a:gd name="connsiteY163" fmla="*/ 8642 h 329840"/>
              <a:gd name="connsiteX164" fmla="*/ 23476 w 301264"/>
              <a:gd name="connsiteY164" fmla="*/ 0 h 329840"/>
              <a:gd name="connsiteX165" fmla="*/ 180588 w 301264"/>
              <a:gd name="connsiteY165" fmla="*/ 0 h 329840"/>
              <a:gd name="connsiteX166" fmla="*/ 204426 w 301264"/>
              <a:gd name="connsiteY166" fmla="*/ 24126 h 329840"/>
              <a:gd name="connsiteX167" fmla="*/ 204426 w 301264"/>
              <a:gd name="connsiteY167" fmla="*/ 66616 h 329840"/>
              <a:gd name="connsiteX168" fmla="*/ 200092 w 301264"/>
              <a:gd name="connsiteY168" fmla="*/ 70937 h 329840"/>
              <a:gd name="connsiteX169" fmla="*/ 195758 w 301264"/>
              <a:gd name="connsiteY169" fmla="*/ 66616 h 329840"/>
              <a:gd name="connsiteX170" fmla="*/ 195758 w 301264"/>
              <a:gd name="connsiteY170" fmla="*/ 50772 h 329840"/>
              <a:gd name="connsiteX171" fmla="*/ 8307 w 301264"/>
              <a:gd name="connsiteY171" fmla="*/ 50772 h 329840"/>
              <a:gd name="connsiteX172" fmla="*/ 8307 w 301264"/>
              <a:gd name="connsiteY172" fmla="*/ 279428 h 329840"/>
              <a:gd name="connsiteX173" fmla="*/ 200092 w 301264"/>
              <a:gd name="connsiteY173" fmla="*/ 279428 h 329840"/>
              <a:gd name="connsiteX174" fmla="*/ 204426 w 301264"/>
              <a:gd name="connsiteY174" fmla="*/ 283749 h 329840"/>
              <a:gd name="connsiteX175" fmla="*/ 204426 w 301264"/>
              <a:gd name="connsiteY175" fmla="*/ 306074 h 329840"/>
              <a:gd name="connsiteX176" fmla="*/ 180588 w 301264"/>
              <a:gd name="connsiteY176" fmla="*/ 329840 h 329840"/>
              <a:gd name="connsiteX177" fmla="*/ 23476 w 301264"/>
              <a:gd name="connsiteY177" fmla="*/ 329840 h 329840"/>
              <a:gd name="connsiteX178" fmla="*/ 0 w 301264"/>
              <a:gd name="connsiteY178" fmla="*/ 306074 h 329840"/>
              <a:gd name="connsiteX179" fmla="*/ 0 w 301264"/>
              <a:gd name="connsiteY179" fmla="*/ 24126 h 329840"/>
              <a:gd name="connsiteX180" fmla="*/ 23476 w 301264"/>
              <a:gd name="connsiteY180" fmla="*/ 0 h 32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301264" h="329840">
                <a:moveTo>
                  <a:pt x="8307" y="288070"/>
                </a:moveTo>
                <a:lnTo>
                  <a:pt x="8307" y="306074"/>
                </a:lnTo>
                <a:cubicBezTo>
                  <a:pt x="8307" y="314356"/>
                  <a:pt x="15169" y="321198"/>
                  <a:pt x="23476" y="321198"/>
                </a:cubicBezTo>
                <a:lnTo>
                  <a:pt x="180588" y="321198"/>
                </a:lnTo>
                <a:cubicBezTo>
                  <a:pt x="189257" y="321198"/>
                  <a:pt x="195758" y="314356"/>
                  <a:pt x="195758" y="306074"/>
                </a:cubicBezTo>
                <a:lnTo>
                  <a:pt x="195758" y="288070"/>
                </a:lnTo>
                <a:close/>
                <a:moveTo>
                  <a:pt x="200639" y="141995"/>
                </a:moveTo>
                <a:cubicBezTo>
                  <a:pt x="181236" y="141995"/>
                  <a:pt x="165426" y="157483"/>
                  <a:pt x="165426" y="176213"/>
                </a:cubicBezTo>
                <a:cubicBezTo>
                  <a:pt x="165426" y="194943"/>
                  <a:pt x="181236" y="210431"/>
                  <a:pt x="200639" y="210431"/>
                </a:cubicBezTo>
                <a:cubicBezTo>
                  <a:pt x="220042" y="210431"/>
                  <a:pt x="235492" y="194943"/>
                  <a:pt x="235492" y="176213"/>
                </a:cubicBezTo>
                <a:cubicBezTo>
                  <a:pt x="235492" y="157483"/>
                  <a:pt x="220042" y="141995"/>
                  <a:pt x="200639" y="141995"/>
                </a:cubicBezTo>
                <a:close/>
                <a:moveTo>
                  <a:pt x="200639" y="133350"/>
                </a:moveTo>
                <a:cubicBezTo>
                  <a:pt x="224713" y="133350"/>
                  <a:pt x="244116" y="152440"/>
                  <a:pt x="244116" y="176213"/>
                </a:cubicBezTo>
                <a:cubicBezTo>
                  <a:pt x="244116" y="199625"/>
                  <a:pt x="224713" y="218715"/>
                  <a:pt x="200639" y="218715"/>
                </a:cubicBezTo>
                <a:cubicBezTo>
                  <a:pt x="176565" y="218715"/>
                  <a:pt x="157162" y="199625"/>
                  <a:pt x="157162" y="176213"/>
                </a:cubicBezTo>
                <a:cubicBezTo>
                  <a:pt x="157162" y="152440"/>
                  <a:pt x="176565" y="133350"/>
                  <a:pt x="200639" y="133350"/>
                </a:cubicBezTo>
                <a:close/>
                <a:moveTo>
                  <a:pt x="195760" y="86455"/>
                </a:moveTo>
                <a:cubicBezTo>
                  <a:pt x="194315" y="86455"/>
                  <a:pt x="192870" y="87178"/>
                  <a:pt x="192147" y="88261"/>
                </a:cubicBezTo>
                <a:cubicBezTo>
                  <a:pt x="191424" y="88623"/>
                  <a:pt x="191063" y="90067"/>
                  <a:pt x="191063" y="91873"/>
                </a:cubicBezTo>
                <a:cubicBezTo>
                  <a:pt x="192508" y="98375"/>
                  <a:pt x="188173" y="104876"/>
                  <a:pt x="181669" y="106682"/>
                </a:cubicBezTo>
                <a:cubicBezTo>
                  <a:pt x="175527" y="108488"/>
                  <a:pt x="169384" y="110655"/>
                  <a:pt x="163603" y="113906"/>
                </a:cubicBezTo>
                <a:cubicBezTo>
                  <a:pt x="157822" y="117157"/>
                  <a:pt x="150596" y="115351"/>
                  <a:pt x="146260" y="109933"/>
                </a:cubicBezTo>
                <a:cubicBezTo>
                  <a:pt x="145537" y="108849"/>
                  <a:pt x="144453" y="108127"/>
                  <a:pt x="143008" y="108127"/>
                </a:cubicBezTo>
                <a:cubicBezTo>
                  <a:pt x="141563" y="108127"/>
                  <a:pt x="140118" y="108488"/>
                  <a:pt x="139034" y="109211"/>
                </a:cubicBezTo>
                <a:lnTo>
                  <a:pt x="132169" y="116434"/>
                </a:lnTo>
                <a:cubicBezTo>
                  <a:pt x="131085" y="117157"/>
                  <a:pt x="130724" y="118240"/>
                  <a:pt x="130724" y="119685"/>
                </a:cubicBezTo>
                <a:cubicBezTo>
                  <a:pt x="130724" y="121130"/>
                  <a:pt x="131446" y="122213"/>
                  <a:pt x="132891" y="122936"/>
                </a:cubicBezTo>
                <a:cubicBezTo>
                  <a:pt x="138311" y="126909"/>
                  <a:pt x="140118" y="134494"/>
                  <a:pt x="136866" y="140274"/>
                </a:cubicBezTo>
                <a:cubicBezTo>
                  <a:pt x="133614" y="145691"/>
                  <a:pt x="131085" y="151471"/>
                  <a:pt x="129278" y="157250"/>
                </a:cubicBezTo>
                <a:cubicBezTo>
                  <a:pt x="127472" y="163751"/>
                  <a:pt x="120968" y="168085"/>
                  <a:pt x="114103" y="166641"/>
                </a:cubicBezTo>
                <a:cubicBezTo>
                  <a:pt x="112658" y="166641"/>
                  <a:pt x="111574" y="167002"/>
                  <a:pt x="110129" y="167724"/>
                </a:cubicBezTo>
                <a:cubicBezTo>
                  <a:pt x="109767" y="168447"/>
                  <a:pt x="108683" y="169169"/>
                  <a:pt x="108683" y="170975"/>
                </a:cubicBezTo>
                <a:lnTo>
                  <a:pt x="108683" y="180727"/>
                </a:lnTo>
                <a:cubicBezTo>
                  <a:pt x="108683" y="182533"/>
                  <a:pt x="109767" y="183617"/>
                  <a:pt x="110129" y="183978"/>
                </a:cubicBezTo>
                <a:cubicBezTo>
                  <a:pt x="111574" y="185061"/>
                  <a:pt x="112658" y="185423"/>
                  <a:pt x="114103" y="185423"/>
                </a:cubicBezTo>
                <a:cubicBezTo>
                  <a:pt x="120968" y="183978"/>
                  <a:pt x="127472" y="187951"/>
                  <a:pt x="129278" y="194452"/>
                </a:cubicBezTo>
                <a:cubicBezTo>
                  <a:pt x="131085" y="200593"/>
                  <a:pt x="133614" y="206372"/>
                  <a:pt x="136866" y="211790"/>
                </a:cubicBezTo>
                <a:cubicBezTo>
                  <a:pt x="140118" y="217569"/>
                  <a:pt x="138311" y="225154"/>
                  <a:pt x="132891" y="229127"/>
                </a:cubicBezTo>
                <a:cubicBezTo>
                  <a:pt x="131446" y="229849"/>
                  <a:pt x="130724" y="230933"/>
                  <a:pt x="130724" y="232378"/>
                </a:cubicBezTo>
                <a:cubicBezTo>
                  <a:pt x="130724" y="233461"/>
                  <a:pt x="131085" y="234906"/>
                  <a:pt x="132169" y="235628"/>
                </a:cubicBezTo>
                <a:lnTo>
                  <a:pt x="139034" y="242852"/>
                </a:lnTo>
                <a:cubicBezTo>
                  <a:pt x="140118" y="243575"/>
                  <a:pt x="141563" y="244297"/>
                  <a:pt x="143008" y="243936"/>
                </a:cubicBezTo>
                <a:cubicBezTo>
                  <a:pt x="144453" y="243936"/>
                  <a:pt x="145537" y="243213"/>
                  <a:pt x="146260" y="242130"/>
                </a:cubicBezTo>
                <a:cubicBezTo>
                  <a:pt x="149151" y="238518"/>
                  <a:pt x="153125" y="236351"/>
                  <a:pt x="157461" y="236351"/>
                </a:cubicBezTo>
                <a:cubicBezTo>
                  <a:pt x="159629" y="236351"/>
                  <a:pt x="161797" y="237073"/>
                  <a:pt x="163603" y="238157"/>
                </a:cubicBezTo>
                <a:cubicBezTo>
                  <a:pt x="169384" y="241408"/>
                  <a:pt x="175527" y="243936"/>
                  <a:pt x="181669" y="245381"/>
                </a:cubicBezTo>
                <a:cubicBezTo>
                  <a:pt x="188173" y="247187"/>
                  <a:pt x="192508" y="253688"/>
                  <a:pt x="191063" y="260190"/>
                </a:cubicBezTo>
                <a:cubicBezTo>
                  <a:pt x="191063" y="261995"/>
                  <a:pt x="191424" y="263079"/>
                  <a:pt x="192147" y="263801"/>
                </a:cubicBezTo>
                <a:cubicBezTo>
                  <a:pt x="192870" y="264885"/>
                  <a:pt x="194315" y="265607"/>
                  <a:pt x="195760" y="265607"/>
                </a:cubicBezTo>
                <a:lnTo>
                  <a:pt x="205516" y="265607"/>
                </a:lnTo>
                <a:cubicBezTo>
                  <a:pt x="207322" y="265607"/>
                  <a:pt x="208768" y="264885"/>
                  <a:pt x="209490" y="263801"/>
                </a:cubicBezTo>
                <a:cubicBezTo>
                  <a:pt x="209851" y="263079"/>
                  <a:pt x="210574" y="261995"/>
                  <a:pt x="210213" y="260190"/>
                </a:cubicBezTo>
                <a:cubicBezTo>
                  <a:pt x="209129" y="253688"/>
                  <a:pt x="213465" y="247187"/>
                  <a:pt x="219968" y="245381"/>
                </a:cubicBezTo>
                <a:cubicBezTo>
                  <a:pt x="226111" y="243936"/>
                  <a:pt x="231892" y="241408"/>
                  <a:pt x="237673" y="238157"/>
                </a:cubicBezTo>
                <a:cubicBezTo>
                  <a:pt x="243815" y="234906"/>
                  <a:pt x="251403" y="236351"/>
                  <a:pt x="255377" y="242130"/>
                </a:cubicBezTo>
                <a:cubicBezTo>
                  <a:pt x="255738" y="243213"/>
                  <a:pt x="257184" y="243936"/>
                  <a:pt x="258629" y="243936"/>
                </a:cubicBezTo>
                <a:cubicBezTo>
                  <a:pt x="260074" y="244297"/>
                  <a:pt x="261519" y="243575"/>
                  <a:pt x="262242" y="242852"/>
                </a:cubicBezTo>
                <a:lnTo>
                  <a:pt x="269468" y="235628"/>
                </a:lnTo>
                <a:cubicBezTo>
                  <a:pt x="270552" y="234906"/>
                  <a:pt x="270913" y="233461"/>
                  <a:pt x="270552" y="232378"/>
                </a:cubicBezTo>
                <a:cubicBezTo>
                  <a:pt x="270552" y="230933"/>
                  <a:pt x="269830" y="229849"/>
                  <a:pt x="268746" y="229127"/>
                </a:cubicBezTo>
                <a:cubicBezTo>
                  <a:pt x="263326" y="225154"/>
                  <a:pt x="261519" y="217569"/>
                  <a:pt x="264771" y="211790"/>
                </a:cubicBezTo>
                <a:cubicBezTo>
                  <a:pt x="268023" y="206372"/>
                  <a:pt x="270552" y="200593"/>
                  <a:pt x="272359" y="194452"/>
                </a:cubicBezTo>
                <a:cubicBezTo>
                  <a:pt x="274165" y="187951"/>
                  <a:pt x="280669" y="183978"/>
                  <a:pt x="287173" y="185423"/>
                </a:cubicBezTo>
                <a:cubicBezTo>
                  <a:pt x="288618" y="185423"/>
                  <a:pt x="290063" y="185061"/>
                  <a:pt x="291147" y="183978"/>
                </a:cubicBezTo>
                <a:cubicBezTo>
                  <a:pt x="291870" y="183617"/>
                  <a:pt x="292592" y="182533"/>
                  <a:pt x="292592" y="180727"/>
                </a:cubicBezTo>
                <a:lnTo>
                  <a:pt x="292592" y="170975"/>
                </a:lnTo>
                <a:cubicBezTo>
                  <a:pt x="292592" y="169169"/>
                  <a:pt x="291870" y="168447"/>
                  <a:pt x="291147" y="167724"/>
                </a:cubicBezTo>
                <a:cubicBezTo>
                  <a:pt x="290063" y="167002"/>
                  <a:pt x="288618" y="166641"/>
                  <a:pt x="287173" y="166641"/>
                </a:cubicBezTo>
                <a:cubicBezTo>
                  <a:pt x="280669" y="168085"/>
                  <a:pt x="274165" y="163751"/>
                  <a:pt x="272359" y="157250"/>
                </a:cubicBezTo>
                <a:cubicBezTo>
                  <a:pt x="270552" y="151471"/>
                  <a:pt x="268023" y="145691"/>
                  <a:pt x="264771" y="140274"/>
                </a:cubicBezTo>
                <a:cubicBezTo>
                  <a:pt x="261519" y="134494"/>
                  <a:pt x="263326" y="126909"/>
                  <a:pt x="268746" y="122936"/>
                </a:cubicBezTo>
                <a:cubicBezTo>
                  <a:pt x="269830" y="122213"/>
                  <a:pt x="270552" y="121130"/>
                  <a:pt x="270552" y="119685"/>
                </a:cubicBezTo>
                <a:cubicBezTo>
                  <a:pt x="270913" y="118240"/>
                  <a:pt x="270552" y="117157"/>
                  <a:pt x="269468" y="116434"/>
                </a:cubicBezTo>
                <a:lnTo>
                  <a:pt x="262242" y="109211"/>
                </a:lnTo>
                <a:cubicBezTo>
                  <a:pt x="261519" y="108488"/>
                  <a:pt x="260074" y="108127"/>
                  <a:pt x="258629" y="108127"/>
                </a:cubicBezTo>
                <a:cubicBezTo>
                  <a:pt x="257184" y="108127"/>
                  <a:pt x="255738" y="108849"/>
                  <a:pt x="255377" y="109933"/>
                </a:cubicBezTo>
                <a:cubicBezTo>
                  <a:pt x="251403" y="115351"/>
                  <a:pt x="243815" y="117157"/>
                  <a:pt x="237673" y="113906"/>
                </a:cubicBezTo>
                <a:cubicBezTo>
                  <a:pt x="231892" y="110655"/>
                  <a:pt x="226111" y="108488"/>
                  <a:pt x="219968" y="106682"/>
                </a:cubicBezTo>
                <a:cubicBezTo>
                  <a:pt x="213465" y="104876"/>
                  <a:pt x="209129" y="98375"/>
                  <a:pt x="210213" y="91873"/>
                </a:cubicBezTo>
                <a:cubicBezTo>
                  <a:pt x="210574" y="90067"/>
                  <a:pt x="209851" y="88623"/>
                  <a:pt x="209490" y="88261"/>
                </a:cubicBezTo>
                <a:cubicBezTo>
                  <a:pt x="208768" y="87178"/>
                  <a:pt x="207322" y="86455"/>
                  <a:pt x="205516" y="86455"/>
                </a:cubicBezTo>
                <a:close/>
                <a:moveTo>
                  <a:pt x="195760" y="77787"/>
                </a:moveTo>
                <a:lnTo>
                  <a:pt x="205516" y="77787"/>
                </a:lnTo>
                <a:cubicBezTo>
                  <a:pt x="209851" y="77787"/>
                  <a:pt x="213465" y="79593"/>
                  <a:pt x="215994" y="82843"/>
                </a:cubicBezTo>
                <a:cubicBezTo>
                  <a:pt x="218523" y="85733"/>
                  <a:pt x="219607" y="89706"/>
                  <a:pt x="218884" y="93318"/>
                </a:cubicBezTo>
                <a:cubicBezTo>
                  <a:pt x="218523" y="95485"/>
                  <a:pt x="219968" y="98014"/>
                  <a:pt x="222136" y="98375"/>
                </a:cubicBezTo>
                <a:cubicBezTo>
                  <a:pt x="229001" y="100181"/>
                  <a:pt x="235866" y="102709"/>
                  <a:pt x="242008" y="106321"/>
                </a:cubicBezTo>
                <a:cubicBezTo>
                  <a:pt x="244176" y="107405"/>
                  <a:pt x="246705" y="106682"/>
                  <a:pt x="248151" y="104876"/>
                </a:cubicBezTo>
                <a:cubicBezTo>
                  <a:pt x="250319" y="101625"/>
                  <a:pt x="253932" y="99820"/>
                  <a:pt x="257906" y="99458"/>
                </a:cubicBezTo>
                <a:cubicBezTo>
                  <a:pt x="261881" y="99097"/>
                  <a:pt x="265494" y="100542"/>
                  <a:pt x="268384" y="103070"/>
                </a:cubicBezTo>
                <a:lnTo>
                  <a:pt x="275611" y="110294"/>
                </a:lnTo>
                <a:cubicBezTo>
                  <a:pt x="278140" y="112822"/>
                  <a:pt x="279946" y="116434"/>
                  <a:pt x="279224" y="120407"/>
                </a:cubicBezTo>
                <a:cubicBezTo>
                  <a:pt x="279224" y="124381"/>
                  <a:pt x="277056" y="127631"/>
                  <a:pt x="273443" y="130160"/>
                </a:cubicBezTo>
                <a:cubicBezTo>
                  <a:pt x="271636" y="131243"/>
                  <a:pt x="271275" y="134133"/>
                  <a:pt x="272359" y="135939"/>
                </a:cubicBezTo>
                <a:cubicBezTo>
                  <a:pt x="275611" y="142080"/>
                  <a:pt x="278501" y="148220"/>
                  <a:pt x="280308" y="155082"/>
                </a:cubicBezTo>
                <a:cubicBezTo>
                  <a:pt x="281030" y="157250"/>
                  <a:pt x="283559" y="158694"/>
                  <a:pt x="285727" y="158333"/>
                </a:cubicBezTo>
                <a:cubicBezTo>
                  <a:pt x="289702" y="157611"/>
                  <a:pt x="293676" y="158694"/>
                  <a:pt x="296928" y="161223"/>
                </a:cubicBezTo>
                <a:cubicBezTo>
                  <a:pt x="299819" y="163751"/>
                  <a:pt x="301264" y="167363"/>
                  <a:pt x="301264" y="170975"/>
                </a:cubicBezTo>
                <a:lnTo>
                  <a:pt x="301264" y="180727"/>
                </a:lnTo>
                <a:cubicBezTo>
                  <a:pt x="301264" y="184700"/>
                  <a:pt x="299819" y="188312"/>
                  <a:pt x="296928" y="190841"/>
                </a:cubicBezTo>
                <a:cubicBezTo>
                  <a:pt x="293676" y="193369"/>
                  <a:pt x="289702" y="194452"/>
                  <a:pt x="285727" y="193730"/>
                </a:cubicBezTo>
                <a:cubicBezTo>
                  <a:pt x="283559" y="193369"/>
                  <a:pt x="281030" y="194814"/>
                  <a:pt x="280308" y="196981"/>
                </a:cubicBezTo>
                <a:cubicBezTo>
                  <a:pt x="278501" y="203482"/>
                  <a:pt x="275611" y="210345"/>
                  <a:pt x="272359" y="216124"/>
                </a:cubicBezTo>
                <a:cubicBezTo>
                  <a:pt x="271275" y="218291"/>
                  <a:pt x="271636" y="220458"/>
                  <a:pt x="273443" y="221903"/>
                </a:cubicBezTo>
                <a:cubicBezTo>
                  <a:pt x="277056" y="224070"/>
                  <a:pt x="279224" y="227682"/>
                  <a:pt x="279224" y="231655"/>
                </a:cubicBezTo>
                <a:cubicBezTo>
                  <a:pt x="279946" y="235267"/>
                  <a:pt x="278140" y="239240"/>
                  <a:pt x="275611" y="242130"/>
                </a:cubicBezTo>
                <a:lnTo>
                  <a:pt x="268384" y="248993"/>
                </a:lnTo>
                <a:cubicBezTo>
                  <a:pt x="265494" y="251521"/>
                  <a:pt x="261519" y="252966"/>
                  <a:pt x="257906" y="252604"/>
                </a:cubicBezTo>
                <a:cubicBezTo>
                  <a:pt x="253932" y="252243"/>
                  <a:pt x="250319" y="250076"/>
                  <a:pt x="248151" y="247187"/>
                </a:cubicBezTo>
                <a:cubicBezTo>
                  <a:pt x="246705" y="245019"/>
                  <a:pt x="244176" y="244297"/>
                  <a:pt x="242008" y="245742"/>
                </a:cubicBezTo>
                <a:cubicBezTo>
                  <a:pt x="235866" y="249354"/>
                  <a:pt x="229001" y="251882"/>
                  <a:pt x="222136" y="253688"/>
                </a:cubicBezTo>
                <a:cubicBezTo>
                  <a:pt x="219968" y="254410"/>
                  <a:pt x="218523" y="256578"/>
                  <a:pt x="218884" y="258745"/>
                </a:cubicBezTo>
                <a:cubicBezTo>
                  <a:pt x="219607" y="262718"/>
                  <a:pt x="218523" y="266330"/>
                  <a:pt x="215994" y="269581"/>
                </a:cubicBezTo>
                <a:cubicBezTo>
                  <a:pt x="213465" y="272470"/>
                  <a:pt x="209851" y="274276"/>
                  <a:pt x="205516" y="274276"/>
                </a:cubicBezTo>
                <a:lnTo>
                  <a:pt x="195760" y="274276"/>
                </a:lnTo>
                <a:cubicBezTo>
                  <a:pt x="191786" y="274276"/>
                  <a:pt x="188173" y="272470"/>
                  <a:pt x="185282" y="269581"/>
                </a:cubicBezTo>
                <a:cubicBezTo>
                  <a:pt x="182753" y="266330"/>
                  <a:pt x="182030" y="262718"/>
                  <a:pt x="182753" y="258745"/>
                </a:cubicBezTo>
                <a:cubicBezTo>
                  <a:pt x="182753" y="256578"/>
                  <a:pt x="181669" y="254410"/>
                  <a:pt x="179501" y="253688"/>
                </a:cubicBezTo>
                <a:cubicBezTo>
                  <a:pt x="172636" y="251882"/>
                  <a:pt x="165771" y="249354"/>
                  <a:pt x="159629" y="245742"/>
                </a:cubicBezTo>
                <a:cubicBezTo>
                  <a:pt x="157461" y="244297"/>
                  <a:pt x="154932" y="245019"/>
                  <a:pt x="153486" y="247187"/>
                </a:cubicBezTo>
                <a:cubicBezTo>
                  <a:pt x="151318" y="250076"/>
                  <a:pt x="147705" y="252243"/>
                  <a:pt x="143731" y="252604"/>
                </a:cubicBezTo>
                <a:cubicBezTo>
                  <a:pt x="139756" y="252966"/>
                  <a:pt x="135782" y="251521"/>
                  <a:pt x="132891" y="248993"/>
                </a:cubicBezTo>
                <a:lnTo>
                  <a:pt x="126026" y="242130"/>
                </a:lnTo>
                <a:cubicBezTo>
                  <a:pt x="123136" y="239240"/>
                  <a:pt x="121691" y="235267"/>
                  <a:pt x="122052" y="231655"/>
                </a:cubicBezTo>
                <a:cubicBezTo>
                  <a:pt x="122413" y="227682"/>
                  <a:pt x="124581" y="224070"/>
                  <a:pt x="127833" y="221903"/>
                </a:cubicBezTo>
                <a:cubicBezTo>
                  <a:pt x="130001" y="220458"/>
                  <a:pt x="130362" y="218291"/>
                  <a:pt x="129278" y="216124"/>
                </a:cubicBezTo>
                <a:cubicBezTo>
                  <a:pt x="125665" y="210345"/>
                  <a:pt x="122775" y="203482"/>
                  <a:pt x="120968" y="196981"/>
                </a:cubicBezTo>
                <a:cubicBezTo>
                  <a:pt x="120245" y="194814"/>
                  <a:pt x="118078" y="193369"/>
                  <a:pt x="115910" y="193730"/>
                </a:cubicBezTo>
                <a:cubicBezTo>
                  <a:pt x="111935" y="194452"/>
                  <a:pt x="107961" y="193369"/>
                  <a:pt x="104709" y="190841"/>
                </a:cubicBezTo>
                <a:cubicBezTo>
                  <a:pt x="101818" y="188312"/>
                  <a:pt x="100012" y="184700"/>
                  <a:pt x="100012" y="180727"/>
                </a:cubicBezTo>
                <a:lnTo>
                  <a:pt x="100012" y="170975"/>
                </a:lnTo>
                <a:cubicBezTo>
                  <a:pt x="100012" y="167363"/>
                  <a:pt x="101818" y="163751"/>
                  <a:pt x="104709" y="161223"/>
                </a:cubicBezTo>
                <a:cubicBezTo>
                  <a:pt x="107961" y="158694"/>
                  <a:pt x="111935" y="157611"/>
                  <a:pt x="115910" y="158333"/>
                </a:cubicBezTo>
                <a:cubicBezTo>
                  <a:pt x="118078" y="158694"/>
                  <a:pt x="120245" y="157250"/>
                  <a:pt x="120968" y="155082"/>
                </a:cubicBezTo>
                <a:cubicBezTo>
                  <a:pt x="122775" y="148220"/>
                  <a:pt x="125665" y="142080"/>
                  <a:pt x="129278" y="135939"/>
                </a:cubicBezTo>
                <a:cubicBezTo>
                  <a:pt x="130362" y="134133"/>
                  <a:pt x="130001" y="131243"/>
                  <a:pt x="127833" y="130160"/>
                </a:cubicBezTo>
                <a:cubicBezTo>
                  <a:pt x="124581" y="127631"/>
                  <a:pt x="122413" y="124381"/>
                  <a:pt x="122052" y="120407"/>
                </a:cubicBezTo>
                <a:cubicBezTo>
                  <a:pt x="121691" y="116434"/>
                  <a:pt x="123136" y="112822"/>
                  <a:pt x="126026" y="110294"/>
                </a:cubicBezTo>
                <a:lnTo>
                  <a:pt x="132891" y="103070"/>
                </a:lnTo>
                <a:cubicBezTo>
                  <a:pt x="135782" y="100542"/>
                  <a:pt x="139756" y="99097"/>
                  <a:pt x="143731" y="99458"/>
                </a:cubicBezTo>
                <a:cubicBezTo>
                  <a:pt x="147705" y="99820"/>
                  <a:pt x="151318" y="101625"/>
                  <a:pt x="153486" y="104876"/>
                </a:cubicBezTo>
                <a:cubicBezTo>
                  <a:pt x="154932" y="106682"/>
                  <a:pt x="157461" y="107405"/>
                  <a:pt x="159629" y="106321"/>
                </a:cubicBezTo>
                <a:cubicBezTo>
                  <a:pt x="165771" y="102709"/>
                  <a:pt x="172636" y="100181"/>
                  <a:pt x="179501" y="98375"/>
                </a:cubicBezTo>
                <a:cubicBezTo>
                  <a:pt x="181669" y="98014"/>
                  <a:pt x="182753" y="95485"/>
                  <a:pt x="182753" y="93318"/>
                </a:cubicBezTo>
                <a:cubicBezTo>
                  <a:pt x="182030" y="89706"/>
                  <a:pt x="182753" y="85733"/>
                  <a:pt x="185282" y="82843"/>
                </a:cubicBezTo>
                <a:cubicBezTo>
                  <a:pt x="188173" y="79593"/>
                  <a:pt x="191786" y="77787"/>
                  <a:pt x="195760" y="77787"/>
                </a:cubicBezTo>
                <a:close/>
                <a:moveTo>
                  <a:pt x="143668" y="20637"/>
                </a:moveTo>
                <a:cubicBezTo>
                  <a:pt x="146632" y="20637"/>
                  <a:pt x="148854" y="22936"/>
                  <a:pt x="148854" y="26002"/>
                </a:cubicBezTo>
                <a:cubicBezTo>
                  <a:pt x="148854" y="29067"/>
                  <a:pt x="146632" y="31367"/>
                  <a:pt x="143668" y="31367"/>
                </a:cubicBezTo>
                <a:cubicBezTo>
                  <a:pt x="140705" y="31367"/>
                  <a:pt x="138112" y="29067"/>
                  <a:pt x="138112" y="26002"/>
                </a:cubicBezTo>
                <a:cubicBezTo>
                  <a:pt x="138112" y="22936"/>
                  <a:pt x="140705" y="20637"/>
                  <a:pt x="143668" y="20637"/>
                </a:cubicBezTo>
                <a:close/>
                <a:moveTo>
                  <a:pt x="81619" y="20637"/>
                </a:moveTo>
                <a:lnTo>
                  <a:pt x="123168" y="20637"/>
                </a:lnTo>
                <a:cubicBezTo>
                  <a:pt x="126058" y="20637"/>
                  <a:pt x="128226" y="22936"/>
                  <a:pt x="128226" y="26002"/>
                </a:cubicBezTo>
                <a:cubicBezTo>
                  <a:pt x="128226" y="29067"/>
                  <a:pt x="126058" y="31367"/>
                  <a:pt x="123168" y="31367"/>
                </a:cubicBezTo>
                <a:lnTo>
                  <a:pt x="81619" y="31367"/>
                </a:lnTo>
                <a:cubicBezTo>
                  <a:pt x="78729" y="31367"/>
                  <a:pt x="76200" y="29067"/>
                  <a:pt x="76200" y="26002"/>
                </a:cubicBezTo>
                <a:cubicBezTo>
                  <a:pt x="76200" y="22936"/>
                  <a:pt x="78729" y="20637"/>
                  <a:pt x="81619" y="20637"/>
                </a:cubicBezTo>
                <a:close/>
                <a:moveTo>
                  <a:pt x="23476" y="8642"/>
                </a:moveTo>
                <a:cubicBezTo>
                  <a:pt x="15169" y="8642"/>
                  <a:pt x="8307" y="15484"/>
                  <a:pt x="8307" y="24126"/>
                </a:cubicBezTo>
                <a:lnTo>
                  <a:pt x="8307" y="42130"/>
                </a:lnTo>
                <a:lnTo>
                  <a:pt x="195758" y="42130"/>
                </a:lnTo>
                <a:lnTo>
                  <a:pt x="195758" y="24126"/>
                </a:lnTo>
                <a:cubicBezTo>
                  <a:pt x="195758" y="15484"/>
                  <a:pt x="189257" y="8642"/>
                  <a:pt x="180588" y="8642"/>
                </a:cubicBezTo>
                <a:close/>
                <a:moveTo>
                  <a:pt x="23476" y="0"/>
                </a:moveTo>
                <a:lnTo>
                  <a:pt x="180588" y="0"/>
                </a:lnTo>
                <a:cubicBezTo>
                  <a:pt x="193591" y="0"/>
                  <a:pt x="204426" y="10802"/>
                  <a:pt x="204426" y="24126"/>
                </a:cubicBezTo>
                <a:lnTo>
                  <a:pt x="204426" y="66616"/>
                </a:lnTo>
                <a:cubicBezTo>
                  <a:pt x="204426" y="68776"/>
                  <a:pt x="202620" y="70937"/>
                  <a:pt x="200092" y="70937"/>
                </a:cubicBezTo>
                <a:cubicBezTo>
                  <a:pt x="197925" y="70937"/>
                  <a:pt x="195758" y="68776"/>
                  <a:pt x="195758" y="66616"/>
                </a:cubicBezTo>
                <a:lnTo>
                  <a:pt x="195758" y="50772"/>
                </a:lnTo>
                <a:lnTo>
                  <a:pt x="8307" y="50772"/>
                </a:lnTo>
                <a:lnTo>
                  <a:pt x="8307" y="279428"/>
                </a:lnTo>
                <a:lnTo>
                  <a:pt x="200092" y="279428"/>
                </a:lnTo>
                <a:cubicBezTo>
                  <a:pt x="202620" y="279428"/>
                  <a:pt x="204426" y="281588"/>
                  <a:pt x="204426" y="283749"/>
                </a:cubicBezTo>
                <a:lnTo>
                  <a:pt x="204426" y="306074"/>
                </a:lnTo>
                <a:cubicBezTo>
                  <a:pt x="204426" y="319398"/>
                  <a:pt x="193591" y="329840"/>
                  <a:pt x="180588" y="329840"/>
                </a:cubicBezTo>
                <a:lnTo>
                  <a:pt x="23476" y="329840"/>
                </a:lnTo>
                <a:cubicBezTo>
                  <a:pt x="10474" y="329840"/>
                  <a:pt x="0" y="319398"/>
                  <a:pt x="0" y="306074"/>
                </a:cubicBezTo>
                <a:lnTo>
                  <a:pt x="0" y="24126"/>
                </a:lnTo>
                <a:cubicBezTo>
                  <a:pt x="0" y="10802"/>
                  <a:pt x="10474" y="0"/>
                  <a:pt x="234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8F24B-847F-9248-9DE0-6ECBCE169C4B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3D3A8-254A-DE47-B350-D46380566DA2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D2BB4-0078-F843-A2A5-9AED00A2708E}"/>
              </a:ext>
            </a:extLst>
          </p:cNvPr>
          <p:cNvSpPr txBox="1"/>
          <p:nvPr/>
        </p:nvSpPr>
        <p:spPr>
          <a:xfrm>
            <a:off x="1991395" y="4158094"/>
            <a:ext cx="576731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E5976-B5EE-7C4C-A9C4-BAD63F358C09}"/>
              </a:ext>
            </a:extLst>
          </p:cNvPr>
          <p:cNvSpPr txBox="1"/>
          <p:nvPr/>
        </p:nvSpPr>
        <p:spPr>
          <a:xfrm>
            <a:off x="1991395" y="4816424"/>
            <a:ext cx="5767317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D3479-CB8D-884B-8108-FADF7007D393}"/>
              </a:ext>
            </a:extLst>
          </p:cNvPr>
          <p:cNvSpPr txBox="1"/>
          <p:nvPr/>
        </p:nvSpPr>
        <p:spPr>
          <a:xfrm>
            <a:off x="1991395" y="7299939"/>
            <a:ext cx="576731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B3C1D-39EF-1947-B509-42079D9B9478}"/>
              </a:ext>
            </a:extLst>
          </p:cNvPr>
          <p:cNvSpPr txBox="1"/>
          <p:nvPr/>
        </p:nvSpPr>
        <p:spPr>
          <a:xfrm>
            <a:off x="1991395" y="7958269"/>
            <a:ext cx="5767317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47079-3CC0-BC42-B12F-822899638D61}"/>
              </a:ext>
            </a:extLst>
          </p:cNvPr>
          <p:cNvSpPr txBox="1"/>
          <p:nvPr/>
        </p:nvSpPr>
        <p:spPr>
          <a:xfrm>
            <a:off x="1991395" y="10446498"/>
            <a:ext cx="5767316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11DC8-ACBF-CD40-8E0D-5D79DA1C36BD}"/>
              </a:ext>
            </a:extLst>
          </p:cNvPr>
          <p:cNvSpPr txBox="1"/>
          <p:nvPr/>
        </p:nvSpPr>
        <p:spPr>
          <a:xfrm>
            <a:off x="1991395" y="11104828"/>
            <a:ext cx="5767317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</p:spTree>
    <p:extLst>
      <p:ext uri="{BB962C8B-B14F-4D97-AF65-F5344CB8AC3E}">
        <p14:creationId xmlns:p14="http://schemas.microsoft.com/office/powerpoint/2010/main" val="3829596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FD60420-8647-F64A-B199-7463C406C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520" y="2955"/>
            <a:ext cx="17464883" cy="13044140"/>
          </a:xfrm>
          <a:custGeom>
            <a:avLst/>
            <a:gdLst>
              <a:gd name="connsiteX0" fmla="*/ 8028834 w 17471707"/>
              <a:gd name="connsiteY0" fmla="*/ 0 h 13049237"/>
              <a:gd name="connsiteX1" fmla="*/ 17471707 w 17471707"/>
              <a:gd name="connsiteY1" fmla="*/ 0 h 13049237"/>
              <a:gd name="connsiteX2" fmla="*/ 17471707 w 17471707"/>
              <a:gd name="connsiteY2" fmla="*/ 12165360 h 13049237"/>
              <a:gd name="connsiteX3" fmla="*/ 1171599 w 17471707"/>
              <a:gd name="connsiteY3" fmla="*/ 12165360 h 13049237"/>
              <a:gd name="connsiteX4" fmla="*/ 4779030 w 17471707"/>
              <a:gd name="connsiteY4" fmla="*/ 7017854 h 13049237"/>
              <a:gd name="connsiteX5" fmla="*/ 2238251 w 17471707"/>
              <a:gd name="connsiteY5" fmla="*/ 3992402 h 13049237"/>
              <a:gd name="connsiteX6" fmla="*/ 8028834 w 17471707"/>
              <a:gd name="connsiteY6" fmla="*/ 0 h 1304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1707" h="13049237">
                <a:moveTo>
                  <a:pt x="8028834" y="0"/>
                </a:moveTo>
                <a:lnTo>
                  <a:pt x="17471707" y="0"/>
                </a:lnTo>
                <a:lnTo>
                  <a:pt x="17471707" y="12165360"/>
                </a:lnTo>
                <a:cubicBezTo>
                  <a:pt x="17471707" y="12165360"/>
                  <a:pt x="4711741" y="14154084"/>
                  <a:pt x="1171599" y="12165360"/>
                </a:cubicBezTo>
                <a:cubicBezTo>
                  <a:pt x="-2369790" y="10176636"/>
                  <a:pt x="3086839" y="8504413"/>
                  <a:pt x="4779030" y="7017854"/>
                </a:cubicBezTo>
                <a:cubicBezTo>
                  <a:pt x="6469975" y="5533787"/>
                  <a:pt x="3038241" y="7340586"/>
                  <a:pt x="2238251" y="3992402"/>
                </a:cubicBezTo>
                <a:cubicBezTo>
                  <a:pt x="1438262" y="642971"/>
                  <a:pt x="8028834" y="0"/>
                  <a:pt x="8028834" y="0"/>
                </a:cubicBezTo>
                <a:close/>
              </a:path>
            </a:pathLst>
          </a:custGeom>
          <a:solidFill>
            <a:srgbClr val="F0F1F5">
              <a:alpha val="40000"/>
            </a:srgb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619C1BF-1F9D-B141-9E5C-B08358F70657}"/>
              </a:ext>
            </a:extLst>
          </p:cNvPr>
          <p:cNvGrpSpPr/>
          <p:nvPr/>
        </p:nvGrpSpPr>
        <p:grpSpPr>
          <a:xfrm>
            <a:off x="10727700" y="3716181"/>
            <a:ext cx="12143641" cy="8761231"/>
            <a:chOff x="10727700" y="3716181"/>
            <a:chExt cx="12143641" cy="87612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683BD8-725A-5C42-91BE-AE2E004AF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610" y="4394408"/>
              <a:ext cx="11689731" cy="7625844"/>
            </a:xfrm>
            <a:custGeom>
              <a:avLst/>
              <a:gdLst>
                <a:gd name="connsiteX0" fmla="*/ 7309691 w 11689731"/>
                <a:gd name="connsiteY0" fmla="*/ 1185 h 7625844"/>
                <a:gd name="connsiteX1" fmla="*/ 8126515 w 11689731"/>
                <a:gd name="connsiteY1" fmla="*/ 305772 h 7625844"/>
                <a:gd name="connsiteX2" fmla="*/ 8197505 w 11689731"/>
                <a:gd name="connsiteY2" fmla="*/ 953346 h 7625844"/>
                <a:gd name="connsiteX3" fmla="*/ 8633411 w 11689731"/>
                <a:gd name="connsiteY3" fmla="*/ 1651978 h 7625844"/>
                <a:gd name="connsiteX4" fmla="*/ 11045835 w 11689731"/>
                <a:gd name="connsiteY4" fmla="*/ 3102792 h 7625844"/>
                <a:gd name="connsiteX5" fmla="*/ 10602459 w 11689731"/>
                <a:gd name="connsiteY5" fmla="*/ 3925957 h 7625844"/>
                <a:gd name="connsiteX6" fmla="*/ 10646047 w 11689731"/>
                <a:gd name="connsiteY6" fmla="*/ 4539906 h 7625844"/>
                <a:gd name="connsiteX7" fmla="*/ 11689731 w 11689731"/>
                <a:gd name="connsiteY7" fmla="*/ 5211142 h 7625844"/>
                <a:gd name="connsiteX8" fmla="*/ 5877241 w 11689731"/>
                <a:gd name="connsiteY8" fmla="*/ 7625844 h 7625844"/>
                <a:gd name="connsiteX9" fmla="*/ 4971 w 11689731"/>
                <a:gd name="connsiteY9" fmla="*/ 4994454 h 7625844"/>
                <a:gd name="connsiteX10" fmla="*/ 2251753 w 11689731"/>
                <a:gd name="connsiteY10" fmla="*/ 4016866 h 7625844"/>
                <a:gd name="connsiteX11" fmla="*/ 2402452 w 11689731"/>
                <a:gd name="connsiteY11" fmla="*/ 2952106 h 7625844"/>
                <a:gd name="connsiteX12" fmla="*/ 2150872 w 11689731"/>
                <a:gd name="connsiteY12" fmla="*/ 2831309 h 7625844"/>
                <a:gd name="connsiteX13" fmla="*/ 596557 w 11689731"/>
                <a:gd name="connsiteY13" fmla="*/ 1901045 h 7625844"/>
                <a:gd name="connsiteX14" fmla="*/ 4078820 w 11689731"/>
                <a:gd name="connsiteY14" fmla="*/ 840021 h 7625844"/>
                <a:gd name="connsiteX15" fmla="*/ 4791214 w 11689731"/>
                <a:gd name="connsiteY15" fmla="*/ 861191 h 7625844"/>
                <a:gd name="connsiteX16" fmla="*/ 5649325 w 11689731"/>
                <a:gd name="connsiteY16" fmla="*/ 623332 h 7625844"/>
                <a:gd name="connsiteX17" fmla="*/ 5695407 w 11689731"/>
                <a:gd name="connsiteY17" fmla="*/ 592199 h 7625844"/>
                <a:gd name="connsiteX18" fmla="*/ 7309691 w 11689731"/>
                <a:gd name="connsiteY18" fmla="*/ 1185 h 762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89731" h="7625844">
                  <a:moveTo>
                    <a:pt x="7309691" y="1185"/>
                  </a:moveTo>
                  <a:cubicBezTo>
                    <a:pt x="7675761" y="-12138"/>
                    <a:pt x="7971223" y="86749"/>
                    <a:pt x="8126515" y="305772"/>
                  </a:cubicBezTo>
                  <a:cubicBezTo>
                    <a:pt x="8248567" y="478874"/>
                    <a:pt x="8267249" y="704279"/>
                    <a:pt x="8197505" y="953346"/>
                  </a:cubicBezTo>
                  <a:cubicBezTo>
                    <a:pt x="8110323" y="1269661"/>
                    <a:pt x="8310839" y="1593447"/>
                    <a:pt x="8633411" y="1651978"/>
                  </a:cubicBezTo>
                  <a:cubicBezTo>
                    <a:pt x="10059443" y="1908517"/>
                    <a:pt x="11045835" y="2462690"/>
                    <a:pt x="11045835" y="3102792"/>
                  </a:cubicBezTo>
                  <a:cubicBezTo>
                    <a:pt x="11045835" y="3355595"/>
                    <a:pt x="10962391" y="3648248"/>
                    <a:pt x="10602459" y="3925957"/>
                  </a:cubicBezTo>
                  <a:cubicBezTo>
                    <a:pt x="10358351" y="4115248"/>
                    <a:pt x="10261207" y="4473904"/>
                    <a:pt x="10646047" y="4539906"/>
                  </a:cubicBezTo>
                  <a:cubicBezTo>
                    <a:pt x="11542767" y="4691838"/>
                    <a:pt x="11689731" y="4871166"/>
                    <a:pt x="11689731" y="5211142"/>
                  </a:cubicBezTo>
                  <a:cubicBezTo>
                    <a:pt x="11689731" y="6293336"/>
                    <a:pt x="8873781" y="7625844"/>
                    <a:pt x="5877241" y="7625844"/>
                  </a:cubicBezTo>
                  <a:cubicBezTo>
                    <a:pt x="1881856" y="7625844"/>
                    <a:pt x="-113346" y="6071667"/>
                    <a:pt x="4971" y="4994454"/>
                  </a:cubicBezTo>
                  <a:cubicBezTo>
                    <a:pt x="94643" y="4177514"/>
                    <a:pt x="1144553" y="4363070"/>
                    <a:pt x="2251753" y="4016866"/>
                  </a:cubicBezTo>
                  <a:cubicBezTo>
                    <a:pt x="2904366" y="3812632"/>
                    <a:pt x="2820921" y="3224834"/>
                    <a:pt x="2402452" y="2952106"/>
                  </a:cubicBezTo>
                  <a:cubicBezTo>
                    <a:pt x="2323989" y="2901048"/>
                    <a:pt x="2240544" y="2861197"/>
                    <a:pt x="2150872" y="2831309"/>
                  </a:cubicBezTo>
                  <a:cubicBezTo>
                    <a:pt x="1110926" y="2470162"/>
                    <a:pt x="596557" y="2303288"/>
                    <a:pt x="596557" y="1901045"/>
                  </a:cubicBezTo>
                  <a:cubicBezTo>
                    <a:pt x="596557" y="1314493"/>
                    <a:pt x="2154608" y="840021"/>
                    <a:pt x="4078820" y="840021"/>
                  </a:cubicBezTo>
                  <a:cubicBezTo>
                    <a:pt x="4322927" y="840021"/>
                    <a:pt x="4560807" y="847493"/>
                    <a:pt x="4791214" y="861191"/>
                  </a:cubicBezTo>
                  <a:cubicBezTo>
                    <a:pt x="5096348" y="881117"/>
                    <a:pt x="5397745" y="796434"/>
                    <a:pt x="5649325" y="623332"/>
                  </a:cubicBezTo>
                  <a:cubicBezTo>
                    <a:pt x="5665515" y="612124"/>
                    <a:pt x="5680461" y="602162"/>
                    <a:pt x="5695407" y="592199"/>
                  </a:cubicBezTo>
                  <a:cubicBezTo>
                    <a:pt x="6251653" y="220934"/>
                    <a:pt x="6839031" y="18315"/>
                    <a:pt x="7309691" y="1185"/>
                  </a:cubicBezTo>
                  <a:close/>
                </a:path>
              </a:pathLst>
            </a:custGeom>
            <a:solidFill>
              <a:srgbClr val="F0F1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CD2D37D4-D443-074D-AF9D-C8506F98D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1210" y="5556316"/>
              <a:ext cx="6899128" cy="4048291"/>
            </a:xfrm>
            <a:custGeom>
              <a:avLst/>
              <a:gdLst>
                <a:gd name="T0" fmla="*/ 5456 w 5539"/>
                <a:gd name="T1" fmla="*/ 3249 h 3250"/>
                <a:gd name="T2" fmla="*/ 81 w 5539"/>
                <a:gd name="T3" fmla="*/ 3249 h 3250"/>
                <a:gd name="T4" fmla="*/ 81 w 5539"/>
                <a:gd name="T5" fmla="*/ 3249 h 3250"/>
                <a:gd name="T6" fmla="*/ 0 w 5539"/>
                <a:gd name="T7" fmla="*/ 3168 h 3250"/>
                <a:gd name="T8" fmla="*/ 0 w 5539"/>
                <a:gd name="T9" fmla="*/ 80 h 3250"/>
                <a:gd name="T10" fmla="*/ 0 w 5539"/>
                <a:gd name="T11" fmla="*/ 80 h 3250"/>
                <a:gd name="T12" fmla="*/ 81 w 5539"/>
                <a:gd name="T13" fmla="*/ 0 h 3250"/>
                <a:gd name="T14" fmla="*/ 5456 w 5539"/>
                <a:gd name="T15" fmla="*/ 0 h 3250"/>
                <a:gd name="T16" fmla="*/ 5456 w 5539"/>
                <a:gd name="T17" fmla="*/ 0 h 3250"/>
                <a:gd name="T18" fmla="*/ 5538 w 5539"/>
                <a:gd name="T19" fmla="*/ 80 h 3250"/>
                <a:gd name="T20" fmla="*/ 5538 w 5539"/>
                <a:gd name="T21" fmla="*/ 3168 h 3250"/>
                <a:gd name="T22" fmla="*/ 5538 w 5539"/>
                <a:gd name="T23" fmla="*/ 3168 h 3250"/>
                <a:gd name="T24" fmla="*/ 5456 w 5539"/>
                <a:gd name="T25" fmla="*/ 3249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39" h="3250">
                  <a:moveTo>
                    <a:pt x="5456" y="3249"/>
                  </a:moveTo>
                  <a:lnTo>
                    <a:pt x="81" y="3249"/>
                  </a:lnTo>
                  <a:lnTo>
                    <a:pt x="81" y="3249"/>
                  </a:lnTo>
                  <a:cubicBezTo>
                    <a:pt x="37" y="3249"/>
                    <a:pt x="0" y="3213"/>
                    <a:pt x="0" y="3168"/>
                  </a:cubicBezTo>
                  <a:lnTo>
                    <a:pt x="0" y="80"/>
                  </a:lnTo>
                  <a:lnTo>
                    <a:pt x="0" y="80"/>
                  </a:lnTo>
                  <a:cubicBezTo>
                    <a:pt x="0" y="36"/>
                    <a:pt x="37" y="0"/>
                    <a:pt x="81" y="0"/>
                  </a:cubicBezTo>
                  <a:lnTo>
                    <a:pt x="5456" y="0"/>
                  </a:lnTo>
                  <a:lnTo>
                    <a:pt x="5456" y="0"/>
                  </a:lnTo>
                  <a:cubicBezTo>
                    <a:pt x="5501" y="0"/>
                    <a:pt x="5538" y="36"/>
                    <a:pt x="5538" y="80"/>
                  </a:cubicBezTo>
                  <a:lnTo>
                    <a:pt x="5538" y="3168"/>
                  </a:lnTo>
                  <a:lnTo>
                    <a:pt x="5538" y="3168"/>
                  </a:lnTo>
                  <a:cubicBezTo>
                    <a:pt x="5538" y="3213"/>
                    <a:pt x="5501" y="3249"/>
                    <a:pt x="5456" y="3249"/>
                  </a:cubicBezTo>
                </a:path>
              </a:pathLst>
            </a:custGeom>
            <a:solidFill>
              <a:srgbClr val="000000">
                <a:alpha val="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EED85FB-B3A8-5440-AB7D-54FED6B02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4596" y="5638709"/>
              <a:ext cx="6706872" cy="3883508"/>
            </a:xfrm>
            <a:custGeom>
              <a:avLst/>
              <a:gdLst>
                <a:gd name="T0" fmla="*/ 5307 w 5386"/>
                <a:gd name="T1" fmla="*/ 3115 h 3116"/>
                <a:gd name="T2" fmla="*/ 79 w 5386"/>
                <a:gd name="T3" fmla="*/ 3115 h 3116"/>
                <a:gd name="T4" fmla="*/ 79 w 5386"/>
                <a:gd name="T5" fmla="*/ 3115 h 3116"/>
                <a:gd name="T6" fmla="*/ 0 w 5386"/>
                <a:gd name="T7" fmla="*/ 3037 h 3116"/>
                <a:gd name="T8" fmla="*/ 0 w 5386"/>
                <a:gd name="T9" fmla="*/ 78 h 3116"/>
                <a:gd name="T10" fmla="*/ 0 w 5386"/>
                <a:gd name="T11" fmla="*/ 78 h 3116"/>
                <a:gd name="T12" fmla="*/ 79 w 5386"/>
                <a:gd name="T13" fmla="*/ 0 h 3116"/>
                <a:gd name="T14" fmla="*/ 5307 w 5386"/>
                <a:gd name="T15" fmla="*/ 0 h 3116"/>
                <a:gd name="T16" fmla="*/ 5307 w 5386"/>
                <a:gd name="T17" fmla="*/ 0 h 3116"/>
                <a:gd name="T18" fmla="*/ 5385 w 5386"/>
                <a:gd name="T19" fmla="*/ 78 h 3116"/>
                <a:gd name="T20" fmla="*/ 5385 w 5386"/>
                <a:gd name="T21" fmla="*/ 3037 h 3116"/>
                <a:gd name="T22" fmla="*/ 5385 w 5386"/>
                <a:gd name="T23" fmla="*/ 3037 h 3116"/>
                <a:gd name="T24" fmla="*/ 5307 w 5386"/>
                <a:gd name="T25" fmla="*/ 3115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86" h="3116">
                  <a:moveTo>
                    <a:pt x="5307" y="3115"/>
                  </a:moveTo>
                  <a:lnTo>
                    <a:pt x="79" y="3115"/>
                  </a:lnTo>
                  <a:lnTo>
                    <a:pt x="79" y="3115"/>
                  </a:lnTo>
                  <a:cubicBezTo>
                    <a:pt x="35" y="3115"/>
                    <a:pt x="0" y="3080"/>
                    <a:pt x="0" y="3037"/>
                  </a:cubicBezTo>
                  <a:lnTo>
                    <a:pt x="0" y="78"/>
                  </a:lnTo>
                  <a:lnTo>
                    <a:pt x="0" y="78"/>
                  </a:lnTo>
                  <a:cubicBezTo>
                    <a:pt x="0" y="35"/>
                    <a:pt x="35" y="0"/>
                    <a:pt x="79" y="0"/>
                  </a:cubicBezTo>
                  <a:lnTo>
                    <a:pt x="5307" y="0"/>
                  </a:lnTo>
                  <a:lnTo>
                    <a:pt x="5307" y="0"/>
                  </a:lnTo>
                  <a:cubicBezTo>
                    <a:pt x="5350" y="0"/>
                    <a:pt x="5385" y="35"/>
                    <a:pt x="5385" y="78"/>
                  </a:cubicBezTo>
                  <a:lnTo>
                    <a:pt x="5385" y="3037"/>
                  </a:lnTo>
                  <a:lnTo>
                    <a:pt x="5385" y="3037"/>
                  </a:lnTo>
                  <a:cubicBezTo>
                    <a:pt x="5385" y="3080"/>
                    <a:pt x="5350" y="3115"/>
                    <a:pt x="5307" y="3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89629DB-77C2-3B46-8633-749779295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2760" y="5891384"/>
              <a:ext cx="6196032" cy="3378157"/>
            </a:xfrm>
            <a:custGeom>
              <a:avLst/>
              <a:gdLst>
                <a:gd name="T0" fmla="*/ 4974 w 4975"/>
                <a:gd name="T1" fmla="*/ 2712 h 2713"/>
                <a:gd name="T2" fmla="*/ 0 w 4975"/>
                <a:gd name="T3" fmla="*/ 2712 h 2713"/>
                <a:gd name="T4" fmla="*/ 0 w 4975"/>
                <a:gd name="T5" fmla="*/ 0 h 2713"/>
                <a:gd name="T6" fmla="*/ 4974 w 4975"/>
                <a:gd name="T7" fmla="*/ 0 h 2713"/>
                <a:gd name="T8" fmla="*/ 4974 w 4975"/>
                <a:gd name="T9" fmla="*/ 2712 h 2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5" h="2713">
                  <a:moveTo>
                    <a:pt x="4974" y="2712"/>
                  </a:moveTo>
                  <a:lnTo>
                    <a:pt x="0" y="2712"/>
                  </a:lnTo>
                  <a:lnTo>
                    <a:pt x="0" y="0"/>
                  </a:lnTo>
                  <a:lnTo>
                    <a:pt x="4974" y="0"/>
                  </a:lnTo>
                  <a:lnTo>
                    <a:pt x="4974" y="2712"/>
                  </a:lnTo>
                </a:path>
              </a:pathLst>
            </a:custGeom>
            <a:solidFill>
              <a:srgbClr val="5FA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EE33545-02DB-D440-8A61-6EA284C8A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8103" y="7742502"/>
              <a:ext cx="2883790" cy="1428164"/>
            </a:xfrm>
            <a:custGeom>
              <a:avLst/>
              <a:gdLst>
                <a:gd name="T0" fmla="*/ 2316 w 2317"/>
                <a:gd name="T1" fmla="*/ 1145 h 1146"/>
                <a:gd name="T2" fmla="*/ 0 w 2317"/>
                <a:gd name="T3" fmla="*/ 1145 h 1146"/>
                <a:gd name="T4" fmla="*/ 0 w 2317"/>
                <a:gd name="T5" fmla="*/ 0 h 1146"/>
                <a:gd name="T6" fmla="*/ 2316 w 2317"/>
                <a:gd name="T7" fmla="*/ 0 h 1146"/>
                <a:gd name="T8" fmla="*/ 2316 w 2317"/>
                <a:gd name="T9" fmla="*/ 1145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7" h="1146">
                  <a:moveTo>
                    <a:pt x="2316" y="1145"/>
                  </a:moveTo>
                  <a:lnTo>
                    <a:pt x="0" y="1145"/>
                  </a:lnTo>
                  <a:lnTo>
                    <a:pt x="0" y="0"/>
                  </a:lnTo>
                  <a:lnTo>
                    <a:pt x="2316" y="0"/>
                  </a:lnTo>
                  <a:lnTo>
                    <a:pt x="2316" y="114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C447FCF-FCA3-C147-9F4A-6444D92B4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3043" y="5995750"/>
              <a:ext cx="2889284" cy="3174917"/>
            </a:xfrm>
            <a:custGeom>
              <a:avLst/>
              <a:gdLst>
                <a:gd name="T0" fmla="*/ 2317 w 2318"/>
                <a:gd name="T1" fmla="*/ 2548 h 2549"/>
                <a:gd name="T2" fmla="*/ 0 w 2318"/>
                <a:gd name="T3" fmla="*/ 2548 h 2549"/>
                <a:gd name="T4" fmla="*/ 0 w 2318"/>
                <a:gd name="T5" fmla="*/ 0 h 2549"/>
                <a:gd name="T6" fmla="*/ 2317 w 2318"/>
                <a:gd name="T7" fmla="*/ 0 h 2549"/>
                <a:gd name="T8" fmla="*/ 2317 w 2318"/>
                <a:gd name="T9" fmla="*/ 2548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8" h="2549">
                  <a:moveTo>
                    <a:pt x="2317" y="2548"/>
                  </a:moveTo>
                  <a:lnTo>
                    <a:pt x="0" y="2548"/>
                  </a:lnTo>
                  <a:lnTo>
                    <a:pt x="0" y="0"/>
                  </a:lnTo>
                  <a:lnTo>
                    <a:pt x="2317" y="0"/>
                  </a:lnTo>
                  <a:lnTo>
                    <a:pt x="2317" y="25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DB84DC6-B919-A749-A3DB-28461A7BA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8103" y="5995750"/>
              <a:ext cx="2883790" cy="1587456"/>
            </a:xfrm>
            <a:custGeom>
              <a:avLst/>
              <a:gdLst>
                <a:gd name="T0" fmla="*/ 2316 w 2317"/>
                <a:gd name="T1" fmla="*/ 1273 h 1274"/>
                <a:gd name="T2" fmla="*/ 0 w 2317"/>
                <a:gd name="T3" fmla="*/ 1273 h 1274"/>
                <a:gd name="T4" fmla="*/ 0 w 2317"/>
                <a:gd name="T5" fmla="*/ 0 h 1274"/>
                <a:gd name="T6" fmla="*/ 2316 w 2317"/>
                <a:gd name="T7" fmla="*/ 0 h 1274"/>
                <a:gd name="T8" fmla="*/ 2316 w 2317"/>
                <a:gd name="T9" fmla="*/ 1273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7" h="1274">
                  <a:moveTo>
                    <a:pt x="2316" y="1273"/>
                  </a:moveTo>
                  <a:lnTo>
                    <a:pt x="0" y="1273"/>
                  </a:lnTo>
                  <a:lnTo>
                    <a:pt x="0" y="0"/>
                  </a:lnTo>
                  <a:lnTo>
                    <a:pt x="2316" y="0"/>
                  </a:lnTo>
                  <a:lnTo>
                    <a:pt x="2316" y="12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437461F-F126-8742-94D8-984CD4C3A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36" y="6122086"/>
              <a:ext cx="2415646" cy="1844407"/>
            </a:xfrm>
            <a:custGeom>
              <a:avLst/>
              <a:gdLst>
                <a:gd name="connsiteX0" fmla="*/ 28669 w 2415646"/>
                <a:gd name="connsiteY0" fmla="*/ 1790697 h 1844407"/>
                <a:gd name="connsiteX1" fmla="*/ 2388223 w 2415646"/>
                <a:gd name="connsiteY1" fmla="*/ 1790697 h 1844407"/>
                <a:gd name="connsiteX2" fmla="*/ 2415646 w 2415646"/>
                <a:gd name="connsiteY2" fmla="*/ 1817552 h 1844407"/>
                <a:gd name="connsiteX3" fmla="*/ 2388223 w 2415646"/>
                <a:gd name="connsiteY3" fmla="*/ 1844407 h 1844407"/>
                <a:gd name="connsiteX4" fmla="*/ 28669 w 2415646"/>
                <a:gd name="connsiteY4" fmla="*/ 1844407 h 1844407"/>
                <a:gd name="connsiteX5" fmla="*/ 0 w 2415646"/>
                <a:gd name="connsiteY5" fmla="*/ 1817552 h 1844407"/>
                <a:gd name="connsiteX6" fmla="*/ 28669 w 2415646"/>
                <a:gd name="connsiteY6" fmla="*/ 1790697 h 1844407"/>
                <a:gd name="connsiteX7" fmla="*/ 28669 w 2415646"/>
                <a:gd name="connsiteY7" fmla="*/ 0 h 1844407"/>
                <a:gd name="connsiteX8" fmla="*/ 2388223 w 2415646"/>
                <a:gd name="connsiteY8" fmla="*/ 0 h 1844407"/>
                <a:gd name="connsiteX9" fmla="*/ 2415646 w 2415646"/>
                <a:gd name="connsiteY9" fmla="*/ 26855 h 1844407"/>
                <a:gd name="connsiteX10" fmla="*/ 2388223 w 2415646"/>
                <a:gd name="connsiteY10" fmla="*/ 53710 h 1844407"/>
                <a:gd name="connsiteX11" fmla="*/ 28669 w 2415646"/>
                <a:gd name="connsiteY11" fmla="*/ 53710 h 1844407"/>
                <a:gd name="connsiteX12" fmla="*/ 0 w 2415646"/>
                <a:gd name="connsiteY12" fmla="*/ 26855 h 1844407"/>
                <a:gd name="connsiteX13" fmla="*/ 28669 w 2415646"/>
                <a:gd name="connsiteY13" fmla="*/ 0 h 184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5646" h="1844407">
                  <a:moveTo>
                    <a:pt x="28669" y="1790697"/>
                  </a:moveTo>
                  <a:lnTo>
                    <a:pt x="2388223" y="1790697"/>
                  </a:lnTo>
                  <a:cubicBezTo>
                    <a:pt x="2403181" y="1790697"/>
                    <a:pt x="2415646" y="1802904"/>
                    <a:pt x="2415646" y="1817552"/>
                  </a:cubicBezTo>
                  <a:cubicBezTo>
                    <a:pt x="2415646" y="1832200"/>
                    <a:pt x="2403181" y="1844407"/>
                    <a:pt x="2388223" y="1844407"/>
                  </a:cubicBezTo>
                  <a:lnTo>
                    <a:pt x="28669" y="1844407"/>
                  </a:lnTo>
                  <a:cubicBezTo>
                    <a:pt x="12465" y="1844407"/>
                    <a:pt x="0" y="1832200"/>
                    <a:pt x="0" y="1817552"/>
                  </a:cubicBezTo>
                  <a:cubicBezTo>
                    <a:pt x="0" y="1802904"/>
                    <a:pt x="12465" y="1790697"/>
                    <a:pt x="28669" y="1790697"/>
                  </a:cubicBezTo>
                  <a:close/>
                  <a:moveTo>
                    <a:pt x="28669" y="0"/>
                  </a:moveTo>
                  <a:lnTo>
                    <a:pt x="2388223" y="0"/>
                  </a:lnTo>
                  <a:cubicBezTo>
                    <a:pt x="2403181" y="0"/>
                    <a:pt x="2415646" y="12207"/>
                    <a:pt x="2415646" y="26855"/>
                  </a:cubicBezTo>
                  <a:cubicBezTo>
                    <a:pt x="2415646" y="41503"/>
                    <a:pt x="2403181" y="53710"/>
                    <a:pt x="2388223" y="53710"/>
                  </a:cubicBezTo>
                  <a:lnTo>
                    <a:pt x="28669" y="53710"/>
                  </a:lnTo>
                  <a:cubicBezTo>
                    <a:pt x="12465" y="53710"/>
                    <a:pt x="0" y="41503"/>
                    <a:pt x="0" y="26855"/>
                  </a:cubicBezTo>
                  <a:cubicBezTo>
                    <a:pt x="0" y="12207"/>
                    <a:pt x="12465" y="0"/>
                    <a:pt x="28669" y="0"/>
                  </a:cubicBezTo>
                  <a:close/>
                </a:path>
              </a:pathLst>
            </a:custGeom>
            <a:solidFill>
              <a:srgbClr val="5FA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756B92B-CF6C-1B4C-AA5A-B91AE0D9D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35" y="6270396"/>
              <a:ext cx="5475215" cy="2629894"/>
            </a:xfrm>
            <a:custGeom>
              <a:avLst/>
              <a:gdLst>
                <a:gd name="connsiteX0" fmla="*/ 3571619 w 5475215"/>
                <a:gd name="connsiteY0" fmla="*/ 2576185 h 2629894"/>
                <a:gd name="connsiteX1" fmla="*/ 5446541 w 5475215"/>
                <a:gd name="connsiteY1" fmla="*/ 2576185 h 2629894"/>
                <a:gd name="connsiteX2" fmla="*/ 5475213 w 5475215"/>
                <a:gd name="connsiteY2" fmla="*/ 2603040 h 2629894"/>
                <a:gd name="connsiteX3" fmla="*/ 5446541 w 5475215"/>
                <a:gd name="connsiteY3" fmla="*/ 2629894 h 2629894"/>
                <a:gd name="connsiteX4" fmla="*/ 3571619 w 5475215"/>
                <a:gd name="connsiteY4" fmla="*/ 2629894 h 2629894"/>
                <a:gd name="connsiteX5" fmla="*/ 3542947 w 5475215"/>
                <a:gd name="connsiteY5" fmla="*/ 2603040 h 2629894"/>
                <a:gd name="connsiteX6" fmla="*/ 3571619 w 5475215"/>
                <a:gd name="connsiteY6" fmla="*/ 2576185 h 2629894"/>
                <a:gd name="connsiteX7" fmla="*/ 3571619 w 5475215"/>
                <a:gd name="connsiteY7" fmla="*/ 2257596 h 2629894"/>
                <a:gd name="connsiteX8" fmla="*/ 5446541 w 5475215"/>
                <a:gd name="connsiteY8" fmla="*/ 2257596 h 2629894"/>
                <a:gd name="connsiteX9" fmla="*/ 5475213 w 5475215"/>
                <a:gd name="connsiteY9" fmla="*/ 2284451 h 2629894"/>
                <a:gd name="connsiteX10" fmla="*/ 5446541 w 5475215"/>
                <a:gd name="connsiteY10" fmla="*/ 2311305 h 2629894"/>
                <a:gd name="connsiteX11" fmla="*/ 3571619 w 5475215"/>
                <a:gd name="connsiteY11" fmla="*/ 2311305 h 2629894"/>
                <a:gd name="connsiteX12" fmla="*/ 3542947 w 5475215"/>
                <a:gd name="connsiteY12" fmla="*/ 2284451 h 2629894"/>
                <a:gd name="connsiteX13" fmla="*/ 3571619 w 5475215"/>
                <a:gd name="connsiteY13" fmla="*/ 2257596 h 2629894"/>
                <a:gd name="connsiteX14" fmla="*/ 3571619 w 5475215"/>
                <a:gd name="connsiteY14" fmla="*/ 1939005 h 2629894"/>
                <a:gd name="connsiteX15" fmla="*/ 5446541 w 5475215"/>
                <a:gd name="connsiteY15" fmla="*/ 1939005 h 2629894"/>
                <a:gd name="connsiteX16" fmla="*/ 5475213 w 5475215"/>
                <a:gd name="connsiteY16" fmla="*/ 1965860 h 2629894"/>
                <a:gd name="connsiteX17" fmla="*/ 5446541 w 5475215"/>
                <a:gd name="connsiteY17" fmla="*/ 1992715 h 2629894"/>
                <a:gd name="connsiteX18" fmla="*/ 3571619 w 5475215"/>
                <a:gd name="connsiteY18" fmla="*/ 1992715 h 2629894"/>
                <a:gd name="connsiteX19" fmla="*/ 3542947 w 5475215"/>
                <a:gd name="connsiteY19" fmla="*/ 1965860 h 2629894"/>
                <a:gd name="connsiteX20" fmla="*/ 3571619 w 5475215"/>
                <a:gd name="connsiteY20" fmla="*/ 1939005 h 2629894"/>
                <a:gd name="connsiteX21" fmla="*/ 28669 w 5475215"/>
                <a:gd name="connsiteY21" fmla="*/ 1911543 h 2629894"/>
                <a:gd name="connsiteX22" fmla="*/ 2388223 w 5475215"/>
                <a:gd name="connsiteY22" fmla="*/ 1911543 h 2629894"/>
                <a:gd name="connsiteX23" fmla="*/ 2415646 w 5475215"/>
                <a:gd name="connsiteY23" fmla="*/ 1939008 h 2629894"/>
                <a:gd name="connsiteX24" fmla="*/ 2388223 w 5475215"/>
                <a:gd name="connsiteY24" fmla="*/ 1965279 h 2629894"/>
                <a:gd name="connsiteX25" fmla="*/ 28669 w 5475215"/>
                <a:gd name="connsiteY25" fmla="*/ 1965279 h 2629894"/>
                <a:gd name="connsiteX26" fmla="*/ 0 w 5475215"/>
                <a:gd name="connsiteY26" fmla="*/ 1939008 h 2629894"/>
                <a:gd name="connsiteX27" fmla="*/ 28669 w 5475215"/>
                <a:gd name="connsiteY27" fmla="*/ 1911543 h 2629894"/>
                <a:gd name="connsiteX28" fmla="*/ 258123 w 5475215"/>
                <a:gd name="connsiteY28" fmla="*/ 1779711 h 2629894"/>
                <a:gd name="connsiteX29" fmla="*/ 2156278 w 5475215"/>
                <a:gd name="connsiteY29" fmla="*/ 1779711 h 2629894"/>
                <a:gd name="connsiteX30" fmla="*/ 2184944 w 5475215"/>
                <a:gd name="connsiteY30" fmla="*/ 1806566 h 2629894"/>
                <a:gd name="connsiteX31" fmla="*/ 2156278 w 5475215"/>
                <a:gd name="connsiteY31" fmla="*/ 1833421 h 2629894"/>
                <a:gd name="connsiteX32" fmla="*/ 258123 w 5475215"/>
                <a:gd name="connsiteY32" fmla="*/ 1833421 h 2629894"/>
                <a:gd name="connsiteX33" fmla="*/ 230704 w 5475215"/>
                <a:gd name="connsiteY33" fmla="*/ 1806566 h 2629894"/>
                <a:gd name="connsiteX34" fmla="*/ 258123 w 5475215"/>
                <a:gd name="connsiteY34" fmla="*/ 1779711 h 2629894"/>
                <a:gd name="connsiteX35" fmla="*/ 3571619 w 5475215"/>
                <a:gd name="connsiteY35" fmla="*/ 1620415 h 2629894"/>
                <a:gd name="connsiteX36" fmla="*/ 5446541 w 5475215"/>
                <a:gd name="connsiteY36" fmla="*/ 1620415 h 2629894"/>
                <a:gd name="connsiteX37" fmla="*/ 5475213 w 5475215"/>
                <a:gd name="connsiteY37" fmla="*/ 1647270 h 2629894"/>
                <a:gd name="connsiteX38" fmla="*/ 5446541 w 5475215"/>
                <a:gd name="connsiteY38" fmla="*/ 1674125 h 2629894"/>
                <a:gd name="connsiteX39" fmla="*/ 3571619 w 5475215"/>
                <a:gd name="connsiteY39" fmla="*/ 1674125 h 2629894"/>
                <a:gd name="connsiteX40" fmla="*/ 3542947 w 5475215"/>
                <a:gd name="connsiteY40" fmla="*/ 1647270 h 2629894"/>
                <a:gd name="connsiteX41" fmla="*/ 3571619 w 5475215"/>
                <a:gd name="connsiteY41" fmla="*/ 1620415 h 2629894"/>
                <a:gd name="connsiteX42" fmla="*/ 3086993 w 5475215"/>
                <a:gd name="connsiteY42" fmla="*/ 917319 h 2629894"/>
                <a:gd name="connsiteX43" fmla="*/ 5446547 w 5475215"/>
                <a:gd name="connsiteY43" fmla="*/ 917319 h 2629894"/>
                <a:gd name="connsiteX44" fmla="*/ 5475215 w 5475215"/>
                <a:gd name="connsiteY44" fmla="*/ 944784 h 2629894"/>
                <a:gd name="connsiteX45" fmla="*/ 5446547 w 5475215"/>
                <a:gd name="connsiteY45" fmla="*/ 971055 h 2629894"/>
                <a:gd name="connsiteX46" fmla="*/ 3086993 w 5475215"/>
                <a:gd name="connsiteY46" fmla="*/ 971055 h 2629894"/>
                <a:gd name="connsiteX47" fmla="*/ 3059569 w 5475215"/>
                <a:gd name="connsiteY47" fmla="*/ 944784 h 2629894"/>
                <a:gd name="connsiteX48" fmla="*/ 3086993 w 5475215"/>
                <a:gd name="connsiteY48" fmla="*/ 917319 h 2629894"/>
                <a:gd name="connsiteX49" fmla="*/ 280072 w 5475215"/>
                <a:gd name="connsiteY49" fmla="*/ 0 h 2629894"/>
                <a:gd name="connsiteX50" fmla="*/ 2134329 w 5475215"/>
                <a:gd name="connsiteY50" fmla="*/ 0 h 2629894"/>
                <a:gd name="connsiteX51" fmla="*/ 2162971 w 5475215"/>
                <a:gd name="connsiteY51" fmla="*/ 26271 h 2629894"/>
                <a:gd name="connsiteX52" fmla="*/ 2134329 w 5475215"/>
                <a:gd name="connsiteY52" fmla="*/ 53736 h 2629894"/>
                <a:gd name="connsiteX53" fmla="*/ 280072 w 5475215"/>
                <a:gd name="connsiteY53" fmla="*/ 53736 h 2629894"/>
                <a:gd name="connsiteX54" fmla="*/ 252675 w 5475215"/>
                <a:gd name="connsiteY54" fmla="*/ 26271 h 2629894"/>
                <a:gd name="connsiteX55" fmla="*/ 280072 w 5475215"/>
                <a:gd name="connsiteY55" fmla="*/ 0 h 262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475215" h="2629894">
                  <a:moveTo>
                    <a:pt x="3571619" y="2576185"/>
                  </a:moveTo>
                  <a:lnTo>
                    <a:pt x="5446541" y="2576185"/>
                  </a:lnTo>
                  <a:cubicBezTo>
                    <a:pt x="5461501" y="2576185"/>
                    <a:pt x="5475213" y="2588392"/>
                    <a:pt x="5475213" y="2603040"/>
                  </a:cubicBezTo>
                  <a:cubicBezTo>
                    <a:pt x="5475213" y="2618908"/>
                    <a:pt x="5461501" y="2629894"/>
                    <a:pt x="5446541" y="2629894"/>
                  </a:cubicBezTo>
                  <a:lnTo>
                    <a:pt x="3571619" y="2629894"/>
                  </a:lnTo>
                  <a:cubicBezTo>
                    <a:pt x="3555413" y="2629894"/>
                    <a:pt x="3542947" y="2618908"/>
                    <a:pt x="3542947" y="2603040"/>
                  </a:cubicBezTo>
                  <a:cubicBezTo>
                    <a:pt x="3542947" y="2588392"/>
                    <a:pt x="3555413" y="2576185"/>
                    <a:pt x="3571619" y="2576185"/>
                  </a:cubicBezTo>
                  <a:close/>
                  <a:moveTo>
                    <a:pt x="3571619" y="2257596"/>
                  </a:moveTo>
                  <a:lnTo>
                    <a:pt x="5446541" y="2257596"/>
                  </a:lnTo>
                  <a:cubicBezTo>
                    <a:pt x="5461501" y="2257596"/>
                    <a:pt x="5475213" y="2268582"/>
                    <a:pt x="5475213" y="2284451"/>
                  </a:cubicBezTo>
                  <a:cubicBezTo>
                    <a:pt x="5475213" y="2299099"/>
                    <a:pt x="5461501" y="2311305"/>
                    <a:pt x="5446541" y="2311305"/>
                  </a:cubicBezTo>
                  <a:lnTo>
                    <a:pt x="3571619" y="2311305"/>
                  </a:lnTo>
                  <a:cubicBezTo>
                    <a:pt x="3555413" y="2311305"/>
                    <a:pt x="3542947" y="2299099"/>
                    <a:pt x="3542947" y="2284451"/>
                  </a:cubicBezTo>
                  <a:cubicBezTo>
                    <a:pt x="3542947" y="2268582"/>
                    <a:pt x="3555413" y="2257596"/>
                    <a:pt x="3571619" y="2257596"/>
                  </a:cubicBezTo>
                  <a:close/>
                  <a:moveTo>
                    <a:pt x="3571619" y="1939005"/>
                  </a:moveTo>
                  <a:lnTo>
                    <a:pt x="5446541" y="1939005"/>
                  </a:lnTo>
                  <a:cubicBezTo>
                    <a:pt x="5461501" y="1939005"/>
                    <a:pt x="5475213" y="1951212"/>
                    <a:pt x="5475213" y="1965860"/>
                  </a:cubicBezTo>
                  <a:cubicBezTo>
                    <a:pt x="5475213" y="1981729"/>
                    <a:pt x="5461501" y="1992715"/>
                    <a:pt x="5446541" y="1992715"/>
                  </a:cubicBezTo>
                  <a:lnTo>
                    <a:pt x="3571619" y="1992715"/>
                  </a:lnTo>
                  <a:cubicBezTo>
                    <a:pt x="3555413" y="1992715"/>
                    <a:pt x="3542947" y="1981729"/>
                    <a:pt x="3542947" y="1965860"/>
                  </a:cubicBezTo>
                  <a:cubicBezTo>
                    <a:pt x="3542947" y="1951212"/>
                    <a:pt x="3555413" y="1939005"/>
                    <a:pt x="3571619" y="1939005"/>
                  </a:cubicBezTo>
                  <a:close/>
                  <a:moveTo>
                    <a:pt x="28669" y="1911543"/>
                  </a:moveTo>
                  <a:lnTo>
                    <a:pt x="2388223" y="1911543"/>
                  </a:lnTo>
                  <a:cubicBezTo>
                    <a:pt x="2403181" y="1911543"/>
                    <a:pt x="2415646" y="1923485"/>
                    <a:pt x="2415646" y="1939008"/>
                  </a:cubicBezTo>
                  <a:cubicBezTo>
                    <a:pt x="2415646" y="1953338"/>
                    <a:pt x="2403181" y="1965279"/>
                    <a:pt x="2388223" y="1965279"/>
                  </a:cubicBezTo>
                  <a:lnTo>
                    <a:pt x="28669" y="1965279"/>
                  </a:lnTo>
                  <a:cubicBezTo>
                    <a:pt x="12465" y="1965279"/>
                    <a:pt x="0" y="1953338"/>
                    <a:pt x="0" y="1939008"/>
                  </a:cubicBezTo>
                  <a:cubicBezTo>
                    <a:pt x="0" y="1923485"/>
                    <a:pt x="12465" y="1911543"/>
                    <a:pt x="28669" y="1911543"/>
                  </a:cubicBezTo>
                  <a:close/>
                  <a:moveTo>
                    <a:pt x="258123" y="1779711"/>
                  </a:moveTo>
                  <a:lnTo>
                    <a:pt x="2156278" y="1779711"/>
                  </a:lnTo>
                  <a:cubicBezTo>
                    <a:pt x="2171234" y="1779711"/>
                    <a:pt x="2184944" y="1791918"/>
                    <a:pt x="2184944" y="1806566"/>
                  </a:cubicBezTo>
                  <a:cubicBezTo>
                    <a:pt x="2184944" y="1821214"/>
                    <a:pt x="2171234" y="1833421"/>
                    <a:pt x="2156278" y="1833421"/>
                  </a:cubicBezTo>
                  <a:lnTo>
                    <a:pt x="258123" y="1833421"/>
                  </a:lnTo>
                  <a:cubicBezTo>
                    <a:pt x="243167" y="1833421"/>
                    <a:pt x="230704" y="1821214"/>
                    <a:pt x="230704" y="1806566"/>
                  </a:cubicBezTo>
                  <a:cubicBezTo>
                    <a:pt x="230704" y="1791918"/>
                    <a:pt x="243167" y="1779711"/>
                    <a:pt x="258123" y="1779711"/>
                  </a:cubicBezTo>
                  <a:close/>
                  <a:moveTo>
                    <a:pt x="3571619" y="1620415"/>
                  </a:moveTo>
                  <a:lnTo>
                    <a:pt x="5446541" y="1620415"/>
                  </a:lnTo>
                  <a:cubicBezTo>
                    <a:pt x="5461501" y="1620415"/>
                    <a:pt x="5475213" y="1632622"/>
                    <a:pt x="5475213" y="1647270"/>
                  </a:cubicBezTo>
                  <a:cubicBezTo>
                    <a:pt x="5475213" y="1663139"/>
                    <a:pt x="5461501" y="1674125"/>
                    <a:pt x="5446541" y="1674125"/>
                  </a:cubicBezTo>
                  <a:lnTo>
                    <a:pt x="3571619" y="1674125"/>
                  </a:lnTo>
                  <a:cubicBezTo>
                    <a:pt x="3555413" y="1674125"/>
                    <a:pt x="3542947" y="1663139"/>
                    <a:pt x="3542947" y="1647270"/>
                  </a:cubicBezTo>
                  <a:cubicBezTo>
                    <a:pt x="3542947" y="1632622"/>
                    <a:pt x="3555413" y="1620415"/>
                    <a:pt x="3571619" y="1620415"/>
                  </a:cubicBezTo>
                  <a:close/>
                  <a:moveTo>
                    <a:pt x="3086993" y="917319"/>
                  </a:moveTo>
                  <a:lnTo>
                    <a:pt x="5446547" y="917319"/>
                  </a:lnTo>
                  <a:cubicBezTo>
                    <a:pt x="5461505" y="917319"/>
                    <a:pt x="5475215" y="929261"/>
                    <a:pt x="5475215" y="944784"/>
                  </a:cubicBezTo>
                  <a:cubicBezTo>
                    <a:pt x="5475215" y="959114"/>
                    <a:pt x="5461505" y="971055"/>
                    <a:pt x="5446547" y="971055"/>
                  </a:cubicBezTo>
                  <a:lnTo>
                    <a:pt x="3086993" y="971055"/>
                  </a:lnTo>
                  <a:cubicBezTo>
                    <a:pt x="3072035" y="971055"/>
                    <a:pt x="3059569" y="959114"/>
                    <a:pt x="3059569" y="944784"/>
                  </a:cubicBezTo>
                  <a:cubicBezTo>
                    <a:pt x="3059569" y="929261"/>
                    <a:pt x="3072035" y="917319"/>
                    <a:pt x="3086993" y="917319"/>
                  </a:cubicBezTo>
                  <a:close/>
                  <a:moveTo>
                    <a:pt x="280072" y="0"/>
                  </a:moveTo>
                  <a:lnTo>
                    <a:pt x="2134329" y="0"/>
                  </a:lnTo>
                  <a:cubicBezTo>
                    <a:pt x="2149272" y="0"/>
                    <a:pt x="2162971" y="11942"/>
                    <a:pt x="2162971" y="26271"/>
                  </a:cubicBezTo>
                  <a:cubicBezTo>
                    <a:pt x="2162971" y="40601"/>
                    <a:pt x="2149272" y="53736"/>
                    <a:pt x="2134329" y="53736"/>
                  </a:cubicBezTo>
                  <a:lnTo>
                    <a:pt x="280072" y="53736"/>
                  </a:lnTo>
                  <a:cubicBezTo>
                    <a:pt x="265128" y="53736"/>
                    <a:pt x="252675" y="40601"/>
                    <a:pt x="252675" y="26271"/>
                  </a:cubicBezTo>
                  <a:cubicBezTo>
                    <a:pt x="252675" y="11942"/>
                    <a:pt x="265128" y="0"/>
                    <a:pt x="280072" y="0"/>
                  </a:cubicBezTo>
                  <a:close/>
                </a:path>
              </a:pathLst>
            </a:custGeom>
            <a:solidFill>
              <a:srgbClr val="5FA2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A33F0EF-9E55-FD44-9E8A-B8F784586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36" y="6413213"/>
              <a:ext cx="5475214" cy="2618937"/>
            </a:xfrm>
            <a:custGeom>
              <a:avLst/>
              <a:gdLst>
                <a:gd name="connsiteX0" fmla="*/ 3571618 w 5475214"/>
                <a:gd name="connsiteY0" fmla="*/ 2565201 h 2618937"/>
                <a:gd name="connsiteX1" fmla="*/ 5446540 w 5475214"/>
                <a:gd name="connsiteY1" fmla="*/ 2565201 h 2618937"/>
                <a:gd name="connsiteX2" fmla="*/ 5475212 w 5475214"/>
                <a:gd name="connsiteY2" fmla="*/ 2591472 h 2618937"/>
                <a:gd name="connsiteX3" fmla="*/ 5446540 w 5475214"/>
                <a:gd name="connsiteY3" fmla="*/ 2618937 h 2618937"/>
                <a:gd name="connsiteX4" fmla="*/ 3571618 w 5475214"/>
                <a:gd name="connsiteY4" fmla="*/ 2618937 h 2618937"/>
                <a:gd name="connsiteX5" fmla="*/ 3542946 w 5475214"/>
                <a:gd name="connsiteY5" fmla="*/ 2591472 h 2618937"/>
                <a:gd name="connsiteX6" fmla="*/ 3571618 w 5475214"/>
                <a:gd name="connsiteY6" fmla="*/ 2565201 h 2618937"/>
                <a:gd name="connsiteX7" fmla="*/ 3571618 w 5475214"/>
                <a:gd name="connsiteY7" fmla="*/ 2246610 h 2618937"/>
                <a:gd name="connsiteX8" fmla="*/ 5446540 w 5475214"/>
                <a:gd name="connsiteY8" fmla="*/ 2246610 h 2618937"/>
                <a:gd name="connsiteX9" fmla="*/ 5475212 w 5475214"/>
                <a:gd name="connsiteY9" fmla="*/ 2273465 h 2618937"/>
                <a:gd name="connsiteX10" fmla="*/ 5446540 w 5475214"/>
                <a:gd name="connsiteY10" fmla="*/ 2300319 h 2618937"/>
                <a:gd name="connsiteX11" fmla="*/ 3571618 w 5475214"/>
                <a:gd name="connsiteY11" fmla="*/ 2300319 h 2618937"/>
                <a:gd name="connsiteX12" fmla="*/ 3542946 w 5475214"/>
                <a:gd name="connsiteY12" fmla="*/ 2273465 h 2618937"/>
                <a:gd name="connsiteX13" fmla="*/ 3571618 w 5475214"/>
                <a:gd name="connsiteY13" fmla="*/ 2246610 h 2618937"/>
                <a:gd name="connsiteX14" fmla="*/ 28669 w 5475214"/>
                <a:gd name="connsiteY14" fmla="*/ 2043373 h 2618937"/>
                <a:gd name="connsiteX15" fmla="*/ 2388223 w 5475214"/>
                <a:gd name="connsiteY15" fmla="*/ 2043373 h 2618937"/>
                <a:gd name="connsiteX16" fmla="*/ 2415646 w 5475214"/>
                <a:gd name="connsiteY16" fmla="*/ 2070228 h 2618937"/>
                <a:gd name="connsiteX17" fmla="*/ 2388223 w 5475214"/>
                <a:gd name="connsiteY17" fmla="*/ 2097082 h 2618937"/>
                <a:gd name="connsiteX18" fmla="*/ 28669 w 5475214"/>
                <a:gd name="connsiteY18" fmla="*/ 2097082 h 2618937"/>
                <a:gd name="connsiteX19" fmla="*/ 0 w 5475214"/>
                <a:gd name="connsiteY19" fmla="*/ 2070228 h 2618937"/>
                <a:gd name="connsiteX20" fmla="*/ 28669 w 5475214"/>
                <a:gd name="connsiteY20" fmla="*/ 2043373 h 2618937"/>
                <a:gd name="connsiteX21" fmla="*/ 3571618 w 5475214"/>
                <a:gd name="connsiteY21" fmla="*/ 1928019 h 2618937"/>
                <a:gd name="connsiteX22" fmla="*/ 5446540 w 5475214"/>
                <a:gd name="connsiteY22" fmla="*/ 1928019 h 2618937"/>
                <a:gd name="connsiteX23" fmla="*/ 5475212 w 5475214"/>
                <a:gd name="connsiteY23" fmla="*/ 1954290 h 2618937"/>
                <a:gd name="connsiteX24" fmla="*/ 5446540 w 5475214"/>
                <a:gd name="connsiteY24" fmla="*/ 1981755 h 2618937"/>
                <a:gd name="connsiteX25" fmla="*/ 3571618 w 5475214"/>
                <a:gd name="connsiteY25" fmla="*/ 1981755 h 2618937"/>
                <a:gd name="connsiteX26" fmla="*/ 3542946 w 5475214"/>
                <a:gd name="connsiteY26" fmla="*/ 1954290 h 2618937"/>
                <a:gd name="connsiteX27" fmla="*/ 3571618 w 5475214"/>
                <a:gd name="connsiteY27" fmla="*/ 1928019 h 2618937"/>
                <a:gd name="connsiteX28" fmla="*/ 28669 w 5475214"/>
                <a:gd name="connsiteY28" fmla="*/ 1906048 h 2618937"/>
                <a:gd name="connsiteX29" fmla="*/ 2388223 w 5475214"/>
                <a:gd name="connsiteY29" fmla="*/ 1906048 h 2618937"/>
                <a:gd name="connsiteX30" fmla="*/ 2415646 w 5475214"/>
                <a:gd name="connsiteY30" fmla="*/ 1932319 h 2618937"/>
                <a:gd name="connsiteX31" fmla="*/ 2388223 w 5475214"/>
                <a:gd name="connsiteY31" fmla="*/ 1959784 h 2618937"/>
                <a:gd name="connsiteX32" fmla="*/ 28669 w 5475214"/>
                <a:gd name="connsiteY32" fmla="*/ 1959784 h 2618937"/>
                <a:gd name="connsiteX33" fmla="*/ 0 w 5475214"/>
                <a:gd name="connsiteY33" fmla="*/ 1932319 h 2618937"/>
                <a:gd name="connsiteX34" fmla="*/ 28669 w 5475214"/>
                <a:gd name="connsiteY34" fmla="*/ 1906048 h 2618937"/>
                <a:gd name="connsiteX35" fmla="*/ 3571618 w 5475214"/>
                <a:gd name="connsiteY35" fmla="*/ 1609429 h 2618937"/>
                <a:gd name="connsiteX36" fmla="*/ 5446540 w 5475214"/>
                <a:gd name="connsiteY36" fmla="*/ 1609429 h 2618937"/>
                <a:gd name="connsiteX37" fmla="*/ 5475212 w 5475214"/>
                <a:gd name="connsiteY37" fmla="*/ 1636894 h 2618937"/>
                <a:gd name="connsiteX38" fmla="*/ 5446540 w 5475214"/>
                <a:gd name="connsiteY38" fmla="*/ 1663165 h 2618937"/>
                <a:gd name="connsiteX39" fmla="*/ 3571618 w 5475214"/>
                <a:gd name="connsiteY39" fmla="*/ 1663165 h 2618937"/>
                <a:gd name="connsiteX40" fmla="*/ 3542946 w 5475214"/>
                <a:gd name="connsiteY40" fmla="*/ 1636894 h 2618937"/>
                <a:gd name="connsiteX41" fmla="*/ 3571618 w 5475214"/>
                <a:gd name="connsiteY41" fmla="*/ 1609429 h 2618937"/>
                <a:gd name="connsiteX42" fmla="*/ 3086992 w 5475214"/>
                <a:gd name="connsiteY42" fmla="*/ 939291 h 2618937"/>
                <a:gd name="connsiteX43" fmla="*/ 5446546 w 5475214"/>
                <a:gd name="connsiteY43" fmla="*/ 939291 h 2618937"/>
                <a:gd name="connsiteX44" fmla="*/ 5475214 w 5475214"/>
                <a:gd name="connsiteY44" fmla="*/ 966146 h 2618937"/>
                <a:gd name="connsiteX45" fmla="*/ 5446546 w 5475214"/>
                <a:gd name="connsiteY45" fmla="*/ 993001 h 2618937"/>
                <a:gd name="connsiteX46" fmla="*/ 3086992 w 5475214"/>
                <a:gd name="connsiteY46" fmla="*/ 993001 h 2618937"/>
                <a:gd name="connsiteX47" fmla="*/ 3059568 w 5475214"/>
                <a:gd name="connsiteY47" fmla="*/ 966146 h 2618937"/>
                <a:gd name="connsiteX48" fmla="*/ 3086992 w 5475214"/>
                <a:gd name="connsiteY48" fmla="*/ 939291 h 2618937"/>
                <a:gd name="connsiteX49" fmla="*/ 28669 w 5475214"/>
                <a:gd name="connsiteY49" fmla="*/ 0 h 2618937"/>
                <a:gd name="connsiteX50" fmla="*/ 2388223 w 5475214"/>
                <a:gd name="connsiteY50" fmla="*/ 0 h 2618937"/>
                <a:gd name="connsiteX51" fmla="*/ 2415646 w 5475214"/>
                <a:gd name="connsiteY51" fmla="*/ 26271 h 2618937"/>
                <a:gd name="connsiteX52" fmla="*/ 2388223 w 5475214"/>
                <a:gd name="connsiteY52" fmla="*/ 53736 h 2618937"/>
                <a:gd name="connsiteX53" fmla="*/ 28669 w 5475214"/>
                <a:gd name="connsiteY53" fmla="*/ 53736 h 2618937"/>
                <a:gd name="connsiteX54" fmla="*/ 0 w 5475214"/>
                <a:gd name="connsiteY54" fmla="*/ 26271 h 2618937"/>
                <a:gd name="connsiteX55" fmla="*/ 28669 w 5475214"/>
                <a:gd name="connsiteY55" fmla="*/ 0 h 261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475214" h="2618937">
                  <a:moveTo>
                    <a:pt x="3571618" y="2565201"/>
                  </a:moveTo>
                  <a:lnTo>
                    <a:pt x="5446540" y="2565201"/>
                  </a:lnTo>
                  <a:cubicBezTo>
                    <a:pt x="5461500" y="2565201"/>
                    <a:pt x="5475212" y="2577142"/>
                    <a:pt x="5475212" y="2591472"/>
                  </a:cubicBezTo>
                  <a:cubicBezTo>
                    <a:pt x="5475212" y="2606996"/>
                    <a:pt x="5461500" y="2618937"/>
                    <a:pt x="5446540" y="2618937"/>
                  </a:cubicBezTo>
                  <a:lnTo>
                    <a:pt x="3571618" y="2618937"/>
                  </a:lnTo>
                  <a:cubicBezTo>
                    <a:pt x="3555412" y="2618937"/>
                    <a:pt x="3542946" y="2606996"/>
                    <a:pt x="3542946" y="2591472"/>
                  </a:cubicBezTo>
                  <a:cubicBezTo>
                    <a:pt x="3542946" y="2577142"/>
                    <a:pt x="3555412" y="2565201"/>
                    <a:pt x="3571618" y="2565201"/>
                  </a:cubicBezTo>
                  <a:close/>
                  <a:moveTo>
                    <a:pt x="3571618" y="2246610"/>
                  </a:moveTo>
                  <a:lnTo>
                    <a:pt x="5446540" y="2246610"/>
                  </a:lnTo>
                  <a:cubicBezTo>
                    <a:pt x="5461500" y="2246610"/>
                    <a:pt x="5475212" y="2258817"/>
                    <a:pt x="5475212" y="2273465"/>
                  </a:cubicBezTo>
                  <a:cubicBezTo>
                    <a:pt x="5475212" y="2288113"/>
                    <a:pt x="5461500" y="2300319"/>
                    <a:pt x="5446540" y="2300319"/>
                  </a:cubicBezTo>
                  <a:lnTo>
                    <a:pt x="3571618" y="2300319"/>
                  </a:lnTo>
                  <a:cubicBezTo>
                    <a:pt x="3555412" y="2300319"/>
                    <a:pt x="3542946" y="2288113"/>
                    <a:pt x="3542946" y="2273465"/>
                  </a:cubicBezTo>
                  <a:cubicBezTo>
                    <a:pt x="3542946" y="2258817"/>
                    <a:pt x="3555412" y="2246610"/>
                    <a:pt x="3571618" y="2246610"/>
                  </a:cubicBezTo>
                  <a:close/>
                  <a:moveTo>
                    <a:pt x="28669" y="2043373"/>
                  </a:moveTo>
                  <a:lnTo>
                    <a:pt x="2388223" y="2043373"/>
                  </a:lnTo>
                  <a:cubicBezTo>
                    <a:pt x="2403181" y="2043373"/>
                    <a:pt x="2415646" y="2055580"/>
                    <a:pt x="2415646" y="2070228"/>
                  </a:cubicBezTo>
                  <a:cubicBezTo>
                    <a:pt x="2415646" y="2084876"/>
                    <a:pt x="2403181" y="2097082"/>
                    <a:pt x="2388223" y="2097082"/>
                  </a:cubicBezTo>
                  <a:lnTo>
                    <a:pt x="28669" y="2097082"/>
                  </a:lnTo>
                  <a:cubicBezTo>
                    <a:pt x="12465" y="2097082"/>
                    <a:pt x="0" y="2084876"/>
                    <a:pt x="0" y="2070228"/>
                  </a:cubicBezTo>
                  <a:cubicBezTo>
                    <a:pt x="0" y="2055580"/>
                    <a:pt x="12465" y="2043373"/>
                    <a:pt x="28669" y="2043373"/>
                  </a:cubicBezTo>
                  <a:close/>
                  <a:moveTo>
                    <a:pt x="3571618" y="1928019"/>
                  </a:moveTo>
                  <a:lnTo>
                    <a:pt x="5446540" y="1928019"/>
                  </a:lnTo>
                  <a:cubicBezTo>
                    <a:pt x="5461500" y="1928019"/>
                    <a:pt x="5475212" y="1939961"/>
                    <a:pt x="5475212" y="1954290"/>
                  </a:cubicBezTo>
                  <a:cubicBezTo>
                    <a:pt x="5475212" y="1968620"/>
                    <a:pt x="5461500" y="1981755"/>
                    <a:pt x="5446540" y="1981755"/>
                  </a:cubicBezTo>
                  <a:lnTo>
                    <a:pt x="3571618" y="1981755"/>
                  </a:lnTo>
                  <a:cubicBezTo>
                    <a:pt x="3555412" y="1981755"/>
                    <a:pt x="3542946" y="1968620"/>
                    <a:pt x="3542946" y="1954290"/>
                  </a:cubicBezTo>
                  <a:cubicBezTo>
                    <a:pt x="3542946" y="1939961"/>
                    <a:pt x="3555412" y="1928019"/>
                    <a:pt x="3571618" y="1928019"/>
                  </a:cubicBezTo>
                  <a:close/>
                  <a:moveTo>
                    <a:pt x="28669" y="1906048"/>
                  </a:moveTo>
                  <a:lnTo>
                    <a:pt x="2388223" y="1906048"/>
                  </a:lnTo>
                  <a:cubicBezTo>
                    <a:pt x="2403181" y="1906048"/>
                    <a:pt x="2415646" y="1917990"/>
                    <a:pt x="2415646" y="1932319"/>
                  </a:cubicBezTo>
                  <a:cubicBezTo>
                    <a:pt x="2415646" y="1946649"/>
                    <a:pt x="2403181" y="1959784"/>
                    <a:pt x="2388223" y="1959784"/>
                  </a:cubicBezTo>
                  <a:lnTo>
                    <a:pt x="28669" y="1959784"/>
                  </a:lnTo>
                  <a:cubicBezTo>
                    <a:pt x="12465" y="1959784"/>
                    <a:pt x="0" y="1946649"/>
                    <a:pt x="0" y="1932319"/>
                  </a:cubicBezTo>
                  <a:cubicBezTo>
                    <a:pt x="0" y="1917990"/>
                    <a:pt x="12465" y="1906048"/>
                    <a:pt x="28669" y="1906048"/>
                  </a:cubicBezTo>
                  <a:close/>
                  <a:moveTo>
                    <a:pt x="3571618" y="1609429"/>
                  </a:moveTo>
                  <a:lnTo>
                    <a:pt x="5446540" y="1609429"/>
                  </a:lnTo>
                  <a:cubicBezTo>
                    <a:pt x="5461500" y="1609429"/>
                    <a:pt x="5475212" y="1621371"/>
                    <a:pt x="5475212" y="1636894"/>
                  </a:cubicBezTo>
                  <a:cubicBezTo>
                    <a:pt x="5475212" y="1651224"/>
                    <a:pt x="5461500" y="1663165"/>
                    <a:pt x="5446540" y="1663165"/>
                  </a:cubicBezTo>
                  <a:lnTo>
                    <a:pt x="3571618" y="1663165"/>
                  </a:lnTo>
                  <a:cubicBezTo>
                    <a:pt x="3555412" y="1663165"/>
                    <a:pt x="3542946" y="1651224"/>
                    <a:pt x="3542946" y="1636894"/>
                  </a:cubicBezTo>
                  <a:cubicBezTo>
                    <a:pt x="3542946" y="1621371"/>
                    <a:pt x="3555412" y="1609429"/>
                    <a:pt x="3571618" y="1609429"/>
                  </a:cubicBezTo>
                  <a:close/>
                  <a:moveTo>
                    <a:pt x="3086992" y="939291"/>
                  </a:moveTo>
                  <a:lnTo>
                    <a:pt x="5446546" y="939291"/>
                  </a:lnTo>
                  <a:cubicBezTo>
                    <a:pt x="5461504" y="939291"/>
                    <a:pt x="5475214" y="951498"/>
                    <a:pt x="5475214" y="966146"/>
                  </a:cubicBezTo>
                  <a:cubicBezTo>
                    <a:pt x="5475214" y="980794"/>
                    <a:pt x="5461504" y="993001"/>
                    <a:pt x="5446546" y="993001"/>
                  </a:cubicBezTo>
                  <a:lnTo>
                    <a:pt x="3086992" y="993001"/>
                  </a:lnTo>
                  <a:cubicBezTo>
                    <a:pt x="3072034" y="993001"/>
                    <a:pt x="3059568" y="980794"/>
                    <a:pt x="3059568" y="966146"/>
                  </a:cubicBezTo>
                  <a:cubicBezTo>
                    <a:pt x="3059568" y="951498"/>
                    <a:pt x="3072034" y="939291"/>
                    <a:pt x="3086992" y="939291"/>
                  </a:cubicBezTo>
                  <a:close/>
                  <a:moveTo>
                    <a:pt x="28669" y="0"/>
                  </a:moveTo>
                  <a:lnTo>
                    <a:pt x="2388223" y="0"/>
                  </a:lnTo>
                  <a:cubicBezTo>
                    <a:pt x="2403181" y="0"/>
                    <a:pt x="2415646" y="11942"/>
                    <a:pt x="2415646" y="26271"/>
                  </a:cubicBezTo>
                  <a:cubicBezTo>
                    <a:pt x="2415646" y="41795"/>
                    <a:pt x="2403181" y="53736"/>
                    <a:pt x="2388223" y="53736"/>
                  </a:cubicBezTo>
                  <a:lnTo>
                    <a:pt x="28669" y="53736"/>
                  </a:lnTo>
                  <a:cubicBezTo>
                    <a:pt x="12465" y="53736"/>
                    <a:pt x="0" y="41795"/>
                    <a:pt x="0" y="26271"/>
                  </a:cubicBezTo>
                  <a:cubicBezTo>
                    <a:pt x="0" y="11942"/>
                    <a:pt x="12465" y="0"/>
                    <a:pt x="28669" y="0"/>
                  </a:cubicBezTo>
                  <a:close/>
                </a:path>
              </a:pathLst>
            </a:custGeom>
            <a:solidFill>
              <a:srgbClr val="5FA2FF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CC83C0F-0532-354F-898D-7F0A500DB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8805" y="7022928"/>
              <a:ext cx="2416892" cy="54930"/>
            </a:xfrm>
            <a:custGeom>
              <a:avLst/>
              <a:gdLst>
                <a:gd name="T0" fmla="*/ 1915 w 1939"/>
                <a:gd name="T1" fmla="*/ 45 h 46"/>
                <a:gd name="T2" fmla="*/ 22 w 1939"/>
                <a:gd name="T3" fmla="*/ 45 h 46"/>
                <a:gd name="T4" fmla="*/ 22 w 1939"/>
                <a:gd name="T5" fmla="*/ 45 h 46"/>
                <a:gd name="T6" fmla="*/ 0 w 1939"/>
                <a:gd name="T7" fmla="*/ 22 h 46"/>
                <a:gd name="T8" fmla="*/ 0 w 1939"/>
                <a:gd name="T9" fmla="*/ 22 h 46"/>
                <a:gd name="T10" fmla="*/ 22 w 1939"/>
                <a:gd name="T11" fmla="*/ 0 h 46"/>
                <a:gd name="T12" fmla="*/ 1915 w 1939"/>
                <a:gd name="T13" fmla="*/ 0 h 46"/>
                <a:gd name="T14" fmla="*/ 1915 w 1939"/>
                <a:gd name="T15" fmla="*/ 0 h 46"/>
                <a:gd name="T16" fmla="*/ 1938 w 1939"/>
                <a:gd name="T17" fmla="*/ 22 h 46"/>
                <a:gd name="T18" fmla="*/ 1938 w 1939"/>
                <a:gd name="T19" fmla="*/ 22 h 46"/>
                <a:gd name="T20" fmla="*/ 1915 w 1939"/>
                <a:gd name="T2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9" h="46">
                  <a:moveTo>
                    <a:pt x="1915" y="45"/>
                  </a:moveTo>
                  <a:lnTo>
                    <a:pt x="22" y="45"/>
                  </a:lnTo>
                  <a:lnTo>
                    <a:pt x="22" y="45"/>
                  </a:lnTo>
                  <a:cubicBezTo>
                    <a:pt x="10" y="45"/>
                    <a:pt x="0" y="35"/>
                    <a:pt x="0" y="22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1915" y="0"/>
                  </a:lnTo>
                  <a:lnTo>
                    <a:pt x="1915" y="0"/>
                  </a:lnTo>
                  <a:cubicBezTo>
                    <a:pt x="1927" y="0"/>
                    <a:pt x="1938" y="10"/>
                    <a:pt x="1938" y="22"/>
                  </a:cubicBezTo>
                  <a:lnTo>
                    <a:pt x="1938" y="22"/>
                  </a:lnTo>
                  <a:cubicBezTo>
                    <a:pt x="1938" y="35"/>
                    <a:pt x="1927" y="45"/>
                    <a:pt x="1915" y="45"/>
                  </a:cubicBezTo>
                </a:path>
              </a:pathLst>
            </a:custGeom>
            <a:solidFill>
              <a:srgbClr val="5FA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2C08E2ED-15DA-3D4F-8A58-F49B34ADB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8805" y="6177016"/>
              <a:ext cx="2416892" cy="714081"/>
            </a:xfrm>
            <a:custGeom>
              <a:avLst/>
              <a:gdLst>
                <a:gd name="T0" fmla="*/ 1938 w 1939"/>
                <a:gd name="T1" fmla="*/ 572 h 573"/>
                <a:gd name="T2" fmla="*/ 0 w 1939"/>
                <a:gd name="T3" fmla="*/ 572 h 573"/>
                <a:gd name="T4" fmla="*/ 0 w 1939"/>
                <a:gd name="T5" fmla="*/ 366 h 573"/>
                <a:gd name="T6" fmla="*/ 0 w 1939"/>
                <a:gd name="T7" fmla="*/ 366 h 573"/>
                <a:gd name="T8" fmla="*/ 241 w 1939"/>
                <a:gd name="T9" fmla="*/ 182 h 573"/>
                <a:gd name="T10" fmla="*/ 241 w 1939"/>
                <a:gd name="T11" fmla="*/ 182 h 573"/>
                <a:gd name="T12" fmla="*/ 572 w 1939"/>
                <a:gd name="T13" fmla="*/ 238 h 573"/>
                <a:gd name="T14" fmla="*/ 572 w 1939"/>
                <a:gd name="T15" fmla="*/ 238 h 573"/>
                <a:gd name="T16" fmla="*/ 1047 w 1939"/>
                <a:gd name="T17" fmla="*/ 1 h 573"/>
                <a:gd name="T18" fmla="*/ 1047 w 1939"/>
                <a:gd name="T19" fmla="*/ 1 h 573"/>
                <a:gd name="T20" fmla="*/ 1505 w 1939"/>
                <a:gd name="T21" fmla="*/ 126 h 573"/>
                <a:gd name="T22" fmla="*/ 1505 w 1939"/>
                <a:gd name="T23" fmla="*/ 126 h 573"/>
                <a:gd name="T24" fmla="*/ 1938 w 1939"/>
                <a:gd name="T25" fmla="*/ 1 h 573"/>
                <a:gd name="T26" fmla="*/ 1938 w 1939"/>
                <a:gd name="T27" fmla="*/ 5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9" h="573">
                  <a:moveTo>
                    <a:pt x="1938" y="572"/>
                  </a:moveTo>
                  <a:lnTo>
                    <a:pt x="0" y="572"/>
                  </a:lnTo>
                  <a:lnTo>
                    <a:pt x="0" y="366"/>
                  </a:lnTo>
                  <a:lnTo>
                    <a:pt x="0" y="366"/>
                  </a:lnTo>
                  <a:cubicBezTo>
                    <a:pt x="0" y="366"/>
                    <a:pt x="99" y="182"/>
                    <a:pt x="241" y="182"/>
                  </a:cubicBezTo>
                  <a:lnTo>
                    <a:pt x="241" y="182"/>
                  </a:lnTo>
                  <a:cubicBezTo>
                    <a:pt x="340" y="182"/>
                    <a:pt x="431" y="238"/>
                    <a:pt x="572" y="238"/>
                  </a:cubicBezTo>
                  <a:lnTo>
                    <a:pt x="572" y="238"/>
                  </a:lnTo>
                  <a:cubicBezTo>
                    <a:pt x="789" y="238"/>
                    <a:pt x="843" y="1"/>
                    <a:pt x="1047" y="1"/>
                  </a:cubicBezTo>
                  <a:lnTo>
                    <a:pt x="1047" y="1"/>
                  </a:lnTo>
                  <a:cubicBezTo>
                    <a:pt x="1225" y="0"/>
                    <a:pt x="1312" y="124"/>
                    <a:pt x="1505" y="126"/>
                  </a:cubicBezTo>
                  <a:lnTo>
                    <a:pt x="1505" y="126"/>
                  </a:lnTo>
                  <a:cubicBezTo>
                    <a:pt x="1687" y="128"/>
                    <a:pt x="1938" y="1"/>
                    <a:pt x="1938" y="1"/>
                  </a:cubicBezTo>
                  <a:lnTo>
                    <a:pt x="1938" y="572"/>
                  </a:lnTo>
                </a:path>
              </a:pathLst>
            </a:custGeom>
            <a:solidFill>
              <a:srgbClr val="FE57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0041FA01-DE13-874E-87D3-A3D2F1345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36" y="6929549"/>
              <a:ext cx="2410157" cy="575531"/>
            </a:xfrm>
            <a:custGeom>
              <a:avLst/>
              <a:gdLst>
                <a:gd name="connsiteX0" fmla="*/ 2213655 w 2410157"/>
                <a:gd name="connsiteY0" fmla="*/ 450421 h 575531"/>
                <a:gd name="connsiteX1" fmla="*/ 2410157 w 2410157"/>
                <a:gd name="connsiteY1" fmla="*/ 450421 h 575531"/>
                <a:gd name="connsiteX2" fmla="*/ 2410157 w 2410157"/>
                <a:gd name="connsiteY2" fmla="*/ 575531 h 575531"/>
                <a:gd name="connsiteX3" fmla="*/ 2213655 w 2410157"/>
                <a:gd name="connsiteY3" fmla="*/ 575531 h 575531"/>
                <a:gd name="connsiteX4" fmla="*/ 884365 w 2410157"/>
                <a:gd name="connsiteY4" fmla="*/ 450421 h 575531"/>
                <a:gd name="connsiteX5" fmla="*/ 1080867 w 2410157"/>
                <a:gd name="connsiteY5" fmla="*/ 450421 h 575531"/>
                <a:gd name="connsiteX6" fmla="*/ 1080867 w 2410157"/>
                <a:gd name="connsiteY6" fmla="*/ 575531 h 575531"/>
                <a:gd name="connsiteX7" fmla="*/ 884365 w 2410157"/>
                <a:gd name="connsiteY7" fmla="*/ 575531 h 575531"/>
                <a:gd name="connsiteX8" fmla="*/ 1774221 w 2410157"/>
                <a:gd name="connsiteY8" fmla="*/ 214223 h 575531"/>
                <a:gd name="connsiteX9" fmla="*/ 1970723 w 2410157"/>
                <a:gd name="connsiteY9" fmla="*/ 214223 h 575531"/>
                <a:gd name="connsiteX10" fmla="*/ 1970723 w 2410157"/>
                <a:gd name="connsiteY10" fmla="*/ 366794 h 575531"/>
                <a:gd name="connsiteX11" fmla="*/ 1774221 w 2410157"/>
                <a:gd name="connsiteY11" fmla="*/ 366794 h 575531"/>
                <a:gd name="connsiteX12" fmla="*/ 439434 w 2410157"/>
                <a:gd name="connsiteY12" fmla="*/ 214223 h 575531"/>
                <a:gd name="connsiteX13" fmla="*/ 635936 w 2410157"/>
                <a:gd name="connsiteY13" fmla="*/ 214223 h 575531"/>
                <a:gd name="connsiteX14" fmla="*/ 635936 w 2410157"/>
                <a:gd name="connsiteY14" fmla="*/ 366794 h 575531"/>
                <a:gd name="connsiteX15" fmla="*/ 439434 w 2410157"/>
                <a:gd name="connsiteY15" fmla="*/ 366794 h 575531"/>
                <a:gd name="connsiteX16" fmla="*/ 1329291 w 2410157"/>
                <a:gd name="connsiteY16" fmla="*/ 0 h 575531"/>
                <a:gd name="connsiteX17" fmla="*/ 1525793 w 2410157"/>
                <a:gd name="connsiteY17" fmla="*/ 0 h 575531"/>
                <a:gd name="connsiteX18" fmla="*/ 1525793 w 2410157"/>
                <a:gd name="connsiteY18" fmla="*/ 147050 h 575531"/>
                <a:gd name="connsiteX19" fmla="*/ 1329291 w 2410157"/>
                <a:gd name="connsiteY19" fmla="*/ 147050 h 575531"/>
                <a:gd name="connsiteX20" fmla="*/ 0 w 2410157"/>
                <a:gd name="connsiteY20" fmla="*/ 0 h 575531"/>
                <a:gd name="connsiteX21" fmla="*/ 196510 w 2410157"/>
                <a:gd name="connsiteY21" fmla="*/ 0 h 575531"/>
                <a:gd name="connsiteX22" fmla="*/ 196510 w 2410157"/>
                <a:gd name="connsiteY22" fmla="*/ 147050 h 575531"/>
                <a:gd name="connsiteX23" fmla="*/ 0 w 2410157"/>
                <a:gd name="connsiteY23" fmla="*/ 147050 h 57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10157" h="575531">
                  <a:moveTo>
                    <a:pt x="2213655" y="450421"/>
                  </a:moveTo>
                  <a:lnTo>
                    <a:pt x="2410157" y="450421"/>
                  </a:lnTo>
                  <a:lnTo>
                    <a:pt x="2410157" y="575531"/>
                  </a:lnTo>
                  <a:lnTo>
                    <a:pt x="2213655" y="575531"/>
                  </a:lnTo>
                  <a:close/>
                  <a:moveTo>
                    <a:pt x="884365" y="450421"/>
                  </a:moveTo>
                  <a:lnTo>
                    <a:pt x="1080867" y="450421"/>
                  </a:lnTo>
                  <a:lnTo>
                    <a:pt x="1080867" y="575531"/>
                  </a:lnTo>
                  <a:lnTo>
                    <a:pt x="884365" y="575531"/>
                  </a:lnTo>
                  <a:close/>
                  <a:moveTo>
                    <a:pt x="1774221" y="214223"/>
                  </a:moveTo>
                  <a:lnTo>
                    <a:pt x="1970723" y="214223"/>
                  </a:lnTo>
                  <a:lnTo>
                    <a:pt x="1970723" y="366794"/>
                  </a:lnTo>
                  <a:lnTo>
                    <a:pt x="1774221" y="366794"/>
                  </a:lnTo>
                  <a:close/>
                  <a:moveTo>
                    <a:pt x="439434" y="214223"/>
                  </a:moveTo>
                  <a:lnTo>
                    <a:pt x="635936" y="214223"/>
                  </a:lnTo>
                  <a:lnTo>
                    <a:pt x="635936" y="366794"/>
                  </a:lnTo>
                  <a:lnTo>
                    <a:pt x="439434" y="366794"/>
                  </a:lnTo>
                  <a:close/>
                  <a:moveTo>
                    <a:pt x="1329291" y="0"/>
                  </a:moveTo>
                  <a:lnTo>
                    <a:pt x="1525793" y="0"/>
                  </a:lnTo>
                  <a:lnTo>
                    <a:pt x="1525793" y="147050"/>
                  </a:lnTo>
                  <a:lnTo>
                    <a:pt x="1329291" y="147050"/>
                  </a:lnTo>
                  <a:close/>
                  <a:moveTo>
                    <a:pt x="0" y="0"/>
                  </a:moveTo>
                  <a:lnTo>
                    <a:pt x="196510" y="0"/>
                  </a:lnTo>
                  <a:lnTo>
                    <a:pt x="196510" y="147050"/>
                  </a:lnTo>
                  <a:lnTo>
                    <a:pt x="0" y="147050"/>
                  </a:lnTo>
                  <a:close/>
                </a:path>
              </a:pathLst>
            </a:custGeom>
            <a:solidFill>
              <a:srgbClr val="FE57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28D3370-9559-AB4A-8126-F49C3B449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36" y="7077856"/>
              <a:ext cx="2410157" cy="701850"/>
            </a:xfrm>
            <a:custGeom>
              <a:avLst/>
              <a:gdLst>
                <a:gd name="connsiteX0" fmla="*/ 2213655 w 2410157"/>
                <a:gd name="connsiteY0" fmla="*/ 428451 h 701850"/>
                <a:gd name="connsiteX1" fmla="*/ 2410157 w 2410157"/>
                <a:gd name="connsiteY1" fmla="*/ 428451 h 701850"/>
                <a:gd name="connsiteX2" fmla="*/ 2410157 w 2410157"/>
                <a:gd name="connsiteY2" fmla="*/ 701850 h 701850"/>
                <a:gd name="connsiteX3" fmla="*/ 2213655 w 2410157"/>
                <a:gd name="connsiteY3" fmla="*/ 701850 h 701850"/>
                <a:gd name="connsiteX4" fmla="*/ 884365 w 2410157"/>
                <a:gd name="connsiteY4" fmla="*/ 428451 h 701850"/>
                <a:gd name="connsiteX5" fmla="*/ 1080867 w 2410157"/>
                <a:gd name="connsiteY5" fmla="*/ 428451 h 701850"/>
                <a:gd name="connsiteX6" fmla="*/ 1080867 w 2410157"/>
                <a:gd name="connsiteY6" fmla="*/ 701850 h 701850"/>
                <a:gd name="connsiteX7" fmla="*/ 884365 w 2410157"/>
                <a:gd name="connsiteY7" fmla="*/ 701850 h 701850"/>
                <a:gd name="connsiteX8" fmla="*/ 1774221 w 2410157"/>
                <a:gd name="connsiteY8" fmla="*/ 219717 h 701850"/>
                <a:gd name="connsiteX9" fmla="*/ 1970723 w 2410157"/>
                <a:gd name="connsiteY9" fmla="*/ 219717 h 701850"/>
                <a:gd name="connsiteX10" fmla="*/ 1970723 w 2410157"/>
                <a:gd name="connsiteY10" fmla="*/ 701850 h 701850"/>
                <a:gd name="connsiteX11" fmla="*/ 1774221 w 2410157"/>
                <a:gd name="connsiteY11" fmla="*/ 701850 h 701850"/>
                <a:gd name="connsiteX12" fmla="*/ 439434 w 2410157"/>
                <a:gd name="connsiteY12" fmla="*/ 219717 h 701850"/>
                <a:gd name="connsiteX13" fmla="*/ 635936 w 2410157"/>
                <a:gd name="connsiteY13" fmla="*/ 219717 h 701850"/>
                <a:gd name="connsiteX14" fmla="*/ 635936 w 2410157"/>
                <a:gd name="connsiteY14" fmla="*/ 701850 h 701850"/>
                <a:gd name="connsiteX15" fmla="*/ 439434 w 2410157"/>
                <a:gd name="connsiteY15" fmla="*/ 701850 h 701850"/>
                <a:gd name="connsiteX16" fmla="*/ 1329291 w 2410157"/>
                <a:gd name="connsiteY16" fmla="*/ 0 h 701850"/>
                <a:gd name="connsiteX17" fmla="*/ 1525793 w 2410157"/>
                <a:gd name="connsiteY17" fmla="*/ 0 h 701850"/>
                <a:gd name="connsiteX18" fmla="*/ 1525793 w 2410157"/>
                <a:gd name="connsiteY18" fmla="*/ 701850 h 701850"/>
                <a:gd name="connsiteX19" fmla="*/ 1329291 w 2410157"/>
                <a:gd name="connsiteY19" fmla="*/ 701850 h 701850"/>
                <a:gd name="connsiteX20" fmla="*/ 0 w 2410157"/>
                <a:gd name="connsiteY20" fmla="*/ 0 h 701850"/>
                <a:gd name="connsiteX21" fmla="*/ 196510 w 2410157"/>
                <a:gd name="connsiteY21" fmla="*/ 0 h 701850"/>
                <a:gd name="connsiteX22" fmla="*/ 196510 w 2410157"/>
                <a:gd name="connsiteY22" fmla="*/ 701850 h 701850"/>
                <a:gd name="connsiteX23" fmla="*/ 0 w 2410157"/>
                <a:gd name="connsiteY23" fmla="*/ 701850 h 70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10157" h="701850">
                  <a:moveTo>
                    <a:pt x="2213655" y="428451"/>
                  </a:moveTo>
                  <a:lnTo>
                    <a:pt x="2410157" y="428451"/>
                  </a:lnTo>
                  <a:lnTo>
                    <a:pt x="2410157" y="701850"/>
                  </a:lnTo>
                  <a:lnTo>
                    <a:pt x="2213655" y="701850"/>
                  </a:lnTo>
                  <a:close/>
                  <a:moveTo>
                    <a:pt x="884365" y="428451"/>
                  </a:moveTo>
                  <a:lnTo>
                    <a:pt x="1080867" y="428451"/>
                  </a:lnTo>
                  <a:lnTo>
                    <a:pt x="1080867" y="701850"/>
                  </a:lnTo>
                  <a:lnTo>
                    <a:pt x="884365" y="701850"/>
                  </a:lnTo>
                  <a:close/>
                  <a:moveTo>
                    <a:pt x="1774221" y="219717"/>
                  </a:moveTo>
                  <a:lnTo>
                    <a:pt x="1970723" y="219717"/>
                  </a:lnTo>
                  <a:lnTo>
                    <a:pt x="1970723" y="701850"/>
                  </a:lnTo>
                  <a:lnTo>
                    <a:pt x="1774221" y="701850"/>
                  </a:lnTo>
                  <a:close/>
                  <a:moveTo>
                    <a:pt x="439434" y="219717"/>
                  </a:moveTo>
                  <a:lnTo>
                    <a:pt x="635936" y="219717"/>
                  </a:lnTo>
                  <a:lnTo>
                    <a:pt x="635936" y="701850"/>
                  </a:lnTo>
                  <a:lnTo>
                    <a:pt x="439434" y="701850"/>
                  </a:lnTo>
                  <a:close/>
                  <a:moveTo>
                    <a:pt x="1329291" y="0"/>
                  </a:moveTo>
                  <a:lnTo>
                    <a:pt x="1525793" y="0"/>
                  </a:lnTo>
                  <a:lnTo>
                    <a:pt x="1525793" y="701850"/>
                  </a:lnTo>
                  <a:lnTo>
                    <a:pt x="1329291" y="701850"/>
                  </a:lnTo>
                  <a:close/>
                  <a:moveTo>
                    <a:pt x="0" y="0"/>
                  </a:moveTo>
                  <a:lnTo>
                    <a:pt x="196510" y="0"/>
                  </a:lnTo>
                  <a:lnTo>
                    <a:pt x="196510" y="701850"/>
                  </a:lnTo>
                  <a:lnTo>
                    <a:pt x="0" y="701850"/>
                  </a:lnTo>
                  <a:close/>
                </a:path>
              </a:pathLst>
            </a:custGeom>
            <a:solidFill>
              <a:srgbClr val="0847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21EF431-24CD-624F-801F-37D862A21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36" y="7769965"/>
              <a:ext cx="2416892" cy="27465"/>
            </a:xfrm>
            <a:custGeom>
              <a:avLst/>
              <a:gdLst>
                <a:gd name="T0" fmla="*/ 1938 w 1939"/>
                <a:gd name="T1" fmla="*/ 20 h 21"/>
                <a:gd name="T2" fmla="*/ 0 w 1939"/>
                <a:gd name="T3" fmla="*/ 20 h 21"/>
                <a:gd name="T4" fmla="*/ 0 w 1939"/>
                <a:gd name="T5" fmla="*/ 0 h 21"/>
                <a:gd name="T6" fmla="*/ 1938 w 1939"/>
                <a:gd name="T7" fmla="*/ 0 h 21"/>
                <a:gd name="T8" fmla="*/ 1938 w 1939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9" h="21">
                  <a:moveTo>
                    <a:pt x="1938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938" y="0"/>
                  </a:lnTo>
                  <a:lnTo>
                    <a:pt x="1938" y="20"/>
                  </a:lnTo>
                </a:path>
              </a:pathLst>
            </a:custGeom>
            <a:solidFill>
              <a:srgbClr val="F0F1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1C0B4A83-0888-F34F-824E-A28CA9E66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8250" y="6830673"/>
              <a:ext cx="2432122" cy="493144"/>
            </a:xfrm>
            <a:custGeom>
              <a:avLst/>
              <a:gdLst>
                <a:gd name="connsiteX0" fmla="*/ 2224889 w 2432122"/>
                <a:gd name="connsiteY0" fmla="*/ 472393 h 493144"/>
                <a:gd name="connsiteX1" fmla="*/ 2422134 w 2432122"/>
                <a:gd name="connsiteY1" fmla="*/ 472393 h 493144"/>
                <a:gd name="connsiteX2" fmla="*/ 2432122 w 2432122"/>
                <a:gd name="connsiteY2" fmla="*/ 483379 h 493144"/>
                <a:gd name="connsiteX3" fmla="*/ 2422134 w 2432122"/>
                <a:gd name="connsiteY3" fmla="*/ 493144 h 493144"/>
                <a:gd name="connsiteX4" fmla="*/ 2224889 w 2432122"/>
                <a:gd name="connsiteY4" fmla="*/ 493144 h 493144"/>
                <a:gd name="connsiteX5" fmla="*/ 2213653 w 2432122"/>
                <a:gd name="connsiteY5" fmla="*/ 483379 h 493144"/>
                <a:gd name="connsiteX6" fmla="*/ 2224889 w 2432122"/>
                <a:gd name="connsiteY6" fmla="*/ 472393 h 493144"/>
                <a:gd name="connsiteX7" fmla="*/ 894408 w 2432122"/>
                <a:gd name="connsiteY7" fmla="*/ 472393 h 493144"/>
                <a:gd name="connsiteX8" fmla="*/ 1092781 w 2432122"/>
                <a:gd name="connsiteY8" fmla="*/ 472393 h 493144"/>
                <a:gd name="connsiteX9" fmla="*/ 1102825 w 2432122"/>
                <a:gd name="connsiteY9" fmla="*/ 483379 h 493144"/>
                <a:gd name="connsiteX10" fmla="*/ 1092781 w 2432122"/>
                <a:gd name="connsiteY10" fmla="*/ 493144 h 493144"/>
                <a:gd name="connsiteX11" fmla="*/ 894408 w 2432122"/>
                <a:gd name="connsiteY11" fmla="*/ 493144 h 493144"/>
                <a:gd name="connsiteX12" fmla="*/ 884364 w 2432122"/>
                <a:gd name="connsiteY12" fmla="*/ 483379 h 493144"/>
                <a:gd name="connsiteX13" fmla="*/ 894408 w 2432122"/>
                <a:gd name="connsiteY13" fmla="*/ 472393 h 493144"/>
                <a:gd name="connsiteX14" fmla="*/ 1789699 w 2432122"/>
                <a:gd name="connsiteY14" fmla="*/ 236195 h 493144"/>
                <a:gd name="connsiteX15" fmla="*/ 1988193 w 2432122"/>
                <a:gd name="connsiteY15" fmla="*/ 236195 h 493144"/>
                <a:gd name="connsiteX16" fmla="*/ 1998181 w 2432122"/>
                <a:gd name="connsiteY16" fmla="*/ 246535 h 493144"/>
                <a:gd name="connsiteX17" fmla="*/ 1988193 w 2432122"/>
                <a:gd name="connsiteY17" fmla="*/ 256874 h 493144"/>
                <a:gd name="connsiteX18" fmla="*/ 1789699 w 2432122"/>
                <a:gd name="connsiteY18" fmla="*/ 256874 h 493144"/>
                <a:gd name="connsiteX19" fmla="*/ 1779712 w 2432122"/>
                <a:gd name="connsiteY19" fmla="*/ 246535 h 493144"/>
                <a:gd name="connsiteX20" fmla="*/ 1789699 w 2432122"/>
                <a:gd name="connsiteY20" fmla="*/ 236195 h 493144"/>
                <a:gd name="connsiteX21" fmla="*/ 454973 w 2432122"/>
                <a:gd name="connsiteY21" fmla="*/ 236195 h 493144"/>
                <a:gd name="connsiteX22" fmla="*/ 653346 w 2432122"/>
                <a:gd name="connsiteY22" fmla="*/ 236195 h 493144"/>
                <a:gd name="connsiteX23" fmla="*/ 663390 w 2432122"/>
                <a:gd name="connsiteY23" fmla="*/ 246535 h 493144"/>
                <a:gd name="connsiteX24" fmla="*/ 653346 w 2432122"/>
                <a:gd name="connsiteY24" fmla="*/ 256874 h 493144"/>
                <a:gd name="connsiteX25" fmla="*/ 454973 w 2432122"/>
                <a:gd name="connsiteY25" fmla="*/ 256874 h 493144"/>
                <a:gd name="connsiteX26" fmla="*/ 444929 w 2432122"/>
                <a:gd name="connsiteY26" fmla="*/ 246535 h 493144"/>
                <a:gd name="connsiteX27" fmla="*/ 454973 w 2432122"/>
                <a:gd name="connsiteY27" fmla="*/ 236195 h 493144"/>
                <a:gd name="connsiteX28" fmla="*/ 1340527 w 2432122"/>
                <a:gd name="connsiteY28" fmla="*/ 0 h 493144"/>
                <a:gd name="connsiteX29" fmla="*/ 1536524 w 2432122"/>
                <a:gd name="connsiteY29" fmla="*/ 0 h 493144"/>
                <a:gd name="connsiteX30" fmla="*/ 1547760 w 2432122"/>
                <a:gd name="connsiteY30" fmla="*/ 10340 h 493144"/>
                <a:gd name="connsiteX31" fmla="*/ 1536524 w 2432122"/>
                <a:gd name="connsiteY31" fmla="*/ 20679 h 493144"/>
                <a:gd name="connsiteX32" fmla="*/ 1340527 w 2432122"/>
                <a:gd name="connsiteY32" fmla="*/ 20679 h 493144"/>
                <a:gd name="connsiteX33" fmla="*/ 1329291 w 2432122"/>
                <a:gd name="connsiteY33" fmla="*/ 10340 h 493144"/>
                <a:gd name="connsiteX34" fmla="*/ 1340527 w 2432122"/>
                <a:gd name="connsiteY34" fmla="*/ 0 h 493144"/>
                <a:gd name="connsiteX35" fmla="*/ 10044 w 2432122"/>
                <a:gd name="connsiteY35" fmla="*/ 0 h 493144"/>
                <a:gd name="connsiteX36" fmla="*/ 209673 w 2432122"/>
                <a:gd name="connsiteY36" fmla="*/ 0 h 493144"/>
                <a:gd name="connsiteX37" fmla="*/ 218461 w 2432122"/>
                <a:gd name="connsiteY37" fmla="*/ 10340 h 493144"/>
                <a:gd name="connsiteX38" fmla="*/ 209673 w 2432122"/>
                <a:gd name="connsiteY38" fmla="*/ 20679 h 493144"/>
                <a:gd name="connsiteX39" fmla="*/ 10044 w 2432122"/>
                <a:gd name="connsiteY39" fmla="*/ 20679 h 493144"/>
                <a:gd name="connsiteX40" fmla="*/ 0 w 2432122"/>
                <a:gd name="connsiteY40" fmla="*/ 10340 h 493144"/>
                <a:gd name="connsiteX41" fmla="*/ 10044 w 2432122"/>
                <a:gd name="connsiteY41" fmla="*/ 0 h 49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32122" h="493144">
                  <a:moveTo>
                    <a:pt x="2224889" y="472393"/>
                  </a:moveTo>
                  <a:lnTo>
                    <a:pt x="2422134" y="472393"/>
                  </a:lnTo>
                  <a:cubicBezTo>
                    <a:pt x="2427128" y="472393"/>
                    <a:pt x="2432122" y="477276"/>
                    <a:pt x="2432122" y="483379"/>
                  </a:cubicBezTo>
                  <a:cubicBezTo>
                    <a:pt x="2432122" y="488261"/>
                    <a:pt x="2427128" y="493144"/>
                    <a:pt x="2422134" y="493144"/>
                  </a:cubicBezTo>
                  <a:lnTo>
                    <a:pt x="2224889" y="493144"/>
                  </a:lnTo>
                  <a:cubicBezTo>
                    <a:pt x="2218647" y="493144"/>
                    <a:pt x="2213653" y="488261"/>
                    <a:pt x="2213653" y="483379"/>
                  </a:cubicBezTo>
                  <a:cubicBezTo>
                    <a:pt x="2213653" y="477276"/>
                    <a:pt x="2218647" y="472393"/>
                    <a:pt x="2224889" y="472393"/>
                  </a:cubicBezTo>
                  <a:close/>
                  <a:moveTo>
                    <a:pt x="894408" y="472393"/>
                  </a:moveTo>
                  <a:lnTo>
                    <a:pt x="1092781" y="472393"/>
                  </a:lnTo>
                  <a:cubicBezTo>
                    <a:pt x="1099059" y="472393"/>
                    <a:pt x="1102825" y="477276"/>
                    <a:pt x="1102825" y="483379"/>
                  </a:cubicBezTo>
                  <a:cubicBezTo>
                    <a:pt x="1102825" y="488261"/>
                    <a:pt x="1099059" y="493144"/>
                    <a:pt x="1092781" y="493144"/>
                  </a:cubicBezTo>
                  <a:lnTo>
                    <a:pt x="894408" y="493144"/>
                  </a:lnTo>
                  <a:cubicBezTo>
                    <a:pt x="889386" y="493144"/>
                    <a:pt x="884364" y="488261"/>
                    <a:pt x="884364" y="483379"/>
                  </a:cubicBezTo>
                  <a:cubicBezTo>
                    <a:pt x="884364" y="477276"/>
                    <a:pt x="889386" y="472393"/>
                    <a:pt x="894408" y="472393"/>
                  </a:cubicBezTo>
                  <a:close/>
                  <a:moveTo>
                    <a:pt x="1789699" y="236195"/>
                  </a:moveTo>
                  <a:lnTo>
                    <a:pt x="1988193" y="236195"/>
                  </a:lnTo>
                  <a:cubicBezTo>
                    <a:pt x="1993187" y="236195"/>
                    <a:pt x="1998181" y="240072"/>
                    <a:pt x="1998181" y="246535"/>
                  </a:cubicBezTo>
                  <a:cubicBezTo>
                    <a:pt x="1998181" y="252997"/>
                    <a:pt x="1993187" y="256874"/>
                    <a:pt x="1988193" y="256874"/>
                  </a:cubicBezTo>
                  <a:lnTo>
                    <a:pt x="1789699" y="256874"/>
                  </a:lnTo>
                  <a:cubicBezTo>
                    <a:pt x="1784706" y="256874"/>
                    <a:pt x="1779712" y="252997"/>
                    <a:pt x="1779712" y="246535"/>
                  </a:cubicBezTo>
                  <a:cubicBezTo>
                    <a:pt x="1779712" y="240072"/>
                    <a:pt x="1784706" y="236195"/>
                    <a:pt x="1789699" y="236195"/>
                  </a:cubicBezTo>
                  <a:close/>
                  <a:moveTo>
                    <a:pt x="454973" y="236195"/>
                  </a:moveTo>
                  <a:lnTo>
                    <a:pt x="653346" y="236195"/>
                  </a:lnTo>
                  <a:cubicBezTo>
                    <a:pt x="659624" y="236195"/>
                    <a:pt x="663390" y="240072"/>
                    <a:pt x="663390" y="246535"/>
                  </a:cubicBezTo>
                  <a:cubicBezTo>
                    <a:pt x="663390" y="252997"/>
                    <a:pt x="659624" y="256874"/>
                    <a:pt x="653346" y="256874"/>
                  </a:cubicBezTo>
                  <a:lnTo>
                    <a:pt x="454973" y="256874"/>
                  </a:lnTo>
                  <a:cubicBezTo>
                    <a:pt x="449951" y="256874"/>
                    <a:pt x="444929" y="252997"/>
                    <a:pt x="444929" y="246535"/>
                  </a:cubicBezTo>
                  <a:cubicBezTo>
                    <a:pt x="444929" y="240072"/>
                    <a:pt x="449951" y="236195"/>
                    <a:pt x="454973" y="236195"/>
                  </a:cubicBezTo>
                  <a:close/>
                  <a:moveTo>
                    <a:pt x="1340527" y="0"/>
                  </a:moveTo>
                  <a:lnTo>
                    <a:pt x="1536524" y="0"/>
                  </a:lnTo>
                  <a:cubicBezTo>
                    <a:pt x="1542766" y="0"/>
                    <a:pt x="1547760" y="3877"/>
                    <a:pt x="1547760" y="10340"/>
                  </a:cubicBezTo>
                  <a:cubicBezTo>
                    <a:pt x="1547760" y="16802"/>
                    <a:pt x="1542766" y="20679"/>
                    <a:pt x="1536524" y="20679"/>
                  </a:cubicBezTo>
                  <a:lnTo>
                    <a:pt x="1340527" y="20679"/>
                  </a:lnTo>
                  <a:cubicBezTo>
                    <a:pt x="1334285" y="20679"/>
                    <a:pt x="1329291" y="16802"/>
                    <a:pt x="1329291" y="10340"/>
                  </a:cubicBezTo>
                  <a:cubicBezTo>
                    <a:pt x="1329291" y="3877"/>
                    <a:pt x="1334285" y="0"/>
                    <a:pt x="1340527" y="0"/>
                  </a:cubicBezTo>
                  <a:close/>
                  <a:moveTo>
                    <a:pt x="10044" y="0"/>
                  </a:moveTo>
                  <a:lnTo>
                    <a:pt x="209673" y="0"/>
                  </a:lnTo>
                  <a:cubicBezTo>
                    <a:pt x="214695" y="0"/>
                    <a:pt x="218461" y="3877"/>
                    <a:pt x="218461" y="10340"/>
                  </a:cubicBezTo>
                  <a:cubicBezTo>
                    <a:pt x="218461" y="16802"/>
                    <a:pt x="214695" y="20679"/>
                    <a:pt x="209673" y="20679"/>
                  </a:cubicBezTo>
                  <a:lnTo>
                    <a:pt x="10044" y="20679"/>
                  </a:lnTo>
                  <a:cubicBezTo>
                    <a:pt x="5022" y="20679"/>
                    <a:pt x="0" y="16802"/>
                    <a:pt x="0" y="10340"/>
                  </a:cubicBezTo>
                  <a:cubicBezTo>
                    <a:pt x="0" y="3877"/>
                    <a:pt x="5022" y="0"/>
                    <a:pt x="10044" y="0"/>
                  </a:cubicBezTo>
                  <a:close/>
                </a:path>
              </a:pathLst>
            </a:custGeom>
            <a:solidFill>
              <a:srgbClr val="5FA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4F1EC83-C1B6-1C4E-AEDE-C16E8D14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7678" y="7890812"/>
              <a:ext cx="185514" cy="822695"/>
            </a:xfrm>
            <a:custGeom>
              <a:avLst/>
              <a:gdLst>
                <a:gd name="connsiteX0" fmla="*/ 0 w 185514"/>
                <a:gd name="connsiteY0" fmla="*/ 637181 h 822695"/>
                <a:gd name="connsiteX1" fmla="*/ 185514 w 185514"/>
                <a:gd name="connsiteY1" fmla="*/ 637181 h 822695"/>
                <a:gd name="connsiteX2" fmla="*/ 185514 w 185514"/>
                <a:gd name="connsiteY2" fmla="*/ 822695 h 822695"/>
                <a:gd name="connsiteX3" fmla="*/ 0 w 185514"/>
                <a:gd name="connsiteY3" fmla="*/ 822695 h 822695"/>
                <a:gd name="connsiteX4" fmla="*/ 0 w 185514"/>
                <a:gd name="connsiteY4" fmla="*/ 0 h 822695"/>
                <a:gd name="connsiteX5" fmla="*/ 185514 w 185514"/>
                <a:gd name="connsiteY5" fmla="*/ 0 h 822695"/>
                <a:gd name="connsiteX6" fmla="*/ 185514 w 185514"/>
                <a:gd name="connsiteY6" fmla="*/ 185514 h 822695"/>
                <a:gd name="connsiteX7" fmla="*/ 0 w 185514"/>
                <a:gd name="connsiteY7" fmla="*/ 185514 h 82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514" h="822695">
                  <a:moveTo>
                    <a:pt x="0" y="637181"/>
                  </a:moveTo>
                  <a:lnTo>
                    <a:pt x="185514" y="637181"/>
                  </a:lnTo>
                  <a:lnTo>
                    <a:pt x="185514" y="822695"/>
                  </a:lnTo>
                  <a:lnTo>
                    <a:pt x="0" y="822695"/>
                  </a:lnTo>
                  <a:close/>
                  <a:moveTo>
                    <a:pt x="0" y="0"/>
                  </a:moveTo>
                  <a:lnTo>
                    <a:pt x="185514" y="0"/>
                  </a:lnTo>
                  <a:lnTo>
                    <a:pt x="185514" y="185514"/>
                  </a:lnTo>
                  <a:lnTo>
                    <a:pt x="0" y="185514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4654D3A-09E5-7340-B12A-B4F6E8473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7678" y="8209401"/>
              <a:ext cx="185514" cy="822694"/>
            </a:xfrm>
            <a:custGeom>
              <a:avLst/>
              <a:gdLst>
                <a:gd name="connsiteX0" fmla="*/ 0 w 185514"/>
                <a:gd name="connsiteY0" fmla="*/ 637180 h 822694"/>
                <a:gd name="connsiteX1" fmla="*/ 185514 w 185514"/>
                <a:gd name="connsiteY1" fmla="*/ 637180 h 822694"/>
                <a:gd name="connsiteX2" fmla="*/ 185514 w 185514"/>
                <a:gd name="connsiteY2" fmla="*/ 822694 h 822694"/>
                <a:gd name="connsiteX3" fmla="*/ 0 w 185514"/>
                <a:gd name="connsiteY3" fmla="*/ 822694 h 822694"/>
                <a:gd name="connsiteX4" fmla="*/ 0 w 185514"/>
                <a:gd name="connsiteY4" fmla="*/ 0 h 822694"/>
                <a:gd name="connsiteX5" fmla="*/ 185514 w 185514"/>
                <a:gd name="connsiteY5" fmla="*/ 0 h 822694"/>
                <a:gd name="connsiteX6" fmla="*/ 185514 w 185514"/>
                <a:gd name="connsiteY6" fmla="*/ 185514 h 822694"/>
                <a:gd name="connsiteX7" fmla="*/ 0 w 185514"/>
                <a:gd name="connsiteY7" fmla="*/ 185514 h 82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514" h="822694">
                  <a:moveTo>
                    <a:pt x="0" y="637180"/>
                  </a:moveTo>
                  <a:lnTo>
                    <a:pt x="185514" y="637180"/>
                  </a:lnTo>
                  <a:lnTo>
                    <a:pt x="185514" y="822694"/>
                  </a:lnTo>
                  <a:lnTo>
                    <a:pt x="0" y="822694"/>
                  </a:lnTo>
                  <a:close/>
                  <a:moveTo>
                    <a:pt x="0" y="0"/>
                  </a:moveTo>
                  <a:lnTo>
                    <a:pt x="185514" y="0"/>
                  </a:lnTo>
                  <a:lnTo>
                    <a:pt x="185514" y="185514"/>
                  </a:lnTo>
                  <a:lnTo>
                    <a:pt x="0" y="185514"/>
                  </a:lnTo>
                  <a:close/>
                </a:path>
              </a:pathLst>
            </a:custGeom>
            <a:solidFill>
              <a:srgbClr val="FE57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3D2F2C6-B5F5-F240-A31A-6DEDA1FF6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1620" y="7819405"/>
              <a:ext cx="240430" cy="1163254"/>
            </a:xfrm>
            <a:custGeom>
              <a:avLst/>
              <a:gdLst>
                <a:gd name="connsiteX0" fmla="*/ 225324 w 240430"/>
                <a:gd name="connsiteY0" fmla="*/ 961260 h 1163254"/>
                <a:gd name="connsiteX1" fmla="*/ 240430 w 240430"/>
                <a:gd name="connsiteY1" fmla="*/ 976223 h 1163254"/>
                <a:gd name="connsiteX2" fmla="*/ 50350 w 240430"/>
                <a:gd name="connsiteY2" fmla="*/ 1163254 h 1163254"/>
                <a:gd name="connsiteX3" fmla="*/ 0 w 240430"/>
                <a:gd name="connsiteY3" fmla="*/ 1090935 h 1163254"/>
                <a:gd name="connsiteX4" fmla="*/ 17622 w 240430"/>
                <a:gd name="connsiteY4" fmla="*/ 1078466 h 1163254"/>
                <a:gd name="connsiteX5" fmla="*/ 54128 w 240430"/>
                <a:gd name="connsiteY5" fmla="*/ 1132082 h 1163254"/>
                <a:gd name="connsiteX6" fmla="*/ 225324 w 240430"/>
                <a:gd name="connsiteY6" fmla="*/ 637180 h 1163254"/>
                <a:gd name="connsiteX7" fmla="*/ 240430 w 240430"/>
                <a:gd name="connsiteY7" fmla="*/ 652051 h 1163254"/>
                <a:gd name="connsiteX8" fmla="*/ 50350 w 240430"/>
                <a:gd name="connsiteY8" fmla="*/ 839178 h 1163254"/>
                <a:gd name="connsiteX9" fmla="*/ 0 w 240430"/>
                <a:gd name="connsiteY9" fmla="*/ 766062 h 1163254"/>
                <a:gd name="connsiteX10" fmla="*/ 17622 w 240430"/>
                <a:gd name="connsiteY10" fmla="*/ 754909 h 1163254"/>
                <a:gd name="connsiteX11" fmla="*/ 54128 w 240430"/>
                <a:gd name="connsiteY11" fmla="*/ 806957 h 1163254"/>
                <a:gd name="connsiteX12" fmla="*/ 225324 w 240430"/>
                <a:gd name="connsiteY12" fmla="*/ 318589 h 1163254"/>
                <a:gd name="connsiteX13" fmla="*/ 240430 w 240430"/>
                <a:gd name="connsiteY13" fmla="*/ 332304 h 1163254"/>
                <a:gd name="connsiteX14" fmla="*/ 50350 w 240430"/>
                <a:gd name="connsiteY14" fmla="*/ 520579 h 1163254"/>
                <a:gd name="connsiteX15" fmla="*/ 0 w 240430"/>
                <a:gd name="connsiteY15" fmla="*/ 448261 h 1163254"/>
                <a:gd name="connsiteX16" fmla="*/ 17622 w 240430"/>
                <a:gd name="connsiteY16" fmla="*/ 435793 h 1163254"/>
                <a:gd name="connsiteX17" fmla="*/ 54128 w 240430"/>
                <a:gd name="connsiteY17" fmla="*/ 488161 h 1163254"/>
                <a:gd name="connsiteX18" fmla="*/ 225324 w 240430"/>
                <a:gd name="connsiteY18" fmla="*/ 0 h 1163254"/>
                <a:gd name="connsiteX19" fmla="*/ 240430 w 240430"/>
                <a:gd name="connsiteY19" fmla="*/ 14962 h 1163254"/>
                <a:gd name="connsiteX20" fmla="*/ 50350 w 240430"/>
                <a:gd name="connsiteY20" fmla="*/ 201990 h 1163254"/>
                <a:gd name="connsiteX21" fmla="*/ 0 w 240430"/>
                <a:gd name="connsiteY21" fmla="*/ 129672 h 1163254"/>
                <a:gd name="connsiteX22" fmla="*/ 17622 w 240430"/>
                <a:gd name="connsiteY22" fmla="*/ 118451 h 1163254"/>
                <a:gd name="connsiteX23" fmla="*/ 54128 w 240430"/>
                <a:gd name="connsiteY23" fmla="*/ 170819 h 116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0430" h="1163254">
                  <a:moveTo>
                    <a:pt x="225324" y="961260"/>
                  </a:moveTo>
                  <a:lnTo>
                    <a:pt x="240430" y="976223"/>
                  </a:lnTo>
                  <a:lnTo>
                    <a:pt x="50350" y="1163254"/>
                  </a:lnTo>
                  <a:lnTo>
                    <a:pt x="0" y="1090935"/>
                  </a:lnTo>
                  <a:lnTo>
                    <a:pt x="17622" y="1078466"/>
                  </a:lnTo>
                  <a:lnTo>
                    <a:pt x="54128" y="1132082"/>
                  </a:lnTo>
                  <a:close/>
                  <a:moveTo>
                    <a:pt x="225324" y="637180"/>
                  </a:moveTo>
                  <a:lnTo>
                    <a:pt x="240430" y="652051"/>
                  </a:lnTo>
                  <a:lnTo>
                    <a:pt x="50350" y="839178"/>
                  </a:lnTo>
                  <a:lnTo>
                    <a:pt x="0" y="766062"/>
                  </a:lnTo>
                  <a:lnTo>
                    <a:pt x="17622" y="754909"/>
                  </a:lnTo>
                  <a:lnTo>
                    <a:pt x="54128" y="806957"/>
                  </a:lnTo>
                  <a:close/>
                  <a:moveTo>
                    <a:pt x="225324" y="318589"/>
                  </a:moveTo>
                  <a:lnTo>
                    <a:pt x="240430" y="332304"/>
                  </a:lnTo>
                  <a:lnTo>
                    <a:pt x="50350" y="520579"/>
                  </a:lnTo>
                  <a:lnTo>
                    <a:pt x="0" y="448261"/>
                  </a:lnTo>
                  <a:lnTo>
                    <a:pt x="17622" y="435793"/>
                  </a:lnTo>
                  <a:lnTo>
                    <a:pt x="54128" y="488161"/>
                  </a:lnTo>
                  <a:close/>
                  <a:moveTo>
                    <a:pt x="225324" y="0"/>
                  </a:moveTo>
                  <a:lnTo>
                    <a:pt x="240430" y="14962"/>
                  </a:lnTo>
                  <a:lnTo>
                    <a:pt x="50350" y="201990"/>
                  </a:lnTo>
                  <a:lnTo>
                    <a:pt x="0" y="129672"/>
                  </a:lnTo>
                  <a:lnTo>
                    <a:pt x="17622" y="118451"/>
                  </a:lnTo>
                  <a:lnTo>
                    <a:pt x="54128" y="170819"/>
                  </a:lnTo>
                  <a:close/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57">
              <a:extLst>
                <a:ext uri="{FF2B5EF4-FFF2-40B4-BE49-F238E27FC236}">
                  <a16:creationId xmlns:a16="http://schemas.microsoft.com/office/drawing/2014/main" id="{469DAABD-0DEA-5D41-85CE-6FDBF6453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6268" y="6303353"/>
              <a:ext cx="2345486" cy="439434"/>
            </a:xfrm>
            <a:custGeom>
              <a:avLst/>
              <a:gdLst>
                <a:gd name="T0" fmla="*/ 9 w 1881"/>
                <a:gd name="T1" fmla="*/ 351 h 352"/>
                <a:gd name="T2" fmla="*/ 9 w 1881"/>
                <a:gd name="T3" fmla="*/ 351 h 352"/>
                <a:gd name="T4" fmla="*/ 2 w 1881"/>
                <a:gd name="T5" fmla="*/ 348 h 352"/>
                <a:gd name="T6" fmla="*/ 2 w 1881"/>
                <a:gd name="T7" fmla="*/ 348 h 352"/>
                <a:gd name="T8" fmla="*/ 5 w 1881"/>
                <a:gd name="T9" fmla="*/ 336 h 352"/>
                <a:gd name="T10" fmla="*/ 175 w 1881"/>
                <a:gd name="T11" fmla="*/ 223 h 352"/>
                <a:gd name="T12" fmla="*/ 175 w 1881"/>
                <a:gd name="T13" fmla="*/ 223 h 352"/>
                <a:gd name="T14" fmla="*/ 180 w 1881"/>
                <a:gd name="T15" fmla="*/ 222 h 352"/>
                <a:gd name="T16" fmla="*/ 599 w 1881"/>
                <a:gd name="T17" fmla="*/ 289 h 352"/>
                <a:gd name="T18" fmla="*/ 1051 w 1881"/>
                <a:gd name="T19" fmla="*/ 1 h 352"/>
                <a:gd name="T20" fmla="*/ 1051 w 1881"/>
                <a:gd name="T21" fmla="*/ 1 h 352"/>
                <a:gd name="T22" fmla="*/ 1058 w 1881"/>
                <a:gd name="T23" fmla="*/ 0 h 352"/>
                <a:gd name="T24" fmla="*/ 1612 w 1881"/>
                <a:gd name="T25" fmla="*/ 158 h 352"/>
                <a:gd name="T26" fmla="*/ 1867 w 1881"/>
                <a:gd name="T27" fmla="*/ 21 h 352"/>
                <a:gd name="T28" fmla="*/ 1867 w 1881"/>
                <a:gd name="T29" fmla="*/ 21 h 352"/>
                <a:gd name="T30" fmla="*/ 1878 w 1881"/>
                <a:gd name="T31" fmla="*/ 25 h 352"/>
                <a:gd name="T32" fmla="*/ 1878 w 1881"/>
                <a:gd name="T33" fmla="*/ 25 h 352"/>
                <a:gd name="T34" fmla="*/ 1874 w 1881"/>
                <a:gd name="T35" fmla="*/ 36 h 352"/>
                <a:gd name="T36" fmla="*/ 1616 w 1881"/>
                <a:gd name="T37" fmla="*/ 174 h 352"/>
                <a:gd name="T38" fmla="*/ 1616 w 1881"/>
                <a:gd name="T39" fmla="*/ 174 h 352"/>
                <a:gd name="T40" fmla="*/ 1610 w 1881"/>
                <a:gd name="T41" fmla="*/ 175 h 352"/>
                <a:gd name="T42" fmla="*/ 1057 w 1881"/>
                <a:gd name="T43" fmla="*/ 17 h 352"/>
                <a:gd name="T44" fmla="*/ 605 w 1881"/>
                <a:gd name="T45" fmla="*/ 305 h 352"/>
                <a:gd name="T46" fmla="*/ 605 w 1881"/>
                <a:gd name="T47" fmla="*/ 305 h 352"/>
                <a:gd name="T48" fmla="*/ 599 w 1881"/>
                <a:gd name="T49" fmla="*/ 306 h 352"/>
                <a:gd name="T50" fmla="*/ 181 w 1881"/>
                <a:gd name="T51" fmla="*/ 239 h 352"/>
                <a:gd name="T52" fmla="*/ 14 w 1881"/>
                <a:gd name="T53" fmla="*/ 350 h 352"/>
                <a:gd name="T54" fmla="*/ 14 w 1881"/>
                <a:gd name="T55" fmla="*/ 350 h 352"/>
                <a:gd name="T56" fmla="*/ 9 w 1881"/>
                <a:gd name="T57" fmla="*/ 35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81" h="352">
                  <a:moveTo>
                    <a:pt x="9" y="351"/>
                  </a:moveTo>
                  <a:lnTo>
                    <a:pt x="9" y="351"/>
                  </a:lnTo>
                  <a:cubicBezTo>
                    <a:pt x="7" y="351"/>
                    <a:pt x="4" y="350"/>
                    <a:pt x="2" y="348"/>
                  </a:cubicBezTo>
                  <a:lnTo>
                    <a:pt x="2" y="348"/>
                  </a:lnTo>
                  <a:cubicBezTo>
                    <a:pt x="0" y="344"/>
                    <a:pt x="1" y="338"/>
                    <a:pt x="5" y="336"/>
                  </a:cubicBezTo>
                  <a:lnTo>
                    <a:pt x="175" y="223"/>
                  </a:lnTo>
                  <a:lnTo>
                    <a:pt x="175" y="223"/>
                  </a:lnTo>
                  <a:cubicBezTo>
                    <a:pt x="176" y="222"/>
                    <a:pt x="179" y="222"/>
                    <a:pt x="180" y="222"/>
                  </a:cubicBezTo>
                  <a:lnTo>
                    <a:pt x="599" y="289"/>
                  </a:lnTo>
                  <a:lnTo>
                    <a:pt x="1051" y="1"/>
                  </a:lnTo>
                  <a:lnTo>
                    <a:pt x="1051" y="1"/>
                  </a:lnTo>
                  <a:cubicBezTo>
                    <a:pt x="1053" y="0"/>
                    <a:pt x="1056" y="0"/>
                    <a:pt x="1058" y="0"/>
                  </a:cubicBezTo>
                  <a:lnTo>
                    <a:pt x="1612" y="158"/>
                  </a:lnTo>
                  <a:lnTo>
                    <a:pt x="1867" y="21"/>
                  </a:lnTo>
                  <a:lnTo>
                    <a:pt x="1867" y="21"/>
                  </a:lnTo>
                  <a:cubicBezTo>
                    <a:pt x="1871" y="19"/>
                    <a:pt x="1876" y="21"/>
                    <a:pt x="1878" y="25"/>
                  </a:cubicBezTo>
                  <a:lnTo>
                    <a:pt x="1878" y="25"/>
                  </a:lnTo>
                  <a:cubicBezTo>
                    <a:pt x="1880" y="28"/>
                    <a:pt x="1878" y="33"/>
                    <a:pt x="1874" y="36"/>
                  </a:cubicBezTo>
                  <a:lnTo>
                    <a:pt x="1616" y="174"/>
                  </a:lnTo>
                  <a:lnTo>
                    <a:pt x="1616" y="174"/>
                  </a:lnTo>
                  <a:cubicBezTo>
                    <a:pt x="1615" y="175"/>
                    <a:pt x="1612" y="175"/>
                    <a:pt x="1610" y="175"/>
                  </a:cubicBezTo>
                  <a:lnTo>
                    <a:pt x="1057" y="17"/>
                  </a:lnTo>
                  <a:lnTo>
                    <a:pt x="605" y="305"/>
                  </a:lnTo>
                  <a:lnTo>
                    <a:pt x="605" y="305"/>
                  </a:lnTo>
                  <a:cubicBezTo>
                    <a:pt x="603" y="306"/>
                    <a:pt x="601" y="306"/>
                    <a:pt x="599" y="306"/>
                  </a:cubicBezTo>
                  <a:lnTo>
                    <a:pt x="181" y="239"/>
                  </a:lnTo>
                  <a:lnTo>
                    <a:pt x="14" y="350"/>
                  </a:lnTo>
                  <a:lnTo>
                    <a:pt x="14" y="350"/>
                  </a:lnTo>
                  <a:cubicBezTo>
                    <a:pt x="13" y="351"/>
                    <a:pt x="11" y="351"/>
                    <a:pt x="9" y="351"/>
                  </a:cubicBezTo>
                </a:path>
              </a:pathLst>
            </a:custGeom>
            <a:solidFill>
              <a:srgbClr val="0847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1EF8086C-D420-7444-AEB8-A3A7B34D5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7535" y="6270395"/>
              <a:ext cx="1866368" cy="443715"/>
            </a:xfrm>
            <a:custGeom>
              <a:avLst/>
              <a:gdLst>
                <a:gd name="connsiteX0" fmla="*/ 562410 w 1866368"/>
                <a:gd name="connsiteY0" fmla="*/ 362533 h 443715"/>
                <a:gd name="connsiteX1" fmla="*/ 602994 w 1866368"/>
                <a:gd name="connsiteY1" fmla="*/ 402518 h 443715"/>
                <a:gd name="connsiteX2" fmla="*/ 562410 w 1866368"/>
                <a:gd name="connsiteY2" fmla="*/ 443715 h 443715"/>
                <a:gd name="connsiteX3" fmla="*/ 521828 w 1866368"/>
                <a:gd name="connsiteY3" fmla="*/ 402518 h 443715"/>
                <a:gd name="connsiteX4" fmla="*/ 562410 w 1866368"/>
                <a:gd name="connsiteY4" fmla="*/ 362533 h 443715"/>
                <a:gd name="connsiteX5" fmla="*/ 39984 w 1866368"/>
                <a:gd name="connsiteY5" fmla="*/ 274647 h 443715"/>
                <a:gd name="connsiteX6" fmla="*/ 81180 w 1866368"/>
                <a:gd name="connsiteY6" fmla="*/ 317954 h 443715"/>
                <a:gd name="connsiteX7" fmla="*/ 39984 w 1866368"/>
                <a:gd name="connsiteY7" fmla="*/ 361262 h 443715"/>
                <a:gd name="connsiteX8" fmla="*/ 0 w 1866368"/>
                <a:gd name="connsiteY8" fmla="*/ 317954 h 443715"/>
                <a:gd name="connsiteX9" fmla="*/ 39984 w 1866368"/>
                <a:gd name="connsiteY9" fmla="*/ 274647 h 443715"/>
                <a:gd name="connsiteX10" fmla="*/ 1827014 w 1866368"/>
                <a:gd name="connsiteY10" fmla="*/ 203240 h 443715"/>
                <a:gd name="connsiteX11" fmla="*/ 1866368 w 1866368"/>
                <a:gd name="connsiteY11" fmla="*/ 243822 h 443715"/>
                <a:gd name="connsiteX12" fmla="*/ 1827014 w 1866368"/>
                <a:gd name="connsiteY12" fmla="*/ 284405 h 443715"/>
                <a:gd name="connsiteX13" fmla="*/ 1785202 w 1866368"/>
                <a:gd name="connsiteY13" fmla="*/ 243822 h 443715"/>
                <a:gd name="connsiteX14" fmla="*/ 1827014 w 1866368"/>
                <a:gd name="connsiteY14" fmla="*/ 203240 h 443715"/>
                <a:gd name="connsiteX15" fmla="*/ 1134290 w 1866368"/>
                <a:gd name="connsiteY15" fmla="*/ 0 h 443715"/>
                <a:gd name="connsiteX16" fmla="*/ 1174276 w 1866368"/>
                <a:gd name="connsiteY16" fmla="*/ 43307 h 443715"/>
                <a:gd name="connsiteX17" fmla="*/ 1134290 w 1866368"/>
                <a:gd name="connsiteY17" fmla="*/ 86614 h 443715"/>
                <a:gd name="connsiteX18" fmla="*/ 1093092 w 1866368"/>
                <a:gd name="connsiteY18" fmla="*/ 43307 h 443715"/>
                <a:gd name="connsiteX19" fmla="*/ 1134290 w 1866368"/>
                <a:gd name="connsiteY19" fmla="*/ 0 h 44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6368" h="443715">
                  <a:moveTo>
                    <a:pt x="562410" y="362533"/>
                  </a:moveTo>
                  <a:cubicBezTo>
                    <a:pt x="585776" y="362533"/>
                    <a:pt x="602994" y="380708"/>
                    <a:pt x="602994" y="402518"/>
                  </a:cubicBezTo>
                  <a:cubicBezTo>
                    <a:pt x="602994" y="425540"/>
                    <a:pt x="585776" y="443715"/>
                    <a:pt x="562410" y="443715"/>
                  </a:cubicBezTo>
                  <a:cubicBezTo>
                    <a:pt x="540274" y="443715"/>
                    <a:pt x="521828" y="425540"/>
                    <a:pt x="521828" y="402518"/>
                  </a:cubicBezTo>
                  <a:cubicBezTo>
                    <a:pt x="521828" y="380708"/>
                    <a:pt x="540274" y="362533"/>
                    <a:pt x="562410" y="362533"/>
                  </a:cubicBezTo>
                  <a:close/>
                  <a:moveTo>
                    <a:pt x="39984" y="274647"/>
                  </a:moveTo>
                  <a:cubicBezTo>
                    <a:pt x="61794" y="274647"/>
                    <a:pt x="81180" y="295027"/>
                    <a:pt x="81180" y="317954"/>
                  </a:cubicBezTo>
                  <a:cubicBezTo>
                    <a:pt x="81180" y="340882"/>
                    <a:pt x="61794" y="361262"/>
                    <a:pt x="39984" y="361262"/>
                  </a:cubicBezTo>
                  <a:cubicBezTo>
                    <a:pt x="18174" y="361262"/>
                    <a:pt x="0" y="340882"/>
                    <a:pt x="0" y="317954"/>
                  </a:cubicBezTo>
                  <a:cubicBezTo>
                    <a:pt x="0" y="295027"/>
                    <a:pt x="18174" y="274647"/>
                    <a:pt x="39984" y="274647"/>
                  </a:cubicBezTo>
                  <a:close/>
                  <a:moveTo>
                    <a:pt x="1827014" y="203240"/>
                  </a:moveTo>
                  <a:cubicBezTo>
                    <a:pt x="1849150" y="203240"/>
                    <a:pt x="1866368" y="221686"/>
                    <a:pt x="1866368" y="243822"/>
                  </a:cubicBezTo>
                  <a:cubicBezTo>
                    <a:pt x="1866368" y="267188"/>
                    <a:pt x="1849150" y="284405"/>
                    <a:pt x="1827014" y="284405"/>
                  </a:cubicBezTo>
                  <a:cubicBezTo>
                    <a:pt x="1802418" y="284405"/>
                    <a:pt x="1785202" y="267188"/>
                    <a:pt x="1785202" y="243822"/>
                  </a:cubicBezTo>
                  <a:cubicBezTo>
                    <a:pt x="1785202" y="221686"/>
                    <a:pt x="1802418" y="203240"/>
                    <a:pt x="1827014" y="203240"/>
                  </a:cubicBezTo>
                  <a:close/>
                  <a:moveTo>
                    <a:pt x="1134290" y="0"/>
                  </a:moveTo>
                  <a:cubicBezTo>
                    <a:pt x="1156100" y="0"/>
                    <a:pt x="1174276" y="20380"/>
                    <a:pt x="1174276" y="43307"/>
                  </a:cubicBezTo>
                  <a:cubicBezTo>
                    <a:pt x="1174276" y="66234"/>
                    <a:pt x="1156100" y="86614"/>
                    <a:pt x="1134290" y="86614"/>
                  </a:cubicBezTo>
                  <a:cubicBezTo>
                    <a:pt x="1111268" y="86614"/>
                    <a:pt x="1093092" y="66234"/>
                    <a:pt x="1093092" y="43307"/>
                  </a:cubicBezTo>
                  <a:cubicBezTo>
                    <a:pt x="1093092" y="20380"/>
                    <a:pt x="1111268" y="0"/>
                    <a:pt x="1134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62">
              <a:extLst>
                <a:ext uri="{FF2B5EF4-FFF2-40B4-BE49-F238E27FC236}">
                  <a16:creationId xmlns:a16="http://schemas.microsoft.com/office/drawing/2014/main" id="{D304238D-B995-D644-BE1D-6C06FF11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1918" y="9714466"/>
              <a:ext cx="164788" cy="302114"/>
            </a:xfrm>
            <a:custGeom>
              <a:avLst/>
              <a:gdLst>
                <a:gd name="T0" fmla="*/ 16 w 133"/>
                <a:gd name="T1" fmla="*/ 239 h 243"/>
                <a:gd name="T2" fmla="*/ 38 w 133"/>
                <a:gd name="T3" fmla="*/ 234 h 243"/>
                <a:gd name="T4" fmla="*/ 38 w 133"/>
                <a:gd name="T5" fmla="*/ 234 h 243"/>
                <a:gd name="T6" fmla="*/ 100 w 133"/>
                <a:gd name="T7" fmla="*/ 217 h 243"/>
                <a:gd name="T8" fmla="*/ 100 w 133"/>
                <a:gd name="T9" fmla="*/ 217 h 243"/>
                <a:gd name="T10" fmla="*/ 96 w 133"/>
                <a:gd name="T11" fmla="*/ 95 h 243"/>
                <a:gd name="T12" fmla="*/ 96 w 133"/>
                <a:gd name="T13" fmla="*/ 95 h 243"/>
                <a:gd name="T14" fmla="*/ 111 w 133"/>
                <a:gd name="T15" fmla="*/ 0 h 243"/>
                <a:gd name="T16" fmla="*/ 64 w 133"/>
                <a:gd name="T17" fmla="*/ 74 h 243"/>
                <a:gd name="T18" fmla="*/ 52 w 133"/>
                <a:gd name="T19" fmla="*/ 134 h 243"/>
                <a:gd name="T20" fmla="*/ 0 w 133"/>
                <a:gd name="T21" fmla="*/ 157 h 243"/>
                <a:gd name="T22" fmla="*/ 16 w 133"/>
                <a:gd name="T23" fmla="*/ 2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243">
                  <a:moveTo>
                    <a:pt x="16" y="239"/>
                  </a:moveTo>
                  <a:lnTo>
                    <a:pt x="38" y="234"/>
                  </a:lnTo>
                  <a:lnTo>
                    <a:pt x="38" y="234"/>
                  </a:lnTo>
                  <a:cubicBezTo>
                    <a:pt x="38" y="234"/>
                    <a:pt x="89" y="242"/>
                    <a:pt x="100" y="217"/>
                  </a:cubicBezTo>
                  <a:lnTo>
                    <a:pt x="100" y="217"/>
                  </a:lnTo>
                  <a:cubicBezTo>
                    <a:pt x="107" y="200"/>
                    <a:pt x="96" y="95"/>
                    <a:pt x="96" y="95"/>
                  </a:cubicBezTo>
                  <a:lnTo>
                    <a:pt x="96" y="95"/>
                  </a:lnTo>
                  <a:cubicBezTo>
                    <a:pt x="96" y="95"/>
                    <a:pt x="132" y="34"/>
                    <a:pt x="111" y="0"/>
                  </a:cubicBezTo>
                  <a:lnTo>
                    <a:pt x="64" y="74"/>
                  </a:lnTo>
                  <a:lnTo>
                    <a:pt x="52" y="134"/>
                  </a:lnTo>
                  <a:lnTo>
                    <a:pt x="0" y="157"/>
                  </a:lnTo>
                  <a:lnTo>
                    <a:pt x="16" y="239"/>
                  </a:lnTo>
                </a:path>
              </a:pathLst>
            </a:custGeom>
            <a:solidFill>
              <a:srgbClr val="EF9B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D0B3FB85-CD47-4F4E-8DFA-075132385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4037" y="9884747"/>
              <a:ext cx="906333" cy="302110"/>
            </a:xfrm>
            <a:custGeom>
              <a:avLst/>
              <a:gdLst>
                <a:gd name="T0" fmla="*/ 112 w 727"/>
                <a:gd name="T1" fmla="*/ 66 h 244"/>
                <a:gd name="T2" fmla="*/ 421 w 727"/>
                <a:gd name="T3" fmla="*/ 68 h 244"/>
                <a:gd name="T4" fmla="*/ 708 w 727"/>
                <a:gd name="T5" fmla="*/ 0 h 244"/>
                <a:gd name="T6" fmla="*/ 726 w 727"/>
                <a:gd name="T7" fmla="*/ 122 h 244"/>
                <a:gd name="T8" fmla="*/ 454 w 727"/>
                <a:gd name="T9" fmla="*/ 201 h 244"/>
                <a:gd name="T10" fmla="*/ 115 w 727"/>
                <a:gd name="T11" fmla="*/ 240 h 244"/>
                <a:gd name="T12" fmla="*/ 115 w 727"/>
                <a:gd name="T13" fmla="*/ 240 h 244"/>
                <a:gd name="T14" fmla="*/ 54 w 727"/>
                <a:gd name="T15" fmla="*/ 228 h 244"/>
                <a:gd name="T16" fmla="*/ 54 w 727"/>
                <a:gd name="T17" fmla="*/ 228 h 244"/>
                <a:gd name="T18" fmla="*/ 6 w 727"/>
                <a:gd name="T19" fmla="*/ 161 h 244"/>
                <a:gd name="T20" fmla="*/ 6 w 727"/>
                <a:gd name="T21" fmla="*/ 161 h 244"/>
                <a:gd name="T22" fmla="*/ 61 w 727"/>
                <a:gd name="T23" fmla="*/ 78 h 244"/>
                <a:gd name="T24" fmla="*/ 61 w 727"/>
                <a:gd name="T25" fmla="*/ 78 h 244"/>
                <a:gd name="T26" fmla="*/ 112 w 727"/>
                <a:gd name="T27" fmla="*/ 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7" h="244">
                  <a:moveTo>
                    <a:pt x="112" y="66"/>
                  </a:moveTo>
                  <a:lnTo>
                    <a:pt x="421" y="68"/>
                  </a:lnTo>
                  <a:lnTo>
                    <a:pt x="708" y="0"/>
                  </a:lnTo>
                  <a:lnTo>
                    <a:pt x="726" y="122"/>
                  </a:lnTo>
                  <a:lnTo>
                    <a:pt x="454" y="201"/>
                  </a:lnTo>
                  <a:lnTo>
                    <a:pt x="115" y="240"/>
                  </a:lnTo>
                  <a:lnTo>
                    <a:pt x="115" y="240"/>
                  </a:lnTo>
                  <a:cubicBezTo>
                    <a:pt x="94" y="243"/>
                    <a:pt x="72" y="239"/>
                    <a:pt x="54" y="228"/>
                  </a:cubicBezTo>
                  <a:lnTo>
                    <a:pt x="54" y="228"/>
                  </a:lnTo>
                  <a:cubicBezTo>
                    <a:pt x="33" y="217"/>
                    <a:pt x="11" y="196"/>
                    <a:pt x="6" y="161"/>
                  </a:cubicBezTo>
                  <a:lnTo>
                    <a:pt x="6" y="161"/>
                  </a:lnTo>
                  <a:cubicBezTo>
                    <a:pt x="0" y="124"/>
                    <a:pt x="37" y="91"/>
                    <a:pt x="61" y="78"/>
                  </a:cubicBezTo>
                  <a:lnTo>
                    <a:pt x="61" y="78"/>
                  </a:lnTo>
                  <a:cubicBezTo>
                    <a:pt x="76" y="70"/>
                    <a:pt x="94" y="66"/>
                    <a:pt x="112" y="66"/>
                  </a:cubicBezTo>
                </a:path>
              </a:pathLst>
            </a:custGeom>
            <a:solidFill>
              <a:srgbClr val="358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64">
              <a:extLst>
                <a:ext uri="{FF2B5EF4-FFF2-40B4-BE49-F238E27FC236}">
                  <a16:creationId xmlns:a16="http://schemas.microsoft.com/office/drawing/2014/main" id="{FFDC4869-1B09-8B49-B46B-23CC00642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6429" y="9906719"/>
              <a:ext cx="208730" cy="214223"/>
            </a:xfrm>
            <a:custGeom>
              <a:avLst/>
              <a:gdLst>
                <a:gd name="T0" fmla="*/ 84 w 169"/>
                <a:gd name="T1" fmla="*/ 173 h 174"/>
                <a:gd name="T2" fmla="*/ 0 w 169"/>
                <a:gd name="T3" fmla="*/ 106 h 174"/>
                <a:gd name="T4" fmla="*/ 84 w 169"/>
                <a:gd name="T5" fmla="*/ 0 h 174"/>
                <a:gd name="T6" fmla="*/ 168 w 169"/>
                <a:gd name="T7" fmla="*/ 68 h 174"/>
                <a:gd name="T8" fmla="*/ 84 w 169"/>
                <a:gd name="T9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4">
                  <a:moveTo>
                    <a:pt x="84" y="173"/>
                  </a:moveTo>
                  <a:lnTo>
                    <a:pt x="0" y="106"/>
                  </a:lnTo>
                  <a:lnTo>
                    <a:pt x="84" y="0"/>
                  </a:lnTo>
                  <a:lnTo>
                    <a:pt x="168" y="68"/>
                  </a:lnTo>
                  <a:lnTo>
                    <a:pt x="84" y="173"/>
                  </a:ln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65">
              <a:extLst>
                <a:ext uri="{FF2B5EF4-FFF2-40B4-BE49-F238E27FC236}">
                  <a16:creationId xmlns:a16="http://schemas.microsoft.com/office/drawing/2014/main" id="{B6D2E79A-257D-5143-83AF-2476A7E1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0661" y="11950093"/>
              <a:ext cx="236198" cy="159294"/>
            </a:xfrm>
            <a:custGeom>
              <a:avLst/>
              <a:gdLst>
                <a:gd name="T0" fmla="*/ 118 w 189"/>
                <a:gd name="T1" fmla="*/ 129 h 130"/>
                <a:gd name="T2" fmla="*/ 0 w 189"/>
                <a:gd name="T3" fmla="*/ 129 h 130"/>
                <a:gd name="T4" fmla="*/ 70 w 189"/>
                <a:gd name="T5" fmla="*/ 0 h 130"/>
                <a:gd name="T6" fmla="*/ 188 w 189"/>
                <a:gd name="T7" fmla="*/ 0 h 130"/>
                <a:gd name="T8" fmla="*/ 118 w 189"/>
                <a:gd name="T9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30">
                  <a:moveTo>
                    <a:pt x="118" y="129"/>
                  </a:moveTo>
                  <a:lnTo>
                    <a:pt x="0" y="129"/>
                  </a:lnTo>
                  <a:lnTo>
                    <a:pt x="70" y="0"/>
                  </a:lnTo>
                  <a:lnTo>
                    <a:pt x="188" y="0"/>
                  </a:lnTo>
                  <a:lnTo>
                    <a:pt x="118" y="129"/>
                  </a:ln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5B0B4F0F-5FB1-FF41-9689-EC372AC96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7700" y="12021499"/>
              <a:ext cx="417463" cy="170282"/>
            </a:xfrm>
            <a:custGeom>
              <a:avLst/>
              <a:gdLst>
                <a:gd name="T0" fmla="*/ 325 w 334"/>
                <a:gd name="T1" fmla="*/ 136 h 137"/>
                <a:gd name="T2" fmla="*/ 0 w 334"/>
                <a:gd name="T3" fmla="*/ 136 h 137"/>
                <a:gd name="T4" fmla="*/ 16 w 334"/>
                <a:gd name="T5" fmla="*/ 60 h 137"/>
                <a:gd name="T6" fmla="*/ 16 w 334"/>
                <a:gd name="T7" fmla="*/ 60 h 137"/>
                <a:gd name="T8" fmla="*/ 61 w 334"/>
                <a:gd name="T9" fmla="*/ 24 h 137"/>
                <a:gd name="T10" fmla="*/ 137 w 334"/>
                <a:gd name="T11" fmla="*/ 24 h 137"/>
                <a:gd name="T12" fmla="*/ 137 w 334"/>
                <a:gd name="T13" fmla="*/ 24 h 137"/>
                <a:gd name="T14" fmla="*/ 158 w 334"/>
                <a:gd name="T15" fmla="*/ 0 h 137"/>
                <a:gd name="T16" fmla="*/ 173 w 334"/>
                <a:gd name="T17" fmla="*/ 0 h 137"/>
                <a:gd name="T18" fmla="*/ 173 w 334"/>
                <a:gd name="T19" fmla="*/ 0 h 137"/>
                <a:gd name="T20" fmla="*/ 186 w 334"/>
                <a:gd name="T21" fmla="*/ 11 h 137"/>
                <a:gd name="T22" fmla="*/ 188 w 334"/>
                <a:gd name="T23" fmla="*/ 24 h 137"/>
                <a:gd name="T24" fmla="*/ 237 w 334"/>
                <a:gd name="T25" fmla="*/ 67 h 137"/>
                <a:gd name="T26" fmla="*/ 299 w 334"/>
                <a:gd name="T27" fmla="*/ 75 h 137"/>
                <a:gd name="T28" fmla="*/ 299 w 334"/>
                <a:gd name="T29" fmla="*/ 75 h 137"/>
                <a:gd name="T30" fmla="*/ 328 w 334"/>
                <a:gd name="T31" fmla="*/ 118 h 137"/>
                <a:gd name="T32" fmla="*/ 325 w 334"/>
                <a:gd name="T33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137">
                  <a:moveTo>
                    <a:pt x="325" y="136"/>
                  </a:moveTo>
                  <a:lnTo>
                    <a:pt x="0" y="136"/>
                  </a:lnTo>
                  <a:lnTo>
                    <a:pt x="16" y="60"/>
                  </a:lnTo>
                  <a:lnTo>
                    <a:pt x="16" y="60"/>
                  </a:lnTo>
                  <a:cubicBezTo>
                    <a:pt x="21" y="40"/>
                    <a:pt x="41" y="24"/>
                    <a:pt x="61" y="24"/>
                  </a:cubicBezTo>
                  <a:lnTo>
                    <a:pt x="137" y="24"/>
                  </a:lnTo>
                  <a:lnTo>
                    <a:pt x="137" y="24"/>
                  </a:lnTo>
                  <a:cubicBezTo>
                    <a:pt x="135" y="13"/>
                    <a:pt x="145" y="0"/>
                    <a:pt x="158" y="0"/>
                  </a:cubicBezTo>
                  <a:lnTo>
                    <a:pt x="173" y="0"/>
                  </a:lnTo>
                  <a:lnTo>
                    <a:pt x="173" y="0"/>
                  </a:lnTo>
                  <a:cubicBezTo>
                    <a:pt x="179" y="0"/>
                    <a:pt x="185" y="5"/>
                    <a:pt x="186" y="11"/>
                  </a:cubicBezTo>
                  <a:lnTo>
                    <a:pt x="188" y="24"/>
                  </a:lnTo>
                  <a:lnTo>
                    <a:pt x="237" y="67"/>
                  </a:lnTo>
                  <a:lnTo>
                    <a:pt x="299" y="75"/>
                  </a:lnTo>
                  <a:lnTo>
                    <a:pt x="299" y="75"/>
                  </a:lnTo>
                  <a:cubicBezTo>
                    <a:pt x="321" y="77"/>
                    <a:pt x="333" y="97"/>
                    <a:pt x="328" y="118"/>
                  </a:cubicBezTo>
                  <a:lnTo>
                    <a:pt x="325" y="136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67">
              <a:extLst>
                <a:ext uri="{FF2B5EF4-FFF2-40B4-BE49-F238E27FC236}">
                  <a16:creationId xmlns:a16="http://schemas.microsoft.com/office/drawing/2014/main" id="{AAF7A9CB-E565-084F-9C61-F7D034B98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9812" y="11950093"/>
              <a:ext cx="148307" cy="159294"/>
            </a:xfrm>
            <a:custGeom>
              <a:avLst/>
              <a:gdLst>
                <a:gd name="T0" fmla="*/ 117 w 118"/>
                <a:gd name="T1" fmla="*/ 129 h 130"/>
                <a:gd name="T2" fmla="*/ 0 w 118"/>
                <a:gd name="T3" fmla="*/ 129 h 130"/>
                <a:gd name="T4" fmla="*/ 0 w 118"/>
                <a:gd name="T5" fmla="*/ 0 h 130"/>
                <a:gd name="T6" fmla="*/ 117 w 118"/>
                <a:gd name="T7" fmla="*/ 0 h 130"/>
                <a:gd name="T8" fmla="*/ 117 w 118"/>
                <a:gd name="T9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117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29"/>
                  </a:ln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68">
              <a:extLst>
                <a:ext uri="{FF2B5EF4-FFF2-40B4-BE49-F238E27FC236}">
                  <a16:creationId xmlns:a16="http://schemas.microsoft.com/office/drawing/2014/main" id="{788DDE87-8026-B342-8A57-F1A888238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4601" y="10499958"/>
              <a:ext cx="1296332" cy="1516050"/>
            </a:xfrm>
            <a:custGeom>
              <a:avLst/>
              <a:gdLst>
                <a:gd name="T0" fmla="*/ 748 w 1040"/>
                <a:gd name="T1" fmla="*/ 0 h 1217"/>
                <a:gd name="T2" fmla="*/ 576 w 1040"/>
                <a:gd name="T3" fmla="*/ 304 h 1217"/>
                <a:gd name="T4" fmla="*/ 339 w 1040"/>
                <a:gd name="T5" fmla="*/ 714 h 1217"/>
                <a:gd name="T6" fmla="*/ 0 w 1040"/>
                <a:gd name="T7" fmla="*/ 1143 h 1217"/>
                <a:gd name="T8" fmla="*/ 0 w 1040"/>
                <a:gd name="T9" fmla="*/ 1143 h 1217"/>
                <a:gd name="T10" fmla="*/ 185 w 1040"/>
                <a:gd name="T11" fmla="*/ 1181 h 1217"/>
                <a:gd name="T12" fmla="*/ 550 w 1040"/>
                <a:gd name="T13" fmla="*/ 802 h 1217"/>
                <a:gd name="T14" fmla="*/ 1039 w 1040"/>
                <a:gd name="T15" fmla="*/ 240 h 1217"/>
                <a:gd name="T16" fmla="*/ 748 w 1040"/>
                <a:gd name="T17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1217">
                  <a:moveTo>
                    <a:pt x="748" y="0"/>
                  </a:moveTo>
                  <a:lnTo>
                    <a:pt x="576" y="304"/>
                  </a:lnTo>
                  <a:lnTo>
                    <a:pt x="339" y="714"/>
                  </a:lnTo>
                  <a:lnTo>
                    <a:pt x="0" y="1143"/>
                  </a:lnTo>
                  <a:lnTo>
                    <a:pt x="0" y="1143"/>
                  </a:lnTo>
                  <a:cubicBezTo>
                    <a:pt x="0" y="1143"/>
                    <a:pt x="33" y="1216"/>
                    <a:pt x="185" y="1181"/>
                  </a:cubicBezTo>
                  <a:lnTo>
                    <a:pt x="550" y="802"/>
                  </a:lnTo>
                  <a:lnTo>
                    <a:pt x="1039" y="240"/>
                  </a:lnTo>
                  <a:lnTo>
                    <a:pt x="748" y="0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69">
              <a:extLst>
                <a:ext uri="{FF2B5EF4-FFF2-40B4-BE49-F238E27FC236}">
                  <a16:creationId xmlns:a16="http://schemas.microsoft.com/office/drawing/2014/main" id="{CA807071-A5F2-8F45-A9F8-BCB2CA262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1362" y="10499956"/>
              <a:ext cx="856898" cy="1538022"/>
            </a:xfrm>
            <a:custGeom>
              <a:avLst/>
              <a:gdLst>
                <a:gd name="T0" fmla="*/ 281 w 690"/>
                <a:gd name="T1" fmla="*/ 0 h 1235"/>
                <a:gd name="T2" fmla="*/ 281 w 690"/>
                <a:gd name="T3" fmla="*/ 0 h 1235"/>
                <a:gd name="T4" fmla="*/ 306 w 690"/>
                <a:gd name="T5" fmla="*/ 447 h 1235"/>
                <a:gd name="T6" fmla="*/ 463 w 690"/>
                <a:gd name="T7" fmla="*/ 710 h 1235"/>
                <a:gd name="T8" fmla="*/ 306 w 690"/>
                <a:gd name="T9" fmla="*/ 1164 h 1235"/>
                <a:gd name="T10" fmla="*/ 306 w 690"/>
                <a:gd name="T11" fmla="*/ 1164 h 1235"/>
                <a:gd name="T12" fmla="*/ 481 w 690"/>
                <a:gd name="T13" fmla="*/ 1189 h 1235"/>
                <a:gd name="T14" fmla="*/ 651 w 690"/>
                <a:gd name="T15" fmla="*/ 823 h 1235"/>
                <a:gd name="T16" fmla="*/ 651 w 690"/>
                <a:gd name="T17" fmla="*/ 823 h 1235"/>
                <a:gd name="T18" fmla="*/ 671 w 690"/>
                <a:gd name="T19" fmla="*/ 619 h 1235"/>
                <a:gd name="T20" fmla="*/ 572 w 690"/>
                <a:gd name="T21" fmla="*/ 240 h 1235"/>
                <a:gd name="T22" fmla="*/ 281 w 690"/>
                <a:gd name="T23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0" h="1235">
                  <a:moveTo>
                    <a:pt x="281" y="0"/>
                  </a:moveTo>
                  <a:lnTo>
                    <a:pt x="281" y="0"/>
                  </a:lnTo>
                  <a:cubicBezTo>
                    <a:pt x="281" y="0"/>
                    <a:pt x="0" y="266"/>
                    <a:pt x="306" y="447"/>
                  </a:cubicBezTo>
                  <a:lnTo>
                    <a:pt x="463" y="710"/>
                  </a:lnTo>
                  <a:lnTo>
                    <a:pt x="306" y="1164"/>
                  </a:lnTo>
                  <a:lnTo>
                    <a:pt x="306" y="1164"/>
                  </a:lnTo>
                  <a:cubicBezTo>
                    <a:pt x="306" y="1164"/>
                    <a:pt x="369" y="1234"/>
                    <a:pt x="481" y="1189"/>
                  </a:cubicBezTo>
                  <a:lnTo>
                    <a:pt x="651" y="823"/>
                  </a:lnTo>
                  <a:lnTo>
                    <a:pt x="651" y="823"/>
                  </a:lnTo>
                  <a:cubicBezTo>
                    <a:pt x="682" y="760"/>
                    <a:pt x="689" y="687"/>
                    <a:pt x="671" y="619"/>
                  </a:cubicBezTo>
                  <a:lnTo>
                    <a:pt x="572" y="240"/>
                  </a:lnTo>
                  <a:lnTo>
                    <a:pt x="281" y="0"/>
                  </a:lnTo>
                </a:path>
              </a:pathLst>
            </a:custGeom>
            <a:solidFill>
              <a:srgbClr val="0847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70">
              <a:extLst>
                <a:ext uri="{FF2B5EF4-FFF2-40B4-BE49-F238E27FC236}">
                  <a16:creationId xmlns:a16="http://schemas.microsoft.com/office/drawing/2014/main" id="{054ADEB3-E4D9-B840-A65B-F2C2D2363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4303" y="8187428"/>
              <a:ext cx="1669853" cy="1340276"/>
            </a:xfrm>
            <a:custGeom>
              <a:avLst/>
              <a:gdLst>
                <a:gd name="T0" fmla="*/ 0 w 1340"/>
                <a:gd name="T1" fmla="*/ 482 h 1078"/>
                <a:gd name="T2" fmla="*/ 0 w 1340"/>
                <a:gd name="T3" fmla="*/ 482 h 1078"/>
                <a:gd name="T4" fmla="*/ 687 w 1340"/>
                <a:gd name="T5" fmla="*/ 780 h 1078"/>
                <a:gd name="T6" fmla="*/ 687 w 1340"/>
                <a:gd name="T7" fmla="*/ 780 h 1078"/>
                <a:gd name="T8" fmla="*/ 895 w 1340"/>
                <a:gd name="T9" fmla="*/ 1077 h 1078"/>
                <a:gd name="T10" fmla="*/ 1339 w 1340"/>
                <a:gd name="T11" fmla="*/ 891 h 1078"/>
                <a:gd name="T12" fmla="*/ 1339 w 1340"/>
                <a:gd name="T13" fmla="*/ 891 h 1078"/>
                <a:gd name="T14" fmla="*/ 0 w 1340"/>
                <a:gd name="T15" fmla="*/ 0 h 1078"/>
                <a:gd name="T16" fmla="*/ 0 w 1340"/>
                <a:gd name="T17" fmla="*/ 48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0" h="1078">
                  <a:moveTo>
                    <a:pt x="0" y="482"/>
                  </a:moveTo>
                  <a:lnTo>
                    <a:pt x="0" y="482"/>
                  </a:lnTo>
                  <a:cubicBezTo>
                    <a:pt x="259" y="490"/>
                    <a:pt x="503" y="595"/>
                    <a:pt x="687" y="780"/>
                  </a:cubicBezTo>
                  <a:lnTo>
                    <a:pt x="687" y="780"/>
                  </a:lnTo>
                  <a:cubicBezTo>
                    <a:pt x="775" y="868"/>
                    <a:pt x="844" y="968"/>
                    <a:pt x="895" y="1077"/>
                  </a:cubicBezTo>
                  <a:lnTo>
                    <a:pt x="1339" y="891"/>
                  </a:lnTo>
                  <a:lnTo>
                    <a:pt x="1339" y="891"/>
                  </a:lnTo>
                  <a:cubicBezTo>
                    <a:pt x="1110" y="375"/>
                    <a:pt x="598" y="13"/>
                    <a:pt x="0" y="0"/>
                  </a:cubicBezTo>
                  <a:lnTo>
                    <a:pt x="0" y="482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E5428CD0-3158-914A-9062-62953E949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2764" y="8187430"/>
              <a:ext cx="1829146" cy="3509988"/>
            </a:xfrm>
            <a:custGeom>
              <a:avLst/>
              <a:gdLst>
                <a:gd name="T0" fmla="*/ 1000 w 1469"/>
                <a:gd name="T1" fmla="*/ 2389 h 2818"/>
                <a:gd name="T2" fmla="*/ 1000 w 1469"/>
                <a:gd name="T3" fmla="*/ 2389 h 2818"/>
                <a:gd name="T4" fmla="*/ 780 w 1469"/>
                <a:gd name="T5" fmla="*/ 2222 h 2818"/>
                <a:gd name="T6" fmla="*/ 780 w 1469"/>
                <a:gd name="T7" fmla="*/ 2222 h 2818"/>
                <a:gd name="T8" fmla="*/ 482 w 1469"/>
                <a:gd name="T9" fmla="*/ 1501 h 2818"/>
                <a:gd name="T10" fmla="*/ 482 w 1469"/>
                <a:gd name="T11" fmla="*/ 1501 h 2818"/>
                <a:gd name="T12" fmla="*/ 780 w 1469"/>
                <a:gd name="T13" fmla="*/ 780 h 2818"/>
                <a:gd name="T14" fmla="*/ 780 w 1469"/>
                <a:gd name="T15" fmla="*/ 780 h 2818"/>
                <a:gd name="T16" fmla="*/ 1468 w 1469"/>
                <a:gd name="T17" fmla="*/ 482 h 2818"/>
                <a:gd name="T18" fmla="*/ 1468 w 1469"/>
                <a:gd name="T19" fmla="*/ 0 h 2818"/>
                <a:gd name="T20" fmla="*/ 1468 w 1469"/>
                <a:gd name="T21" fmla="*/ 0 h 2818"/>
                <a:gd name="T22" fmla="*/ 0 w 1469"/>
                <a:gd name="T23" fmla="*/ 1501 h 2818"/>
                <a:gd name="T24" fmla="*/ 0 w 1469"/>
                <a:gd name="T25" fmla="*/ 1501 h 2818"/>
                <a:gd name="T26" fmla="*/ 778 w 1469"/>
                <a:gd name="T27" fmla="*/ 2817 h 2818"/>
                <a:gd name="T28" fmla="*/ 1000 w 1469"/>
                <a:gd name="T29" fmla="*/ 2389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9" h="2818">
                  <a:moveTo>
                    <a:pt x="1000" y="2389"/>
                  </a:moveTo>
                  <a:lnTo>
                    <a:pt x="1000" y="2389"/>
                  </a:lnTo>
                  <a:cubicBezTo>
                    <a:pt x="921" y="2345"/>
                    <a:pt x="847" y="2288"/>
                    <a:pt x="780" y="2222"/>
                  </a:cubicBezTo>
                  <a:lnTo>
                    <a:pt x="780" y="2222"/>
                  </a:lnTo>
                  <a:cubicBezTo>
                    <a:pt x="588" y="2029"/>
                    <a:pt x="482" y="1773"/>
                    <a:pt x="482" y="1501"/>
                  </a:cubicBezTo>
                  <a:lnTo>
                    <a:pt x="482" y="1501"/>
                  </a:lnTo>
                  <a:cubicBezTo>
                    <a:pt x="482" y="1228"/>
                    <a:pt x="588" y="973"/>
                    <a:pt x="780" y="780"/>
                  </a:cubicBezTo>
                  <a:lnTo>
                    <a:pt x="780" y="780"/>
                  </a:lnTo>
                  <a:cubicBezTo>
                    <a:pt x="965" y="595"/>
                    <a:pt x="1208" y="490"/>
                    <a:pt x="1468" y="482"/>
                  </a:cubicBezTo>
                  <a:lnTo>
                    <a:pt x="1468" y="0"/>
                  </a:lnTo>
                  <a:lnTo>
                    <a:pt x="1468" y="0"/>
                  </a:lnTo>
                  <a:cubicBezTo>
                    <a:pt x="654" y="18"/>
                    <a:pt x="0" y="683"/>
                    <a:pt x="0" y="1501"/>
                  </a:cubicBezTo>
                  <a:lnTo>
                    <a:pt x="0" y="1501"/>
                  </a:lnTo>
                  <a:cubicBezTo>
                    <a:pt x="0" y="2068"/>
                    <a:pt x="314" y="2561"/>
                    <a:pt x="778" y="2817"/>
                  </a:cubicBezTo>
                  <a:lnTo>
                    <a:pt x="1000" y="2389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72">
              <a:extLst>
                <a:ext uri="{FF2B5EF4-FFF2-40B4-BE49-F238E27FC236}">
                  <a16:creationId xmlns:a16="http://schemas.microsoft.com/office/drawing/2014/main" id="{71FD5CAE-5897-1446-9604-1CC58694B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6418" y="9373902"/>
              <a:ext cx="2697031" cy="2554218"/>
            </a:xfrm>
            <a:custGeom>
              <a:avLst/>
              <a:gdLst>
                <a:gd name="T0" fmla="*/ 1618 w 2167"/>
                <a:gd name="T1" fmla="*/ 186 h 2050"/>
                <a:gd name="T2" fmla="*/ 1618 w 2167"/>
                <a:gd name="T3" fmla="*/ 186 h 2050"/>
                <a:gd name="T4" fmla="*/ 1684 w 2167"/>
                <a:gd name="T5" fmla="*/ 548 h 2050"/>
                <a:gd name="T6" fmla="*/ 1684 w 2167"/>
                <a:gd name="T7" fmla="*/ 548 h 2050"/>
                <a:gd name="T8" fmla="*/ 1385 w 2167"/>
                <a:gd name="T9" fmla="*/ 1269 h 2050"/>
                <a:gd name="T10" fmla="*/ 1385 w 2167"/>
                <a:gd name="T11" fmla="*/ 1269 h 2050"/>
                <a:gd name="T12" fmla="*/ 664 w 2167"/>
                <a:gd name="T13" fmla="*/ 1568 h 2050"/>
                <a:gd name="T14" fmla="*/ 664 w 2167"/>
                <a:gd name="T15" fmla="*/ 1568 h 2050"/>
                <a:gd name="T16" fmla="*/ 222 w 2167"/>
                <a:gd name="T17" fmla="*/ 1467 h 2050"/>
                <a:gd name="T18" fmla="*/ 0 w 2167"/>
                <a:gd name="T19" fmla="*/ 1894 h 2050"/>
                <a:gd name="T20" fmla="*/ 0 w 2167"/>
                <a:gd name="T21" fmla="*/ 1894 h 2050"/>
                <a:gd name="T22" fmla="*/ 664 w 2167"/>
                <a:gd name="T23" fmla="*/ 2049 h 2050"/>
                <a:gd name="T24" fmla="*/ 664 w 2167"/>
                <a:gd name="T25" fmla="*/ 2049 h 2050"/>
                <a:gd name="T26" fmla="*/ 2166 w 2167"/>
                <a:gd name="T27" fmla="*/ 548 h 2050"/>
                <a:gd name="T28" fmla="*/ 2166 w 2167"/>
                <a:gd name="T29" fmla="*/ 548 h 2050"/>
                <a:gd name="T30" fmla="*/ 2063 w 2167"/>
                <a:gd name="T31" fmla="*/ 0 h 2050"/>
                <a:gd name="T32" fmla="*/ 1618 w 2167"/>
                <a:gd name="T33" fmla="*/ 186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7" h="2050">
                  <a:moveTo>
                    <a:pt x="1618" y="186"/>
                  </a:moveTo>
                  <a:lnTo>
                    <a:pt x="1618" y="186"/>
                  </a:lnTo>
                  <a:cubicBezTo>
                    <a:pt x="1661" y="300"/>
                    <a:pt x="1684" y="422"/>
                    <a:pt x="1684" y="548"/>
                  </a:cubicBezTo>
                  <a:lnTo>
                    <a:pt x="1684" y="548"/>
                  </a:lnTo>
                  <a:cubicBezTo>
                    <a:pt x="1684" y="820"/>
                    <a:pt x="1578" y="1076"/>
                    <a:pt x="1385" y="1269"/>
                  </a:cubicBezTo>
                  <a:lnTo>
                    <a:pt x="1385" y="1269"/>
                  </a:lnTo>
                  <a:cubicBezTo>
                    <a:pt x="1193" y="1461"/>
                    <a:pt x="937" y="1568"/>
                    <a:pt x="664" y="1568"/>
                  </a:cubicBezTo>
                  <a:lnTo>
                    <a:pt x="664" y="1568"/>
                  </a:lnTo>
                  <a:cubicBezTo>
                    <a:pt x="509" y="1568"/>
                    <a:pt x="359" y="1533"/>
                    <a:pt x="222" y="1467"/>
                  </a:cubicBezTo>
                  <a:lnTo>
                    <a:pt x="0" y="1894"/>
                  </a:lnTo>
                  <a:lnTo>
                    <a:pt x="0" y="1894"/>
                  </a:lnTo>
                  <a:cubicBezTo>
                    <a:pt x="200" y="1993"/>
                    <a:pt x="426" y="2049"/>
                    <a:pt x="664" y="2049"/>
                  </a:cubicBezTo>
                  <a:lnTo>
                    <a:pt x="664" y="2049"/>
                  </a:lnTo>
                  <a:cubicBezTo>
                    <a:pt x="1494" y="2049"/>
                    <a:pt x="2166" y="1377"/>
                    <a:pt x="2166" y="548"/>
                  </a:cubicBezTo>
                  <a:lnTo>
                    <a:pt x="2166" y="548"/>
                  </a:lnTo>
                  <a:cubicBezTo>
                    <a:pt x="2166" y="354"/>
                    <a:pt x="2130" y="170"/>
                    <a:pt x="2063" y="0"/>
                  </a:cubicBezTo>
                  <a:lnTo>
                    <a:pt x="1618" y="186"/>
                  </a:lnTo>
                </a:path>
              </a:pathLst>
            </a:custGeom>
            <a:solidFill>
              <a:srgbClr val="FE57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625737C3-D817-344E-A4A1-9AE2E6195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2911" y="9967140"/>
              <a:ext cx="972249" cy="922813"/>
            </a:xfrm>
            <a:custGeom>
              <a:avLst/>
              <a:gdLst>
                <a:gd name="T0" fmla="*/ 503 w 780"/>
                <a:gd name="T1" fmla="*/ 6 h 743"/>
                <a:gd name="T2" fmla="*/ 503 w 780"/>
                <a:gd name="T3" fmla="*/ 6 h 743"/>
                <a:gd name="T4" fmla="*/ 503 w 780"/>
                <a:gd name="T5" fmla="*/ 6 h 743"/>
                <a:gd name="T6" fmla="*/ 274 w 780"/>
                <a:gd name="T7" fmla="*/ 222 h 743"/>
                <a:gd name="T8" fmla="*/ 274 w 780"/>
                <a:gd name="T9" fmla="*/ 222 h 743"/>
                <a:gd name="T10" fmla="*/ 0 w 780"/>
                <a:gd name="T11" fmla="*/ 427 h 743"/>
                <a:gd name="T12" fmla="*/ 0 w 780"/>
                <a:gd name="T13" fmla="*/ 427 h 743"/>
                <a:gd name="T14" fmla="*/ 291 w 780"/>
                <a:gd name="T15" fmla="*/ 667 h 743"/>
                <a:gd name="T16" fmla="*/ 516 w 780"/>
                <a:gd name="T17" fmla="*/ 429 h 743"/>
                <a:gd name="T18" fmla="*/ 516 w 780"/>
                <a:gd name="T19" fmla="*/ 429 h 743"/>
                <a:gd name="T20" fmla="*/ 755 w 780"/>
                <a:gd name="T21" fmla="*/ 156 h 743"/>
                <a:gd name="T22" fmla="*/ 755 w 780"/>
                <a:gd name="T23" fmla="*/ 156 h 743"/>
                <a:gd name="T24" fmla="*/ 596 w 780"/>
                <a:gd name="T25" fmla="*/ 14 h 743"/>
                <a:gd name="T26" fmla="*/ 596 w 780"/>
                <a:gd name="T27" fmla="*/ 14 h 743"/>
                <a:gd name="T28" fmla="*/ 503 w 780"/>
                <a:gd name="T29" fmla="*/ 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0" h="743">
                  <a:moveTo>
                    <a:pt x="503" y="6"/>
                  </a:moveTo>
                  <a:lnTo>
                    <a:pt x="503" y="6"/>
                  </a:lnTo>
                  <a:lnTo>
                    <a:pt x="503" y="6"/>
                  </a:lnTo>
                  <a:cubicBezTo>
                    <a:pt x="462" y="14"/>
                    <a:pt x="400" y="101"/>
                    <a:pt x="274" y="222"/>
                  </a:cubicBezTo>
                  <a:lnTo>
                    <a:pt x="274" y="222"/>
                  </a:lnTo>
                  <a:cubicBezTo>
                    <a:pt x="209" y="285"/>
                    <a:pt x="0" y="427"/>
                    <a:pt x="0" y="427"/>
                  </a:cubicBezTo>
                  <a:lnTo>
                    <a:pt x="0" y="427"/>
                  </a:lnTo>
                  <a:cubicBezTo>
                    <a:pt x="0" y="427"/>
                    <a:pt x="8" y="742"/>
                    <a:pt x="291" y="667"/>
                  </a:cubicBezTo>
                  <a:lnTo>
                    <a:pt x="516" y="429"/>
                  </a:lnTo>
                  <a:lnTo>
                    <a:pt x="516" y="429"/>
                  </a:lnTo>
                  <a:cubicBezTo>
                    <a:pt x="516" y="429"/>
                    <a:pt x="779" y="266"/>
                    <a:pt x="755" y="156"/>
                  </a:cubicBezTo>
                  <a:lnTo>
                    <a:pt x="755" y="156"/>
                  </a:lnTo>
                  <a:cubicBezTo>
                    <a:pt x="739" y="83"/>
                    <a:pt x="653" y="37"/>
                    <a:pt x="596" y="14"/>
                  </a:cubicBezTo>
                  <a:lnTo>
                    <a:pt x="596" y="14"/>
                  </a:lnTo>
                  <a:cubicBezTo>
                    <a:pt x="567" y="3"/>
                    <a:pt x="535" y="0"/>
                    <a:pt x="503" y="6"/>
                  </a:cubicBezTo>
                </a:path>
              </a:pathLst>
            </a:custGeom>
            <a:solidFill>
              <a:srgbClr val="5FA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74">
              <a:extLst>
                <a:ext uri="{FF2B5EF4-FFF2-40B4-BE49-F238E27FC236}">
                  <a16:creationId xmlns:a16="http://schemas.microsoft.com/office/drawing/2014/main" id="{D5D8A02E-EBD8-0740-B0CC-83F63F9CA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6855" y="12021499"/>
              <a:ext cx="406476" cy="170282"/>
            </a:xfrm>
            <a:custGeom>
              <a:avLst/>
              <a:gdLst>
                <a:gd name="T0" fmla="*/ 324 w 325"/>
                <a:gd name="T1" fmla="*/ 136 h 137"/>
                <a:gd name="T2" fmla="*/ 0 w 325"/>
                <a:gd name="T3" fmla="*/ 136 h 137"/>
                <a:gd name="T4" fmla="*/ 0 w 325"/>
                <a:gd name="T5" fmla="*/ 60 h 137"/>
                <a:gd name="T6" fmla="*/ 0 w 325"/>
                <a:gd name="T7" fmla="*/ 60 h 137"/>
                <a:gd name="T8" fmla="*/ 37 w 325"/>
                <a:gd name="T9" fmla="*/ 24 h 137"/>
                <a:gd name="T10" fmla="*/ 112 w 325"/>
                <a:gd name="T11" fmla="*/ 24 h 137"/>
                <a:gd name="T12" fmla="*/ 112 w 325"/>
                <a:gd name="T13" fmla="*/ 24 h 137"/>
                <a:gd name="T14" fmla="*/ 128 w 325"/>
                <a:gd name="T15" fmla="*/ 0 h 137"/>
                <a:gd name="T16" fmla="*/ 144 w 325"/>
                <a:gd name="T17" fmla="*/ 0 h 137"/>
                <a:gd name="T18" fmla="*/ 144 w 325"/>
                <a:gd name="T19" fmla="*/ 0 h 137"/>
                <a:gd name="T20" fmla="*/ 159 w 325"/>
                <a:gd name="T21" fmla="*/ 11 h 137"/>
                <a:gd name="T22" fmla="*/ 164 w 325"/>
                <a:gd name="T23" fmla="*/ 24 h 137"/>
                <a:gd name="T24" fmla="*/ 222 w 325"/>
                <a:gd name="T25" fmla="*/ 67 h 137"/>
                <a:gd name="T26" fmla="*/ 286 w 325"/>
                <a:gd name="T27" fmla="*/ 75 h 137"/>
                <a:gd name="T28" fmla="*/ 286 w 325"/>
                <a:gd name="T29" fmla="*/ 75 h 137"/>
                <a:gd name="T30" fmla="*/ 324 w 325"/>
                <a:gd name="T31" fmla="*/ 118 h 137"/>
                <a:gd name="T32" fmla="*/ 324 w 325"/>
                <a:gd name="T33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137">
                  <a:moveTo>
                    <a:pt x="324" y="136"/>
                  </a:moveTo>
                  <a:lnTo>
                    <a:pt x="0" y="136"/>
                  </a:lnTo>
                  <a:lnTo>
                    <a:pt x="0" y="60"/>
                  </a:lnTo>
                  <a:lnTo>
                    <a:pt x="0" y="60"/>
                  </a:lnTo>
                  <a:cubicBezTo>
                    <a:pt x="0" y="40"/>
                    <a:pt x="16" y="24"/>
                    <a:pt x="37" y="24"/>
                  </a:cubicBezTo>
                  <a:lnTo>
                    <a:pt x="112" y="24"/>
                  </a:lnTo>
                  <a:lnTo>
                    <a:pt x="112" y="24"/>
                  </a:lnTo>
                  <a:cubicBezTo>
                    <a:pt x="108" y="13"/>
                    <a:pt x="116" y="0"/>
                    <a:pt x="128" y="0"/>
                  </a:cubicBezTo>
                  <a:lnTo>
                    <a:pt x="144" y="0"/>
                  </a:lnTo>
                  <a:lnTo>
                    <a:pt x="144" y="0"/>
                  </a:lnTo>
                  <a:cubicBezTo>
                    <a:pt x="150" y="0"/>
                    <a:pt x="157" y="5"/>
                    <a:pt x="159" y="11"/>
                  </a:cubicBezTo>
                  <a:lnTo>
                    <a:pt x="164" y="24"/>
                  </a:lnTo>
                  <a:lnTo>
                    <a:pt x="222" y="67"/>
                  </a:lnTo>
                  <a:lnTo>
                    <a:pt x="286" y="75"/>
                  </a:lnTo>
                  <a:lnTo>
                    <a:pt x="286" y="75"/>
                  </a:lnTo>
                  <a:cubicBezTo>
                    <a:pt x="308" y="77"/>
                    <a:pt x="324" y="97"/>
                    <a:pt x="324" y="118"/>
                  </a:cubicBezTo>
                  <a:lnTo>
                    <a:pt x="324" y="136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75">
              <a:extLst>
                <a:ext uri="{FF2B5EF4-FFF2-40B4-BE49-F238E27FC236}">
                  <a16:creationId xmlns:a16="http://schemas.microsoft.com/office/drawing/2014/main" id="{D2A8A40A-B2A8-BB4C-8EE8-410756C9B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2340" y="9912210"/>
              <a:ext cx="214227" cy="313099"/>
            </a:xfrm>
            <a:custGeom>
              <a:avLst/>
              <a:gdLst>
                <a:gd name="T0" fmla="*/ 0 w 170"/>
                <a:gd name="T1" fmla="*/ 183 h 252"/>
                <a:gd name="T2" fmla="*/ 37 w 170"/>
                <a:gd name="T3" fmla="*/ 177 h 252"/>
                <a:gd name="T4" fmla="*/ 61 w 170"/>
                <a:gd name="T5" fmla="*/ 77 h 252"/>
                <a:gd name="T6" fmla="*/ 130 w 170"/>
                <a:gd name="T7" fmla="*/ 0 h 252"/>
                <a:gd name="T8" fmla="*/ 130 w 170"/>
                <a:gd name="T9" fmla="*/ 0 h 252"/>
                <a:gd name="T10" fmla="*/ 132 w 170"/>
                <a:gd name="T11" fmla="*/ 34 h 252"/>
                <a:gd name="T12" fmla="*/ 149 w 170"/>
                <a:gd name="T13" fmla="*/ 22 h 252"/>
                <a:gd name="T14" fmla="*/ 149 w 170"/>
                <a:gd name="T15" fmla="*/ 22 h 252"/>
                <a:gd name="T16" fmla="*/ 143 w 170"/>
                <a:gd name="T17" fmla="*/ 55 h 252"/>
                <a:gd name="T18" fmla="*/ 158 w 170"/>
                <a:gd name="T19" fmla="*/ 56 h 252"/>
                <a:gd name="T20" fmla="*/ 158 w 170"/>
                <a:gd name="T21" fmla="*/ 56 h 252"/>
                <a:gd name="T22" fmla="*/ 141 w 170"/>
                <a:gd name="T23" fmla="*/ 84 h 252"/>
                <a:gd name="T24" fmla="*/ 161 w 170"/>
                <a:gd name="T25" fmla="*/ 87 h 252"/>
                <a:gd name="T26" fmla="*/ 161 w 170"/>
                <a:gd name="T27" fmla="*/ 87 h 252"/>
                <a:gd name="T28" fmla="*/ 135 w 170"/>
                <a:gd name="T29" fmla="*/ 114 h 252"/>
                <a:gd name="T30" fmla="*/ 119 w 170"/>
                <a:gd name="T31" fmla="*/ 141 h 252"/>
                <a:gd name="T32" fmla="*/ 119 w 170"/>
                <a:gd name="T33" fmla="*/ 141 h 252"/>
                <a:gd name="T34" fmla="*/ 102 w 170"/>
                <a:gd name="T35" fmla="*/ 244 h 252"/>
                <a:gd name="T36" fmla="*/ 102 w 170"/>
                <a:gd name="T37" fmla="*/ 244 h 252"/>
                <a:gd name="T38" fmla="*/ 1 w 170"/>
                <a:gd name="T39" fmla="*/ 251 h 252"/>
                <a:gd name="T40" fmla="*/ 0 w 170"/>
                <a:gd name="T41" fmla="*/ 18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252">
                  <a:moveTo>
                    <a:pt x="0" y="183"/>
                  </a:moveTo>
                  <a:lnTo>
                    <a:pt x="37" y="177"/>
                  </a:lnTo>
                  <a:lnTo>
                    <a:pt x="61" y="77"/>
                  </a:lnTo>
                  <a:lnTo>
                    <a:pt x="130" y="0"/>
                  </a:lnTo>
                  <a:lnTo>
                    <a:pt x="130" y="0"/>
                  </a:lnTo>
                  <a:cubicBezTo>
                    <a:pt x="130" y="0"/>
                    <a:pt x="142" y="15"/>
                    <a:pt x="132" y="34"/>
                  </a:cubicBezTo>
                  <a:lnTo>
                    <a:pt x="149" y="22"/>
                  </a:lnTo>
                  <a:lnTo>
                    <a:pt x="149" y="22"/>
                  </a:lnTo>
                  <a:cubicBezTo>
                    <a:pt x="149" y="22"/>
                    <a:pt x="159" y="43"/>
                    <a:pt x="143" y="55"/>
                  </a:cubicBezTo>
                  <a:lnTo>
                    <a:pt x="158" y="56"/>
                  </a:lnTo>
                  <a:lnTo>
                    <a:pt x="158" y="56"/>
                  </a:lnTo>
                  <a:cubicBezTo>
                    <a:pt x="158" y="56"/>
                    <a:pt x="162" y="73"/>
                    <a:pt x="141" y="84"/>
                  </a:cubicBezTo>
                  <a:lnTo>
                    <a:pt x="161" y="87"/>
                  </a:lnTo>
                  <a:lnTo>
                    <a:pt x="161" y="87"/>
                  </a:lnTo>
                  <a:cubicBezTo>
                    <a:pt x="161" y="87"/>
                    <a:pt x="169" y="106"/>
                    <a:pt x="135" y="114"/>
                  </a:cubicBezTo>
                  <a:lnTo>
                    <a:pt x="119" y="141"/>
                  </a:lnTo>
                  <a:lnTo>
                    <a:pt x="119" y="141"/>
                  </a:lnTo>
                  <a:cubicBezTo>
                    <a:pt x="119" y="141"/>
                    <a:pt x="138" y="239"/>
                    <a:pt x="102" y="244"/>
                  </a:cubicBezTo>
                  <a:lnTo>
                    <a:pt x="102" y="244"/>
                  </a:lnTo>
                  <a:cubicBezTo>
                    <a:pt x="64" y="249"/>
                    <a:pt x="1" y="251"/>
                    <a:pt x="1" y="251"/>
                  </a:cubicBezTo>
                  <a:lnTo>
                    <a:pt x="0" y="183"/>
                  </a:ln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76">
              <a:extLst>
                <a:ext uri="{FF2B5EF4-FFF2-40B4-BE49-F238E27FC236}">
                  <a16:creationId xmlns:a16="http://schemas.microsoft.com/office/drawing/2014/main" id="{2E3EF97F-5181-204D-A9F1-0CC65DF99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3471" y="10077000"/>
              <a:ext cx="895350" cy="230704"/>
            </a:xfrm>
            <a:custGeom>
              <a:avLst/>
              <a:gdLst>
                <a:gd name="T0" fmla="*/ 118 w 719"/>
                <a:gd name="T1" fmla="*/ 2 h 186"/>
                <a:gd name="T2" fmla="*/ 424 w 719"/>
                <a:gd name="T3" fmla="*/ 50 h 186"/>
                <a:gd name="T4" fmla="*/ 718 w 719"/>
                <a:gd name="T5" fmla="*/ 22 h 186"/>
                <a:gd name="T6" fmla="*/ 718 w 719"/>
                <a:gd name="T7" fmla="*/ 146 h 186"/>
                <a:gd name="T8" fmla="*/ 438 w 719"/>
                <a:gd name="T9" fmla="*/ 185 h 186"/>
                <a:gd name="T10" fmla="*/ 96 w 719"/>
                <a:gd name="T11" fmla="*/ 175 h 186"/>
                <a:gd name="T12" fmla="*/ 96 w 719"/>
                <a:gd name="T13" fmla="*/ 175 h 186"/>
                <a:gd name="T14" fmla="*/ 38 w 719"/>
                <a:gd name="T15" fmla="*/ 155 h 186"/>
                <a:gd name="T16" fmla="*/ 38 w 719"/>
                <a:gd name="T17" fmla="*/ 155 h 186"/>
                <a:gd name="T18" fmla="*/ 0 w 719"/>
                <a:gd name="T19" fmla="*/ 82 h 186"/>
                <a:gd name="T20" fmla="*/ 0 w 719"/>
                <a:gd name="T21" fmla="*/ 82 h 186"/>
                <a:gd name="T22" fmla="*/ 66 w 719"/>
                <a:gd name="T23" fmla="*/ 7 h 186"/>
                <a:gd name="T24" fmla="*/ 66 w 719"/>
                <a:gd name="T25" fmla="*/ 7 h 186"/>
                <a:gd name="T26" fmla="*/ 118 w 719"/>
                <a:gd name="T27" fmla="*/ 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9" h="186">
                  <a:moveTo>
                    <a:pt x="118" y="2"/>
                  </a:moveTo>
                  <a:lnTo>
                    <a:pt x="424" y="50"/>
                  </a:lnTo>
                  <a:lnTo>
                    <a:pt x="718" y="22"/>
                  </a:lnTo>
                  <a:lnTo>
                    <a:pt x="718" y="146"/>
                  </a:lnTo>
                  <a:lnTo>
                    <a:pt x="438" y="185"/>
                  </a:lnTo>
                  <a:lnTo>
                    <a:pt x="96" y="175"/>
                  </a:lnTo>
                  <a:lnTo>
                    <a:pt x="96" y="175"/>
                  </a:lnTo>
                  <a:cubicBezTo>
                    <a:pt x="76" y="174"/>
                    <a:pt x="55" y="167"/>
                    <a:pt x="38" y="155"/>
                  </a:cubicBezTo>
                  <a:lnTo>
                    <a:pt x="38" y="155"/>
                  </a:lnTo>
                  <a:cubicBezTo>
                    <a:pt x="20" y="141"/>
                    <a:pt x="1" y="117"/>
                    <a:pt x="0" y="82"/>
                  </a:cubicBezTo>
                  <a:lnTo>
                    <a:pt x="0" y="82"/>
                  </a:lnTo>
                  <a:cubicBezTo>
                    <a:pt x="0" y="43"/>
                    <a:pt x="41" y="16"/>
                    <a:pt x="66" y="7"/>
                  </a:cubicBezTo>
                  <a:lnTo>
                    <a:pt x="66" y="7"/>
                  </a:lnTo>
                  <a:cubicBezTo>
                    <a:pt x="83" y="1"/>
                    <a:pt x="101" y="0"/>
                    <a:pt x="118" y="2"/>
                  </a:cubicBezTo>
                </a:path>
              </a:pathLst>
            </a:custGeom>
            <a:solidFill>
              <a:srgbClr val="5FA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706BF910-0FB2-0F45-A6D8-02BBFE768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1357" y="9906719"/>
              <a:ext cx="153801" cy="148307"/>
            </a:xfrm>
            <a:custGeom>
              <a:avLst/>
              <a:gdLst>
                <a:gd name="T0" fmla="*/ 84 w 125"/>
                <a:gd name="T1" fmla="*/ 118 h 119"/>
                <a:gd name="T2" fmla="*/ 0 w 125"/>
                <a:gd name="T3" fmla="*/ 50 h 119"/>
                <a:gd name="T4" fmla="*/ 40 w 125"/>
                <a:gd name="T5" fmla="*/ 0 h 119"/>
                <a:gd name="T6" fmla="*/ 124 w 125"/>
                <a:gd name="T7" fmla="*/ 68 h 119"/>
                <a:gd name="T8" fmla="*/ 84 w 125"/>
                <a:gd name="T9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9">
                  <a:moveTo>
                    <a:pt x="84" y="118"/>
                  </a:moveTo>
                  <a:lnTo>
                    <a:pt x="0" y="50"/>
                  </a:lnTo>
                  <a:lnTo>
                    <a:pt x="40" y="0"/>
                  </a:lnTo>
                  <a:lnTo>
                    <a:pt x="124" y="68"/>
                  </a:lnTo>
                  <a:lnTo>
                    <a:pt x="84" y="118"/>
                  </a:lnTo>
                </a:path>
              </a:pathLst>
            </a:custGeom>
            <a:solidFill>
              <a:srgbClr val="EF9B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78">
              <a:extLst>
                <a:ext uri="{FF2B5EF4-FFF2-40B4-BE49-F238E27FC236}">
                  <a16:creationId xmlns:a16="http://schemas.microsoft.com/office/drawing/2014/main" id="{B94FAE1E-D697-D24A-A922-DBA618EE5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2342" y="9626579"/>
              <a:ext cx="329576" cy="433944"/>
            </a:xfrm>
            <a:custGeom>
              <a:avLst/>
              <a:gdLst>
                <a:gd name="T0" fmla="*/ 259 w 265"/>
                <a:gd name="T1" fmla="*/ 90 h 349"/>
                <a:gd name="T2" fmla="*/ 259 w 265"/>
                <a:gd name="T3" fmla="*/ 90 h 349"/>
                <a:gd name="T4" fmla="*/ 177 w 265"/>
                <a:gd name="T5" fmla="*/ 348 h 349"/>
                <a:gd name="T6" fmla="*/ 177 w 265"/>
                <a:gd name="T7" fmla="*/ 348 h 349"/>
                <a:gd name="T8" fmla="*/ 6 w 265"/>
                <a:gd name="T9" fmla="*/ 146 h 349"/>
                <a:gd name="T10" fmla="*/ 6 w 265"/>
                <a:gd name="T11" fmla="*/ 146 h 349"/>
                <a:gd name="T12" fmla="*/ 134 w 265"/>
                <a:gd name="T13" fmla="*/ 0 h 349"/>
                <a:gd name="T14" fmla="*/ 134 w 265"/>
                <a:gd name="T15" fmla="*/ 0 h 349"/>
                <a:gd name="T16" fmla="*/ 259 w 265"/>
                <a:gd name="T17" fmla="*/ 9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349">
                  <a:moveTo>
                    <a:pt x="259" y="90"/>
                  </a:moveTo>
                  <a:lnTo>
                    <a:pt x="259" y="90"/>
                  </a:lnTo>
                  <a:cubicBezTo>
                    <a:pt x="264" y="142"/>
                    <a:pt x="243" y="348"/>
                    <a:pt x="177" y="348"/>
                  </a:cubicBezTo>
                  <a:lnTo>
                    <a:pt x="177" y="348"/>
                  </a:lnTo>
                  <a:cubicBezTo>
                    <a:pt x="110" y="348"/>
                    <a:pt x="0" y="268"/>
                    <a:pt x="6" y="146"/>
                  </a:cubicBezTo>
                  <a:lnTo>
                    <a:pt x="6" y="146"/>
                  </a:lnTo>
                  <a:cubicBezTo>
                    <a:pt x="10" y="68"/>
                    <a:pt x="54" y="0"/>
                    <a:pt x="134" y="0"/>
                  </a:cubicBezTo>
                  <a:lnTo>
                    <a:pt x="134" y="0"/>
                  </a:lnTo>
                  <a:cubicBezTo>
                    <a:pt x="214" y="0"/>
                    <a:pt x="252" y="26"/>
                    <a:pt x="259" y="90"/>
                  </a:cubicBez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79">
              <a:extLst>
                <a:ext uri="{FF2B5EF4-FFF2-40B4-BE49-F238E27FC236}">
                  <a16:creationId xmlns:a16="http://schemas.microsoft.com/office/drawing/2014/main" id="{F1003A63-C9F5-DF4D-8D46-6A821CF2D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3048" y="9516721"/>
              <a:ext cx="593238" cy="455915"/>
            </a:xfrm>
            <a:custGeom>
              <a:avLst/>
              <a:gdLst>
                <a:gd name="T0" fmla="*/ 72 w 476"/>
                <a:gd name="T1" fmla="*/ 252 h 368"/>
                <a:gd name="T2" fmla="*/ 43 w 476"/>
                <a:gd name="T3" fmla="*/ 325 h 368"/>
                <a:gd name="T4" fmla="*/ 43 w 476"/>
                <a:gd name="T5" fmla="*/ 325 h 368"/>
                <a:gd name="T6" fmla="*/ 141 w 476"/>
                <a:gd name="T7" fmla="*/ 367 h 368"/>
                <a:gd name="T8" fmla="*/ 141 w 476"/>
                <a:gd name="T9" fmla="*/ 367 h 368"/>
                <a:gd name="T10" fmla="*/ 161 w 476"/>
                <a:gd name="T11" fmla="*/ 356 h 368"/>
                <a:gd name="T12" fmla="*/ 199 w 476"/>
                <a:gd name="T13" fmla="*/ 297 h 368"/>
                <a:gd name="T14" fmla="*/ 199 w 476"/>
                <a:gd name="T15" fmla="*/ 297 h 368"/>
                <a:gd name="T16" fmla="*/ 237 w 476"/>
                <a:gd name="T17" fmla="*/ 167 h 368"/>
                <a:gd name="T18" fmla="*/ 237 w 476"/>
                <a:gd name="T19" fmla="*/ 167 h 368"/>
                <a:gd name="T20" fmla="*/ 464 w 476"/>
                <a:gd name="T21" fmla="*/ 126 h 368"/>
                <a:gd name="T22" fmla="*/ 464 w 476"/>
                <a:gd name="T23" fmla="*/ 126 h 368"/>
                <a:gd name="T24" fmla="*/ 435 w 476"/>
                <a:gd name="T25" fmla="*/ 75 h 368"/>
                <a:gd name="T26" fmla="*/ 435 w 476"/>
                <a:gd name="T27" fmla="*/ 75 h 368"/>
                <a:gd name="T28" fmla="*/ 434 w 476"/>
                <a:gd name="T29" fmla="*/ 75 h 368"/>
                <a:gd name="T30" fmla="*/ 434 w 476"/>
                <a:gd name="T31" fmla="*/ 75 h 368"/>
                <a:gd name="T32" fmla="*/ 413 w 476"/>
                <a:gd name="T33" fmla="*/ 20 h 368"/>
                <a:gd name="T34" fmla="*/ 413 w 476"/>
                <a:gd name="T35" fmla="*/ 20 h 368"/>
                <a:gd name="T36" fmla="*/ 289 w 476"/>
                <a:gd name="T37" fmla="*/ 52 h 368"/>
                <a:gd name="T38" fmla="*/ 289 w 476"/>
                <a:gd name="T39" fmla="*/ 52 h 368"/>
                <a:gd name="T40" fmla="*/ 129 w 476"/>
                <a:gd name="T41" fmla="*/ 80 h 368"/>
                <a:gd name="T42" fmla="*/ 129 w 476"/>
                <a:gd name="T43" fmla="*/ 80 h 368"/>
                <a:gd name="T44" fmla="*/ 72 w 476"/>
                <a:gd name="T45" fmla="*/ 25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368">
                  <a:moveTo>
                    <a:pt x="72" y="252"/>
                  </a:moveTo>
                  <a:lnTo>
                    <a:pt x="43" y="325"/>
                  </a:lnTo>
                  <a:lnTo>
                    <a:pt x="43" y="325"/>
                  </a:lnTo>
                  <a:cubicBezTo>
                    <a:pt x="43" y="325"/>
                    <a:pt x="55" y="366"/>
                    <a:pt x="141" y="367"/>
                  </a:cubicBezTo>
                  <a:lnTo>
                    <a:pt x="141" y="367"/>
                  </a:lnTo>
                  <a:cubicBezTo>
                    <a:pt x="149" y="367"/>
                    <a:pt x="157" y="363"/>
                    <a:pt x="161" y="356"/>
                  </a:cubicBezTo>
                  <a:lnTo>
                    <a:pt x="199" y="297"/>
                  </a:lnTo>
                  <a:lnTo>
                    <a:pt x="199" y="297"/>
                  </a:lnTo>
                  <a:cubicBezTo>
                    <a:pt x="199" y="297"/>
                    <a:pt x="278" y="264"/>
                    <a:pt x="237" y="167"/>
                  </a:cubicBezTo>
                  <a:lnTo>
                    <a:pt x="237" y="167"/>
                  </a:lnTo>
                  <a:cubicBezTo>
                    <a:pt x="237" y="167"/>
                    <a:pt x="407" y="240"/>
                    <a:pt x="464" y="126"/>
                  </a:cubicBezTo>
                  <a:lnTo>
                    <a:pt x="464" y="126"/>
                  </a:lnTo>
                  <a:cubicBezTo>
                    <a:pt x="475" y="103"/>
                    <a:pt x="459" y="76"/>
                    <a:pt x="435" y="75"/>
                  </a:cubicBezTo>
                  <a:lnTo>
                    <a:pt x="435" y="75"/>
                  </a:lnTo>
                  <a:lnTo>
                    <a:pt x="434" y="75"/>
                  </a:lnTo>
                  <a:lnTo>
                    <a:pt x="434" y="75"/>
                  </a:lnTo>
                  <a:cubicBezTo>
                    <a:pt x="434" y="75"/>
                    <a:pt x="450" y="25"/>
                    <a:pt x="413" y="20"/>
                  </a:cubicBezTo>
                  <a:lnTo>
                    <a:pt x="413" y="20"/>
                  </a:lnTo>
                  <a:cubicBezTo>
                    <a:pt x="375" y="15"/>
                    <a:pt x="313" y="52"/>
                    <a:pt x="289" y="52"/>
                  </a:cubicBezTo>
                  <a:lnTo>
                    <a:pt x="289" y="52"/>
                  </a:lnTo>
                  <a:cubicBezTo>
                    <a:pt x="265" y="52"/>
                    <a:pt x="142" y="0"/>
                    <a:pt x="129" y="80"/>
                  </a:cubicBezTo>
                  <a:lnTo>
                    <a:pt x="129" y="80"/>
                  </a:lnTo>
                  <a:cubicBezTo>
                    <a:pt x="129" y="80"/>
                    <a:pt x="0" y="91"/>
                    <a:pt x="72" y="252"/>
                  </a:cubicBez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80">
              <a:extLst>
                <a:ext uri="{FF2B5EF4-FFF2-40B4-BE49-F238E27FC236}">
                  <a16:creationId xmlns:a16="http://schemas.microsoft.com/office/drawing/2014/main" id="{1D1111AC-DAF9-4445-B715-488860653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6283" y="9829821"/>
              <a:ext cx="93382" cy="115349"/>
            </a:xfrm>
            <a:custGeom>
              <a:avLst/>
              <a:gdLst>
                <a:gd name="T0" fmla="*/ 61 w 74"/>
                <a:gd name="T1" fmla="*/ 32 h 93"/>
                <a:gd name="T2" fmla="*/ 61 w 74"/>
                <a:gd name="T3" fmla="*/ 32 h 93"/>
                <a:gd name="T4" fmla="*/ 59 w 74"/>
                <a:gd name="T5" fmla="*/ 85 h 93"/>
                <a:gd name="T6" fmla="*/ 59 w 74"/>
                <a:gd name="T7" fmla="*/ 85 h 93"/>
                <a:gd name="T8" fmla="*/ 13 w 74"/>
                <a:gd name="T9" fmla="*/ 61 h 93"/>
                <a:gd name="T10" fmla="*/ 13 w 74"/>
                <a:gd name="T11" fmla="*/ 61 h 93"/>
                <a:gd name="T12" fmla="*/ 15 w 74"/>
                <a:gd name="T13" fmla="*/ 8 h 93"/>
                <a:gd name="T14" fmla="*/ 15 w 74"/>
                <a:gd name="T15" fmla="*/ 8 h 93"/>
                <a:gd name="T16" fmla="*/ 61 w 74"/>
                <a:gd name="T17" fmla="*/ 3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3">
                  <a:moveTo>
                    <a:pt x="61" y="32"/>
                  </a:moveTo>
                  <a:lnTo>
                    <a:pt x="61" y="32"/>
                  </a:lnTo>
                  <a:cubicBezTo>
                    <a:pt x="73" y="53"/>
                    <a:pt x="72" y="77"/>
                    <a:pt x="59" y="85"/>
                  </a:cubicBezTo>
                  <a:lnTo>
                    <a:pt x="59" y="85"/>
                  </a:lnTo>
                  <a:cubicBezTo>
                    <a:pt x="46" y="92"/>
                    <a:pt x="25" y="81"/>
                    <a:pt x="13" y="61"/>
                  </a:cubicBezTo>
                  <a:lnTo>
                    <a:pt x="13" y="61"/>
                  </a:lnTo>
                  <a:cubicBezTo>
                    <a:pt x="0" y="39"/>
                    <a:pt x="1" y="15"/>
                    <a:pt x="15" y="8"/>
                  </a:cubicBezTo>
                  <a:lnTo>
                    <a:pt x="15" y="8"/>
                  </a:lnTo>
                  <a:cubicBezTo>
                    <a:pt x="28" y="0"/>
                    <a:pt x="49" y="11"/>
                    <a:pt x="61" y="32"/>
                  </a:cubicBez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81">
              <a:extLst>
                <a:ext uri="{FF2B5EF4-FFF2-40B4-BE49-F238E27FC236}">
                  <a16:creationId xmlns:a16="http://schemas.microsoft.com/office/drawing/2014/main" id="{47C02844-E11A-604C-876B-31DBB073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1758" y="9395873"/>
              <a:ext cx="2702525" cy="3081539"/>
            </a:xfrm>
            <a:custGeom>
              <a:avLst/>
              <a:gdLst>
                <a:gd name="T0" fmla="*/ 1006 w 2170"/>
                <a:gd name="T1" fmla="*/ 1942 h 2472"/>
                <a:gd name="T2" fmla="*/ 1006 w 2170"/>
                <a:gd name="T3" fmla="*/ 1942 h 2472"/>
                <a:gd name="T4" fmla="*/ 1003 w 2170"/>
                <a:gd name="T5" fmla="*/ 1943 h 2472"/>
                <a:gd name="T6" fmla="*/ 741 w 2170"/>
                <a:gd name="T7" fmla="*/ 1420 h 2472"/>
                <a:gd name="T8" fmla="*/ 1612 w 2170"/>
                <a:gd name="T9" fmla="*/ 1420 h 2472"/>
                <a:gd name="T10" fmla="*/ 1875 w 2170"/>
                <a:gd name="T11" fmla="*/ 1942 h 2472"/>
                <a:gd name="T12" fmla="*/ 1006 w 2170"/>
                <a:gd name="T13" fmla="*/ 1942 h 2472"/>
                <a:gd name="T14" fmla="*/ 1166 w 2170"/>
                <a:gd name="T15" fmla="*/ 536 h 2472"/>
                <a:gd name="T16" fmla="*/ 1166 w 2170"/>
                <a:gd name="T17" fmla="*/ 536 h 2472"/>
                <a:gd name="T18" fmla="*/ 1169 w 2170"/>
                <a:gd name="T19" fmla="*/ 535 h 2472"/>
                <a:gd name="T20" fmla="*/ 1364 w 2170"/>
                <a:gd name="T21" fmla="*/ 925 h 2472"/>
                <a:gd name="T22" fmla="*/ 492 w 2170"/>
                <a:gd name="T23" fmla="*/ 925 h 2472"/>
                <a:gd name="T24" fmla="*/ 297 w 2170"/>
                <a:gd name="T25" fmla="*/ 536 h 2472"/>
                <a:gd name="T26" fmla="*/ 1166 w 2170"/>
                <a:gd name="T27" fmla="*/ 536 h 2472"/>
                <a:gd name="T28" fmla="*/ 509 w 2170"/>
                <a:gd name="T29" fmla="*/ 958 h 2472"/>
                <a:gd name="T30" fmla="*/ 1377 w 2170"/>
                <a:gd name="T31" fmla="*/ 958 h 2472"/>
                <a:gd name="T32" fmla="*/ 1377 w 2170"/>
                <a:gd name="T33" fmla="*/ 958 h 2472"/>
                <a:gd name="T34" fmla="*/ 1381 w 2170"/>
                <a:gd name="T35" fmla="*/ 958 h 2472"/>
                <a:gd name="T36" fmla="*/ 1596 w 2170"/>
                <a:gd name="T37" fmla="*/ 1387 h 2472"/>
                <a:gd name="T38" fmla="*/ 724 w 2170"/>
                <a:gd name="T39" fmla="*/ 1387 h 2472"/>
                <a:gd name="T40" fmla="*/ 509 w 2170"/>
                <a:gd name="T41" fmla="*/ 958 h 2472"/>
                <a:gd name="T42" fmla="*/ 2165 w 2170"/>
                <a:gd name="T43" fmla="*/ 2447 h 2472"/>
                <a:gd name="T44" fmla="*/ 943 w 2170"/>
                <a:gd name="T45" fmla="*/ 11 h 2472"/>
                <a:gd name="T46" fmla="*/ 943 w 2170"/>
                <a:gd name="T47" fmla="*/ 11 h 2472"/>
                <a:gd name="T48" fmla="*/ 920 w 2170"/>
                <a:gd name="T49" fmla="*/ 4 h 2472"/>
                <a:gd name="T50" fmla="*/ 920 w 2170"/>
                <a:gd name="T51" fmla="*/ 4 h 2472"/>
                <a:gd name="T52" fmla="*/ 913 w 2170"/>
                <a:gd name="T53" fmla="*/ 26 h 2472"/>
                <a:gd name="T54" fmla="*/ 1152 w 2170"/>
                <a:gd name="T55" fmla="*/ 503 h 2472"/>
                <a:gd name="T56" fmla="*/ 280 w 2170"/>
                <a:gd name="T57" fmla="*/ 503 h 2472"/>
                <a:gd name="T58" fmla="*/ 33 w 2170"/>
                <a:gd name="T59" fmla="*/ 11 h 2472"/>
                <a:gd name="T60" fmla="*/ 33 w 2170"/>
                <a:gd name="T61" fmla="*/ 11 h 2472"/>
                <a:gd name="T62" fmla="*/ 11 w 2170"/>
                <a:gd name="T63" fmla="*/ 4 h 2472"/>
                <a:gd name="T64" fmla="*/ 11 w 2170"/>
                <a:gd name="T65" fmla="*/ 4 h 2472"/>
                <a:gd name="T66" fmla="*/ 4 w 2170"/>
                <a:gd name="T67" fmla="*/ 26 h 2472"/>
                <a:gd name="T68" fmla="*/ 465 w 2170"/>
                <a:gd name="T69" fmla="*/ 945 h 2472"/>
                <a:gd name="T70" fmla="*/ 465 w 2170"/>
                <a:gd name="T71" fmla="*/ 945 h 2472"/>
                <a:gd name="T72" fmla="*/ 469 w 2170"/>
                <a:gd name="T73" fmla="*/ 952 h 2472"/>
                <a:gd name="T74" fmla="*/ 1227 w 2170"/>
                <a:gd name="T75" fmla="*/ 2462 h 2472"/>
                <a:gd name="T76" fmla="*/ 1227 w 2170"/>
                <a:gd name="T77" fmla="*/ 2462 h 2472"/>
                <a:gd name="T78" fmla="*/ 1241 w 2170"/>
                <a:gd name="T79" fmla="*/ 2471 h 2472"/>
                <a:gd name="T80" fmla="*/ 1241 w 2170"/>
                <a:gd name="T81" fmla="*/ 2471 h 2472"/>
                <a:gd name="T82" fmla="*/ 1249 w 2170"/>
                <a:gd name="T83" fmla="*/ 2470 h 2472"/>
                <a:gd name="T84" fmla="*/ 1249 w 2170"/>
                <a:gd name="T85" fmla="*/ 2470 h 2472"/>
                <a:gd name="T86" fmla="*/ 1256 w 2170"/>
                <a:gd name="T87" fmla="*/ 2447 h 2472"/>
                <a:gd name="T88" fmla="*/ 1019 w 2170"/>
                <a:gd name="T89" fmla="*/ 1976 h 2472"/>
                <a:gd name="T90" fmla="*/ 1891 w 2170"/>
                <a:gd name="T91" fmla="*/ 1976 h 2472"/>
                <a:gd name="T92" fmla="*/ 2135 w 2170"/>
                <a:gd name="T93" fmla="*/ 2462 h 2472"/>
                <a:gd name="T94" fmla="*/ 2135 w 2170"/>
                <a:gd name="T95" fmla="*/ 2462 h 2472"/>
                <a:gd name="T96" fmla="*/ 2151 w 2170"/>
                <a:gd name="T97" fmla="*/ 2471 h 2472"/>
                <a:gd name="T98" fmla="*/ 2151 w 2170"/>
                <a:gd name="T99" fmla="*/ 2471 h 2472"/>
                <a:gd name="T100" fmla="*/ 2158 w 2170"/>
                <a:gd name="T101" fmla="*/ 2470 h 2472"/>
                <a:gd name="T102" fmla="*/ 2158 w 2170"/>
                <a:gd name="T103" fmla="*/ 2470 h 2472"/>
                <a:gd name="T104" fmla="*/ 2165 w 2170"/>
                <a:gd name="T105" fmla="*/ 2447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0" h="2472">
                  <a:moveTo>
                    <a:pt x="1006" y="1942"/>
                  </a:moveTo>
                  <a:lnTo>
                    <a:pt x="1006" y="1942"/>
                  </a:lnTo>
                  <a:cubicBezTo>
                    <a:pt x="1005" y="1942"/>
                    <a:pt x="1004" y="1943"/>
                    <a:pt x="1003" y="1943"/>
                  </a:cubicBezTo>
                  <a:lnTo>
                    <a:pt x="741" y="1420"/>
                  </a:lnTo>
                  <a:lnTo>
                    <a:pt x="1612" y="1420"/>
                  </a:lnTo>
                  <a:lnTo>
                    <a:pt x="1875" y="1942"/>
                  </a:lnTo>
                  <a:lnTo>
                    <a:pt x="1006" y="1942"/>
                  </a:lnTo>
                  <a:close/>
                  <a:moveTo>
                    <a:pt x="1166" y="536"/>
                  </a:moveTo>
                  <a:lnTo>
                    <a:pt x="1166" y="536"/>
                  </a:lnTo>
                  <a:cubicBezTo>
                    <a:pt x="1167" y="536"/>
                    <a:pt x="1168" y="536"/>
                    <a:pt x="1169" y="535"/>
                  </a:cubicBezTo>
                  <a:lnTo>
                    <a:pt x="1364" y="925"/>
                  </a:lnTo>
                  <a:lnTo>
                    <a:pt x="492" y="925"/>
                  </a:lnTo>
                  <a:lnTo>
                    <a:pt x="297" y="536"/>
                  </a:lnTo>
                  <a:lnTo>
                    <a:pt x="1166" y="536"/>
                  </a:lnTo>
                  <a:close/>
                  <a:moveTo>
                    <a:pt x="509" y="958"/>
                  </a:moveTo>
                  <a:lnTo>
                    <a:pt x="1377" y="958"/>
                  </a:lnTo>
                  <a:lnTo>
                    <a:pt x="1377" y="958"/>
                  </a:lnTo>
                  <a:cubicBezTo>
                    <a:pt x="1378" y="958"/>
                    <a:pt x="1379" y="958"/>
                    <a:pt x="1381" y="958"/>
                  </a:cubicBezTo>
                  <a:lnTo>
                    <a:pt x="1596" y="1387"/>
                  </a:lnTo>
                  <a:lnTo>
                    <a:pt x="724" y="1387"/>
                  </a:lnTo>
                  <a:lnTo>
                    <a:pt x="509" y="958"/>
                  </a:lnTo>
                  <a:close/>
                  <a:moveTo>
                    <a:pt x="2165" y="2447"/>
                  </a:moveTo>
                  <a:lnTo>
                    <a:pt x="943" y="11"/>
                  </a:lnTo>
                  <a:lnTo>
                    <a:pt x="943" y="11"/>
                  </a:lnTo>
                  <a:cubicBezTo>
                    <a:pt x="939" y="3"/>
                    <a:pt x="929" y="0"/>
                    <a:pt x="920" y="4"/>
                  </a:cubicBezTo>
                  <a:lnTo>
                    <a:pt x="920" y="4"/>
                  </a:lnTo>
                  <a:cubicBezTo>
                    <a:pt x="912" y="8"/>
                    <a:pt x="909" y="18"/>
                    <a:pt x="913" y="26"/>
                  </a:cubicBezTo>
                  <a:lnTo>
                    <a:pt x="1152" y="503"/>
                  </a:lnTo>
                  <a:lnTo>
                    <a:pt x="280" y="503"/>
                  </a:lnTo>
                  <a:lnTo>
                    <a:pt x="33" y="11"/>
                  </a:lnTo>
                  <a:lnTo>
                    <a:pt x="33" y="11"/>
                  </a:lnTo>
                  <a:cubicBezTo>
                    <a:pt x="30" y="3"/>
                    <a:pt x="19" y="0"/>
                    <a:pt x="11" y="4"/>
                  </a:cubicBezTo>
                  <a:lnTo>
                    <a:pt x="11" y="4"/>
                  </a:lnTo>
                  <a:cubicBezTo>
                    <a:pt x="3" y="8"/>
                    <a:pt x="0" y="18"/>
                    <a:pt x="4" y="26"/>
                  </a:cubicBezTo>
                  <a:lnTo>
                    <a:pt x="465" y="945"/>
                  </a:lnTo>
                  <a:lnTo>
                    <a:pt x="465" y="945"/>
                  </a:lnTo>
                  <a:cubicBezTo>
                    <a:pt x="466" y="948"/>
                    <a:pt x="467" y="950"/>
                    <a:pt x="469" y="952"/>
                  </a:cubicBezTo>
                  <a:lnTo>
                    <a:pt x="1227" y="2462"/>
                  </a:lnTo>
                  <a:lnTo>
                    <a:pt x="1227" y="2462"/>
                  </a:lnTo>
                  <a:cubicBezTo>
                    <a:pt x="1230" y="2468"/>
                    <a:pt x="1235" y="2471"/>
                    <a:pt x="1241" y="2471"/>
                  </a:cubicBezTo>
                  <a:lnTo>
                    <a:pt x="1241" y="2471"/>
                  </a:lnTo>
                  <a:cubicBezTo>
                    <a:pt x="1244" y="2471"/>
                    <a:pt x="1247" y="2470"/>
                    <a:pt x="1249" y="2470"/>
                  </a:cubicBezTo>
                  <a:lnTo>
                    <a:pt x="1249" y="2470"/>
                  </a:lnTo>
                  <a:cubicBezTo>
                    <a:pt x="1257" y="2465"/>
                    <a:pt x="1260" y="2455"/>
                    <a:pt x="1256" y="2447"/>
                  </a:cubicBezTo>
                  <a:lnTo>
                    <a:pt x="1019" y="1976"/>
                  </a:lnTo>
                  <a:lnTo>
                    <a:pt x="1891" y="1976"/>
                  </a:lnTo>
                  <a:lnTo>
                    <a:pt x="2135" y="2462"/>
                  </a:lnTo>
                  <a:lnTo>
                    <a:pt x="2135" y="2462"/>
                  </a:lnTo>
                  <a:cubicBezTo>
                    <a:pt x="2139" y="2468"/>
                    <a:pt x="2145" y="2471"/>
                    <a:pt x="2151" y="2471"/>
                  </a:cubicBezTo>
                  <a:lnTo>
                    <a:pt x="2151" y="2471"/>
                  </a:lnTo>
                  <a:cubicBezTo>
                    <a:pt x="2153" y="2471"/>
                    <a:pt x="2156" y="2470"/>
                    <a:pt x="2158" y="2470"/>
                  </a:cubicBezTo>
                  <a:lnTo>
                    <a:pt x="2158" y="2470"/>
                  </a:lnTo>
                  <a:cubicBezTo>
                    <a:pt x="2166" y="2465"/>
                    <a:pt x="2169" y="2455"/>
                    <a:pt x="2165" y="2447"/>
                  </a:cubicBezTo>
                  <a:close/>
                </a:path>
              </a:pathLst>
            </a:custGeom>
            <a:solidFill>
              <a:srgbClr val="358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82">
              <a:extLst>
                <a:ext uri="{FF2B5EF4-FFF2-40B4-BE49-F238E27FC236}">
                  <a16:creationId xmlns:a16="http://schemas.microsoft.com/office/drawing/2014/main" id="{F10A12B3-273C-8546-A202-F0127205B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9489" y="10889955"/>
              <a:ext cx="170282" cy="164788"/>
            </a:xfrm>
            <a:custGeom>
              <a:avLst/>
              <a:gdLst>
                <a:gd name="T0" fmla="*/ 134 w 135"/>
                <a:gd name="T1" fmla="*/ 49 h 131"/>
                <a:gd name="T2" fmla="*/ 57 w 135"/>
                <a:gd name="T3" fmla="*/ 130 h 131"/>
                <a:gd name="T4" fmla="*/ 0 w 135"/>
                <a:gd name="T5" fmla="*/ 72 h 131"/>
                <a:gd name="T6" fmla="*/ 71 w 135"/>
                <a:gd name="T7" fmla="*/ 0 h 131"/>
                <a:gd name="T8" fmla="*/ 134 w 135"/>
                <a:gd name="T9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1">
                  <a:moveTo>
                    <a:pt x="134" y="49"/>
                  </a:moveTo>
                  <a:lnTo>
                    <a:pt x="57" y="130"/>
                  </a:lnTo>
                  <a:lnTo>
                    <a:pt x="0" y="72"/>
                  </a:lnTo>
                  <a:lnTo>
                    <a:pt x="71" y="0"/>
                  </a:lnTo>
                  <a:lnTo>
                    <a:pt x="134" y="49"/>
                  </a:lnTo>
                </a:path>
              </a:pathLst>
            </a:custGeom>
            <a:solidFill>
              <a:srgbClr val="EF9B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83">
              <a:extLst>
                <a:ext uri="{FF2B5EF4-FFF2-40B4-BE49-F238E27FC236}">
                  <a16:creationId xmlns:a16="http://schemas.microsoft.com/office/drawing/2014/main" id="{CB3ABDEF-073F-EA45-BCB2-A7E977A0A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7375" y="10730659"/>
              <a:ext cx="357043" cy="219717"/>
            </a:xfrm>
            <a:custGeom>
              <a:avLst/>
              <a:gdLst>
                <a:gd name="T0" fmla="*/ 63 w 287"/>
                <a:gd name="T1" fmla="*/ 175 h 176"/>
                <a:gd name="T2" fmla="*/ 100 w 287"/>
                <a:gd name="T3" fmla="*/ 135 h 176"/>
                <a:gd name="T4" fmla="*/ 149 w 287"/>
                <a:gd name="T5" fmla="*/ 118 h 176"/>
                <a:gd name="T6" fmla="*/ 149 w 287"/>
                <a:gd name="T7" fmla="*/ 118 h 176"/>
                <a:gd name="T8" fmla="*/ 215 w 287"/>
                <a:gd name="T9" fmla="*/ 108 h 176"/>
                <a:gd name="T10" fmla="*/ 232 w 287"/>
                <a:gd name="T11" fmla="*/ 109 h 176"/>
                <a:gd name="T12" fmla="*/ 232 w 287"/>
                <a:gd name="T13" fmla="*/ 109 h 176"/>
                <a:gd name="T14" fmla="*/ 286 w 287"/>
                <a:gd name="T15" fmla="*/ 73 h 176"/>
                <a:gd name="T16" fmla="*/ 286 w 287"/>
                <a:gd name="T17" fmla="*/ 73 h 176"/>
                <a:gd name="T18" fmla="*/ 217 w 287"/>
                <a:gd name="T19" fmla="*/ 36 h 176"/>
                <a:gd name="T20" fmla="*/ 129 w 287"/>
                <a:gd name="T21" fmla="*/ 16 h 176"/>
                <a:gd name="T22" fmla="*/ 129 w 287"/>
                <a:gd name="T23" fmla="*/ 16 h 176"/>
                <a:gd name="T24" fmla="*/ 92 w 287"/>
                <a:gd name="T25" fmla="*/ 29 h 176"/>
                <a:gd name="T26" fmla="*/ 91 w 287"/>
                <a:gd name="T27" fmla="*/ 30 h 176"/>
                <a:gd name="T28" fmla="*/ 84 w 287"/>
                <a:gd name="T29" fmla="*/ 14 h 176"/>
                <a:gd name="T30" fmla="*/ 84 w 287"/>
                <a:gd name="T31" fmla="*/ 14 h 176"/>
                <a:gd name="T32" fmla="*/ 73 w 287"/>
                <a:gd name="T33" fmla="*/ 7 h 176"/>
                <a:gd name="T34" fmla="*/ 11 w 287"/>
                <a:gd name="T35" fmla="*/ 0 h 176"/>
                <a:gd name="T36" fmla="*/ 0 w 287"/>
                <a:gd name="T37" fmla="*/ 126 h 176"/>
                <a:gd name="T38" fmla="*/ 63 w 287"/>
                <a:gd name="T39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7" h="176">
                  <a:moveTo>
                    <a:pt x="63" y="175"/>
                  </a:moveTo>
                  <a:lnTo>
                    <a:pt x="100" y="135"/>
                  </a:lnTo>
                  <a:lnTo>
                    <a:pt x="149" y="118"/>
                  </a:lnTo>
                  <a:lnTo>
                    <a:pt x="149" y="118"/>
                  </a:lnTo>
                  <a:cubicBezTo>
                    <a:pt x="170" y="111"/>
                    <a:pt x="193" y="107"/>
                    <a:pt x="215" y="108"/>
                  </a:cubicBezTo>
                  <a:lnTo>
                    <a:pt x="232" y="109"/>
                  </a:lnTo>
                  <a:lnTo>
                    <a:pt x="232" y="109"/>
                  </a:lnTo>
                  <a:cubicBezTo>
                    <a:pt x="255" y="110"/>
                    <a:pt x="277" y="95"/>
                    <a:pt x="286" y="73"/>
                  </a:cubicBezTo>
                  <a:lnTo>
                    <a:pt x="286" y="73"/>
                  </a:lnTo>
                  <a:cubicBezTo>
                    <a:pt x="266" y="55"/>
                    <a:pt x="243" y="43"/>
                    <a:pt x="217" y="36"/>
                  </a:cubicBezTo>
                  <a:lnTo>
                    <a:pt x="129" y="16"/>
                  </a:lnTo>
                  <a:lnTo>
                    <a:pt x="129" y="16"/>
                  </a:lnTo>
                  <a:cubicBezTo>
                    <a:pt x="116" y="12"/>
                    <a:pt x="101" y="18"/>
                    <a:pt x="92" y="29"/>
                  </a:cubicBezTo>
                  <a:lnTo>
                    <a:pt x="91" y="30"/>
                  </a:lnTo>
                  <a:lnTo>
                    <a:pt x="84" y="14"/>
                  </a:lnTo>
                  <a:lnTo>
                    <a:pt x="84" y="14"/>
                  </a:lnTo>
                  <a:cubicBezTo>
                    <a:pt x="81" y="10"/>
                    <a:pt x="78" y="7"/>
                    <a:pt x="73" y="7"/>
                  </a:cubicBezTo>
                  <a:lnTo>
                    <a:pt x="11" y="0"/>
                  </a:lnTo>
                  <a:lnTo>
                    <a:pt x="0" y="126"/>
                  </a:lnTo>
                  <a:lnTo>
                    <a:pt x="63" y="175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84">
              <a:extLst>
                <a:ext uri="{FF2B5EF4-FFF2-40B4-BE49-F238E27FC236}">
                  <a16:creationId xmlns:a16="http://schemas.microsoft.com/office/drawing/2014/main" id="{51373F24-1379-364E-BD2B-6B9D5ADB1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6814" y="11060237"/>
              <a:ext cx="170278" cy="159294"/>
            </a:xfrm>
            <a:custGeom>
              <a:avLst/>
              <a:gdLst>
                <a:gd name="T0" fmla="*/ 136 w 137"/>
                <a:gd name="T1" fmla="*/ 60 h 127"/>
                <a:gd name="T2" fmla="*/ 46 w 137"/>
                <a:gd name="T3" fmla="*/ 126 h 127"/>
                <a:gd name="T4" fmla="*/ 0 w 137"/>
                <a:gd name="T5" fmla="*/ 60 h 127"/>
                <a:gd name="T6" fmla="*/ 82 w 137"/>
                <a:gd name="T7" fmla="*/ 0 h 127"/>
                <a:gd name="T8" fmla="*/ 136 w 137"/>
                <a:gd name="T9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7">
                  <a:moveTo>
                    <a:pt x="136" y="60"/>
                  </a:moveTo>
                  <a:lnTo>
                    <a:pt x="46" y="126"/>
                  </a:lnTo>
                  <a:lnTo>
                    <a:pt x="0" y="60"/>
                  </a:lnTo>
                  <a:lnTo>
                    <a:pt x="82" y="0"/>
                  </a:lnTo>
                  <a:lnTo>
                    <a:pt x="136" y="60"/>
                  </a:ln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85">
              <a:extLst>
                <a:ext uri="{FF2B5EF4-FFF2-40B4-BE49-F238E27FC236}">
                  <a16:creationId xmlns:a16="http://schemas.microsoft.com/office/drawing/2014/main" id="{BF218682-16B4-1442-8C51-CBD6EDCDB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5688" y="10906436"/>
              <a:ext cx="362534" cy="225208"/>
            </a:xfrm>
            <a:custGeom>
              <a:avLst/>
              <a:gdLst>
                <a:gd name="T0" fmla="*/ 54 w 292"/>
                <a:gd name="T1" fmla="*/ 182 h 183"/>
                <a:gd name="T2" fmla="*/ 97 w 292"/>
                <a:gd name="T3" fmla="*/ 149 h 183"/>
                <a:gd name="T4" fmla="*/ 149 w 292"/>
                <a:gd name="T5" fmla="*/ 141 h 183"/>
                <a:gd name="T6" fmla="*/ 149 w 292"/>
                <a:gd name="T7" fmla="*/ 141 h 183"/>
                <a:gd name="T8" fmla="*/ 215 w 292"/>
                <a:gd name="T9" fmla="*/ 143 h 183"/>
                <a:gd name="T10" fmla="*/ 231 w 292"/>
                <a:gd name="T11" fmla="*/ 147 h 183"/>
                <a:gd name="T12" fmla="*/ 231 w 292"/>
                <a:gd name="T13" fmla="*/ 147 h 183"/>
                <a:gd name="T14" fmla="*/ 291 w 292"/>
                <a:gd name="T15" fmla="*/ 121 h 183"/>
                <a:gd name="T16" fmla="*/ 291 w 292"/>
                <a:gd name="T17" fmla="*/ 121 h 183"/>
                <a:gd name="T18" fmla="*/ 230 w 292"/>
                <a:gd name="T19" fmla="*/ 73 h 183"/>
                <a:gd name="T20" fmla="*/ 147 w 292"/>
                <a:gd name="T21" fmla="*/ 37 h 183"/>
                <a:gd name="T22" fmla="*/ 147 w 292"/>
                <a:gd name="T23" fmla="*/ 37 h 183"/>
                <a:gd name="T24" fmla="*/ 108 w 292"/>
                <a:gd name="T25" fmla="*/ 43 h 183"/>
                <a:gd name="T26" fmla="*/ 107 w 292"/>
                <a:gd name="T27" fmla="*/ 45 h 183"/>
                <a:gd name="T28" fmla="*/ 102 w 292"/>
                <a:gd name="T29" fmla="*/ 28 h 183"/>
                <a:gd name="T30" fmla="*/ 102 w 292"/>
                <a:gd name="T31" fmla="*/ 28 h 183"/>
                <a:gd name="T32" fmla="*/ 93 w 292"/>
                <a:gd name="T33" fmla="*/ 18 h 183"/>
                <a:gd name="T34" fmla="*/ 34 w 292"/>
                <a:gd name="T35" fmla="*/ 0 h 183"/>
                <a:gd name="T36" fmla="*/ 0 w 292"/>
                <a:gd name="T37" fmla="*/ 122 h 183"/>
                <a:gd name="T38" fmla="*/ 54 w 292"/>
                <a:gd name="T39" fmla="*/ 18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183">
                  <a:moveTo>
                    <a:pt x="54" y="182"/>
                  </a:moveTo>
                  <a:lnTo>
                    <a:pt x="97" y="149"/>
                  </a:lnTo>
                  <a:lnTo>
                    <a:pt x="149" y="141"/>
                  </a:lnTo>
                  <a:lnTo>
                    <a:pt x="149" y="141"/>
                  </a:lnTo>
                  <a:cubicBezTo>
                    <a:pt x="171" y="137"/>
                    <a:pt x="193" y="138"/>
                    <a:pt x="215" y="143"/>
                  </a:cubicBezTo>
                  <a:lnTo>
                    <a:pt x="231" y="147"/>
                  </a:lnTo>
                  <a:lnTo>
                    <a:pt x="231" y="147"/>
                  </a:lnTo>
                  <a:cubicBezTo>
                    <a:pt x="255" y="152"/>
                    <a:pt x="278" y="142"/>
                    <a:pt x="291" y="121"/>
                  </a:cubicBezTo>
                  <a:lnTo>
                    <a:pt x="291" y="121"/>
                  </a:lnTo>
                  <a:cubicBezTo>
                    <a:pt x="275" y="100"/>
                    <a:pt x="254" y="84"/>
                    <a:pt x="230" y="73"/>
                  </a:cubicBezTo>
                  <a:lnTo>
                    <a:pt x="147" y="37"/>
                  </a:lnTo>
                  <a:lnTo>
                    <a:pt x="147" y="37"/>
                  </a:lnTo>
                  <a:cubicBezTo>
                    <a:pt x="134" y="31"/>
                    <a:pt x="119" y="34"/>
                    <a:pt x="108" y="43"/>
                  </a:cubicBezTo>
                  <a:lnTo>
                    <a:pt x="107" y="45"/>
                  </a:lnTo>
                  <a:lnTo>
                    <a:pt x="102" y="28"/>
                  </a:lnTo>
                  <a:lnTo>
                    <a:pt x="102" y="28"/>
                  </a:lnTo>
                  <a:cubicBezTo>
                    <a:pt x="101" y="23"/>
                    <a:pt x="98" y="19"/>
                    <a:pt x="93" y="18"/>
                  </a:cubicBezTo>
                  <a:lnTo>
                    <a:pt x="34" y="0"/>
                  </a:lnTo>
                  <a:lnTo>
                    <a:pt x="0" y="122"/>
                  </a:lnTo>
                  <a:lnTo>
                    <a:pt x="54" y="182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86">
              <a:extLst>
                <a:ext uri="{FF2B5EF4-FFF2-40B4-BE49-F238E27FC236}">
                  <a16:creationId xmlns:a16="http://schemas.microsoft.com/office/drawing/2014/main" id="{8C63A474-B940-CD47-8C9C-8B51E7935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5406" y="10631787"/>
              <a:ext cx="856898" cy="994220"/>
            </a:xfrm>
            <a:custGeom>
              <a:avLst/>
              <a:gdLst>
                <a:gd name="T0" fmla="*/ 122 w 686"/>
                <a:gd name="T1" fmla="*/ 0 h 800"/>
                <a:gd name="T2" fmla="*/ 122 w 686"/>
                <a:gd name="T3" fmla="*/ 0 h 800"/>
                <a:gd name="T4" fmla="*/ 218 w 686"/>
                <a:gd name="T5" fmla="*/ 754 h 800"/>
                <a:gd name="T6" fmla="*/ 218 w 686"/>
                <a:gd name="T7" fmla="*/ 754 h 800"/>
                <a:gd name="T8" fmla="*/ 685 w 686"/>
                <a:gd name="T9" fmla="*/ 300 h 800"/>
                <a:gd name="T10" fmla="*/ 685 w 686"/>
                <a:gd name="T11" fmla="*/ 300 h 800"/>
                <a:gd name="T12" fmla="*/ 602 w 686"/>
                <a:gd name="T13" fmla="*/ 228 h 800"/>
                <a:gd name="T14" fmla="*/ 316 w 686"/>
                <a:gd name="T15" fmla="*/ 500 h 800"/>
                <a:gd name="T16" fmla="*/ 316 w 686"/>
                <a:gd name="T17" fmla="*/ 500 h 800"/>
                <a:gd name="T18" fmla="*/ 372 w 686"/>
                <a:gd name="T19" fmla="*/ 0 h 800"/>
                <a:gd name="T20" fmla="*/ 122 w 686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800">
                  <a:moveTo>
                    <a:pt x="122" y="0"/>
                  </a:moveTo>
                  <a:lnTo>
                    <a:pt x="122" y="0"/>
                  </a:lnTo>
                  <a:cubicBezTo>
                    <a:pt x="122" y="0"/>
                    <a:pt x="0" y="799"/>
                    <a:pt x="218" y="754"/>
                  </a:cubicBezTo>
                  <a:lnTo>
                    <a:pt x="218" y="754"/>
                  </a:lnTo>
                  <a:cubicBezTo>
                    <a:pt x="437" y="709"/>
                    <a:pt x="685" y="300"/>
                    <a:pt x="685" y="300"/>
                  </a:cubicBezTo>
                  <a:lnTo>
                    <a:pt x="685" y="300"/>
                  </a:lnTo>
                  <a:cubicBezTo>
                    <a:pt x="685" y="300"/>
                    <a:pt x="650" y="225"/>
                    <a:pt x="602" y="228"/>
                  </a:cubicBezTo>
                  <a:lnTo>
                    <a:pt x="316" y="500"/>
                  </a:lnTo>
                  <a:lnTo>
                    <a:pt x="316" y="500"/>
                  </a:lnTo>
                  <a:cubicBezTo>
                    <a:pt x="316" y="500"/>
                    <a:pt x="437" y="277"/>
                    <a:pt x="372" y="0"/>
                  </a:cubicBezTo>
                  <a:lnTo>
                    <a:pt x="122" y="0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87">
              <a:extLst>
                <a:ext uri="{FF2B5EF4-FFF2-40B4-BE49-F238E27FC236}">
                  <a16:creationId xmlns:a16="http://schemas.microsoft.com/office/drawing/2014/main" id="{F027183F-D50E-F640-A1F8-31EA089AD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1463" y="8687290"/>
              <a:ext cx="214227" cy="296618"/>
            </a:xfrm>
            <a:custGeom>
              <a:avLst/>
              <a:gdLst>
                <a:gd name="T0" fmla="*/ 22 w 171"/>
                <a:gd name="T1" fmla="*/ 239 h 240"/>
                <a:gd name="T2" fmla="*/ 9 w 171"/>
                <a:gd name="T3" fmla="*/ 145 h 240"/>
                <a:gd name="T4" fmla="*/ 9 w 171"/>
                <a:gd name="T5" fmla="*/ 145 h 240"/>
                <a:gd name="T6" fmla="*/ 71 w 171"/>
                <a:gd name="T7" fmla="*/ 94 h 240"/>
                <a:gd name="T8" fmla="*/ 91 w 171"/>
                <a:gd name="T9" fmla="*/ 83 h 240"/>
                <a:gd name="T10" fmla="*/ 97 w 171"/>
                <a:gd name="T11" fmla="*/ 66 h 240"/>
                <a:gd name="T12" fmla="*/ 97 w 171"/>
                <a:gd name="T13" fmla="*/ 66 h 240"/>
                <a:gd name="T14" fmla="*/ 107 w 171"/>
                <a:gd name="T15" fmla="*/ 34 h 240"/>
                <a:gd name="T16" fmla="*/ 110 w 171"/>
                <a:gd name="T17" fmla="*/ 38 h 240"/>
                <a:gd name="T18" fmla="*/ 110 w 171"/>
                <a:gd name="T19" fmla="*/ 38 h 240"/>
                <a:gd name="T20" fmla="*/ 127 w 171"/>
                <a:gd name="T21" fmla="*/ 10 h 240"/>
                <a:gd name="T22" fmla="*/ 129 w 171"/>
                <a:gd name="T23" fmla="*/ 23 h 240"/>
                <a:gd name="T24" fmla="*/ 129 w 171"/>
                <a:gd name="T25" fmla="*/ 23 h 240"/>
                <a:gd name="T26" fmla="*/ 146 w 171"/>
                <a:gd name="T27" fmla="*/ 3 h 240"/>
                <a:gd name="T28" fmla="*/ 148 w 171"/>
                <a:gd name="T29" fmla="*/ 23 h 240"/>
                <a:gd name="T30" fmla="*/ 148 w 171"/>
                <a:gd name="T31" fmla="*/ 23 h 240"/>
                <a:gd name="T32" fmla="*/ 170 w 171"/>
                <a:gd name="T33" fmla="*/ 3 h 240"/>
                <a:gd name="T34" fmla="*/ 157 w 171"/>
                <a:gd name="T35" fmla="*/ 81 h 240"/>
                <a:gd name="T36" fmla="*/ 140 w 171"/>
                <a:gd name="T37" fmla="*/ 115 h 240"/>
                <a:gd name="T38" fmla="*/ 140 w 171"/>
                <a:gd name="T39" fmla="*/ 115 h 240"/>
                <a:gd name="T40" fmla="*/ 168 w 171"/>
                <a:gd name="T41" fmla="*/ 110 h 240"/>
                <a:gd name="T42" fmla="*/ 151 w 171"/>
                <a:gd name="T43" fmla="*/ 138 h 240"/>
                <a:gd name="T44" fmla="*/ 124 w 171"/>
                <a:gd name="T45" fmla="*/ 164 h 240"/>
                <a:gd name="T46" fmla="*/ 78 w 171"/>
                <a:gd name="T47" fmla="*/ 164 h 240"/>
                <a:gd name="T48" fmla="*/ 88 w 171"/>
                <a:gd name="T49" fmla="*/ 239 h 240"/>
                <a:gd name="T50" fmla="*/ 22 w 171"/>
                <a:gd name="T51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" h="240">
                  <a:moveTo>
                    <a:pt x="22" y="239"/>
                  </a:moveTo>
                  <a:lnTo>
                    <a:pt x="9" y="145"/>
                  </a:lnTo>
                  <a:lnTo>
                    <a:pt x="9" y="145"/>
                  </a:lnTo>
                  <a:cubicBezTo>
                    <a:pt x="9" y="145"/>
                    <a:pt x="0" y="100"/>
                    <a:pt x="71" y="94"/>
                  </a:cubicBezTo>
                  <a:lnTo>
                    <a:pt x="91" y="83"/>
                  </a:lnTo>
                  <a:lnTo>
                    <a:pt x="97" y="66"/>
                  </a:lnTo>
                  <a:lnTo>
                    <a:pt x="97" y="66"/>
                  </a:lnTo>
                  <a:cubicBezTo>
                    <a:pt x="97" y="66"/>
                    <a:pt x="93" y="40"/>
                    <a:pt x="107" y="34"/>
                  </a:cubicBezTo>
                  <a:lnTo>
                    <a:pt x="110" y="38"/>
                  </a:lnTo>
                  <a:lnTo>
                    <a:pt x="110" y="38"/>
                  </a:lnTo>
                  <a:cubicBezTo>
                    <a:pt x="110" y="38"/>
                    <a:pt x="114" y="11"/>
                    <a:pt x="127" y="10"/>
                  </a:cubicBezTo>
                  <a:lnTo>
                    <a:pt x="129" y="23"/>
                  </a:lnTo>
                  <a:lnTo>
                    <a:pt x="129" y="23"/>
                  </a:lnTo>
                  <a:cubicBezTo>
                    <a:pt x="129" y="23"/>
                    <a:pt x="136" y="3"/>
                    <a:pt x="146" y="3"/>
                  </a:cubicBezTo>
                  <a:lnTo>
                    <a:pt x="148" y="23"/>
                  </a:lnTo>
                  <a:lnTo>
                    <a:pt x="148" y="23"/>
                  </a:lnTo>
                  <a:cubicBezTo>
                    <a:pt x="148" y="23"/>
                    <a:pt x="156" y="0"/>
                    <a:pt x="170" y="3"/>
                  </a:cubicBezTo>
                  <a:lnTo>
                    <a:pt x="157" y="81"/>
                  </a:lnTo>
                  <a:lnTo>
                    <a:pt x="140" y="115"/>
                  </a:lnTo>
                  <a:lnTo>
                    <a:pt x="140" y="115"/>
                  </a:lnTo>
                  <a:cubicBezTo>
                    <a:pt x="140" y="115"/>
                    <a:pt x="161" y="96"/>
                    <a:pt x="168" y="110"/>
                  </a:cubicBezTo>
                  <a:lnTo>
                    <a:pt x="151" y="138"/>
                  </a:lnTo>
                  <a:lnTo>
                    <a:pt x="124" y="164"/>
                  </a:lnTo>
                  <a:lnTo>
                    <a:pt x="78" y="164"/>
                  </a:lnTo>
                  <a:lnTo>
                    <a:pt x="88" y="239"/>
                  </a:lnTo>
                  <a:lnTo>
                    <a:pt x="22" y="239"/>
                  </a:lnTo>
                </a:path>
              </a:pathLst>
            </a:custGeom>
            <a:solidFill>
              <a:srgbClr val="EF9B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88">
              <a:extLst>
                <a:ext uri="{FF2B5EF4-FFF2-40B4-BE49-F238E27FC236}">
                  <a16:creationId xmlns:a16="http://schemas.microsoft.com/office/drawing/2014/main" id="{46717217-31A6-114D-913D-3C5C35040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4840" y="9060809"/>
              <a:ext cx="659151" cy="428450"/>
            </a:xfrm>
            <a:custGeom>
              <a:avLst/>
              <a:gdLst>
                <a:gd name="T0" fmla="*/ 0 w 531"/>
                <a:gd name="T1" fmla="*/ 148 h 345"/>
                <a:gd name="T2" fmla="*/ 0 w 531"/>
                <a:gd name="T3" fmla="*/ 148 h 345"/>
                <a:gd name="T4" fmla="*/ 153 w 531"/>
                <a:gd name="T5" fmla="*/ 0 h 345"/>
                <a:gd name="T6" fmla="*/ 153 w 531"/>
                <a:gd name="T7" fmla="*/ 0 h 345"/>
                <a:gd name="T8" fmla="*/ 451 w 531"/>
                <a:gd name="T9" fmla="*/ 166 h 345"/>
                <a:gd name="T10" fmla="*/ 451 w 531"/>
                <a:gd name="T11" fmla="*/ 166 h 345"/>
                <a:gd name="T12" fmla="*/ 478 w 531"/>
                <a:gd name="T13" fmla="*/ 221 h 345"/>
                <a:gd name="T14" fmla="*/ 478 w 531"/>
                <a:gd name="T15" fmla="*/ 221 h 345"/>
                <a:gd name="T16" fmla="*/ 171 w 531"/>
                <a:gd name="T17" fmla="*/ 248 h 345"/>
                <a:gd name="T18" fmla="*/ 171 w 531"/>
                <a:gd name="T19" fmla="*/ 248 h 345"/>
                <a:gd name="T20" fmla="*/ 28 w 531"/>
                <a:gd name="T21" fmla="*/ 169 h 345"/>
                <a:gd name="T22" fmla="*/ 0 w 531"/>
                <a:gd name="T23" fmla="*/ 14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1" h="345">
                  <a:moveTo>
                    <a:pt x="0" y="148"/>
                  </a:moveTo>
                  <a:lnTo>
                    <a:pt x="0" y="148"/>
                  </a:lnTo>
                  <a:cubicBezTo>
                    <a:pt x="0" y="148"/>
                    <a:pt x="3" y="0"/>
                    <a:pt x="153" y="0"/>
                  </a:cubicBezTo>
                  <a:lnTo>
                    <a:pt x="153" y="0"/>
                  </a:lnTo>
                  <a:cubicBezTo>
                    <a:pt x="329" y="0"/>
                    <a:pt x="238" y="244"/>
                    <a:pt x="451" y="166"/>
                  </a:cubicBezTo>
                  <a:lnTo>
                    <a:pt x="451" y="166"/>
                  </a:lnTo>
                  <a:cubicBezTo>
                    <a:pt x="513" y="144"/>
                    <a:pt x="530" y="168"/>
                    <a:pt x="478" y="221"/>
                  </a:cubicBezTo>
                  <a:lnTo>
                    <a:pt x="478" y="221"/>
                  </a:lnTo>
                  <a:cubicBezTo>
                    <a:pt x="412" y="286"/>
                    <a:pt x="233" y="344"/>
                    <a:pt x="171" y="248"/>
                  </a:cubicBezTo>
                  <a:lnTo>
                    <a:pt x="171" y="248"/>
                  </a:lnTo>
                  <a:cubicBezTo>
                    <a:pt x="104" y="143"/>
                    <a:pt x="28" y="169"/>
                    <a:pt x="28" y="169"/>
                  </a:cubicBezTo>
                  <a:lnTo>
                    <a:pt x="0" y="148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89">
              <a:extLst>
                <a:ext uri="{FF2B5EF4-FFF2-40B4-BE49-F238E27FC236}">
                  <a16:creationId xmlns:a16="http://schemas.microsoft.com/office/drawing/2014/main" id="{FA9D2CC4-965D-7546-8584-C2F7C09DA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1463" y="8961936"/>
              <a:ext cx="351548" cy="906333"/>
            </a:xfrm>
            <a:custGeom>
              <a:avLst/>
              <a:gdLst>
                <a:gd name="T0" fmla="*/ 138 w 282"/>
                <a:gd name="T1" fmla="*/ 725 h 726"/>
                <a:gd name="T2" fmla="*/ 281 w 282"/>
                <a:gd name="T3" fmla="*/ 645 h 726"/>
                <a:gd name="T4" fmla="*/ 164 w 282"/>
                <a:gd name="T5" fmla="*/ 439 h 726"/>
                <a:gd name="T6" fmla="*/ 97 w 282"/>
                <a:gd name="T7" fmla="*/ 0 h 726"/>
                <a:gd name="T8" fmla="*/ 0 w 282"/>
                <a:gd name="T9" fmla="*/ 0 h 726"/>
                <a:gd name="T10" fmla="*/ 28 w 282"/>
                <a:gd name="T11" fmla="*/ 409 h 726"/>
                <a:gd name="T12" fmla="*/ 28 w 282"/>
                <a:gd name="T13" fmla="*/ 409 h 726"/>
                <a:gd name="T14" fmla="*/ 81 w 282"/>
                <a:gd name="T15" fmla="*/ 606 h 726"/>
                <a:gd name="T16" fmla="*/ 138 w 282"/>
                <a:gd name="T17" fmla="*/ 72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726">
                  <a:moveTo>
                    <a:pt x="138" y="725"/>
                  </a:moveTo>
                  <a:lnTo>
                    <a:pt x="281" y="645"/>
                  </a:lnTo>
                  <a:lnTo>
                    <a:pt x="164" y="439"/>
                  </a:lnTo>
                  <a:lnTo>
                    <a:pt x="97" y="0"/>
                  </a:lnTo>
                  <a:lnTo>
                    <a:pt x="0" y="0"/>
                  </a:lnTo>
                  <a:lnTo>
                    <a:pt x="28" y="409"/>
                  </a:lnTo>
                  <a:lnTo>
                    <a:pt x="28" y="409"/>
                  </a:lnTo>
                  <a:cubicBezTo>
                    <a:pt x="32" y="478"/>
                    <a:pt x="50" y="545"/>
                    <a:pt x="81" y="606"/>
                  </a:cubicBezTo>
                  <a:lnTo>
                    <a:pt x="138" y="725"/>
                  </a:lnTo>
                </a:path>
              </a:pathLst>
            </a:custGeom>
            <a:solidFill>
              <a:srgbClr val="358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90">
              <a:extLst>
                <a:ext uri="{FF2B5EF4-FFF2-40B4-BE49-F238E27FC236}">
                  <a16:creationId xmlns:a16="http://schemas.microsoft.com/office/drawing/2014/main" id="{B5ED4519-CE9B-6F47-BD23-757CF5D28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0336" y="9763903"/>
              <a:ext cx="554787" cy="873375"/>
            </a:xfrm>
            <a:custGeom>
              <a:avLst/>
              <a:gdLst>
                <a:gd name="T0" fmla="*/ 446 w 447"/>
                <a:gd name="T1" fmla="*/ 698 h 699"/>
                <a:gd name="T2" fmla="*/ 78 w 447"/>
                <a:gd name="T3" fmla="*/ 698 h 699"/>
                <a:gd name="T4" fmla="*/ 94 w 447"/>
                <a:gd name="T5" fmla="*/ 487 h 699"/>
                <a:gd name="T6" fmla="*/ 78 w 447"/>
                <a:gd name="T7" fmla="*/ 321 h 699"/>
                <a:gd name="T8" fmla="*/ 68 w 447"/>
                <a:gd name="T9" fmla="*/ 317 h 699"/>
                <a:gd name="T10" fmla="*/ 68 w 447"/>
                <a:gd name="T11" fmla="*/ 317 h 699"/>
                <a:gd name="T12" fmla="*/ 19 w 447"/>
                <a:gd name="T13" fmla="*/ 189 h 699"/>
                <a:gd name="T14" fmla="*/ 59 w 447"/>
                <a:gd name="T15" fmla="*/ 83 h 699"/>
                <a:gd name="T16" fmla="*/ 59 w 447"/>
                <a:gd name="T17" fmla="*/ 83 h 699"/>
                <a:gd name="T18" fmla="*/ 178 w 447"/>
                <a:gd name="T19" fmla="*/ 0 h 699"/>
                <a:gd name="T20" fmla="*/ 446 w 447"/>
                <a:gd name="T21" fmla="*/ 0 h 699"/>
                <a:gd name="T22" fmla="*/ 364 w 447"/>
                <a:gd name="T23" fmla="*/ 429 h 699"/>
                <a:gd name="T24" fmla="*/ 364 w 447"/>
                <a:gd name="T25" fmla="*/ 429 h 699"/>
                <a:gd name="T26" fmla="*/ 371 w 447"/>
                <a:gd name="T27" fmla="*/ 507 h 699"/>
                <a:gd name="T28" fmla="*/ 446 w 447"/>
                <a:gd name="T29" fmla="*/ 698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" h="699">
                  <a:moveTo>
                    <a:pt x="446" y="698"/>
                  </a:moveTo>
                  <a:lnTo>
                    <a:pt x="78" y="698"/>
                  </a:lnTo>
                  <a:lnTo>
                    <a:pt x="94" y="487"/>
                  </a:lnTo>
                  <a:lnTo>
                    <a:pt x="78" y="321"/>
                  </a:lnTo>
                  <a:lnTo>
                    <a:pt x="68" y="317"/>
                  </a:lnTo>
                  <a:lnTo>
                    <a:pt x="68" y="317"/>
                  </a:lnTo>
                  <a:cubicBezTo>
                    <a:pt x="21" y="293"/>
                    <a:pt x="0" y="239"/>
                    <a:pt x="19" y="189"/>
                  </a:cubicBezTo>
                  <a:lnTo>
                    <a:pt x="59" y="83"/>
                  </a:lnTo>
                  <a:lnTo>
                    <a:pt x="59" y="83"/>
                  </a:lnTo>
                  <a:cubicBezTo>
                    <a:pt x="78" y="33"/>
                    <a:pt x="125" y="0"/>
                    <a:pt x="178" y="0"/>
                  </a:cubicBezTo>
                  <a:lnTo>
                    <a:pt x="446" y="0"/>
                  </a:lnTo>
                  <a:lnTo>
                    <a:pt x="364" y="429"/>
                  </a:lnTo>
                  <a:lnTo>
                    <a:pt x="364" y="429"/>
                  </a:lnTo>
                  <a:cubicBezTo>
                    <a:pt x="359" y="455"/>
                    <a:pt x="361" y="482"/>
                    <a:pt x="371" y="507"/>
                  </a:cubicBezTo>
                  <a:lnTo>
                    <a:pt x="446" y="698"/>
                  </a:lnTo>
                </a:path>
              </a:pathLst>
            </a:custGeom>
            <a:solidFill>
              <a:srgbClr val="5FA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91">
              <a:extLst>
                <a:ext uri="{FF2B5EF4-FFF2-40B4-BE49-F238E27FC236}">
                  <a16:creationId xmlns:a16="http://schemas.microsoft.com/office/drawing/2014/main" id="{6FD236F1-3DCE-454B-A66F-EC1D2B156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3717" y="10631789"/>
              <a:ext cx="829432" cy="911827"/>
            </a:xfrm>
            <a:custGeom>
              <a:avLst/>
              <a:gdLst>
                <a:gd name="T0" fmla="*/ 122 w 667"/>
                <a:gd name="T1" fmla="*/ 0 h 733"/>
                <a:gd name="T2" fmla="*/ 122 w 667"/>
                <a:gd name="T3" fmla="*/ 0 h 733"/>
                <a:gd name="T4" fmla="*/ 223 w 667"/>
                <a:gd name="T5" fmla="*/ 726 h 733"/>
                <a:gd name="T6" fmla="*/ 223 w 667"/>
                <a:gd name="T7" fmla="*/ 726 h 733"/>
                <a:gd name="T8" fmla="*/ 666 w 667"/>
                <a:gd name="T9" fmla="*/ 443 h 733"/>
                <a:gd name="T10" fmla="*/ 666 w 667"/>
                <a:gd name="T11" fmla="*/ 443 h 733"/>
                <a:gd name="T12" fmla="*/ 597 w 667"/>
                <a:gd name="T13" fmla="*/ 357 h 733"/>
                <a:gd name="T14" fmla="*/ 311 w 667"/>
                <a:gd name="T15" fmla="*/ 524 h 733"/>
                <a:gd name="T16" fmla="*/ 311 w 667"/>
                <a:gd name="T17" fmla="*/ 524 h 733"/>
                <a:gd name="T18" fmla="*/ 370 w 667"/>
                <a:gd name="T19" fmla="*/ 0 h 733"/>
                <a:gd name="T20" fmla="*/ 122 w 667"/>
                <a:gd name="T21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733">
                  <a:moveTo>
                    <a:pt x="122" y="0"/>
                  </a:moveTo>
                  <a:lnTo>
                    <a:pt x="122" y="0"/>
                  </a:lnTo>
                  <a:cubicBezTo>
                    <a:pt x="122" y="0"/>
                    <a:pt x="0" y="732"/>
                    <a:pt x="223" y="726"/>
                  </a:cubicBezTo>
                  <a:lnTo>
                    <a:pt x="223" y="726"/>
                  </a:lnTo>
                  <a:cubicBezTo>
                    <a:pt x="446" y="720"/>
                    <a:pt x="666" y="443"/>
                    <a:pt x="666" y="443"/>
                  </a:cubicBezTo>
                  <a:lnTo>
                    <a:pt x="666" y="443"/>
                  </a:lnTo>
                  <a:cubicBezTo>
                    <a:pt x="666" y="443"/>
                    <a:pt x="645" y="363"/>
                    <a:pt x="597" y="357"/>
                  </a:cubicBezTo>
                  <a:lnTo>
                    <a:pt x="311" y="524"/>
                  </a:lnTo>
                  <a:lnTo>
                    <a:pt x="311" y="524"/>
                  </a:lnTo>
                  <a:cubicBezTo>
                    <a:pt x="311" y="524"/>
                    <a:pt x="479" y="214"/>
                    <a:pt x="370" y="0"/>
                  </a:cubicBezTo>
                  <a:lnTo>
                    <a:pt x="122" y="0"/>
                  </a:lnTo>
                </a:path>
              </a:pathLst>
            </a:custGeom>
            <a:solidFill>
              <a:srgbClr val="0847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92">
              <a:extLst>
                <a:ext uri="{FF2B5EF4-FFF2-40B4-BE49-F238E27FC236}">
                  <a16:creationId xmlns:a16="http://schemas.microsoft.com/office/drawing/2014/main" id="{5C5EED49-C128-DC44-8C20-911841871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8928" y="8709261"/>
              <a:ext cx="225208" cy="313095"/>
            </a:xfrm>
            <a:custGeom>
              <a:avLst/>
              <a:gdLst>
                <a:gd name="T0" fmla="*/ 0 w 179"/>
                <a:gd name="T1" fmla="*/ 227 h 253"/>
                <a:gd name="T2" fmla="*/ 41 w 179"/>
                <a:gd name="T3" fmla="*/ 130 h 253"/>
                <a:gd name="T4" fmla="*/ 41 w 179"/>
                <a:gd name="T5" fmla="*/ 130 h 253"/>
                <a:gd name="T6" fmla="*/ 34 w 179"/>
                <a:gd name="T7" fmla="*/ 58 h 253"/>
                <a:gd name="T8" fmla="*/ 34 w 179"/>
                <a:gd name="T9" fmla="*/ 58 h 253"/>
                <a:gd name="T10" fmla="*/ 71 w 179"/>
                <a:gd name="T11" fmla="*/ 0 h 253"/>
                <a:gd name="T12" fmla="*/ 71 w 179"/>
                <a:gd name="T13" fmla="*/ 0 h 253"/>
                <a:gd name="T14" fmla="*/ 83 w 179"/>
                <a:gd name="T15" fmla="*/ 6 h 253"/>
                <a:gd name="T16" fmla="*/ 83 w 179"/>
                <a:gd name="T17" fmla="*/ 6 h 253"/>
                <a:gd name="T18" fmla="*/ 96 w 179"/>
                <a:gd name="T19" fmla="*/ 1 h 253"/>
                <a:gd name="T20" fmla="*/ 96 w 179"/>
                <a:gd name="T21" fmla="*/ 1 h 253"/>
                <a:gd name="T22" fmla="*/ 108 w 179"/>
                <a:gd name="T23" fmla="*/ 12 h 253"/>
                <a:gd name="T24" fmla="*/ 108 w 179"/>
                <a:gd name="T25" fmla="*/ 12 h 253"/>
                <a:gd name="T26" fmla="*/ 130 w 179"/>
                <a:gd name="T27" fmla="*/ 7 h 253"/>
                <a:gd name="T28" fmla="*/ 130 w 179"/>
                <a:gd name="T29" fmla="*/ 7 h 253"/>
                <a:gd name="T30" fmla="*/ 142 w 179"/>
                <a:gd name="T31" fmla="*/ 17 h 253"/>
                <a:gd name="T32" fmla="*/ 142 w 179"/>
                <a:gd name="T33" fmla="*/ 17 h 253"/>
                <a:gd name="T34" fmla="*/ 162 w 179"/>
                <a:gd name="T35" fmla="*/ 18 h 253"/>
                <a:gd name="T36" fmla="*/ 162 w 179"/>
                <a:gd name="T37" fmla="*/ 18 h 253"/>
                <a:gd name="T38" fmla="*/ 178 w 179"/>
                <a:gd name="T39" fmla="*/ 64 h 253"/>
                <a:gd name="T40" fmla="*/ 154 w 179"/>
                <a:gd name="T41" fmla="*/ 126 h 253"/>
                <a:gd name="T42" fmla="*/ 108 w 179"/>
                <a:gd name="T43" fmla="*/ 149 h 253"/>
                <a:gd name="T44" fmla="*/ 69 w 179"/>
                <a:gd name="T45" fmla="*/ 252 h 253"/>
                <a:gd name="T46" fmla="*/ 0 w 179"/>
                <a:gd name="T47" fmla="*/ 22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53">
                  <a:moveTo>
                    <a:pt x="0" y="227"/>
                  </a:moveTo>
                  <a:lnTo>
                    <a:pt x="41" y="130"/>
                  </a:lnTo>
                  <a:lnTo>
                    <a:pt x="41" y="130"/>
                  </a:lnTo>
                  <a:cubicBezTo>
                    <a:pt x="41" y="130"/>
                    <a:pt x="19" y="81"/>
                    <a:pt x="34" y="58"/>
                  </a:cubicBezTo>
                  <a:lnTo>
                    <a:pt x="34" y="58"/>
                  </a:lnTo>
                  <a:cubicBezTo>
                    <a:pt x="49" y="35"/>
                    <a:pt x="47" y="0"/>
                    <a:pt x="71" y="0"/>
                  </a:cubicBezTo>
                  <a:lnTo>
                    <a:pt x="71" y="0"/>
                  </a:lnTo>
                  <a:cubicBezTo>
                    <a:pt x="76" y="0"/>
                    <a:pt x="78" y="7"/>
                    <a:pt x="83" y="6"/>
                  </a:cubicBezTo>
                  <a:lnTo>
                    <a:pt x="83" y="6"/>
                  </a:lnTo>
                  <a:cubicBezTo>
                    <a:pt x="90" y="6"/>
                    <a:pt x="92" y="0"/>
                    <a:pt x="96" y="1"/>
                  </a:cubicBezTo>
                  <a:lnTo>
                    <a:pt x="96" y="1"/>
                  </a:lnTo>
                  <a:cubicBezTo>
                    <a:pt x="104" y="1"/>
                    <a:pt x="103" y="11"/>
                    <a:pt x="108" y="12"/>
                  </a:cubicBezTo>
                  <a:lnTo>
                    <a:pt x="108" y="12"/>
                  </a:lnTo>
                  <a:cubicBezTo>
                    <a:pt x="115" y="13"/>
                    <a:pt x="119" y="3"/>
                    <a:pt x="130" y="7"/>
                  </a:cubicBezTo>
                  <a:lnTo>
                    <a:pt x="130" y="7"/>
                  </a:lnTo>
                  <a:cubicBezTo>
                    <a:pt x="132" y="7"/>
                    <a:pt x="136" y="12"/>
                    <a:pt x="142" y="17"/>
                  </a:cubicBezTo>
                  <a:lnTo>
                    <a:pt x="142" y="17"/>
                  </a:lnTo>
                  <a:cubicBezTo>
                    <a:pt x="148" y="23"/>
                    <a:pt x="159" y="16"/>
                    <a:pt x="162" y="18"/>
                  </a:cubicBezTo>
                  <a:lnTo>
                    <a:pt x="162" y="18"/>
                  </a:lnTo>
                  <a:cubicBezTo>
                    <a:pt x="175" y="21"/>
                    <a:pt x="178" y="64"/>
                    <a:pt x="178" y="64"/>
                  </a:cubicBezTo>
                  <a:lnTo>
                    <a:pt x="154" y="126"/>
                  </a:lnTo>
                  <a:lnTo>
                    <a:pt x="108" y="149"/>
                  </a:lnTo>
                  <a:lnTo>
                    <a:pt x="69" y="252"/>
                  </a:lnTo>
                  <a:lnTo>
                    <a:pt x="0" y="227"/>
                  </a:ln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93">
              <a:extLst>
                <a:ext uri="{FF2B5EF4-FFF2-40B4-BE49-F238E27FC236}">
                  <a16:creationId xmlns:a16="http://schemas.microsoft.com/office/drawing/2014/main" id="{0A973790-CD65-3549-8CD1-6A9A71112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4564" y="9571647"/>
              <a:ext cx="208730" cy="329576"/>
            </a:xfrm>
            <a:custGeom>
              <a:avLst/>
              <a:gdLst>
                <a:gd name="T0" fmla="*/ 137 w 169"/>
                <a:gd name="T1" fmla="*/ 154 h 264"/>
                <a:gd name="T2" fmla="*/ 137 w 169"/>
                <a:gd name="T3" fmla="*/ 0 h 264"/>
                <a:gd name="T4" fmla="*/ 30 w 169"/>
                <a:gd name="T5" fmla="*/ 0 h 264"/>
                <a:gd name="T6" fmla="*/ 30 w 169"/>
                <a:gd name="T7" fmla="*/ 154 h 264"/>
                <a:gd name="T8" fmla="*/ 0 w 169"/>
                <a:gd name="T9" fmla="*/ 154 h 264"/>
                <a:gd name="T10" fmla="*/ 16 w 169"/>
                <a:gd name="T11" fmla="*/ 218 h 264"/>
                <a:gd name="T12" fmla="*/ 16 w 169"/>
                <a:gd name="T13" fmla="*/ 218 h 264"/>
                <a:gd name="T14" fmla="*/ 84 w 169"/>
                <a:gd name="T15" fmla="*/ 263 h 264"/>
                <a:gd name="T16" fmla="*/ 84 w 169"/>
                <a:gd name="T17" fmla="*/ 263 h 264"/>
                <a:gd name="T18" fmla="*/ 152 w 169"/>
                <a:gd name="T19" fmla="*/ 218 h 264"/>
                <a:gd name="T20" fmla="*/ 168 w 169"/>
                <a:gd name="T21" fmla="*/ 154 h 264"/>
                <a:gd name="T22" fmla="*/ 137 w 169"/>
                <a:gd name="T23" fmla="*/ 15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264">
                  <a:moveTo>
                    <a:pt x="137" y="154"/>
                  </a:moveTo>
                  <a:lnTo>
                    <a:pt x="137" y="0"/>
                  </a:lnTo>
                  <a:lnTo>
                    <a:pt x="30" y="0"/>
                  </a:lnTo>
                  <a:lnTo>
                    <a:pt x="30" y="154"/>
                  </a:lnTo>
                  <a:lnTo>
                    <a:pt x="0" y="154"/>
                  </a:lnTo>
                  <a:lnTo>
                    <a:pt x="16" y="218"/>
                  </a:lnTo>
                  <a:lnTo>
                    <a:pt x="16" y="218"/>
                  </a:lnTo>
                  <a:cubicBezTo>
                    <a:pt x="22" y="244"/>
                    <a:pt x="57" y="263"/>
                    <a:pt x="84" y="263"/>
                  </a:cubicBezTo>
                  <a:lnTo>
                    <a:pt x="84" y="263"/>
                  </a:lnTo>
                  <a:cubicBezTo>
                    <a:pt x="111" y="263"/>
                    <a:pt x="145" y="244"/>
                    <a:pt x="152" y="218"/>
                  </a:cubicBezTo>
                  <a:lnTo>
                    <a:pt x="168" y="154"/>
                  </a:lnTo>
                  <a:lnTo>
                    <a:pt x="137" y="154"/>
                  </a:ln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94">
              <a:extLst>
                <a:ext uri="{FF2B5EF4-FFF2-40B4-BE49-F238E27FC236}">
                  <a16:creationId xmlns:a16="http://schemas.microsoft.com/office/drawing/2014/main" id="{E72EC605-5407-514C-83A1-39BDF1450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3011" y="9571649"/>
              <a:ext cx="131829" cy="142816"/>
            </a:xfrm>
            <a:custGeom>
              <a:avLst/>
              <a:gdLst>
                <a:gd name="T0" fmla="*/ 106 w 107"/>
                <a:gd name="T1" fmla="*/ 25 h 115"/>
                <a:gd name="T2" fmla="*/ 106 w 107"/>
                <a:gd name="T3" fmla="*/ 0 h 115"/>
                <a:gd name="T4" fmla="*/ 0 w 107"/>
                <a:gd name="T5" fmla="*/ 0 h 115"/>
                <a:gd name="T6" fmla="*/ 0 w 107"/>
                <a:gd name="T7" fmla="*/ 114 h 115"/>
                <a:gd name="T8" fmla="*/ 17 w 107"/>
                <a:gd name="T9" fmla="*/ 114 h 115"/>
                <a:gd name="T10" fmla="*/ 17 w 107"/>
                <a:gd name="T11" fmla="*/ 114 h 115"/>
                <a:gd name="T12" fmla="*/ 106 w 107"/>
                <a:gd name="T13" fmla="*/ 2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06" y="25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17" y="114"/>
                  </a:lnTo>
                  <a:lnTo>
                    <a:pt x="17" y="114"/>
                  </a:lnTo>
                  <a:cubicBezTo>
                    <a:pt x="67" y="114"/>
                    <a:pt x="106" y="75"/>
                    <a:pt x="106" y="25"/>
                  </a:cubicBezTo>
                </a:path>
              </a:pathLst>
            </a:custGeom>
            <a:solidFill>
              <a:srgbClr val="EF9B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95">
              <a:extLst>
                <a:ext uri="{FF2B5EF4-FFF2-40B4-BE49-F238E27FC236}">
                  <a16:creationId xmlns:a16="http://schemas.microsoft.com/office/drawing/2014/main" id="{83CF5B58-DC22-5A4F-ADA4-4EAE4DC9B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8649" y="9291511"/>
              <a:ext cx="296618" cy="389998"/>
            </a:xfrm>
            <a:custGeom>
              <a:avLst/>
              <a:gdLst>
                <a:gd name="T0" fmla="*/ 238 w 239"/>
                <a:gd name="T1" fmla="*/ 152 h 313"/>
                <a:gd name="T2" fmla="*/ 238 w 239"/>
                <a:gd name="T3" fmla="*/ 152 h 313"/>
                <a:gd name="T4" fmla="*/ 78 w 239"/>
                <a:gd name="T5" fmla="*/ 312 h 313"/>
                <a:gd name="T6" fmla="*/ 78 w 239"/>
                <a:gd name="T7" fmla="*/ 312 h 313"/>
                <a:gd name="T8" fmla="*/ 0 w 239"/>
                <a:gd name="T9" fmla="*/ 154 h 313"/>
                <a:gd name="T10" fmla="*/ 0 w 239"/>
                <a:gd name="T11" fmla="*/ 154 h 313"/>
                <a:gd name="T12" fmla="*/ 111 w 239"/>
                <a:gd name="T13" fmla="*/ 0 h 313"/>
                <a:gd name="T14" fmla="*/ 111 w 239"/>
                <a:gd name="T15" fmla="*/ 0 h 313"/>
                <a:gd name="T16" fmla="*/ 238 w 239"/>
                <a:gd name="T17" fmla="*/ 1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313">
                  <a:moveTo>
                    <a:pt x="238" y="152"/>
                  </a:moveTo>
                  <a:lnTo>
                    <a:pt x="238" y="152"/>
                  </a:lnTo>
                  <a:cubicBezTo>
                    <a:pt x="238" y="237"/>
                    <a:pt x="149" y="312"/>
                    <a:pt x="78" y="312"/>
                  </a:cubicBezTo>
                  <a:lnTo>
                    <a:pt x="78" y="312"/>
                  </a:lnTo>
                  <a:cubicBezTo>
                    <a:pt x="8" y="312"/>
                    <a:pt x="0" y="247"/>
                    <a:pt x="0" y="154"/>
                  </a:cubicBezTo>
                  <a:lnTo>
                    <a:pt x="0" y="154"/>
                  </a:lnTo>
                  <a:cubicBezTo>
                    <a:pt x="0" y="61"/>
                    <a:pt x="40" y="0"/>
                    <a:pt x="111" y="0"/>
                  </a:cubicBezTo>
                  <a:lnTo>
                    <a:pt x="111" y="0"/>
                  </a:lnTo>
                  <a:cubicBezTo>
                    <a:pt x="181" y="0"/>
                    <a:pt x="238" y="69"/>
                    <a:pt x="238" y="152"/>
                  </a:cubicBez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96">
              <a:extLst>
                <a:ext uri="{FF2B5EF4-FFF2-40B4-BE49-F238E27FC236}">
                  <a16:creationId xmlns:a16="http://schemas.microsoft.com/office/drawing/2014/main" id="{FE214E5B-82C5-D040-AEBE-63CB26CFF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8647" y="9181652"/>
              <a:ext cx="461406" cy="461406"/>
            </a:xfrm>
            <a:custGeom>
              <a:avLst/>
              <a:gdLst>
                <a:gd name="T0" fmla="*/ 10 w 371"/>
                <a:gd name="T1" fmla="*/ 170 h 370"/>
                <a:gd name="T2" fmla="*/ 10 w 371"/>
                <a:gd name="T3" fmla="*/ 170 h 370"/>
                <a:gd name="T4" fmla="*/ 179 w 371"/>
                <a:gd name="T5" fmla="*/ 205 h 370"/>
                <a:gd name="T6" fmla="*/ 179 w 371"/>
                <a:gd name="T7" fmla="*/ 205 h 370"/>
                <a:gd name="T8" fmla="*/ 221 w 371"/>
                <a:gd name="T9" fmla="*/ 252 h 370"/>
                <a:gd name="T10" fmla="*/ 191 w 371"/>
                <a:gd name="T11" fmla="*/ 345 h 370"/>
                <a:gd name="T12" fmla="*/ 191 w 371"/>
                <a:gd name="T13" fmla="*/ 369 h 370"/>
                <a:gd name="T14" fmla="*/ 191 w 371"/>
                <a:gd name="T15" fmla="*/ 369 h 370"/>
                <a:gd name="T16" fmla="*/ 283 w 371"/>
                <a:gd name="T17" fmla="*/ 97 h 370"/>
                <a:gd name="T18" fmla="*/ 283 w 371"/>
                <a:gd name="T19" fmla="*/ 97 h 370"/>
                <a:gd name="T20" fmla="*/ 26 w 371"/>
                <a:gd name="T21" fmla="*/ 87 h 370"/>
                <a:gd name="T22" fmla="*/ 26 w 371"/>
                <a:gd name="T23" fmla="*/ 87 h 370"/>
                <a:gd name="T24" fmla="*/ 10 w 371"/>
                <a:gd name="T25" fmla="*/ 1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1" h="370">
                  <a:moveTo>
                    <a:pt x="10" y="170"/>
                  </a:moveTo>
                  <a:lnTo>
                    <a:pt x="10" y="170"/>
                  </a:lnTo>
                  <a:cubicBezTo>
                    <a:pt x="10" y="170"/>
                    <a:pt x="119" y="90"/>
                    <a:pt x="179" y="205"/>
                  </a:cubicBezTo>
                  <a:lnTo>
                    <a:pt x="179" y="205"/>
                  </a:lnTo>
                  <a:cubicBezTo>
                    <a:pt x="190" y="225"/>
                    <a:pt x="186" y="256"/>
                    <a:pt x="221" y="252"/>
                  </a:cubicBezTo>
                  <a:lnTo>
                    <a:pt x="191" y="345"/>
                  </a:lnTo>
                  <a:lnTo>
                    <a:pt x="191" y="369"/>
                  </a:lnTo>
                  <a:lnTo>
                    <a:pt x="191" y="369"/>
                  </a:lnTo>
                  <a:cubicBezTo>
                    <a:pt x="191" y="369"/>
                    <a:pt x="370" y="241"/>
                    <a:pt x="283" y="97"/>
                  </a:cubicBezTo>
                  <a:lnTo>
                    <a:pt x="283" y="97"/>
                  </a:lnTo>
                  <a:cubicBezTo>
                    <a:pt x="225" y="0"/>
                    <a:pt x="71" y="5"/>
                    <a:pt x="26" y="87"/>
                  </a:cubicBezTo>
                  <a:lnTo>
                    <a:pt x="26" y="87"/>
                  </a:lnTo>
                  <a:cubicBezTo>
                    <a:pt x="0" y="134"/>
                    <a:pt x="10" y="170"/>
                    <a:pt x="10" y="170"/>
                  </a:cubicBez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AA719896-8336-3F4D-AB64-40C518B8C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9351" y="9434327"/>
              <a:ext cx="87888" cy="109859"/>
            </a:xfrm>
            <a:custGeom>
              <a:avLst/>
              <a:gdLst>
                <a:gd name="T0" fmla="*/ 55 w 71"/>
                <a:gd name="T1" fmla="*/ 57 h 90"/>
                <a:gd name="T2" fmla="*/ 55 w 71"/>
                <a:gd name="T3" fmla="*/ 57 h 90"/>
                <a:gd name="T4" fmla="*/ 11 w 71"/>
                <a:gd name="T5" fmla="*/ 82 h 90"/>
                <a:gd name="T6" fmla="*/ 11 w 71"/>
                <a:gd name="T7" fmla="*/ 82 h 90"/>
                <a:gd name="T8" fmla="*/ 16 w 71"/>
                <a:gd name="T9" fmla="*/ 32 h 90"/>
                <a:gd name="T10" fmla="*/ 16 w 71"/>
                <a:gd name="T11" fmla="*/ 32 h 90"/>
                <a:gd name="T12" fmla="*/ 60 w 71"/>
                <a:gd name="T13" fmla="*/ 7 h 90"/>
                <a:gd name="T14" fmla="*/ 60 w 71"/>
                <a:gd name="T15" fmla="*/ 7 h 90"/>
                <a:gd name="T16" fmla="*/ 55 w 71"/>
                <a:gd name="T17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90">
                  <a:moveTo>
                    <a:pt x="55" y="57"/>
                  </a:moveTo>
                  <a:lnTo>
                    <a:pt x="55" y="57"/>
                  </a:lnTo>
                  <a:cubicBezTo>
                    <a:pt x="41" y="78"/>
                    <a:pt x="22" y="89"/>
                    <a:pt x="11" y="82"/>
                  </a:cubicBezTo>
                  <a:lnTo>
                    <a:pt x="11" y="82"/>
                  </a:lnTo>
                  <a:cubicBezTo>
                    <a:pt x="0" y="76"/>
                    <a:pt x="3" y="53"/>
                    <a:pt x="16" y="32"/>
                  </a:cubicBezTo>
                  <a:lnTo>
                    <a:pt x="16" y="32"/>
                  </a:lnTo>
                  <a:cubicBezTo>
                    <a:pt x="29" y="12"/>
                    <a:pt x="49" y="0"/>
                    <a:pt x="60" y="7"/>
                  </a:cubicBezTo>
                  <a:lnTo>
                    <a:pt x="60" y="7"/>
                  </a:lnTo>
                  <a:cubicBezTo>
                    <a:pt x="70" y="14"/>
                    <a:pt x="68" y="36"/>
                    <a:pt x="55" y="57"/>
                  </a:cubicBez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0CB16BFB-1512-0B4F-8881-3FDD01EDB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3295" y="8967425"/>
              <a:ext cx="400982" cy="988728"/>
            </a:xfrm>
            <a:custGeom>
              <a:avLst/>
              <a:gdLst>
                <a:gd name="T0" fmla="*/ 0 w 324"/>
                <a:gd name="T1" fmla="*/ 638 h 794"/>
                <a:gd name="T2" fmla="*/ 70 w 324"/>
                <a:gd name="T3" fmla="*/ 350 h 794"/>
                <a:gd name="T4" fmla="*/ 220 w 324"/>
                <a:gd name="T5" fmla="*/ 0 h 794"/>
                <a:gd name="T6" fmla="*/ 323 w 324"/>
                <a:gd name="T7" fmla="*/ 36 h 794"/>
                <a:gd name="T8" fmla="*/ 189 w 324"/>
                <a:gd name="T9" fmla="*/ 371 h 794"/>
                <a:gd name="T10" fmla="*/ 189 w 324"/>
                <a:gd name="T11" fmla="*/ 371 h 794"/>
                <a:gd name="T12" fmla="*/ 76 w 324"/>
                <a:gd name="T13" fmla="*/ 793 h 794"/>
                <a:gd name="T14" fmla="*/ 0 w 324"/>
                <a:gd name="T15" fmla="*/ 638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794">
                  <a:moveTo>
                    <a:pt x="0" y="638"/>
                  </a:moveTo>
                  <a:lnTo>
                    <a:pt x="70" y="350"/>
                  </a:lnTo>
                  <a:lnTo>
                    <a:pt x="220" y="0"/>
                  </a:lnTo>
                  <a:lnTo>
                    <a:pt x="323" y="36"/>
                  </a:lnTo>
                  <a:lnTo>
                    <a:pt x="189" y="371"/>
                  </a:lnTo>
                  <a:lnTo>
                    <a:pt x="189" y="371"/>
                  </a:lnTo>
                  <a:cubicBezTo>
                    <a:pt x="189" y="371"/>
                    <a:pt x="150" y="661"/>
                    <a:pt x="76" y="793"/>
                  </a:cubicBezTo>
                  <a:lnTo>
                    <a:pt x="0" y="638"/>
                  </a:lnTo>
                </a:path>
              </a:pathLst>
            </a:custGeom>
            <a:solidFill>
              <a:srgbClr val="5FA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A4DCE23F-E787-3446-AC31-D498B0EBD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5140" y="6786732"/>
              <a:ext cx="214223" cy="368024"/>
            </a:xfrm>
            <a:custGeom>
              <a:avLst/>
              <a:gdLst>
                <a:gd name="T0" fmla="*/ 103 w 172"/>
                <a:gd name="T1" fmla="*/ 293 h 294"/>
                <a:gd name="T2" fmla="*/ 60 w 172"/>
                <a:gd name="T3" fmla="*/ 233 h 294"/>
                <a:gd name="T4" fmla="*/ 13 w 172"/>
                <a:gd name="T5" fmla="*/ 206 h 294"/>
                <a:gd name="T6" fmla="*/ 13 w 172"/>
                <a:gd name="T7" fmla="*/ 206 h 294"/>
                <a:gd name="T8" fmla="*/ 7 w 172"/>
                <a:gd name="T9" fmla="*/ 177 h 294"/>
                <a:gd name="T10" fmla="*/ 6 w 172"/>
                <a:gd name="T11" fmla="*/ 168 h 294"/>
                <a:gd name="T12" fmla="*/ 6 w 172"/>
                <a:gd name="T13" fmla="*/ 168 h 294"/>
                <a:gd name="T14" fmla="*/ 14 w 172"/>
                <a:gd name="T15" fmla="*/ 147 h 294"/>
                <a:gd name="T16" fmla="*/ 21 w 172"/>
                <a:gd name="T17" fmla="*/ 142 h 294"/>
                <a:gd name="T18" fmla="*/ 21 w 172"/>
                <a:gd name="T19" fmla="*/ 140 h 294"/>
                <a:gd name="T20" fmla="*/ 21 w 172"/>
                <a:gd name="T21" fmla="*/ 140 h 294"/>
                <a:gd name="T22" fmla="*/ 41 w 172"/>
                <a:gd name="T23" fmla="*/ 120 h 294"/>
                <a:gd name="T24" fmla="*/ 6 w 172"/>
                <a:gd name="T25" fmla="*/ 2 h 294"/>
                <a:gd name="T26" fmla="*/ 6 w 172"/>
                <a:gd name="T27" fmla="*/ 2 h 294"/>
                <a:gd name="T28" fmla="*/ 48 w 172"/>
                <a:gd name="T29" fmla="*/ 29 h 294"/>
                <a:gd name="T30" fmla="*/ 48 w 172"/>
                <a:gd name="T31" fmla="*/ 29 h 294"/>
                <a:gd name="T32" fmla="*/ 74 w 172"/>
                <a:gd name="T33" fmla="*/ 97 h 294"/>
                <a:gd name="T34" fmla="*/ 113 w 172"/>
                <a:gd name="T35" fmla="*/ 107 h 294"/>
                <a:gd name="T36" fmla="*/ 152 w 172"/>
                <a:gd name="T37" fmla="*/ 167 h 294"/>
                <a:gd name="T38" fmla="*/ 144 w 172"/>
                <a:gd name="T39" fmla="*/ 203 h 294"/>
                <a:gd name="T40" fmla="*/ 171 w 172"/>
                <a:gd name="T41" fmla="*/ 247 h 294"/>
                <a:gd name="T42" fmla="*/ 103 w 172"/>
                <a:gd name="T43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294">
                  <a:moveTo>
                    <a:pt x="103" y="293"/>
                  </a:moveTo>
                  <a:lnTo>
                    <a:pt x="60" y="233"/>
                  </a:lnTo>
                  <a:lnTo>
                    <a:pt x="13" y="206"/>
                  </a:lnTo>
                  <a:lnTo>
                    <a:pt x="13" y="206"/>
                  </a:lnTo>
                  <a:cubicBezTo>
                    <a:pt x="3" y="200"/>
                    <a:pt x="0" y="186"/>
                    <a:pt x="7" y="177"/>
                  </a:cubicBezTo>
                  <a:lnTo>
                    <a:pt x="6" y="168"/>
                  </a:lnTo>
                  <a:lnTo>
                    <a:pt x="6" y="168"/>
                  </a:lnTo>
                  <a:cubicBezTo>
                    <a:pt x="3" y="160"/>
                    <a:pt x="7" y="151"/>
                    <a:pt x="14" y="147"/>
                  </a:cubicBezTo>
                  <a:lnTo>
                    <a:pt x="21" y="142"/>
                  </a:lnTo>
                  <a:lnTo>
                    <a:pt x="21" y="140"/>
                  </a:lnTo>
                  <a:lnTo>
                    <a:pt x="21" y="140"/>
                  </a:lnTo>
                  <a:cubicBezTo>
                    <a:pt x="21" y="129"/>
                    <a:pt x="30" y="120"/>
                    <a:pt x="41" y="120"/>
                  </a:cubicBezTo>
                  <a:lnTo>
                    <a:pt x="6" y="2"/>
                  </a:lnTo>
                  <a:lnTo>
                    <a:pt x="6" y="2"/>
                  </a:lnTo>
                  <a:cubicBezTo>
                    <a:pt x="6" y="2"/>
                    <a:pt x="35" y="0"/>
                    <a:pt x="48" y="29"/>
                  </a:cubicBezTo>
                  <a:lnTo>
                    <a:pt x="48" y="29"/>
                  </a:lnTo>
                  <a:cubicBezTo>
                    <a:pt x="61" y="58"/>
                    <a:pt x="74" y="97"/>
                    <a:pt x="74" y="97"/>
                  </a:cubicBezTo>
                  <a:lnTo>
                    <a:pt x="113" y="107"/>
                  </a:lnTo>
                  <a:lnTo>
                    <a:pt x="152" y="167"/>
                  </a:lnTo>
                  <a:lnTo>
                    <a:pt x="144" y="203"/>
                  </a:lnTo>
                  <a:lnTo>
                    <a:pt x="171" y="247"/>
                  </a:lnTo>
                  <a:lnTo>
                    <a:pt x="103" y="293"/>
                  </a:ln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00">
              <a:extLst>
                <a:ext uri="{FF2B5EF4-FFF2-40B4-BE49-F238E27FC236}">
                  <a16:creationId xmlns:a16="http://schemas.microsoft.com/office/drawing/2014/main" id="{5C8766A8-319E-D14E-823F-E0A7BED7E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4006" y="7407433"/>
              <a:ext cx="444929" cy="977743"/>
            </a:xfrm>
            <a:custGeom>
              <a:avLst/>
              <a:gdLst>
                <a:gd name="T0" fmla="*/ 43 w 359"/>
                <a:gd name="T1" fmla="*/ 0 h 784"/>
                <a:gd name="T2" fmla="*/ 43 w 359"/>
                <a:gd name="T3" fmla="*/ 0 h 784"/>
                <a:gd name="T4" fmla="*/ 339 w 359"/>
                <a:gd name="T5" fmla="*/ 383 h 784"/>
                <a:gd name="T6" fmla="*/ 339 w 359"/>
                <a:gd name="T7" fmla="*/ 383 h 784"/>
                <a:gd name="T8" fmla="*/ 50 w 359"/>
                <a:gd name="T9" fmla="*/ 783 h 784"/>
                <a:gd name="T10" fmla="*/ 0 w 359"/>
                <a:gd name="T11" fmla="*/ 688 h 784"/>
                <a:gd name="T12" fmla="*/ 176 w 359"/>
                <a:gd name="T13" fmla="*/ 392 h 784"/>
                <a:gd name="T14" fmla="*/ 34 w 359"/>
                <a:gd name="T15" fmla="*/ 253 h 784"/>
                <a:gd name="T16" fmla="*/ 43 w 359"/>
                <a:gd name="T1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784">
                  <a:moveTo>
                    <a:pt x="43" y="0"/>
                  </a:moveTo>
                  <a:lnTo>
                    <a:pt x="43" y="0"/>
                  </a:lnTo>
                  <a:cubicBezTo>
                    <a:pt x="43" y="0"/>
                    <a:pt x="358" y="315"/>
                    <a:pt x="339" y="383"/>
                  </a:cubicBezTo>
                  <a:lnTo>
                    <a:pt x="339" y="383"/>
                  </a:lnTo>
                  <a:cubicBezTo>
                    <a:pt x="319" y="449"/>
                    <a:pt x="50" y="783"/>
                    <a:pt x="50" y="783"/>
                  </a:cubicBezTo>
                  <a:lnTo>
                    <a:pt x="0" y="688"/>
                  </a:lnTo>
                  <a:lnTo>
                    <a:pt x="176" y="392"/>
                  </a:lnTo>
                  <a:lnTo>
                    <a:pt x="34" y="253"/>
                  </a:lnTo>
                  <a:lnTo>
                    <a:pt x="43" y="0"/>
                  </a:lnTo>
                </a:path>
              </a:pathLst>
            </a:custGeom>
            <a:solidFill>
              <a:srgbClr val="358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027149B7-98F5-7E41-A378-FB2BB3C3D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6454" y="8132499"/>
              <a:ext cx="83650" cy="231018"/>
            </a:xfrm>
            <a:custGeom>
              <a:avLst/>
              <a:gdLst>
                <a:gd name="connsiteX0" fmla="*/ 23570 w 83650"/>
                <a:gd name="connsiteY0" fmla="*/ 0 h 231018"/>
                <a:gd name="connsiteX1" fmla="*/ 83650 w 83650"/>
                <a:gd name="connsiteY1" fmla="*/ 150782 h 231018"/>
                <a:gd name="connsiteX2" fmla="*/ 30162 w 83650"/>
                <a:gd name="connsiteY2" fmla="*/ 219221 h 231018"/>
                <a:gd name="connsiteX3" fmla="*/ 20778 w 83650"/>
                <a:gd name="connsiteY3" fmla="*/ 231018 h 231018"/>
                <a:gd name="connsiteX4" fmla="*/ 0 w 83650"/>
                <a:gd name="connsiteY4" fmla="*/ 39854 h 23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50" h="231018">
                  <a:moveTo>
                    <a:pt x="23570" y="0"/>
                  </a:moveTo>
                  <a:lnTo>
                    <a:pt x="83650" y="150782"/>
                  </a:lnTo>
                  <a:cubicBezTo>
                    <a:pt x="62194" y="178591"/>
                    <a:pt x="43496" y="202382"/>
                    <a:pt x="30162" y="219221"/>
                  </a:cubicBezTo>
                  <a:lnTo>
                    <a:pt x="20778" y="231018"/>
                  </a:lnTo>
                  <a:lnTo>
                    <a:pt x="0" y="39854"/>
                  </a:lnTo>
                  <a:close/>
                </a:path>
              </a:pathLst>
            </a:custGeom>
            <a:solidFill>
              <a:srgbClr val="0847B2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102">
              <a:extLst>
                <a:ext uri="{FF2B5EF4-FFF2-40B4-BE49-F238E27FC236}">
                  <a16:creationId xmlns:a16="http://schemas.microsoft.com/office/drawing/2014/main" id="{E24AF5A6-0BAA-D241-9FAF-0BF25AC14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0911" y="9873761"/>
              <a:ext cx="417463" cy="153801"/>
            </a:xfrm>
            <a:custGeom>
              <a:avLst/>
              <a:gdLst>
                <a:gd name="T0" fmla="*/ 195 w 334"/>
                <a:gd name="T1" fmla="*/ 0 h 123"/>
                <a:gd name="T2" fmla="*/ 158 w 334"/>
                <a:gd name="T3" fmla="*/ 35 h 123"/>
                <a:gd name="T4" fmla="*/ 158 w 334"/>
                <a:gd name="T5" fmla="*/ 35 h 123"/>
                <a:gd name="T6" fmla="*/ 116 w 334"/>
                <a:gd name="T7" fmla="*/ 54 h 123"/>
                <a:gd name="T8" fmla="*/ 62 w 334"/>
                <a:gd name="T9" fmla="*/ 59 h 123"/>
                <a:gd name="T10" fmla="*/ 62 w 334"/>
                <a:gd name="T11" fmla="*/ 59 h 123"/>
                <a:gd name="T12" fmla="*/ 8 w 334"/>
                <a:gd name="T13" fmla="*/ 101 h 123"/>
                <a:gd name="T14" fmla="*/ 0 w 334"/>
                <a:gd name="T15" fmla="*/ 122 h 123"/>
                <a:gd name="T16" fmla="*/ 333 w 334"/>
                <a:gd name="T17" fmla="*/ 122 h 123"/>
                <a:gd name="T18" fmla="*/ 312 w 334"/>
                <a:gd name="T19" fmla="*/ 1 h 123"/>
                <a:gd name="T20" fmla="*/ 195 w 334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123">
                  <a:moveTo>
                    <a:pt x="195" y="0"/>
                  </a:moveTo>
                  <a:lnTo>
                    <a:pt x="158" y="35"/>
                  </a:lnTo>
                  <a:lnTo>
                    <a:pt x="158" y="35"/>
                  </a:lnTo>
                  <a:cubicBezTo>
                    <a:pt x="146" y="45"/>
                    <a:pt x="131" y="52"/>
                    <a:pt x="116" y="54"/>
                  </a:cubicBezTo>
                  <a:lnTo>
                    <a:pt x="62" y="59"/>
                  </a:lnTo>
                  <a:lnTo>
                    <a:pt x="62" y="59"/>
                  </a:lnTo>
                  <a:cubicBezTo>
                    <a:pt x="38" y="61"/>
                    <a:pt x="17" y="78"/>
                    <a:pt x="8" y="101"/>
                  </a:cubicBezTo>
                  <a:lnTo>
                    <a:pt x="0" y="122"/>
                  </a:lnTo>
                  <a:lnTo>
                    <a:pt x="333" y="122"/>
                  </a:lnTo>
                  <a:lnTo>
                    <a:pt x="312" y="1"/>
                  </a:lnTo>
                  <a:lnTo>
                    <a:pt x="195" y="0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103">
              <a:extLst>
                <a:ext uri="{FF2B5EF4-FFF2-40B4-BE49-F238E27FC236}">
                  <a16:creationId xmlns:a16="http://schemas.microsoft.com/office/drawing/2014/main" id="{C78FAAC9-6968-A145-91C2-0134FF339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3869" y="8396161"/>
              <a:ext cx="379011" cy="1543517"/>
            </a:xfrm>
            <a:custGeom>
              <a:avLst/>
              <a:gdLst>
                <a:gd name="T0" fmla="*/ 283 w 303"/>
                <a:gd name="T1" fmla="*/ 0 h 1240"/>
                <a:gd name="T2" fmla="*/ 283 w 303"/>
                <a:gd name="T3" fmla="*/ 0 h 1240"/>
                <a:gd name="T4" fmla="*/ 297 w 303"/>
                <a:gd name="T5" fmla="*/ 174 h 1240"/>
                <a:gd name="T6" fmla="*/ 297 w 303"/>
                <a:gd name="T7" fmla="*/ 174 h 1240"/>
                <a:gd name="T8" fmla="*/ 262 w 303"/>
                <a:gd name="T9" fmla="*/ 282 h 1240"/>
                <a:gd name="T10" fmla="*/ 245 w 303"/>
                <a:gd name="T11" fmla="*/ 638 h 1240"/>
                <a:gd name="T12" fmla="*/ 302 w 303"/>
                <a:gd name="T13" fmla="*/ 1201 h 1240"/>
                <a:gd name="T14" fmla="*/ 302 w 303"/>
                <a:gd name="T15" fmla="*/ 1201 h 1240"/>
                <a:gd name="T16" fmla="*/ 141 w 303"/>
                <a:gd name="T17" fmla="*/ 1193 h 1240"/>
                <a:gd name="T18" fmla="*/ 24 w 303"/>
                <a:gd name="T19" fmla="*/ 631 h 1240"/>
                <a:gd name="T20" fmla="*/ 0 w 303"/>
                <a:gd name="T21" fmla="*/ 0 h 1240"/>
                <a:gd name="T22" fmla="*/ 283 w 303"/>
                <a:gd name="T23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1240">
                  <a:moveTo>
                    <a:pt x="283" y="0"/>
                  </a:moveTo>
                  <a:lnTo>
                    <a:pt x="283" y="0"/>
                  </a:lnTo>
                  <a:cubicBezTo>
                    <a:pt x="283" y="0"/>
                    <a:pt x="297" y="118"/>
                    <a:pt x="297" y="174"/>
                  </a:cubicBezTo>
                  <a:lnTo>
                    <a:pt x="297" y="174"/>
                  </a:lnTo>
                  <a:cubicBezTo>
                    <a:pt x="296" y="227"/>
                    <a:pt x="262" y="282"/>
                    <a:pt x="262" y="282"/>
                  </a:cubicBezTo>
                  <a:lnTo>
                    <a:pt x="245" y="638"/>
                  </a:lnTo>
                  <a:lnTo>
                    <a:pt x="302" y="1201"/>
                  </a:lnTo>
                  <a:lnTo>
                    <a:pt x="302" y="1201"/>
                  </a:lnTo>
                  <a:cubicBezTo>
                    <a:pt x="302" y="1201"/>
                    <a:pt x="215" y="1239"/>
                    <a:pt x="141" y="1193"/>
                  </a:cubicBezTo>
                  <a:lnTo>
                    <a:pt x="24" y="631"/>
                  </a:lnTo>
                  <a:lnTo>
                    <a:pt x="0" y="0"/>
                  </a:lnTo>
                  <a:lnTo>
                    <a:pt x="283" y="0"/>
                  </a:lnTo>
                </a:path>
              </a:pathLst>
            </a:custGeom>
            <a:solidFill>
              <a:srgbClr val="0847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104">
              <a:extLst>
                <a:ext uri="{FF2B5EF4-FFF2-40B4-BE49-F238E27FC236}">
                  <a16:creationId xmlns:a16="http://schemas.microsoft.com/office/drawing/2014/main" id="{59D141F9-77FF-A14E-86E7-6DA5E453F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3869" y="8396161"/>
              <a:ext cx="379011" cy="1543517"/>
            </a:xfrm>
            <a:custGeom>
              <a:avLst/>
              <a:gdLst>
                <a:gd name="T0" fmla="*/ 283 w 303"/>
                <a:gd name="T1" fmla="*/ 0 h 1240"/>
                <a:gd name="T2" fmla="*/ 283 w 303"/>
                <a:gd name="T3" fmla="*/ 0 h 1240"/>
                <a:gd name="T4" fmla="*/ 297 w 303"/>
                <a:gd name="T5" fmla="*/ 174 h 1240"/>
                <a:gd name="T6" fmla="*/ 297 w 303"/>
                <a:gd name="T7" fmla="*/ 174 h 1240"/>
                <a:gd name="T8" fmla="*/ 262 w 303"/>
                <a:gd name="T9" fmla="*/ 282 h 1240"/>
                <a:gd name="T10" fmla="*/ 245 w 303"/>
                <a:gd name="T11" fmla="*/ 638 h 1240"/>
                <a:gd name="T12" fmla="*/ 302 w 303"/>
                <a:gd name="T13" fmla="*/ 1201 h 1240"/>
                <a:gd name="T14" fmla="*/ 302 w 303"/>
                <a:gd name="T15" fmla="*/ 1201 h 1240"/>
                <a:gd name="T16" fmla="*/ 141 w 303"/>
                <a:gd name="T17" fmla="*/ 1193 h 1240"/>
                <a:gd name="T18" fmla="*/ 24 w 303"/>
                <a:gd name="T19" fmla="*/ 631 h 1240"/>
                <a:gd name="T20" fmla="*/ 0 w 303"/>
                <a:gd name="T21" fmla="*/ 0 h 1240"/>
                <a:gd name="T22" fmla="*/ 283 w 303"/>
                <a:gd name="T23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1240">
                  <a:moveTo>
                    <a:pt x="283" y="0"/>
                  </a:moveTo>
                  <a:lnTo>
                    <a:pt x="283" y="0"/>
                  </a:lnTo>
                  <a:cubicBezTo>
                    <a:pt x="283" y="0"/>
                    <a:pt x="297" y="118"/>
                    <a:pt x="297" y="174"/>
                  </a:cubicBezTo>
                  <a:lnTo>
                    <a:pt x="297" y="174"/>
                  </a:lnTo>
                  <a:cubicBezTo>
                    <a:pt x="296" y="227"/>
                    <a:pt x="262" y="282"/>
                    <a:pt x="262" y="282"/>
                  </a:cubicBezTo>
                  <a:lnTo>
                    <a:pt x="245" y="638"/>
                  </a:lnTo>
                  <a:lnTo>
                    <a:pt x="302" y="1201"/>
                  </a:lnTo>
                  <a:lnTo>
                    <a:pt x="302" y="1201"/>
                  </a:lnTo>
                  <a:cubicBezTo>
                    <a:pt x="302" y="1201"/>
                    <a:pt x="215" y="1239"/>
                    <a:pt x="141" y="1193"/>
                  </a:cubicBezTo>
                  <a:lnTo>
                    <a:pt x="24" y="631"/>
                  </a:lnTo>
                  <a:lnTo>
                    <a:pt x="0" y="0"/>
                  </a:lnTo>
                  <a:lnTo>
                    <a:pt x="283" y="0"/>
                  </a:lnTo>
                </a:path>
              </a:pathLst>
            </a:custGeom>
            <a:solidFill>
              <a:srgbClr val="043173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105">
              <a:extLst>
                <a:ext uri="{FF2B5EF4-FFF2-40B4-BE49-F238E27FC236}">
                  <a16:creationId xmlns:a16="http://schemas.microsoft.com/office/drawing/2014/main" id="{A9380526-64DD-1D42-8158-080A1B14D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9080" y="9873761"/>
              <a:ext cx="417463" cy="153801"/>
            </a:xfrm>
            <a:custGeom>
              <a:avLst/>
              <a:gdLst>
                <a:gd name="T0" fmla="*/ 195 w 333"/>
                <a:gd name="T1" fmla="*/ 0 h 123"/>
                <a:gd name="T2" fmla="*/ 157 w 333"/>
                <a:gd name="T3" fmla="*/ 35 h 123"/>
                <a:gd name="T4" fmla="*/ 157 w 333"/>
                <a:gd name="T5" fmla="*/ 35 h 123"/>
                <a:gd name="T6" fmla="*/ 115 w 333"/>
                <a:gd name="T7" fmla="*/ 54 h 123"/>
                <a:gd name="T8" fmla="*/ 62 w 333"/>
                <a:gd name="T9" fmla="*/ 59 h 123"/>
                <a:gd name="T10" fmla="*/ 62 w 333"/>
                <a:gd name="T11" fmla="*/ 59 h 123"/>
                <a:gd name="T12" fmla="*/ 8 w 333"/>
                <a:gd name="T13" fmla="*/ 101 h 123"/>
                <a:gd name="T14" fmla="*/ 0 w 333"/>
                <a:gd name="T15" fmla="*/ 122 h 123"/>
                <a:gd name="T16" fmla="*/ 332 w 333"/>
                <a:gd name="T17" fmla="*/ 122 h 123"/>
                <a:gd name="T18" fmla="*/ 311 w 333"/>
                <a:gd name="T19" fmla="*/ 1 h 123"/>
                <a:gd name="T20" fmla="*/ 195 w 333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123">
                  <a:moveTo>
                    <a:pt x="195" y="0"/>
                  </a:moveTo>
                  <a:lnTo>
                    <a:pt x="157" y="35"/>
                  </a:lnTo>
                  <a:lnTo>
                    <a:pt x="157" y="35"/>
                  </a:lnTo>
                  <a:cubicBezTo>
                    <a:pt x="145" y="45"/>
                    <a:pt x="131" y="52"/>
                    <a:pt x="115" y="54"/>
                  </a:cubicBezTo>
                  <a:lnTo>
                    <a:pt x="62" y="59"/>
                  </a:lnTo>
                  <a:lnTo>
                    <a:pt x="62" y="59"/>
                  </a:lnTo>
                  <a:cubicBezTo>
                    <a:pt x="37" y="61"/>
                    <a:pt x="16" y="78"/>
                    <a:pt x="8" y="101"/>
                  </a:cubicBezTo>
                  <a:lnTo>
                    <a:pt x="0" y="122"/>
                  </a:lnTo>
                  <a:lnTo>
                    <a:pt x="332" y="122"/>
                  </a:lnTo>
                  <a:lnTo>
                    <a:pt x="311" y="1"/>
                  </a:lnTo>
                  <a:lnTo>
                    <a:pt x="195" y="0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106">
              <a:extLst>
                <a:ext uri="{FF2B5EF4-FFF2-40B4-BE49-F238E27FC236}">
                  <a16:creationId xmlns:a16="http://schemas.microsoft.com/office/drawing/2014/main" id="{EB9E6048-1424-FD4C-87E1-2342327F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8799" y="8396161"/>
              <a:ext cx="538309" cy="1543517"/>
            </a:xfrm>
            <a:custGeom>
              <a:avLst/>
              <a:gdLst>
                <a:gd name="T0" fmla="*/ 68 w 432"/>
                <a:gd name="T1" fmla="*/ 0 h 1240"/>
                <a:gd name="T2" fmla="*/ 0 w 432"/>
                <a:gd name="T3" fmla="*/ 513 h 1240"/>
                <a:gd name="T4" fmla="*/ 0 w 432"/>
                <a:gd name="T5" fmla="*/ 1197 h 1240"/>
                <a:gd name="T6" fmla="*/ 0 w 432"/>
                <a:gd name="T7" fmla="*/ 1197 h 1240"/>
                <a:gd name="T8" fmla="*/ 152 w 432"/>
                <a:gd name="T9" fmla="*/ 1197 h 1240"/>
                <a:gd name="T10" fmla="*/ 195 w 432"/>
                <a:gd name="T11" fmla="*/ 513 h 1240"/>
                <a:gd name="T12" fmla="*/ 302 w 432"/>
                <a:gd name="T13" fmla="*/ 260 h 1240"/>
                <a:gd name="T14" fmla="*/ 302 w 432"/>
                <a:gd name="T15" fmla="*/ 260 h 1240"/>
                <a:gd name="T16" fmla="*/ 315 w 432"/>
                <a:gd name="T17" fmla="*/ 247 h 1240"/>
                <a:gd name="T18" fmla="*/ 315 w 432"/>
                <a:gd name="T19" fmla="*/ 247 h 1240"/>
                <a:gd name="T20" fmla="*/ 417 w 432"/>
                <a:gd name="T21" fmla="*/ 0 h 1240"/>
                <a:gd name="T22" fmla="*/ 68 w 432"/>
                <a:gd name="T23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2" h="1240">
                  <a:moveTo>
                    <a:pt x="68" y="0"/>
                  </a:moveTo>
                  <a:lnTo>
                    <a:pt x="0" y="513"/>
                  </a:lnTo>
                  <a:lnTo>
                    <a:pt x="0" y="1197"/>
                  </a:lnTo>
                  <a:lnTo>
                    <a:pt x="0" y="1197"/>
                  </a:lnTo>
                  <a:cubicBezTo>
                    <a:pt x="0" y="1197"/>
                    <a:pt x="59" y="1239"/>
                    <a:pt x="152" y="1197"/>
                  </a:cubicBezTo>
                  <a:lnTo>
                    <a:pt x="195" y="513"/>
                  </a:lnTo>
                  <a:lnTo>
                    <a:pt x="302" y="260"/>
                  </a:lnTo>
                  <a:lnTo>
                    <a:pt x="302" y="260"/>
                  </a:lnTo>
                  <a:cubicBezTo>
                    <a:pt x="304" y="254"/>
                    <a:pt x="309" y="249"/>
                    <a:pt x="315" y="247"/>
                  </a:cubicBezTo>
                  <a:lnTo>
                    <a:pt x="315" y="247"/>
                  </a:lnTo>
                  <a:cubicBezTo>
                    <a:pt x="343" y="233"/>
                    <a:pt x="431" y="134"/>
                    <a:pt x="417" y="0"/>
                  </a:cubicBezTo>
                  <a:lnTo>
                    <a:pt x="68" y="0"/>
                  </a:lnTo>
                </a:path>
              </a:pathLst>
            </a:custGeom>
            <a:solidFill>
              <a:srgbClr val="0847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EA329118-F0C8-DC44-86BE-358C05754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0344" y="7182222"/>
              <a:ext cx="228090" cy="186760"/>
            </a:xfrm>
            <a:custGeom>
              <a:avLst/>
              <a:gdLst>
                <a:gd name="connsiteX0" fmla="*/ 162366 w 228090"/>
                <a:gd name="connsiteY0" fmla="*/ 0 h 186760"/>
                <a:gd name="connsiteX1" fmla="*/ 228090 w 228090"/>
                <a:gd name="connsiteY1" fmla="*/ 186760 h 186760"/>
                <a:gd name="connsiteX2" fmla="*/ 45658 w 228090"/>
                <a:gd name="connsiteY2" fmla="*/ 186760 h 186760"/>
                <a:gd name="connsiteX3" fmla="*/ 0 w 228090"/>
                <a:gd name="connsiteY3" fmla="*/ 57020 h 18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090" h="186760">
                  <a:moveTo>
                    <a:pt x="162366" y="0"/>
                  </a:moveTo>
                  <a:lnTo>
                    <a:pt x="228090" y="186760"/>
                  </a:lnTo>
                  <a:lnTo>
                    <a:pt x="45658" y="186760"/>
                  </a:lnTo>
                  <a:lnTo>
                    <a:pt x="0" y="57020"/>
                  </a:lnTo>
                  <a:close/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DC01D5F-21AB-6640-83DB-AB2C0A05C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8516" y="7066870"/>
              <a:ext cx="1260989" cy="1415648"/>
            </a:xfrm>
            <a:custGeom>
              <a:avLst/>
              <a:gdLst>
                <a:gd name="connsiteX0" fmla="*/ 116792 w 1260989"/>
                <a:gd name="connsiteY0" fmla="*/ 0 h 1415648"/>
                <a:gd name="connsiteX1" fmla="*/ 350372 w 1260989"/>
                <a:gd name="connsiteY1" fmla="*/ 264548 h 1415648"/>
                <a:gd name="connsiteX2" fmla="*/ 690804 w 1260989"/>
                <a:gd name="connsiteY2" fmla="*/ 303232 h 1415648"/>
                <a:gd name="connsiteX3" fmla="*/ 696508 w 1260989"/>
                <a:gd name="connsiteY3" fmla="*/ 345187 h 1415648"/>
                <a:gd name="connsiteX4" fmla="*/ 694246 w 1260989"/>
                <a:gd name="connsiteY4" fmla="*/ 302112 h 1415648"/>
                <a:gd name="connsiteX5" fmla="*/ 1155030 w 1260989"/>
                <a:gd name="connsiteY5" fmla="*/ 302112 h 1415648"/>
                <a:gd name="connsiteX6" fmla="*/ 1258396 w 1260989"/>
                <a:gd name="connsiteY6" fmla="*/ 403187 h 1415648"/>
                <a:gd name="connsiteX7" fmla="*/ 1260886 w 1260989"/>
                <a:gd name="connsiteY7" fmla="*/ 505510 h 1415648"/>
                <a:gd name="connsiteX8" fmla="*/ 1230998 w 1260989"/>
                <a:gd name="connsiteY8" fmla="*/ 746343 h 1415648"/>
                <a:gd name="connsiteX9" fmla="*/ 1201108 w 1260989"/>
                <a:gd name="connsiteY9" fmla="*/ 858648 h 1415648"/>
                <a:gd name="connsiteX10" fmla="*/ 1255904 w 1260989"/>
                <a:gd name="connsiteY10" fmla="*/ 1362775 h 1415648"/>
                <a:gd name="connsiteX11" fmla="*/ 938338 w 1260989"/>
                <a:gd name="connsiteY11" fmla="*/ 1415184 h 1415648"/>
                <a:gd name="connsiteX12" fmla="*/ 648168 w 1260989"/>
                <a:gd name="connsiteY12" fmla="*/ 1329083 h 1415648"/>
                <a:gd name="connsiteX13" fmla="*/ 719154 w 1260989"/>
                <a:gd name="connsiteY13" fmla="*/ 776291 h 1415648"/>
                <a:gd name="connsiteX14" fmla="*/ 708892 w 1260989"/>
                <a:gd name="connsiteY14" fmla="*/ 580926 h 1415648"/>
                <a:gd name="connsiteX15" fmla="*/ 253462 w 1260989"/>
                <a:gd name="connsiteY15" fmla="*/ 456719 h 1415648"/>
                <a:gd name="connsiteX16" fmla="*/ 0 w 1260989"/>
                <a:gd name="connsiteY16" fmla="*/ 67385 h 1415648"/>
                <a:gd name="connsiteX0" fmla="*/ 116792 w 1260989"/>
                <a:gd name="connsiteY0" fmla="*/ 0 h 1415648"/>
                <a:gd name="connsiteX1" fmla="*/ 350372 w 1260989"/>
                <a:gd name="connsiteY1" fmla="*/ 264548 h 1415648"/>
                <a:gd name="connsiteX2" fmla="*/ 690804 w 1260989"/>
                <a:gd name="connsiteY2" fmla="*/ 303232 h 1415648"/>
                <a:gd name="connsiteX3" fmla="*/ 694246 w 1260989"/>
                <a:gd name="connsiteY3" fmla="*/ 302112 h 1415648"/>
                <a:gd name="connsiteX4" fmla="*/ 1155030 w 1260989"/>
                <a:gd name="connsiteY4" fmla="*/ 302112 h 1415648"/>
                <a:gd name="connsiteX5" fmla="*/ 1258396 w 1260989"/>
                <a:gd name="connsiteY5" fmla="*/ 403187 h 1415648"/>
                <a:gd name="connsiteX6" fmla="*/ 1260886 w 1260989"/>
                <a:gd name="connsiteY6" fmla="*/ 505510 h 1415648"/>
                <a:gd name="connsiteX7" fmla="*/ 1230998 w 1260989"/>
                <a:gd name="connsiteY7" fmla="*/ 746343 h 1415648"/>
                <a:gd name="connsiteX8" fmla="*/ 1201108 w 1260989"/>
                <a:gd name="connsiteY8" fmla="*/ 858648 h 1415648"/>
                <a:gd name="connsiteX9" fmla="*/ 1255904 w 1260989"/>
                <a:gd name="connsiteY9" fmla="*/ 1362775 h 1415648"/>
                <a:gd name="connsiteX10" fmla="*/ 938338 w 1260989"/>
                <a:gd name="connsiteY10" fmla="*/ 1415184 h 1415648"/>
                <a:gd name="connsiteX11" fmla="*/ 648168 w 1260989"/>
                <a:gd name="connsiteY11" fmla="*/ 1329083 h 1415648"/>
                <a:gd name="connsiteX12" fmla="*/ 719154 w 1260989"/>
                <a:gd name="connsiteY12" fmla="*/ 776291 h 1415648"/>
                <a:gd name="connsiteX13" fmla="*/ 708892 w 1260989"/>
                <a:gd name="connsiteY13" fmla="*/ 580926 h 1415648"/>
                <a:gd name="connsiteX14" fmla="*/ 253462 w 1260989"/>
                <a:gd name="connsiteY14" fmla="*/ 456719 h 1415648"/>
                <a:gd name="connsiteX15" fmla="*/ 0 w 1260989"/>
                <a:gd name="connsiteY15" fmla="*/ 67385 h 1415648"/>
                <a:gd name="connsiteX16" fmla="*/ 116792 w 1260989"/>
                <a:gd name="connsiteY16" fmla="*/ 0 h 141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0989" h="1415648">
                  <a:moveTo>
                    <a:pt x="116792" y="0"/>
                  </a:moveTo>
                  <a:lnTo>
                    <a:pt x="350372" y="264548"/>
                  </a:lnTo>
                  <a:lnTo>
                    <a:pt x="690804" y="303232"/>
                  </a:lnTo>
                  <a:lnTo>
                    <a:pt x="694246" y="302112"/>
                  </a:lnTo>
                  <a:lnTo>
                    <a:pt x="1155030" y="302112"/>
                  </a:lnTo>
                  <a:cubicBezTo>
                    <a:pt x="1211072" y="302112"/>
                    <a:pt x="1257150" y="347034"/>
                    <a:pt x="1258396" y="403187"/>
                  </a:cubicBezTo>
                  <a:lnTo>
                    <a:pt x="1260886" y="505510"/>
                  </a:lnTo>
                  <a:cubicBezTo>
                    <a:pt x="1262132" y="586619"/>
                    <a:pt x="1252168" y="667729"/>
                    <a:pt x="1230998" y="746343"/>
                  </a:cubicBezTo>
                  <a:lnTo>
                    <a:pt x="1201108" y="858648"/>
                  </a:lnTo>
                  <a:lnTo>
                    <a:pt x="1255904" y="1362775"/>
                  </a:lnTo>
                  <a:cubicBezTo>
                    <a:pt x="1255904" y="1362775"/>
                    <a:pt x="1091516" y="1421423"/>
                    <a:pt x="938338" y="1415184"/>
                  </a:cubicBezTo>
                  <a:cubicBezTo>
                    <a:pt x="776440" y="1410193"/>
                    <a:pt x="648168" y="1329083"/>
                    <a:pt x="648168" y="1329083"/>
                  </a:cubicBezTo>
                  <a:lnTo>
                    <a:pt x="719154" y="776291"/>
                  </a:lnTo>
                  <a:lnTo>
                    <a:pt x="708892" y="580926"/>
                  </a:lnTo>
                  <a:lnTo>
                    <a:pt x="253462" y="456719"/>
                  </a:lnTo>
                  <a:lnTo>
                    <a:pt x="0" y="67385"/>
                  </a:lnTo>
                  <a:lnTo>
                    <a:pt x="116792" y="0"/>
                  </a:lnTo>
                  <a:close/>
                </a:path>
              </a:pathLst>
            </a:custGeom>
            <a:solidFill>
              <a:srgbClr val="358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110">
              <a:extLst>
                <a:ext uri="{FF2B5EF4-FFF2-40B4-BE49-F238E27FC236}">
                  <a16:creationId xmlns:a16="http://schemas.microsoft.com/office/drawing/2014/main" id="{4769E488-7DA5-B14B-B11B-E70AEDEB4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0344" y="7182226"/>
              <a:ext cx="203241" cy="164788"/>
            </a:xfrm>
            <a:custGeom>
              <a:avLst/>
              <a:gdLst>
                <a:gd name="T0" fmla="*/ 162 w 163"/>
                <a:gd name="T1" fmla="*/ 88 h 134"/>
                <a:gd name="T2" fmla="*/ 30 w 163"/>
                <a:gd name="T3" fmla="*/ 133 h 134"/>
                <a:gd name="T4" fmla="*/ 0 w 163"/>
                <a:gd name="T5" fmla="*/ 46 h 134"/>
                <a:gd name="T6" fmla="*/ 131 w 163"/>
                <a:gd name="T7" fmla="*/ 0 h 134"/>
                <a:gd name="T8" fmla="*/ 162 w 163"/>
                <a:gd name="T9" fmla="*/ 8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4">
                  <a:moveTo>
                    <a:pt x="162" y="88"/>
                  </a:moveTo>
                  <a:lnTo>
                    <a:pt x="30" y="133"/>
                  </a:lnTo>
                  <a:lnTo>
                    <a:pt x="0" y="46"/>
                  </a:lnTo>
                  <a:lnTo>
                    <a:pt x="131" y="0"/>
                  </a:lnTo>
                  <a:lnTo>
                    <a:pt x="162" y="88"/>
                  </a:lnTo>
                </a:path>
              </a:pathLst>
            </a:custGeom>
            <a:solidFill>
              <a:srgbClr val="EF9B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111">
              <a:extLst>
                <a:ext uri="{FF2B5EF4-FFF2-40B4-BE49-F238E27FC236}">
                  <a16:creationId xmlns:a16="http://schemas.microsoft.com/office/drawing/2014/main" id="{332F1D98-4C90-F345-AB9F-F0C70543E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2037" y="6869125"/>
              <a:ext cx="346053" cy="444929"/>
            </a:xfrm>
            <a:custGeom>
              <a:avLst/>
              <a:gdLst>
                <a:gd name="T0" fmla="*/ 276 w 277"/>
                <a:gd name="T1" fmla="*/ 143 h 358"/>
                <a:gd name="T2" fmla="*/ 276 w 277"/>
                <a:gd name="T3" fmla="*/ 143 h 358"/>
                <a:gd name="T4" fmla="*/ 95 w 277"/>
                <a:gd name="T5" fmla="*/ 357 h 358"/>
                <a:gd name="T6" fmla="*/ 95 w 277"/>
                <a:gd name="T7" fmla="*/ 357 h 358"/>
                <a:gd name="T8" fmla="*/ 0 w 277"/>
                <a:gd name="T9" fmla="*/ 145 h 358"/>
                <a:gd name="T10" fmla="*/ 0 w 277"/>
                <a:gd name="T11" fmla="*/ 145 h 358"/>
                <a:gd name="T12" fmla="*/ 132 w 277"/>
                <a:gd name="T13" fmla="*/ 0 h 358"/>
                <a:gd name="T14" fmla="*/ 132 w 277"/>
                <a:gd name="T15" fmla="*/ 0 h 358"/>
                <a:gd name="T16" fmla="*/ 276 w 277"/>
                <a:gd name="T17" fmla="*/ 143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358">
                  <a:moveTo>
                    <a:pt x="276" y="143"/>
                  </a:moveTo>
                  <a:lnTo>
                    <a:pt x="276" y="143"/>
                  </a:lnTo>
                  <a:cubicBezTo>
                    <a:pt x="276" y="223"/>
                    <a:pt x="174" y="357"/>
                    <a:pt x="95" y="357"/>
                  </a:cubicBezTo>
                  <a:lnTo>
                    <a:pt x="95" y="357"/>
                  </a:lnTo>
                  <a:cubicBezTo>
                    <a:pt x="15" y="357"/>
                    <a:pt x="0" y="225"/>
                    <a:pt x="0" y="145"/>
                  </a:cubicBezTo>
                  <a:lnTo>
                    <a:pt x="0" y="145"/>
                  </a:lnTo>
                  <a:cubicBezTo>
                    <a:pt x="0" y="9"/>
                    <a:pt x="53" y="0"/>
                    <a:pt x="132" y="0"/>
                  </a:cubicBezTo>
                  <a:lnTo>
                    <a:pt x="132" y="0"/>
                  </a:lnTo>
                  <a:cubicBezTo>
                    <a:pt x="212" y="0"/>
                    <a:pt x="276" y="64"/>
                    <a:pt x="276" y="143"/>
                  </a:cubicBez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112">
              <a:extLst>
                <a:ext uri="{FF2B5EF4-FFF2-40B4-BE49-F238E27FC236}">
                  <a16:creationId xmlns:a16="http://schemas.microsoft.com/office/drawing/2014/main" id="{685EFDD3-5634-C34C-AFCF-AF1B20D5F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4713" y="6748281"/>
              <a:ext cx="598732" cy="538309"/>
            </a:xfrm>
            <a:custGeom>
              <a:avLst/>
              <a:gdLst>
                <a:gd name="T0" fmla="*/ 64 w 480"/>
                <a:gd name="T1" fmla="*/ 30 h 434"/>
                <a:gd name="T2" fmla="*/ 64 w 480"/>
                <a:gd name="T3" fmla="*/ 30 h 434"/>
                <a:gd name="T4" fmla="*/ 153 w 480"/>
                <a:gd name="T5" fmla="*/ 177 h 434"/>
                <a:gd name="T6" fmla="*/ 153 w 480"/>
                <a:gd name="T7" fmla="*/ 177 h 434"/>
                <a:gd name="T8" fmla="*/ 288 w 480"/>
                <a:gd name="T9" fmla="*/ 283 h 434"/>
                <a:gd name="T10" fmla="*/ 288 w 480"/>
                <a:gd name="T11" fmla="*/ 283 h 434"/>
                <a:gd name="T12" fmla="*/ 400 w 480"/>
                <a:gd name="T13" fmla="*/ 411 h 434"/>
                <a:gd name="T14" fmla="*/ 386 w 480"/>
                <a:gd name="T15" fmla="*/ 333 h 434"/>
                <a:gd name="T16" fmla="*/ 386 w 480"/>
                <a:gd name="T17" fmla="*/ 333 h 434"/>
                <a:gd name="T18" fmla="*/ 453 w 480"/>
                <a:gd name="T19" fmla="*/ 127 h 434"/>
                <a:gd name="T20" fmla="*/ 453 w 480"/>
                <a:gd name="T21" fmla="*/ 127 h 434"/>
                <a:gd name="T22" fmla="*/ 363 w 480"/>
                <a:gd name="T23" fmla="*/ 83 h 434"/>
                <a:gd name="T24" fmla="*/ 363 w 480"/>
                <a:gd name="T25" fmla="*/ 83 h 434"/>
                <a:gd name="T26" fmla="*/ 263 w 480"/>
                <a:gd name="T27" fmla="*/ 25 h 434"/>
                <a:gd name="T28" fmla="*/ 263 w 480"/>
                <a:gd name="T29" fmla="*/ 25 h 434"/>
                <a:gd name="T30" fmla="*/ 64 w 480"/>
                <a:gd name="T31" fmla="*/ 3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0" h="434">
                  <a:moveTo>
                    <a:pt x="64" y="30"/>
                  </a:moveTo>
                  <a:lnTo>
                    <a:pt x="64" y="30"/>
                  </a:lnTo>
                  <a:cubicBezTo>
                    <a:pt x="64" y="30"/>
                    <a:pt x="0" y="146"/>
                    <a:pt x="153" y="177"/>
                  </a:cubicBezTo>
                  <a:lnTo>
                    <a:pt x="153" y="177"/>
                  </a:lnTo>
                  <a:cubicBezTo>
                    <a:pt x="258" y="198"/>
                    <a:pt x="203" y="281"/>
                    <a:pt x="288" y="283"/>
                  </a:cubicBezTo>
                  <a:lnTo>
                    <a:pt x="288" y="283"/>
                  </a:lnTo>
                  <a:cubicBezTo>
                    <a:pt x="288" y="283"/>
                    <a:pt x="276" y="433"/>
                    <a:pt x="400" y="411"/>
                  </a:cubicBezTo>
                  <a:lnTo>
                    <a:pt x="386" y="333"/>
                  </a:lnTo>
                  <a:lnTo>
                    <a:pt x="386" y="333"/>
                  </a:lnTo>
                  <a:cubicBezTo>
                    <a:pt x="386" y="333"/>
                    <a:pt x="479" y="176"/>
                    <a:pt x="453" y="127"/>
                  </a:cubicBezTo>
                  <a:lnTo>
                    <a:pt x="453" y="127"/>
                  </a:lnTo>
                  <a:cubicBezTo>
                    <a:pt x="428" y="80"/>
                    <a:pt x="363" y="83"/>
                    <a:pt x="363" y="83"/>
                  </a:cubicBezTo>
                  <a:lnTo>
                    <a:pt x="363" y="83"/>
                  </a:lnTo>
                  <a:cubicBezTo>
                    <a:pt x="363" y="83"/>
                    <a:pt x="341" y="0"/>
                    <a:pt x="263" y="25"/>
                  </a:cubicBezTo>
                  <a:lnTo>
                    <a:pt x="263" y="25"/>
                  </a:lnTo>
                  <a:cubicBezTo>
                    <a:pt x="161" y="57"/>
                    <a:pt x="64" y="30"/>
                    <a:pt x="64" y="30"/>
                  </a:cubicBez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113">
              <a:extLst>
                <a:ext uri="{FF2B5EF4-FFF2-40B4-BE49-F238E27FC236}">
                  <a16:creationId xmlns:a16="http://schemas.microsoft.com/office/drawing/2014/main" id="{DC4E2232-A49C-CD44-AC79-C16F4FD95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812" y="7061380"/>
              <a:ext cx="82393" cy="98872"/>
            </a:xfrm>
            <a:custGeom>
              <a:avLst/>
              <a:gdLst>
                <a:gd name="T0" fmla="*/ 54 w 68"/>
                <a:gd name="T1" fmla="*/ 54 h 79"/>
                <a:gd name="T2" fmla="*/ 54 w 68"/>
                <a:gd name="T3" fmla="*/ 54 h 79"/>
                <a:gd name="T4" fmla="*/ 11 w 68"/>
                <a:gd name="T5" fmla="*/ 70 h 79"/>
                <a:gd name="T6" fmla="*/ 11 w 68"/>
                <a:gd name="T7" fmla="*/ 70 h 79"/>
                <a:gd name="T8" fmla="*/ 13 w 68"/>
                <a:gd name="T9" fmla="*/ 25 h 79"/>
                <a:gd name="T10" fmla="*/ 13 w 68"/>
                <a:gd name="T11" fmla="*/ 25 h 79"/>
                <a:gd name="T12" fmla="*/ 56 w 68"/>
                <a:gd name="T13" fmla="*/ 9 h 79"/>
                <a:gd name="T14" fmla="*/ 56 w 68"/>
                <a:gd name="T15" fmla="*/ 9 h 79"/>
                <a:gd name="T16" fmla="*/ 54 w 68"/>
                <a:gd name="T17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9">
                  <a:moveTo>
                    <a:pt x="54" y="54"/>
                  </a:moveTo>
                  <a:lnTo>
                    <a:pt x="54" y="54"/>
                  </a:lnTo>
                  <a:cubicBezTo>
                    <a:pt x="42" y="71"/>
                    <a:pt x="22" y="78"/>
                    <a:pt x="11" y="70"/>
                  </a:cubicBezTo>
                  <a:lnTo>
                    <a:pt x="11" y="70"/>
                  </a:lnTo>
                  <a:cubicBezTo>
                    <a:pt x="0" y="62"/>
                    <a:pt x="1" y="41"/>
                    <a:pt x="13" y="25"/>
                  </a:cubicBezTo>
                  <a:lnTo>
                    <a:pt x="13" y="25"/>
                  </a:lnTo>
                  <a:cubicBezTo>
                    <a:pt x="26" y="7"/>
                    <a:pt x="45" y="0"/>
                    <a:pt x="56" y="9"/>
                  </a:cubicBezTo>
                  <a:lnTo>
                    <a:pt x="56" y="9"/>
                  </a:lnTo>
                  <a:cubicBezTo>
                    <a:pt x="67" y="17"/>
                    <a:pt x="66" y="37"/>
                    <a:pt x="54" y="54"/>
                  </a:cubicBez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3" name="Freeform 114">
              <a:extLst>
                <a:ext uri="{FF2B5EF4-FFF2-40B4-BE49-F238E27FC236}">
                  <a16:creationId xmlns:a16="http://schemas.microsoft.com/office/drawing/2014/main" id="{75334219-969B-0F4A-84CE-7B9F1502A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9365" y="5325612"/>
              <a:ext cx="307605" cy="318592"/>
            </a:xfrm>
            <a:custGeom>
              <a:avLst/>
              <a:gdLst>
                <a:gd name="T0" fmla="*/ 0 w 248"/>
                <a:gd name="T1" fmla="*/ 214 h 255"/>
                <a:gd name="T2" fmla="*/ 157 w 248"/>
                <a:gd name="T3" fmla="*/ 254 h 255"/>
                <a:gd name="T4" fmla="*/ 247 w 248"/>
                <a:gd name="T5" fmla="*/ 24 h 255"/>
                <a:gd name="T6" fmla="*/ 247 w 248"/>
                <a:gd name="T7" fmla="*/ 24 h 255"/>
                <a:gd name="T8" fmla="*/ 169 w 248"/>
                <a:gd name="T9" fmla="*/ 48 h 255"/>
                <a:gd name="T10" fmla="*/ 169 w 248"/>
                <a:gd name="T11" fmla="*/ 48 h 255"/>
                <a:gd name="T12" fmla="*/ 137 w 248"/>
                <a:gd name="T13" fmla="*/ 99 h 255"/>
                <a:gd name="T14" fmla="*/ 137 w 248"/>
                <a:gd name="T15" fmla="*/ 99 h 255"/>
                <a:gd name="T16" fmla="*/ 85 w 248"/>
                <a:gd name="T17" fmla="*/ 140 h 255"/>
                <a:gd name="T18" fmla="*/ 18 w 248"/>
                <a:gd name="T19" fmla="*/ 128 h 255"/>
                <a:gd name="T20" fmla="*/ 0 w 248"/>
                <a:gd name="T21" fmla="*/ 21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255">
                  <a:moveTo>
                    <a:pt x="0" y="214"/>
                  </a:moveTo>
                  <a:lnTo>
                    <a:pt x="157" y="254"/>
                  </a:lnTo>
                  <a:lnTo>
                    <a:pt x="247" y="24"/>
                  </a:lnTo>
                  <a:lnTo>
                    <a:pt x="247" y="24"/>
                  </a:lnTo>
                  <a:cubicBezTo>
                    <a:pt x="247" y="24"/>
                    <a:pt x="199" y="0"/>
                    <a:pt x="169" y="48"/>
                  </a:cubicBezTo>
                  <a:lnTo>
                    <a:pt x="169" y="48"/>
                  </a:lnTo>
                  <a:cubicBezTo>
                    <a:pt x="156" y="68"/>
                    <a:pt x="145" y="89"/>
                    <a:pt x="137" y="99"/>
                  </a:cubicBezTo>
                  <a:lnTo>
                    <a:pt x="137" y="99"/>
                  </a:lnTo>
                  <a:cubicBezTo>
                    <a:pt x="127" y="111"/>
                    <a:pt x="85" y="140"/>
                    <a:pt x="85" y="140"/>
                  </a:cubicBezTo>
                  <a:lnTo>
                    <a:pt x="18" y="128"/>
                  </a:lnTo>
                  <a:lnTo>
                    <a:pt x="0" y="214"/>
                  </a:lnTo>
                </a:path>
              </a:pathLst>
            </a:custGeom>
            <a:solidFill>
              <a:srgbClr val="0431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4" name="Freeform 115">
              <a:extLst>
                <a:ext uri="{FF2B5EF4-FFF2-40B4-BE49-F238E27FC236}">
                  <a16:creationId xmlns:a16="http://schemas.microsoft.com/office/drawing/2014/main" id="{F9075D74-C3D9-E743-95D9-148236080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0078" y="5199273"/>
              <a:ext cx="2169709" cy="444929"/>
            </a:xfrm>
            <a:custGeom>
              <a:avLst/>
              <a:gdLst>
                <a:gd name="T0" fmla="*/ 77 w 1741"/>
                <a:gd name="T1" fmla="*/ 90 h 355"/>
                <a:gd name="T2" fmla="*/ 77 w 1741"/>
                <a:gd name="T3" fmla="*/ 90 h 355"/>
                <a:gd name="T4" fmla="*/ 320 w 1741"/>
                <a:gd name="T5" fmla="*/ 354 h 355"/>
                <a:gd name="T6" fmla="*/ 1740 w 1741"/>
                <a:gd name="T7" fmla="*/ 354 h 355"/>
                <a:gd name="T8" fmla="*/ 1740 w 1741"/>
                <a:gd name="T9" fmla="*/ 178 h 355"/>
                <a:gd name="T10" fmla="*/ 441 w 1741"/>
                <a:gd name="T11" fmla="*/ 69 h 355"/>
                <a:gd name="T12" fmla="*/ 441 w 1741"/>
                <a:gd name="T13" fmla="*/ 69 h 355"/>
                <a:gd name="T14" fmla="*/ 77 w 1741"/>
                <a:gd name="T15" fmla="*/ 9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1" h="355">
                  <a:moveTo>
                    <a:pt x="77" y="90"/>
                  </a:moveTo>
                  <a:lnTo>
                    <a:pt x="77" y="90"/>
                  </a:lnTo>
                  <a:cubicBezTo>
                    <a:pt x="77" y="90"/>
                    <a:pt x="0" y="354"/>
                    <a:pt x="320" y="354"/>
                  </a:cubicBezTo>
                  <a:lnTo>
                    <a:pt x="1740" y="354"/>
                  </a:lnTo>
                  <a:lnTo>
                    <a:pt x="1740" y="178"/>
                  </a:lnTo>
                  <a:lnTo>
                    <a:pt x="441" y="69"/>
                  </a:lnTo>
                  <a:lnTo>
                    <a:pt x="441" y="69"/>
                  </a:lnTo>
                  <a:cubicBezTo>
                    <a:pt x="441" y="69"/>
                    <a:pt x="202" y="0"/>
                    <a:pt x="77" y="90"/>
                  </a:cubicBezTo>
                </a:path>
              </a:pathLst>
            </a:custGeom>
            <a:solidFill>
              <a:srgbClr val="0847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5" name="Freeform 116">
              <a:extLst>
                <a:ext uri="{FF2B5EF4-FFF2-40B4-BE49-F238E27FC236}">
                  <a16:creationId xmlns:a16="http://schemas.microsoft.com/office/drawing/2014/main" id="{CC5443EC-1F37-AE48-82F1-1EE0C6455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8952" y="4347867"/>
              <a:ext cx="637180" cy="1120559"/>
            </a:xfrm>
            <a:custGeom>
              <a:avLst/>
              <a:gdLst>
                <a:gd name="T0" fmla="*/ 355 w 510"/>
                <a:gd name="T1" fmla="*/ 39 h 899"/>
                <a:gd name="T2" fmla="*/ 355 w 510"/>
                <a:gd name="T3" fmla="*/ 39 h 899"/>
                <a:gd name="T4" fmla="*/ 501 w 510"/>
                <a:gd name="T5" fmla="*/ 282 h 899"/>
                <a:gd name="T6" fmla="*/ 501 w 510"/>
                <a:gd name="T7" fmla="*/ 282 h 899"/>
                <a:gd name="T8" fmla="*/ 417 w 510"/>
                <a:gd name="T9" fmla="*/ 385 h 899"/>
                <a:gd name="T10" fmla="*/ 355 w 510"/>
                <a:gd name="T11" fmla="*/ 507 h 899"/>
                <a:gd name="T12" fmla="*/ 364 w 510"/>
                <a:gd name="T13" fmla="*/ 752 h 899"/>
                <a:gd name="T14" fmla="*/ 364 w 510"/>
                <a:gd name="T15" fmla="*/ 752 h 899"/>
                <a:gd name="T16" fmla="*/ 0 w 510"/>
                <a:gd name="T17" fmla="*/ 773 h 899"/>
                <a:gd name="T18" fmla="*/ 115 w 510"/>
                <a:gd name="T19" fmla="*/ 454 h 899"/>
                <a:gd name="T20" fmla="*/ 115 w 510"/>
                <a:gd name="T21" fmla="*/ 454 h 899"/>
                <a:gd name="T22" fmla="*/ 251 w 510"/>
                <a:gd name="T23" fmla="*/ 0 h 899"/>
                <a:gd name="T24" fmla="*/ 355 w 510"/>
                <a:gd name="T25" fmla="*/ 3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899">
                  <a:moveTo>
                    <a:pt x="355" y="39"/>
                  </a:moveTo>
                  <a:lnTo>
                    <a:pt x="355" y="39"/>
                  </a:lnTo>
                  <a:cubicBezTo>
                    <a:pt x="355" y="39"/>
                    <a:pt x="493" y="239"/>
                    <a:pt x="501" y="282"/>
                  </a:cubicBezTo>
                  <a:lnTo>
                    <a:pt x="501" y="282"/>
                  </a:lnTo>
                  <a:cubicBezTo>
                    <a:pt x="509" y="325"/>
                    <a:pt x="417" y="385"/>
                    <a:pt x="417" y="385"/>
                  </a:cubicBezTo>
                  <a:lnTo>
                    <a:pt x="355" y="507"/>
                  </a:lnTo>
                  <a:lnTo>
                    <a:pt x="364" y="752"/>
                  </a:lnTo>
                  <a:lnTo>
                    <a:pt x="364" y="752"/>
                  </a:lnTo>
                  <a:cubicBezTo>
                    <a:pt x="364" y="752"/>
                    <a:pt x="211" y="898"/>
                    <a:pt x="0" y="773"/>
                  </a:cubicBezTo>
                  <a:lnTo>
                    <a:pt x="115" y="454"/>
                  </a:lnTo>
                  <a:lnTo>
                    <a:pt x="115" y="454"/>
                  </a:lnTo>
                  <a:cubicBezTo>
                    <a:pt x="115" y="454"/>
                    <a:pt x="85" y="24"/>
                    <a:pt x="251" y="0"/>
                  </a:cubicBezTo>
                  <a:lnTo>
                    <a:pt x="355" y="39"/>
                  </a:lnTo>
                </a:path>
              </a:pathLst>
            </a:custGeom>
            <a:solidFill>
              <a:srgbClr val="5FA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6" name="Freeform 117">
              <a:extLst>
                <a:ext uri="{FF2B5EF4-FFF2-40B4-BE49-F238E27FC236}">
                  <a16:creationId xmlns:a16="http://schemas.microsoft.com/office/drawing/2014/main" id="{0BE4C338-F8DE-804D-9A38-DBBB87245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2047" y="4166600"/>
              <a:ext cx="197746" cy="230704"/>
            </a:xfrm>
            <a:custGeom>
              <a:avLst/>
              <a:gdLst>
                <a:gd name="T0" fmla="*/ 104 w 159"/>
                <a:gd name="T1" fmla="*/ 184 h 185"/>
                <a:gd name="T2" fmla="*/ 0 w 159"/>
                <a:gd name="T3" fmla="*/ 145 h 185"/>
                <a:gd name="T4" fmla="*/ 54 w 159"/>
                <a:gd name="T5" fmla="*/ 0 h 185"/>
                <a:gd name="T6" fmla="*/ 158 w 159"/>
                <a:gd name="T7" fmla="*/ 39 h 185"/>
                <a:gd name="T8" fmla="*/ 104 w 159"/>
                <a:gd name="T9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85">
                  <a:moveTo>
                    <a:pt x="104" y="184"/>
                  </a:moveTo>
                  <a:lnTo>
                    <a:pt x="0" y="145"/>
                  </a:lnTo>
                  <a:lnTo>
                    <a:pt x="54" y="0"/>
                  </a:lnTo>
                  <a:lnTo>
                    <a:pt x="158" y="39"/>
                  </a:lnTo>
                  <a:lnTo>
                    <a:pt x="104" y="184"/>
                  </a:lnTo>
                </a:path>
              </a:pathLst>
            </a:custGeom>
            <a:solidFill>
              <a:srgbClr val="EF9B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7" name="Freeform 118">
              <a:extLst>
                <a:ext uri="{FF2B5EF4-FFF2-40B4-BE49-F238E27FC236}">
                  <a16:creationId xmlns:a16="http://schemas.microsoft.com/office/drawing/2014/main" id="{7F9539A0-0FF6-B146-BB43-E7912FA4D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3457" y="3864490"/>
              <a:ext cx="346053" cy="455912"/>
            </a:xfrm>
            <a:custGeom>
              <a:avLst/>
              <a:gdLst>
                <a:gd name="T0" fmla="*/ 279 w 280"/>
                <a:gd name="T1" fmla="*/ 130 h 366"/>
                <a:gd name="T2" fmla="*/ 279 w 280"/>
                <a:gd name="T3" fmla="*/ 130 h 366"/>
                <a:gd name="T4" fmla="*/ 159 w 280"/>
                <a:gd name="T5" fmla="*/ 365 h 366"/>
                <a:gd name="T6" fmla="*/ 159 w 280"/>
                <a:gd name="T7" fmla="*/ 365 h 366"/>
                <a:gd name="T8" fmla="*/ 0 w 280"/>
                <a:gd name="T9" fmla="*/ 182 h 366"/>
                <a:gd name="T10" fmla="*/ 0 w 280"/>
                <a:gd name="T11" fmla="*/ 182 h 366"/>
                <a:gd name="T12" fmla="*/ 151 w 280"/>
                <a:gd name="T13" fmla="*/ 0 h 366"/>
                <a:gd name="T14" fmla="*/ 151 w 280"/>
                <a:gd name="T15" fmla="*/ 0 h 366"/>
                <a:gd name="T16" fmla="*/ 279 w 280"/>
                <a:gd name="T17" fmla="*/ 13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366">
                  <a:moveTo>
                    <a:pt x="279" y="130"/>
                  </a:moveTo>
                  <a:lnTo>
                    <a:pt x="279" y="130"/>
                  </a:lnTo>
                  <a:cubicBezTo>
                    <a:pt x="279" y="211"/>
                    <a:pt x="211" y="365"/>
                    <a:pt x="159" y="365"/>
                  </a:cubicBezTo>
                  <a:lnTo>
                    <a:pt x="159" y="365"/>
                  </a:lnTo>
                  <a:cubicBezTo>
                    <a:pt x="107" y="365"/>
                    <a:pt x="0" y="291"/>
                    <a:pt x="0" y="182"/>
                  </a:cubicBezTo>
                  <a:lnTo>
                    <a:pt x="0" y="182"/>
                  </a:lnTo>
                  <a:cubicBezTo>
                    <a:pt x="0" y="73"/>
                    <a:pt x="71" y="0"/>
                    <a:pt x="151" y="0"/>
                  </a:cubicBezTo>
                  <a:lnTo>
                    <a:pt x="151" y="0"/>
                  </a:lnTo>
                  <a:cubicBezTo>
                    <a:pt x="232" y="0"/>
                    <a:pt x="279" y="49"/>
                    <a:pt x="279" y="130"/>
                  </a:cubicBez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8" name="Freeform 119">
              <a:extLst>
                <a:ext uri="{FF2B5EF4-FFF2-40B4-BE49-F238E27FC236}">
                  <a16:creationId xmlns:a16="http://schemas.microsoft.com/office/drawing/2014/main" id="{49790618-818B-9841-9D2C-266CEB9E1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3316" y="3716181"/>
              <a:ext cx="675633" cy="736054"/>
            </a:xfrm>
            <a:custGeom>
              <a:avLst/>
              <a:gdLst>
                <a:gd name="T0" fmla="*/ 537 w 541"/>
                <a:gd name="T1" fmla="*/ 192 h 592"/>
                <a:gd name="T2" fmla="*/ 537 w 541"/>
                <a:gd name="T3" fmla="*/ 192 h 592"/>
                <a:gd name="T4" fmla="*/ 325 w 541"/>
                <a:gd name="T5" fmla="*/ 283 h 592"/>
                <a:gd name="T6" fmla="*/ 297 w 541"/>
                <a:gd name="T7" fmla="*/ 301 h 592"/>
                <a:gd name="T8" fmla="*/ 297 w 541"/>
                <a:gd name="T9" fmla="*/ 301 h 592"/>
                <a:gd name="T10" fmla="*/ 284 w 541"/>
                <a:gd name="T11" fmla="*/ 555 h 592"/>
                <a:gd name="T12" fmla="*/ 284 w 541"/>
                <a:gd name="T13" fmla="*/ 555 h 592"/>
                <a:gd name="T14" fmla="*/ 0 w 541"/>
                <a:gd name="T15" fmla="*/ 452 h 592"/>
                <a:gd name="T16" fmla="*/ 0 w 541"/>
                <a:gd name="T17" fmla="*/ 452 h 592"/>
                <a:gd name="T18" fmla="*/ 270 w 541"/>
                <a:gd name="T19" fmla="*/ 46 h 592"/>
                <a:gd name="T20" fmla="*/ 270 w 541"/>
                <a:gd name="T21" fmla="*/ 46 h 592"/>
                <a:gd name="T22" fmla="*/ 537 w 541"/>
                <a:gd name="T23" fmla="*/ 1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592">
                  <a:moveTo>
                    <a:pt x="537" y="192"/>
                  </a:moveTo>
                  <a:lnTo>
                    <a:pt x="537" y="192"/>
                  </a:lnTo>
                  <a:cubicBezTo>
                    <a:pt x="537" y="192"/>
                    <a:pt x="540" y="337"/>
                    <a:pt x="325" y="283"/>
                  </a:cubicBezTo>
                  <a:lnTo>
                    <a:pt x="297" y="301"/>
                  </a:lnTo>
                  <a:lnTo>
                    <a:pt x="297" y="301"/>
                  </a:lnTo>
                  <a:cubicBezTo>
                    <a:pt x="297" y="301"/>
                    <a:pt x="223" y="422"/>
                    <a:pt x="284" y="555"/>
                  </a:cubicBezTo>
                  <a:lnTo>
                    <a:pt x="284" y="555"/>
                  </a:lnTo>
                  <a:cubicBezTo>
                    <a:pt x="284" y="555"/>
                    <a:pt x="70" y="591"/>
                    <a:pt x="0" y="452"/>
                  </a:cubicBezTo>
                  <a:lnTo>
                    <a:pt x="0" y="452"/>
                  </a:lnTo>
                  <a:cubicBezTo>
                    <a:pt x="0" y="452"/>
                    <a:pt x="40" y="93"/>
                    <a:pt x="270" y="46"/>
                  </a:cubicBezTo>
                  <a:lnTo>
                    <a:pt x="270" y="46"/>
                  </a:lnTo>
                  <a:cubicBezTo>
                    <a:pt x="496" y="0"/>
                    <a:pt x="537" y="192"/>
                    <a:pt x="537" y="192"/>
                  </a:cubicBezTo>
                </a:path>
              </a:pathLst>
            </a:custGeom>
            <a:solidFill>
              <a:srgbClr val="0847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9" name="Freeform 120">
              <a:extLst>
                <a:ext uri="{FF2B5EF4-FFF2-40B4-BE49-F238E27FC236}">
                  <a16:creationId xmlns:a16="http://schemas.microsoft.com/office/drawing/2014/main" id="{AC7CCE3D-1B4A-3D4A-A493-64ADC2E70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3878" y="4018295"/>
              <a:ext cx="82395" cy="115349"/>
            </a:xfrm>
            <a:custGeom>
              <a:avLst/>
              <a:gdLst>
                <a:gd name="T0" fmla="*/ 56 w 64"/>
                <a:gd name="T1" fmla="*/ 39 h 94"/>
                <a:gd name="T2" fmla="*/ 56 w 64"/>
                <a:gd name="T3" fmla="*/ 39 h 94"/>
                <a:gd name="T4" fmla="*/ 44 w 64"/>
                <a:gd name="T5" fmla="*/ 89 h 94"/>
                <a:gd name="T6" fmla="*/ 44 w 64"/>
                <a:gd name="T7" fmla="*/ 89 h 94"/>
                <a:gd name="T8" fmla="*/ 6 w 64"/>
                <a:gd name="T9" fmla="*/ 54 h 94"/>
                <a:gd name="T10" fmla="*/ 6 w 64"/>
                <a:gd name="T11" fmla="*/ 54 h 94"/>
                <a:gd name="T12" fmla="*/ 19 w 64"/>
                <a:gd name="T13" fmla="*/ 4 h 94"/>
                <a:gd name="T14" fmla="*/ 19 w 64"/>
                <a:gd name="T15" fmla="*/ 4 h 94"/>
                <a:gd name="T16" fmla="*/ 56 w 64"/>
                <a:gd name="T17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4">
                  <a:moveTo>
                    <a:pt x="56" y="39"/>
                  </a:moveTo>
                  <a:lnTo>
                    <a:pt x="56" y="39"/>
                  </a:lnTo>
                  <a:cubicBezTo>
                    <a:pt x="63" y="63"/>
                    <a:pt x="58" y="84"/>
                    <a:pt x="44" y="89"/>
                  </a:cubicBezTo>
                  <a:lnTo>
                    <a:pt x="44" y="89"/>
                  </a:lnTo>
                  <a:cubicBezTo>
                    <a:pt x="29" y="93"/>
                    <a:pt x="13" y="77"/>
                    <a:pt x="6" y="54"/>
                  </a:cubicBezTo>
                  <a:lnTo>
                    <a:pt x="6" y="54"/>
                  </a:lnTo>
                  <a:cubicBezTo>
                    <a:pt x="0" y="30"/>
                    <a:pt x="5" y="8"/>
                    <a:pt x="19" y="4"/>
                  </a:cubicBezTo>
                  <a:lnTo>
                    <a:pt x="19" y="4"/>
                  </a:lnTo>
                  <a:cubicBezTo>
                    <a:pt x="33" y="0"/>
                    <a:pt x="50" y="15"/>
                    <a:pt x="56" y="39"/>
                  </a:cubicBez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0" name="Freeform 121">
              <a:extLst>
                <a:ext uri="{FF2B5EF4-FFF2-40B4-BE49-F238E27FC236}">
                  <a16:creationId xmlns:a16="http://schemas.microsoft.com/office/drawing/2014/main" id="{1C4BA4E0-6079-B24A-AD1A-3A2C8276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5287" y="4919135"/>
              <a:ext cx="609717" cy="444927"/>
            </a:xfrm>
            <a:custGeom>
              <a:avLst/>
              <a:gdLst>
                <a:gd name="T0" fmla="*/ 455 w 488"/>
                <a:gd name="T1" fmla="*/ 0 h 356"/>
                <a:gd name="T2" fmla="*/ 322 w 488"/>
                <a:gd name="T3" fmla="*/ 322 h 356"/>
                <a:gd name="T4" fmla="*/ 3 w 488"/>
                <a:gd name="T5" fmla="*/ 294 h 356"/>
                <a:gd name="T6" fmla="*/ 0 w 488"/>
                <a:gd name="T7" fmla="*/ 326 h 356"/>
                <a:gd name="T8" fmla="*/ 341 w 488"/>
                <a:gd name="T9" fmla="*/ 355 h 356"/>
                <a:gd name="T10" fmla="*/ 487 w 488"/>
                <a:gd name="T11" fmla="*/ 3 h 356"/>
                <a:gd name="T12" fmla="*/ 455 w 488"/>
                <a:gd name="T1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8" h="356">
                  <a:moveTo>
                    <a:pt x="455" y="0"/>
                  </a:moveTo>
                  <a:lnTo>
                    <a:pt x="322" y="322"/>
                  </a:lnTo>
                  <a:lnTo>
                    <a:pt x="3" y="294"/>
                  </a:lnTo>
                  <a:lnTo>
                    <a:pt x="0" y="326"/>
                  </a:lnTo>
                  <a:lnTo>
                    <a:pt x="341" y="355"/>
                  </a:lnTo>
                  <a:lnTo>
                    <a:pt x="487" y="3"/>
                  </a:lnTo>
                  <a:lnTo>
                    <a:pt x="455" y="0"/>
                  </a:lnTo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1" name="Freeform 122">
              <a:extLst>
                <a:ext uri="{FF2B5EF4-FFF2-40B4-BE49-F238E27FC236}">
                  <a16:creationId xmlns:a16="http://schemas.microsoft.com/office/drawing/2014/main" id="{FAC255D0-1E30-8042-BC80-0CD928487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6132" y="4567588"/>
              <a:ext cx="318592" cy="510840"/>
            </a:xfrm>
            <a:custGeom>
              <a:avLst/>
              <a:gdLst>
                <a:gd name="T0" fmla="*/ 69 w 255"/>
                <a:gd name="T1" fmla="*/ 24 h 411"/>
                <a:gd name="T2" fmla="*/ 64 w 255"/>
                <a:gd name="T3" fmla="*/ 26 h 411"/>
                <a:gd name="T4" fmla="*/ 64 w 255"/>
                <a:gd name="T5" fmla="*/ 26 h 411"/>
                <a:gd name="T6" fmla="*/ 24 w 255"/>
                <a:gd name="T7" fmla="*/ 152 h 411"/>
                <a:gd name="T8" fmla="*/ 157 w 255"/>
                <a:gd name="T9" fmla="*/ 410 h 411"/>
                <a:gd name="T10" fmla="*/ 154 w 255"/>
                <a:gd name="T11" fmla="*/ 329 h 411"/>
                <a:gd name="T12" fmla="*/ 216 w 255"/>
                <a:gd name="T13" fmla="*/ 207 h 411"/>
                <a:gd name="T14" fmla="*/ 216 w 255"/>
                <a:gd name="T15" fmla="*/ 207 h 411"/>
                <a:gd name="T16" fmla="*/ 254 w 255"/>
                <a:gd name="T17" fmla="*/ 178 h 411"/>
                <a:gd name="T18" fmla="*/ 195 w 255"/>
                <a:gd name="T19" fmla="*/ 64 h 411"/>
                <a:gd name="T20" fmla="*/ 195 w 255"/>
                <a:gd name="T21" fmla="*/ 64 h 411"/>
                <a:gd name="T22" fmla="*/ 69 w 255"/>
                <a:gd name="T23" fmla="*/ 2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411">
                  <a:moveTo>
                    <a:pt x="69" y="24"/>
                  </a:moveTo>
                  <a:lnTo>
                    <a:pt x="64" y="26"/>
                  </a:lnTo>
                  <a:lnTo>
                    <a:pt x="64" y="26"/>
                  </a:lnTo>
                  <a:cubicBezTo>
                    <a:pt x="19" y="49"/>
                    <a:pt x="0" y="106"/>
                    <a:pt x="24" y="152"/>
                  </a:cubicBezTo>
                  <a:lnTo>
                    <a:pt x="157" y="410"/>
                  </a:lnTo>
                  <a:lnTo>
                    <a:pt x="154" y="329"/>
                  </a:lnTo>
                  <a:lnTo>
                    <a:pt x="216" y="207"/>
                  </a:lnTo>
                  <a:lnTo>
                    <a:pt x="216" y="207"/>
                  </a:lnTo>
                  <a:cubicBezTo>
                    <a:pt x="216" y="207"/>
                    <a:pt x="234" y="195"/>
                    <a:pt x="254" y="178"/>
                  </a:cubicBezTo>
                  <a:lnTo>
                    <a:pt x="195" y="64"/>
                  </a:lnTo>
                  <a:lnTo>
                    <a:pt x="195" y="64"/>
                  </a:lnTo>
                  <a:cubicBezTo>
                    <a:pt x="171" y="17"/>
                    <a:pt x="115" y="0"/>
                    <a:pt x="69" y="24"/>
                  </a:cubicBezTo>
                </a:path>
              </a:pathLst>
            </a:custGeom>
            <a:solidFill>
              <a:srgbClr val="358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2" name="Freeform 123">
              <a:extLst>
                <a:ext uri="{FF2B5EF4-FFF2-40B4-BE49-F238E27FC236}">
                  <a16:creationId xmlns:a16="http://schemas.microsoft.com/office/drawing/2014/main" id="{99A0490A-B937-1542-9E55-6016D06EE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5003" y="4704909"/>
              <a:ext cx="884365" cy="587745"/>
            </a:xfrm>
            <a:custGeom>
              <a:avLst/>
              <a:gdLst>
                <a:gd name="T0" fmla="*/ 0 w 710"/>
                <a:gd name="T1" fmla="*/ 49 h 472"/>
                <a:gd name="T2" fmla="*/ 120 w 710"/>
                <a:gd name="T3" fmla="*/ 289 h 472"/>
                <a:gd name="T4" fmla="*/ 120 w 710"/>
                <a:gd name="T5" fmla="*/ 289 h 472"/>
                <a:gd name="T6" fmla="*/ 198 w 710"/>
                <a:gd name="T7" fmla="*/ 335 h 472"/>
                <a:gd name="T8" fmla="*/ 516 w 710"/>
                <a:gd name="T9" fmla="*/ 325 h 472"/>
                <a:gd name="T10" fmla="*/ 516 w 710"/>
                <a:gd name="T11" fmla="*/ 325 h 472"/>
                <a:gd name="T12" fmla="*/ 601 w 710"/>
                <a:gd name="T13" fmla="*/ 374 h 472"/>
                <a:gd name="T14" fmla="*/ 625 w 710"/>
                <a:gd name="T15" fmla="*/ 417 h 472"/>
                <a:gd name="T16" fmla="*/ 625 w 710"/>
                <a:gd name="T17" fmla="*/ 417 h 472"/>
                <a:gd name="T18" fmla="*/ 636 w 710"/>
                <a:gd name="T19" fmla="*/ 452 h 472"/>
                <a:gd name="T20" fmla="*/ 642 w 710"/>
                <a:gd name="T21" fmla="*/ 443 h 472"/>
                <a:gd name="T22" fmla="*/ 642 w 710"/>
                <a:gd name="T23" fmla="*/ 443 h 472"/>
                <a:gd name="T24" fmla="*/ 666 w 710"/>
                <a:gd name="T25" fmla="*/ 462 h 472"/>
                <a:gd name="T26" fmla="*/ 666 w 710"/>
                <a:gd name="T27" fmla="*/ 449 h 472"/>
                <a:gd name="T28" fmla="*/ 666 w 710"/>
                <a:gd name="T29" fmla="*/ 449 h 472"/>
                <a:gd name="T30" fmla="*/ 693 w 710"/>
                <a:gd name="T31" fmla="*/ 467 h 472"/>
                <a:gd name="T32" fmla="*/ 690 w 710"/>
                <a:gd name="T33" fmla="*/ 449 h 472"/>
                <a:gd name="T34" fmla="*/ 690 w 710"/>
                <a:gd name="T35" fmla="*/ 449 h 472"/>
                <a:gd name="T36" fmla="*/ 709 w 710"/>
                <a:gd name="T37" fmla="*/ 453 h 472"/>
                <a:gd name="T38" fmla="*/ 701 w 710"/>
                <a:gd name="T39" fmla="*/ 416 h 472"/>
                <a:gd name="T40" fmla="*/ 668 w 710"/>
                <a:gd name="T41" fmla="*/ 332 h 472"/>
                <a:gd name="T42" fmla="*/ 561 w 710"/>
                <a:gd name="T43" fmla="*/ 257 h 472"/>
                <a:gd name="T44" fmla="*/ 236 w 710"/>
                <a:gd name="T45" fmla="*/ 223 h 472"/>
                <a:gd name="T46" fmla="*/ 123 w 710"/>
                <a:gd name="T47" fmla="*/ 0 h 472"/>
                <a:gd name="T48" fmla="*/ 0 w 710"/>
                <a:gd name="T49" fmla="*/ 4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0" h="472">
                  <a:moveTo>
                    <a:pt x="0" y="49"/>
                  </a:moveTo>
                  <a:lnTo>
                    <a:pt x="120" y="289"/>
                  </a:lnTo>
                  <a:lnTo>
                    <a:pt x="120" y="289"/>
                  </a:lnTo>
                  <a:cubicBezTo>
                    <a:pt x="135" y="318"/>
                    <a:pt x="165" y="336"/>
                    <a:pt x="198" y="335"/>
                  </a:cubicBezTo>
                  <a:lnTo>
                    <a:pt x="516" y="325"/>
                  </a:lnTo>
                  <a:lnTo>
                    <a:pt x="516" y="325"/>
                  </a:lnTo>
                  <a:cubicBezTo>
                    <a:pt x="516" y="325"/>
                    <a:pt x="536" y="375"/>
                    <a:pt x="601" y="374"/>
                  </a:cubicBezTo>
                  <a:lnTo>
                    <a:pt x="625" y="417"/>
                  </a:lnTo>
                  <a:lnTo>
                    <a:pt x="625" y="417"/>
                  </a:lnTo>
                  <a:cubicBezTo>
                    <a:pt x="625" y="417"/>
                    <a:pt x="619" y="448"/>
                    <a:pt x="636" y="452"/>
                  </a:cubicBezTo>
                  <a:lnTo>
                    <a:pt x="642" y="443"/>
                  </a:lnTo>
                  <a:lnTo>
                    <a:pt x="642" y="443"/>
                  </a:lnTo>
                  <a:cubicBezTo>
                    <a:pt x="642" y="443"/>
                    <a:pt x="647" y="466"/>
                    <a:pt x="666" y="462"/>
                  </a:cubicBezTo>
                  <a:lnTo>
                    <a:pt x="666" y="449"/>
                  </a:lnTo>
                  <a:lnTo>
                    <a:pt x="666" y="449"/>
                  </a:lnTo>
                  <a:cubicBezTo>
                    <a:pt x="666" y="449"/>
                    <a:pt x="675" y="471"/>
                    <a:pt x="693" y="467"/>
                  </a:cubicBezTo>
                  <a:lnTo>
                    <a:pt x="690" y="449"/>
                  </a:lnTo>
                  <a:lnTo>
                    <a:pt x="690" y="449"/>
                  </a:lnTo>
                  <a:cubicBezTo>
                    <a:pt x="690" y="449"/>
                    <a:pt x="697" y="459"/>
                    <a:pt x="709" y="453"/>
                  </a:cubicBezTo>
                  <a:lnTo>
                    <a:pt x="701" y="416"/>
                  </a:lnTo>
                  <a:lnTo>
                    <a:pt x="668" y="332"/>
                  </a:lnTo>
                  <a:lnTo>
                    <a:pt x="561" y="257"/>
                  </a:lnTo>
                  <a:lnTo>
                    <a:pt x="236" y="223"/>
                  </a:lnTo>
                  <a:lnTo>
                    <a:pt x="123" y="0"/>
                  </a:lnTo>
                  <a:lnTo>
                    <a:pt x="0" y="49"/>
                  </a:lnTo>
                </a:path>
              </a:pathLst>
            </a:custGeom>
            <a:solidFill>
              <a:srgbClr val="FEB0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3" name="Freeform 124">
              <a:extLst>
                <a:ext uri="{FF2B5EF4-FFF2-40B4-BE49-F238E27FC236}">
                  <a16:creationId xmlns:a16="http://schemas.microsoft.com/office/drawing/2014/main" id="{23C7CECD-5593-2344-B10F-EB6165551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4159" y="4446742"/>
              <a:ext cx="307605" cy="368024"/>
            </a:xfrm>
            <a:custGeom>
              <a:avLst/>
              <a:gdLst>
                <a:gd name="T0" fmla="*/ 247 w 248"/>
                <a:gd name="T1" fmla="*/ 227 h 297"/>
                <a:gd name="T2" fmla="*/ 91 w 248"/>
                <a:gd name="T3" fmla="*/ 296 h 297"/>
                <a:gd name="T4" fmla="*/ 19 w 248"/>
                <a:gd name="T5" fmla="*/ 131 h 297"/>
                <a:gd name="T6" fmla="*/ 19 w 248"/>
                <a:gd name="T7" fmla="*/ 131 h 297"/>
                <a:gd name="T8" fmla="*/ 63 w 248"/>
                <a:gd name="T9" fmla="*/ 19 h 297"/>
                <a:gd name="T10" fmla="*/ 63 w 248"/>
                <a:gd name="T11" fmla="*/ 19 h 297"/>
                <a:gd name="T12" fmla="*/ 176 w 248"/>
                <a:gd name="T13" fmla="*/ 63 h 297"/>
                <a:gd name="T14" fmla="*/ 247 w 248"/>
                <a:gd name="T15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297">
                  <a:moveTo>
                    <a:pt x="247" y="227"/>
                  </a:moveTo>
                  <a:lnTo>
                    <a:pt x="91" y="296"/>
                  </a:lnTo>
                  <a:lnTo>
                    <a:pt x="19" y="131"/>
                  </a:lnTo>
                  <a:lnTo>
                    <a:pt x="19" y="131"/>
                  </a:lnTo>
                  <a:cubicBezTo>
                    <a:pt x="0" y="88"/>
                    <a:pt x="20" y="38"/>
                    <a:pt x="63" y="19"/>
                  </a:cubicBezTo>
                  <a:lnTo>
                    <a:pt x="63" y="19"/>
                  </a:lnTo>
                  <a:cubicBezTo>
                    <a:pt x="107" y="0"/>
                    <a:pt x="157" y="20"/>
                    <a:pt x="176" y="63"/>
                  </a:cubicBezTo>
                  <a:lnTo>
                    <a:pt x="247" y="227"/>
                  </a:lnTo>
                </a:path>
              </a:pathLst>
            </a:custGeom>
            <a:solidFill>
              <a:srgbClr val="5FA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14" name="Freeform 197">
            <a:extLst>
              <a:ext uri="{FF2B5EF4-FFF2-40B4-BE49-F238E27FC236}">
                <a16:creationId xmlns:a16="http://schemas.microsoft.com/office/drawing/2014/main" id="{1B8CB8F3-38BD-9244-B8B5-56248B75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" y="12477414"/>
            <a:ext cx="318592" cy="203237"/>
          </a:xfrm>
          <a:custGeom>
            <a:avLst/>
            <a:gdLst>
              <a:gd name="T0" fmla="*/ 0 w 254"/>
              <a:gd name="T1" fmla="*/ 0 h 162"/>
              <a:gd name="T2" fmla="*/ 253 w 254"/>
              <a:gd name="T3" fmla="*/ 161 h 162"/>
              <a:gd name="T4" fmla="*/ 253 w 254"/>
              <a:gd name="T5" fmla="*/ 0 h 162"/>
              <a:gd name="T6" fmla="*/ 0 w 254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162">
                <a:moveTo>
                  <a:pt x="0" y="0"/>
                </a:moveTo>
                <a:lnTo>
                  <a:pt x="253" y="161"/>
                </a:lnTo>
                <a:lnTo>
                  <a:pt x="253" y="0"/>
                </a:lnTo>
                <a:lnTo>
                  <a:pt x="0" y="0"/>
                </a:lnTo>
              </a:path>
            </a:pathLst>
          </a:custGeom>
          <a:solidFill>
            <a:srgbClr val="EF9B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5" name="Freeform 198">
            <a:extLst>
              <a:ext uri="{FF2B5EF4-FFF2-40B4-BE49-F238E27FC236}">
                <a16:creationId xmlns:a16="http://schemas.microsoft.com/office/drawing/2014/main" id="{56E29E90-4A94-2D4B-8027-F0F29056C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181" y="10148408"/>
            <a:ext cx="428450" cy="236195"/>
          </a:xfrm>
          <a:custGeom>
            <a:avLst/>
            <a:gdLst>
              <a:gd name="T0" fmla="*/ 0 w 343"/>
              <a:gd name="T1" fmla="*/ 0 h 190"/>
              <a:gd name="T2" fmla="*/ 0 w 343"/>
              <a:gd name="T3" fmla="*/ 189 h 190"/>
              <a:gd name="T4" fmla="*/ 342 w 343"/>
              <a:gd name="T5" fmla="*/ 189 h 190"/>
              <a:gd name="T6" fmla="*/ 0 w 343"/>
              <a:gd name="T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3" h="190">
                <a:moveTo>
                  <a:pt x="0" y="0"/>
                </a:moveTo>
                <a:lnTo>
                  <a:pt x="0" y="189"/>
                </a:lnTo>
                <a:lnTo>
                  <a:pt x="342" y="189"/>
                </a:lnTo>
                <a:lnTo>
                  <a:pt x="0" y="0"/>
                </a:lnTo>
              </a:path>
            </a:pathLst>
          </a:custGeom>
          <a:solidFill>
            <a:srgbClr val="EF9B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6" name="Freeform 199">
            <a:extLst>
              <a:ext uri="{FF2B5EF4-FFF2-40B4-BE49-F238E27FC236}">
                <a16:creationId xmlns:a16="http://schemas.microsoft.com/office/drawing/2014/main" id="{E32B01F9-45DD-8543-8ED0-FD6533524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" y="12477414"/>
            <a:ext cx="318592" cy="203237"/>
          </a:xfrm>
          <a:custGeom>
            <a:avLst/>
            <a:gdLst>
              <a:gd name="T0" fmla="*/ 0 w 254"/>
              <a:gd name="T1" fmla="*/ 0 h 162"/>
              <a:gd name="T2" fmla="*/ 253 w 254"/>
              <a:gd name="T3" fmla="*/ 161 h 162"/>
              <a:gd name="T4" fmla="*/ 253 w 254"/>
              <a:gd name="T5" fmla="*/ 0 h 162"/>
              <a:gd name="T6" fmla="*/ 0 w 254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162">
                <a:moveTo>
                  <a:pt x="0" y="0"/>
                </a:moveTo>
                <a:lnTo>
                  <a:pt x="253" y="161"/>
                </a:lnTo>
                <a:lnTo>
                  <a:pt x="253" y="0"/>
                </a:lnTo>
                <a:lnTo>
                  <a:pt x="0" y="0"/>
                </a:lnTo>
              </a:path>
            </a:pathLst>
          </a:custGeom>
          <a:solidFill>
            <a:srgbClr val="043173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200">
            <a:extLst>
              <a:ext uri="{FF2B5EF4-FFF2-40B4-BE49-F238E27FC236}">
                <a16:creationId xmlns:a16="http://schemas.microsoft.com/office/drawing/2014/main" id="{51DE6F10-8C73-1540-B456-48C0F8AB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181" y="10148408"/>
            <a:ext cx="428450" cy="236195"/>
          </a:xfrm>
          <a:custGeom>
            <a:avLst/>
            <a:gdLst>
              <a:gd name="T0" fmla="*/ 0 w 343"/>
              <a:gd name="T1" fmla="*/ 0 h 190"/>
              <a:gd name="T2" fmla="*/ 0 w 343"/>
              <a:gd name="T3" fmla="*/ 189 h 190"/>
              <a:gd name="T4" fmla="*/ 342 w 343"/>
              <a:gd name="T5" fmla="*/ 189 h 190"/>
              <a:gd name="T6" fmla="*/ 0 w 343"/>
              <a:gd name="T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3" h="190">
                <a:moveTo>
                  <a:pt x="0" y="0"/>
                </a:moveTo>
                <a:lnTo>
                  <a:pt x="0" y="189"/>
                </a:lnTo>
                <a:lnTo>
                  <a:pt x="342" y="189"/>
                </a:lnTo>
                <a:lnTo>
                  <a:pt x="0" y="0"/>
                </a:lnTo>
              </a:path>
            </a:pathLst>
          </a:custGeom>
          <a:solidFill>
            <a:srgbClr val="043173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Round Same Side Corner Rectangle 117">
            <a:extLst>
              <a:ext uri="{FF2B5EF4-FFF2-40B4-BE49-F238E27FC236}">
                <a16:creationId xmlns:a16="http://schemas.microsoft.com/office/drawing/2014/main" id="{CFEA4339-BA75-444E-8A69-EAE572E07C5A}"/>
              </a:ext>
            </a:extLst>
          </p:cNvPr>
          <p:cNvSpPr/>
          <p:nvPr/>
        </p:nvSpPr>
        <p:spPr>
          <a:xfrm rot="5400000">
            <a:off x="4910685" y="7292079"/>
            <a:ext cx="2285060" cy="8470108"/>
          </a:xfrm>
          <a:prstGeom prst="round2SameRect">
            <a:avLst>
              <a:gd name="adj1" fmla="val 15344"/>
              <a:gd name="adj2" fmla="val 0"/>
            </a:avLst>
          </a:prstGeom>
          <a:solidFill>
            <a:srgbClr val="F0F1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119" name="Freeform 202">
            <a:extLst>
              <a:ext uri="{FF2B5EF4-FFF2-40B4-BE49-F238E27FC236}">
                <a16:creationId xmlns:a16="http://schemas.microsoft.com/office/drawing/2014/main" id="{234273F8-A32C-7249-BD35-CD8BB2C31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2" y="10148408"/>
            <a:ext cx="2241117" cy="2329004"/>
          </a:xfrm>
          <a:custGeom>
            <a:avLst/>
            <a:gdLst>
              <a:gd name="T0" fmla="*/ 1800 w 1801"/>
              <a:gd name="T1" fmla="*/ 1868 h 1869"/>
              <a:gd name="T2" fmla="*/ 0 w 1801"/>
              <a:gd name="T3" fmla="*/ 1868 h 1869"/>
              <a:gd name="T4" fmla="*/ 0 w 1801"/>
              <a:gd name="T5" fmla="*/ 0 h 1869"/>
              <a:gd name="T6" fmla="*/ 1800 w 1801"/>
              <a:gd name="T7" fmla="*/ 0 h 1869"/>
              <a:gd name="T8" fmla="*/ 1800 w 1801"/>
              <a:gd name="T9" fmla="*/ 1868 h 1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1" h="1869">
                <a:moveTo>
                  <a:pt x="1800" y="1868"/>
                </a:moveTo>
                <a:lnTo>
                  <a:pt x="0" y="1868"/>
                </a:lnTo>
                <a:lnTo>
                  <a:pt x="0" y="0"/>
                </a:lnTo>
                <a:lnTo>
                  <a:pt x="1800" y="0"/>
                </a:lnTo>
                <a:lnTo>
                  <a:pt x="1800" y="1868"/>
                </a:lnTo>
              </a:path>
            </a:pathLst>
          </a:custGeom>
          <a:solidFill>
            <a:srgbClr val="EF9B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DBBC00E9-85C9-764A-AA1A-D2482CAD7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33" y="10785589"/>
            <a:ext cx="1262129" cy="1053398"/>
          </a:xfrm>
          <a:custGeom>
            <a:avLst/>
            <a:gdLst>
              <a:gd name="connsiteX0" fmla="*/ 96474 w 364765"/>
              <a:gd name="connsiteY0" fmla="*/ 179194 h 304440"/>
              <a:gd name="connsiteX1" fmla="*/ 63419 w 364765"/>
              <a:gd name="connsiteY1" fmla="*/ 211137 h 304440"/>
              <a:gd name="connsiteX2" fmla="*/ 96474 w 364765"/>
              <a:gd name="connsiteY2" fmla="*/ 242722 h 304440"/>
              <a:gd name="connsiteX3" fmla="*/ 129893 w 364765"/>
              <a:gd name="connsiteY3" fmla="*/ 211137 h 304440"/>
              <a:gd name="connsiteX4" fmla="*/ 96474 w 364765"/>
              <a:gd name="connsiteY4" fmla="*/ 179194 h 304440"/>
              <a:gd name="connsiteX5" fmla="*/ 96474 w 364765"/>
              <a:gd name="connsiteY5" fmla="*/ 169862 h 304440"/>
              <a:gd name="connsiteX6" fmla="*/ 139337 w 364765"/>
              <a:gd name="connsiteY6" fmla="*/ 211137 h 304440"/>
              <a:gd name="connsiteX7" fmla="*/ 96474 w 364765"/>
              <a:gd name="connsiteY7" fmla="*/ 252053 h 304440"/>
              <a:gd name="connsiteX8" fmla="*/ 53975 w 364765"/>
              <a:gd name="connsiteY8" fmla="*/ 211137 h 304440"/>
              <a:gd name="connsiteX9" fmla="*/ 96474 w 364765"/>
              <a:gd name="connsiteY9" fmla="*/ 169862 h 304440"/>
              <a:gd name="connsiteX10" fmla="*/ 91912 w 364765"/>
              <a:gd name="connsiteY10" fmla="*/ 126459 h 304440"/>
              <a:gd name="connsiteX11" fmla="*/ 88668 w 364765"/>
              <a:gd name="connsiteY11" fmla="*/ 127540 h 304440"/>
              <a:gd name="connsiteX12" fmla="*/ 87947 w 364765"/>
              <a:gd name="connsiteY12" fmla="*/ 130422 h 304440"/>
              <a:gd name="connsiteX13" fmla="*/ 78215 w 364765"/>
              <a:gd name="connsiteY13" fmla="*/ 145554 h 304440"/>
              <a:gd name="connsiteX14" fmla="*/ 61635 w 364765"/>
              <a:gd name="connsiteY14" fmla="*/ 152039 h 304440"/>
              <a:gd name="connsiteX15" fmla="*/ 44334 w 364765"/>
              <a:gd name="connsiteY15" fmla="*/ 148437 h 304440"/>
              <a:gd name="connsiteX16" fmla="*/ 41450 w 364765"/>
              <a:gd name="connsiteY16" fmla="*/ 146635 h 304440"/>
              <a:gd name="connsiteX17" fmla="*/ 38567 w 364765"/>
              <a:gd name="connsiteY17" fmla="*/ 147716 h 304440"/>
              <a:gd name="connsiteX18" fmla="*/ 31719 w 364765"/>
              <a:gd name="connsiteY18" fmla="*/ 154201 h 304440"/>
              <a:gd name="connsiteX19" fmla="*/ 30637 w 364765"/>
              <a:gd name="connsiteY19" fmla="*/ 157083 h 304440"/>
              <a:gd name="connsiteX20" fmla="*/ 32079 w 364765"/>
              <a:gd name="connsiteY20" fmla="*/ 159605 h 304440"/>
              <a:gd name="connsiteX21" fmla="*/ 36044 w 364765"/>
              <a:gd name="connsiteY21" fmla="*/ 176900 h 304440"/>
              <a:gd name="connsiteX22" fmla="*/ 29196 w 364765"/>
              <a:gd name="connsiteY22" fmla="*/ 193112 h 304440"/>
              <a:gd name="connsiteX23" fmla="*/ 14057 w 364765"/>
              <a:gd name="connsiteY23" fmla="*/ 202480 h 304440"/>
              <a:gd name="connsiteX24" fmla="*/ 10813 w 364765"/>
              <a:gd name="connsiteY24" fmla="*/ 203561 h 304440"/>
              <a:gd name="connsiteX25" fmla="*/ 9371 w 364765"/>
              <a:gd name="connsiteY25" fmla="*/ 206083 h 304440"/>
              <a:gd name="connsiteX26" fmla="*/ 9371 w 364765"/>
              <a:gd name="connsiteY26" fmla="*/ 215090 h 304440"/>
              <a:gd name="connsiteX27" fmla="*/ 10813 w 364765"/>
              <a:gd name="connsiteY27" fmla="*/ 217972 h 304440"/>
              <a:gd name="connsiteX28" fmla="*/ 14057 w 364765"/>
              <a:gd name="connsiteY28" fmla="*/ 218692 h 304440"/>
              <a:gd name="connsiteX29" fmla="*/ 29196 w 364765"/>
              <a:gd name="connsiteY29" fmla="*/ 228060 h 304440"/>
              <a:gd name="connsiteX30" fmla="*/ 36044 w 364765"/>
              <a:gd name="connsiteY30" fmla="*/ 244273 h 304440"/>
              <a:gd name="connsiteX31" fmla="*/ 32079 w 364765"/>
              <a:gd name="connsiteY31" fmla="*/ 261566 h 304440"/>
              <a:gd name="connsiteX32" fmla="*/ 30637 w 364765"/>
              <a:gd name="connsiteY32" fmla="*/ 264448 h 304440"/>
              <a:gd name="connsiteX33" fmla="*/ 31719 w 364765"/>
              <a:gd name="connsiteY33" fmla="*/ 266970 h 304440"/>
              <a:gd name="connsiteX34" fmla="*/ 38567 w 364765"/>
              <a:gd name="connsiteY34" fmla="*/ 273456 h 304440"/>
              <a:gd name="connsiteX35" fmla="*/ 41450 w 364765"/>
              <a:gd name="connsiteY35" fmla="*/ 274536 h 304440"/>
              <a:gd name="connsiteX36" fmla="*/ 44334 w 364765"/>
              <a:gd name="connsiteY36" fmla="*/ 272735 h 304440"/>
              <a:gd name="connsiteX37" fmla="*/ 55147 w 364765"/>
              <a:gd name="connsiteY37" fmla="*/ 267331 h 304440"/>
              <a:gd name="connsiteX38" fmla="*/ 61635 w 364765"/>
              <a:gd name="connsiteY38" fmla="*/ 269132 h 304440"/>
              <a:gd name="connsiteX39" fmla="*/ 78215 w 364765"/>
              <a:gd name="connsiteY39" fmla="*/ 275617 h 304440"/>
              <a:gd name="connsiteX40" fmla="*/ 87947 w 364765"/>
              <a:gd name="connsiteY40" fmla="*/ 290749 h 304440"/>
              <a:gd name="connsiteX41" fmla="*/ 88668 w 364765"/>
              <a:gd name="connsiteY41" fmla="*/ 293631 h 304440"/>
              <a:gd name="connsiteX42" fmla="*/ 91912 w 364765"/>
              <a:gd name="connsiteY42" fmla="*/ 295073 h 304440"/>
              <a:gd name="connsiteX43" fmla="*/ 101283 w 364765"/>
              <a:gd name="connsiteY43" fmla="*/ 295073 h 304440"/>
              <a:gd name="connsiteX44" fmla="*/ 104167 w 364765"/>
              <a:gd name="connsiteY44" fmla="*/ 293631 h 304440"/>
              <a:gd name="connsiteX45" fmla="*/ 104888 w 364765"/>
              <a:gd name="connsiteY45" fmla="*/ 290749 h 304440"/>
              <a:gd name="connsiteX46" fmla="*/ 114620 w 364765"/>
              <a:gd name="connsiteY46" fmla="*/ 275617 h 304440"/>
              <a:gd name="connsiteX47" fmla="*/ 131200 w 364765"/>
              <a:gd name="connsiteY47" fmla="*/ 269132 h 304440"/>
              <a:gd name="connsiteX48" fmla="*/ 148501 w 364765"/>
              <a:gd name="connsiteY48" fmla="*/ 272735 h 304440"/>
              <a:gd name="connsiteX49" fmla="*/ 151385 w 364765"/>
              <a:gd name="connsiteY49" fmla="*/ 274536 h 304440"/>
              <a:gd name="connsiteX50" fmla="*/ 154629 w 364765"/>
              <a:gd name="connsiteY50" fmla="*/ 273456 h 304440"/>
              <a:gd name="connsiteX51" fmla="*/ 161116 w 364765"/>
              <a:gd name="connsiteY51" fmla="*/ 266970 h 304440"/>
              <a:gd name="connsiteX52" fmla="*/ 162198 w 364765"/>
              <a:gd name="connsiteY52" fmla="*/ 264448 h 304440"/>
              <a:gd name="connsiteX53" fmla="*/ 160756 w 364765"/>
              <a:gd name="connsiteY53" fmla="*/ 261566 h 304440"/>
              <a:gd name="connsiteX54" fmla="*/ 156431 w 364765"/>
              <a:gd name="connsiteY54" fmla="*/ 244273 h 304440"/>
              <a:gd name="connsiteX55" fmla="*/ 163640 w 364765"/>
              <a:gd name="connsiteY55" fmla="*/ 228060 h 304440"/>
              <a:gd name="connsiteX56" fmla="*/ 178778 w 364765"/>
              <a:gd name="connsiteY56" fmla="*/ 218692 h 304440"/>
              <a:gd name="connsiteX57" fmla="*/ 181661 w 364765"/>
              <a:gd name="connsiteY57" fmla="*/ 217612 h 304440"/>
              <a:gd name="connsiteX58" fmla="*/ 183103 w 364765"/>
              <a:gd name="connsiteY58" fmla="*/ 215090 h 304440"/>
              <a:gd name="connsiteX59" fmla="*/ 183103 w 364765"/>
              <a:gd name="connsiteY59" fmla="*/ 206083 h 304440"/>
              <a:gd name="connsiteX60" fmla="*/ 181661 w 364765"/>
              <a:gd name="connsiteY60" fmla="*/ 203561 h 304440"/>
              <a:gd name="connsiteX61" fmla="*/ 178778 w 364765"/>
              <a:gd name="connsiteY61" fmla="*/ 202480 h 304440"/>
              <a:gd name="connsiteX62" fmla="*/ 163640 w 364765"/>
              <a:gd name="connsiteY62" fmla="*/ 193112 h 304440"/>
              <a:gd name="connsiteX63" fmla="*/ 156431 w 364765"/>
              <a:gd name="connsiteY63" fmla="*/ 176900 h 304440"/>
              <a:gd name="connsiteX64" fmla="*/ 160756 w 364765"/>
              <a:gd name="connsiteY64" fmla="*/ 159605 h 304440"/>
              <a:gd name="connsiteX65" fmla="*/ 162198 w 364765"/>
              <a:gd name="connsiteY65" fmla="*/ 157083 h 304440"/>
              <a:gd name="connsiteX66" fmla="*/ 161116 w 364765"/>
              <a:gd name="connsiteY66" fmla="*/ 154201 h 304440"/>
              <a:gd name="connsiteX67" fmla="*/ 154629 w 364765"/>
              <a:gd name="connsiteY67" fmla="*/ 147716 h 304440"/>
              <a:gd name="connsiteX68" fmla="*/ 151385 w 364765"/>
              <a:gd name="connsiteY68" fmla="*/ 146635 h 304440"/>
              <a:gd name="connsiteX69" fmla="*/ 148501 w 364765"/>
              <a:gd name="connsiteY69" fmla="*/ 148437 h 304440"/>
              <a:gd name="connsiteX70" fmla="*/ 131200 w 364765"/>
              <a:gd name="connsiteY70" fmla="*/ 152039 h 304440"/>
              <a:gd name="connsiteX71" fmla="*/ 114620 w 364765"/>
              <a:gd name="connsiteY71" fmla="*/ 145554 h 304440"/>
              <a:gd name="connsiteX72" fmla="*/ 104888 w 364765"/>
              <a:gd name="connsiteY72" fmla="*/ 130422 h 304440"/>
              <a:gd name="connsiteX73" fmla="*/ 104167 w 364765"/>
              <a:gd name="connsiteY73" fmla="*/ 127540 h 304440"/>
              <a:gd name="connsiteX74" fmla="*/ 101283 w 364765"/>
              <a:gd name="connsiteY74" fmla="*/ 126459 h 304440"/>
              <a:gd name="connsiteX75" fmla="*/ 75332 w 364765"/>
              <a:gd name="connsiteY75" fmla="*/ 9367 h 304440"/>
              <a:gd name="connsiteX76" fmla="*/ 44694 w 364765"/>
              <a:gd name="connsiteY76" fmla="*/ 40352 h 304440"/>
              <a:gd name="connsiteX77" fmla="*/ 44694 w 364765"/>
              <a:gd name="connsiteY77" fmla="*/ 137988 h 304440"/>
              <a:gd name="connsiteX78" fmla="*/ 51903 w 364765"/>
              <a:gd name="connsiteY78" fmla="*/ 142672 h 304440"/>
              <a:gd name="connsiteX79" fmla="*/ 56949 w 364765"/>
              <a:gd name="connsiteY79" fmla="*/ 144113 h 304440"/>
              <a:gd name="connsiteX80" fmla="*/ 75692 w 364765"/>
              <a:gd name="connsiteY80" fmla="*/ 136187 h 304440"/>
              <a:gd name="connsiteX81" fmla="*/ 78576 w 364765"/>
              <a:gd name="connsiteY81" fmla="*/ 132224 h 304440"/>
              <a:gd name="connsiteX82" fmla="*/ 81459 w 364765"/>
              <a:gd name="connsiteY82" fmla="*/ 121415 h 304440"/>
              <a:gd name="connsiteX83" fmla="*/ 91912 w 364765"/>
              <a:gd name="connsiteY83" fmla="*/ 116732 h 304440"/>
              <a:gd name="connsiteX84" fmla="*/ 101283 w 364765"/>
              <a:gd name="connsiteY84" fmla="*/ 116732 h 304440"/>
              <a:gd name="connsiteX85" fmla="*/ 111376 w 364765"/>
              <a:gd name="connsiteY85" fmla="*/ 121415 h 304440"/>
              <a:gd name="connsiteX86" fmla="*/ 114259 w 364765"/>
              <a:gd name="connsiteY86" fmla="*/ 132224 h 304440"/>
              <a:gd name="connsiteX87" fmla="*/ 115341 w 364765"/>
              <a:gd name="connsiteY87" fmla="*/ 135466 h 304440"/>
              <a:gd name="connsiteX88" fmla="*/ 148501 w 364765"/>
              <a:gd name="connsiteY88" fmla="*/ 111327 h 304440"/>
              <a:gd name="connsiteX89" fmla="*/ 79657 w 364765"/>
              <a:gd name="connsiteY89" fmla="*/ 61248 h 304440"/>
              <a:gd name="connsiteX90" fmla="*/ 78576 w 364765"/>
              <a:gd name="connsiteY90" fmla="*/ 54403 h 304440"/>
              <a:gd name="connsiteX91" fmla="*/ 85424 w 364765"/>
              <a:gd name="connsiteY91" fmla="*/ 53322 h 304440"/>
              <a:gd name="connsiteX92" fmla="*/ 176255 w 364765"/>
              <a:gd name="connsiteY92" fmla="*/ 119614 h 304440"/>
              <a:gd name="connsiteX93" fmla="*/ 223472 w 364765"/>
              <a:gd name="connsiteY93" fmla="*/ 119614 h 304440"/>
              <a:gd name="connsiteX94" fmla="*/ 266415 w 364765"/>
              <a:gd name="connsiteY94" fmla="*/ 88396 h 304440"/>
              <a:gd name="connsiteX95" fmla="*/ 314664 w 364765"/>
              <a:gd name="connsiteY95" fmla="*/ 53322 h 304440"/>
              <a:gd name="connsiteX96" fmla="*/ 321151 w 364765"/>
              <a:gd name="connsiteY96" fmla="*/ 54403 h 304440"/>
              <a:gd name="connsiteX97" fmla="*/ 320070 w 364765"/>
              <a:gd name="connsiteY97" fmla="*/ 61248 h 304440"/>
              <a:gd name="connsiteX98" fmla="*/ 251510 w 364765"/>
              <a:gd name="connsiteY98" fmla="*/ 111121 h 304440"/>
              <a:gd name="connsiteX99" fmla="*/ 251226 w 364765"/>
              <a:gd name="connsiteY99" fmla="*/ 111327 h 304440"/>
              <a:gd name="connsiteX100" fmla="*/ 251327 w 364765"/>
              <a:gd name="connsiteY100" fmla="*/ 111400 h 304440"/>
              <a:gd name="connsiteX101" fmla="*/ 320070 w 364765"/>
              <a:gd name="connsiteY101" fmla="*/ 161407 h 304440"/>
              <a:gd name="connsiteX102" fmla="*/ 321151 w 364765"/>
              <a:gd name="connsiteY102" fmla="*/ 168252 h 304440"/>
              <a:gd name="connsiteX103" fmla="*/ 317547 w 364765"/>
              <a:gd name="connsiteY103" fmla="*/ 170054 h 304440"/>
              <a:gd name="connsiteX104" fmla="*/ 314664 w 364765"/>
              <a:gd name="connsiteY104" fmla="*/ 168973 h 304440"/>
              <a:gd name="connsiteX105" fmla="*/ 246095 w 364765"/>
              <a:gd name="connsiteY105" fmla="*/ 119376 h 304440"/>
              <a:gd name="connsiteX106" fmla="*/ 242936 w 364765"/>
              <a:gd name="connsiteY106" fmla="*/ 117092 h 304440"/>
              <a:gd name="connsiteX107" fmla="*/ 229239 w 364765"/>
              <a:gd name="connsiteY107" fmla="*/ 127180 h 304440"/>
              <a:gd name="connsiteX108" fmla="*/ 200044 w 364765"/>
              <a:gd name="connsiteY108" fmla="*/ 136547 h 304440"/>
              <a:gd name="connsiteX109" fmla="*/ 170848 w 364765"/>
              <a:gd name="connsiteY109" fmla="*/ 127180 h 304440"/>
              <a:gd name="connsiteX110" fmla="*/ 156791 w 364765"/>
              <a:gd name="connsiteY110" fmla="*/ 117092 h 304440"/>
              <a:gd name="connsiteX111" fmla="*/ 126154 w 364765"/>
              <a:gd name="connsiteY111" fmla="*/ 139430 h 304440"/>
              <a:gd name="connsiteX112" fmla="*/ 135886 w 364765"/>
              <a:gd name="connsiteY112" fmla="*/ 144113 h 304440"/>
              <a:gd name="connsiteX113" fmla="*/ 140932 w 364765"/>
              <a:gd name="connsiteY113" fmla="*/ 142672 h 304440"/>
              <a:gd name="connsiteX114" fmla="*/ 150664 w 364765"/>
              <a:gd name="connsiteY114" fmla="*/ 137268 h 304440"/>
              <a:gd name="connsiteX115" fmla="*/ 161116 w 364765"/>
              <a:gd name="connsiteY115" fmla="*/ 140871 h 304440"/>
              <a:gd name="connsiteX116" fmla="*/ 167604 w 364765"/>
              <a:gd name="connsiteY116" fmla="*/ 147356 h 304440"/>
              <a:gd name="connsiteX117" fmla="*/ 171569 w 364765"/>
              <a:gd name="connsiteY117" fmla="*/ 157804 h 304440"/>
              <a:gd name="connsiteX118" fmla="*/ 166163 w 364765"/>
              <a:gd name="connsiteY118" fmla="*/ 167532 h 304440"/>
              <a:gd name="connsiteX119" fmla="*/ 165081 w 364765"/>
              <a:gd name="connsiteY119" fmla="*/ 172216 h 304440"/>
              <a:gd name="connsiteX120" fmla="*/ 172650 w 364765"/>
              <a:gd name="connsiteY120" fmla="*/ 190590 h 304440"/>
              <a:gd name="connsiteX121" fmla="*/ 176976 w 364765"/>
              <a:gd name="connsiteY121" fmla="*/ 193112 h 304440"/>
              <a:gd name="connsiteX122" fmla="*/ 188149 w 364765"/>
              <a:gd name="connsiteY122" fmla="*/ 195995 h 304440"/>
              <a:gd name="connsiteX123" fmla="*/ 191338 w 364765"/>
              <a:gd name="connsiteY123" fmla="*/ 202859 h 304440"/>
              <a:gd name="connsiteX124" fmla="*/ 192835 w 364765"/>
              <a:gd name="connsiteY124" fmla="*/ 206083 h 304440"/>
              <a:gd name="connsiteX125" fmla="*/ 192835 w 364765"/>
              <a:gd name="connsiteY125" fmla="*/ 213288 h 304440"/>
              <a:gd name="connsiteX126" fmla="*/ 324395 w 364765"/>
              <a:gd name="connsiteY126" fmla="*/ 213288 h 304440"/>
              <a:gd name="connsiteX127" fmla="*/ 355393 w 364765"/>
              <a:gd name="connsiteY127" fmla="*/ 182304 h 304440"/>
              <a:gd name="connsiteX128" fmla="*/ 355393 w 364765"/>
              <a:gd name="connsiteY128" fmla="*/ 40352 h 304440"/>
              <a:gd name="connsiteX129" fmla="*/ 324395 w 364765"/>
              <a:gd name="connsiteY129" fmla="*/ 9367 h 304440"/>
              <a:gd name="connsiteX130" fmla="*/ 318251 w 364765"/>
              <a:gd name="connsiteY130" fmla="*/ 9367 h 304440"/>
              <a:gd name="connsiteX131" fmla="*/ 75332 w 364765"/>
              <a:gd name="connsiteY131" fmla="*/ 0 h 304440"/>
              <a:gd name="connsiteX132" fmla="*/ 324395 w 364765"/>
              <a:gd name="connsiteY132" fmla="*/ 0 h 304440"/>
              <a:gd name="connsiteX133" fmla="*/ 364765 w 364765"/>
              <a:gd name="connsiteY133" fmla="*/ 40352 h 304440"/>
              <a:gd name="connsiteX134" fmla="*/ 364765 w 364765"/>
              <a:gd name="connsiteY134" fmla="*/ 182304 h 304440"/>
              <a:gd name="connsiteX135" fmla="*/ 324395 w 364765"/>
              <a:gd name="connsiteY135" fmla="*/ 223016 h 304440"/>
              <a:gd name="connsiteX136" fmla="*/ 190312 w 364765"/>
              <a:gd name="connsiteY136" fmla="*/ 223016 h 304440"/>
              <a:gd name="connsiteX137" fmla="*/ 188149 w 364765"/>
              <a:gd name="connsiteY137" fmla="*/ 225178 h 304440"/>
              <a:gd name="connsiteX138" fmla="*/ 176976 w 364765"/>
              <a:gd name="connsiteY138" fmla="*/ 228060 h 304440"/>
              <a:gd name="connsiteX139" fmla="*/ 172650 w 364765"/>
              <a:gd name="connsiteY139" fmla="*/ 230582 h 304440"/>
              <a:gd name="connsiteX140" fmla="*/ 165081 w 364765"/>
              <a:gd name="connsiteY140" fmla="*/ 248956 h 304440"/>
              <a:gd name="connsiteX141" fmla="*/ 166163 w 364765"/>
              <a:gd name="connsiteY141" fmla="*/ 253640 h 304440"/>
              <a:gd name="connsiteX142" fmla="*/ 171569 w 364765"/>
              <a:gd name="connsiteY142" fmla="*/ 263368 h 304440"/>
              <a:gd name="connsiteX143" fmla="*/ 167604 w 364765"/>
              <a:gd name="connsiteY143" fmla="*/ 273816 h 304440"/>
              <a:gd name="connsiteX144" fmla="*/ 161116 w 364765"/>
              <a:gd name="connsiteY144" fmla="*/ 280301 h 304440"/>
              <a:gd name="connsiteX145" fmla="*/ 150664 w 364765"/>
              <a:gd name="connsiteY145" fmla="*/ 283904 h 304440"/>
              <a:gd name="connsiteX146" fmla="*/ 140932 w 364765"/>
              <a:gd name="connsiteY146" fmla="*/ 278500 h 304440"/>
              <a:gd name="connsiteX147" fmla="*/ 135886 w 364765"/>
              <a:gd name="connsiteY147" fmla="*/ 277419 h 304440"/>
              <a:gd name="connsiteX148" fmla="*/ 116782 w 364765"/>
              <a:gd name="connsiteY148" fmla="*/ 284985 h 304440"/>
              <a:gd name="connsiteX149" fmla="*/ 114259 w 364765"/>
              <a:gd name="connsiteY149" fmla="*/ 288948 h 304440"/>
              <a:gd name="connsiteX150" fmla="*/ 111376 w 364765"/>
              <a:gd name="connsiteY150" fmla="*/ 299756 h 304440"/>
              <a:gd name="connsiteX151" fmla="*/ 101283 w 364765"/>
              <a:gd name="connsiteY151" fmla="*/ 304440 h 304440"/>
              <a:gd name="connsiteX152" fmla="*/ 91912 w 364765"/>
              <a:gd name="connsiteY152" fmla="*/ 304440 h 304440"/>
              <a:gd name="connsiteX153" fmla="*/ 81459 w 364765"/>
              <a:gd name="connsiteY153" fmla="*/ 299756 h 304440"/>
              <a:gd name="connsiteX154" fmla="*/ 78576 w 364765"/>
              <a:gd name="connsiteY154" fmla="*/ 288948 h 304440"/>
              <a:gd name="connsiteX155" fmla="*/ 75692 w 364765"/>
              <a:gd name="connsiteY155" fmla="*/ 284985 h 304440"/>
              <a:gd name="connsiteX156" fmla="*/ 56949 w 364765"/>
              <a:gd name="connsiteY156" fmla="*/ 277419 h 304440"/>
              <a:gd name="connsiteX157" fmla="*/ 51903 w 364765"/>
              <a:gd name="connsiteY157" fmla="*/ 278500 h 304440"/>
              <a:gd name="connsiteX158" fmla="*/ 42532 w 364765"/>
              <a:gd name="connsiteY158" fmla="*/ 283904 h 304440"/>
              <a:gd name="connsiteX159" fmla="*/ 31719 w 364765"/>
              <a:gd name="connsiteY159" fmla="*/ 280301 h 304440"/>
              <a:gd name="connsiteX160" fmla="*/ 24870 w 364765"/>
              <a:gd name="connsiteY160" fmla="*/ 273816 h 304440"/>
              <a:gd name="connsiteX161" fmla="*/ 20905 w 364765"/>
              <a:gd name="connsiteY161" fmla="*/ 263368 h 304440"/>
              <a:gd name="connsiteX162" fmla="*/ 26672 w 364765"/>
              <a:gd name="connsiteY162" fmla="*/ 253640 h 304440"/>
              <a:gd name="connsiteX163" fmla="*/ 28114 w 364765"/>
              <a:gd name="connsiteY163" fmla="*/ 248956 h 304440"/>
              <a:gd name="connsiteX164" fmla="*/ 20185 w 364765"/>
              <a:gd name="connsiteY164" fmla="*/ 230582 h 304440"/>
              <a:gd name="connsiteX165" fmla="*/ 15859 w 364765"/>
              <a:gd name="connsiteY165" fmla="*/ 228060 h 304440"/>
              <a:gd name="connsiteX166" fmla="*/ 4686 w 364765"/>
              <a:gd name="connsiteY166" fmla="*/ 225178 h 304440"/>
              <a:gd name="connsiteX167" fmla="*/ 0 w 364765"/>
              <a:gd name="connsiteY167" fmla="*/ 215090 h 304440"/>
              <a:gd name="connsiteX168" fmla="*/ 0 w 364765"/>
              <a:gd name="connsiteY168" fmla="*/ 206083 h 304440"/>
              <a:gd name="connsiteX169" fmla="*/ 4686 w 364765"/>
              <a:gd name="connsiteY169" fmla="*/ 195995 h 304440"/>
              <a:gd name="connsiteX170" fmla="*/ 15859 w 364765"/>
              <a:gd name="connsiteY170" fmla="*/ 193112 h 304440"/>
              <a:gd name="connsiteX171" fmla="*/ 20185 w 364765"/>
              <a:gd name="connsiteY171" fmla="*/ 190590 h 304440"/>
              <a:gd name="connsiteX172" fmla="*/ 28114 w 364765"/>
              <a:gd name="connsiteY172" fmla="*/ 172216 h 304440"/>
              <a:gd name="connsiteX173" fmla="*/ 26672 w 364765"/>
              <a:gd name="connsiteY173" fmla="*/ 167532 h 304440"/>
              <a:gd name="connsiteX174" fmla="*/ 20905 w 364765"/>
              <a:gd name="connsiteY174" fmla="*/ 157804 h 304440"/>
              <a:gd name="connsiteX175" fmla="*/ 24870 w 364765"/>
              <a:gd name="connsiteY175" fmla="*/ 147356 h 304440"/>
              <a:gd name="connsiteX176" fmla="*/ 31719 w 364765"/>
              <a:gd name="connsiteY176" fmla="*/ 140871 h 304440"/>
              <a:gd name="connsiteX177" fmla="*/ 34963 w 364765"/>
              <a:gd name="connsiteY177" fmla="*/ 138709 h 304440"/>
              <a:gd name="connsiteX178" fmla="*/ 34963 w 364765"/>
              <a:gd name="connsiteY178" fmla="*/ 40352 h 304440"/>
              <a:gd name="connsiteX179" fmla="*/ 75332 w 364765"/>
              <a:gd name="connsiteY179" fmla="*/ 0 h 30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64765" h="304440">
                <a:moveTo>
                  <a:pt x="96474" y="179194"/>
                </a:moveTo>
                <a:cubicBezTo>
                  <a:pt x="78312" y="179194"/>
                  <a:pt x="63419" y="193551"/>
                  <a:pt x="63419" y="211137"/>
                </a:cubicBezTo>
                <a:cubicBezTo>
                  <a:pt x="63419" y="228365"/>
                  <a:pt x="78312" y="242722"/>
                  <a:pt x="96474" y="242722"/>
                </a:cubicBezTo>
                <a:cubicBezTo>
                  <a:pt x="115000" y="242722"/>
                  <a:pt x="129893" y="228365"/>
                  <a:pt x="129893" y="211137"/>
                </a:cubicBezTo>
                <a:cubicBezTo>
                  <a:pt x="129893" y="193551"/>
                  <a:pt x="115000" y="179194"/>
                  <a:pt x="96474" y="179194"/>
                </a:cubicBezTo>
                <a:close/>
                <a:moveTo>
                  <a:pt x="96474" y="169862"/>
                </a:moveTo>
                <a:cubicBezTo>
                  <a:pt x="120085" y="169862"/>
                  <a:pt x="139337" y="188167"/>
                  <a:pt x="139337" y="211137"/>
                </a:cubicBezTo>
                <a:cubicBezTo>
                  <a:pt x="139337" y="233749"/>
                  <a:pt x="120085" y="252053"/>
                  <a:pt x="96474" y="252053"/>
                </a:cubicBezTo>
                <a:cubicBezTo>
                  <a:pt x="73227" y="252053"/>
                  <a:pt x="53975" y="233749"/>
                  <a:pt x="53975" y="211137"/>
                </a:cubicBezTo>
                <a:cubicBezTo>
                  <a:pt x="53975" y="188167"/>
                  <a:pt x="73227" y="169862"/>
                  <a:pt x="96474" y="169862"/>
                </a:cubicBezTo>
                <a:close/>
                <a:moveTo>
                  <a:pt x="91912" y="126459"/>
                </a:moveTo>
                <a:cubicBezTo>
                  <a:pt x="90470" y="126459"/>
                  <a:pt x="89389" y="126820"/>
                  <a:pt x="88668" y="127540"/>
                </a:cubicBezTo>
                <a:cubicBezTo>
                  <a:pt x="88308" y="128261"/>
                  <a:pt x="87947" y="129342"/>
                  <a:pt x="87947" y="130422"/>
                </a:cubicBezTo>
                <a:cubicBezTo>
                  <a:pt x="89029" y="137268"/>
                  <a:pt x="84703" y="143753"/>
                  <a:pt x="78215" y="145554"/>
                </a:cubicBezTo>
                <a:cubicBezTo>
                  <a:pt x="72448" y="146996"/>
                  <a:pt x="67042" y="149157"/>
                  <a:pt x="61635" y="152039"/>
                </a:cubicBezTo>
                <a:cubicBezTo>
                  <a:pt x="55508" y="155282"/>
                  <a:pt x="47938" y="153841"/>
                  <a:pt x="44334" y="148437"/>
                </a:cubicBezTo>
                <a:cubicBezTo>
                  <a:pt x="43253" y="146996"/>
                  <a:pt x="42171" y="146635"/>
                  <a:pt x="41450" y="146635"/>
                </a:cubicBezTo>
                <a:cubicBezTo>
                  <a:pt x="40369" y="146635"/>
                  <a:pt x="38927" y="146996"/>
                  <a:pt x="38567" y="147716"/>
                </a:cubicBezTo>
                <a:lnTo>
                  <a:pt x="31719" y="154201"/>
                </a:lnTo>
                <a:cubicBezTo>
                  <a:pt x="30637" y="155282"/>
                  <a:pt x="30277" y="156723"/>
                  <a:pt x="30637" y="157083"/>
                </a:cubicBezTo>
                <a:cubicBezTo>
                  <a:pt x="30637" y="157444"/>
                  <a:pt x="30998" y="158885"/>
                  <a:pt x="32079" y="159605"/>
                </a:cubicBezTo>
                <a:cubicBezTo>
                  <a:pt x="37846" y="163569"/>
                  <a:pt x="39648" y="171135"/>
                  <a:pt x="36044" y="176900"/>
                </a:cubicBezTo>
                <a:cubicBezTo>
                  <a:pt x="33160" y="181944"/>
                  <a:pt x="30998" y="187708"/>
                  <a:pt x="29196" y="193112"/>
                </a:cubicBezTo>
                <a:cubicBezTo>
                  <a:pt x="27754" y="199597"/>
                  <a:pt x="20905" y="203561"/>
                  <a:pt x="14057" y="202480"/>
                </a:cubicBezTo>
                <a:cubicBezTo>
                  <a:pt x="12976" y="202480"/>
                  <a:pt x="11534" y="202480"/>
                  <a:pt x="10813" y="203561"/>
                </a:cubicBezTo>
                <a:cubicBezTo>
                  <a:pt x="10453" y="203561"/>
                  <a:pt x="9371" y="204641"/>
                  <a:pt x="9371" y="206083"/>
                </a:cubicBezTo>
                <a:lnTo>
                  <a:pt x="9371" y="215090"/>
                </a:lnTo>
                <a:cubicBezTo>
                  <a:pt x="9371" y="216531"/>
                  <a:pt x="10453" y="217612"/>
                  <a:pt x="10813" y="217972"/>
                </a:cubicBezTo>
                <a:cubicBezTo>
                  <a:pt x="11534" y="218692"/>
                  <a:pt x="12976" y="219053"/>
                  <a:pt x="14057" y="218692"/>
                </a:cubicBezTo>
                <a:cubicBezTo>
                  <a:pt x="20905" y="217612"/>
                  <a:pt x="27754" y="221575"/>
                  <a:pt x="29196" y="228060"/>
                </a:cubicBezTo>
                <a:cubicBezTo>
                  <a:pt x="30998" y="233464"/>
                  <a:pt x="33160" y="239229"/>
                  <a:pt x="36044" y="244273"/>
                </a:cubicBezTo>
                <a:cubicBezTo>
                  <a:pt x="39648" y="250037"/>
                  <a:pt x="37846" y="257603"/>
                  <a:pt x="32079" y="261566"/>
                </a:cubicBezTo>
                <a:cubicBezTo>
                  <a:pt x="30998" y="262647"/>
                  <a:pt x="30637" y="263728"/>
                  <a:pt x="30637" y="264448"/>
                </a:cubicBezTo>
                <a:cubicBezTo>
                  <a:pt x="30277" y="264809"/>
                  <a:pt x="30637" y="266250"/>
                  <a:pt x="31719" y="266970"/>
                </a:cubicBezTo>
                <a:lnTo>
                  <a:pt x="38567" y="273456"/>
                </a:lnTo>
                <a:cubicBezTo>
                  <a:pt x="38927" y="274176"/>
                  <a:pt x="40369" y="274536"/>
                  <a:pt x="41450" y="274536"/>
                </a:cubicBezTo>
                <a:cubicBezTo>
                  <a:pt x="42171" y="274536"/>
                  <a:pt x="43253" y="274176"/>
                  <a:pt x="44334" y="272735"/>
                </a:cubicBezTo>
                <a:cubicBezTo>
                  <a:pt x="46857" y="269132"/>
                  <a:pt x="50822" y="267331"/>
                  <a:pt x="55147" y="267331"/>
                </a:cubicBezTo>
                <a:cubicBezTo>
                  <a:pt x="57310" y="267331"/>
                  <a:pt x="59473" y="268051"/>
                  <a:pt x="61635" y="269132"/>
                </a:cubicBezTo>
                <a:cubicBezTo>
                  <a:pt x="67042" y="272014"/>
                  <a:pt x="72448" y="274536"/>
                  <a:pt x="78215" y="275617"/>
                </a:cubicBezTo>
                <a:cubicBezTo>
                  <a:pt x="84703" y="277419"/>
                  <a:pt x="89029" y="283904"/>
                  <a:pt x="87947" y="290749"/>
                </a:cubicBezTo>
                <a:cubicBezTo>
                  <a:pt x="87947" y="291830"/>
                  <a:pt x="88308" y="293271"/>
                  <a:pt x="88668" y="293631"/>
                </a:cubicBezTo>
                <a:cubicBezTo>
                  <a:pt x="89389" y="294352"/>
                  <a:pt x="90470" y="295073"/>
                  <a:pt x="91912" y="295073"/>
                </a:cubicBezTo>
                <a:lnTo>
                  <a:pt x="101283" y="295073"/>
                </a:lnTo>
                <a:cubicBezTo>
                  <a:pt x="102365" y="295073"/>
                  <a:pt x="103446" y="294352"/>
                  <a:pt x="104167" y="293631"/>
                </a:cubicBezTo>
                <a:cubicBezTo>
                  <a:pt x="104527" y="293271"/>
                  <a:pt x="105248" y="291830"/>
                  <a:pt x="104888" y="290749"/>
                </a:cubicBezTo>
                <a:cubicBezTo>
                  <a:pt x="103446" y="283904"/>
                  <a:pt x="107771" y="277419"/>
                  <a:pt x="114620" y="275617"/>
                </a:cubicBezTo>
                <a:cubicBezTo>
                  <a:pt x="120026" y="274536"/>
                  <a:pt x="125793" y="272014"/>
                  <a:pt x="131200" y="269132"/>
                </a:cubicBezTo>
                <a:cubicBezTo>
                  <a:pt x="137327" y="265890"/>
                  <a:pt x="144536" y="267331"/>
                  <a:pt x="148501" y="272735"/>
                </a:cubicBezTo>
                <a:cubicBezTo>
                  <a:pt x="149582" y="274176"/>
                  <a:pt x="150664" y="274536"/>
                  <a:pt x="151385" y="274536"/>
                </a:cubicBezTo>
                <a:cubicBezTo>
                  <a:pt x="152466" y="274536"/>
                  <a:pt x="153547" y="274176"/>
                  <a:pt x="154629" y="273456"/>
                </a:cubicBezTo>
                <a:lnTo>
                  <a:pt x="161116" y="266970"/>
                </a:lnTo>
                <a:cubicBezTo>
                  <a:pt x="162198" y="266250"/>
                  <a:pt x="162198" y="264809"/>
                  <a:pt x="162198" y="264448"/>
                </a:cubicBezTo>
                <a:cubicBezTo>
                  <a:pt x="162198" y="263728"/>
                  <a:pt x="161837" y="262647"/>
                  <a:pt x="160756" y="261566"/>
                </a:cubicBezTo>
                <a:cubicBezTo>
                  <a:pt x="154989" y="257603"/>
                  <a:pt x="153187" y="250037"/>
                  <a:pt x="156431" y="244273"/>
                </a:cubicBezTo>
                <a:cubicBezTo>
                  <a:pt x="159675" y="239229"/>
                  <a:pt x="162198" y="233464"/>
                  <a:pt x="163640" y="228060"/>
                </a:cubicBezTo>
                <a:cubicBezTo>
                  <a:pt x="165442" y="221575"/>
                  <a:pt x="171930" y="217612"/>
                  <a:pt x="178778" y="218692"/>
                </a:cubicBezTo>
                <a:cubicBezTo>
                  <a:pt x="179859" y="219053"/>
                  <a:pt x="180941" y="218692"/>
                  <a:pt x="181661" y="217612"/>
                </a:cubicBezTo>
                <a:cubicBezTo>
                  <a:pt x="182382" y="217612"/>
                  <a:pt x="183103" y="216531"/>
                  <a:pt x="183103" y="215090"/>
                </a:cubicBezTo>
                <a:lnTo>
                  <a:pt x="183103" y="206083"/>
                </a:lnTo>
                <a:cubicBezTo>
                  <a:pt x="183103" y="204641"/>
                  <a:pt x="182382" y="203561"/>
                  <a:pt x="181661" y="203561"/>
                </a:cubicBezTo>
                <a:cubicBezTo>
                  <a:pt x="180941" y="202480"/>
                  <a:pt x="179859" y="202480"/>
                  <a:pt x="178778" y="202480"/>
                </a:cubicBezTo>
                <a:cubicBezTo>
                  <a:pt x="171930" y="203561"/>
                  <a:pt x="165442" y="199597"/>
                  <a:pt x="163640" y="193112"/>
                </a:cubicBezTo>
                <a:cubicBezTo>
                  <a:pt x="162198" y="187708"/>
                  <a:pt x="159675" y="181944"/>
                  <a:pt x="156431" y="176900"/>
                </a:cubicBezTo>
                <a:cubicBezTo>
                  <a:pt x="153187" y="171135"/>
                  <a:pt x="154989" y="163569"/>
                  <a:pt x="160756" y="159605"/>
                </a:cubicBezTo>
                <a:cubicBezTo>
                  <a:pt x="161837" y="158885"/>
                  <a:pt x="162198" y="157444"/>
                  <a:pt x="162198" y="157083"/>
                </a:cubicBezTo>
                <a:cubicBezTo>
                  <a:pt x="162198" y="156723"/>
                  <a:pt x="162198" y="155282"/>
                  <a:pt x="161116" y="154201"/>
                </a:cubicBezTo>
                <a:lnTo>
                  <a:pt x="154629" y="147716"/>
                </a:lnTo>
                <a:cubicBezTo>
                  <a:pt x="153547" y="146996"/>
                  <a:pt x="152466" y="146635"/>
                  <a:pt x="151385" y="146635"/>
                </a:cubicBezTo>
                <a:cubicBezTo>
                  <a:pt x="150664" y="146635"/>
                  <a:pt x="149582" y="146996"/>
                  <a:pt x="148501" y="148437"/>
                </a:cubicBezTo>
                <a:cubicBezTo>
                  <a:pt x="144536" y="153841"/>
                  <a:pt x="137327" y="155282"/>
                  <a:pt x="131200" y="152039"/>
                </a:cubicBezTo>
                <a:cubicBezTo>
                  <a:pt x="125793" y="149157"/>
                  <a:pt x="120026" y="146996"/>
                  <a:pt x="114620" y="145554"/>
                </a:cubicBezTo>
                <a:cubicBezTo>
                  <a:pt x="107771" y="143753"/>
                  <a:pt x="103446" y="137268"/>
                  <a:pt x="104888" y="130422"/>
                </a:cubicBezTo>
                <a:cubicBezTo>
                  <a:pt x="105248" y="129342"/>
                  <a:pt x="104527" y="128261"/>
                  <a:pt x="104167" y="127540"/>
                </a:cubicBezTo>
                <a:cubicBezTo>
                  <a:pt x="103446" y="126820"/>
                  <a:pt x="102365" y="126459"/>
                  <a:pt x="101283" y="126459"/>
                </a:cubicBezTo>
                <a:close/>
                <a:moveTo>
                  <a:pt x="75332" y="9367"/>
                </a:moveTo>
                <a:cubicBezTo>
                  <a:pt x="58391" y="9367"/>
                  <a:pt x="44694" y="23058"/>
                  <a:pt x="44694" y="40352"/>
                </a:cubicBezTo>
                <a:lnTo>
                  <a:pt x="44694" y="137988"/>
                </a:lnTo>
                <a:cubicBezTo>
                  <a:pt x="47218" y="138349"/>
                  <a:pt x="50101" y="140150"/>
                  <a:pt x="51903" y="142672"/>
                </a:cubicBezTo>
                <a:cubicBezTo>
                  <a:pt x="52985" y="144474"/>
                  <a:pt x="55508" y="144834"/>
                  <a:pt x="56949" y="144113"/>
                </a:cubicBezTo>
                <a:cubicBezTo>
                  <a:pt x="63077" y="140510"/>
                  <a:pt x="69204" y="137988"/>
                  <a:pt x="75692" y="136187"/>
                </a:cubicBezTo>
                <a:cubicBezTo>
                  <a:pt x="77494" y="135827"/>
                  <a:pt x="78936" y="134025"/>
                  <a:pt x="78576" y="132224"/>
                </a:cubicBezTo>
                <a:cubicBezTo>
                  <a:pt x="77855" y="128621"/>
                  <a:pt x="78936" y="124658"/>
                  <a:pt x="81459" y="121415"/>
                </a:cubicBezTo>
                <a:cubicBezTo>
                  <a:pt x="83982" y="118533"/>
                  <a:pt x="87587" y="116732"/>
                  <a:pt x="91912" y="116732"/>
                </a:cubicBezTo>
                <a:lnTo>
                  <a:pt x="101283" y="116732"/>
                </a:lnTo>
                <a:cubicBezTo>
                  <a:pt x="105248" y="116732"/>
                  <a:pt x="108853" y="118533"/>
                  <a:pt x="111376" y="121415"/>
                </a:cubicBezTo>
                <a:cubicBezTo>
                  <a:pt x="113899" y="124658"/>
                  <a:pt x="114980" y="128621"/>
                  <a:pt x="114259" y="132224"/>
                </a:cubicBezTo>
                <a:cubicBezTo>
                  <a:pt x="113899" y="133305"/>
                  <a:pt x="114620" y="134746"/>
                  <a:pt x="115341" y="135466"/>
                </a:cubicBezTo>
                <a:lnTo>
                  <a:pt x="148501" y="111327"/>
                </a:lnTo>
                <a:lnTo>
                  <a:pt x="79657" y="61248"/>
                </a:lnTo>
                <a:cubicBezTo>
                  <a:pt x="77494" y="59447"/>
                  <a:pt x="77134" y="56564"/>
                  <a:pt x="78576" y="54403"/>
                </a:cubicBezTo>
                <a:cubicBezTo>
                  <a:pt x="80378" y="52241"/>
                  <a:pt x="83262" y="51881"/>
                  <a:pt x="85424" y="53322"/>
                </a:cubicBezTo>
                <a:lnTo>
                  <a:pt x="176255" y="119614"/>
                </a:lnTo>
                <a:cubicBezTo>
                  <a:pt x="190312" y="129702"/>
                  <a:pt x="209415" y="129702"/>
                  <a:pt x="223472" y="119614"/>
                </a:cubicBezTo>
                <a:lnTo>
                  <a:pt x="266415" y="88396"/>
                </a:lnTo>
                <a:lnTo>
                  <a:pt x="314664" y="53322"/>
                </a:lnTo>
                <a:cubicBezTo>
                  <a:pt x="316826" y="51881"/>
                  <a:pt x="319710" y="52241"/>
                  <a:pt x="321151" y="54403"/>
                </a:cubicBezTo>
                <a:cubicBezTo>
                  <a:pt x="322593" y="56564"/>
                  <a:pt x="322233" y="59447"/>
                  <a:pt x="320070" y="61248"/>
                </a:cubicBezTo>
                <a:lnTo>
                  <a:pt x="251510" y="111121"/>
                </a:lnTo>
                <a:lnTo>
                  <a:pt x="251226" y="111327"/>
                </a:lnTo>
                <a:lnTo>
                  <a:pt x="251327" y="111400"/>
                </a:lnTo>
                <a:lnTo>
                  <a:pt x="320070" y="161407"/>
                </a:lnTo>
                <a:cubicBezTo>
                  <a:pt x="322233" y="162848"/>
                  <a:pt x="322593" y="166091"/>
                  <a:pt x="321151" y="168252"/>
                </a:cubicBezTo>
                <a:cubicBezTo>
                  <a:pt x="320431" y="169333"/>
                  <a:pt x="318628" y="170054"/>
                  <a:pt x="317547" y="170054"/>
                </a:cubicBezTo>
                <a:cubicBezTo>
                  <a:pt x="316466" y="170054"/>
                  <a:pt x="315384" y="169693"/>
                  <a:pt x="314664" y="168973"/>
                </a:cubicBezTo>
                <a:lnTo>
                  <a:pt x="246095" y="119376"/>
                </a:lnTo>
                <a:lnTo>
                  <a:pt x="242936" y="117092"/>
                </a:lnTo>
                <a:lnTo>
                  <a:pt x="229239" y="127180"/>
                </a:lnTo>
                <a:cubicBezTo>
                  <a:pt x="220589" y="133665"/>
                  <a:pt x="210136" y="136547"/>
                  <a:pt x="200044" y="136547"/>
                </a:cubicBezTo>
                <a:cubicBezTo>
                  <a:pt x="189591" y="136547"/>
                  <a:pt x="179499" y="133665"/>
                  <a:pt x="170848" y="127180"/>
                </a:cubicBezTo>
                <a:lnTo>
                  <a:pt x="156791" y="117092"/>
                </a:lnTo>
                <a:lnTo>
                  <a:pt x="126154" y="139430"/>
                </a:lnTo>
                <a:cubicBezTo>
                  <a:pt x="129758" y="140510"/>
                  <a:pt x="132642" y="142312"/>
                  <a:pt x="135886" y="144113"/>
                </a:cubicBezTo>
                <a:cubicBezTo>
                  <a:pt x="137688" y="144834"/>
                  <a:pt x="139851" y="144474"/>
                  <a:pt x="140932" y="142672"/>
                </a:cubicBezTo>
                <a:cubicBezTo>
                  <a:pt x="143094" y="139430"/>
                  <a:pt x="146699" y="137628"/>
                  <a:pt x="150664" y="137268"/>
                </a:cubicBezTo>
                <a:cubicBezTo>
                  <a:pt x="154268" y="136908"/>
                  <a:pt x="158233" y="138349"/>
                  <a:pt x="161116" y="140871"/>
                </a:cubicBezTo>
                <a:lnTo>
                  <a:pt x="167604" y="147356"/>
                </a:lnTo>
                <a:cubicBezTo>
                  <a:pt x="170848" y="150238"/>
                  <a:pt x="171930" y="154201"/>
                  <a:pt x="171569" y="157804"/>
                </a:cubicBezTo>
                <a:cubicBezTo>
                  <a:pt x="171209" y="161767"/>
                  <a:pt x="169407" y="165370"/>
                  <a:pt x="166163" y="167532"/>
                </a:cubicBezTo>
                <a:cubicBezTo>
                  <a:pt x="164360" y="168613"/>
                  <a:pt x="164000" y="170775"/>
                  <a:pt x="165081" y="172216"/>
                </a:cubicBezTo>
                <a:cubicBezTo>
                  <a:pt x="168325" y="177980"/>
                  <a:pt x="170848" y="184105"/>
                  <a:pt x="172650" y="190590"/>
                </a:cubicBezTo>
                <a:cubicBezTo>
                  <a:pt x="173371" y="192392"/>
                  <a:pt x="175174" y="193473"/>
                  <a:pt x="176976" y="193112"/>
                </a:cubicBezTo>
                <a:cubicBezTo>
                  <a:pt x="180941" y="192392"/>
                  <a:pt x="184905" y="193473"/>
                  <a:pt x="188149" y="195995"/>
                </a:cubicBezTo>
                <a:lnTo>
                  <a:pt x="191338" y="202859"/>
                </a:lnTo>
                <a:lnTo>
                  <a:pt x="192835" y="206083"/>
                </a:lnTo>
                <a:lnTo>
                  <a:pt x="192835" y="213288"/>
                </a:lnTo>
                <a:lnTo>
                  <a:pt x="324395" y="213288"/>
                </a:lnTo>
                <a:cubicBezTo>
                  <a:pt x="341336" y="213288"/>
                  <a:pt x="355393" y="199237"/>
                  <a:pt x="355393" y="182304"/>
                </a:cubicBezTo>
                <a:lnTo>
                  <a:pt x="355393" y="40352"/>
                </a:lnTo>
                <a:cubicBezTo>
                  <a:pt x="355393" y="23058"/>
                  <a:pt x="341336" y="9367"/>
                  <a:pt x="324395" y="9367"/>
                </a:cubicBezTo>
                <a:lnTo>
                  <a:pt x="318251" y="9367"/>
                </a:lnTo>
                <a:close/>
                <a:moveTo>
                  <a:pt x="75332" y="0"/>
                </a:moveTo>
                <a:lnTo>
                  <a:pt x="324395" y="0"/>
                </a:lnTo>
                <a:cubicBezTo>
                  <a:pt x="346743" y="0"/>
                  <a:pt x="364765" y="18014"/>
                  <a:pt x="364765" y="40352"/>
                </a:cubicBezTo>
                <a:lnTo>
                  <a:pt x="364765" y="182304"/>
                </a:lnTo>
                <a:cubicBezTo>
                  <a:pt x="364765" y="204641"/>
                  <a:pt x="346743" y="223016"/>
                  <a:pt x="324395" y="223016"/>
                </a:cubicBezTo>
                <a:lnTo>
                  <a:pt x="190312" y="223016"/>
                </a:lnTo>
                <a:cubicBezTo>
                  <a:pt x="189591" y="223736"/>
                  <a:pt x="188870" y="224457"/>
                  <a:pt x="188149" y="225178"/>
                </a:cubicBezTo>
                <a:cubicBezTo>
                  <a:pt x="184905" y="227700"/>
                  <a:pt x="180941" y="228780"/>
                  <a:pt x="176976" y="228060"/>
                </a:cubicBezTo>
                <a:cubicBezTo>
                  <a:pt x="175174" y="227700"/>
                  <a:pt x="173371" y="228780"/>
                  <a:pt x="172650" y="230582"/>
                </a:cubicBezTo>
                <a:cubicBezTo>
                  <a:pt x="170848" y="237067"/>
                  <a:pt x="168325" y="243552"/>
                  <a:pt x="165081" y="248956"/>
                </a:cubicBezTo>
                <a:cubicBezTo>
                  <a:pt x="164000" y="250397"/>
                  <a:pt x="164360" y="252559"/>
                  <a:pt x="166163" y="253640"/>
                </a:cubicBezTo>
                <a:cubicBezTo>
                  <a:pt x="169407" y="255802"/>
                  <a:pt x="171209" y="259404"/>
                  <a:pt x="171569" y="263368"/>
                </a:cubicBezTo>
                <a:cubicBezTo>
                  <a:pt x="171930" y="266970"/>
                  <a:pt x="170848" y="270934"/>
                  <a:pt x="167604" y="273816"/>
                </a:cubicBezTo>
                <a:lnTo>
                  <a:pt x="161116" y="280301"/>
                </a:lnTo>
                <a:cubicBezTo>
                  <a:pt x="158233" y="283183"/>
                  <a:pt x="154268" y="284264"/>
                  <a:pt x="150664" y="283904"/>
                </a:cubicBezTo>
                <a:cubicBezTo>
                  <a:pt x="146699" y="283543"/>
                  <a:pt x="143094" y="281742"/>
                  <a:pt x="140932" y="278500"/>
                </a:cubicBezTo>
                <a:cubicBezTo>
                  <a:pt x="139851" y="276698"/>
                  <a:pt x="137688" y="276338"/>
                  <a:pt x="135886" y="277419"/>
                </a:cubicBezTo>
                <a:cubicBezTo>
                  <a:pt x="129758" y="280661"/>
                  <a:pt x="123631" y="283183"/>
                  <a:pt x="116782" y="284985"/>
                </a:cubicBezTo>
                <a:cubicBezTo>
                  <a:pt x="114980" y="285345"/>
                  <a:pt x="113899" y="287146"/>
                  <a:pt x="114259" y="288948"/>
                </a:cubicBezTo>
                <a:cubicBezTo>
                  <a:pt x="114980" y="292911"/>
                  <a:pt x="113899" y="296514"/>
                  <a:pt x="111376" y="299756"/>
                </a:cubicBezTo>
                <a:cubicBezTo>
                  <a:pt x="108853" y="302639"/>
                  <a:pt x="105248" y="304440"/>
                  <a:pt x="101283" y="304440"/>
                </a:cubicBezTo>
                <a:lnTo>
                  <a:pt x="91912" y="304440"/>
                </a:lnTo>
                <a:cubicBezTo>
                  <a:pt x="87587" y="304440"/>
                  <a:pt x="83982" y="302639"/>
                  <a:pt x="81459" y="299756"/>
                </a:cubicBezTo>
                <a:cubicBezTo>
                  <a:pt x="78936" y="296514"/>
                  <a:pt x="77855" y="292911"/>
                  <a:pt x="78576" y="288948"/>
                </a:cubicBezTo>
                <a:cubicBezTo>
                  <a:pt x="78936" y="287146"/>
                  <a:pt x="77494" y="285345"/>
                  <a:pt x="75692" y="284985"/>
                </a:cubicBezTo>
                <a:cubicBezTo>
                  <a:pt x="69204" y="283183"/>
                  <a:pt x="63077" y="280661"/>
                  <a:pt x="56949" y="277419"/>
                </a:cubicBezTo>
                <a:cubicBezTo>
                  <a:pt x="55508" y="276338"/>
                  <a:pt x="52985" y="276698"/>
                  <a:pt x="51903" y="278500"/>
                </a:cubicBezTo>
                <a:cubicBezTo>
                  <a:pt x="49741" y="281742"/>
                  <a:pt x="46136" y="283543"/>
                  <a:pt x="42532" y="283904"/>
                </a:cubicBezTo>
                <a:cubicBezTo>
                  <a:pt x="38567" y="284264"/>
                  <a:pt x="34242" y="283183"/>
                  <a:pt x="31719" y="280301"/>
                </a:cubicBezTo>
                <a:lnTo>
                  <a:pt x="24870" y="273816"/>
                </a:lnTo>
                <a:cubicBezTo>
                  <a:pt x="21987" y="270934"/>
                  <a:pt x="20905" y="266970"/>
                  <a:pt x="20905" y="263368"/>
                </a:cubicBezTo>
                <a:cubicBezTo>
                  <a:pt x="21626" y="259404"/>
                  <a:pt x="23429" y="255802"/>
                  <a:pt x="26672" y="253640"/>
                </a:cubicBezTo>
                <a:cubicBezTo>
                  <a:pt x="28114" y="252559"/>
                  <a:pt x="28835" y="250397"/>
                  <a:pt x="28114" y="248956"/>
                </a:cubicBezTo>
                <a:cubicBezTo>
                  <a:pt x="24510" y="243552"/>
                  <a:pt x="21987" y="237067"/>
                  <a:pt x="20185" y="230582"/>
                </a:cubicBezTo>
                <a:cubicBezTo>
                  <a:pt x="19824" y="228780"/>
                  <a:pt x="17661" y="227700"/>
                  <a:pt x="15859" y="228060"/>
                </a:cubicBezTo>
                <a:cubicBezTo>
                  <a:pt x="11534" y="228780"/>
                  <a:pt x="7569" y="227700"/>
                  <a:pt x="4686" y="225178"/>
                </a:cubicBezTo>
                <a:cubicBezTo>
                  <a:pt x="1802" y="222656"/>
                  <a:pt x="0" y="219053"/>
                  <a:pt x="0" y="215090"/>
                </a:cubicBezTo>
                <a:lnTo>
                  <a:pt x="0" y="206083"/>
                </a:lnTo>
                <a:cubicBezTo>
                  <a:pt x="0" y="202119"/>
                  <a:pt x="1802" y="198517"/>
                  <a:pt x="4686" y="195995"/>
                </a:cubicBezTo>
                <a:cubicBezTo>
                  <a:pt x="7569" y="193473"/>
                  <a:pt x="11534" y="192392"/>
                  <a:pt x="15859" y="193112"/>
                </a:cubicBezTo>
                <a:cubicBezTo>
                  <a:pt x="17661" y="193473"/>
                  <a:pt x="19824" y="192392"/>
                  <a:pt x="20185" y="190590"/>
                </a:cubicBezTo>
                <a:cubicBezTo>
                  <a:pt x="21987" y="184105"/>
                  <a:pt x="24510" y="177980"/>
                  <a:pt x="28114" y="172216"/>
                </a:cubicBezTo>
                <a:cubicBezTo>
                  <a:pt x="28835" y="170775"/>
                  <a:pt x="28114" y="168613"/>
                  <a:pt x="26672" y="167532"/>
                </a:cubicBezTo>
                <a:cubicBezTo>
                  <a:pt x="23429" y="165370"/>
                  <a:pt x="21626" y="161767"/>
                  <a:pt x="20905" y="157804"/>
                </a:cubicBezTo>
                <a:cubicBezTo>
                  <a:pt x="20905" y="154201"/>
                  <a:pt x="21987" y="150238"/>
                  <a:pt x="24870" y="147356"/>
                </a:cubicBezTo>
                <a:lnTo>
                  <a:pt x="31719" y="140871"/>
                </a:lnTo>
                <a:cubicBezTo>
                  <a:pt x="32800" y="140150"/>
                  <a:pt x="33881" y="139430"/>
                  <a:pt x="34963" y="138709"/>
                </a:cubicBezTo>
                <a:lnTo>
                  <a:pt x="34963" y="40352"/>
                </a:lnTo>
                <a:cubicBezTo>
                  <a:pt x="34963" y="18014"/>
                  <a:pt x="52985" y="0"/>
                  <a:pt x="75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Round Same Side Corner Rectangle 120">
            <a:extLst>
              <a:ext uri="{FF2B5EF4-FFF2-40B4-BE49-F238E27FC236}">
                <a16:creationId xmlns:a16="http://schemas.microsoft.com/office/drawing/2014/main" id="{C873B65B-C0FE-8B49-9F4D-972A0C2BE026}"/>
              </a:ext>
            </a:extLst>
          </p:cNvPr>
          <p:cNvSpPr/>
          <p:nvPr/>
        </p:nvSpPr>
        <p:spPr>
          <a:xfrm rot="5400000">
            <a:off x="4910685" y="4023786"/>
            <a:ext cx="2285060" cy="8470108"/>
          </a:xfrm>
          <a:prstGeom prst="round2SameRect">
            <a:avLst>
              <a:gd name="adj1" fmla="val 15344"/>
              <a:gd name="adj2" fmla="val 0"/>
            </a:avLst>
          </a:prstGeom>
          <a:solidFill>
            <a:srgbClr val="F0F1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122" name="Freeform 312">
            <a:extLst>
              <a:ext uri="{FF2B5EF4-FFF2-40B4-BE49-F238E27FC236}">
                <a16:creationId xmlns:a16="http://schemas.microsoft.com/office/drawing/2014/main" id="{A2058157-3E6A-D942-B430-F41535366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2" y="6874619"/>
            <a:ext cx="2241117" cy="2329004"/>
          </a:xfrm>
          <a:custGeom>
            <a:avLst/>
            <a:gdLst>
              <a:gd name="T0" fmla="*/ 1800 w 1801"/>
              <a:gd name="T1" fmla="*/ 1867 h 1868"/>
              <a:gd name="T2" fmla="*/ 0 w 1801"/>
              <a:gd name="T3" fmla="*/ 1867 h 1868"/>
              <a:gd name="T4" fmla="*/ 0 w 1801"/>
              <a:gd name="T5" fmla="*/ 0 h 1868"/>
              <a:gd name="T6" fmla="*/ 1800 w 1801"/>
              <a:gd name="T7" fmla="*/ 0 h 1868"/>
              <a:gd name="T8" fmla="*/ 1800 w 1801"/>
              <a:gd name="T9" fmla="*/ 1867 h 1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1" h="1868">
                <a:moveTo>
                  <a:pt x="1800" y="1867"/>
                </a:moveTo>
                <a:lnTo>
                  <a:pt x="0" y="1867"/>
                </a:lnTo>
                <a:lnTo>
                  <a:pt x="0" y="0"/>
                </a:lnTo>
                <a:lnTo>
                  <a:pt x="1800" y="0"/>
                </a:lnTo>
                <a:lnTo>
                  <a:pt x="1800" y="1867"/>
                </a:lnTo>
              </a:path>
            </a:pathLst>
          </a:custGeom>
          <a:solidFill>
            <a:srgbClr val="358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313">
            <a:extLst>
              <a:ext uri="{FF2B5EF4-FFF2-40B4-BE49-F238E27FC236}">
                <a16:creationId xmlns:a16="http://schemas.microsoft.com/office/drawing/2014/main" id="{4AAFA86E-EF9A-7043-A61C-9C32ED662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" y="9198129"/>
            <a:ext cx="318592" cy="203241"/>
          </a:xfrm>
          <a:custGeom>
            <a:avLst/>
            <a:gdLst>
              <a:gd name="T0" fmla="*/ 0 w 254"/>
              <a:gd name="T1" fmla="*/ 0 h 163"/>
              <a:gd name="T2" fmla="*/ 253 w 254"/>
              <a:gd name="T3" fmla="*/ 162 h 163"/>
              <a:gd name="T4" fmla="*/ 253 w 254"/>
              <a:gd name="T5" fmla="*/ 0 h 163"/>
              <a:gd name="T6" fmla="*/ 0 w 254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163">
                <a:moveTo>
                  <a:pt x="0" y="0"/>
                </a:moveTo>
                <a:lnTo>
                  <a:pt x="253" y="162"/>
                </a:lnTo>
                <a:lnTo>
                  <a:pt x="253" y="0"/>
                </a:lnTo>
                <a:lnTo>
                  <a:pt x="0" y="0"/>
                </a:lnTo>
              </a:path>
            </a:pathLst>
          </a:custGeom>
          <a:solidFill>
            <a:srgbClr val="358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314">
            <a:extLst>
              <a:ext uri="{FF2B5EF4-FFF2-40B4-BE49-F238E27FC236}">
                <a16:creationId xmlns:a16="http://schemas.microsoft.com/office/drawing/2014/main" id="{09FEBA92-428D-D644-BD42-F607A9298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181" y="6874619"/>
            <a:ext cx="428450" cy="236195"/>
          </a:xfrm>
          <a:custGeom>
            <a:avLst/>
            <a:gdLst>
              <a:gd name="T0" fmla="*/ 0 w 343"/>
              <a:gd name="T1" fmla="*/ 0 h 190"/>
              <a:gd name="T2" fmla="*/ 0 w 343"/>
              <a:gd name="T3" fmla="*/ 189 h 190"/>
              <a:gd name="T4" fmla="*/ 342 w 343"/>
              <a:gd name="T5" fmla="*/ 189 h 190"/>
              <a:gd name="T6" fmla="*/ 0 w 343"/>
              <a:gd name="T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3" h="190">
                <a:moveTo>
                  <a:pt x="0" y="0"/>
                </a:moveTo>
                <a:lnTo>
                  <a:pt x="0" y="189"/>
                </a:lnTo>
                <a:lnTo>
                  <a:pt x="342" y="189"/>
                </a:lnTo>
                <a:lnTo>
                  <a:pt x="0" y="0"/>
                </a:lnTo>
              </a:path>
            </a:pathLst>
          </a:custGeom>
          <a:solidFill>
            <a:srgbClr val="358D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315">
            <a:extLst>
              <a:ext uri="{FF2B5EF4-FFF2-40B4-BE49-F238E27FC236}">
                <a16:creationId xmlns:a16="http://schemas.microsoft.com/office/drawing/2014/main" id="{9A35A899-161B-7242-978B-71313E8B7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" y="9198129"/>
            <a:ext cx="318592" cy="203241"/>
          </a:xfrm>
          <a:custGeom>
            <a:avLst/>
            <a:gdLst>
              <a:gd name="T0" fmla="*/ 0 w 254"/>
              <a:gd name="T1" fmla="*/ 0 h 163"/>
              <a:gd name="T2" fmla="*/ 253 w 254"/>
              <a:gd name="T3" fmla="*/ 162 h 163"/>
              <a:gd name="T4" fmla="*/ 253 w 254"/>
              <a:gd name="T5" fmla="*/ 0 h 163"/>
              <a:gd name="T6" fmla="*/ 0 w 254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163">
                <a:moveTo>
                  <a:pt x="0" y="0"/>
                </a:moveTo>
                <a:lnTo>
                  <a:pt x="253" y="162"/>
                </a:lnTo>
                <a:lnTo>
                  <a:pt x="253" y="0"/>
                </a:lnTo>
                <a:lnTo>
                  <a:pt x="0" y="0"/>
                </a:lnTo>
              </a:path>
            </a:pathLst>
          </a:custGeom>
          <a:solidFill>
            <a:srgbClr val="043173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316">
            <a:extLst>
              <a:ext uri="{FF2B5EF4-FFF2-40B4-BE49-F238E27FC236}">
                <a16:creationId xmlns:a16="http://schemas.microsoft.com/office/drawing/2014/main" id="{F353D653-6FA2-2544-9A8D-1BCF249CC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181" y="6874619"/>
            <a:ext cx="428450" cy="236195"/>
          </a:xfrm>
          <a:custGeom>
            <a:avLst/>
            <a:gdLst>
              <a:gd name="T0" fmla="*/ 0 w 343"/>
              <a:gd name="T1" fmla="*/ 0 h 190"/>
              <a:gd name="T2" fmla="*/ 0 w 343"/>
              <a:gd name="T3" fmla="*/ 189 h 190"/>
              <a:gd name="T4" fmla="*/ 342 w 343"/>
              <a:gd name="T5" fmla="*/ 189 h 190"/>
              <a:gd name="T6" fmla="*/ 0 w 343"/>
              <a:gd name="T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3" h="190">
                <a:moveTo>
                  <a:pt x="0" y="0"/>
                </a:moveTo>
                <a:lnTo>
                  <a:pt x="0" y="189"/>
                </a:lnTo>
                <a:lnTo>
                  <a:pt x="342" y="189"/>
                </a:lnTo>
                <a:lnTo>
                  <a:pt x="0" y="0"/>
                </a:lnTo>
              </a:path>
            </a:pathLst>
          </a:custGeom>
          <a:solidFill>
            <a:srgbClr val="043173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FD51440C-EBD6-B847-8731-2CA2EFCAE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508" y="7402031"/>
            <a:ext cx="1262651" cy="1235167"/>
          </a:xfrm>
          <a:custGeom>
            <a:avLst/>
            <a:gdLst>
              <a:gd name="connsiteX0" fmla="*/ 32971 w 1262651"/>
              <a:gd name="connsiteY0" fmla="*/ 956159 h 1235167"/>
              <a:gd name="connsiteX1" fmla="*/ 32971 w 1262651"/>
              <a:gd name="connsiteY1" fmla="*/ 995465 h 1235167"/>
              <a:gd name="connsiteX2" fmla="*/ 96414 w 1262651"/>
              <a:gd name="connsiteY2" fmla="*/ 1059338 h 1235167"/>
              <a:gd name="connsiteX3" fmla="*/ 1164992 w 1262651"/>
              <a:gd name="connsiteY3" fmla="*/ 1059338 h 1235167"/>
              <a:gd name="connsiteX4" fmla="*/ 1229679 w 1262651"/>
              <a:gd name="connsiteY4" fmla="*/ 995465 h 1235167"/>
              <a:gd name="connsiteX5" fmla="*/ 1229679 w 1262651"/>
              <a:gd name="connsiteY5" fmla="*/ 956159 h 1235167"/>
              <a:gd name="connsiteX6" fmla="*/ 685721 w 1262651"/>
              <a:gd name="connsiteY6" fmla="*/ 752838 h 1235167"/>
              <a:gd name="connsiteX7" fmla="*/ 702207 w 1262651"/>
              <a:gd name="connsiteY7" fmla="*/ 768997 h 1235167"/>
              <a:gd name="connsiteX8" fmla="*/ 702207 w 1262651"/>
              <a:gd name="connsiteY8" fmla="*/ 838604 h 1235167"/>
              <a:gd name="connsiteX9" fmla="*/ 685721 w 1262651"/>
              <a:gd name="connsiteY9" fmla="*/ 856006 h 1235167"/>
              <a:gd name="connsiteX10" fmla="*/ 670413 w 1262651"/>
              <a:gd name="connsiteY10" fmla="*/ 838604 h 1235167"/>
              <a:gd name="connsiteX11" fmla="*/ 670413 w 1262651"/>
              <a:gd name="connsiteY11" fmla="*/ 768997 h 1235167"/>
              <a:gd name="connsiteX12" fmla="*/ 685721 w 1262651"/>
              <a:gd name="connsiteY12" fmla="*/ 752838 h 1235167"/>
              <a:gd name="connsiteX13" fmla="*/ 1005619 w 1262651"/>
              <a:gd name="connsiteY13" fmla="*/ 681400 h 1235167"/>
              <a:gd name="connsiteX14" fmla="*/ 1020928 w 1262651"/>
              <a:gd name="connsiteY14" fmla="*/ 697613 h 1235167"/>
              <a:gd name="connsiteX15" fmla="*/ 1020928 w 1262651"/>
              <a:gd name="connsiteY15" fmla="*/ 838540 h 1235167"/>
              <a:gd name="connsiteX16" fmla="*/ 1005619 w 1262651"/>
              <a:gd name="connsiteY16" fmla="*/ 856000 h 1235167"/>
              <a:gd name="connsiteX17" fmla="*/ 989133 w 1262651"/>
              <a:gd name="connsiteY17" fmla="*/ 838540 h 1235167"/>
              <a:gd name="connsiteX18" fmla="*/ 989133 w 1262651"/>
              <a:gd name="connsiteY18" fmla="*/ 697613 h 1235167"/>
              <a:gd name="connsiteX19" fmla="*/ 1005619 w 1262651"/>
              <a:gd name="connsiteY19" fmla="*/ 681400 h 1235167"/>
              <a:gd name="connsiteX20" fmla="*/ 582492 w 1262651"/>
              <a:gd name="connsiteY20" fmla="*/ 681400 h 1235167"/>
              <a:gd name="connsiteX21" fmla="*/ 597800 w 1262651"/>
              <a:gd name="connsiteY21" fmla="*/ 697613 h 1235167"/>
              <a:gd name="connsiteX22" fmla="*/ 597800 w 1262651"/>
              <a:gd name="connsiteY22" fmla="*/ 838540 h 1235167"/>
              <a:gd name="connsiteX23" fmla="*/ 582492 w 1262651"/>
              <a:gd name="connsiteY23" fmla="*/ 856000 h 1235167"/>
              <a:gd name="connsiteX24" fmla="*/ 566006 w 1262651"/>
              <a:gd name="connsiteY24" fmla="*/ 838540 h 1235167"/>
              <a:gd name="connsiteX25" fmla="*/ 566006 w 1262651"/>
              <a:gd name="connsiteY25" fmla="*/ 697613 h 1235167"/>
              <a:gd name="connsiteX26" fmla="*/ 582492 w 1262651"/>
              <a:gd name="connsiteY26" fmla="*/ 681400 h 1235167"/>
              <a:gd name="connsiteX27" fmla="*/ 367566 w 1262651"/>
              <a:gd name="connsiteY27" fmla="*/ 681400 h 1235167"/>
              <a:gd name="connsiteX28" fmla="*/ 383442 w 1262651"/>
              <a:gd name="connsiteY28" fmla="*/ 697613 h 1235167"/>
              <a:gd name="connsiteX29" fmla="*/ 383442 w 1262651"/>
              <a:gd name="connsiteY29" fmla="*/ 838540 h 1235167"/>
              <a:gd name="connsiteX30" fmla="*/ 367566 w 1262651"/>
              <a:gd name="connsiteY30" fmla="*/ 856000 h 1235167"/>
              <a:gd name="connsiteX31" fmla="*/ 351691 w 1262651"/>
              <a:gd name="connsiteY31" fmla="*/ 838540 h 1235167"/>
              <a:gd name="connsiteX32" fmla="*/ 351691 w 1262651"/>
              <a:gd name="connsiteY32" fmla="*/ 697613 h 1235167"/>
              <a:gd name="connsiteX33" fmla="*/ 367566 w 1262651"/>
              <a:gd name="connsiteY33" fmla="*/ 681400 h 1235167"/>
              <a:gd name="connsiteX34" fmla="*/ 900603 w 1262651"/>
              <a:gd name="connsiteY34" fmla="*/ 648432 h 1235167"/>
              <a:gd name="connsiteX35" fmla="*/ 916479 w 1262651"/>
              <a:gd name="connsiteY35" fmla="*/ 664495 h 1235167"/>
              <a:gd name="connsiteX36" fmla="*/ 916479 w 1262651"/>
              <a:gd name="connsiteY36" fmla="*/ 838714 h 1235167"/>
              <a:gd name="connsiteX37" fmla="*/ 900603 w 1262651"/>
              <a:gd name="connsiteY37" fmla="*/ 856013 h 1235167"/>
              <a:gd name="connsiteX38" fmla="*/ 884728 w 1262651"/>
              <a:gd name="connsiteY38" fmla="*/ 838714 h 1235167"/>
              <a:gd name="connsiteX39" fmla="*/ 884728 w 1262651"/>
              <a:gd name="connsiteY39" fmla="*/ 664495 h 1235167"/>
              <a:gd name="connsiteX40" fmla="*/ 900603 w 1262651"/>
              <a:gd name="connsiteY40" fmla="*/ 648432 h 1235167"/>
              <a:gd name="connsiteX41" fmla="*/ 262594 w 1262651"/>
              <a:gd name="connsiteY41" fmla="*/ 648432 h 1235167"/>
              <a:gd name="connsiteX42" fmla="*/ 279080 w 1262651"/>
              <a:gd name="connsiteY42" fmla="*/ 664495 h 1235167"/>
              <a:gd name="connsiteX43" fmla="*/ 279080 w 1262651"/>
              <a:gd name="connsiteY43" fmla="*/ 838714 h 1235167"/>
              <a:gd name="connsiteX44" fmla="*/ 262594 w 1262651"/>
              <a:gd name="connsiteY44" fmla="*/ 856013 h 1235167"/>
              <a:gd name="connsiteX45" fmla="*/ 247286 w 1262651"/>
              <a:gd name="connsiteY45" fmla="*/ 838714 h 1235167"/>
              <a:gd name="connsiteX46" fmla="*/ 247286 w 1262651"/>
              <a:gd name="connsiteY46" fmla="*/ 664495 h 1235167"/>
              <a:gd name="connsiteX47" fmla="*/ 262594 w 1262651"/>
              <a:gd name="connsiteY47" fmla="*/ 648432 h 1235167"/>
              <a:gd name="connsiteX48" fmla="*/ 790699 w 1262651"/>
              <a:gd name="connsiteY48" fmla="*/ 615459 h 1235167"/>
              <a:gd name="connsiteX49" fmla="*/ 806575 w 1262651"/>
              <a:gd name="connsiteY49" fmla="*/ 632907 h 1235167"/>
              <a:gd name="connsiteX50" fmla="*/ 806575 w 1262651"/>
              <a:gd name="connsiteY50" fmla="*/ 838552 h 1235167"/>
              <a:gd name="connsiteX51" fmla="*/ 790699 w 1262651"/>
              <a:gd name="connsiteY51" fmla="*/ 856001 h 1235167"/>
              <a:gd name="connsiteX52" fmla="*/ 774824 w 1262651"/>
              <a:gd name="connsiteY52" fmla="*/ 838552 h 1235167"/>
              <a:gd name="connsiteX53" fmla="*/ 774824 w 1262651"/>
              <a:gd name="connsiteY53" fmla="*/ 632907 h 1235167"/>
              <a:gd name="connsiteX54" fmla="*/ 790699 w 1262651"/>
              <a:gd name="connsiteY54" fmla="*/ 615459 h 1235167"/>
              <a:gd name="connsiteX55" fmla="*/ 478081 w 1262651"/>
              <a:gd name="connsiteY55" fmla="*/ 615459 h 1235167"/>
              <a:gd name="connsiteX56" fmla="*/ 493389 w 1262651"/>
              <a:gd name="connsiteY56" fmla="*/ 632907 h 1235167"/>
              <a:gd name="connsiteX57" fmla="*/ 493389 w 1262651"/>
              <a:gd name="connsiteY57" fmla="*/ 838552 h 1235167"/>
              <a:gd name="connsiteX58" fmla="*/ 478081 w 1262651"/>
              <a:gd name="connsiteY58" fmla="*/ 856001 h 1235167"/>
              <a:gd name="connsiteX59" fmla="*/ 461595 w 1262651"/>
              <a:gd name="connsiteY59" fmla="*/ 838552 h 1235167"/>
              <a:gd name="connsiteX60" fmla="*/ 461595 w 1262651"/>
              <a:gd name="connsiteY60" fmla="*/ 632907 h 1235167"/>
              <a:gd name="connsiteX61" fmla="*/ 478081 w 1262651"/>
              <a:gd name="connsiteY61" fmla="*/ 615459 h 1235167"/>
              <a:gd name="connsiteX62" fmla="*/ 96414 w 1262651"/>
              <a:gd name="connsiteY62" fmla="*/ 340699 h 1235167"/>
              <a:gd name="connsiteX63" fmla="*/ 32971 w 1262651"/>
              <a:gd name="connsiteY63" fmla="*/ 405282 h 1235167"/>
              <a:gd name="connsiteX64" fmla="*/ 32971 w 1262651"/>
              <a:gd name="connsiteY64" fmla="*/ 921947 h 1235167"/>
              <a:gd name="connsiteX65" fmla="*/ 1229679 w 1262651"/>
              <a:gd name="connsiteY65" fmla="*/ 921947 h 1235167"/>
              <a:gd name="connsiteX66" fmla="*/ 1229679 w 1262651"/>
              <a:gd name="connsiteY66" fmla="*/ 405282 h 1235167"/>
              <a:gd name="connsiteX67" fmla="*/ 1164992 w 1262651"/>
              <a:gd name="connsiteY67" fmla="*/ 340699 h 1235167"/>
              <a:gd name="connsiteX68" fmla="*/ 963468 w 1262651"/>
              <a:gd name="connsiteY68" fmla="*/ 340699 h 1235167"/>
              <a:gd name="connsiteX69" fmla="*/ 947296 w 1262651"/>
              <a:gd name="connsiteY69" fmla="*/ 372991 h 1235167"/>
              <a:gd name="connsiteX70" fmla="*/ 909977 w 1262651"/>
              <a:gd name="connsiteY70" fmla="*/ 382927 h 1235167"/>
              <a:gd name="connsiteX71" fmla="*/ 895049 w 1262651"/>
              <a:gd name="connsiteY71" fmla="*/ 391621 h 1235167"/>
              <a:gd name="connsiteX72" fmla="*/ 866437 w 1262651"/>
              <a:gd name="connsiteY72" fmla="*/ 454962 h 1235167"/>
              <a:gd name="connsiteX73" fmla="*/ 871413 w 1262651"/>
              <a:gd name="connsiteY73" fmla="*/ 471107 h 1235167"/>
              <a:gd name="connsiteX74" fmla="*/ 891317 w 1262651"/>
              <a:gd name="connsiteY74" fmla="*/ 504641 h 1235167"/>
              <a:gd name="connsiteX75" fmla="*/ 877633 w 1262651"/>
              <a:gd name="connsiteY75" fmla="*/ 539417 h 1235167"/>
              <a:gd name="connsiteX76" fmla="*/ 853997 w 1262651"/>
              <a:gd name="connsiteY76" fmla="*/ 563014 h 1235167"/>
              <a:gd name="connsiteX77" fmla="*/ 817922 w 1262651"/>
              <a:gd name="connsiteY77" fmla="*/ 575434 h 1235167"/>
              <a:gd name="connsiteX78" fmla="*/ 784335 w 1262651"/>
              <a:gd name="connsiteY78" fmla="*/ 556804 h 1235167"/>
              <a:gd name="connsiteX79" fmla="*/ 766919 w 1262651"/>
              <a:gd name="connsiteY79" fmla="*/ 551836 h 1235167"/>
              <a:gd name="connsiteX80" fmla="*/ 702232 w 1262651"/>
              <a:gd name="connsiteY80" fmla="*/ 579160 h 1235167"/>
              <a:gd name="connsiteX81" fmla="*/ 693524 w 1262651"/>
              <a:gd name="connsiteY81" fmla="*/ 592822 h 1235167"/>
              <a:gd name="connsiteX82" fmla="*/ 682328 w 1262651"/>
              <a:gd name="connsiteY82" fmla="*/ 630081 h 1235167"/>
              <a:gd name="connsiteX83" fmla="*/ 647497 w 1262651"/>
              <a:gd name="connsiteY83" fmla="*/ 646227 h 1235167"/>
              <a:gd name="connsiteX84" fmla="*/ 615153 w 1262651"/>
              <a:gd name="connsiteY84" fmla="*/ 646227 h 1235167"/>
              <a:gd name="connsiteX85" fmla="*/ 579078 w 1262651"/>
              <a:gd name="connsiteY85" fmla="*/ 630081 h 1235167"/>
              <a:gd name="connsiteX86" fmla="*/ 569126 w 1262651"/>
              <a:gd name="connsiteY86" fmla="*/ 592822 h 1235167"/>
              <a:gd name="connsiteX87" fmla="*/ 560418 w 1262651"/>
              <a:gd name="connsiteY87" fmla="*/ 579160 h 1235167"/>
              <a:gd name="connsiteX88" fmla="*/ 494487 w 1262651"/>
              <a:gd name="connsiteY88" fmla="*/ 551836 h 1235167"/>
              <a:gd name="connsiteX89" fmla="*/ 477072 w 1262651"/>
              <a:gd name="connsiteY89" fmla="*/ 555562 h 1235167"/>
              <a:gd name="connsiteX90" fmla="*/ 444728 w 1262651"/>
              <a:gd name="connsiteY90" fmla="*/ 575434 h 1235167"/>
              <a:gd name="connsiteX91" fmla="*/ 407409 w 1262651"/>
              <a:gd name="connsiteY91" fmla="*/ 563014 h 1235167"/>
              <a:gd name="connsiteX92" fmla="*/ 385017 w 1262651"/>
              <a:gd name="connsiteY92" fmla="*/ 539417 h 1235167"/>
              <a:gd name="connsiteX93" fmla="*/ 371333 w 1262651"/>
              <a:gd name="connsiteY93" fmla="*/ 504641 h 1235167"/>
              <a:gd name="connsiteX94" fmla="*/ 391237 w 1262651"/>
              <a:gd name="connsiteY94" fmla="*/ 471107 h 1235167"/>
              <a:gd name="connsiteX95" fmla="*/ 394969 w 1262651"/>
              <a:gd name="connsiteY95" fmla="*/ 454962 h 1235167"/>
              <a:gd name="connsiteX96" fmla="*/ 367602 w 1262651"/>
              <a:gd name="connsiteY96" fmla="*/ 391621 h 1235167"/>
              <a:gd name="connsiteX97" fmla="*/ 352674 w 1262651"/>
              <a:gd name="connsiteY97" fmla="*/ 382927 h 1235167"/>
              <a:gd name="connsiteX98" fmla="*/ 315354 w 1262651"/>
              <a:gd name="connsiteY98" fmla="*/ 372991 h 1235167"/>
              <a:gd name="connsiteX99" fmla="*/ 299183 w 1262651"/>
              <a:gd name="connsiteY99" fmla="*/ 340699 h 1235167"/>
              <a:gd name="connsiteX100" fmla="*/ 634076 w 1262651"/>
              <a:gd name="connsiteY100" fmla="*/ 213638 h 1235167"/>
              <a:gd name="connsiteX101" fmla="*/ 521297 w 1262651"/>
              <a:gd name="connsiteY101" fmla="*/ 322969 h 1235167"/>
              <a:gd name="connsiteX102" fmla="*/ 634076 w 1262651"/>
              <a:gd name="connsiteY102" fmla="*/ 433542 h 1235167"/>
              <a:gd name="connsiteX103" fmla="*/ 746855 w 1262651"/>
              <a:gd name="connsiteY103" fmla="*/ 322969 h 1235167"/>
              <a:gd name="connsiteX104" fmla="*/ 634076 w 1262651"/>
              <a:gd name="connsiteY104" fmla="*/ 213638 h 1235167"/>
              <a:gd name="connsiteX105" fmla="*/ 634076 w 1262651"/>
              <a:gd name="connsiteY105" fmla="*/ 181336 h 1235167"/>
              <a:gd name="connsiteX106" fmla="*/ 779078 w 1262651"/>
              <a:gd name="connsiteY106" fmla="*/ 322969 h 1235167"/>
              <a:gd name="connsiteX107" fmla="*/ 634076 w 1262651"/>
              <a:gd name="connsiteY107" fmla="*/ 465844 h 1235167"/>
              <a:gd name="connsiteX108" fmla="*/ 489074 w 1262651"/>
              <a:gd name="connsiteY108" fmla="*/ 322969 h 1235167"/>
              <a:gd name="connsiteX109" fmla="*/ 634076 w 1262651"/>
              <a:gd name="connsiteY109" fmla="*/ 181336 h 1235167"/>
              <a:gd name="connsiteX110" fmla="*/ 620549 w 1262651"/>
              <a:gd name="connsiteY110" fmla="*/ 32970 h 1235167"/>
              <a:gd name="connsiteX111" fmla="*/ 609286 w 1262651"/>
              <a:gd name="connsiteY111" fmla="*/ 37938 h 1235167"/>
              <a:gd name="connsiteX112" fmla="*/ 606783 w 1262651"/>
              <a:gd name="connsiteY112" fmla="*/ 47874 h 1235167"/>
              <a:gd name="connsiteX113" fmla="*/ 574244 w 1262651"/>
              <a:gd name="connsiteY113" fmla="*/ 100037 h 1235167"/>
              <a:gd name="connsiteX114" fmla="*/ 515424 w 1262651"/>
              <a:gd name="connsiteY114" fmla="*/ 122393 h 1235167"/>
              <a:gd name="connsiteX115" fmla="*/ 455352 w 1262651"/>
              <a:gd name="connsiteY115" fmla="*/ 109973 h 1235167"/>
              <a:gd name="connsiteX116" fmla="*/ 445340 w 1262651"/>
              <a:gd name="connsiteY116" fmla="*/ 103763 h 1235167"/>
              <a:gd name="connsiteX117" fmla="*/ 435329 w 1262651"/>
              <a:gd name="connsiteY117" fmla="*/ 107489 h 1235167"/>
              <a:gd name="connsiteX118" fmla="*/ 411550 w 1262651"/>
              <a:gd name="connsiteY118" fmla="*/ 129845 h 1235167"/>
              <a:gd name="connsiteX119" fmla="*/ 407796 w 1262651"/>
              <a:gd name="connsiteY119" fmla="*/ 139781 h 1235167"/>
              <a:gd name="connsiteX120" fmla="*/ 412802 w 1262651"/>
              <a:gd name="connsiteY120" fmla="*/ 148475 h 1235167"/>
              <a:gd name="connsiteX121" fmla="*/ 414053 w 1262651"/>
              <a:gd name="connsiteY121" fmla="*/ 148475 h 1235167"/>
              <a:gd name="connsiteX122" fmla="*/ 427820 w 1262651"/>
              <a:gd name="connsiteY122" fmla="*/ 208090 h 1235167"/>
              <a:gd name="connsiteX123" fmla="*/ 402790 w 1262651"/>
              <a:gd name="connsiteY123" fmla="*/ 263979 h 1235167"/>
              <a:gd name="connsiteX124" fmla="*/ 351479 w 1262651"/>
              <a:gd name="connsiteY124" fmla="*/ 296271 h 1235167"/>
              <a:gd name="connsiteX125" fmla="*/ 340215 w 1262651"/>
              <a:gd name="connsiteY125" fmla="*/ 298755 h 1235167"/>
              <a:gd name="connsiteX126" fmla="*/ 335209 w 1262651"/>
              <a:gd name="connsiteY126" fmla="*/ 308690 h 1235167"/>
              <a:gd name="connsiteX127" fmla="*/ 335209 w 1262651"/>
              <a:gd name="connsiteY127" fmla="*/ 339740 h 1235167"/>
              <a:gd name="connsiteX128" fmla="*/ 340215 w 1262651"/>
              <a:gd name="connsiteY128" fmla="*/ 348434 h 1235167"/>
              <a:gd name="connsiteX129" fmla="*/ 351479 w 1262651"/>
              <a:gd name="connsiteY129" fmla="*/ 352160 h 1235167"/>
              <a:gd name="connsiteX130" fmla="*/ 402790 w 1262651"/>
              <a:gd name="connsiteY130" fmla="*/ 384451 h 1235167"/>
              <a:gd name="connsiteX131" fmla="*/ 427820 w 1262651"/>
              <a:gd name="connsiteY131" fmla="*/ 440341 h 1235167"/>
              <a:gd name="connsiteX132" fmla="*/ 414053 w 1262651"/>
              <a:gd name="connsiteY132" fmla="*/ 499956 h 1235167"/>
              <a:gd name="connsiteX133" fmla="*/ 407796 w 1262651"/>
              <a:gd name="connsiteY133" fmla="*/ 508650 h 1235167"/>
              <a:gd name="connsiteX134" fmla="*/ 411550 w 1262651"/>
              <a:gd name="connsiteY134" fmla="*/ 518586 h 1235167"/>
              <a:gd name="connsiteX135" fmla="*/ 435329 w 1262651"/>
              <a:gd name="connsiteY135" fmla="*/ 540941 h 1235167"/>
              <a:gd name="connsiteX136" fmla="*/ 445340 w 1262651"/>
              <a:gd name="connsiteY136" fmla="*/ 543425 h 1235167"/>
              <a:gd name="connsiteX137" fmla="*/ 455352 w 1262651"/>
              <a:gd name="connsiteY137" fmla="*/ 538457 h 1235167"/>
              <a:gd name="connsiteX138" fmla="*/ 492897 w 1262651"/>
              <a:gd name="connsiteY138" fmla="*/ 519828 h 1235167"/>
              <a:gd name="connsiteX139" fmla="*/ 515424 w 1262651"/>
              <a:gd name="connsiteY139" fmla="*/ 526037 h 1235167"/>
              <a:gd name="connsiteX140" fmla="*/ 574244 w 1262651"/>
              <a:gd name="connsiteY140" fmla="*/ 548393 h 1235167"/>
              <a:gd name="connsiteX141" fmla="*/ 606783 w 1262651"/>
              <a:gd name="connsiteY141" fmla="*/ 599314 h 1235167"/>
              <a:gd name="connsiteX142" fmla="*/ 609286 w 1262651"/>
              <a:gd name="connsiteY142" fmla="*/ 610492 h 1235167"/>
              <a:gd name="connsiteX143" fmla="*/ 620549 w 1262651"/>
              <a:gd name="connsiteY143" fmla="*/ 614218 h 1235167"/>
              <a:gd name="connsiteX144" fmla="*/ 653088 w 1262651"/>
              <a:gd name="connsiteY144" fmla="*/ 614218 h 1235167"/>
              <a:gd name="connsiteX145" fmla="*/ 663100 w 1262651"/>
              <a:gd name="connsiteY145" fmla="*/ 610492 h 1235167"/>
              <a:gd name="connsiteX146" fmla="*/ 665603 w 1262651"/>
              <a:gd name="connsiteY146" fmla="*/ 599314 h 1235167"/>
              <a:gd name="connsiteX147" fmla="*/ 699394 w 1262651"/>
              <a:gd name="connsiteY147" fmla="*/ 548393 h 1235167"/>
              <a:gd name="connsiteX148" fmla="*/ 756962 w 1262651"/>
              <a:gd name="connsiteY148" fmla="*/ 526037 h 1235167"/>
              <a:gd name="connsiteX149" fmla="*/ 818285 w 1262651"/>
              <a:gd name="connsiteY149" fmla="*/ 538457 h 1235167"/>
              <a:gd name="connsiteX150" fmla="*/ 827046 w 1262651"/>
              <a:gd name="connsiteY150" fmla="*/ 543425 h 1235167"/>
              <a:gd name="connsiteX151" fmla="*/ 838309 w 1262651"/>
              <a:gd name="connsiteY151" fmla="*/ 540941 h 1235167"/>
              <a:gd name="connsiteX152" fmla="*/ 862088 w 1262651"/>
              <a:gd name="connsiteY152" fmla="*/ 518586 h 1235167"/>
              <a:gd name="connsiteX153" fmla="*/ 864591 w 1262651"/>
              <a:gd name="connsiteY153" fmla="*/ 508650 h 1235167"/>
              <a:gd name="connsiteX154" fmla="*/ 859585 w 1262651"/>
              <a:gd name="connsiteY154" fmla="*/ 499956 h 1235167"/>
              <a:gd name="connsiteX155" fmla="*/ 845818 w 1262651"/>
              <a:gd name="connsiteY155" fmla="*/ 440341 h 1235167"/>
              <a:gd name="connsiteX156" fmla="*/ 869597 w 1262651"/>
              <a:gd name="connsiteY156" fmla="*/ 384451 h 1235167"/>
              <a:gd name="connsiteX157" fmla="*/ 922159 w 1262651"/>
              <a:gd name="connsiteY157" fmla="*/ 352160 h 1235167"/>
              <a:gd name="connsiteX158" fmla="*/ 933423 w 1262651"/>
              <a:gd name="connsiteY158" fmla="*/ 348434 h 1235167"/>
              <a:gd name="connsiteX159" fmla="*/ 938429 w 1262651"/>
              <a:gd name="connsiteY159" fmla="*/ 339740 h 1235167"/>
              <a:gd name="connsiteX160" fmla="*/ 938429 w 1262651"/>
              <a:gd name="connsiteY160" fmla="*/ 308690 h 1235167"/>
              <a:gd name="connsiteX161" fmla="*/ 933423 w 1262651"/>
              <a:gd name="connsiteY161" fmla="*/ 298755 h 1235167"/>
              <a:gd name="connsiteX162" fmla="*/ 922159 w 1262651"/>
              <a:gd name="connsiteY162" fmla="*/ 296271 h 1235167"/>
              <a:gd name="connsiteX163" fmla="*/ 869597 w 1262651"/>
              <a:gd name="connsiteY163" fmla="*/ 263979 h 1235167"/>
              <a:gd name="connsiteX164" fmla="*/ 845818 w 1262651"/>
              <a:gd name="connsiteY164" fmla="*/ 208090 h 1235167"/>
              <a:gd name="connsiteX165" fmla="*/ 859585 w 1262651"/>
              <a:gd name="connsiteY165" fmla="*/ 148475 h 1235167"/>
              <a:gd name="connsiteX166" fmla="*/ 864591 w 1262651"/>
              <a:gd name="connsiteY166" fmla="*/ 139781 h 1235167"/>
              <a:gd name="connsiteX167" fmla="*/ 862088 w 1262651"/>
              <a:gd name="connsiteY167" fmla="*/ 129845 h 1235167"/>
              <a:gd name="connsiteX168" fmla="*/ 838309 w 1262651"/>
              <a:gd name="connsiteY168" fmla="*/ 107489 h 1235167"/>
              <a:gd name="connsiteX169" fmla="*/ 827046 w 1262651"/>
              <a:gd name="connsiteY169" fmla="*/ 103763 h 1235167"/>
              <a:gd name="connsiteX170" fmla="*/ 818285 w 1262651"/>
              <a:gd name="connsiteY170" fmla="*/ 109973 h 1235167"/>
              <a:gd name="connsiteX171" fmla="*/ 756962 w 1262651"/>
              <a:gd name="connsiteY171" fmla="*/ 122393 h 1235167"/>
              <a:gd name="connsiteX172" fmla="*/ 699394 w 1262651"/>
              <a:gd name="connsiteY172" fmla="*/ 100037 h 1235167"/>
              <a:gd name="connsiteX173" fmla="*/ 665603 w 1262651"/>
              <a:gd name="connsiteY173" fmla="*/ 47874 h 1235167"/>
              <a:gd name="connsiteX174" fmla="*/ 663100 w 1262651"/>
              <a:gd name="connsiteY174" fmla="*/ 37938 h 1235167"/>
              <a:gd name="connsiteX175" fmla="*/ 653088 w 1262651"/>
              <a:gd name="connsiteY175" fmla="*/ 32970 h 1235167"/>
              <a:gd name="connsiteX176" fmla="*/ 615776 w 1262651"/>
              <a:gd name="connsiteY176" fmla="*/ 0 h 1235167"/>
              <a:gd name="connsiteX177" fmla="*/ 648120 w 1262651"/>
              <a:gd name="connsiteY177" fmla="*/ 0 h 1235167"/>
              <a:gd name="connsiteX178" fmla="*/ 682951 w 1262651"/>
              <a:gd name="connsiteY178" fmla="*/ 16236 h 1235167"/>
              <a:gd name="connsiteX179" fmla="*/ 694147 w 1262651"/>
              <a:gd name="connsiteY179" fmla="*/ 53703 h 1235167"/>
              <a:gd name="connsiteX180" fmla="*/ 702855 w 1262651"/>
              <a:gd name="connsiteY180" fmla="*/ 67441 h 1235167"/>
              <a:gd name="connsiteX181" fmla="*/ 767543 w 1262651"/>
              <a:gd name="connsiteY181" fmla="*/ 93668 h 1235167"/>
              <a:gd name="connsiteX182" fmla="*/ 784959 w 1262651"/>
              <a:gd name="connsiteY182" fmla="*/ 89921 h 1235167"/>
              <a:gd name="connsiteX183" fmla="*/ 818546 w 1262651"/>
              <a:gd name="connsiteY183" fmla="*/ 69939 h 1235167"/>
              <a:gd name="connsiteX184" fmla="*/ 854622 w 1262651"/>
              <a:gd name="connsiteY184" fmla="*/ 83677 h 1235167"/>
              <a:gd name="connsiteX185" fmla="*/ 878258 w 1262651"/>
              <a:gd name="connsiteY185" fmla="*/ 106157 h 1235167"/>
              <a:gd name="connsiteX186" fmla="*/ 891942 w 1262651"/>
              <a:gd name="connsiteY186" fmla="*/ 142375 h 1235167"/>
              <a:gd name="connsiteX187" fmla="*/ 872038 w 1262651"/>
              <a:gd name="connsiteY187" fmla="*/ 176096 h 1235167"/>
              <a:gd name="connsiteX188" fmla="*/ 867062 w 1262651"/>
              <a:gd name="connsiteY188" fmla="*/ 192332 h 1235167"/>
              <a:gd name="connsiteX189" fmla="*/ 895674 w 1262651"/>
              <a:gd name="connsiteY189" fmla="*/ 256026 h 1235167"/>
              <a:gd name="connsiteX190" fmla="*/ 910602 w 1262651"/>
              <a:gd name="connsiteY190" fmla="*/ 264768 h 1235167"/>
              <a:gd name="connsiteX191" fmla="*/ 947921 w 1262651"/>
              <a:gd name="connsiteY191" fmla="*/ 274759 h 1235167"/>
              <a:gd name="connsiteX192" fmla="*/ 964093 w 1262651"/>
              <a:gd name="connsiteY192" fmla="*/ 309729 h 1235167"/>
              <a:gd name="connsiteX193" fmla="*/ 1165620 w 1262651"/>
              <a:gd name="connsiteY193" fmla="*/ 309729 h 1235167"/>
              <a:gd name="connsiteX194" fmla="*/ 1262651 w 1262651"/>
              <a:gd name="connsiteY194" fmla="*/ 408392 h 1235167"/>
              <a:gd name="connsiteX195" fmla="*/ 1262651 w 1262651"/>
              <a:gd name="connsiteY195" fmla="*/ 1000373 h 1235167"/>
              <a:gd name="connsiteX196" fmla="*/ 1165620 w 1262651"/>
              <a:gd name="connsiteY196" fmla="*/ 1097788 h 1235167"/>
              <a:gd name="connsiteX197" fmla="*/ 648120 w 1262651"/>
              <a:gd name="connsiteY197" fmla="*/ 1097788 h 1235167"/>
              <a:gd name="connsiteX198" fmla="*/ 648120 w 1262651"/>
              <a:gd name="connsiteY198" fmla="*/ 1202696 h 1235167"/>
              <a:gd name="connsiteX199" fmla="*/ 768787 w 1262651"/>
              <a:gd name="connsiteY199" fmla="*/ 1202696 h 1235167"/>
              <a:gd name="connsiteX200" fmla="*/ 784959 w 1262651"/>
              <a:gd name="connsiteY200" fmla="*/ 1217682 h 1235167"/>
              <a:gd name="connsiteX201" fmla="*/ 768787 w 1262651"/>
              <a:gd name="connsiteY201" fmla="*/ 1235167 h 1235167"/>
              <a:gd name="connsiteX202" fmla="*/ 495109 w 1262651"/>
              <a:gd name="connsiteY202" fmla="*/ 1235167 h 1235167"/>
              <a:gd name="connsiteX203" fmla="*/ 478937 w 1262651"/>
              <a:gd name="connsiteY203" fmla="*/ 1217682 h 1235167"/>
              <a:gd name="connsiteX204" fmla="*/ 495109 w 1262651"/>
              <a:gd name="connsiteY204" fmla="*/ 1202696 h 1235167"/>
              <a:gd name="connsiteX205" fmla="*/ 615776 w 1262651"/>
              <a:gd name="connsiteY205" fmla="*/ 1202696 h 1235167"/>
              <a:gd name="connsiteX206" fmla="*/ 615776 w 1262651"/>
              <a:gd name="connsiteY206" fmla="*/ 1097788 h 1235167"/>
              <a:gd name="connsiteX207" fmla="*/ 97031 w 1262651"/>
              <a:gd name="connsiteY207" fmla="*/ 1097788 h 1235167"/>
              <a:gd name="connsiteX208" fmla="*/ 0 w 1262651"/>
              <a:gd name="connsiteY208" fmla="*/ 1000373 h 1235167"/>
              <a:gd name="connsiteX209" fmla="*/ 0 w 1262651"/>
              <a:gd name="connsiteY209" fmla="*/ 408392 h 1235167"/>
              <a:gd name="connsiteX210" fmla="*/ 97031 w 1262651"/>
              <a:gd name="connsiteY210" fmla="*/ 309729 h 1235167"/>
              <a:gd name="connsiteX211" fmla="*/ 299802 w 1262651"/>
              <a:gd name="connsiteY211" fmla="*/ 309729 h 1235167"/>
              <a:gd name="connsiteX212" fmla="*/ 315974 w 1262651"/>
              <a:gd name="connsiteY212" fmla="*/ 274759 h 1235167"/>
              <a:gd name="connsiteX213" fmla="*/ 353294 w 1262651"/>
              <a:gd name="connsiteY213" fmla="*/ 264768 h 1235167"/>
              <a:gd name="connsiteX214" fmla="*/ 368222 w 1262651"/>
              <a:gd name="connsiteY214" fmla="*/ 256026 h 1235167"/>
              <a:gd name="connsiteX215" fmla="*/ 395589 w 1262651"/>
              <a:gd name="connsiteY215" fmla="*/ 192332 h 1235167"/>
              <a:gd name="connsiteX216" fmla="*/ 391857 w 1262651"/>
              <a:gd name="connsiteY216" fmla="*/ 176096 h 1235167"/>
              <a:gd name="connsiteX217" fmla="*/ 371953 w 1262651"/>
              <a:gd name="connsiteY217" fmla="*/ 142375 h 1235167"/>
              <a:gd name="connsiteX218" fmla="*/ 385637 w 1262651"/>
              <a:gd name="connsiteY218" fmla="*/ 106157 h 1235167"/>
              <a:gd name="connsiteX219" fmla="*/ 408029 w 1262651"/>
              <a:gd name="connsiteY219" fmla="*/ 83677 h 1235167"/>
              <a:gd name="connsiteX220" fmla="*/ 445349 w 1262651"/>
              <a:gd name="connsiteY220" fmla="*/ 69939 h 1235167"/>
              <a:gd name="connsiteX221" fmla="*/ 477693 w 1262651"/>
              <a:gd name="connsiteY221" fmla="*/ 89921 h 1235167"/>
              <a:gd name="connsiteX222" fmla="*/ 495109 w 1262651"/>
              <a:gd name="connsiteY222" fmla="*/ 93668 h 1235167"/>
              <a:gd name="connsiteX223" fmla="*/ 561040 w 1262651"/>
              <a:gd name="connsiteY223" fmla="*/ 67441 h 1235167"/>
              <a:gd name="connsiteX224" fmla="*/ 569748 w 1262651"/>
              <a:gd name="connsiteY224" fmla="*/ 53703 h 1235167"/>
              <a:gd name="connsiteX225" fmla="*/ 579700 w 1262651"/>
              <a:gd name="connsiteY225" fmla="*/ 16236 h 1235167"/>
              <a:gd name="connsiteX226" fmla="*/ 615776 w 1262651"/>
              <a:gd name="connsiteY226" fmla="*/ 0 h 12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262651" h="1235167">
                <a:moveTo>
                  <a:pt x="32971" y="956159"/>
                </a:moveTo>
                <a:lnTo>
                  <a:pt x="32971" y="995465"/>
                </a:lnTo>
                <a:cubicBezTo>
                  <a:pt x="32971" y="1029858"/>
                  <a:pt x="61583" y="1059338"/>
                  <a:pt x="96414" y="1059338"/>
                </a:cubicBezTo>
                <a:lnTo>
                  <a:pt x="1164992" y="1059338"/>
                </a:lnTo>
                <a:cubicBezTo>
                  <a:pt x="1201068" y="1059338"/>
                  <a:pt x="1229679" y="1029858"/>
                  <a:pt x="1229679" y="995465"/>
                </a:cubicBezTo>
                <a:lnTo>
                  <a:pt x="1229679" y="956159"/>
                </a:lnTo>
                <a:close/>
                <a:moveTo>
                  <a:pt x="685721" y="752838"/>
                </a:moveTo>
                <a:cubicBezTo>
                  <a:pt x="695142" y="752838"/>
                  <a:pt x="702207" y="760296"/>
                  <a:pt x="702207" y="768997"/>
                </a:cubicBezTo>
                <a:lnTo>
                  <a:pt x="702207" y="838604"/>
                </a:lnTo>
                <a:cubicBezTo>
                  <a:pt x="702207" y="848548"/>
                  <a:pt x="695142" y="856006"/>
                  <a:pt x="685721" y="856006"/>
                </a:cubicBezTo>
                <a:cubicBezTo>
                  <a:pt x="677478" y="856006"/>
                  <a:pt x="670413" y="848548"/>
                  <a:pt x="670413" y="838604"/>
                </a:cubicBezTo>
                <a:lnTo>
                  <a:pt x="670413" y="768997"/>
                </a:lnTo>
                <a:cubicBezTo>
                  <a:pt x="670413" y="760296"/>
                  <a:pt x="677478" y="752838"/>
                  <a:pt x="685721" y="752838"/>
                </a:cubicBezTo>
                <a:close/>
                <a:moveTo>
                  <a:pt x="1005619" y="681400"/>
                </a:moveTo>
                <a:cubicBezTo>
                  <a:pt x="1013862" y="681400"/>
                  <a:pt x="1020928" y="688883"/>
                  <a:pt x="1020928" y="697613"/>
                </a:cubicBezTo>
                <a:lnTo>
                  <a:pt x="1020928" y="838540"/>
                </a:lnTo>
                <a:cubicBezTo>
                  <a:pt x="1020928" y="848517"/>
                  <a:pt x="1013862" y="856000"/>
                  <a:pt x="1005619" y="856000"/>
                </a:cubicBezTo>
                <a:cubicBezTo>
                  <a:pt x="996199" y="856000"/>
                  <a:pt x="989133" y="848517"/>
                  <a:pt x="989133" y="838540"/>
                </a:cubicBezTo>
                <a:lnTo>
                  <a:pt x="989133" y="697613"/>
                </a:lnTo>
                <a:cubicBezTo>
                  <a:pt x="989133" y="688883"/>
                  <a:pt x="996199" y="681400"/>
                  <a:pt x="1005619" y="681400"/>
                </a:cubicBezTo>
                <a:close/>
                <a:moveTo>
                  <a:pt x="582492" y="681400"/>
                </a:moveTo>
                <a:cubicBezTo>
                  <a:pt x="590735" y="681400"/>
                  <a:pt x="597800" y="688883"/>
                  <a:pt x="597800" y="697613"/>
                </a:cubicBezTo>
                <a:lnTo>
                  <a:pt x="597800" y="838540"/>
                </a:lnTo>
                <a:cubicBezTo>
                  <a:pt x="597800" y="848517"/>
                  <a:pt x="590735" y="856000"/>
                  <a:pt x="582492" y="856000"/>
                </a:cubicBezTo>
                <a:cubicBezTo>
                  <a:pt x="573071" y="856000"/>
                  <a:pt x="566006" y="848517"/>
                  <a:pt x="566006" y="838540"/>
                </a:cubicBezTo>
                <a:lnTo>
                  <a:pt x="566006" y="697613"/>
                </a:lnTo>
                <a:cubicBezTo>
                  <a:pt x="566006" y="688883"/>
                  <a:pt x="573071" y="681400"/>
                  <a:pt x="582492" y="681400"/>
                </a:cubicBezTo>
                <a:close/>
                <a:moveTo>
                  <a:pt x="367566" y="681400"/>
                </a:moveTo>
                <a:cubicBezTo>
                  <a:pt x="376115" y="681400"/>
                  <a:pt x="383442" y="688883"/>
                  <a:pt x="383442" y="697613"/>
                </a:cubicBezTo>
                <a:lnTo>
                  <a:pt x="383442" y="838540"/>
                </a:lnTo>
                <a:cubicBezTo>
                  <a:pt x="383442" y="848517"/>
                  <a:pt x="376115" y="856000"/>
                  <a:pt x="367566" y="856000"/>
                </a:cubicBezTo>
                <a:cubicBezTo>
                  <a:pt x="359018" y="856000"/>
                  <a:pt x="351691" y="848517"/>
                  <a:pt x="351691" y="838540"/>
                </a:cubicBezTo>
                <a:lnTo>
                  <a:pt x="351691" y="697613"/>
                </a:lnTo>
                <a:cubicBezTo>
                  <a:pt x="351691" y="688883"/>
                  <a:pt x="359018" y="681400"/>
                  <a:pt x="367566" y="681400"/>
                </a:cubicBezTo>
                <a:close/>
                <a:moveTo>
                  <a:pt x="900603" y="648432"/>
                </a:moveTo>
                <a:cubicBezTo>
                  <a:pt x="909152" y="648432"/>
                  <a:pt x="916479" y="655845"/>
                  <a:pt x="916479" y="664495"/>
                </a:cubicBezTo>
                <a:lnTo>
                  <a:pt x="916479" y="838714"/>
                </a:lnTo>
                <a:cubicBezTo>
                  <a:pt x="916479" y="848599"/>
                  <a:pt x="909152" y="856013"/>
                  <a:pt x="900603" y="856013"/>
                </a:cubicBezTo>
                <a:cubicBezTo>
                  <a:pt x="890834" y="856013"/>
                  <a:pt x="884728" y="848599"/>
                  <a:pt x="884728" y="838714"/>
                </a:cubicBezTo>
                <a:lnTo>
                  <a:pt x="884728" y="664495"/>
                </a:lnTo>
                <a:cubicBezTo>
                  <a:pt x="884728" y="655845"/>
                  <a:pt x="890834" y="648432"/>
                  <a:pt x="900603" y="648432"/>
                </a:cubicBezTo>
                <a:close/>
                <a:moveTo>
                  <a:pt x="262594" y="648432"/>
                </a:moveTo>
                <a:cubicBezTo>
                  <a:pt x="272015" y="648432"/>
                  <a:pt x="279080" y="655845"/>
                  <a:pt x="279080" y="664495"/>
                </a:cubicBezTo>
                <a:lnTo>
                  <a:pt x="279080" y="838714"/>
                </a:lnTo>
                <a:cubicBezTo>
                  <a:pt x="279080" y="848599"/>
                  <a:pt x="272015" y="856013"/>
                  <a:pt x="262594" y="856013"/>
                </a:cubicBezTo>
                <a:cubicBezTo>
                  <a:pt x="254351" y="856013"/>
                  <a:pt x="247286" y="848599"/>
                  <a:pt x="247286" y="838714"/>
                </a:cubicBezTo>
                <a:lnTo>
                  <a:pt x="247286" y="664495"/>
                </a:lnTo>
                <a:cubicBezTo>
                  <a:pt x="247286" y="655845"/>
                  <a:pt x="254351" y="648432"/>
                  <a:pt x="262594" y="648432"/>
                </a:cubicBezTo>
                <a:close/>
                <a:moveTo>
                  <a:pt x="790699" y="615459"/>
                </a:moveTo>
                <a:cubicBezTo>
                  <a:pt x="799248" y="615459"/>
                  <a:pt x="806575" y="622937"/>
                  <a:pt x="806575" y="632907"/>
                </a:cubicBezTo>
                <a:lnTo>
                  <a:pt x="806575" y="838552"/>
                </a:lnTo>
                <a:cubicBezTo>
                  <a:pt x="806575" y="848523"/>
                  <a:pt x="799248" y="856001"/>
                  <a:pt x="790699" y="856001"/>
                </a:cubicBezTo>
                <a:cubicBezTo>
                  <a:pt x="782151" y="856001"/>
                  <a:pt x="774824" y="848523"/>
                  <a:pt x="774824" y="838552"/>
                </a:cubicBezTo>
                <a:lnTo>
                  <a:pt x="774824" y="632907"/>
                </a:lnTo>
                <a:cubicBezTo>
                  <a:pt x="774824" y="622937"/>
                  <a:pt x="782151" y="615459"/>
                  <a:pt x="790699" y="615459"/>
                </a:cubicBezTo>
                <a:close/>
                <a:moveTo>
                  <a:pt x="478081" y="615459"/>
                </a:moveTo>
                <a:cubicBezTo>
                  <a:pt x="486324" y="615459"/>
                  <a:pt x="493389" y="622937"/>
                  <a:pt x="493389" y="632907"/>
                </a:cubicBezTo>
                <a:lnTo>
                  <a:pt x="493389" y="838552"/>
                </a:lnTo>
                <a:cubicBezTo>
                  <a:pt x="493389" y="848523"/>
                  <a:pt x="486324" y="856001"/>
                  <a:pt x="478081" y="856001"/>
                </a:cubicBezTo>
                <a:cubicBezTo>
                  <a:pt x="468660" y="856001"/>
                  <a:pt x="461595" y="848523"/>
                  <a:pt x="461595" y="838552"/>
                </a:cubicBezTo>
                <a:lnTo>
                  <a:pt x="461595" y="632907"/>
                </a:lnTo>
                <a:cubicBezTo>
                  <a:pt x="461595" y="622937"/>
                  <a:pt x="468660" y="615459"/>
                  <a:pt x="478081" y="615459"/>
                </a:cubicBezTo>
                <a:close/>
                <a:moveTo>
                  <a:pt x="96414" y="340699"/>
                </a:moveTo>
                <a:cubicBezTo>
                  <a:pt x="61583" y="340699"/>
                  <a:pt x="32971" y="369265"/>
                  <a:pt x="32971" y="405282"/>
                </a:cubicBezTo>
                <a:lnTo>
                  <a:pt x="32971" y="921947"/>
                </a:lnTo>
                <a:lnTo>
                  <a:pt x="1229679" y="921947"/>
                </a:lnTo>
                <a:lnTo>
                  <a:pt x="1229679" y="405282"/>
                </a:lnTo>
                <a:cubicBezTo>
                  <a:pt x="1229679" y="369265"/>
                  <a:pt x="1201068" y="340699"/>
                  <a:pt x="1164992" y="340699"/>
                </a:cubicBezTo>
                <a:lnTo>
                  <a:pt x="963468" y="340699"/>
                </a:lnTo>
                <a:cubicBezTo>
                  <a:pt x="963468" y="353119"/>
                  <a:pt x="957248" y="364297"/>
                  <a:pt x="947296" y="372991"/>
                </a:cubicBezTo>
                <a:cubicBezTo>
                  <a:pt x="937344" y="381685"/>
                  <a:pt x="923660" y="385411"/>
                  <a:pt x="909977" y="382927"/>
                </a:cubicBezTo>
                <a:cubicBezTo>
                  <a:pt x="902513" y="381685"/>
                  <a:pt x="896293" y="385411"/>
                  <a:pt x="895049" y="391621"/>
                </a:cubicBezTo>
                <a:cubicBezTo>
                  <a:pt x="888829" y="413976"/>
                  <a:pt x="878877" y="435090"/>
                  <a:pt x="866437" y="454962"/>
                </a:cubicBezTo>
                <a:cubicBezTo>
                  <a:pt x="863949" y="459930"/>
                  <a:pt x="866437" y="467382"/>
                  <a:pt x="871413" y="471107"/>
                </a:cubicBezTo>
                <a:cubicBezTo>
                  <a:pt x="882609" y="478559"/>
                  <a:pt x="890073" y="490979"/>
                  <a:pt x="891317" y="504641"/>
                </a:cubicBezTo>
                <a:cubicBezTo>
                  <a:pt x="892561" y="517061"/>
                  <a:pt x="887585" y="530723"/>
                  <a:pt x="877633" y="539417"/>
                </a:cubicBezTo>
                <a:lnTo>
                  <a:pt x="853997" y="563014"/>
                </a:lnTo>
                <a:cubicBezTo>
                  <a:pt x="845290" y="571708"/>
                  <a:pt x="831606" y="576676"/>
                  <a:pt x="817922" y="575434"/>
                </a:cubicBezTo>
                <a:cubicBezTo>
                  <a:pt x="804238" y="574192"/>
                  <a:pt x="793042" y="567982"/>
                  <a:pt x="784335" y="556804"/>
                </a:cubicBezTo>
                <a:cubicBezTo>
                  <a:pt x="780603" y="550594"/>
                  <a:pt x="773139" y="549352"/>
                  <a:pt x="766919" y="551836"/>
                </a:cubicBezTo>
                <a:cubicBezTo>
                  <a:pt x="747015" y="564256"/>
                  <a:pt x="724624" y="572950"/>
                  <a:pt x="702232" y="579160"/>
                </a:cubicBezTo>
                <a:cubicBezTo>
                  <a:pt x="696012" y="580402"/>
                  <a:pt x="691036" y="586612"/>
                  <a:pt x="693524" y="592822"/>
                </a:cubicBezTo>
                <a:cubicBezTo>
                  <a:pt x="694768" y="605242"/>
                  <a:pt x="691036" y="618903"/>
                  <a:pt x="682328" y="630081"/>
                </a:cubicBezTo>
                <a:cubicBezTo>
                  <a:pt x="674864" y="640017"/>
                  <a:pt x="661181" y="646227"/>
                  <a:pt x="647497" y="646227"/>
                </a:cubicBezTo>
                <a:lnTo>
                  <a:pt x="615153" y="646227"/>
                </a:lnTo>
                <a:cubicBezTo>
                  <a:pt x="601470" y="646227"/>
                  <a:pt x="587786" y="640017"/>
                  <a:pt x="579078" y="630081"/>
                </a:cubicBezTo>
                <a:cubicBezTo>
                  <a:pt x="570370" y="618903"/>
                  <a:pt x="567882" y="605242"/>
                  <a:pt x="569126" y="592822"/>
                </a:cubicBezTo>
                <a:cubicBezTo>
                  <a:pt x="570370" y="586612"/>
                  <a:pt x="566638" y="580402"/>
                  <a:pt x="560418" y="579160"/>
                </a:cubicBezTo>
                <a:cubicBezTo>
                  <a:pt x="538027" y="572950"/>
                  <a:pt x="515635" y="564256"/>
                  <a:pt x="494487" y="551836"/>
                </a:cubicBezTo>
                <a:cubicBezTo>
                  <a:pt x="488268" y="549352"/>
                  <a:pt x="480804" y="550594"/>
                  <a:pt x="477072" y="555562"/>
                </a:cubicBezTo>
                <a:cubicBezTo>
                  <a:pt x="469608" y="567982"/>
                  <a:pt x="458412" y="574192"/>
                  <a:pt x="444728" y="575434"/>
                </a:cubicBezTo>
                <a:cubicBezTo>
                  <a:pt x="431044" y="576676"/>
                  <a:pt x="417361" y="571708"/>
                  <a:pt x="407409" y="563014"/>
                </a:cubicBezTo>
                <a:lnTo>
                  <a:pt x="385017" y="539417"/>
                </a:lnTo>
                <a:cubicBezTo>
                  <a:pt x="375065" y="530723"/>
                  <a:pt x="370090" y="517061"/>
                  <a:pt x="371333" y="504641"/>
                </a:cubicBezTo>
                <a:cubicBezTo>
                  <a:pt x="372577" y="490979"/>
                  <a:pt x="380041" y="478559"/>
                  <a:pt x="391237" y="471107"/>
                </a:cubicBezTo>
                <a:cubicBezTo>
                  <a:pt x="396213" y="467382"/>
                  <a:pt x="397457" y="459930"/>
                  <a:pt x="394969" y="454962"/>
                </a:cubicBezTo>
                <a:cubicBezTo>
                  <a:pt x="382529" y="435090"/>
                  <a:pt x="373821" y="413976"/>
                  <a:pt x="367602" y="391621"/>
                </a:cubicBezTo>
                <a:cubicBezTo>
                  <a:pt x="366358" y="385411"/>
                  <a:pt x="360138" y="381685"/>
                  <a:pt x="352674" y="382927"/>
                </a:cubicBezTo>
                <a:cubicBezTo>
                  <a:pt x="338990" y="385411"/>
                  <a:pt x="325306" y="381685"/>
                  <a:pt x="315354" y="372991"/>
                </a:cubicBezTo>
                <a:cubicBezTo>
                  <a:pt x="304159" y="364297"/>
                  <a:pt x="299183" y="353119"/>
                  <a:pt x="299183" y="340699"/>
                </a:cubicBezTo>
                <a:close/>
                <a:moveTo>
                  <a:pt x="634076" y="213638"/>
                </a:moveTo>
                <a:cubicBezTo>
                  <a:pt x="572109" y="213638"/>
                  <a:pt x="521297" y="263334"/>
                  <a:pt x="521297" y="322969"/>
                </a:cubicBezTo>
                <a:cubicBezTo>
                  <a:pt x="521297" y="383846"/>
                  <a:pt x="572109" y="433542"/>
                  <a:pt x="634076" y="433542"/>
                </a:cubicBezTo>
                <a:cubicBezTo>
                  <a:pt x="696042" y="433542"/>
                  <a:pt x="746855" y="383846"/>
                  <a:pt x="746855" y="322969"/>
                </a:cubicBezTo>
                <a:cubicBezTo>
                  <a:pt x="746855" y="263334"/>
                  <a:pt x="696042" y="213638"/>
                  <a:pt x="634076" y="213638"/>
                </a:cubicBezTo>
                <a:close/>
                <a:moveTo>
                  <a:pt x="634076" y="181336"/>
                </a:moveTo>
                <a:cubicBezTo>
                  <a:pt x="714632" y="181336"/>
                  <a:pt x="779078" y="244698"/>
                  <a:pt x="779078" y="322969"/>
                </a:cubicBezTo>
                <a:cubicBezTo>
                  <a:pt x="779078" y="402482"/>
                  <a:pt x="714632" y="465844"/>
                  <a:pt x="634076" y="465844"/>
                </a:cubicBezTo>
                <a:cubicBezTo>
                  <a:pt x="553519" y="465844"/>
                  <a:pt x="489074" y="402482"/>
                  <a:pt x="489074" y="322969"/>
                </a:cubicBezTo>
                <a:cubicBezTo>
                  <a:pt x="489074" y="244698"/>
                  <a:pt x="553519" y="181336"/>
                  <a:pt x="634076" y="181336"/>
                </a:cubicBezTo>
                <a:close/>
                <a:moveTo>
                  <a:pt x="620549" y="32970"/>
                </a:moveTo>
                <a:cubicBezTo>
                  <a:pt x="615544" y="32970"/>
                  <a:pt x="611789" y="35454"/>
                  <a:pt x="609286" y="37938"/>
                </a:cubicBezTo>
                <a:cubicBezTo>
                  <a:pt x="608035" y="39180"/>
                  <a:pt x="606783" y="42906"/>
                  <a:pt x="606783" y="47874"/>
                </a:cubicBezTo>
                <a:cubicBezTo>
                  <a:pt x="611789" y="70230"/>
                  <a:pt x="596771" y="93827"/>
                  <a:pt x="574244" y="100037"/>
                </a:cubicBezTo>
                <a:cubicBezTo>
                  <a:pt x="554220" y="103763"/>
                  <a:pt x="534196" y="112457"/>
                  <a:pt x="515424" y="122393"/>
                </a:cubicBezTo>
                <a:cubicBezTo>
                  <a:pt x="495400" y="133571"/>
                  <a:pt x="469119" y="128603"/>
                  <a:pt x="455352" y="109973"/>
                </a:cubicBezTo>
                <a:cubicBezTo>
                  <a:pt x="451598" y="105005"/>
                  <a:pt x="449095" y="103763"/>
                  <a:pt x="445340" y="103763"/>
                </a:cubicBezTo>
                <a:cubicBezTo>
                  <a:pt x="441586" y="103763"/>
                  <a:pt x="437832" y="105005"/>
                  <a:pt x="435329" y="107489"/>
                </a:cubicBezTo>
                <a:lnTo>
                  <a:pt x="411550" y="129845"/>
                </a:lnTo>
                <a:cubicBezTo>
                  <a:pt x="407796" y="133571"/>
                  <a:pt x="407796" y="137297"/>
                  <a:pt x="407796" y="139781"/>
                </a:cubicBezTo>
                <a:cubicBezTo>
                  <a:pt x="409047" y="141023"/>
                  <a:pt x="409047" y="144749"/>
                  <a:pt x="412802" y="148475"/>
                </a:cubicBezTo>
                <a:lnTo>
                  <a:pt x="414053" y="148475"/>
                </a:lnTo>
                <a:cubicBezTo>
                  <a:pt x="432826" y="162136"/>
                  <a:pt x="439083" y="188218"/>
                  <a:pt x="427820" y="208090"/>
                </a:cubicBezTo>
                <a:cubicBezTo>
                  <a:pt x="416556" y="225478"/>
                  <a:pt x="409047" y="244107"/>
                  <a:pt x="402790" y="263979"/>
                </a:cubicBezTo>
                <a:cubicBezTo>
                  <a:pt x="397784" y="285093"/>
                  <a:pt x="374005" y="299997"/>
                  <a:pt x="351479" y="296271"/>
                </a:cubicBezTo>
                <a:cubicBezTo>
                  <a:pt x="346473" y="295029"/>
                  <a:pt x="342718" y="296271"/>
                  <a:pt x="340215" y="298755"/>
                </a:cubicBezTo>
                <a:cubicBezTo>
                  <a:pt x="337712" y="299997"/>
                  <a:pt x="335209" y="303723"/>
                  <a:pt x="335209" y="308690"/>
                </a:cubicBezTo>
                <a:lnTo>
                  <a:pt x="335209" y="339740"/>
                </a:lnTo>
                <a:cubicBezTo>
                  <a:pt x="335209" y="344708"/>
                  <a:pt x="337712" y="348434"/>
                  <a:pt x="340215" y="348434"/>
                </a:cubicBezTo>
                <a:cubicBezTo>
                  <a:pt x="342718" y="352160"/>
                  <a:pt x="346473" y="352160"/>
                  <a:pt x="351479" y="352160"/>
                </a:cubicBezTo>
                <a:cubicBezTo>
                  <a:pt x="374005" y="348434"/>
                  <a:pt x="397784" y="362096"/>
                  <a:pt x="402790" y="384451"/>
                </a:cubicBezTo>
                <a:cubicBezTo>
                  <a:pt x="409047" y="403081"/>
                  <a:pt x="416556" y="421711"/>
                  <a:pt x="427820" y="440341"/>
                </a:cubicBezTo>
                <a:cubicBezTo>
                  <a:pt x="439083" y="460212"/>
                  <a:pt x="432826" y="486294"/>
                  <a:pt x="414053" y="499956"/>
                </a:cubicBezTo>
                <a:cubicBezTo>
                  <a:pt x="409047" y="502440"/>
                  <a:pt x="409047" y="506166"/>
                  <a:pt x="407796" y="508650"/>
                </a:cubicBezTo>
                <a:cubicBezTo>
                  <a:pt x="407796" y="511134"/>
                  <a:pt x="407796" y="513618"/>
                  <a:pt x="411550" y="518586"/>
                </a:cubicBezTo>
                <a:lnTo>
                  <a:pt x="435329" y="540941"/>
                </a:lnTo>
                <a:cubicBezTo>
                  <a:pt x="437832" y="543425"/>
                  <a:pt x="441586" y="544667"/>
                  <a:pt x="445340" y="543425"/>
                </a:cubicBezTo>
                <a:cubicBezTo>
                  <a:pt x="449095" y="543425"/>
                  <a:pt x="451598" y="543425"/>
                  <a:pt x="455352" y="538457"/>
                </a:cubicBezTo>
                <a:cubicBezTo>
                  <a:pt x="464113" y="526037"/>
                  <a:pt x="479131" y="519828"/>
                  <a:pt x="492897" y="519828"/>
                </a:cubicBezTo>
                <a:cubicBezTo>
                  <a:pt x="501658" y="519828"/>
                  <a:pt x="509167" y="521070"/>
                  <a:pt x="515424" y="526037"/>
                </a:cubicBezTo>
                <a:cubicBezTo>
                  <a:pt x="534196" y="534731"/>
                  <a:pt x="554220" y="543425"/>
                  <a:pt x="574244" y="548393"/>
                </a:cubicBezTo>
                <a:cubicBezTo>
                  <a:pt x="596771" y="554603"/>
                  <a:pt x="611789" y="576959"/>
                  <a:pt x="606783" y="599314"/>
                </a:cubicBezTo>
                <a:cubicBezTo>
                  <a:pt x="606783" y="604282"/>
                  <a:pt x="608035" y="608008"/>
                  <a:pt x="609286" y="610492"/>
                </a:cubicBezTo>
                <a:cubicBezTo>
                  <a:pt x="611789" y="612976"/>
                  <a:pt x="615544" y="614218"/>
                  <a:pt x="620549" y="614218"/>
                </a:cubicBezTo>
                <a:lnTo>
                  <a:pt x="653088" y="614218"/>
                </a:lnTo>
                <a:cubicBezTo>
                  <a:pt x="656843" y="614218"/>
                  <a:pt x="660597" y="612976"/>
                  <a:pt x="663100" y="610492"/>
                </a:cubicBezTo>
                <a:cubicBezTo>
                  <a:pt x="665603" y="608008"/>
                  <a:pt x="666855" y="604282"/>
                  <a:pt x="665603" y="599314"/>
                </a:cubicBezTo>
                <a:cubicBezTo>
                  <a:pt x="661849" y="576959"/>
                  <a:pt x="676867" y="554603"/>
                  <a:pt x="699394" y="548393"/>
                </a:cubicBezTo>
                <a:cubicBezTo>
                  <a:pt x="719417" y="543425"/>
                  <a:pt x="739441" y="534731"/>
                  <a:pt x="756962" y="526037"/>
                </a:cubicBezTo>
                <a:cubicBezTo>
                  <a:pt x="778238" y="513618"/>
                  <a:pt x="804519" y="519828"/>
                  <a:pt x="818285" y="538457"/>
                </a:cubicBezTo>
                <a:cubicBezTo>
                  <a:pt x="820788" y="543425"/>
                  <a:pt x="824543" y="543425"/>
                  <a:pt x="827046" y="543425"/>
                </a:cubicBezTo>
                <a:cubicBezTo>
                  <a:pt x="832052" y="544667"/>
                  <a:pt x="835806" y="543425"/>
                  <a:pt x="838309" y="540941"/>
                </a:cubicBezTo>
                <a:lnTo>
                  <a:pt x="862088" y="518586"/>
                </a:lnTo>
                <a:cubicBezTo>
                  <a:pt x="864591" y="513618"/>
                  <a:pt x="865842" y="511134"/>
                  <a:pt x="864591" y="508650"/>
                </a:cubicBezTo>
                <a:cubicBezTo>
                  <a:pt x="864591" y="506166"/>
                  <a:pt x="864591" y="502440"/>
                  <a:pt x="859585" y="499956"/>
                </a:cubicBezTo>
                <a:cubicBezTo>
                  <a:pt x="839561" y="486294"/>
                  <a:pt x="833303" y="460212"/>
                  <a:pt x="845818" y="440341"/>
                </a:cubicBezTo>
                <a:cubicBezTo>
                  <a:pt x="857082" y="421711"/>
                  <a:pt x="864591" y="403081"/>
                  <a:pt x="869597" y="384451"/>
                </a:cubicBezTo>
                <a:cubicBezTo>
                  <a:pt x="875854" y="362096"/>
                  <a:pt x="899632" y="348434"/>
                  <a:pt x="922159" y="352160"/>
                </a:cubicBezTo>
                <a:cubicBezTo>
                  <a:pt x="925914" y="352160"/>
                  <a:pt x="930920" y="352160"/>
                  <a:pt x="933423" y="348434"/>
                </a:cubicBezTo>
                <a:cubicBezTo>
                  <a:pt x="934674" y="348434"/>
                  <a:pt x="938429" y="344708"/>
                  <a:pt x="938429" y="339740"/>
                </a:cubicBezTo>
                <a:lnTo>
                  <a:pt x="938429" y="308690"/>
                </a:lnTo>
                <a:cubicBezTo>
                  <a:pt x="938429" y="303723"/>
                  <a:pt x="934674" y="299997"/>
                  <a:pt x="933423" y="298755"/>
                </a:cubicBezTo>
                <a:cubicBezTo>
                  <a:pt x="930920" y="296271"/>
                  <a:pt x="925914" y="295029"/>
                  <a:pt x="922159" y="296271"/>
                </a:cubicBezTo>
                <a:cubicBezTo>
                  <a:pt x="899632" y="299997"/>
                  <a:pt x="875854" y="285093"/>
                  <a:pt x="869597" y="263979"/>
                </a:cubicBezTo>
                <a:cubicBezTo>
                  <a:pt x="864591" y="244107"/>
                  <a:pt x="857082" y="225478"/>
                  <a:pt x="845818" y="208090"/>
                </a:cubicBezTo>
                <a:cubicBezTo>
                  <a:pt x="834555" y="188218"/>
                  <a:pt x="839561" y="162136"/>
                  <a:pt x="859585" y="148475"/>
                </a:cubicBezTo>
                <a:cubicBezTo>
                  <a:pt x="864591" y="144749"/>
                  <a:pt x="864591" y="141023"/>
                  <a:pt x="864591" y="139781"/>
                </a:cubicBezTo>
                <a:cubicBezTo>
                  <a:pt x="865842" y="137297"/>
                  <a:pt x="864591" y="133571"/>
                  <a:pt x="862088" y="129845"/>
                </a:cubicBezTo>
                <a:lnTo>
                  <a:pt x="838309" y="107489"/>
                </a:lnTo>
                <a:cubicBezTo>
                  <a:pt x="835806" y="105005"/>
                  <a:pt x="830800" y="103763"/>
                  <a:pt x="827046" y="103763"/>
                </a:cubicBezTo>
                <a:cubicBezTo>
                  <a:pt x="824543" y="103763"/>
                  <a:pt x="820788" y="105005"/>
                  <a:pt x="818285" y="109973"/>
                </a:cubicBezTo>
                <a:cubicBezTo>
                  <a:pt x="804519" y="128603"/>
                  <a:pt x="778238" y="133571"/>
                  <a:pt x="756962" y="122393"/>
                </a:cubicBezTo>
                <a:cubicBezTo>
                  <a:pt x="739441" y="112457"/>
                  <a:pt x="719417" y="103763"/>
                  <a:pt x="699394" y="100037"/>
                </a:cubicBezTo>
                <a:cubicBezTo>
                  <a:pt x="676867" y="93827"/>
                  <a:pt x="661849" y="70230"/>
                  <a:pt x="665603" y="47874"/>
                </a:cubicBezTo>
                <a:cubicBezTo>
                  <a:pt x="666855" y="42906"/>
                  <a:pt x="665603" y="39180"/>
                  <a:pt x="663100" y="37938"/>
                </a:cubicBezTo>
                <a:cubicBezTo>
                  <a:pt x="660597" y="35454"/>
                  <a:pt x="656843" y="32970"/>
                  <a:pt x="653088" y="32970"/>
                </a:cubicBezTo>
                <a:close/>
                <a:moveTo>
                  <a:pt x="615776" y="0"/>
                </a:moveTo>
                <a:lnTo>
                  <a:pt x="648120" y="0"/>
                </a:lnTo>
                <a:cubicBezTo>
                  <a:pt x="661803" y="0"/>
                  <a:pt x="675487" y="4996"/>
                  <a:pt x="682951" y="16236"/>
                </a:cubicBezTo>
                <a:cubicBezTo>
                  <a:pt x="691659" y="26227"/>
                  <a:pt x="695391" y="39965"/>
                  <a:pt x="694147" y="53703"/>
                </a:cubicBezTo>
                <a:cubicBezTo>
                  <a:pt x="691659" y="59948"/>
                  <a:pt x="696635" y="66192"/>
                  <a:pt x="702855" y="67441"/>
                </a:cubicBezTo>
                <a:cubicBezTo>
                  <a:pt x="725247" y="73686"/>
                  <a:pt x="747639" y="82428"/>
                  <a:pt x="767543" y="93668"/>
                </a:cubicBezTo>
                <a:cubicBezTo>
                  <a:pt x="773763" y="97415"/>
                  <a:pt x="781227" y="94917"/>
                  <a:pt x="784959" y="89921"/>
                </a:cubicBezTo>
                <a:cubicBezTo>
                  <a:pt x="793667" y="78681"/>
                  <a:pt x="804862" y="71188"/>
                  <a:pt x="818546" y="69939"/>
                </a:cubicBezTo>
                <a:cubicBezTo>
                  <a:pt x="832230" y="69939"/>
                  <a:pt x="845914" y="74935"/>
                  <a:pt x="854622" y="83677"/>
                </a:cubicBezTo>
                <a:lnTo>
                  <a:pt x="878258" y="106157"/>
                </a:lnTo>
                <a:cubicBezTo>
                  <a:pt x="888210" y="114900"/>
                  <a:pt x="893186" y="128637"/>
                  <a:pt x="891942" y="142375"/>
                </a:cubicBezTo>
                <a:cubicBezTo>
                  <a:pt x="890698" y="156113"/>
                  <a:pt x="883234" y="168602"/>
                  <a:pt x="872038" y="176096"/>
                </a:cubicBezTo>
                <a:cubicBezTo>
                  <a:pt x="865818" y="179843"/>
                  <a:pt x="864574" y="186087"/>
                  <a:pt x="867062" y="192332"/>
                </a:cubicBezTo>
                <a:cubicBezTo>
                  <a:pt x="879502" y="212314"/>
                  <a:pt x="889454" y="233545"/>
                  <a:pt x="895674" y="256026"/>
                </a:cubicBezTo>
                <a:cubicBezTo>
                  <a:pt x="896918" y="262270"/>
                  <a:pt x="903138" y="264768"/>
                  <a:pt x="910602" y="264768"/>
                </a:cubicBezTo>
                <a:cubicBezTo>
                  <a:pt x="924286" y="262270"/>
                  <a:pt x="937969" y="266017"/>
                  <a:pt x="947921" y="274759"/>
                </a:cubicBezTo>
                <a:cubicBezTo>
                  <a:pt x="957873" y="283502"/>
                  <a:pt x="964093" y="295991"/>
                  <a:pt x="964093" y="309729"/>
                </a:cubicBezTo>
                <a:lnTo>
                  <a:pt x="1165620" y="309729"/>
                </a:lnTo>
                <a:cubicBezTo>
                  <a:pt x="1219112" y="309729"/>
                  <a:pt x="1262651" y="354689"/>
                  <a:pt x="1262651" y="408392"/>
                </a:cubicBezTo>
                <a:lnTo>
                  <a:pt x="1262651" y="1000373"/>
                </a:lnTo>
                <a:cubicBezTo>
                  <a:pt x="1262651" y="1054076"/>
                  <a:pt x="1219112" y="1097788"/>
                  <a:pt x="1165620" y="1097788"/>
                </a:cubicBezTo>
                <a:lnTo>
                  <a:pt x="648120" y="1097788"/>
                </a:lnTo>
                <a:lnTo>
                  <a:pt x="648120" y="1202696"/>
                </a:lnTo>
                <a:lnTo>
                  <a:pt x="768787" y="1202696"/>
                </a:lnTo>
                <a:cubicBezTo>
                  <a:pt x="777495" y="1202696"/>
                  <a:pt x="784959" y="1208940"/>
                  <a:pt x="784959" y="1217682"/>
                </a:cubicBezTo>
                <a:cubicBezTo>
                  <a:pt x="784959" y="1227674"/>
                  <a:pt x="777495" y="1235167"/>
                  <a:pt x="768787" y="1235167"/>
                </a:cubicBezTo>
                <a:lnTo>
                  <a:pt x="495109" y="1235167"/>
                </a:lnTo>
                <a:cubicBezTo>
                  <a:pt x="486401" y="1235167"/>
                  <a:pt x="478937" y="1227674"/>
                  <a:pt x="478937" y="1217682"/>
                </a:cubicBezTo>
                <a:cubicBezTo>
                  <a:pt x="478937" y="1208940"/>
                  <a:pt x="486401" y="1202696"/>
                  <a:pt x="495109" y="1202696"/>
                </a:cubicBezTo>
                <a:lnTo>
                  <a:pt x="615776" y="1202696"/>
                </a:lnTo>
                <a:lnTo>
                  <a:pt x="615776" y="1097788"/>
                </a:lnTo>
                <a:lnTo>
                  <a:pt x="97031" y="1097788"/>
                </a:lnTo>
                <a:cubicBezTo>
                  <a:pt x="44784" y="1097788"/>
                  <a:pt x="0" y="1054076"/>
                  <a:pt x="0" y="1000373"/>
                </a:cubicBezTo>
                <a:lnTo>
                  <a:pt x="0" y="408392"/>
                </a:lnTo>
                <a:cubicBezTo>
                  <a:pt x="0" y="354689"/>
                  <a:pt x="44784" y="309729"/>
                  <a:pt x="97031" y="309729"/>
                </a:cubicBezTo>
                <a:lnTo>
                  <a:pt x="299802" y="309729"/>
                </a:lnTo>
                <a:cubicBezTo>
                  <a:pt x="299802" y="295991"/>
                  <a:pt x="304778" y="283502"/>
                  <a:pt x="315974" y="274759"/>
                </a:cubicBezTo>
                <a:cubicBezTo>
                  <a:pt x="325926" y="266017"/>
                  <a:pt x="339610" y="262270"/>
                  <a:pt x="353294" y="264768"/>
                </a:cubicBezTo>
                <a:cubicBezTo>
                  <a:pt x="360758" y="266017"/>
                  <a:pt x="366978" y="262270"/>
                  <a:pt x="368222" y="256026"/>
                </a:cubicBezTo>
                <a:cubicBezTo>
                  <a:pt x="374441" y="233545"/>
                  <a:pt x="383149" y="212314"/>
                  <a:pt x="395589" y="192332"/>
                </a:cubicBezTo>
                <a:cubicBezTo>
                  <a:pt x="398077" y="186087"/>
                  <a:pt x="396833" y="179843"/>
                  <a:pt x="391857" y="176096"/>
                </a:cubicBezTo>
                <a:cubicBezTo>
                  <a:pt x="380661" y="168602"/>
                  <a:pt x="373197" y="156113"/>
                  <a:pt x="371953" y="142375"/>
                </a:cubicBezTo>
                <a:cubicBezTo>
                  <a:pt x="370710" y="128637"/>
                  <a:pt x="375685" y="114900"/>
                  <a:pt x="385637" y="106157"/>
                </a:cubicBezTo>
                <a:lnTo>
                  <a:pt x="408029" y="83677"/>
                </a:lnTo>
                <a:cubicBezTo>
                  <a:pt x="417981" y="74935"/>
                  <a:pt x="431665" y="69939"/>
                  <a:pt x="445349" y="69939"/>
                </a:cubicBezTo>
                <a:cubicBezTo>
                  <a:pt x="459033" y="71188"/>
                  <a:pt x="470229" y="78681"/>
                  <a:pt x="477693" y="89921"/>
                </a:cubicBezTo>
                <a:cubicBezTo>
                  <a:pt x="481425" y="94917"/>
                  <a:pt x="488889" y="97415"/>
                  <a:pt x="495109" y="93668"/>
                </a:cubicBezTo>
                <a:cubicBezTo>
                  <a:pt x="516256" y="82428"/>
                  <a:pt x="538648" y="73686"/>
                  <a:pt x="561040" y="67441"/>
                </a:cubicBezTo>
                <a:cubicBezTo>
                  <a:pt x="567260" y="66192"/>
                  <a:pt x="570992" y="59948"/>
                  <a:pt x="569748" y="53703"/>
                </a:cubicBezTo>
                <a:cubicBezTo>
                  <a:pt x="568504" y="39965"/>
                  <a:pt x="570992" y="26227"/>
                  <a:pt x="579700" y="16236"/>
                </a:cubicBezTo>
                <a:cubicBezTo>
                  <a:pt x="588408" y="6245"/>
                  <a:pt x="602092" y="0"/>
                  <a:pt x="6157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28" name="Round Same Side Corner Rectangle 127">
            <a:extLst>
              <a:ext uri="{FF2B5EF4-FFF2-40B4-BE49-F238E27FC236}">
                <a16:creationId xmlns:a16="http://schemas.microsoft.com/office/drawing/2014/main" id="{6F9EA486-C0BC-3248-BC58-21FABCD64B7C}"/>
              </a:ext>
            </a:extLst>
          </p:cNvPr>
          <p:cNvSpPr/>
          <p:nvPr/>
        </p:nvSpPr>
        <p:spPr>
          <a:xfrm rot="5400000">
            <a:off x="4910685" y="744502"/>
            <a:ext cx="2285060" cy="8470108"/>
          </a:xfrm>
          <a:prstGeom prst="round2SameRect">
            <a:avLst>
              <a:gd name="adj1" fmla="val 15344"/>
              <a:gd name="adj2" fmla="val 0"/>
            </a:avLst>
          </a:prstGeom>
          <a:solidFill>
            <a:srgbClr val="F0F1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129" name="Freeform 327">
            <a:extLst>
              <a:ext uri="{FF2B5EF4-FFF2-40B4-BE49-F238E27FC236}">
                <a16:creationId xmlns:a16="http://schemas.microsoft.com/office/drawing/2014/main" id="{44D31DC2-3C03-0D46-B408-70E64BA82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" y="5924340"/>
            <a:ext cx="318592" cy="203241"/>
          </a:xfrm>
          <a:custGeom>
            <a:avLst/>
            <a:gdLst>
              <a:gd name="T0" fmla="*/ 0 w 254"/>
              <a:gd name="T1" fmla="*/ 0 h 163"/>
              <a:gd name="T2" fmla="*/ 253 w 254"/>
              <a:gd name="T3" fmla="*/ 162 h 163"/>
              <a:gd name="T4" fmla="*/ 253 w 254"/>
              <a:gd name="T5" fmla="*/ 0 h 163"/>
              <a:gd name="T6" fmla="*/ 0 w 254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163">
                <a:moveTo>
                  <a:pt x="0" y="0"/>
                </a:moveTo>
                <a:lnTo>
                  <a:pt x="253" y="162"/>
                </a:lnTo>
                <a:lnTo>
                  <a:pt x="253" y="0"/>
                </a:lnTo>
                <a:lnTo>
                  <a:pt x="0" y="0"/>
                </a:lnTo>
              </a:path>
            </a:pathLst>
          </a:custGeom>
          <a:solidFill>
            <a:srgbClr val="FE57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0" name="Freeform 382">
            <a:extLst>
              <a:ext uri="{FF2B5EF4-FFF2-40B4-BE49-F238E27FC236}">
                <a16:creationId xmlns:a16="http://schemas.microsoft.com/office/drawing/2014/main" id="{75F78B82-2D2A-C444-A6C8-29F1015A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2" y="3600830"/>
            <a:ext cx="2241117" cy="2329004"/>
          </a:xfrm>
          <a:custGeom>
            <a:avLst/>
            <a:gdLst>
              <a:gd name="T0" fmla="*/ 1800 w 1801"/>
              <a:gd name="T1" fmla="*/ 1867 h 1868"/>
              <a:gd name="T2" fmla="*/ 0 w 1801"/>
              <a:gd name="T3" fmla="*/ 1867 h 1868"/>
              <a:gd name="T4" fmla="*/ 0 w 1801"/>
              <a:gd name="T5" fmla="*/ 0 h 1868"/>
              <a:gd name="T6" fmla="*/ 1800 w 1801"/>
              <a:gd name="T7" fmla="*/ 0 h 1868"/>
              <a:gd name="T8" fmla="*/ 1800 w 1801"/>
              <a:gd name="T9" fmla="*/ 1867 h 1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1" h="1868">
                <a:moveTo>
                  <a:pt x="1800" y="1867"/>
                </a:moveTo>
                <a:lnTo>
                  <a:pt x="0" y="1867"/>
                </a:lnTo>
                <a:lnTo>
                  <a:pt x="0" y="0"/>
                </a:lnTo>
                <a:lnTo>
                  <a:pt x="1800" y="0"/>
                </a:lnTo>
                <a:lnTo>
                  <a:pt x="1800" y="1867"/>
                </a:lnTo>
              </a:path>
            </a:pathLst>
          </a:custGeom>
          <a:solidFill>
            <a:srgbClr val="FE57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1" name="Freeform 383">
            <a:extLst>
              <a:ext uri="{FF2B5EF4-FFF2-40B4-BE49-F238E27FC236}">
                <a16:creationId xmlns:a16="http://schemas.microsoft.com/office/drawing/2014/main" id="{33FACFA1-E0B8-7648-BBD6-8E65F1F04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181" y="3600830"/>
            <a:ext cx="428450" cy="236195"/>
          </a:xfrm>
          <a:custGeom>
            <a:avLst/>
            <a:gdLst>
              <a:gd name="T0" fmla="*/ 0 w 343"/>
              <a:gd name="T1" fmla="*/ 0 h 190"/>
              <a:gd name="T2" fmla="*/ 0 w 343"/>
              <a:gd name="T3" fmla="*/ 189 h 190"/>
              <a:gd name="T4" fmla="*/ 342 w 343"/>
              <a:gd name="T5" fmla="*/ 189 h 190"/>
              <a:gd name="T6" fmla="*/ 0 w 343"/>
              <a:gd name="T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3" h="190">
                <a:moveTo>
                  <a:pt x="0" y="0"/>
                </a:moveTo>
                <a:lnTo>
                  <a:pt x="0" y="189"/>
                </a:lnTo>
                <a:lnTo>
                  <a:pt x="342" y="189"/>
                </a:lnTo>
                <a:lnTo>
                  <a:pt x="0" y="0"/>
                </a:lnTo>
              </a:path>
            </a:pathLst>
          </a:custGeom>
          <a:solidFill>
            <a:srgbClr val="FE57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2" name="Freeform 384">
            <a:extLst>
              <a:ext uri="{FF2B5EF4-FFF2-40B4-BE49-F238E27FC236}">
                <a16:creationId xmlns:a16="http://schemas.microsoft.com/office/drawing/2014/main" id="{500CC29A-15A0-A548-BF52-2AC13B633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" y="5924340"/>
            <a:ext cx="318592" cy="203241"/>
          </a:xfrm>
          <a:custGeom>
            <a:avLst/>
            <a:gdLst>
              <a:gd name="T0" fmla="*/ 0 w 254"/>
              <a:gd name="T1" fmla="*/ 0 h 163"/>
              <a:gd name="T2" fmla="*/ 253 w 254"/>
              <a:gd name="T3" fmla="*/ 162 h 163"/>
              <a:gd name="T4" fmla="*/ 253 w 254"/>
              <a:gd name="T5" fmla="*/ 0 h 163"/>
              <a:gd name="T6" fmla="*/ 0 w 254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4" h="163">
                <a:moveTo>
                  <a:pt x="0" y="0"/>
                </a:moveTo>
                <a:lnTo>
                  <a:pt x="253" y="162"/>
                </a:lnTo>
                <a:lnTo>
                  <a:pt x="253" y="0"/>
                </a:lnTo>
                <a:lnTo>
                  <a:pt x="0" y="0"/>
                </a:lnTo>
              </a:path>
            </a:pathLst>
          </a:custGeom>
          <a:solidFill>
            <a:srgbClr val="043173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3" name="Freeform 385">
            <a:extLst>
              <a:ext uri="{FF2B5EF4-FFF2-40B4-BE49-F238E27FC236}">
                <a16:creationId xmlns:a16="http://schemas.microsoft.com/office/drawing/2014/main" id="{C28A82D3-0922-5B4F-BDEE-1DB9E7858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181" y="3600830"/>
            <a:ext cx="428450" cy="236195"/>
          </a:xfrm>
          <a:custGeom>
            <a:avLst/>
            <a:gdLst>
              <a:gd name="T0" fmla="*/ 0 w 343"/>
              <a:gd name="T1" fmla="*/ 0 h 190"/>
              <a:gd name="T2" fmla="*/ 0 w 343"/>
              <a:gd name="T3" fmla="*/ 189 h 190"/>
              <a:gd name="T4" fmla="*/ 342 w 343"/>
              <a:gd name="T5" fmla="*/ 189 h 190"/>
              <a:gd name="T6" fmla="*/ 0 w 343"/>
              <a:gd name="T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3" h="190">
                <a:moveTo>
                  <a:pt x="0" y="0"/>
                </a:moveTo>
                <a:lnTo>
                  <a:pt x="0" y="189"/>
                </a:lnTo>
                <a:lnTo>
                  <a:pt x="342" y="189"/>
                </a:lnTo>
                <a:lnTo>
                  <a:pt x="0" y="0"/>
                </a:lnTo>
              </a:path>
            </a:pathLst>
          </a:custGeom>
          <a:solidFill>
            <a:srgbClr val="043173">
              <a:alpha val="2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D543DBDD-9249-364D-A10C-AF0C984F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441" y="4238012"/>
            <a:ext cx="1267622" cy="1053394"/>
          </a:xfrm>
          <a:custGeom>
            <a:avLst/>
            <a:gdLst>
              <a:gd name="connsiteX0" fmla="*/ 123797 w 366352"/>
              <a:gd name="connsiteY0" fmla="*/ 95250 h 304439"/>
              <a:gd name="connsiteX1" fmla="*/ 135313 w 366352"/>
              <a:gd name="connsiteY1" fmla="*/ 103921 h 304439"/>
              <a:gd name="connsiteX2" fmla="*/ 170221 w 366352"/>
              <a:gd name="connsiteY2" fmla="*/ 293239 h 304439"/>
              <a:gd name="connsiteX3" fmla="*/ 172380 w 366352"/>
              <a:gd name="connsiteY3" fmla="*/ 295045 h 304439"/>
              <a:gd name="connsiteX4" fmla="*/ 174179 w 366352"/>
              <a:gd name="connsiteY4" fmla="*/ 293600 h 304439"/>
              <a:gd name="connsiteX5" fmla="*/ 206928 w 366352"/>
              <a:gd name="connsiteY5" fmla="*/ 137522 h 304439"/>
              <a:gd name="connsiteX6" fmla="*/ 206928 w 366352"/>
              <a:gd name="connsiteY6" fmla="*/ 137160 h 304439"/>
              <a:gd name="connsiteX7" fmla="*/ 218444 w 366352"/>
              <a:gd name="connsiteY7" fmla="*/ 128851 h 304439"/>
              <a:gd name="connsiteX8" fmla="*/ 229240 w 366352"/>
              <a:gd name="connsiteY8" fmla="*/ 137883 h 304439"/>
              <a:gd name="connsiteX9" fmla="*/ 253712 w 366352"/>
              <a:gd name="connsiteY9" fmla="*/ 252051 h 304439"/>
              <a:gd name="connsiteX10" fmla="*/ 255511 w 366352"/>
              <a:gd name="connsiteY10" fmla="*/ 253497 h 304439"/>
              <a:gd name="connsiteX11" fmla="*/ 257670 w 366352"/>
              <a:gd name="connsiteY11" fmla="*/ 252413 h 304439"/>
              <a:gd name="connsiteX12" fmla="*/ 269186 w 366352"/>
              <a:gd name="connsiteY12" fmla="*/ 211587 h 304439"/>
              <a:gd name="connsiteX13" fmla="*/ 279263 w 366352"/>
              <a:gd name="connsiteY13" fmla="*/ 203277 h 304439"/>
              <a:gd name="connsiteX14" fmla="*/ 290419 w 366352"/>
              <a:gd name="connsiteY14" fmla="*/ 209419 h 304439"/>
              <a:gd name="connsiteX15" fmla="*/ 304454 w 366352"/>
              <a:gd name="connsiteY15" fmla="*/ 237961 h 304439"/>
              <a:gd name="connsiteX16" fmla="*/ 306253 w 366352"/>
              <a:gd name="connsiteY16" fmla="*/ 239045 h 304439"/>
              <a:gd name="connsiteX17" fmla="*/ 361674 w 366352"/>
              <a:gd name="connsiteY17" fmla="*/ 239045 h 304439"/>
              <a:gd name="connsiteX18" fmla="*/ 366352 w 366352"/>
              <a:gd name="connsiteY18" fmla="*/ 244103 h 304439"/>
              <a:gd name="connsiteX19" fmla="*/ 361674 w 366352"/>
              <a:gd name="connsiteY19" fmla="*/ 248800 h 304439"/>
              <a:gd name="connsiteX20" fmla="*/ 306253 w 366352"/>
              <a:gd name="connsiteY20" fmla="*/ 248800 h 304439"/>
              <a:gd name="connsiteX21" fmla="*/ 296177 w 366352"/>
              <a:gd name="connsiteY21" fmla="*/ 242297 h 304439"/>
              <a:gd name="connsiteX22" fmla="*/ 281782 w 366352"/>
              <a:gd name="connsiteY22" fmla="*/ 213754 h 304439"/>
              <a:gd name="connsiteX23" fmla="*/ 279982 w 366352"/>
              <a:gd name="connsiteY23" fmla="*/ 212671 h 304439"/>
              <a:gd name="connsiteX24" fmla="*/ 278183 w 366352"/>
              <a:gd name="connsiteY24" fmla="*/ 214116 h 304439"/>
              <a:gd name="connsiteX25" fmla="*/ 266667 w 366352"/>
              <a:gd name="connsiteY25" fmla="*/ 254942 h 304439"/>
              <a:gd name="connsiteX26" fmla="*/ 255151 w 366352"/>
              <a:gd name="connsiteY26" fmla="*/ 263252 h 304439"/>
              <a:gd name="connsiteX27" fmla="*/ 244355 w 366352"/>
              <a:gd name="connsiteY27" fmla="*/ 254219 h 304439"/>
              <a:gd name="connsiteX28" fmla="*/ 219883 w 366352"/>
              <a:gd name="connsiteY28" fmla="*/ 139689 h 304439"/>
              <a:gd name="connsiteX29" fmla="*/ 218084 w 366352"/>
              <a:gd name="connsiteY29" fmla="*/ 138244 h 304439"/>
              <a:gd name="connsiteX30" fmla="*/ 216285 w 366352"/>
              <a:gd name="connsiteY30" fmla="*/ 139689 h 304439"/>
              <a:gd name="connsiteX31" fmla="*/ 183536 w 366352"/>
              <a:gd name="connsiteY31" fmla="*/ 295768 h 304439"/>
              <a:gd name="connsiteX32" fmla="*/ 183536 w 366352"/>
              <a:gd name="connsiteY32" fmla="*/ 296129 h 304439"/>
              <a:gd name="connsiteX33" fmla="*/ 172380 w 366352"/>
              <a:gd name="connsiteY33" fmla="*/ 304439 h 304439"/>
              <a:gd name="connsiteX34" fmla="*/ 172020 w 366352"/>
              <a:gd name="connsiteY34" fmla="*/ 304439 h 304439"/>
              <a:gd name="connsiteX35" fmla="*/ 161224 w 366352"/>
              <a:gd name="connsiteY35" fmla="*/ 295407 h 304439"/>
              <a:gd name="connsiteX36" fmla="*/ 126316 w 366352"/>
              <a:gd name="connsiteY36" fmla="*/ 106089 h 304439"/>
              <a:gd name="connsiteX37" fmla="*/ 124157 w 366352"/>
              <a:gd name="connsiteY37" fmla="*/ 104644 h 304439"/>
              <a:gd name="connsiteX38" fmla="*/ 121997 w 366352"/>
              <a:gd name="connsiteY38" fmla="*/ 106089 h 304439"/>
              <a:gd name="connsiteX39" fmla="*/ 93567 w 366352"/>
              <a:gd name="connsiteY39" fmla="*/ 239406 h 304439"/>
              <a:gd name="connsiteX40" fmla="*/ 82411 w 366352"/>
              <a:gd name="connsiteY40" fmla="*/ 248800 h 304439"/>
              <a:gd name="connsiteX41" fmla="*/ 4678 w 366352"/>
              <a:gd name="connsiteY41" fmla="*/ 248800 h 304439"/>
              <a:gd name="connsiteX42" fmla="*/ 0 w 366352"/>
              <a:gd name="connsiteY42" fmla="*/ 244103 h 304439"/>
              <a:gd name="connsiteX43" fmla="*/ 4678 w 366352"/>
              <a:gd name="connsiteY43" fmla="*/ 239045 h 304439"/>
              <a:gd name="connsiteX44" fmla="*/ 82411 w 366352"/>
              <a:gd name="connsiteY44" fmla="*/ 239045 h 304439"/>
              <a:gd name="connsiteX45" fmla="*/ 84211 w 366352"/>
              <a:gd name="connsiteY45" fmla="*/ 237600 h 304439"/>
              <a:gd name="connsiteX46" fmla="*/ 113001 w 366352"/>
              <a:gd name="connsiteY46" fmla="*/ 104283 h 304439"/>
              <a:gd name="connsiteX47" fmla="*/ 123797 w 366352"/>
              <a:gd name="connsiteY47" fmla="*/ 95250 h 304439"/>
              <a:gd name="connsiteX48" fmla="*/ 338993 w 366352"/>
              <a:gd name="connsiteY48" fmla="*/ 53116 h 304439"/>
              <a:gd name="connsiteX49" fmla="*/ 332513 w 366352"/>
              <a:gd name="connsiteY49" fmla="*/ 84191 h 304439"/>
              <a:gd name="connsiteX50" fmla="*/ 356272 w 366352"/>
              <a:gd name="connsiteY50" fmla="*/ 53116 h 304439"/>
              <a:gd name="connsiteX51" fmla="*/ 306594 w 366352"/>
              <a:gd name="connsiteY51" fmla="*/ 53116 h 304439"/>
              <a:gd name="connsiteX52" fmla="*/ 318114 w 366352"/>
              <a:gd name="connsiteY52" fmla="*/ 87081 h 304439"/>
              <a:gd name="connsiteX53" fmla="*/ 329273 w 366352"/>
              <a:gd name="connsiteY53" fmla="*/ 53116 h 304439"/>
              <a:gd name="connsiteX54" fmla="*/ 279595 w 366352"/>
              <a:gd name="connsiteY54" fmla="*/ 53116 h 304439"/>
              <a:gd name="connsiteX55" fmla="*/ 303714 w 366352"/>
              <a:gd name="connsiteY55" fmla="*/ 84191 h 304439"/>
              <a:gd name="connsiteX56" fmla="*/ 297234 w 366352"/>
              <a:gd name="connsiteY56" fmla="*/ 53116 h 304439"/>
              <a:gd name="connsiteX57" fmla="*/ 213792 w 366352"/>
              <a:gd name="connsiteY57" fmla="*/ 28575 h 304439"/>
              <a:gd name="connsiteX58" fmla="*/ 262021 w 366352"/>
              <a:gd name="connsiteY58" fmla="*/ 33954 h 304439"/>
              <a:gd name="connsiteX59" fmla="*/ 265620 w 366352"/>
              <a:gd name="connsiteY59" fmla="*/ 39691 h 304439"/>
              <a:gd name="connsiteX60" fmla="*/ 259862 w 366352"/>
              <a:gd name="connsiteY60" fmla="*/ 43276 h 304439"/>
              <a:gd name="connsiteX61" fmla="*/ 213792 w 366352"/>
              <a:gd name="connsiteY61" fmla="*/ 37898 h 304439"/>
              <a:gd name="connsiteX62" fmla="*/ 10078 w 366352"/>
              <a:gd name="connsiteY62" fmla="*/ 220764 h 304439"/>
              <a:gd name="connsiteX63" fmla="*/ 5039 w 366352"/>
              <a:gd name="connsiteY63" fmla="*/ 225067 h 304439"/>
              <a:gd name="connsiteX64" fmla="*/ 4679 w 366352"/>
              <a:gd name="connsiteY64" fmla="*/ 224708 h 304439"/>
              <a:gd name="connsiteX65" fmla="*/ 360 w 366352"/>
              <a:gd name="connsiteY65" fmla="*/ 219688 h 304439"/>
              <a:gd name="connsiteX66" fmla="*/ 213792 w 366352"/>
              <a:gd name="connsiteY66" fmla="*/ 28575 h 304439"/>
              <a:gd name="connsiteX67" fmla="*/ 332513 w 366352"/>
              <a:gd name="connsiteY67" fmla="*/ 12285 h 304439"/>
              <a:gd name="connsiteX68" fmla="*/ 338993 w 366352"/>
              <a:gd name="connsiteY68" fmla="*/ 43360 h 304439"/>
              <a:gd name="connsiteX69" fmla="*/ 356272 w 366352"/>
              <a:gd name="connsiteY69" fmla="*/ 43360 h 304439"/>
              <a:gd name="connsiteX70" fmla="*/ 332513 w 366352"/>
              <a:gd name="connsiteY70" fmla="*/ 12285 h 304439"/>
              <a:gd name="connsiteX71" fmla="*/ 303714 w 366352"/>
              <a:gd name="connsiteY71" fmla="*/ 12285 h 304439"/>
              <a:gd name="connsiteX72" fmla="*/ 279595 w 366352"/>
              <a:gd name="connsiteY72" fmla="*/ 43360 h 304439"/>
              <a:gd name="connsiteX73" fmla="*/ 297234 w 366352"/>
              <a:gd name="connsiteY73" fmla="*/ 43360 h 304439"/>
              <a:gd name="connsiteX74" fmla="*/ 303714 w 366352"/>
              <a:gd name="connsiteY74" fmla="*/ 12285 h 304439"/>
              <a:gd name="connsiteX75" fmla="*/ 318114 w 366352"/>
              <a:gd name="connsiteY75" fmla="*/ 9394 h 304439"/>
              <a:gd name="connsiteX76" fmla="*/ 306594 w 366352"/>
              <a:gd name="connsiteY76" fmla="*/ 43360 h 304439"/>
              <a:gd name="connsiteX77" fmla="*/ 329273 w 366352"/>
              <a:gd name="connsiteY77" fmla="*/ 43360 h 304439"/>
              <a:gd name="connsiteX78" fmla="*/ 318114 w 366352"/>
              <a:gd name="connsiteY78" fmla="*/ 9394 h 304439"/>
              <a:gd name="connsiteX79" fmla="*/ 318114 w 366352"/>
              <a:gd name="connsiteY79" fmla="*/ 0 h 304439"/>
              <a:gd name="connsiteX80" fmla="*/ 366352 w 366352"/>
              <a:gd name="connsiteY80" fmla="*/ 48057 h 304439"/>
              <a:gd name="connsiteX81" fmla="*/ 318114 w 366352"/>
              <a:gd name="connsiteY81" fmla="*/ 96476 h 304439"/>
              <a:gd name="connsiteX82" fmla="*/ 269875 w 366352"/>
              <a:gd name="connsiteY82" fmla="*/ 48057 h 304439"/>
              <a:gd name="connsiteX83" fmla="*/ 318114 w 366352"/>
              <a:gd name="connsiteY83" fmla="*/ 0 h 30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66352" h="304439">
                <a:moveTo>
                  <a:pt x="123797" y="95250"/>
                </a:moveTo>
                <a:cubicBezTo>
                  <a:pt x="129555" y="95250"/>
                  <a:pt x="134233" y="98863"/>
                  <a:pt x="135313" y="103921"/>
                </a:cubicBezTo>
                <a:lnTo>
                  <a:pt x="170221" y="293239"/>
                </a:lnTo>
                <a:cubicBezTo>
                  <a:pt x="170581" y="294684"/>
                  <a:pt x="171660" y="295045"/>
                  <a:pt x="172380" y="295045"/>
                </a:cubicBezTo>
                <a:cubicBezTo>
                  <a:pt x="172740" y="295045"/>
                  <a:pt x="173819" y="294684"/>
                  <a:pt x="174179" y="293600"/>
                </a:cubicBezTo>
                <a:lnTo>
                  <a:pt x="206928" y="137522"/>
                </a:lnTo>
                <a:lnTo>
                  <a:pt x="206928" y="137160"/>
                </a:lnTo>
                <a:cubicBezTo>
                  <a:pt x="208367" y="132102"/>
                  <a:pt x="213046" y="128851"/>
                  <a:pt x="218444" y="128851"/>
                </a:cubicBezTo>
                <a:cubicBezTo>
                  <a:pt x="223842" y="129212"/>
                  <a:pt x="228160" y="132463"/>
                  <a:pt x="229240" y="137883"/>
                </a:cubicBezTo>
                <a:lnTo>
                  <a:pt x="253712" y="252051"/>
                </a:lnTo>
                <a:cubicBezTo>
                  <a:pt x="254071" y="253497"/>
                  <a:pt x="254791" y="253497"/>
                  <a:pt x="255511" y="253497"/>
                </a:cubicBezTo>
                <a:cubicBezTo>
                  <a:pt x="256231" y="253858"/>
                  <a:pt x="256950" y="253497"/>
                  <a:pt x="257670" y="252413"/>
                </a:cubicBezTo>
                <a:lnTo>
                  <a:pt x="269186" y="211587"/>
                </a:lnTo>
                <a:cubicBezTo>
                  <a:pt x="270626" y="206890"/>
                  <a:pt x="274584" y="203638"/>
                  <a:pt x="279263" y="203277"/>
                </a:cubicBezTo>
                <a:cubicBezTo>
                  <a:pt x="283941" y="202554"/>
                  <a:pt x="288259" y="205445"/>
                  <a:pt x="290419" y="209419"/>
                </a:cubicBezTo>
                <a:lnTo>
                  <a:pt x="304454" y="237961"/>
                </a:lnTo>
                <a:cubicBezTo>
                  <a:pt x="305174" y="238684"/>
                  <a:pt x="305893" y="239045"/>
                  <a:pt x="306253" y="239045"/>
                </a:cubicBezTo>
                <a:lnTo>
                  <a:pt x="361674" y="239045"/>
                </a:lnTo>
                <a:cubicBezTo>
                  <a:pt x="364553" y="239045"/>
                  <a:pt x="366352" y="241213"/>
                  <a:pt x="366352" y="244103"/>
                </a:cubicBezTo>
                <a:cubicBezTo>
                  <a:pt x="366352" y="246632"/>
                  <a:pt x="364553" y="248800"/>
                  <a:pt x="361674" y="248800"/>
                </a:cubicBezTo>
                <a:lnTo>
                  <a:pt x="306253" y="248800"/>
                </a:lnTo>
                <a:cubicBezTo>
                  <a:pt x="301935" y="248800"/>
                  <a:pt x="297976" y="246271"/>
                  <a:pt x="296177" y="242297"/>
                </a:cubicBezTo>
                <a:lnTo>
                  <a:pt x="281782" y="213754"/>
                </a:lnTo>
                <a:cubicBezTo>
                  <a:pt x="281422" y="212671"/>
                  <a:pt x="280342" y="212671"/>
                  <a:pt x="279982" y="212671"/>
                </a:cubicBezTo>
                <a:cubicBezTo>
                  <a:pt x="279622" y="212671"/>
                  <a:pt x="278543" y="213032"/>
                  <a:pt x="278183" y="214116"/>
                </a:cubicBezTo>
                <a:lnTo>
                  <a:pt x="266667" y="254942"/>
                </a:lnTo>
                <a:cubicBezTo>
                  <a:pt x="265228" y="260000"/>
                  <a:pt x="260549" y="263252"/>
                  <a:pt x="255151" y="263252"/>
                </a:cubicBezTo>
                <a:cubicBezTo>
                  <a:pt x="249753" y="263252"/>
                  <a:pt x="245434" y="259277"/>
                  <a:pt x="244355" y="254219"/>
                </a:cubicBezTo>
                <a:lnTo>
                  <a:pt x="219883" y="139689"/>
                </a:lnTo>
                <a:cubicBezTo>
                  <a:pt x="219523" y="138605"/>
                  <a:pt x="218444" y="138244"/>
                  <a:pt x="218084" y="138244"/>
                </a:cubicBezTo>
                <a:cubicBezTo>
                  <a:pt x="217364" y="138244"/>
                  <a:pt x="216644" y="138605"/>
                  <a:pt x="216285" y="139689"/>
                </a:cubicBezTo>
                <a:lnTo>
                  <a:pt x="183536" y="295768"/>
                </a:lnTo>
                <a:lnTo>
                  <a:pt x="183536" y="296129"/>
                </a:lnTo>
                <a:cubicBezTo>
                  <a:pt x="182097" y="301187"/>
                  <a:pt x="177778" y="304439"/>
                  <a:pt x="172380" y="304439"/>
                </a:cubicBezTo>
                <a:cubicBezTo>
                  <a:pt x="172020" y="304439"/>
                  <a:pt x="172020" y="304439"/>
                  <a:pt x="172020" y="304439"/>
                </a:cubicBezTo>
                <a:cubicBezTo>
                  <a:pt x="166622" y="304439"/>
                  <a:pt x="162303" y="300826"/>
                  <a:pt x="161224" y="295407"/>
                </a:cubicBezTo>
                <a:lnTo>
                  <a:pt x="126316" y="106089"/>
                </a:lnTo>
                <a:cubicBezTo>
                  <a:pt x="125596" y="104644"/>
                  <a:pt x="124517" y="104644"/>
                  <a:pt x="124157" y="104644"/>
                </a:cubicBezTo>
                <a:cubicBezTo>
                  <a:pt x="123437" y="104644"/>
                  <a:pt x="122357" y="104644"/>
                  <a:pt x="121997" y="106089"/>
                </a:cubicBezTo>
                <a:lnTo>
                  <a:pt x="93567" y="239406"/>
                </a:lnTo>
                <a:cubicBezTo>
                  <a:pt x="92848" y="244826"/>
                  <a:pt x="88169" y="248800"/>
                  <a:pt x="82411" y="248800"/>
                </a:cubicBezTo>
                <a:lnTo>
                  <a:pt x="4678" y="248800"/>
                </a:lnTo>
                <a:cubicBezTo>
                  <a:pt x="2159" y="248800"/>
                  <a:pt x="0" y="246632"/>
                  <a:pt x="0" y="244103"/>
                </a:cubicBezTo>
                <a:cubicBezTo>
                  <a:pt x="0" y="241213"/>
                  <a:pt x="2159" y="239045"/>
                  <a:pt x="4678" y="239045"/>
                </a:cubicBezTo>
                <a:lnTo>
                  <a:pt x="82411" y="239045"/>
                </a:lnTo>
                <a:cubicBezTo>
                  <a:pt x="83491" y="239045"/>
                  <a:pt x="84211" y="238322"/>
                  <a:pt x="84211" y="237600"/>
                </a:cubicBezTo>
                <a:lnTo>
                  <a:pt x="113001" y="104283"/>
                </a:lnTo>
                <a:cubicBezTo>
                  <a:pt x="113720" y="99224"/>
                  <a:pt x="118399" y="95250"/>
                  <a:pt x="123797" y="95250"/>
                </a:cubicBezTo>
                <a:close/>
                <a:moveTo>
                  <a:pt x="338993" y="53116"/>
                </a:moveTo>
                <a:cubicBezTo>
                  <a:pt x="338633" y="64679"/>
                  <a:pt x="336473" y="75880"/>
                  <a:pt x="332513" y="84191"/>
                </a:cubicBezTo>
                <a:cubicBezTo>
                  <a:pt x="345473" y="78771"/>
                  <a:pt x="354472" y="67208"/>
                  <a:pt x="356272" y="53116"/>
                </a:cubicBezTo>
                <a:close/>
                <a:moveTo>
                  <a:pt x="306594" y="53116"/>
                </a:moveTo>
                <a:cubicBezTo>
                  <a:pt x="307674" y="74073"/>
                  <a:pt x="314154" y="87081"/>
                  <a:pt x="318114" y="87081"/>
                </a:cubicBezTo>
                <a:cubicBezTo>
                  <a:pt x="321713" y="87081"/>
                  <a:pt x="328553" y="74073"/>
                  <a:pt x="329273" y="53116"/>
                </a:cubicBezTo>
                <a:close/>
                <a:moveTo>
                  <a:pt x="279595" y="53116"/>
                </a:moveTo>
                <a:cubicBezTo>
                  <a:pt x="281395" y="67208"/>
                  <a:pt x="291114" y="78771"/>
                  <a:pt x="303714" y="84191"/>
                </a:cubicBezTo>
                <a:cubicBezTo>
                  <a:pt x="299754" y="75880"/>
                  <a:pt x="297594" y="64679"/>
                  <a:pt x="297234" y="53116"/>
                </a:cubicBezTo>
                <a:close/>
                <a:moveTo>
                  <a:pt x="213792" y="28575"/>
                </a:moveTo>
                <a:cubicBezTo>
                  <a:pt x="229988" y="28575"/>
                  <a:pt x="246185" y="30368"/>
                  <a:pt x="262021" y="33954"/>
                </a:cubicBezTo>
                <a:cubicBezTo>
                  <a:pt x="264541" y="34312"/>
                  <a:pt x="266340" y="37181"/>
                  <a:pt x="265620" y="39691"/>
                </a:cubicBezTo>
                <a:cubicBezTo>
                  <a:pt x="264900" y="42201"/>
                  <a:pt x="262381" y="43993"/>
                  <a:pt x="259862" y="43276"/>
                </a:cubicBezTo>
                <a:cubicBezTo>
                  <a:pt x="244745" y="39691"/>
                  <a:pt x="229268" y="37898"/>
                  <a:pt x="213792" y="37898"/>
                </a:cubicBezTo>
                <a:cubicBezTo>
                  <a:pt x="108336" y="37898"/>
                  <a:pt x="20875" y="116423"/>
                  <a:pt x="10078" y="220764"/>
                </a:cubicBezTo>
                <a:cubicBezTo>
                  <a:pt x="9358" y="222915"/>
                  <a:pt x="7558" y="225067"/>
                  <a:pt x="5039" y="225067"/>
                </a:cubicBezTo>
                <a:cubicBezTo>
                  <a:pt x="4679" y="225067"/>
                  <a:pt x="4679" y="225067"/>
                  <a:pt x="4679" y="224708"/>
                </a:cubicBezTo>
                <a:cubicBezTo>
                  <a:pt x="2160" y="224708"/>
                  <a:pt x="0" y="222198"/>
                  <a:pt x="360" y="219688"/>
                </a:cubicBezTo>
                <a:cubicBezTo>
                  <a:pt x="11877" y="110686"/>
                  <a:pt x="103657" y="28575"/>
                  <a:pt x="213792" y="28575"/>
                </a:cubicBezTo>
                <a:close/>
                <a:moveTo>
                  <a:pt x="332513" y="12285"/>
                </a:moveTo>
                <a:cubicBezTo>
                  <a:pt x="336473" y="20234"/>
                  <a:pt x="338633" y="31797"/>
                  <a:pt x="338993" y="43360"/>
                </a:cubicBezTo>
                <a:lnTo>
                  <a:pt x="356272" y="43360"/>
                </a:lnTo>
                <a:cubicBezTo>
                  <a:pt x="354472" y="29268"/>
                  <a:pt x="345473" y="17344"/>
                  <a:pt x="332513" y="12285"/>
                </a:cubicBezTo>
                <a:close/>
                <a:moveTo>
                  <a:pt x="303714" y="12285"/>
                </a:moveTo>
                <a:cubicBezTo>
                  <a:pt x="291114" y="17344"/>
                  <a:pt x="281395" y="29268"/>
                  <a:pt x="279595" y="43360"/>
                </a:cubicBezTo>
                <a:lnTo>
                  <a:pt x="297234" y="43360"/>
                </a:lnTo>
                <a:cubicBezTo>
                  <a:pt x="297594" y="31797"/>
                  <a:pt x="299754" y="20234"/>
                  <a:pt x="303714" y="12285"/>
                </a:cubicBezTo>
                <a:close/>
                <a:moveTo>
                  <a:pt x="318114" y="9394"/>
                </a:moveTo>
                <a:cubicBezTo>
                  <a:pt x="314154" y="9394"/>
                  <a:pt x="307674" y="22041"/>
                  <a:pt x="306594" y="43360"/>
                </a:cubicBezTo>
                <a:lnTo>
                  <a:pt x="329273" y="43360"/>
                </a:lnTo>
                <a:cubicBezTo>
                  <a:pt x="328553" y="22041"/>
                  <a:pt x="321713" y="9394"/>
                  <a:pt x="318114" y="9394"/>
                </a:cubicBezTo>
                <a:close/>
                <a:moveTo>
                  <a:pt x="318114" y="0"/>
                </a:moveTo>
                <a:cubicBezTo>
                  <a:pt x="344753" y="0"/>
                  <a:pt x="366352" y="21680"/>
                  <a:pt x="366352" y="48057"/>
                </a:cubicBezTo>
                <a:cubicBezTo>
                  <a:pt x="366352" y="74796"/>
                  <a:pt x="344753" y="96476"/>
                  <a:pt x="318114" y="96476"/>
                </a:cubicBezTo>
                <a:cubicBezTo>
                  <a:pt x="291474" y="96476"/>
                  <a:pt x="269875" y="74796"/>
                  <a:pt x="269875" y="48057"/>
                </a:cubicBezTo>
                <a:cubicBezTo>
                  <a:pt x="269875" y="21680"/>
                  <a:pt x="291474" y="0"/>
                  <a:pt x="318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15A9B-82A2-D344-B6E4-783D38E119C2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15AB8-9D87-F040-BE15-18F5F2C692A0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5C9AC-ECCB-F949-A38B-7B217D0B4950}"/>
              </a:ext>
            </a:extLst>
          </p:cNvPr>
          <p:cNvSpPr txBox="1"/>
          <p:nvPr/>
        </p:nvSpPr>
        <p:spPr>
          <a:xfrm>
            <a:off x="4596996" y="4074736"/>
            <a:ext cx="4725233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4B826-F5EC-FB46-9E62-7A802F9C2F23}"/>
              </a:ext>
            </a:extLst>
          </p:cNvPr>
          <p:cNvSpPr txBox="1"/>
          <p:nvPr/>
        </p:nvSpPr>
        <p:spPr>
          <a:xfrm>
            <a:off x="4596997" y="4733066"/>
            <a:ext cx="472523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80329-8673-3341-AE24-452F2776971C}"/>
              </a:ext>
            </a:extLst>
          </p:cNvPr>
          <p:cNvSpPr txBox="1"/>
          <p:nvPr/>
        </p:nvSpPr>
        <p:spPr>
          <a:xfrm>
            <a:off x="4596996" y="7414622"/>
            <a:ext cx="4725233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3C956-CF91-A741-8CD4-634C95F48377}"/>
              </a:ext>
            </a:extLst>
          </p:cNvPr>
          <p:cNvSpPr txBox="1"/>
          <p:nvPr/>
        </p:nvSpPr>
        <p:spPr>
          <a:xfrm>
            <a:off x="4596997" y="8072952"/>
            <a:ext cx="472523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749C2-0DB3-D742-A888-B2A9E042EC04}"/>
              </a:ext>
            </a:extLst>
          </p:cNvPr>
          <p:cNvSpPr txBox="1"/>
          <p:nvPr/>
        </p:nvSpPr>
        <p:spPr>
          <a:xfrm>
            <a:off x="4596996" y="10681391"/>
            <a:ext cx="4725233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C7AA4-52BD-BC4C-8C53-1DF424756E66}"/>
              </a:ext>
            </a:extLst>
          </p:cNvPr>
          <p:cNvSpPr txBox="1"/>
          <p:nvPr/>
        </p:nvSpPr>
        <p:spPr>
          <a:xfrm>
            <a:off x="4596997" y="11339721"/>
            <a:ext cx="472523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127792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C589403E-878D-8C42-A9ED-A3E6FD3A0903}"/>
              </a:ext>
            </a:extLst>
          </p:cNvPr>
          <p:cNvGrpSpPr/>
          <p:nvPr/>
        </p:nvGrpSpPr>
        <p:grpSpPr>
          <a:xfrm>
            <a:off x="11551629" y="3386397"/>
            <a:ext cx="11310181" cy="9431563"/>
            <a:chOff x="11551629" y="3386397"/>
            <a:chExt cx="11310181" cy="9431563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78AB761A-1AAE-3B49-96E6-BA3B06D42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6706" y="7907177"/>
              <a:ext cx="2213696" cy="1329317"/>
            </a:xfrm>
            <a:custGeom>
              <a:avLst/>
              <a:gdLst>
                <a:gd name="T0" fmla="*/ 1672 w 1775"/>
                <a:gd name="T1" fmla="*/ 320 h 1065"/>
                <a:gd name="T2" fmla="*/ 1672 w 1775"/>
                <a:gd name="T3" fmla="*/ 320 h 1065"/>
                <a:gd name="T4" fmla="*/ 1321 w 1775"/>
                <a:gd name="T5" fmla="*/ 906 h 1065"/>
                <a:gd name="T6" fmla="*/ 1321 w 1775"/>
                <a:gd name="T7" fmla="*/ 906 h 1065"/>
                <a:gd name="T8" fmla="*/ 55 w 1775"/>
                <a:gd name="T9" fmla="*/ 917 h 1065"/>
                <a:gd name="T10" fmla="*/ 55 w 1775"/>
                <a:gd name="T11" fmla="*/ 917 h 1065"/>
                <a:gd name="T12" fmla="*/ 1024 w 1775"/>
                <a:gd name="T13" fmla="*/ 103 h 1065"/>
                <a:gd name="T14" fmla="*/ 1024 w 1775"/>
                <a:gd name="T15" fmla="*/ 103 h 1065"/>
                <a:gd name="T16" fmla="*/ 1672 w 1775"/>
                <a:gd name="T17" fmla="*/ 32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5" h="1065">
                  <a:moveTo>
                    <a:pt x="1672" y="320"/>
                  </a:moveTo>
                  <a:lnTo>
                    <a:pt x="1672" y="320"/>
                  </a:lnTo>
                  <a:cubicBezTo>
                    <a:pt x="1774" y="596"/>
                    <a:pt x="1596" y="804"/>
                    <a:pt x="1321" y="906"/>
                  </a:cubicBezTo>
                  <a:lnTo>
                    <a:pt x="1321" y="906"/>
                  </a:lnTo>
                  <a:cubicBezTo>
                    <a:pt x="1044" y="1008"/>
                    <a:pt x="109" y="1064"/>
                    <a:pt x="55" y="917"/>
                  </a:cubicBezTo>
                  <a:lnTo>
                    <a:pt x="55" y="917"/>
                  </a:lnTo>
                  <a:cubicBezTo>
                    <a:pt x="0" y="769"/>
                    <a:pt x="748" y="205"/>
                    <a:pt x="1024" y="103"/>
                  </a:cubicBezTo>
                  <a:lnTo>
                    <a:pt x="1024" y="103"/>
                  </a:lnTo>
                  <a:cubicBezTo>
                    <a:pt x="1301" y="0"/>
                    <a:pt x="1571" y="43"/>
                    <a:pt x="1672" y="320"/>
                  </a:cubicBezTo>
                </a:path>
              </a:pathLst>
            </a:custGeom>
            <a:solidFill>
              <a:srgbClr val="5653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2F55845F-B8D8-E64C-A09B-2C254DE20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6289" y="8253235"/>
              <a:ext cx="1532557" cy="736069"/>
            </a:xfrm>
            <a:custGeom>
              <a:avLst/>
              <a:gdLst>
                <a:gd name="T0" fmla="*/ 1219 w 1230"/>
                <a:gd name="T1" fmla="*/ 103 h 592"/>
                <a:gd name="T2" fmla="*/ 1148 w 1230"/>
                <a:gd name="T3" fmla="*/ 130 h 592"/>
                <a:gd name="T4" fmla="*/ 871 w 1230"/>
                <a:gd name="T5" fmla="*/ 1 h 592"/>
                <a:gd name="T6" fmla="*/ 871 w 1230"/>
                <a:gd name="T7" fmla="*/ 1 h 592"/>
                <a:gd name="T8" fmla="*/ 863 w 1230"/>
                <a:gd name="T9" fmla="*/ 4 h 592"/>
                <a:gd name="T10" fmla="*/ 863 w 1230"/>
                <a:gd name="T11" fmla="*/ 4 h 592"/>
                <a:gd name="T12" fmla="*/ 866 w 1230"/>
                <a:gd name="T13" fmla="*/ 12 h 592"/>
                <a:gd name="T14" fmla="*/ 1133 w 1230"/>
                <a:gd name="T15" fmla="*/ 135 h 592"/>
                <a:gd name="T16" fmla="*/ 729 w 1230"/>
                <a:gd name="T17" fmla="*/ 284 h 592"/>
                <a:gd name="T18" fmla="*/ 524 w 1230"/>
                <a:gd name="T19" fmla="*/ 189 h 592"/>
                <a:gd name="T20" fmla="*/ 524 w 1230"/>
                <a:gd name="T21" fmla="*/ 189 h 592"/>
                <a:gd name="T22" fmla="*/ 516 w 1230"/>
                <a:gd name="T23" fmla="*/ 192 h 592"/>
                <a:gd name="T24" fmla="*/ 516 w 1230"/>
                <a:gd name="T25" fmla="*/ 192 h 592"/>
                <a:gd name="T26" fmla="*/ 519 w 1230"/>
                <a:gd name="T27" fmla="*/ 201 h 592"/>
                <a:gd name="T28" fmla="*/ 714 w 1230"/>
                <a:gd name="T29" fmla="*/ 290 h 592"/>
                <a:gd name="T30" fmla="*/ 345 w 1230"/>
                <a:gd name="T31" fmla="*/ 426 h 592"/>
                <a:gd name="T32" fmla="*/ 208 w 1230"/>
                <a:gd name="T33" fmla="*/ 363 h 592"/>
                <a:gd name="T34" fmla="*/ 208 w 1230"/>
                <a:gd name="T35" fmla="*/ 363 h 592"/>
                <a:gd name="T36" fmla="*/ 200 w 1230"/>
                <a:gd name="T37" fmla="*/ 366 h 592"/>
                <a:gd name="T38" fmla="*/ 200 w 1230"/>
                <a:gd name="T39" fmla="*/ 366 h 592"/>
                <a:gd name="T40" fmla="*/ 203 w 1230"/>
                <a:gd name="T41" fmla="*/ 374 h 592"/>
                <a:gd name="T42" fmla="*/ 329 w 1230"/>
                <a:gd name="T43" fmla="*/ 432 h 592"/>
                <a:gd name="T44" fmla="*/ 5 w 1230"/>
                <a:gd name="T45" fmla="*/ 551 h 592"/>
                <a:gd name="T46" fmla="*/ 5 w 1230"/>
                <a:gd name="T47" fmla="*/ 551 h 592"/>
                <a:gd name="T48" fmla="*/ 2 w 1230"/>
                <a:gd name="T49" fmla="*/ 559 h 592"/>
                <a:gd name="T50" fmla="*/ 2 w 1230"/>
                <a:gd name="T51" fmla="*/ 559 h 592"/>
                <a:gd name="T52" fmla="*/ 10 w 1230"/>
                <a:gd name="T53" fmla="*/ 563 h 592"/>
                <a:gd name="T54" fmla="*/ 131 w 1230"/>
                <a:gd name="T55" fmla="*/ 517 h 592"/>
                <a:gd name="T56" fmla="*/ 102 w 1230"/>
                <a:gd name="T57" fmla="*/ 583 h 592"/>
                <a:gd name="T58" fmla="*/ 102 w 1230"/>
                <a:gd name="T59" fmla="*/ 583 h 592"/>
                <a:gd name="T60" fmla="*/ 104 w 1230"/>
                <a:gd name="T61" fmla="*/ 591 h 592"/>
                <a:gd name="T62" fmla="*/ 104 w 1230"/>
                <a:gd name="T63" fmla="*/ 591 h 592"/>
                <a:gd name="T64" fmla="*/ 109 w 1230"/>
                <a:gd name="T65" fmla="*/ 591 h 592"/>
                <a:gd name="T66" fmla="*/ 109 w 1230"/>
                <a:gd name="T67" fmla="*/ 591 h 592"/>
                <a:gd name="T68" fmla="*/ 113 w 1230"/>
                <a:gd name="T69" fmla="*/ 588 h 592"/>
                <a:gd name="T70" fmla="*/ 147 w 1230"/>
                <a:gd name="T71" fmla="*/ 512 h 592"/>
                <a:gd name="T72" fmla="*/ 510 w 1230"/>
                <a:gd name="T73" fmla="*/ 378 h 592"/>
                <a:gd name="T74" fmla="*/ 420 w 1230"/>
                <a:gd name="T75" fmla="*/ 572 h 592"/>
                <a:gd name="T76" fmla="*/ 420 w 1230"/>
                <a:gd name="T77" fmla="*/ 572 h 592"/>
                <a:gd name="T78" fmla="*/ 423 w 1230"/>
                <a:gd name="T79" fmla="*/ 580 h 592"/>
                <a:gd name="T80" fmla="*/ 423 w 1230"/>
                <a:gd name="T81" fmla="*/ 580 h 592"/>
                <a:gd name="T82" fmla="*/ 428 w 1230"/>
                <a:gd name="T83" fmla="*/ 580 h 592"/>
                <a:gd name="T84" fmla="*/ 428 w 1230"/>
                <a:gd name="T85" fmla="*/ 580 h 592"/>
                <a:gd name="T86" fmla="*/ 432 w 1230"/>
                <a:gd name="T87" fmla="*/ 577 h 592"/>
                <a:gd name="T88" fmla="*/ 526 w 1230"/>
                <a:gd name="T89" fmla="*/ 372 h 592"/>
                <a:gd name="T90" fmla="*/ 942 w 1230"/>
                <a:gd name="T91" fmla="*/ 218 h 592"/>
                <a:gd name="T92" fmla="*/ 820 w 1230"/>
                <a:gd name="T93" fmla="*/ 485 h 592"/>
                <a:gd name="T94" fmla="*/ 820 w 1230"/>
                <a:gd name="T95" fmla="*/ 485 h 592"/>
                <a:gd name="T96" fmla="*/ 822 w 1230"/>
                <a:gd name="T97" fmla="*/ 494 h 592"/>
                <a:gd name="T98" fmla="*/ 822 w 1230"/>
                <a:gd name="T99" fmla="*/ 494 h 592"/>
                <a:gd name="T100" fmla="*/ 827 w 1230"/>
                <a:gd name="T101" fmla="*/ 494 h 592"/>
                <a:gd name="T102" fmla="*/ 827 w 1230"/>
                <a:gd name="T103" fmla="*/ 494 h 592"/>
                <a:gd name="T104" fmla="*/ 831 w 1230"/>
                <a:gd name="T105" fmla="*/ 491 h 592"/>
                <a:gd name="T106" fmla="*/ 959 w 1230"/>
                <a:gd name="T107" fmla="*/ 212 h 592"/>
                <a:gd name="T108" fmla="*/ 1224 w 1230"/>
                <a:gd name="T109" fmla="*/ 114 h 592"/>
                <a:gd name="T110" fmla="*/ 1224 w 1230"/>
                <a:gd name="T111" fmla="*/ 114 h 592"/>
                <a:gd name="T112" fmla="*/ 1227 w 1230"/>
                <a:gd name="T113" fmla="*/ 107 h 592"/>
                <a:gd name="T114" fmla="*/ 1227 w 1230"/>
                <a:gd name="T115" fmla="*/ 107 h 592"/>
                <a:gd name="T116" fmla="*/ 1219 w 1230"/>
                <a:gd name="T117" fmla="*/ 103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0" h="592">
                  <a:moveTo>
                    <a:pt x="1219" y="103"/>
                  </a:moveTo>
                  <a:lnTo>
                    <a:pt x="1148" y="130"/>
                  </a:lnTo>
                  <a:lnTo>
                    <a:pt x="871" y="1"/>
                  </a:lnTo>
                  <a:lnTo>
                    <a:pt x="871" y="1"/>
                  </a:lnTo>
                  <a:cubicBezTo>
                    <a:pt x="868" y="0"/>
                    <a:pt x="864" y="1"/>
                    <a:pt x="863" y="4"/>
                  </a:cubicBezTo>
                  <a:lnTo>
                    <a:pt x="863" y="4"/>
                  </a:lnTo>
                  <a:cubicBezTo>
                    <a:pt x="862" y="7"/>
                    <a:pt x="863" y="11"/>
                    <a:pt x="866" y="12"/>
                  </a:cubicBezTo>
                  <a:lnTo>
                    <a:pt x="1133" y="135"/>
                  </a:lnTo>
                  <a:lnTo>
                    <a:pt x="729" y="284"/>
                  </a:lnTo>
                  <a:lnTo>
                    <a:pt x="524" y="189"/>
                  </a:lnTo>
                  <a:lnTo>
                    <a:pt x="524" y="189"/>
                  </a:lnTo>
                  <a:cubicBezTo>
                    <a:pt x="521" y="188"/>
                    <a:pt x="517" y="189"/>
                    <a:pt x="516" y="192"/>
                  </a:cubicBezTo>
                  <a:lnTo>
                    <a:pt x="516" y="192"/>
                  </a:lnTo>
                  <a:cubicBezTo>
                    <a:pt x="515" y="195"/>
                    <a:pt x="516" y="199"/>
                    <a:pt x="519" y="201"/>
                  </a:cubicBezTo>
                  <a:lnTo>
                    <a:pt x="714" y="290"/>
                  </a:lnTo>
                  <a:lnTo>
                    <a:pt x="345" y="426"/>
                  </a:lnTo>
                  <a:lnTo>
                    <a:pt x="208" y="363"/>
                  </a:lnTo>
                  <a:lnTo>
                    <a:pt x="208" y="363"/>
                  </a:lnTo>
                  <a:cubicBezTo>
                    <a:pt x="205" y="361"/>
                    <a:pt x="201" y="363"/>
                    <a:pt x="200" y="366"/>
                  </a:cubicBezTo>
                  <a:lnTo>
                    <a:pt x="200" y="366"/>
                  </a:lnTo>
                  <a:cubicBezTo>
                    <a:pt x="199" y="369"/>
                    <a:pt x="200" y="372"/>
                    <a:pt x="203" y="374"/>
                  </a:cubicBezTo>
                  <a:lnTo>
                    <a:pt x="329" y="432"/>
                  </a:lnTo>
                  <a:lnTo>
                    <a:pt x="5" y="551"/>
                  </a:lnTo>
                  <a:lnTo>
                    <a:pt x="5" y="551"/>
                  </a:lnTo>
                  <a:cubicBezTo>
                    <a:pt x="2" y="552"/>
                    <a:pt x="0" y="556"/>
                    <a:pt x="2" y="559"/>
                  </a:cubicBezTo>
                  <a:lnTo>
                    <a:pt x="2" y="559"/>
                  </a:lnTo>
                  <a:cubicBezTo>
                    <a:pt x="3" y="562"/>
                    <a:pt x="7" y="564"/>
                    <a:pt x="10" y="563"/>
                  </a:cubicBezTo>
                  <a:lnTo>
                    <a:pt x="131" y="517"/>
                  </a:lnTo>
                  <a:lnTo>
                    <a:pt x="102" y="583"/>
                  </a:lnTo>
                  <a:lnTo>
                    <a:pt x="102" y="583"/>
                  </a:lnTo>
                  <a:cubicBezTo>
                    <a:pt x="100" y="586"/>
                    <a:pt x="101" y="590"/>
                    <a:pt x="104" y="591"/>
                  </a:cubicBezTo>
                  <a:lnTo>
                    <a:pt x="104" y="591"/>
                  </a:lnTo>
                  <a:cubicBezTo>
                    <a:pt x="106" y="591"/>
                    <a:pt x="108" y="591"/>
                    <a:pt x="109" y="591"/>
                  </a:cubicBezTo>
                  <a:lnTo>
                    <a:pt x="109" y="591"/>
                  </a:lnTo>
                  <a:cubicBezTo>
                    <a:pt x="110" y="591"/>
                    <a:pt x="112" y="590"/>
                    <a:pt x="113" y="588"/>
                  </a:cubicBezTo>
                  <a:lnTo>
                    <a:pt x="147" y="512"/>
                  </a:lnTo>
                  <a:lnTo>
                    <a:pt x="510" y="378"/>
                  </a:lnTo>
                  <a:lnTo>
                    <a:pt x="420" y="572"/>
                  </a:lnTo>
                  <a:lnTo>
                    <a:pt x="420" y="572"/>
                  </a:lnTo>
                  <a:cubicBezTo>
                    <a:pt x="419" y="576"/>
                    <a:pt x="420" y="579"/>
                    <a:pt x="423" y="580"/>
                  </a:cubicBezTo>
                  <a:lnTo>
                    <a:pt x="423" y="580"/>
                  </a:lnTo>
                  <a:cubicBezTo>
                    <a:pt x="425" y="581"/>
                    <a:pt x="427" y="581"/>
                    <a:pt x="428" y="580"/>
                  </a:cubicBezTo>
                  <a:lnTo>
                    <a:pt x="428" y="580"/>
                  </a:lnTo>
                  <a:cubicBezTo>
                    <a:pt x="429" y="580"/>
                    <a:pt x="430" y="579"/>
                    <a:pt x="432" y="577"/>
                  </a:cubicBezTo>
                  <a:lnTo>
                    <a:pt x="526" y="372"/>
                  </a:lnTo>
                  <a:lnTo>
                    <a:pt x="942" y="218"/>
                  </a:lnTo>
                  <a:lnTo>
                    <a:pt x="820" y="485"/>
                  </a:lnTo>
                  <a:lnTo>
                    <a:pt x="820" y="485"/>
                  </a:lnTo>
                  <a:cubicBezTo>
                    <a:pt x="818" y="488"/>
                    <a:pt x="820" y="492"/>
                    <a:pt x="822" y="494"/>
                  </a:cubicBezTo>
                  <a:lnTo>
                    <a:pt x="822" y="494"/>
                  </a:lnTo>
                  <a:cubicBezTo>
                    <a:pt x="824" y="494"/>
                    <a:pt x="826" y="494"/>
                    <a:pt x="827" y="494"/>
                  </a:cubicBezTo>
                  <a:lnTo>
                    <a:pt x="827" y="494"/>
                  </a:lnTo>
                  <a:cubicBezTo>
                    <a:pt x="829" y="493"/>
                    <a:pt x="830" y="492"/>
                    <a:pt x="831" y="491"/>
                  </a:cubicBezTo>
                  <a:lnTo>
                    <a:pt x="959" y="212"/>
                  </a:lnTo>
                  <a:lnTo>
                    <a:pt x="1224" y="114"/>
                  </a:lnTo>
                  <a:lnTo>
                    <a:pt x="1224" y="114"/>
                  </a:lnTo>
                  <a:cubicBezTo>
                    <a:pt x="1227" y="114"/>
                    <a:pt x="1229" y="110"/>
                    <a:pt x="1227" y="107"/>
                  </a:cubicBezTo>
                  <a:lnTo>
                    <a:pt x="1227" y="107"/>
                  </a:lnTo>
                  <a:cubicBezTo>
                    <a:pt x="1226" y="104"/>
                    <a:pt x="1222" y="102"/>
                    <a:pt x="1219" y="103"/>
                  </a:cubicBezTo>
                </a:path>
              </a:pathLst>
            </a:custGeom>
            <a:solidFill>
              <a:srgbClr val="1D18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7C6BA4F6-E4FC-B544-AD71-FC35E41E3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5559" y="7017304"/>
              <a:ext cx="2213699" cy="1329317"/>
            </a:xfrm>
            <a:custGeom>
              <a:avLst/>
              <a:gdLst>
                <a:gd name="T0" fmla="*/ 102 w 1777"/>
                <a:gd name="T1" fmla="*/ 320 h 1065"/>
                <a:gd name="T2" fmla="*/ 102 w 1777"/>
                <a:gd name="T3" fmla="*/ 320 h 1065"/>
                <a:gd name="T4" fmla="*/ 454 w 1777"/>
                <a:gd name="T5" fmla="*/ 906 h 1065"/>
                <a:gd name="T6" fmla="*/ 454 w 1777"/>
                <a:gd name="T7" fmla="*/ 906 h 1065"/>
                <a:gd name="T8" fmla="*/ 1721 w 1777"/>
                <a:gd name="T9" fmla="*/ 916 h 1065"/>
                <a:gd name="T10" fmla="*/ 1721 w 1777"/>
                <a:gd name="T11" fmla="*/ 916 h 1065"/>
                <a:gd name="T12" fmla="*/ 751 w 1777"/>
                <a:gd name="T13" fmla="*/ 102 h 1065"/>
                <a:gd name="T14" fmla="*/ 751 w 1777"/>
                <a:gd name="T15" fmla="*/ 102 h 1065"/>
                <a:gd name="T16" fmla="*/ 102 w 1777"/>
                <a:gd name="T17" fmla="*/ 32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7" h="1065">
                  <a:moveTo>
                    <a:pt x="102" y="320"/>
                  </a:moveTo>
                  <a:lnTo>
                    <a:pt x="102" y="320"/>
                  </a:lnTo>
                  <a:cubicBezTo>
                    <a:pt x="0" y="596"/>
                    <a:pt x="178" y="804"/>
                    <a:pt x="454" y="906"/>
                  </a:cubicBezTo>
                  <a:lnTo>
                    <a:pt x="454" y="906"/>
                  </a:lnTo>
                  <a:cubicBezTo>
                    <a:pt x="731" y="1007"/>
                    <a:pt x="1667" y="1064"/>
                    <a:pt x="1721" y="916"/>
                  </a:cubicBezTo>
                  <a:lnTo>
                    <a:pt x="1721" y="916"/>
                  </a:lnTo>
                  <a:cubicBezTo>
                    <a:pt x="1776" y="769"/>
                    <a:pt x="1026" y="204"/>
                    <a:pt x="751" y="102"/>
                  </a:cubicBezTo>
                  <a:lnTo>
                    <a:pt x="751" y="102"/>
                  </a:lnTo>
                  <a:cubicBezTo>
                    <a:pt x="474" y="0"/>
                    <a:pt x="204" y="43"/>
                    <a:pt x="102" y="320"/>
                  </a:cubicBezTo>
                </a:path>
              </a:pathLst>
            </a:custGeom>
            <a:solidFill>
              <a:srgbClr val="4441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29F5345-2823-EC4E-8D8E-77DE69344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7115" y="7368858"/>
              <a:ext cx="1532561" cy="736069"/>
            </a:xfrm>
            <a:custGeom>
              <a:avLst/>
              <a:gdLst>
                <a:gd name="T0" fmla="*/ 9 w 1229"/>
                <a:gd name="T1" fmla="*/ 103 h 592"/>
                <a:gd name="T2" fmla="*/ 80 w 1229"/>
                <a:gd name="T3" fmla="*/ 129 h 592"/>
                <a:gd name="T4" fmla="*/ 358 w 1229"/>
                <a:gd name="T5" fmla="*/ 1 h 592"/>
                <a:gd name="T6" fmla="*/ 358 w 1229"/>
                <a:gd name="T7" fmla="*/ 1 h 592"/>
                <a:gd name="T8" fmla="*/ 366 w 1229"/>
                <a:gd name="T9" fmla="*/ 4 h 592"/>
                <a:gd name="T10" fmla="*/ 366 w 1229"/>
                <a:gd name="T11" fmla="*/ 4 h 592"/>
                <a:gd name="T12" fmla="*/ 363 w 1229"/>
                <a:gd name="T13" fmla="*/ 12 h 592"/>
                <a:gd name="T14" fmla="*/ 96 w 1229"/>
                <a:gd name="T15" fmla="*/ 135 h 592"/>
                <a:gd name="T16" fmla="*/ 499 w 1229"/>
                <a:gd name="T17" fmla="*/ 284 h 592"/>
                <a:gd name="T18" fmla="*/ 705 w 1229"/>
                <a:gd name="T19" fmla="*/ 189 h 592"/>
                <a:gd name="T20" fmla="*/ 705 w 1229"/>
                <a:gd name="T21" fmla="*/ 189 h 592"/>
                <a:gd name="T22" fmla="*/ 713 w 1229"/>
                <a:gd name="T23" fmla="*/ 192 h 592"/>
                <a:gd name="T24" fmla="*/ 713 w 1229"/>
                <a:gd name="T25" fmla="*/ 192 h 592"/>
                <a:gd name="T26" fmla="*/ 710 w 1229"/>
                <a:gd name="T27" fmla="*/ 200 h 592"/>
                <a:gd name="T28" fmla="*/ 515 w 1229"/>
                <a:gd name="T29" fmla="*/ 290 h 592"/>
                <a:gd name="T30" fmla="*/ 884 w 1229"/>
                <a:gd name="T31" fmla="*/ 426 h 592"/>
                <a:gd name="T32" fmla="*/ 1021 w 1229"/>
                <a:gd name="T33" fmla="*/ 363 h 592"/>
                <a:gd name="T34" fmla="*/ 1021 w 1229"/>
                <a:gd name="T35" fmla="*/ 363 h 592"/>
                <a:gd name="T36" fmla="*/ 1029 w 1229"/>
                <a:gd name="T37" fmla="*/ 366 h 592"/>
                <a:gd name="T38" fmla="*/ 1029 w 1229"/>
                <a:gd name="T39" fmla="*/ 366 h 592"/>
                <a:gd name="T40" fmla="*/ 1026 w 1229"/>
                <a:gd name="T41" fmla="*/ 374 h 592"/>
                <a:gd name="T42" fmla="*/ 900 w 1229"/>
                <a:gd name="T43" fmla="*/ 432 h 592"/>
                <a:gd name="T44" fmla="*/ 1223 w 1229"/>
                <a:gd name="T45" fmla="*/ 551 h 592"/>
                <a:gd name="T46" fmla="*/ 1223 w 1229"/>
                <a:gd name="T47" fmla="*/ 551 h 592"/>
                <a:gd name="T48" fmla="*/ 1227 w 1229"/>
                <a:gd name="T49" fmla="*/ 559 h 592"/>
                <a:gd name="T50" fmla="*/ 1227 w 1229"/>
                <a:gd name="T51" fmla="*/ 559 h 592"/>
                <a:gd name="T52" fmla="*/ 1219 w 1229"/>
                <a:gd name="T53" fmla="*/ 562 h 592"/>
                <a:gd name="T54" fmla="*/ 1097 w 1229"/>
                <a:gd name="T55" fmla="*/ 517 h 592"/>
                <a:gd name="T56" fmla="*/ 1127 w 1229"/>
                <a:gd name="T57" fmla="*/ 583 h 592"/>
                <a:gd name="T58" fmla="*/ 1127 w 1229"/>
                <a:gd name="T59" fmla="*/ 583 h 592"/>
                <a:gd name="T60" fmla="*/ 1124 w 1229"/>
                <a:gd name="T61" fmla="*/ 591 h 592"/>
                <a:gd name="T62" fmla="*/ 1124 w 1229"/>
                <a:gd name="T63" fmla="*/ 591 h 592"/>
                <a:gd name="T64" fmla="*/ 1120 w 1229"/>
                <a:gd name="T65" fmla="*/ 591 h 592"/>
                <a:gd name="T66" fmla="*/ 1120 w 1229"/>
                <a:gd name="T67" fmla="*/ 591 h 592"/>
                <a:gd name="T68" fmla="*/ 1116 w 1229"/>
                <a:gd name="T69" fmla="*/ 588 h 592"/>
                <a:gd name="T70" fmla="*/ 1081 w 1229"/>
                <a:gd name="T71" fmla="*/ 511 h 592"/>
                <a:gd name="T72" fmla="*/ 719 w 1229"/>
                <a:gd name="T73" fmla="*/ 378 h 592"/>
                <a:gd name="T74" fmla="*/ 808 w 1229"/>
                <a:gd name="T75" fmla="*/ 572 h 592"/>
                <a:gd name="T76" fmla="*/ 808 w 1229"/>
                <a:gd name="T77" fmla="*/ 572 h 592"/>
                <a:gd name="T78" fmla="*/ 806 w 1229"/>
                <a:gd name="T79" fmla="*/ 580 h 592"/>
                <a:gd name="T80" fmla="*/ 806 w 1229"/>
                <a:gd name="T81" fmla="*/ 580 h 592"/>
                <a:gd name="T82" fmla="*/ 801 w 1229"/>
                <a:gd name="T83" fmla="*/ 580 h 592"/>
                <a:gd name="T84" fmla="*/ 801 w 1229"/>
                <a:gd name="T85" fmla="*/ 580 h 592"/>
                <a:gd name="T86" fmla="*/ 797 w 1229"/>
                <a:gd name="T87" fmla="*/ 577 h 592"/>
                <a:gd name="T88" fmla="*/ 703 w 1229"/>
                <a:gd name="T89" fmla="*/ 372 h 592"/>
                <a:gd name="T90" fmla="*/ 287 w 1229"/>
                <a:gd name="T91" fmla="*/ 218 h 592"/>
                <a:gd name="T92" fmla="*/ 409 w 1229"/>
                <a:gd name="T93" fmla="*/ 485 h 592"/>
                <a:gd name="T94" fmla="*/ 409 w 1229"/>
                <a:gd name="T95" fmla="*/ 485 h 592"/>
                <a:gd name="T96" fmla="*/ 406 w 1229"/>
                <a:gd name="T97" fmla="*/ 493 h 592"/>
                <a:gd name="T98" fmla="*/ 406 w 1229"/>
                <a:gd name="T99" fmla="*/ 493 h 592"/>
                <a:gd name="T100" fmla="*/ 402 w 1229"/>
                <a:gd name="T101" fmla="*/ 493 h 592"/>
                <a:gd name="T102" fmla="*/ 402 w 1229"/>
                <a:gd name="T103" fmla="*/ 493 h 592"/>
                <a:gd name="T104" fmla="*/ 398 w 1229"/>
                <a:gd name="T105" fmla="*/ 490 h 592"/>
                <a:gd name="T106" fmla="*/ 270 w 1229"/>
                <a:gd name="T107" fmla="*/ 212 h 592"/>
                <a:gd name="T108" fmla="*/ 5 w 1229"/>
                <a:gd name="T109" fmla="*/ 114 h 592"/>
                <a:gd name="T110" fmla="*/ 5 w 1229"/>
                <a:gd name="T111" fmla="*/ 114 h 592"/>
                <a:gd name="T112" fmla="*/ 1 w 1229"/>
                <a:gd name="T113" fmla="*/ 107 h 592"/>
                <a:gd name="T114" fmla="*/ 1 w 1229"/>
                <a:gd name="T115" fmla="*/ 107 h 592"/>
                <a:gd name="T116" fmla="*/ 9 w 1229"/>
                <a:gd name="T117" fmla="*/ 103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9" h="592">
                  <a:moveTo>
                    <a:pt x="9" y="103"/>
                  </a:moveTo>
                  <a:lnTo>
                    <a:pt x="80" y="129"/>
                  </a:lnTo>
                  <a:lnTo>
                    <a:pt x="358" y="1"/>
                  </a:lnTo>
                  <a:lnTo>
                    <a:pt x="358" y="1"/>
                  </a:lnTo>
                  <a:cubicBezTo>
                    <a:pt x="361" y="0"/>
                    <a:pt x="365" y="1"/>
                    <a:pt x="366" y="4"/>
                  </a:cubicBezTo>
                  <a:lnTo>
                    <a:pt x="366" y="4"/>
                  </a:lnTo>
                  <a:cubicBezTo>
                    <a:pt x="367" y="7"/>
                    <a:pt x="366" y="11"/>
                    <a:pt x="363" y="12"/>
                  </a:cubicBezTo>
                  <a:lnTo>
                    <a:pt x="96" y="135"/>
                  </a:lnTo>
                  <a:lnTo>
                    <a:pt x="499" y="284"/>
                  </a:lnTo>
                  <a:lnTo>
                    <a:pt x="705" y="189"/>
                  </a:lnTo>
                  <a:lnTo>
                    <a:pt x="705" y="189"/>
                  </a:lnTo>
                  <a:cubicBezTo>
                    <a:pt x="708" y="188"/>
                    <a:pt x="711" y="189"/>
                    <a:pt x="713" y="192"/>
                  </a:cubicBezTo>
                  <a:lnTo>
                    <a:pt x="713" y="192"/>
                  </a:lnTo>
                  <a:cubicBezTo>
                    <a:pt x="714" y="195"/>
                    <a:pt x="713" y="199"/>
                    <a:pt x="710" y="200"/>
                  </a:cubicBezTo>
                  <a:lnTo>
                    <a:pt x="515" y="290"/>
                  </a:lnTo>
                  <a:lnTo>
                    <a:pt x="884" y="426"/>
                  </a:lnTo>
                  <a:lnTo>
                    <a:pt x="1021" y="363"/>
                  </a:lnTo>
                  <a:lnTo>
                    <a:pt x="1021" y="363"/>
                  </a:lnTo>
                  <a:cubicBezTo>
                    <a:pt x="1024" y="361"/>
                    <a:pt x="1028" y="363"/>
                    <a:pt x="1029" y="366"/>
                  </a:cubicBezTo>
                  <a:lnTo>
                    <a:pt x="1029" y="366"/>
                  </a:lnTo>
                  <a:cubicBezTo>
                    <a:pt x="1030" y="369"/>
                    <a:pt x="1029" y="372"/>
                    <a:pt x="1026" y="374"/>
                  </a:cubicBezTo>
                  <a:lnTo>
                    <a:pt x="900" y="432"/>
                  </a:lnTo>
                  <a:lnTo>
                    <a:pt x="1223" y="551"/>
                  </a:lnTo>
                  <a:lnTo>
                    <a:pt x="1223" y="551"/>
                  </a:lnTo>
                  <a:cubicBezTo>
                    <a:pt x="1226" y="552"/>
                    <a:pt x="1228" y="556"/>
                    <a:pt x="1227" y="559"/>
                  </a:cubicBezTo>
                  <a:lnTo>
                    <a:pt x="1227" y="559"/>
                  </a:lnTo>
                  <a:cubicBezTo>
                    <a:pt x="1226" y="562"/>
                    <a:pt x="1222" y="564"/>
                    <a:pt x="1219" y="562"/>
                  </a:cubicBezTo>
                  <a:lnTo>
                    <a:pt x="1097" y="517"/>
                  </a:lnTo>
                  <a:lnTo>
                    <a:pt x="1127" y="583"/>
                  </a:lnTo>
                  <a:lnTo>
                    <a:pt x="1127" y="583"/>
                  </a:lnTo>
                  <a:cubicBezTo>
                    <a:pt x="1129" y="586"/>
                    <a:pt x="1127" y="589"/>
                    <a:pt x="1124" y="591"/>
                  </a:cubicBezTo>
                  <a:lnTo>
                    <a:pt x="1124" y="591"/>
                  </a:lnTo>
                  <a:cubicBezTo>
                    <a:pt x="1123" y="591"/>
                    <a:pt x="1121" y="591"/>
                    <a:pt x="1120" y="591"/>
                  </a:cubicBezTo>
                  <a:lnTo>
                    <a:pt x="1120" y="591"/>
                  </a:lnTo>
                  <a:cubicBezTo>
                    <a:pt x="1118" y="590"/>
                    <a:pt x="1117" y="589"/>
                    <a:pt x="1116" y="588"/>
                  </a:cubicBezTo>
                  <a:lnTo>
                    <a:pt x="1081" y="511"/>
                  </a:lnTo>
                  <a:lnTo>
                    <a:pt x="719" y="378"/>
                  </a:lnTo>
                  <a:lnTo>
                    <a:pt x="808" y="572"/>
                  </a:lnTo>
                  <a:lnTo>
                    <a:pt x="808" y="572"/>
                  </a:lnTo>
                  <a:cubicBezTo>
                    <a:pt x="810" y="575"/>
                    <a:pt x="809" y="578"/>
                    <a:pt x="806" y="580"/>
                  </a:cubicBezTo>
                  <a:lnTo>
                    <a:pt x="806" y="580"/>
                  </a:lnTo>
                  <a:cubicBezTo>
                    <a:pt x="804" y="581"/>
                    <a:pt x="802" y="581"/>
                    <a:pt x="801" y="580"/>
                  </a:cubicBezTo>
                  <a:lnTo>
                    <a:pt x="801" y="580"/>
                  </a:lnTo>
                  <a:cubicBezTo>
                    <a:pt x="800" y="580"/>
                    <a:pt x="798" y="578"/>
                    <a:pt x="797" y="577"/>
                  </a:cubicBezTo>
                  <a:lnTo>
                    <a:pt x="703" y="372"/>
                  </a:lnTo>
                  <a:lnTo>
                    <a:pt x="287" y="218"/>
                  </a:lnTo>
                  <a:lnTo>
                    <a:pt x="409" y="485"/>
                  </a:lnTo>
                  <a:lnTo>
                    <a:pt x="409" y="485"/>
                  </a:lnTo>
                  <a:cubicBezTo>
                    <a:pt x="410" y="488"/>
                    <a:pt x="409" y="492"/>
                    <a:pt x="406" y="493"/>
                  </a:cubicBezTo>
                  <a:lnTo>
                    <a:pt x="406" y="493"/>
                  </a:lnTo>
                  <a:cubicBezTo>
                    <a:pt x="404" y="493"/>
                    <a:pt x="403" y="494"/>
                    <a:pt x="402" y="493"/>
                  </a:cubicBezTo>
                  <a:lnTo>
                    <a:pt x="402" y="493"/>
                  </a:lnTo>
                  <a:cubicBezTo>
                    <a:pt x="400" y="493"/>
                    <a:pt x="399" y="492"/>
                    <a:pt x="398" y="490"/>
                  </a:cubicBezTo>
                  <a:lnTo>
                    <a:pt x="270" y="212"/>
                  </a:lnTo>
                  <a:lnTo>
                    <a:pt x="5" y="114"/>
                  </a:lnTo>
                  <a:lnTo>
                    <a:pt x="5" y="114"/>
                  </a:lnTo>
                  <a:cubicBezTo>
                    <a:pt x="2" y="113"/>
                    <a:pt x="0" y="110"/>
                    <a:pt x="1" y="107"/>
                  </a:cubicBezTo>
                  <a:lnTo>
                    <a:pt x="1" y="107"/>
                  </a:lnTo>
                  <a:cubicBezTo>
                    <a:pt x="3" y="103"/>
                    <a:pt x="6" y="102"/>
                    <a:pt x="9" y="103"/>
                  </a:cubicBezTo>
                </a:path>
              </a:pathLst>
            </a:custGeom>
            <a:solidFill>
              <a:srgbClr val="1D18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CCD74BF-A8B9-584C-93B0-484C95813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7551" y="3655556"/>
              <a:ext cx="1466642" cy="1268892"/>
            </a:xfrm>
            <a:custGeom>
              <a:avLst/>
              <a:gdLst>
                <a:gd name="T0" fmla="*/ 130 w 1177"/>
                <a:gd name="T1" fmla="*/ 849 h 1017"/>
                <a:gd name="T2" fmla="*/ 130 w 1177"/>
                <a:gd name="T3" fmla="*/ 849 h 1017"/>
                <a:gd name="T4" fmla="*/ 243 w 1177"/>
                <a:gd name="T5" fmla="*/ 372 h 1017"/>
                <a:gd name="T6" fmla="*/ 243 w 1177"/>
                <a:gd name="T7" fmla="*/ 372 h 1017"/>
                <a:gd name="T8" fmla="*/ 1107 w 1177"/>
                <a:gd name="T9" fmla="*/ 89 h 1017"/>
                <a:gd name="T10" fmla="*/ 1107 w 1177"/>
                <a:gd name="T11" fmla="*/ 89 h 1017"/>
                <a:gd name="T12" fmla="*/ 620 w 1177"/>
                <a:gd name="T13" fmla="*/ 856 h 1017"/>
                <a:gd name="T14" fmla="*/ 620 w 1177"/>
                <a:gd name="T15" fmla="*/ 856 h 1017"/>
                <a:gd name="T16" fmla="*/ 130 w 1177"/>
                <a:gd name="T17" fmla="*/ 84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1017">
                  <a:moveTo>
                    <a:pt x="130" y="849"/>
                  </a:moveTo>
                  <a:lnTo>
                    <a:pt x="130" y="849"/>
                  </a:lnTo>
                  <a:cubicBezTo>
                    <a:pt x="0" y="682"/>
                    <a:pt x="77" y="501"/>
                    <a:pt x="243" y="372"/>
                  </a:cubicBezTo>
                  <a:lnTo>
                    <a:pt x="243" y="372"/>
                  </a:lnTo>
                  <a:cubicBezTo>
                    <a:pt x="410" y="242"/>
                    <a:pt x="1038" y="0"/>
                    <a:pt x="1107" y="89"/>
                  </a:cubicBezTo>
                  <a:lnTo>
                    <a:pt x="1107" y="89"/>
                  </a:lnTo>
                  <a:cubicBezTo>
                    <a:pt x="1176" y="178"/>
                    <a:pt x="787" y="727"/>
                    <a:pt x="620" y="856"/>
                  </a:cubicBezTo>
                  <a:lnTo>
                    <a:pt x="620" y="856"/>
                  </a:lnTo>
                  <a:cubicBezTo>
                    <a:pt x="454" y="986"/>
                    <a:pt x="259" y="1016"/>
                    <a:pt x="130" y="849"/>
                  </a:cubicBezTo>
                </a:path>
              </a:pathLst>
            </a:custGeom>
            <a:solidFill>
              <a:srgbClr val="CED4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8307504-76ED-F941-A035-2046958FE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4177" y="3891757"/>
              <a:ext cx="928323" cy="725082"/>
            </a:xfrm>
            <a:custGeom>
              <a:avLst/>
              <a:gdLst>
                <a:gd name="T0" fmla="*/ 8 w 744"/>
                <a:gd name="T1" fmla="*/ 577 h 580"/>
                <a:gd name="T2" fmla="*/ 51 w 744"/>
                <a:gd name="T3" fmla="*/ 544 h 580"/>
                <a:gd name="T4" fmla="*/ 269 w 744"/>
                <a:gd name="T5" fmla="*/ 571 h 580"/>
                <a:gd name="T6" fmla="*/ 269 w 744"/>
                <a:gd name="T7" fmla="*/ 571 h 580"/>
                <a:gd name="T8" fmla="*/ 274 w 744"/>
                <a:gd name="T9" fmla="*/ 568 h 580"/>
                <a:gd name="T10" fmla="*/ 274 w 744"/>
                <a:gd name="T11" fmla="*/ 568 h 580"/>
                <a:gd name="T12" fmla="*/ 270 w 744"/>
                <a:gd name="T13" fmla="*/ 563 h 580"/>
                <a:gd name="T14" fmla="*/ 61 w 744"/>
                <a:gd name="T15" fmla="*/ 536 h 580"/>
                <a:gd name="T16" fmla="*/ 303 w 744"/>
                <a:gd name="T17" fmla="*/ 347 h 580"/>
                <a:gd name="T18" fmla="*/ 465 w 744"/>
                <a:gd name="T19" fmla="*/ 368 h 580"/>
                <a:gd name="T20" fmla="*/ 465 w 744"/>
                <a:gd name="T21" fmla="*/ 368 h 580"/>
                <a:gd name="T22" fmla="*/ 469 w 744"/>
                <a:gd name="T23" fmla="*/ 364 h 580"/>
                <a:gd name="T24" fmla="*/ 469 w 744"/>
                <a:gd name="T25" fmla="*/ 364 h 580"/>
                <a:gd name="T26" fmla="*/ 465 w 744"/>
                <a:gd name="T27" fmla="*/ 359 h 580"/>
                <a:gd name="T28" fmla="*/ 313 w 744"/>
                <a:gd name="T29" fmla="*/ 340 h 580"/>
                <a:gd name="T30" fmla="*/ 536 w 744"/>
                <a:gd name="T31" fmla="*/ 167 h 580"/>
                <a:gd name="T32" fmla="*/ 643 w 744"/>
                <a:gd name="T33" fmla="*/ 180 h 580"/>
                <a:gd name="T34" fmla="*/ 643 w 744"/>
                <a:gd name="T35" fmla="*/ 180 h 580"/>
                <a:gd name="T36" fmla="*/ 648 w 744"/>
                <a:gd name="T37" fmla="*/ 177 h 580"/>
                <a:gd name="T38" fmla="*/ 648 w 744"/>
                <a:gd name="T39" fmla="*/ 177 h 580"/>
                <a:gd name="T40" fmla="*/ 644 w 744"/>
                <a:gd name="T41" fmla="*/ 172 h 580"/>
                <a:gd name="T42" fmla="*/ 545 w 744"/>
                <a:gd name="T43" fmla="*/ 160 h 580"/>
                <a:gd name="T44" fmla="*/ 741 w 744"/>
                <a:gd name="T45" fmla="*/ 7 h 580"/>
                <a:gd name="T46" fmla="*/ 741 w 744"/>
                <a:gd name="T47" fmla="*/ 7 h 580"/>
                <a:gd name="T48" fmla="*/ 741 w 744"/>
                <a:gd name="T49" fmla="*/ 1 h 580"/>
                <a:gd name="T50" fmla="*/ 741 w 744"/>
                <a:gd name="T51" fmla="*/ 1 h 580"/>
                <a:gd name="T52" fmla="*/ 735 w 744"/>
                <a:gd name="T53" fmla="*/ 1 h 580"/>
                <a:gd name="T54" fmla="*/ 662 w 744"/>
                <a:gd name="T55" fmla="*/ 58 h 580"/>
                <a:gd name="T56" fmla="*/ 668 w 744"/>
                <a:gd name="T57" fmla="*/ 7 h 580"/>
                <a:gd name="T58" fmla="*/ 668 w 744"/>
                <a:gd name="T59" fmla="*/ 7 h 580"/>
                <a:gd name="T60" fmla="*/ 665 w 744"/>
                <a:gd name="T61" fmla="*/ 2 h 580"/>
                <a:gd name="T62" fmla="*/ 665 w 744"/>
                <a:gd name="T63" fmla="*/ 2 h 580"/>
                <a:gd name="T64" fmla="*/ 661 w 744"/>
                <a:gd name="T65" fmla="*/ 2 h 580"/>
                <a:gd name="T66" fmla="*/ 661 w 744"/>
                <a:gd name="T67" fmla="*/ 2 h 580"/>
                <a:gd name="T68" fmla="*/ 660 w 744"/>
                <a:gd name="T69" fmla="*/ 6 h 580"/>
                <a:gd name="T70" fmla="*/ 652 w 744"/>
                <a:gd name="T71" fmla="*/ 65 h 580"/>
                <a:gd name="T72" fmla="*/ 434 w 744"/>
                <a:gd name="T73" fmla="*/ 236 h 580"/>
                <a:gd name="T74" fmla="*/ 453 w 744"/>
                <a:gd name="T75" fmla="*/ 83 h 580"/>
                <a:gd name="T76" fmla="*/ 453 w 744"/>
                <a:gd name="T77" fmla="*/ 83 h 580"/>
                <a:gd name="T78" fmla="*/ 449 w 744"/>
                <a:gd name="T79" fmla="*/ 78 h 580"/>
                <a:gd name="T80" fmla="*/ 449 w 744"/>
                <a:gd name="T81" fmla="*/ 78 h 580"/>
                <a:gd name="T82" fmla="*/ 445 w 744"/>
                <a:gd name="T83" fmla="*/ 80 h 580"/>
                <a:gd name="T84" fmla="*/ 445 w 744"/>
                <a:gd name="T85" fmla="*/ 80 h 580"/>
                <a:gd name="T86" fmla="*/ 444 w 744"/>
                <a:gd name="T87" fmla="*/ 82 h 580"/>
                <a:gd name="T88" fmla="*/ 424 w 744"/>
                <a:gd name="T89" fmla="*/ 243 h 580"/>
                <a:gd name="T90" fmla="*/ 172 w 744"/>
                <a:gd name="T91" fmla="*/ 438 h 580"/>
                <a:gd name="T92" fmla="*/ 198 w 744"/>
                <a:gd name="T93" fmla="*/ 229 h 580"/>
                <a:gd name="T94" fmla="*/ 198 w 744"/>
                <a:gd name="T95" fmla="*/ 229 h 580"/>
                <a:gd name="T96" fmla="*/ 194 w 744"/>
                <a:gd name="T97" fmla="*/ 224 h 580"/>
                <a:gd name="T98" fmla="*/ 194 w 744"/>
                <a:gd name="T99" fmla="*/ 224 h 580"/>
                <a:gd name="T100" fmla="*/ 191 w 744"/>
                <a:gd name="T101" fmla="*/ 226 h 580"/>
                <a:gd name="T102" fmla="*/ 191 w 744"/>
                <a:gd name="T103" fmla="*/ 226 h 580"/>
                <a:gd name="T104" fmla="*/ 190 w 744"/>
                <a:gd name="T105" fmla="*/ 228 h 580"/>
                <a:gd name="T106" fmla="*/ 163 w 744"/>
                <a:gd name="T107" fmla="*/ 446 h 580"/>
                <a:gd name="T108" fmla="*/ 2 w 744"/>
                <a:gd name="T109" fmla="*/ 571 h 580"/>
                <a:gd name="T110" fmla="*/ 2 w 744"/>
                <a:gd name="T111" fmla="*/ 571 h 580"/>
                <a:gd name="T112" fmla="*/ 2 w 744"/>
                <a:gd name="T113" fmla="*/ 577 h 580"/>
                <a:gd name="T114" fmla="*/ 2 w 744"/>
                <a:gd name="T115" fmla="*/ 577 h 580"/>
                <a:gd name="T116" fmla="*/ 8 w 744"/>
                <a:gd name="T117" fmla="*/ 57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4" h="580">
                  <a:moveTo>
                    <a:pt x="8" y="577"/>
                  </a:moveTo>
                  <a:lnTo>
                    <a:pt x="51" y="544"/>
                  </a:lnTo>
                  <a:lnTo>
                    <a:pt x="269" y="571"/>
                  </a:lnTo>
                  <a:lnTo>
                    <a:pt x="269" y="571"/>
                  </a:lnTo>
                  <a:cubicBezTo>
                    <a:pt x="271" y="572"/>
                    <a:pt x="273" y="570"/>
                    <a:pt x="274" y="568"/>
                  </a:cubicBezTo>
                  <a:lnTo>
                    <a:pt x="274" y="568"/>
                  </a:lnTo>
                  <a:cubicBezTo>
                    <a:pt x="274" y="565"/>
                    <a:pt x="271" y="563"/>
                    <a:pt x="270" y="563"/>
                  </a:cubicBezTo>
                  <a:lnTo>
                    <a:pt x="61" y="536"/>
                  </a:lnTo>
                  <a:lnTo>
                    <a:pt x="303" y="347"/>
                  </a:lnTo>
                  <a:lnTo>
                    <a:pt x="465" y="368"/>
                  </a:lnTo>
                  <a:lnTo>
                    <a:pt x="465" y="368"/>
                  </a:lnTo>
                  <a:cubicBezTo>
                    <a:pt x="467" y="368"/>
                    <a:pt x="469" y="366"/>
                    <a:pt x="469" y="364"/>
                  </a:cubicBezTo>
                  <a:lnTo>
                    <a:pt x="469" y="364"/>
                  </a:lnTo>
                  <a:cubicBezTo>
                    <a:pt x="470" y="362"/>
                    <a:pt x="468" y="360"/>
                    <a:pt x="465" y="359"/>
                  </a:cubicBezTo>
                  <a:lnTo>
                    <a:pt x="313" y="340"/>
                  </a:lnTo>
                  <a:lnTo>
                    <a:pt x="536" y="167"/>
                  </a:lnTo>
                  <a:lnTo>
                    <a:pt x="643" y="180"/>
                  </a:lnTo>
                  <a:lnTo>
                    <a:pt x="643" y="180"/>
                  </a:lnTo>
                  <a:cubicBezTo>
                    <a:pt x="646" y="180"/>
                    <a:pt x="648" y="179"/>
                    <a:pt x="648" y="177"/>
                  </a:cubicBezTo>
                  <a:lnTo>
                    <a:pt x="648" y="177"/>
                  </a:lnTo>
                  <a:cubicBezTo>
                    <a:pt x="648" y="174"/>
                    <a:pt x="647" y="172"/>
                    <a:pt x="644" y="172"/>
                  </a:cubicBezTo>
                  <a:lnTo>
                    <a:pt x="545" y="160"/>
                  </a:lnTo>
                  <a:lnTo>
                    <a:pt x="741" y="7"/>
                  </a:lnTo>
                  <a:lnTo>
                    <a:pt x="741" y="7"/>
                  </a:lnTo>
                  <a:cubicBezTo>
                    <a:pt x="742" y="6"/>
                    <a:pt x="743" y="4"/>
                    <a:pt x="741" y="1"/>
                  </a:cubicBezTo>
                  <a:lnTo>
                    <a:pt x="741" y="1"/>
                  </a:lnTo>
                  <a:cubicBezTo>
                    <a:pt x="740" y="0"/>
                    <a:pt x="738" y="0"/>
                    <a:pt x="735" y="1"/>
                  </a:cubicBezTo>
                  <a:lnTo>
                    <a:pt x="662" y="58"/>
                  </a:lnTo>
                  <a:lnTo>
                    <a:pt x="668" y="7"/>
                  </a:lnTo>
                  <a:lnTo>
                    <a:pt x="668" y="7"/>
                  </a:lnTo>
                  <a:cubicBezTo>
                    <a:pt x="668" y="4"/>
                    <a:pt x="667" y="2"/>
                    <a:pt x="665" y="2"/>
                  </a:cubicBezTo>
                  <a:lnTo>
                    <a:pt x="665" y="2"/>
                  </a:lnTo>
                  <a:cubicBezTo>
                    <a:pt x="664" y="2"/>
                    <a:pt x="662" y="2"/>
                    <a:pt x="661" y="2"/>
                  </a:cubicBezTo>
                  <a:lnTo>
                    <a:pt x="661" y="2"/>
                  </a:lnTo>
                  <a:cubicBezTo>
                    <a:pt x="660" y="4"/>
                    <a:pt x="660" y="4"/>
                    <a:pt x="660" y="6"/>
                  </a:cubicBezTo>
                  <a:lnTo>
                    <a:pt x="652" y="65"/>
                  </a:lnTo>
                  <a:lnTo>
                    <a:pt x="434" y="236"/>
                  </a:lnTo>
                  <a:lnTo>
                    <a:pt x="453" y="83"/>
                  </a:lnTo>
                  <a:lnTo>
                    <a:pt x="453" y="83"/>
                  </a:lnTo>
                  <a:cubicBezTo>
                    <a:pt x="453" y="81"/>
                    <a:pt x="451" y="79"/>
                    <a:pt x="449" y="78"/>
                  </a:cubicBezTo>
                  <a:lnTo>
                    <a:pt x="449" y="78"/>
                  </a:lnTo>
                  <a:cubicBezTo>
                    <a:pt x="448" y="78"/>
                    <a:pt x="447" y="78"/>
                    <a:pt x="445" y="80"/>
                  </a:cubicBezTo>
                  <a:lnTo>
                    <a:pt x="445" y="80"/>
                  </a:lnTo>
                  <a:cubicBezTo>
                    <a:pt x="445" y="80"/>
                    <a:pt x="444" y="81"/>
                    <a:pt x="444" y="82"/>
                  </a:cubicBezTo>
                  <a:lnTo>
                    <a:pt x="424" y="243"/>
                  </a:lnTo>
                  <a:lnTo>
                    <a:pt x="172" y="438"/>
                  </a:lnTo>
                  <a:lnTo>
                    <a:pt x="198" y="229"/>
                  </a:lnTo>
                  <a:lnTo>
                    <a:pt x="198" y="229"/>
                  </a:lnTo>
                  <a:cubicBezTo>
                    <a:pt x="199" y="227"/>
                    <a:pt x="197" y="225"/>
                    <a:pt x="194" y="224"/>
                  </a:cubicBezTo>
                  <a:lnTo>
                    <a:pt x="194" y="224"/>
                  </a:lnTo>
                  <a:cubicBezTo>
                    <a:pt x="193" y="224"/>
                    <a:pt x="192" y="225"/>
                    <a:pt x="191" y="226"/>
                  </a:cubicBezTo>
                  <a:lnTo>
                    <a:pt x="191" y="226"/>
                  </a:lnTo>
                  <a:cubicBezTo>
                    <a:pt x="191" y="226"/>
                    <a:pt x="190" y="227"/>
                    <a:pt x="190" y="228"/>
                  </a:cubicBezTo>
                  <a:lnTo>
                    <a:pt x="163" y="446"/>
                  </a:lnTo>
                  <a:lnTo>
                    <a:pt x="2" y="571"/>
                  </a:lnTo>
                  <a:lnTo>
                    <a:pt x="2" y="571"/>
                  </a:lnTo>
                  <a:cubicBezTo>
                    <a:pt x="1" y="572"/>
                    <a:pt x="0" y="575"/>
                    <a:pt x="2" y="577"/>
                  </a:cubicBezTo>
                  <a:lnTo>
                    <a:pt x="2" y="577"/>
                  </a:lnTo>
                  <a:cubicBezTo>
                    <a:pt x="3" y="579"/>
                    <a:pt x="6" y="579"/>
                    <a:pt x="8" y="577"/>
                  </a:cubicBezTo>
                </a:path>
              </a:pathLst>
            </a:custGeom>
            <a:solidFill>
              <a:srgbClr val="BCBF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8244B2C-046B-8947-8848-0AA649CC2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9501" y="5753901"/>
              <a:ext cx="2664130" cy="1889608"/>
            </a:xfrm>
            <a:custGeom>
              <a:avLst/>
              <a:gdLst>
                <a:gd name="T0" fmla="*/ 1076 w 2139"/>
                <a:gd name="T1" fmla="*/ 1152 h 1518"/>
                <a:gd name="T2" fmla="*/ 1076 w 2139"/>
                <a:gd name="T3" fmla="*/ 1152 h 1518"/>
                <a:gd name="T4" fmla="*/ 1240 w 2139"/>
                <a:gd name="T5" fmla="*/ 1066 h 1518"/>
                <a:gd name="T6" fmla="*/ 1240 w 2139"/>
                <a:gd name="T7" fmla="*/ 1066 h 1518"/>
                <a:gd name="T8" fmla="*/ 1432 w 2139"/>
                <a:gd name="T9" fmla="*/ 1045 h 1518"/>
                <a:gd name="T10" fmla="*/ 1432 w 2139"/>
                <a:gd name="T11" fmla="*/ 1045 h 1518"/>
                <a:gd name="T12" fmla="*/ 1652 w 2139"/>
                <a:gd name="T13" fmla="*/ 786 h 1518"/>
                <a:gd name="T14" fmla="*/ 1652 w 2139"/>
                <a:gd name="T15" fmla="*/ 786 h 1518"/>
                <a:gd name="T16" fmla="*/ 1801 w 2139"/>
                <a:gd name="T17" fmla="*/ 685 h 1518"/>
                <a:gd name="T18" fmla="*/ 1801 w 2139"/>
                <a:gd name="T19" fmla="*/ 685 h 1518"/>
                <a:gd name="T20" fmla="*/ 1911 w 2139"/>
                <a:gd name="T21" fmla="*/ 664 h 1518"/>
                <a:gd name="T22" fmla="*/ 1911 w 2139"/>
                <a:gd name="T23" fmla="*/ 664 h 1518"/>
                <a:gd name="T24" fmla="*/ 2071 w 2139"/>
                <a:gd name="T25" fmla="*/ 249 h 1518"/>
                <a:gd name="T26" fmla="*/ 2071 w 2139"/>
                <a:gd name="T27" fmla="*/ 249 h 1518"/>
                <a:gd name="T28" fmla="*/ 1668 w 2139"/>
                <a:gd name="T29" fmla="*/ 63 h 1518"/>
                <a:gd name="T30" fmla="*/ 1668 w 2139"/>
                <a:gd name="T31" fmla="*/ 63 h 1518"/>
                <a:gd name="T32" fmla="*/ 1574 w 2139"/>
                <a:gd name="T33" fmla="*/ 125 h 1518"/>
                <a:gd name="T34" fmla="*/ 1574 w 2139"/>
                <a:gd name="T35" fmla="*/ 125 h 1518"/>
                <a:gd name="T36" fmla="*/ 1397 w 2139"/>
                <a:gd name="T37" fmla="*/ 156 h 1518"/>
                <a:gd name="T38" fmla="*/ 1397 w 2139"/>
                <a:gd name="T39" fmla="*/ 156 h 1518"/>
                <a:gd name="T40" fmla="*/ 1057 w 2139"/>
                <a:gd name="T41" fmla="*/ 122 h 1518"/>
                <a:gd name="T42" fmla="*/ 1057 w 2139"/>
                <a:gd name="T43" fmla="*/ 122 h 1518"/>
                <a:gd name="T44" fmla="*/ 905 w 2139"/>
                <a:gd name="T45" fmla="*/ 240 h 1518"/>
                <a:gd name="T46" fmla="*/ 905 w 2139"/>
                <a:gd name="T47" fmla="*/ 240 h 1518"/>
                <a:gd name="T48" fmla="*/ 727 w 2139"/>
                <a:gd name="T49" fmla="*/ 292 h 1518"/>
                <a:gd name="T50" fmla="*/ 727 w 2139"/>
                <a:gd name="T51" fmla="*/ 292 h 1518"/>
                <a:gd name="T52" fmla="*/ 366 w 2139"/>
                <a:gd name="T53" fmla="*/ 279 h 1518"/>
                <a:gd name="T54" fmla="*/ 366 w 2139"/>
                <a:gd name="T55" fmla="*/ 279 h 1518"/>
                <a:gd name="T56" fmla="*/ 126 w 2139"/>
                <a:gd name="T57" fmla="*/ 1035 h 1518"/>
                <a:gd name="T58" fmla="*/ 126 w 2139"/>
                <a:gd name="T59" fmla="*/ 1035 h 1518"/>
                <a:gd name="T60" fmla="*/ 825 w 2139"/>
                <a:gd name="T61" fmla="*/ 1413 h 1518"/>
                <a:gd name="T62" fmla="*/ 825 w 2139"/>
                <a:gd name="T63" fmla="*/ 1413 h 1518"/>
                <a:gd name="T64" fmla="*/ 1076 w 2139"/>
                <a:gd name="T65" fmla="*/ 1152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9" h="1518">
                  <a:moveTo>
                    <a:pt x="1076" y="1152"/>
                  </a:moveTo>
                  <a:lnTo>
                    <a:pt x="1076" y="1152"/>
                  </a:lnTo>
                  <a:cubicBezTo>
                    <a:pt x="1099" y="1092"/>
                    <a:pt x="1173" y="1055"/>
                    <a:pt x="1240" y="1066"/>
                  </a:cubicBezTo>
                  <a:lnTo>
                    <a:pt x="1240" y="1066"/>
                  </a:lnTo>
                  <a:cubicBezTo>
                    <a:pt x="1304" y="1076"/>
                    <a:pt x="1370" y="1070"/>
                    <a:pt x="1432" y="1045"/>
                  </a:cubicBezTo>
                  <a:lnTo>
                    <a:pt x="1432" y="1045"/>
                  </a:lnTo>
                  <a:cubicBezTo>
                    <a:pt x="1542" y="1001"/>
                    <a:pt x="1618" y="904"/>
                    <a:pt x="1652" y="786"/>
                  </a:cubicBezTo>
                  <a:lnTo>
                    <a:pt x="1652" y="786"/>
                  </a:lnTo>
                  <a:cubicBezTo>
                    <a:pt x="1668" y="727"/>
                    <a:pt x="1733" y="685"/>
                    <a:pt x="1801" y="685"/>
                  </a:cubicBezTo>
                  <a:lnTo>
                    <a:pt x="1801" y="685"/>
                  </a:lnTo>
                  <a:cubicBezTo>
                    <a:pt x="1837" y="685"/>
                    <a:pt x="1875" y="679"/>
                    <a:pt x="1911" y="664"/>
                  </a:cubicBezTo>
                  <a:lnTo>
                    <a:pt x="1911" y="664"/>
                  </a:lnTo>
                  <a:cubicBezTo>
                    <a:pt x="2066" y="601"/>
                    <a:pt x="2138" y="416"/>
                    <a:pt x="2071" y="249"/>
                  </a:cubicBezTo>
                  <a:lnTo>
                    <a:pt x="2071" y="249"/>
                  </a:lnTo>
                  <a:cubicBezTo>
                    <a:pt x="2004" y="83"/>
                    <a:pt x="1823" y="0"/>
                    <a:pt x="1668" y="63"/>
                  </a:cubicBezTo>
                  <a:lnTo>
                    <a:pt x="1668" y="63"/>
                  </a:lnTo>
                  <a:cubicBezTo>
                    <a:pt x="1631" y="77"/>
                    <a:pt x="1600" y="99"/>
                    <a:pt x="1574" y="125"/>
                  </a:cubicBezTo>
                  <a:lnTo>
                    <a:pt x="1574" y="125"/>
                  </a:lnTo>
                  <a:cubicBezTo>
                    <a:pt x="1525" y="172"/>
                    <a:pt x="1450" y="186"/>
                    <a:pt x="1397" y="156"/>
                  </a:cubicBezTo>
                  <a:lnTo>
                    <a:pt x="1397" y="156"/>
                  </a:lnTo>
                  <a:cubicBezTo>
                    <a:pt x="1291" y="93"/>
                    <a:pt x="1168" y="77"/>
                    <a:pt x="1057" y="122"/>
                  </a:cubicBezTo>
                  <a:lnTo>
                    <a:pt x="1057" y="122"/>
                  </a:lnTo>
                  <a:cubicBezTo>
                    <a:pt x="995" y="146"/>
                    <a:pt x="945" y="187"/>
                    <a:pt x="905" y="240"/>
                  </a:cubicBezTo>
                  <a:lnTo>
                    <a:pt x="905" y="240"/>
                  </a:lnTo>
                  <a:cubicBezTo>
                    <a:pt x="865" y="295"/>
                    <a:pt x="785" y="318"/>
                    <a:pt x="727" y="292"/>
                  </a:cubicBezTo>
                  <a:lnTo>
                    <a:pt x="727" y="292"/>
                  </a:lnTo>
                  <a:cubicBezTo>
                    <a:pt x="611" y="240"/>
                    <a:pt x="483" y="232"/>
                    <a:pt x="366" y="279"/>
                  </a:cubicBezTo>
                  <a:lnTo>
                    <a:pt x="366" y="279"/>
                  </a:lnTo>
                  <a:cubicBezTo>
                    <a:pt x="107" y="384"/>
                    <a:pt x="0" y="723"/>
                    <a:pt x="126" y="1035"/>
                  </a:cubicBezTo>
                  <a:lnTo>
                    <a:pt x="126" y="1035"/>
                  </a:lnTo>
                  <a:cubicBezTo>
                    <a:pt x="253" y="1349"/>
                    <a:pt x="566" y="1517"/>
                    <a:pt x="825" y="1413"/>
                  </a:cubicBezTo>
                  <a:lnTo>
                    <a:pt x="825" y="1413"/>
                  </a:lnTo>
                  <a:cubicBezTo>
                    <a:pt x="941" y="1366"/>
                    <a:pt x="1028" y="1271"/>
                    <a:pt x="1076" y="1152"/>
                  </a:cubicBezTo>
                </a:path>
              </a:pathLst>
            </a:custGeom>
            <a:solidFill>
              <a:srgbClr val="7F7C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351DFFC-762C-7A47-AF9D-8295F3EB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512" y="6045032"/>
              <a:ext cx="1988482" cy="1043678"/>
            </a:xfrm>
            <a:custGeom>
              <a:avLst/>
              <a:gdLst>
                <a:gd name="T0" fmla="*/ 736 w 1598"/>
                <a:gd name="T1" fmla="*/ 829 h 836"/>
                <a:gd name="T2" fmla="*/ 736 w 1598"/>
                <a:gd name="T3" fmla="*/ 829 h 836"/>
                <a:gd name="T4" fmla="*/ 732 w 1598"/>
                <a:gd name="T5" fmla="*/ 820 h 836"/>
                <a:gd name="T6" fmla="*/ 253 w 1598"/>
                <a:gd name="T7" fmla="*/ 617 h 836"/>
                <a:gd name="T8" fmla="*/ 820 w 1598"/>
                <a:gd name="T9" fmla="*/ 389 h 836"/>
                <a:gd name="T10" fmla="*/ 1165 w 1598"/>
                <a:gd name="T11" fmla="*/ 536 h 836"/>
                <a:gd name="T12" fmla="*/ 1165 w 1598"/>
                <a:gd name="T13" fmla="*/ 536 h 836"/>
                <a:gd name="T14" fmla="*/ 1175 w 1598"/>
                <a:gd name="T15" fmla="*/ 531 h 836"/>
                <a:gd name="T16" fmla="*/ 1175 w 1598"/>
                <a:gd name="T17" fmla="*/ 531 h 836"/>
                <a:gd name="T18" fmla="*/ 1171 w 1598"/>
                <a:gd name="T19" fmla="*/ 522 h 836"/>
                <a:gd name="T20" fmla="*/ 839 w 1598"/>
                <a:gd name="T21" fmla="*/ 381 h 836"/>
                <a:gd name="T22" fmla="*/ 1396 w 1598"/>
                <a:gd name="T23" fmla="*/ 155 h 836"/>
                <a:gd name="T24" fmla="*/ 1585 w 1598"/>
                <a:gd name="T25" fmla="*/ 236 h 836"/>
                <a:gd name="T26" fmla="*/ 1585 w 1598"/>
                <a:gd name="T27" fmla="*/ 236 h 836"/>
                <a:gd name="T28" fmla="*/ 1595 w 1598"/>
                <a:gd name="T29" fmla="*/ 232 h 836"/>
                <a:gd name="T30" fmla="*/ 1595 w 1598"/>
                <a:gd name="T31" fmla="*/ 232 h 836"/>
                <a:gd name="T32" fmla="*/ 1592 w 1598"/>
                <a:gd name="T33" fmla="*/ 223 h 836"/>
                <a:gd name="T34" fmla="*/ 1416 w 1598"/>
                <a:gd name="T35" fmla="*/ 148 h 836"/>
                <a:gd name="T36" fmla="*/ 1536 w 1598"/>
                <a:gd name="T37" fmla="*/ 99 h 836"/>
                <a:gd name="T38" fmla="*/ 1536 w 1598"/>
                <a:gd name="T39" fmla="*/ 99 h 836"/>
                <a:gd name="T40" fmla="*/ 1540 w 1598"/>
                <a:gd name="T41" fmla="*/ 90 h 836"/>
                <a:gd name="T42" fmla="*/ 1540 w 1598"/>
                <a:gd name="T43" fmla="*/ 90 h 836"/>
                <a:gd name="T44" fmla="*/ 1530 w 1598"/>
                <a:gd name="T45" fmla="*/ 86 h 836"/>
                <a:gd name="T46" fmla="*/ 1280 w 1598"/>
                <a:gd name="T47" fmla="*/ 187 h 836"/>
                <a:gd name="T48" fmla="*/ 1355 w 1598"/>
                <a:gd name="T49" fmla="*/ 11 h 836"/>
                <a:gd name="T50" fmla="*/ 1355 w 1598"/>
                <a:gd name="T51" fmla="*/ 11 h 836"/>
                <a:gd name="T52" fmla="*/ 1351 w 1598"/>
                <a:gd name="T53" fmla="*/ 1 h 836"/>
                <a:gd name="T54" fmla="*/ 1351 w 1598"/>
                <a:gd name="T55" fmla="*/ 1 h 836"/>
                <a:gd name="T56" fmla="*/ 1341 w 1598"/>
                <a:gd name="T57" fmla="*/ 5 h 836"/>
                <a:gd name="T58" fmla="*/ 1261 w 1598"/>
                <a:gd name="T59" fmla="*/ 194 h 836"/>
                <a:gd name="T60" fmla="*/ 704 w 1598"/>
                <a:gd name="T61" fmla="*/ 420 h 836"/>
                <a:gd name="T62" fmla="*/ 844 w 1598"/>
                <a:gd name="T63" fmla="*/ 88 h 836"/>
                <a:gd name="T64" fmla="*/ 844 w 1598"/>
                <a:gd name="T65" fmla="*/ 88 h 836"/>
                <a:gd name="T66" fmla="*/ 841 w 1598"/>
                <a:gd name="T67" fmla="*/ 78 h 836"/>
                <a:gd name="T68" fmla="*/ 841 w 1598"/>
                <a:gd name="T69" fmla="*/ 78 h 836"/>
                <a:gd name="T70" fmla="*/ 831 w 1598"/>
                <a:gd name="T71" fmla="*/ 82 h 836"/>
                <a:gd name="T72" fmla="*/ 685 w 1598"/>
                <a:gd name="T73" fmla="*/ 428 h 836"/>
                <a:gd name="T74" fmla="*/ 118 w 1598"/>
                <a:gd name="T75" fmla="*/ 656 h 836"/>
                <a:gd name="T76" fmla="*/ 321 w 1598"/>
                <a:gd name="T77" fmla="*/ 178 h 836"/>
                <a:gd name="T78" fmla="*/ 321 w 1598"/>
                <a:gd name="T79" fmla="*/ 178 h 836"/>
                <a:gd name="T80" fmla="*/ 318 w 1598"/>
                <a:gd name="T81" fmla="*/ 168 h 836"/>
                <a:gd name="T82" fmla="*/ 318 w 1598"/>
                <a:gd name="T83" fmla="*/ 168 h 836"/>
                <a:gd name="T84" fmla="*/ 308 w 1598"/>
                <a:gd name="T85" fmla="*/ 172 h 836"/>
                <a:gd name="T86" fmla="*/ 99 w 1598"/>
                <a:gd name="T87" fmla="*/ 664 h 836"/>
                <a:gd name="T88" fmla="*/ 6 w 1598"/>
                <a:gd name="T89" fmla="*/ 702 h 836"/>
                <a:gd name="T90" fmla="*/ 6 w 1598"/>
                <a:gd name="T91" fmla="*/ 702 h 836"/>
                <a:gd name="T92" fmla="*/ 2 w 1598"/>
                <a:gd name="T93" fmla="*/ 711 h 836"/>
                <a:gd name="T94" fmla="*/ 2 w 1598"/>
                <a:gd name="T95" fmla="*/ 711 h 836"/>
                <a:gd name="T96" fmla="*/ 11 w 1598"/>
                <a:gd name="T97" fmla="*/ 715 h 836"/>
                <a:gd name="T98" fmla="*/ 234 w 1598"/>
                <a:gd name="T99" fmla="*/ 626 h 836"/>
                <a:gd name="T100" fmla="*/ 727 w 1598"/>
                <a:gd name="T101" fmla="*/ 833 h 836"/>
                <a:gd name="T102" fmla="*/ 727 w 1598"/>
                <a:gd name="T103" fmla="*/ 833 h 836"/>
                <a:gd name="T104" fmla="*/ 736 w 1598"/>
                <a:gd name="T105" fmla="*/ 82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98" h="836">
                  <a:moveTo>
                    <a:pt x="736" y="829"/>
                  </a:moveTo>
                  <a:lnTo>
                    <a:pt x="736" y="829"/>
                  </a:lnTo>
                  <a:cubicBezTo>
                    <a:pt x="738" y="826"/>
                    <a:pt x="736" y="821"/>
                    <a:pt x="732" y="820"/>
                  </a:cubicBezTo>
                  <a:lnTo>
                    <a:pt x="253" y="617"/>
                  </a:lnTo>
                  <a:lnTo>
                    <a:pt x="820" y="389"/>
                  </a:lnTo>
                  <a:lnTo>
                    <a:pt x="1165" y="536"/>
                  </a:lnTo>
                  <a:lnTo>
                    <a:pt x="1165" y="536"/>
                  </a:lnTo>
                  <a:cubicBezTo>
                    <a:pt x="1169" y="537"/>
                    <a:pt x="1173" y="535"/>
                    <a:pt x="1175" y="531"/>
                  </a:cubicBezTo>
                  <a:lnTo>
                    <a:pt x="1175" y="531"/>
                  </a:lnTo>
                  <a:cubicBezTo>
                    <a:pt x="1176" y="528"/>
                    <a:pt x="1175" y="523"/>
                    <a:pt x="1171" y="522"/>
                  </a:cubicBezTo>
                  <a:lnTo>
                    <a:pt x="839" y="381"/>
                  </a:lnTo>
                  <a:lnTo>
                    <a:pt x="1396" y="155"/>
                  </a:lnTo>
                  <a:lnTo>
                    <a:pt x="1585" y="236"/>
                  </a:lnTo>
                  <a:lnTo>
                    <a:pt x="1585" y="236"/>
                  </a:lnTo>
                  <a:cubicBezTo>
                    <a:pt x="1589" y="237"/>
                    <a:pt x="1593" y="236"/>
                    <a:pt x="1595" y="232"/>
                  </a:cubicBezTo>
                  <a:lnTo>
                    <a:pt x="1595" y="232"/>
                  </a:lnTo>
                  <a:cubicBezTo>
                    <a:pt x="1597" y="228"/>
                    <a:pt x="1595" y="224"/>
                    <a:pt x="1592" y="223"/>
                  </a:cubicBezTo>
                  <a:lnTo>
                    <a:pt x="1416" y="148"/>
                  </a:lnTo>
                  <a:lnTo>
                    <a:pt x="1536" y="99"/>
                  </a:lnTo>
                  <a:lnTo>
                    <a:pt x="1536" y="99"/>
                  </a:lnTo>
                  <a:cubicBezTo>
                    <a:pt x="1540" y="98"/>
                    <a:pt x="1542" y="93"/>
                    <a:pt x="1540" y="90"/>
                  </a:cubicBezTo>
                  <a:lnTo>
                    <a:pt x="1540" y="90"/>
                  </a:lnTo>
                  <a:cubicBezTo>
                    <a:pt x="1538" y="86"/>
                    <a:pt x="1534" y="84"/>
                    <a:pt x="1530" y="86"/>
                  </a:cubicBezTo>
                  <a:lnTo>
                    <a:pt x="1280" y="187"/>
                  </a:lnTo>
                  <a:lnTo>
                    <a:pt x="1355" y="11"/>
                  </a:lnTo>
                  <a:lnTo>
                    <a:pt x="1355" y="11"/>
                  </a:lnTo>
                  <a:cubicBezTo>
                    <a:pt x="1357" y="7"/>
                    <a:pt x="1355" y="3"/>
                    <a:pt x="1351" y="1"/>
                  </a:cubicBezTo>
                  <a:lnTo>
                    <a:pt x="1351" y="1"/>
                  </a:lnTo>
                  <a:cubicBezTo>
                    <a:pt x="1348" y="0"/>
                    <a:pt x="1343" y="1"/>
                    <a:pt x="1341" y="5"/>
                  </a:cubicBezTo>
                  <a:lnTo>
                    <a:pt x="1261" y="194"/>
                  </a:lnTo>
                  <a:lnTo>
                    <a:pt x="704" y="420"/>
                  </a:lnTo>
                  <a:lnTo>
                    <a:pt x="844" y="88"/>
                  </a:lnTo>
                  <a:lnTo>
                    <a:pt x="844" y="88"/>
                  </a:lnTo>
                  <a:cubicBezTo>
                    <a:pt x="846" y="84"/>
                    <a:pt x="844" y="80"/>
                    <a:pt x="841" y="78"/>
                  </a:cubicBezTo>
                  <a:lnTo>
                    <a:pt x="841" y="78"/>
                  </a:lnTo>
                  <a:cubicBezTo>
                    <a:pt x="837" y="77"/>
                    <a:pt x="832" y="78"/>
                    <a:pt x="831" y="82"/>
                  </a:cubicBezTo>
                  <a:lnTo>
                    <a:pt x="685" y="428"/>
                  </a:lnTo>
                  <a:lnTo>
                    <a:pt x="118" y="656"/>
                  </a:lnTo>
                  <a:lnTo>
                    <a:pt x="321" y="178"/>
                  </a:lnTo>
                  <a:lnTo>
                    <a:pt x="321" y="178"/>
                  </a:lnTo>
                  <a:cubicBezTo>
                    <a:pt x="323" y="174"/>
                    <a:pt x="321" y="170"/>
                    <a:pt x="318" y="168"/>
                  </a:cubicBezTo>
                  <a:lnTo>
                    <a:pt x="318" y="168"/>
                  </a:lnTo>
                  <a:cubicBezTo>
                    <a:pt x="314" y="167"/>
                    <a:pt x="310" y="169"/>
                    <a:pt x="308" y="172"/>
                  </a:cubicBezTo>
                  <a:lnTo>
                    <a:pt x="99" y="664"/>
                  </a:lnTo>
                  <a:lnTo>
                    <a:pt x="6" y="702"/>
                  </a:lnTo>
                  <a:lnTo>
                    <a:pt x="6" y="702"/>
                  </a:lnTo>
                  <a:cubicBezTo>
                    <a:pt x="2" y="703"/>
                    <a:pt x="0" y="707"/>
                    <a:pt x="2" y="711"/>
                  </a:cubicBezTo>
                  <a:lnTo>
                    <a:pt x="2" y="711"/>
                  </a:lnTo>
                  <a:cubicBezTo>
                    <a:pt x="3" y="714"/>
                    <a:pt x="7" y="716"/>
                    <a:pt x="11" y="715"/>
                  </a:cubicBezTo>
                  <a:lnTo>
                    <a:pt x="234" y="626"/>
                  </a:lnTo>
                  <a:lnTo>
                    <a:pt x="727" y="833"/>
                  </a:lnTo>
                  <a:lnTo>
                    <a:pt x="727" y="833"/>
                  </a:lnTo>
                  <a:cubicBezTo>
                    <a:pt x="730" y="835"/>
                    <a:pt x="735" y="833"/>
                    <a:pt x="736" y="829"/>
                  </a:cubicBezTo>
                </a:path>
              </a:pathLst>
            </a:custGeom>
            <a:solidFill>
              <a:srgbClr val="4441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48DD831-2786-C44D-9570-1313B1212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1629" y="7022793"/>
              <a:ext cx="2691592" cy="1647914"/>
            </a:xfrm>
            <a:custGeom>
              <a:avLst/>
              <a:gdLst>
                <a:gd name="T0" fmla="*/ 1370 w 2159"/>
                <a:gd name="T1" fmla="*/ 140 h 1324"/>
                <a:gd name="T2" fmla="*/ 1370 w 2159"/>
                <a:gd name="T3" fmla="*/ 140 h 1324"/>
                <a:gd name="T4" fmla="*/ 1185 w 2159"/>
                <a:gd name="T5" fmla="*/ 118 h 1324"/>
                <a:gd name="T6" fmla="*/ 1185 w 2159"/>
                <a:gd name="T7" fmla="*/ 118 h 1324"/>
                <a:gd name="T8" fmla="*/ 1016 w 2159"/>
                <a:gd name="T9" fmla="*/ 26 h 1324"/>
                <a:gd name="T10" fmla="*/ 1016 w 2159"/>
                <a:gd name="T11" fmla="*/ 26 h 1324"/>
                <a:gd name="T12" fmla="*/ 687 w 2159"/>
                <a:gd name="T13" fmla="*/ 116 h 1324"/>
                <a:gd name="T14" fmla="*/ 687 w 2159"/>
                <a:gd name="T15" fmla="*/ 116 h 1324"/>
                <a:gd name="T16" fmla="*/ 508 w 2159"/>
                <a:gd name="T17" fmla="*/ 114 h 1324"/>
                <a:gd name="T18" fmla="*/ 508 w 2159"/>
                <a:gd name="T19" fmla="*/ 114 h 1324"/>
                <a:gd name="T20" fmla="*/ 405 w 2159"/>
                <a:gd name="T21" fmla="*/ 69 h 1324"/>
                <a:gd name="T22" fmla="*/ 405 w 2159"/>
                <a:gd name="T23" fmla="*/ 69 h 1324"/>
                <a:gd name="T24" fmla="*/ 38 w 2159"/>
                <a:gd name="T25" fmla="*/ 320 h 1324"/>
                <a:gd name="T26" fmla="*/ 38 w 2159"/>
                <a:gd name="T27" fmla="*/ 320 h 1324"/>
                <a:gd name="T28" fmla="*/ 265 w 2159"/>
                <a:gd name="T29" fmla="*/ 702 h 1324"/>
                <a:gd name="T30" fmla="*/ 265 w 2159"/>
                <a:gd name="T31" fmla="*/ 702 h 1324"/>
                <a:gd name="T32" fmla="*/ 377 w 2159"/>
                <a:gd name="T33" fmla="*/ 705 h 1324"/>
                <a:gd name="T34" fmla="*/ 377 w 2159"/>
                <a:gd name="T35" fmla="*/ 705 h 1324"/>
                <a:gd name="T36" fmla="*/ 539 w 2159"/>
                <a:gd name="T37" fmla="*/ 779 h 1324"/>
                <a:gd name="T38" fmla="*/ 539 w 2159"/>
                <a:gd name="T39" fmla="*/ 779 h 1324"/>
                <a:gd name="T40" fmla="*/ 800 w 2159"/>
                <a:gd name="T41" fmla="*/ 1001 h 1324"/>
                <a:gd name="T42" fmla="*/ 800 w 2159"/>
                <a:gd name="T43" fmla="*/ 1001 h 1324"/>
                <a:gd name="T44" fmla="*/ 992 w 2159"/>
                <a:gd name="T45" fmla="*/ 988 h 1324"/>
                <a:gd name="T46" fmla="*/ 992 w 2159"/>
                <a:gd name="T47" fmla="*/ 988 h 1324"/>
                <a:gd name="T48" fmla="*/ 1169 w 2159"/>
                <a:gd name="T49" fmla="*/ 1047 h 1324"/>
                <a:gd name="T50" fmla="*/ 1169 w 2159"/>
                <a:gd name="T51" fmla="*/ 1047 h 1324"/>
                <a:gd name="T52" fmla="*/ 1459 w 2159"/>
                <a:gd name="T53" fmla="*/ 1262 h 1324"/>
                <a:gd name="T54" fmla="*/ 1459 w 2159"/>
                <a:gd name="T55" fmla="*/ 1262 h 1324"/>
                <a:gd name="T56" fmla="*/ 2085 w 2159"/>
                <a:gd name="T57" fmla="*/ 774 h 1324"/>
                <a:gd name="T58" fmla="*/ 2085 w 2159"/>
                <a:gd name="T59" fmla="*/ 774 h 1324"/>
                <a:gd name="T60" fmla="*/ 1724 w 2159"/>
                <a:gd name="T61" fmla="*/ 67 h 1324"/>
                <a:gd name="T62" fmla="*/ 1724 w 2159"/>
                <a:gd name="T63" fmla="*/ 67 h 1324"/>
                <a:gd name="T64" fmla="*/ 1370 w 2159"/>
                <a:gd name="T65" fmla="*/ 14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9" h="1324">
                  <a:moveTo>
                    <a:pt x="1370" y="140"/>
                  </a:moveTo>
                  <a:lnTo>
                    <a:pt x="1370" y="140"/>
                  </a:lnTo>
                  <a:cubicBezTo>
                    <a:pt x="1316" y="176"/>
                    <a:pt x="1234" y="165"/>
                    <a:pt x="1185" y="118"/>
                  </a:cubicBezTo>
                  <a:lnTo>
                    <a:pt x="1185" y="118"/>
                  </a:lnTo>
                  <a:cubicBezTo>
                    <a:pt x="1138" y="73"/>
                    <a:pt x="1081" y="40"/>
                    <a:pt x="1016" y="26"/>
                  </a:cubicBezTo>
                  <a:lnTo>
                    <a:pt x="1016" y="26"/>
                  </a:lnTo>
                  <a:cubicBezTo>
                    <a:pt x="900" y="0"/>
                    <a:pt x="781" y="37"/>
                    <a:pt x="687" y="116"/>
                  </a:cubicBezTo>
                  <a:lnTo>
                    <a:pt x="687" y="116"/>
                  </a:lnTo>
                  <a:cubicBezTo>
                    <a:pt x="640" y="155"/>
                    <a:pt x="562" y="153"/>
                    <a:pt x="508" y="114"/>
                  </a:cubicBezTo>
                  <a:lnTo>
                    <a:pt x="508" y="114"/>
                  </a:lnTo>
                  <a:cubicBezTo>
                    <a:pt x="478" y="94"/>
                    <a:pt x="443" y="78"/>
                    <a:pt x="405" y="69"/>
                  </a:cubicBezTo>
                  <a:lnTo>
                    <a:pt x="405" y="69"/>
                  </a:lnTo>
                  <a:cubicBezTo>
                    <a:pt x="241" y="33"/>
                    <a:pt x="77" y="145"/>
                    <a:pt x="38" y="320"/>
                  </a:cubicBezTo>
                  <a:lnTo>
                    <a:pt x="38" y="320"/>
                  </a:lnTo>
                  <a:cubicBezTo>
                    <a:pt x="0" y="495"/>
                    <a:pt x="101" y="666"/>
                    <a:pt x="265" y="702"/>
                  </a:cubicBezTo>
                  <a:lnTo>
                    <a:pt x="265" y="702"/>
                  </a:lnTo>
                  <a:cubicBezTo>
                    <a:pt x="303" y="711"/>
                    <a:pt x="340" y="711"/>
                    <a:pt x="377" y="705"/>
                  </a:cubicBezTo>
                  <a:lnTo>
                    <a:pt x="377" y="705"/>
                  </a:lnTo>
                  <a:cubicBezTo>
                    <a:pt x="443" y="693"/>
                    <a:pt x="515" y="724"/>
                    <a:pt x="539" y="779"/>
                  </a:cubicBezTo>
                  <a:lnTo>
                    <a:pt x="539" y="779"/>
                  </a:lnTo>
                  <a:cubicBezTo>
                    <a:pt x="591" y="891"/>
                    <a:pt x="683" y="974"/>
                    <a:pt x="800" y="1001"/>
                  </a:cubicBezTo>
                  <a:lnTo>
                    <a:pt x="800" y="1001"/>
                  </a:lnTo>
                  <a:cubicBezTo>
                    <a:pt x="865" y="1015"/>
                    <a:pt x="930" y="1010"/>
                    <a:pt x="992" y="988"/>
                  </a:cubicBezTo>
                  <a:lnTo>
                    <a:pt x="992" y="988"/>
                  </a:lnTo>
                  <a:cubicBezTo>
                    <a:pt x="1056" y="966"/>
                    <a:pt x="1135" y="991"/>
                    <a:pt x="1169" y="1047"/>
                  </a:cubicBezTo>
                  <a:lnTo>
                    <a:pt x="1169" y="1047"/>
                  </a:lnTo>
                  <a:cubicBezTo>
                    <a:pt x="1235" y="1156"/>
                    <a:pt x="1336" y="1235"/>
                    <a:pt x="1459" y="1262"/>
                  </a:cubicBezTo>
                  <a:lnTo>
                    <a:pt x="1459" y="1262"/>
                  </a:lnTo>
                  <a:cubicBezTo>
                    <a:pt x="1732" y="1323"/>
                    <a:pt x="2012" y="1105"/>
                    <a:pt x="2085" y="774"/>
                  </a:cubicBezTo>
                  <a:lnTo>
                    <a:pt x="2085" y="774"/>
                  </a:lnTo>
                  <a:cubicBezTo>
                    <a:pt x="2158" y="445"/>
                    <a:pt x="1997" y="128"/>
                    <a:pt x="1724" y="67"/>
                  </a:cubicBezTo>
                  <a:lnTo>
                    <a:pt x="1724" y="67"/>
                  </a:lnTo>
                  <a:cubicBezTo>
                    <a:pt x="1601" y="40"/>
                    <a:pt x="1476" y="69"/>
                    <a:pt x="1370" y="140"/>
                  </a:cubicBezTo>
                </a:path>
              </a:pathLst>
            </a:custGeom>
            <a:solidFill>
              <a:srgbClr val="7F7C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EE59C6D-073D-BD49-8C14-C2DA5C8D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5719" y="7297445"/>
              <a:ext cx="2021440" cy="988747"/>
            </a:xfrm>
            <a:custGeom>
              <a:avLst/>
              <a:gdLst>
                <a:gd name="T0" fmla="*/ 1082 w 1621"/>
                <a:gd name="T1" fmla="*/ 4 h 792"/>
                <a:gd name="T2" fmla="*/ 1082 w 1621"/>
                <a:gd name="T3" fmla="*/ 4 h 792"/>
                <a:gd name="T4" fmla="*/ 1079 w 1621"/>
                <a:gd name="T5" fmla="*/ 15 h 792"/>
                <a:gd name="T6" fmla="*/ 1359 w 1621"/>
                <a:gd name="T7" fmla="*/ 453 h 792"/>
                <a:gd name="T8" fmla="*/ 762 w 1621"/>
                <a:gd name="T9" fmla="*/ 321 h 792"/>
                <a:gd name="T10" fmla="*/ 561 w 1621"/>
                <a:gd name="T11" fmla="*/ 4 h 792"/>
                <a:gd name="T12" fmla="*/ 561 w 1621"/>
                <a:gd name="T13" fmla="*/ 4 h 792"/>
                <a:gd name="T14" fmla="*/ 551 w 1621"/>
                <a:gd name="T15" fmla="*/ 2 h 792"/>
                <a:gd name="T16" fmla="*/ 551 w 1621"/>
                <a:gd name="T17" fmla="*/ 2 h 792"/>
                <a:gd name="T18" fmla="*/ 548 w 1621"/>
                <a:gd name="T19" fmla="*/ 12 h 792"/>
                <a:gd name="T20" fmla="*/ 742 w 1621"/>
                <a:gd name="T21" fmla="*/ 316 h 792"/>
                <a:gd name="T22" fmla="*/ 156 w 1621"/>
                <a:gd name="T23" fmla="*/ 186 h 792"/>
                <a:gd name="T24" fmla="*/ 45 w 1621"/>
                <a:gd name="T25" fmla="*/ 13 h 792"/>
                <a:gd name="T26" fmla="*/ 45 w 1621"/>
                <a:gd name="T27" fmla="*/ 13 h 792"/>
                <a:gd name="T28" fmla="*/ 35 w 1621"/>
                <a:gd name="T29" fmla="*/ 10 h 792"/>
                <a:gd name="T30" fmla="*/ 35 w 1621"/>
                <a:gd name="T31" fmla="*/ 10 h 792"/>
                <a:gd name="T32" fmla="*/ 33 w 1621"/>
                <a:gd name="T33" fmla="*/ 20 h 792"/>
                <a:gd name="T34" fmla="*/ 136 w 1621"/>
                <a:gd name="T35" fmla="*/ 182 h 792"/>
                <a:gd name="T36" fmla="*/ 9 w 1621"/>
                <a:gd name="T37" fmla="*/ 153 h 792"/>
                <a:gd name="T38" fmla="*/ 9 w 1621"/>
                <a:gd name="T39" fmla="*/ 153 h 792"/>
                <a:gd name="T40" fmla="*/ 0 w 1621"/>
                <a:gd name="T41" fmla="*/ 159 h 792"/>
                <a:gd name="T42" fmla="*/ 0 w 1621"/>
                <a:gd name="T43" fmla="*/ 159 h 792"/>
                <a:gd name="T44" fmla="*/ 6 w 1621"/>
                <a:gd name="T45" fmla="*/ 167 h 792"/>
                <a:gd name="T46" fmla="*/ 268 w 1621"/>
                <a:gd name="T47" fmla="*/ 226 h 792"/>
                <a:gd name="T48" fmla="*/ 108 w 1621"/>
                <a:gd name="T49" fmla="*/ 329 h 792"/>
                <a:gd name="T50" fmla="*/ 108 w 1621"/>
                <a:gd name="T51" fmla="*/ 329 h 792"/>
                <a:gd name="T52" fmla="*/ 106 w 1621"/>
                <a:gd name="T53" fmla="*/ 339 h 792"/>
                <a:gd name="T54" fmla="*/ 106 w 1621"/>
                <a:gd name="T55" fmla="*/ 339 h 792"/>
                <a:gd name="T56" fmla="*/ 116 w 1621"/>
                <a:gd name="T57" fmla="*/ 341 h 792"/>
                <a:gd name="T58" fmla="*/ 288 w 1621"/>
                <a:gd name="T59" fmla="*/ 230 h 792"/>
                <a:gd name="T60" fmla="*/ 876 w 1621"/>
                <a:gd name="T61" fmla="*/ 361 h 792"/>
                <a:gd name="T62" fmla="*/ 572 w 1621"/>
                <a:gd name="T63" fmla="*/ 555 h 792"/>
                <a:gd name="T64" fmla="*/ 572 w 1621"/>
                <a:gd name="T65" fmla="*/ 555 h 792"/>
                <a:gd name="T66" fmla="*/ 569 w 1621"/>
                <a:gd name="T67" fmla="*/ 564 h 792"/>
                <a:gd name="T68" fmla="*/ 569 w 1621"/>
                <a:gd name="T69" fmla="*/ 564 h 792"/>
                <a:gd name="T70" fmla="*/ 579 w 1621"/>
                <a:gd name="T71" fmla="*/ 567 h 792"/>
                <a:gd name="T72" fmla="*/ 896 w 1621"/>
                <a:gd name="T73" fmla="*/ 365 h 792"/>
                <a:gd name="T74" fmla="*/ 1492 w 1621"/>
                <a:gd name="T75" fmla="*/ 498 h 792"/>
                <a:gd name="T76" fmla="*/ 1054 w 1621"/>
                <a:gd name="T77" fmla="*/ 777 h 792"/>
                <a:gd name="T78" fmla="*/ 1054 w 1621"/>
                <a:gd name="T79" fmla="*/ 777 h 792"/>
                <a:gd name="T80" fmla="*/ 1051 w 1621"/>
                <a:gd name="T81" fmla="*/ 787 h 792"/>
                <a:gd name="T82" fmla="*/ 1051 w 1621"/>
                <a:gd name="T83" fmla="*/ 787 h 792"/>
                <a:gd name="T84" fmla="*/ 1061 w 1621"/>
                <a:gd name="T85" fmla="*/ 789 h 792"/>
                <a:gd name="T86" fmla="*/ 1512 w 1621"/>
                <a:gd name="T87" fmla="*/ 502 h 792"/>
                <a:gd name="T88" fmla="*/ 1611 w 1621"/>
                <a:gd name="T89" fmla="*/ 524 h 792"/>
                <a:gd name="T90" fmla="*/ 1611 w 1621"/>
                <a:gd name="T91" fmla="*/ 524 h 792"/>
                <a:gd name="T92" fmla="*/ 1619 w 1621"/>
                <a:gd name="T93" fmla="*/ 518 h 792"/>
                <a:gd name="T94" fmla="*/ 1619 w 1621"/>
                <a:gd name="T95" fmla="*/ 518 h 792"/>
                <a:gd name="T96" fmla="*/ 1614 w 1621"/>
                <a:gd name="T97" fmla="*/ 510 h 792"/>
                <a:gd name="T98" fmla="*/ 1379 w 1621"/>
                <a:gd name="T99" fmla="*/ 457 h 792"/>
                <a:gd name="T100" fmla="*/ 1091 w 1621"/>
                <a:gd name="T101" fmla="*/ 7 h 792"/>
                <a:gd name="T102" fmla="*/ 1091 w 1621"/>
                <a:gd name="T103" fmla="*/ 7 h 792"/>
                <a:gd name="T104" fmla="*/ 1082 w 1621"/>
                <a:gd name="T105" fmla="*/ 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1" h="792">
                  <a:moveTo>
                    <a:pt x="1082" y="4"/>
                  </a:moveTo>
                  <a:lnTo>
                    <a:pt x="1082" y="4"/>
                  </a:lnTo>
                  <a:cubicBezTo>
                    <a:pt x="1078" y="7"/>
                    <a:pt x="1077" y="11"/>
                    <a:pt x="1079" y="15"/>
                  </a:cubicBezTo>
                  <a:lnTo>
                    <a:pt x="1359" y="453"/>
                  </a:lnTo>
                  <a:lnTo>
                    <a:pt x="762" y="321"/>
                  </a:lnTo>
                  <a:lnTo>
                    <a:pt x="561" y="4"/>
                  </a:lnTo>
                  <a:lnTo>
                    <a:pt x="561" y="4"/>
                  </a:lnTo>
                  <a:cubicBezTo>
                    <a:pt x="559" y="1"/>
                    <a:pt x="555" y="0"/>
                    <a:pt x="551" y="2"/>
                  </a:cubicBezTo>
                  <a:lnTo>
                    <a:pt x="551" y="2"/>
                  </a:lnTo>
                  <a:cubicBezTo>
                    <a:pt x="548" y="4"/>
                    <a:pt x="546" y="8"/>
                    <a:pt x="548" y="12"/>
                  </a:cubicBezTo>
                  <a:lnTo>
                    <a:pt x="742" y="316"/>
                  </a:lnTo>
                  <a:lnTo>
                    <a:pt x="156" y="186"/>
                  </a:lnTo>
                  <a:lnTo>
                    <a:pt x="45" y="13"/>
                  </a:lnTo>
                  <a:lnTo>
                    <a:pt x="45" y="13"/>
                  </a:lnTo>
                  <a:cubicBezTo>
                    <a:pt x="44" y="9"/>
                    <a:pt x="39" y="8"/>
                    <a:pt x="35" y="10"/>
                  </a:cubicBezTo>
                  <a:lnTo>
                    <a:pt x="35" y="10"/>
                  </a:lnTo>
                  <a:cubicBezTo>
                    <a:pt x="32" y="12"/>
                    <a:pt x="31" y="17"/>
                    <a:pt x="33" y="20"/>
                  </a:cubicBezTo>
                  <a:lnTo>
                    <a:pt x="136" y="182"/>
                  </a:lnTo>
                  <a:lnTo>
                    <a:pt x="9" y="153"/>
                  </a:lnTo>
                  <a:lnTo>
                    <a:pt x="9" y="153"/>
                  </a:lnTo>
                  <a:cubicBezTo>
                    <a:pt x="5" y="153"/>
                    <a:pt x="1" y="155"/>
                    <a:pt x="0" y="159"/>
                  </a:cubicBezTo>
                  <a:lnTo>
                    <a:pt x="0" y="159"/>
                  </a:lnTo>
                  <a:cubicBezTo>
                    <a:pt x="0" y="163"/>
                    <a:pt x="2" y="167"/>
                    <a:pt x="6" y="167"/>
                  </a:cubicBezTo>
                  <a:lnTo>
                    <a:pt x="268" y="226"/>
                  </a:lnTo>
                  <a:lnTo>
                    <a:pt x="108" y="329"/>
                  </a:lnTo>
                  <a:lnTo>
                    <a:pt x="108" y="329"/>
                  </a:lnTo>
                  <a:cubicBezTo>
                    <a:pt x="105" y="331"/>
                    <a:pt x="103" y="336"/>
                    <a:pt x="106" y="339"/>
                  </a:cubicBezTo>
                  <a:lnTo>
                    <a:pt x="106" y="339"/>
                  </a:lnTo>
                  <a:cubicBezTo>
                    <a:pt x="108" y="342"/>
                    <a:pt x="113" y="343"/>
                    <a:pt x="116" y="341"/>
                  </a:cubicBezTo>
                  <a:lnTo>
                    <a:pt x="288" y="230"/>
                  </a:lnTo>
                  <a:lnTo>
                    <a:pt x="876" y="361"/>
                  </a:lnTo>
                  <a:lnTo>
                    <a:pt x="572" y="555"/>
                  </a:lnTo>
                  <a:lnTo>
                    <a:pt x="572" y="555"/>
                  </a:lnTo>
                  <a:cubicBezTo>
                    <a:pt x="568" y="557"/>
                    <a:pt x="567" y="561"/>
                    <a:pt x="569" y="564"/>
                  </a:cubicBezTo>
                  <a:lnTo>
                    <a:pt x="569" y="564"/>
                  </a:lnTo>
                  <a:cubicBezTo>
                    <a:pt x="571" y="568"/>
                    <a:pt x="576" y="569"/>
                    <a:pt x="579" y="567"/>
                  </a:cubicBezTo>
                  <a:lnTo>
                    <a:pt x="896" y="365"/>
                  </a:lnTo>
                  <a:lnTo>
                    <a:pt x="1492" y="498"/>
                  </a:lnTo>
                  <a:lnTo>
                    <a:pt x="1054" y="777"/>
                  </a:lnTo>
                  <a:lnTo>
                    <a:pt x="1054" y="777"/>
                  </a:lnTo>
                  <a:cubicBezTo>
                    <a:pt x="1050" y="779"/>
                    <a:pt x="1049" y="784"/>
                    <a:pt x="1051" y="787"/>
                  </a:cubicBezTo>
                  <a:lnTo>
                    <a:pt x="1051" y="787"/>
                  </a:lnTo>
                  <a:cubicBezTo>
                    <a:pt x="1053" y="791"/>
                    <a:pt x="1058" y="791"/>
                    <a:pt x="1061" y="789"/>
                  </a:cubicBezTo>
                  <a:lnTo>
                    <a:pt x="1512" y="502"/>
                  </a:lnTo>
                  <a:lnTo>
                    <a:pt x="1611" y="524"/>
                  </a:lnTo>
                  <a:lnTo>
                    <a:pt x="1611" y="524"/>
                  </a:lnTo>
                  <a:cubicBezTo>
                    <a:pt x="1615" y="525"/>
                    <a:pt x="1618" y="522"/>
                    <a:pt x="1619" y="518"/>
                  </a:cubicBezTo>
                  <a:lnTo>
                    <a:pt x="1619" y="518"/>
                  </a:lnTo>
                  <a:cubicBezTo>
                    <a:pt x="1620" y="514"/>
                    <a:pt x="1618" y="511"/>
                    <a:pt x="1614" y="510"/>
                  </a:cubicBezTo>
                  <a:lnTo>
                    <a:pt x="1379" y="457"/>
                  </a:lnTo>
                  <a:lnTo>
                    <a:pt x="1091" y="7"/>
                  </a:lnTo>
                  <a:lnTo>
                    <a:pt x="1091" y="7"/>
                  </a:lnTo>
                  <a:cubicBezTo>
                    <a:pt x="1090" y="3"/>
                    <a:pt x="1085" y="2"/>
                    <a:pt x="1082" y="4"/>
                  </a:cubicBezTo>
                </a:path>
              </a:pathLst>
            </a:custGeom>
            <a:solidFill>
              <a:srgbClr val="4441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1C422B5-557C-6548-A0A9-61A94885C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0219" y="3386397"/>
              <a:ext cx="966776" cy="1587491"/>
            </a:xfrm>
            <a:custGeom>
              <a:avLst/>
              <a:gdLst>
                <a:gd name="T0" fmla="*/ 225 w 778"/>
                <a:gd name="T1" fmla="*/ 1195 h 1273"/>
                <a:gd name="T2" fmla="*/ 225 w 778"/>
                <a:gd name="T3" fmla="*/ 1195 h 1273"/>
                <a:gd name="T4" fmla="*/ 649 w 778"/>
                <a:gd name="T5" fmla="*/ 950 h 1273"/>
                <a:gd name="T6" fmla="*/ 649 w 778"/>
                <a:gd name="T7" fmla="*/ 950 h 1273"/>
                <a:gd name="T8" fmla="*/ 672 w 778"/>
                <a:gd name="T9" fmla="*/ 41 h 1273"/>
                <a:gd name="T10" fmla="*/ 672 w 778"/>
                <a:gd name="T11" fmla="*/ 41 h 1273"/>
                <a:gd name="T12" fmla="*/ 77 w 778"/>
                <a:gd name="T13" fmla="*/ 728 h 1273"/>
                <a:gd name="T14" fmla="*/ 77 w 778"/>
                <a:gd name="T15" fmla="*/ 728 h 1273"/>
                <a:gd name="T16" fmla="*/ 225 w 778"/>
                <a:gd name="T17" fmla="*/ 1195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8" h="1273">
                  <a:moveTo>
                    <a:pt x="225" y="1195"/>
                  </a:moveTo>
                  <a:lnTo>
                    <a:pt x="225" y="1195"/>
                  </a:lnTo>
                  <a:cubicBezTo>
                    <a:pt x="422" y="1272"/>
                    <a:pt x="573" y="1147"/>
                    <a:pt x="649" y="950"/>
                  </a:cubicBezTo>
                  <a:lnTo>
                    <a:pt x="649" y="950"/>
                  </a:lnTo>
                  <a:cubicBezTo>
                    <a:pt x="726" y="753"/>
                    <a:pt x="777" y="83"/>
                    <a:pt x="672" y="41"/>
                  </a:cubicBezTo>
                  <a:lnTo>
                    <a:pt x="672" y="41"/>
                  </a:lnTo>
                  <a:cubicBezTo>
                    <a:pt x="567" y="0"/>
                    <a:pt x="154" y="532"/>
                    <a:pt x="77" y="728"/>
                  </a:cubicBezTo>
                  <a:lnTo>
                    <a:pt x="77" y="728"/>
                  </a:lnTo>
                  <a:cubicBezTo>
                    <a:pt x="0" y="925"/>
                    <a:pt x="28" y="1120"/>
                    <a:pt x="225" y="1195"/>
                  </a:cubicBezTo>
                </a:path>
              </a:pathLst>
            </a:custGeom>
            <a:solidFill>
              <a:srgbClr val="EAEE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96D89E1-2E13-D74C-ADC3-975348EA9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7404" y="3628092"/>
              <a:ext cx="543814" cy="1093118"/>
            </a:xfrm>
            <a:custGeom>
              <a:avLst/>
              <a:gdLst>
                <a:gd name="T0" fmla="*/ 70 w 435"/>
                <a:gd name="T1" fmla="*/ 869 h 876"/>
                <a:gd name="T2" fmla="*/ 90 w 435"/>
                <a:gd name="T3" fmla="*/ 818 h 876"/>
                <a:gd name="T4" fmla="*/ 1 w 435"/>
                <a:gd name="T5" fmla="*/ 618 h 876"/>
                <a:gd name="T6" fmla="*/ 1 w 435"/>
                <a:gd name="T7" fmla="*/ 618 h 876"/>
                <a:gd name="T8" fmla="*/ 4 w 435"/>
                <a:gd name="T9" fmla="*/ 612 h 876"/>
                <a:gd name="T10" fmla="*/ 4 w 435"/>
                <a:gd name="T11" fmla="*/ 612 h 876"/>
                <a:gd name="T12" fmla="*/ 9 w 435"/>
                <a:gd name="T13" fmla="*/ 614 h 876"/>
                <a:gd name="T14" fmla="*/ 94 w 435"/>
                <a:gd name="T15" fmla="*/ 807 h 876"/>
                <a:gd name="T16" fmla="*/ 206 w 435"/>
                <a:gd name="T17" fmla="*/ 520 h 876"/>
                <a:gd name="T18" fmla="*/ 140 w 435"/>
                <a:gd name="T19" fmla="*/ 371 h 876"/>
                <a:gd name="T20" fmla="*/ 140 w 435"/>
                <a:gd name="T21" fmla="*/ 371 h 876"/>
                <a:gd name="T22" fmla="*/ 143 w 435"/>
                <a:gd name="T23" fmla="*/ 366 h 876"/>
                <a:gd name="T24" fmla="*/ 143 w 435"/>
                <a:gd name="T25" fmla="*/ 366 h 876"/>
                <a:gd name="T26" fmla="*/ 148 w 435"/>
                <a:gd name="T27" fmla="*/ 368 h 876"/>
                <a:gd name="T28" fmla="*/ 211 w 435"/>
                <a:gd name="T29" fmla="*/ 508 h 876"/>
                <a:gd name="T30" fmla="*/ 312 w 435"/>
                <a:gd name="T31" fmla="*/ 245 h 876"/>
                <a:gd name="T32" fmla="*/ 269 w 435"/>
                <a:gd name="T33" fmla="*/ 146 h 876"/>
                <a:gd name="T34" fmla="*/ 269 w 435"/>
                <a:gd name="T35" fmla="*/ 146 h 876"/>
                <a:gd name="T36" fmla="*/ 270 w 435"/>
                <a:gd name="T37" fmla="*/ 141 h 876"/>
                <a:gd name="T38" fmla="*/ 270 w 435"/>
                <a:gd name="T39" fmla="*/ 141 h 876"/>
                <a:gd name="T40" fmla="*/ 276 w 435"/>
                <a:gd name="T41" fmla="*/ 142 h 876"/>
                <a:gd name="T42" fmla="*/ 316 w 435"/>
                <a:gd name="T43" fmla="*/ 233 h 876"/>
                <a:gd name="T44" fmla="*/ 406 w 435"/>
                <a:gd name="T45" fmla="*/ 3 h 876"/>
                <a:gd name="T46" fmla="*/ 406 w 435"/>
                <a:gd name="T47" fmla="*/ 3 h 876"/>
                <a:gd name="T48" fmla="*/ 412 w 435"/>
                <a:gd name="T49" fmla="*/ 1 h 876"/>
                <a:gd name="T50" fmla="*/ 412 w 435"/>
                <a:gd name="T51" fmla="*/ 1 h 876"/>
                <a:gd name="T52" fmla="*/ 414 w 435"/>
                <a:gd name="T53" fmla="*/ 6 h 876"/>
                <a:gd name="T54" fmla="*/ 380 w 435"/>
                <a:gd name="T55" fmla="*/ 93 h 876"/>
                <a:gd name="T56" fmla="*/ 428 w 435"/>
                <a:gd name="T57" fmla="*/ 72 h 876"/>
                <a:gd name="T58" fmla="*/ 428 w 435"/>
                <a:gd name="T59" fmla="*/ 72 h 876"/>
                <a:gd name="T60" fmla="*/ 433 w 435"/>
                <a:gd name="T61" fmla="*/ 75 h 876"/>
                <a:gd name="T62" fmla="*/ 433 w 435"/>
                <a:gd name="T63" fmla="*/ 75 h 876"/>
                <a:gd name="T64" fmla="*/ 433 w 435"/>
                <a:gd name="T65" fmla="*/ 78 h 876"/>
                <a:gd name="T66" fmla="*/ 433 w 435"/>
                <a:gd name="T67" fmla="*/ 78 h 876"/>
                <a:gd name="T68" fmla="*/ 431 w 435"/>
                <a:gd name="T69" fmla="*/ 80 h 876"/>
                <a:gd name="T70" fmla="*/ 376 w 435"/>
                <a:gd name="T71" fmla="*/ 105 h 876"/>
                <a:gd name="T72" fmla="*/ 276 w 435"/>
                <a:gd name="T73" fmla="*/ 363 h 876"/>
                <a:gd name="T74" fmla="*/ 416 w 435"/>
                <a:gd name="T75" fmla="*/ 301 h 876"/>
                <a:gd name="T76" fmla="*/ 416 w 435"/>
                <a:gd name="T77" fmla="*/ 301 h 876"/>
                <a:gd name="T78" fmla="*/ 422 w 435"/>
                <a:gd name="T79" fmla="*/ 303 h 876"/>
                <a:gd name="T80" fmla="*/ 422 w 435"/>
                <a:gd name="T81" fmla="*/ 303 h 876"/>
                <a:gd name="T82" fmla="*/ 422 w 435"/>
                <a:gd name="T83" fmla="*/ 306 h 876"/>
                <a:gd name="T84" fmla="*/ 422 w 435"/>
                <a:gd name="T85" fmla="*/ 306 h 876"/>
                <a:gd name="T86" fmla="*/ 420 w 435"/>
                <a:gd name="T87" fmla="*/ 309 h 876"/>
                <a:gd name="T88" fmla="*/ 271 w 435"/>
                <a:gd name="T89" fmla="*/ 375 h 876"/>
                <a:gd name="T90" fmla="*/ 156 w 435"/>
                <a:gd name="T91" fmla="*/ 671 h 876"/>
                <a:gd name="T92" fmla="*/ 349 w 435"/>
                <a:gd name="T93" fmla="*/ 587 h 876"/>
                <a:gd name="T94" fmla="*/ 349 w 435"/>
                <a:gd name="T95" fmla="*/ 587 h 876"/>
                <a:gd name="T96" fmla="*/ 355 w 435"/>
                <a:gd name="T97" fmla="*/ 588 h 876"/>
                <a:gd name="T98" fmla="*/ 355 w 435"/>
                <a:gd name="T99" fmla="*/ 588 h 876"/>
                <a:gd name="T100" fmla="*/ 355 w 435"/>
                <a:gd name="T101" fmla="*/ 592 h 876"/>
                <a:gd name="T102" fmla="*/ 355 w 435"/>
                <a:gd name="T103" fmla="*/ 592 h 876"/>
                <a:gd name="T104" fmla="*/ 352 w 435"/>
                <a:gd name="T105" fmla="*/ 594 h 876"/>
                <a:gd name="T106" fmla="*/ 152 w 435"/>
                <a:gd name="T107" fmla="*/ 683 h 876"/>
                <a:gd name="T108" fmla="*/ 78 w 435"/>
                <a:gd name="T109" fmla="*/ 872 h 876"/>
                <a:gd name="T110" fmla="*/ 78 w 435"/>
                <a:gd name="T111" fmla="*/ 872 h 876"/>
                <a:gd name="T112" fmla="*/ 73 w 435"/>
                <a:gd name="T113" fmla="*/ 875 h 876"/>
                <a:gd name="T114" fmla="*/ 73 w 435"/>
                <a:gd name="T115" fmla="*/ 875 h 876"/>
                <a:gd name="T116" fmla="*/ 70 w 435"/>
                <a:gd name="T117" fmla="*/ 869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5" h="876">
                  <a:moveTo>
                    <a:pt x="70" y="869"/>
                  </a:moveTo>
                  <a:lnTo>
                    <a:pt x="90" y="818"/>
                  </a:lnTo>
                  <a:lnTo>
                    <a:pt x="1" y="618"/>
                  </a:lnTo>
                  <a:lnTo>
                    <a:pt x="1" y="618"/>
                  </a:lnTo>
                  <a:cubicBezTo>
                    <a:pt x="0" y="615"/>
                    <a:pt x="1" y="613"/>
                    <a:pt x="4" y="612"/>
                  </a:cubicBezTo>
                  <a:lnTo>
                    <a:pt x="4" y="612"/>
                  </a:lnTo>
                  <a:cubicBezTo>
                    <a:pt x="6" y="611"/>
                    <a:pt x="9" y="612"/>
                    <a:pt x="9" y="614"/>
                  </a:cubicBezTo>
                  <a:lnTo>
                    <a:pt x="94" y="807"/>
                  </a:lnTo>
                  <a:lnTo>
                    <a:pt x="206" y="520"/>
                  </a:lnTo>
                  <a:lnTo>
                    <a:pt x="140" y="371"/>
                  </a:lnTo>
                  <a:lnTo>
                    <a:pt x="140" y="371"/>
                  </a:lnTo>
                  <a:cubicBezTo>
                    <a:pt x="139" y="369"/>
                    <a:pt x="140" y="366"/>
                    <a:pt x="143" y="366"/>
                  </a:cubicBezTo>
                  <a:lnTo>
                    <a:pt x="143" y="366"/>
                  </a:lnTo>
                  <a:cubicBezTo>
                    <a:pt x="144" y="364"/>
                    <a:pt x="148" y="366"/>
                    <a:pt x="148" y="368"/>
                  </a:cubicBezTo>
                  <a:lnTo>
                    <a:pt x="211" y="508"/>
                  </a:lnTo>
                  <a:lnTo>
                    <a:pt x="312" y="245"/>
                  </a:lnTo>
                  <a:lnTo>
                    <a:pt x="269" y="146"/>
                  </a:lnTo>
                  <a:lnTo>
                    <a:pt x="269" y="146"/>
                  </a:lnTo>
                  <a:cubicBezTo>
                    <a:pt x="267" y="144"/>
                    <a:pt x="269" y="141"/>
                    <a:pt x="270" y="141"/>
                  </a:cubicBezTo>
                  <a:lnTo>
                    <a:pt x="270" y="141"/>
                  </a:lnTo>
                  <a:cubicBezTo>
                    <a:pt x="273" y="139"/>
                    <a:pt x="275" y="141"/>
                    <a:pt x="276" y="142"/>
                  </a:cubicBezTo>
                  <a:lnTo>
                    <a:pt x="316" y="233"/>
                  </a:lnTo>
                  <a:lnTo>
                    <a:pt x="406" y="3"/>
                  </a:lnTo>
                  <a:lnTo>
                    <a:pt x="406" y="3"/>
                  </a:lnTo>
                  <a:cubicBezTo>
                    <a:pt x="407" y="1"/>
                    <a:pt x="409" y="0"/>
                    <a:pt x="412" y="1"/>
                  </a:cubicBezTo>
                  <a:lnTo>
                    <a:pt x="412" y="1"/>
                  </a:lnTo>
                  <a:cubicBezTo>
                    <a:pt x="414" y="2"/>
                    <a:pt x="415" y="4"/>
                    <a:pt x="414" y="6"/>
                  </a:cubicBezTo>
                  <a:lnTo>
                    <a:pt x="380" y="93"/>
                  </a:lnTo>
                  <a:lnTo>
                    <a:pt x="428" y="72"/>
                  </a:lnTo>
                  <a:lnTo>
                    <a:pt x="428" y="72"/>
                  </a:lnTo>
                  <a:cubicBezTo>
                    <a:pt x="430" y="71"/>
                    <a:pt x="432" y="72"/>
                    <a:pt x="433" y="75"/>
                  </a:cubicBezTo>
                  <a:lnTo>
                    <a:pt x="433" y="75"/>
                  </a:lnTo>
                  <a:cubicBezTo>
                    <a:pt x="434" y="76"/>
                    <a:pt x="434" y="77"/>
                    <a:pt x="433" y="78"/>
                  </a:cubicBezTo>
                  <a:lnTo>
                    <a:pt x="433" y="78"/>
                  </a:lnTo>
                  <a:cubicBezTo>
                    <a:pt x="433" y="79"/>
                    <a:pt x="432" y="80"/>
                    <a:pt x="431" y="80"/>
                  </a:cubicBezTo>
                  <a:lnTo>
                    <a:pt x="376" y="105"/>
                  </a:lnTo>
                  <a:lnTo>
                    <a:pt x="276" y="363"/>
                  </a:lnTo>
                  <a:lnTo>
                    <a:pt x="416" y="301"/>
                  </a:lnTo>
                  <a:lnTo>
                    <a:pt x="416" y="301"/>
                  </a:lnTo>
                  <a:cubicBezTo>
                    <a:pt x="418" y="300"/>
                    <a:pt x="421" y="301"/>
                    <a:pt x="422" y="303"/>
                  </a:cubicBezTo>
                  <a:lnTo>
                    <a:pt x="422" y="303"/>
                  </a:lnTo>
                  <a:cubicBezTo>
                    <a:pt x="422" y="305"/>
                    <a:pt x="422" y="306"/>
                    <a:pt x="422" y="306"/>
                  </a:cubicBezTo>
                  <a:lnTo>
                    <a:pt x="422" y="306"/>
                  </a:lnTo>
                  <a:cubicBezTo>
                    <a:pt x="421" y="308"/>
                    <a:pt x="421" y="309"/>
                    <a:pt x="420" y="309"/>
                  </a:cubicBezTo>
                  <a:lnTo>
                    <a:pt x="271" y="375"/>
                  </a:lnTo>
                  <a:lnTo>
                    <a:pt x="156" y="671"/>
                  </a:lnTo>
                  <a:lnTo>
                    <a:pt x="349" y="587"/>
                  </a:lnTo>
                  <a:lnTo>
                    <a:pt x="349" y="587"/>
                  </a:lnTo>
                  <a:cubicBezTo>
                    <a:pt x="351" y="585"/>
                    <a:pt x="354" y="587"/>
                    <a:pt x="355" y="588"/>
                  </a:cubicBezTo>
                  <a:lnTo>
                    <a:pt x="355" y="588"/>
                  </a:lnTo>
                  <a:cubicBezTo>
                    <a:pt x="355" y="589"/>
                    <a:pt x="355" y="591"/>
                    <a:pt x="355" y="592"/>
                  </a:cubicBezTo>
                  <a:lnTo>
                    <a:pt x="355" y="592"/>
                  </a:lnTo>
                  <a:cubicBezTo>
                    <a:pt x="354" y="593"/>
                    <a:pt x="354" y="594"/>
                    <a:pt x="352" y="594"/>
                  </a:cubicBezTo>
                  <a:lnTo>
                    <a:pt x="152" y="683"/>
                  </a:lnTo>
                  <a:lnTo>
                    <a:pt x="78" y="872"/>
                  </a:lnTo>
                  <a:lnTo>
                    <a:pt x="78" y="872"/>
                  </a:lnTo>
                  <a:cubicBezTo>
                    <a:pt x="78" y="875"/>
                    <a:pt x="75" y="875"/>
                    <a:pt x="73" y="875"/>
                  </a:cubicBezTo>
                  <a:lnTo>
                    <a:pt x="73" y="875"/>
                  </a:lnTo>
                  <a:cubicBezTo>
                    <a:pt x="70" y="874"/>
                    <a:pt x="70" y="871"/>
                    <a:pt x="70" y="869"/>
                  </a:cubicBezTo>
                </a:path>
              </a:pathLst>
            </a:custGeom>
            <a:solidFill>
              <a:srgbClr val="CED4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4B71F2D-A3B9-484B-91E3-677D02AE1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1424" y="5347416"/>
              <a:ext cx="3911048" cy="3911048"/>
            </a:xfrm>
            <a:custGeom>
              <a:avLst/>
              <a:gdLst>
                <a:gd name="T0" fmla="*/ 3137 w 3138"/>
                <a:gd name="T1" fmla="*/ 1787 h 3138"/>
                <a:gd name="T2" fmla="*/ 3137 w 3138"/>
                <a:gd name="T3" fmla="*/ 1349 h 3138"/>
                <a:gd name="T4" fmla="*/ 2660 w 3138"/>
                <a:gd name="T5" fmla="*/ 1349 h 3138"/>
                <a:gd name="T6" fmla="*/ 2660 w 3138"/>
                <a:gd name="T7" fmla="*/ 1349 h 3138"/>
                <a:gd name="T8" fmla="*/ 2494 w 3138"/>
                <a:gd name="T9" fmla="*/ 953 h 3138"/>
                <a:gd name="T10" fmla="*/ 2833 w 3138"/>
                <a:gd name="T11" fmla="*/ 615 h 3138"/>
                <a:gd name="T12" fmla="*/ 2523 w 3138"/>
                <a:gd name="T13" fmla="*/ 304 h 3138"/>
                <a:gd name="T14" fmla="*/ 2185 w 3138"/>
                <a:gd name="T15" fmla="*/ 643 h 3138"/>
                <a:gd name="T16" fmla="*/ 2185 w 3138"/>
                <a:gd name="T17" fmla="*/ 643 h 3138"/>
                <a:gd name="T18" fmla="*/ 1788 w 3138"/>
                <a:gd name="T19" fmla="*/ 477 h 3138"/>
                <a:gd name="T20" fmla="*/ 1788 w 3138"/>
                <a:gd name="T21" fmla="*/ 0 h 3138"/>
                <a:gd name="T22" fmla="*/ 1350 w 3138"/>
                <a:gd name="T23" fmla="*/ 0 h 3138"/>
                <a:gd name="T24" fmla="*/ 1350 w 3138"/>
                <a:gd name="T25" fmla="*/ 477 h 3138"/>
                <a:gd name="T26" fmla="*/ 1350 w 3138"/>
                <a:gd name="T27" fmla="*/ 477 h 3138"/>
                <a:gd name="T28" fmla="*/ 952 w 3138"/>
                <a:gd name="T29" fmla="*/ 643 h 3138"/>
                <a:gd name="T30" fmla="*/ 614 w 3138"/>
                <a:gd name="T31" fmla="*/ 304 h 3138"/>
                <a:gd name="T32" fmla="*/ 304 w 3138"/>
                <a:gd name="T33" fmla="*/ 615 h 3138"/>
                <a:gd name="T34" fmla="*/ 643 w 3138"/>
                <a:gd name="T35" fmla="*/ 953 h 3138"/>
                <a:gd name="T36" fmla="*/ 643 w 3138"/>
                <a:gd name="T37" fmla="*/ 953 h 3138"/>
                <a:gd name="T38" fmla="*/ 478 w 3138"/>
                <a:gd name="T39" fmla="*/ 1349 h 3138"/>
                <a:gd name="T40" fmla="*/ 0 w 3138"/>
                <a:gd name="T41" fmla="*/ 1349 h 3138"/>
                <a:gd name="T42" fmla="*/ 0 w 3138"/>
                <a:gd name="T43" fmla="*/ 1787 h 3138"/>
                <a:gd name="T44" fmla="*/ 478 w 3138"/>
                <a:gd name="T45" fmla="*/ 1787 h 3138"/>
                <a:gd name="T46" fmla="*/ 478 w 3138"/>
                <a:gd name="T47" fmla="*/ 1787 h 3138"/>
                <a:gd name="T48" fmla="*/ 643 w 3138"/>
                <a:gd name="T49" fmla="*/ 2184 h 3138"/>
                <a:gd name="T50" fmla="*/ 304 w 3138"/>
                <a:gd name="T51" fmla="*/ 2522 h 3138"/>
                <a:gd name="T52" fmla="*/ 614 w 3138"/>
                <a:gd name="T53" fmla="*/ 2832 h 3138"/>
                <a:gd name="T54" fmla="*/ 952 w 3138"/>
                <a:gd name="T55" fmla="*/ 2494 h 3138"/>
                <a:gd name="T56" fmla="*/ 952 w 3138"/>
                <a:gd name="T57" fmla="*/ 2494 h 3138"/>
                <a:gd name="T58" fmla="*/ 1350 w 3138"/>
                <a:gd name="T59" fmla="*/ 2659 h 3138"/>
                <a:gd name="T60" fmla="*/ 1350 w 3138"/>
                <a:gd name="T61" fmla="*/ 3137 h 3138"/>
                <a:gd name="T62" fmla="*/ 1788 w 3138"/>
                <a:gd name="T63" fmla="*/ 3137 h 3138"/>
                <a:gd name="T64" fmla="*/ 1788 w 3138"/>
                <a:gd name="T65" fmla="*/ 2659 h 3138"/>
                <a:gd name="T66" fmla="*/ 1788 w 3138"/>
                <a:gd name="T67" fmla="*/ 2659 h 3138"/>
                <a:gd name="T68" fmla="*/ 2185 w 3138"/>
                <a:gd name="T69" fmla="*/ 2494 h 3138"/>
                <a:gd name="T70" fmla="*/ 2523 w 3138"/>
                <a:gd name="T71" fmla="*/ 2832 h 3138"/>
                <a:gd name="T72" fmla="*/ 2833 w 3138"/>
                <a:gd name="T73" fmla="*/ 2522 h 3138"/>
                <a:gd name="T74" fmla="*/ 2494 w 3138"/>
                <a:gd name="T75" fmla="*/ 2184 h 3138"/>
                <a:gd name="T76" fmla="*/ 2494 w 3138"/>
                <a:gd name="T77" fmla="*/ 2184 h 3138"/>
                <a:gd name="T78" fmla="*/ 2660 w 3138"/>
                <a:gd name="T79" fmla="*/ 1787 h 3138"/>
                <a:gd name="T80" fmla="*/ 3137 w 3138"/>
                <a:gd name="T81" fmla="*/ 1787 h 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38" h="3138">
                  <a:moveTo>
                    <a:pt x="3137" y="1787"/>
                  </a:moveTo>
                  <a:lnTo>
                    <a:pt x="3137" y="1349"/>
                  </a:lnTo>
                  <a:lnTo>
                    <a:pt x="2660" y="1349"/>
                  </a:lnTo>
                  <a:lnTo>
                    <a:pt x="2660" y="1349"/>
                  </a:lnTo>
                  <a:cubicBezTo>
                    <a:pt x="2631" y="1205"/>
                    <a:pt x="2574" y="1071"/>
                    <a:pt x="2494" y="953"/>
                  </a:cubicBezTo>
                  <a:lnTo>
                    <a:pt x="2833" y="615"/>
                  </a:lnTo>
                  <a:lnTo>
                    <a:pt x="2523" y="304"/>
                  </a:lnTo>
                  <a:lnTo>
                    <a:pt x="2185" y="643"/>
                  </a:lnTo>
                  <a:lnTo>
                    <a:pt x="2185" y="643"/>
                  </a:lnTo>
                  <a:cubicBezTo>
                    <a:pt x="2066" y="564"/>
                    <a:pt x="1932" y="507"/>
                    <a:pt x="1788" y="477"/>
                  </a:cubicBezTo>
                  <a:lnTo>
                    <a:pt x="1788" y="0"/>
                  </a:lnTo>
                  <a:lnTo>
                    <a:pt x="1350" y="0"/>
                  </a:lnTo>
                  <a:lnTo>
                    <a:pt x="1350" y="477"/>
                  </a:lnTo>
                  <a:lnTo>
                    <a:pt x="1350" y="477"/>
                  </a:lnTo>
                  <a:cubicBezTo>
                    <a:pt x="1205" y="507"/>
                    <a:pt x="1071" y="564"/>
                    <a:pt x="952" y="643"/>
                  </a:cubicBezTo>
                  <a:lnTo>
                    <a:pt x="614" y="304"/>
                  </a:lnTo>
                  <a:lnTo>
                    <a:pt x="304" y="615"/>
                  </a:lnTo>
                  <a:lnTo>
                    <a:pt x="643" y="953"/>
                  </a:lnTo>
                  <a:lnTo>
                    <a:pt x="643" y="953"/>
                  </a:lnTo>
                  <a:cubicBezTo>
                    <a:pt x="563" y="1071"/>
                    <a:pt x="506" y="1205"/>
                    <a:pt x="478" y="1349"/>
                  </a:cubicBezTo>
                  <a:lnTo>
                    <a:pt x="0" y="1349"/>
                  </a:lnTo>
                  <a:lnTo>
                    <a:pt x="0" y="1787"/>
                  </a:lnTo>
                  <a:lnTo>
                    <a:pt x="478" y="1787"/>
                  </a:lnTo>
                  <a:lnTo>
                    <a:pt x="478" y="1787"/>
                  </a:lnTo>
                  <a:cubicBezTo>
                    <a:pt x="506" y="1931"/>
                    <a:pt x="563" y="2066"/>
                    <a:pt x="643" y="2184"/>
                  </a:cubicBezTo>
                  <a:lnTo>
                    <a:pt x="304" y="2522"/>
                  </a:lnTo>
                  <a:lnTo>
                    <a:pt x="614" y="2832"/>
                  </a:lnTo>
                  <a:lnTo>
                    <a:pt x="952" y="2494"/>
                  </a:lnTo>
                  <a:lnTo>
                    <a:pt x="952" y="2494"/>
                  </a:lnTo>
                  <a:cubicBezTo>
                    <a:pt x="1071" y="2573"/>
                    <a:pt x="1205" y="2630"/>
                    <a:pt x="1350" y="2659"/>
                  </a:cubicBezTo>
                  <a:lnTo>
                    <a:pt x="1350" y="3137"/>
                  </a:lnTo>
                  <a:lnTo>
                    <a:pt x="1788" y="3137"/>
                  </a:lnTo>
                  <a:lnTo>
                    <a:pt x="1788" y="2659"/>
                  </a:lnTo>
                  <a:lnTo>
                    <a:pt x="1788" y="2659"/>
                  </a:lnTo>
                  <a:cubicBezTo>
                    <a:pt x="1932" y="2630"/>
                    <a:pt x="2066" y="2573"/>
                    <a:pt x="2185" y="2494"/>
                  </a:cubicBezTo>
                  <a:lnTo>
                    <a:pt x="2523" y="2832"/>
                  </a:lnTo>
                  <a:lnTo>
                    <a:pt x="2833" y="2522"/>
                  </a:lnTo>
                  <a:lnTo>
                    <a:pt x="2494" y="2184"/>
                  </a:lnTo>
                  <a:lnTo>
                    <a:pt x="2494" y="2184"/>
                  </a:lnTo>
                  <a:cubicBezTo>
                    <a:pt x="2574" y="2066"/>
                    <a:pt x="2631" y="1931"/>
                    <a:pt x="2660" y="1787"/>
                  </a:cubicBezTo>
                  <a:lnTo>
                    <a:pt x="3137" y="1787"/>
                  </a:lnTo>
                </a:path>
              </a:pathLst>
            </a:custGeom>
            <a:solidFill>
              <a:srgbClr val="CED4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B5F84C1-58BC-1545-AC21-BD8588975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809" y="6231795"/>
              <a:ext cx="2142288" cy="2142288"/>
            </a:xfrm>
            <a:custGeom>
              <a:avLst/>
              <a:gdLst>
                <a:gd name="T0" fmla="*/ 859 w 1718"/>
                <a:gd name="T1" fmla="*/ 1717 h 1718"/>
                <a:gd name="T2" fmla="*/ 859 w 1718"/>
                <a:gd name="T3" fmla="*/ 1717 h 1718"/>
                <a:gd name="T4" fmla="*/ 0 w 1718"/>
                <a:gd name="T5" fmla="*/ 858 h 1718"/>
                <a:gd name="T6" fmla="*/ 0 w 1718"/>
                <a:gd name="T7" fmla="*/ 858 h 1718"/>
                <a:gd name="T8" fmla="*/ 859 w 1718"/>
                <a:gd name="T9" fmla="*/ 0 h 1718"/>
                <a:gd name="T10" fmla="*/ 859 w 1718"/>
                <a:gd name="T11" fmla="*/ 0 h 1718"/>
                <a:gd name="T12" fmla="*/ 1717 w 1718"/>
                <a:gd name="T13" fmla="*/ 858 h 1718"/>
                <a:gd name="T14" fmla="*/ 1717 w 1718"/>
                <a:gd name="T15" fmla="*/ 858 h 1718"/>
                <a:gd name="T16" fmla="*/ 859 w 1718"/>
                <a:gd name="T17" fmla="*/ 1717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8" h="1718">
                  <a:moveTo>
                    <a:pt x="859" y="1717"/>
                  </a:moveTo>
                  <a:lnTo>
                    <a:pt x="859" y="1717"/>
                  </a:lnTo>
                  <a:cubicBezTo>
                    <a:pt x="385" y="1717"/>
                    <a:pt x="0" y="1331"/>
                    <a:pt x="0" y="858"/>
                  </a:cubicBezTo>
                  <a:lnTo>
                    <a:pt x="0" y="858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859" y="0"/>
                  </a:lnTo>
                  <a:cubicBezTo>
                    <a:pt x="1332" y="0"/>
                    <a:pt x="1717" y="385"/>
                    <a:pt x="1717" y="858"/>
                  </a:cubicBezTo>
                  <a:lnTo>
                    <a:pt x="1717" y="858"/>
                  </a:lnTo>
                  <a:cubicBezTo>
                    <a:pt x="1717" y="1331"/>
                    <a:pt x="1332" y="1717"/>
                    <a:pt x="859" y="1717"/>
                  </a:cubicBezTo>
                </a:path>
              </a:pathLst>
            </a:custGeom>
            <a:solidFill>
              <a:srgbClr val="BCBF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EC4B3BF-8721-E444-ACA9-7A531B25A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8489" y="6484475"/>
              <a:ext cx="1636927" cy="1636927"/>
            </a:xfrm>
            <a:custGeom>
              <a:avLst/>
              <a:gdLst>
                <a:gd name="T0" fmla="*/ 657 w 1314"/>
                <a:gd name="T1" fmla="*/ 1312 h 1313"/>
                <a:gd name="T2" fmla="*/ 657 w 1314"/>
                <a:gd name="T3" fmla="*/ 1312 h 1313"/>
                <a:gd name="T4" fmla="*/ 0 w 1314"/>
                <a:gd name="T5" fmla="*/ 656 h 1313"/>
                <a:gd name="T6" fmla="*/ 0 w 1314"/>
                <a:gd name="T7" fmla="*/ 656 h 1313"/>
                <a:gd name="T8" fmla="*/ 657 w 1314"/>
                <a:gd name="T9" fmla="*/ 0 h 1313"/>
                <a:gd name="T10" fmla="*/ 657 w 1314"/>
                <a:gd name="T11" fmla="*/ 0 h 1313"/>
                <a:gd name="T12" fmla="*/ 1313 w 1314"/>
                <a:gd name="T13" fmla="*/ 656 h 1313"/>
                <a:gd name="T14" fmla="*/ 1313 w 1314"/>
                <a:gd name="T15" fmla="*/ 656 h 1313"/>
                <a:gd name="T16" fmla="*/ 657 w 1314"/>
                <a:gd name="T17" fmla="*/ 1312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4" h="1313">
                  <a:moveTo>
                    <a:pt x="657" y="1312"/>
                  </a:moveTo>
                  <a:lnTo>
                    <a:pt x="657" y="1312"/>
                  </a:lnTo>
                  <a:cubicBezTo>
                    <a:pt x="295" y="1312"/>
                    <a:pt x="0" y="1018"/>
                    <a:pt x="0" y="656"/>
                  </a:cubicBezTo>
                  <a:lnTo>
                    <a:pt x="0" y="656"/>
                  </a:lnTo>
                  <a:cubicBezTo>
                    <a:pt x="0" y="295"/>
                    <a:pt x="295" y="0"/>
                    <a:pt x="657" y="0"/>
                  </a:cubicBezTo>
                  <a:lnTo>
                    <a:pt x="657" y="0"/>
                  </a:lnTo>
                  <a:cubicBezTo>
                    <a:pt x="1019" y="0"/>
                    <a:pt x="1313" y="295"/>
                    <a:pt x="1313" y="656"/>
                  </a:cubicBezTo>
                  <a:lnTo>
                    <a:pt x="1313" y="656"/>
                  </a:lnTo>
                  <a:cubicBezTo>
                    <a:pt x="1313" y="1018"/>
                    <a:pt x="1019" y="1312"/>
                    <a:pt x="657" y="1312"/>
                  </a:cubicBezTo>
                </a:path>
              </a:pathLst>
            </a:custGeom>
            <a:solidFill>
              <a:srgbClr val="CED4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9851CDC-0A51-BF4F-AA60-A6FC0611E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8209" y="6698705"/>
              <a:ext cx="1202975" cy="1202975"/>
            </a:xfrm>
            <a:custGeom>
              <a:avLst/>
              <a:gdLst>
                <a:gd name="T0" fmla="*/ 482 w 964"/>
                <a:gd name="T1" fmla="*/ 963 h 964"/>
                <a:gd name="T2" fmla="*/ 482 w 964"/>
                <a:gd name="T3" fmla="*/ 963 h 964"/>
                <a:gd name="T4" fmla="*/ 0 w 964"/>
                <a:gd name="T5" fmla="*/ 481 h 964"/>
                <a:gd name="T6" fmla="*/ 0 w 964"/>
                <a:gd name="T7" fmla="*/ 481 h 964"/>
                <a:gd name="T8" fmla="*/ 482 w 964"/>
                <a:gd name="T9" fmla="*/ 0 h 964"/>
                <a:gd name="T10" fmla="*/ 482 w 964"/>
                <a:gd name="T11" fmla="*/ 0 h 964"/>
                <a:gd name="T12" fmla="*/ 963 w 964"/>
                <a:gd name="T13" fmla="*/ 481 h 964"/>
                <a:gd name="T14" fmla="*/ 963 w 964"/>
                <a:gd name="T15" fmla="*/ 481 h 964"/>
                <a:gd name="T16" fmla="*/ 482 w 964"/>
                <a:gd name="T17" fmla="*/ 963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4" h="964">
                  <a:moveTo>
                    <a:pt x="482" y="963"/>
                  </a:moveTo>
                  <a:lnTo>
                    <a:pt x="482" y="963"/>
                  </a:lnTo>
                  <a:cubicBezTo>
                    <a:pt x="216" y="963"/>
                    <a:pt x="0" y="746"/>
                    <a:pt x="0" y="481"/>
                  </a:cubicBezTo>
                  <a:lnTo>
                    <a:pt x="0" y="481"/>
                  </a:lnTo>
                  <a:cubicBezTo>
                    <a:pt x="0" y="215"/>
                    <a:pt x="216" y="0"/>
                    <a:pt x="482" y="0"/>
                  </a:cubicBezTo>
                  <a:lnTo>
                    <a:pt x="482" y="0"/>
                  </a:lnTo>
                  <a:cubicBezTo>
                    <a:pt x="747" y="0"/>
                    <a:pt x="963" y="215"/>
                    <a:pt x="963" y="481"/>
                  </a:cubicBezTo>
                  <a:lnTo>
                    <a:pt x="963" y="481"/>
                  </a:lnTo>
                  <a:cubicBezTo>
                    <a:pt x="963" y="746"/>
                    <a:pt x="747" y="963"/>
                    <a:pt x="482" y="963"/>
                  </a:cubicBezTo>
                </a:path>
              </a:pathLst>
            </a:custGeom>
            <a:solidFill>
              <a:srgbClr val="BCBF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6B6D2D8-65BB-D74D-965F-9EFDF168C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3671" y="9928616"/>
              <a:ext cx="2329051" cy="2329051"/>
            </a:xfrm>
            <a:custGeom>
              <a:avLst/>
              <a:gdLst>
                <a:gd name="T0" fmla="*/ 1868 w 1869"/>
                <a:gd name="T1" fmla="*/ 1065 h 1869"/>
                <a:gd name="T2" fmla="*/ 1868 w 1869"/>
                <a:gd name="T3" fmla="*/ 803 h 1869"/>
                <a:gd name="T4" fmla="*/ 1584 w 1869"/>
                <a:gd name="T5" fmla="*/ 803 h 1869"/>
                <a:gd name="T6" fmla="*/ 1584 w 1869"/>
                <a:gd name="T7" fmla="*/ 803 h 1869"/>
                <a:gd name="T8" fmla="*/ 1486 w 1869"/>
                <a:gd name="T9" fmla="*/ 567 h 1869"/>
                <a:gd name="T10" fmla="*/ 1687 w 1869"/>
                <a:gd name="T11" fmla="*/ 365 h 1869"/>
                <a:gd name="T12" fmla="*/ 1502 w 1869"/>
                <a:gd name="T13" fmla="*/ 181 h 1869"/>
                <a:gd name="T14" fmla="*/ 1301 w 1869"/>
                <a:gd name="T15" fmla="*/ 383 h 1869"/>
                <a:gd name="T16" fmla="*/ 1301 w 1869"/>
                <a:gd name="T17" fmla="*/ 383 h 1869"/>
                <a:gd name="T18" fmla="*/ 1065 w 1869"/>
                <a:gd name="T19" fmla="*/ 284 h 1869"/>
                <a:gd name="T20" fmla="*/ 1065 w 1869"/>
                <a:gd name="T21" fmla="*/ 0 h 1869"/>
                <a:gd name="T22" fmla="*/ 804 w 1869"/>
                <a:gd name="T23" fmla="*/ 0 h 1869"/>
                <a:gd name="T24" fmla="*/ 804 w 1869"/>
                <a:gd name="T25" fmla="*/ 284 h 1869"/>
                <a:gd name="T26" fmla="*/ 804 w 1869"/>
                <a:gd name="T27" fmla="*/ 284 h 1869"/>
                <a:gd name="T28" fmla="*/ 567 w 1869"/>
                <a:gd name="T29" fmla="*/ 383 h 1869"/>
                <a:gd name="T30" fmla="*/ 366 w 1869"/>
                <a:gd name="T31" fmla="*/ 181 h 1869"/>
                <a:gd name="T32" fmla="*/ 182 w 1869"/>
                <a:gd name="T33" fmla="*/ 365 h 1869"/>
                <a:gd name="T34" fmla="*/ 383 w 1869"/>
                <a:gd name="T35" fmla="*/ 567 h 1869"/>
                <a:gd name="T36" fmla="*/ 383 w 1869"/>
                <a:gd name="T37" fmla="*/ 567 h 1869"/>
                <a:gd name="T38" fmla="*/ 285 w 1869"/>
                <a:gd name="T39" fmla="*/ 803 h 1869"/>
                <a:gd name="T40" fmla="*/ 0 w 1869"/>
                <a:gd name="T41" fmla="*/ 803 h 1869"/>
                <a:gd name="T42" fmla="*/ 0 w 1869"/>
                <a:gd name="T43" fmla="*/ 1065 h 1869"/>
                <a:gd name="T44" fmla="*/ 285 w 1869"/>
                <a:gd name="T45" fmla="*/ 1065 h 1869"/>
                <a:gd name="T46" fmla="*/ 285 w 1869"/>
                <a:gd name="T47" fmla="*/ 1065 h 1869"/>
                <a:gd name="T48" fmla="*/ 383 w 1869"/>
                <a:gd name="T49" fmla="*/ 1301 h 1869"/>
                <a:gd name="T50" fmla="*/ 182 w 1869"/>
                <a:gd name="T51" fmla="*/ 1502 h 1869"/>
                <a:gd name="T52" fmla="*/ 366 w 1869"/>
                <a:gd name="T53" fmla="*/ 1686 h 1869"/>
                <a:gd name="T54" fmla="*/ 567 w 1869"/>
                <a:gd name="T55" fmla="*/ 1485 h 1869"/>
                <a:gd name="T56" fmla="*/ 567 w 1869"/>
                <a:gd name="T57" fmla="*/ 1485 h 1869"/>
                <a:gd name="T58" fmla="*/ 804 w 1869"/>
                <a:gd name="T59" fmla="*/ 1584 h 1869"/>
                <a:gd name="T60" fmla="*/ 804 w 1869"/>
                <a:gd name="T61" fmla="*/ 1868 h 1869"/>
                <a:gd name="T62" fmla="*/ 1065 w 1869"/>
                <a:gd name="T63" fmla="*/ 1868 h 1869"/>
                <a:gd name="T64" fmla="*/ 1065 w 1869"/>
                <a:gd name="T65" fmla="*/ 1584 h 1869"/>
                <a:gd name="T66" fmla="*/ 1065 w 1869"/>
                <a:gd name="T67" fmla="*/ 1584 h 1869"/>
                <a:gd name="T68" fmla="*/ 1301 w 1869"/>
                <a:gd name="T69" fmla="*/ 1485 h 1869"/>
                <a:gd name="T70" fmla="*/ 1502 w 1869"/>
                <a:gd name="T71" fmla="*/ 1686 h 1869"/>
                <a:gd name="T72" fmla="*/ 1687 w 1869"/>
                <a:gd name="T73" fmla="*/ 1502 h 1869"/>
                <a:gd name="T74" fmla="*/ 1486 w 1869"/>
                <a:gd name="T75" fmla="*/ 1301 h 1869"/>
                <a:gd name="T76" fmla="*/ 1486 w 1869"/>
                <a:gd name="T77" fmla="*/ 1301 h 1869"/>
                <a:gd name="T78" fmla="*/ 1584 w 1869"/>
                <a:gd name="T79" fmla="*/ 1065 h 1869"/>
                <a:gd name="T80" fmla="*/ 1868 w 1869"/>
                <a:gd name="T81" fmla="*/ 1065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69" h="1869">
                  <a:moveTo>
                    <a:pt x="1868" y="1065"/>
                  </a:moveTo>
                  <a:lnTo>
                    <a:pt x="1868" y="803"/>
                  </a:lnTo>
                  <a:lnTo>
                    <a:pt x="1584" y="803"/>
                  </a:lnTo>
                  <a:lnTo>
                    <a:pt x="1584" y="803"/>
                  </a:lnTo>
                  <a:cubicBezTo>
                    <a:pt x="1566" y="718"/>
                    <a:pt x="1533" y="638"/>
                    <a:pt x="1486" y="567"/>
                  </a:cubicBezTo>
                  <a:lnTo>
                    <a:pt x="1687" y="365"/>
                  </a:lnTo>
                  <a:lnTo>
                    <a:pt x="1502" y="181"/>
                  </a:lnTo>
                  <a:lnTo>
                    <a:pt x="1301" y="383"/>
                  </a:lnTo>
                  <a:lnTo>
                    <a:pt x="1301" y="383"/>
                  </a:lnTo>
                  <a:cubicBezTo>
                    <a:pt x="1231" y="336"/>
                    <a:pt x="1151" y="302"/>
                    <a:pt x="1065" y="284"/>
                  </a:cubicBezTo>
                  <a:lnTo>
                    <a:pt x="1065" y="0"/>
                  </a:lnTo>
                  <a:lnTo>
                    <a:pt x="804" y="0"/>
                  </a:lnTo>
                  <a:lnTo>
                    <a:pt x="804" y="284"/>
                  </a:lnTo>
                  <a:lnTo>
                    <a:pt x="804" y="284"/>
                  </a:lnTo>
                  <a:cubicBezTo>
                    <a:pt x="718" y="302"/>
                    <a:pt x="638" y="336"/>
                    <a:pt x="567" y="383"/>
                  </a:cubicBezTo>
                  <a:lnTo>
                    <a:pt x="366" y="181"/>
                  </a:lnTo>
                  <a:lnTo>
                    <a:pt x="182" y="365"/>
                  </a:lnTo>
                  <a:lnTo>
                    <a:pt x="383" y="567"/>
                  </a:lnTo>
                  <a:lnTo>
                    <a:pt x="383" y="567"/>
                  </a:lnTo>
                  <a:cubicBezTo>
                    <a:pt x="336" y="638"/>
                    <a:pt x="302" y="718"/>
                    <a:pt x="285" y="803"/>
                  </a:cubicBezTo>
                  <a:lnTo>
                    <a:pt x="0" y="803"/>
                  </a:lnTo>
                  <a:lnTo>
                    <a:pt x="0" y="1065"/>
                  </a:lnTo>
                  <a:lnTo>
                    <a:pt x="285" y="1065"/>
                  </a:lnTo>
                  <a:lnTo>
                    <a:pt x="285" y="1065"/>
                  </a:lnTo>
                  <a:cubicBezTo>
                    <a:pt x="302" y="1150"/>
                    <a:pt x="336" y="1230"/>
                    <a:pt x="383" y="1301"/>
                  </a:cubicBezTo>
                  <a:lnTo>
                    <a:pt x="182" y="1502"/>
                  </a:lnTo>
                  <a:lnTo>
                    <a:pt x="366" y="1686"/>
                  </a:lnTo>
                  <a:lnTo>
                    <a:pt x="567" y="1485"/>
                  </a:lnTo>
                  <a:lnTo>
                    <a:pt x="567" y="1485"/>
                  </a:lnTo>
                  <a:cubicBezTo>
                    <a:pt x="638" y="1532"/>
                    <a:pt x="718" y="1567"/>
                    <a:pt x="804" y="1584"/>
                  </a:cubicBezTo>
                  <a:lnTo>
                    <a:pt x="804" y="1868"/>
                  </a:lnTo>
                  <a:lnTo>
                    <a:pt x="1065" y="1868"/>
                  </a:lnTo>
                  <a:lnTo>
                    <a:pt x="1065" y="1584"/>
                  </a:lnTo>
                  <a:lnTo>
                    <a:pt x="1065" y="1584"/>
                  </a:lnTo>
                  <a:cubicBezTo>
                    <a:pt x="1151" y="1567"/>
                    <a:pt x="1231" y="1532"/>
                    <a:pt x="1301" y="1485"/>
                  </a:cubicBezTo>
                  <a:lnTo>
                    <a:pt x="1502" y="1686"/>
                  </a:lnTo>
                  <a:lnTo>
                    <a:pt x="1687" y="1502"/>
                  </a:lnTo>
                  <a:lnTo>
                    <a:pt x="1486" y="1301"/>
                  </a:lnTo>
                  <a:lnTo>
                    <a:pt x="1486" y="1301"/>
                  </a:lnTo>
                  <a:cubicBezTo>
                    <a:pt x="1533" y="1230"/>
                    <a:pt x="1566" y="1150"/>
                    <a:pt x="1584" y="1065"/>
                  </a:cubicBezTo>
                  <a:lnTo>
                    <a:pt x="1868" y="1065"/>
                  </a:lnTo>
                </a:path>
              </a:pathLst>
            </a:custGeom>
            <a:solidFill>
              <a:srgbClr val="CED4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35540C0-C4F5-FA4C-8B7F-3B24BB571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0579" y="10379046"/>
              <a:ext cx="1406219" cy="1406219"/>
            </a:xfrm>
            <a:custGeom>
              <a:avLst/>
              <a:gdLst>
                <a:gd name="T0" fmla="*/ 1127 w 1128"/>
                <a:gd name="T1" fmla="*/ 564 h 1128"/>
                <a:gd name="T2" fmla="*/ 1127 w 1128"/>
                <a:gd name="T3" fmla="*/ 564 h 1128"/>
                <a:gd name="T4" fmla="*/ 563 w 1128"/>
                <a:gd name="T5" fmla="*/ 1127 h 1128"/>
                <a:gd name="T6" fmla="*/ 563 w 1128"/>
                <a:gd name="T7" fmla="*/ 1127 h 1128"/>
                <a:gd name="T8" fmla="*/ 0 w 1128"/>
                <a:gd name="T9" fmla="*/ 564 h 1128"/>
                <a:gd name="T10" fmla="*/ 0 w 1128"/>
                <a:gd name="T11" fmla="*/ 564 h 1128"/>
                <a:gd name="T12" fmla="*/ 563 w 1128"/>
                <a:gd name="T13" fmla="*/ 0 h 1128"/>
                <a:gd name="T14" fmla="*/ 563 w 1128"/>
                <a:gd name="T15" fmla="*/ 0 h 1128"/>
                <a:gd name="T16" fmla="*/ 1127 w 1128"/>
                <a:gd name="T17" fmla="*/ 564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8" h="1128">
                  <a:moveTo>
                    <a:pt x="1127" y="564"/>
                  </a:moveTo>
                  <a:lnTo>
                    <a:pt x="1127" y="564"/>
                  </a:lnTo>
                  <a:cubicBezTo>
                    <a:pt x="1127" y="875"/>
                    <a:pt x="874" y="1127"/>
                    <a:pt x="563" y="1127"/>
                  </a:cubicBezTo>
                  <a:lnTo>
                    <a:pt x="563" y="1127"/>
                  </a:lnTo>
                  <a:cubicBezTo>
                    <a:pt x="252" y="1127"/>
                    <a:pt x="0" y="875"/>
                    <a:pt x="0" y="564"/>
                  </a:cubicBezTo>
                  <a:lnTo>
                    <a:pt x="0" y="564"/>
                  </a:lnTo>
                  <a:cubicBezTo>
                    <a:pt x="0" y="253"/>
                    <a:pt x="252" y="0"/>
                    <a:pt x="563" y="0"/>
                  </a:cubicBezTo>
                  <a:lnTo>
                    <a:pt x="563" y="0"/>
                  </a:lnTo>
                  <a:cubicBezTo>
                    <a:pt x="874" y="0"/>
                    <a:pt x="1127" y="253"/>
                    <a:pt x="1127" y="564"/>
                  </a:cubicBezTo>
                </a:path>
              </a:pathLst>
            </a:custGeom>
            <a:solidFill>
              <a:srgbClr val="BCBF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AB2C6C3F-27E2-944F-AF1F-6DF6569E5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4810" y="10604260"/>
              <a:ext cx="977762" cy="977763"/>
            </a:xfrm>
            <a:custGeom>
              <a:avLst/>
              <a:gdLst>
                <a:gd name="T0" fmla="*/ 391 w 783"/>
                <a:gd name="T1" fmla="*/ 782 h 783"/>
                <a:gd name="T2" fmla="*/ 391 w 783"/>
                <a:gd name="T3" fmla="*/ 782 h 783"/>
                <a:gd name="T4" fmla="*/ 0 w 783"/>
                <a:gd name="T5" fmla="*/ 391 h 783"/>
                <a:gd name="T6" fmla="*/ 0 w 783"/>
                <a:gd name="T7" fmla="*/ 391 h 783"/>
                <a:gd name="T8" fmla="*/ 391 w 783"/>
                <a:gd name="T9" fmla="*/ 0 h 783"/>
                <a:gd name="T10" fmla="*/ 391 w 783"/>
                <a:gd name="T11" fmla="*/ 0 h 783"/>
                <a:gd name="T12" fmla="*/ 782 w 783"/>
                <a:gd name="T13" fmla="*/ 391 h 783"/>
                <a:gd name="T14" fmla="*/ 782 w 783"/>
                <a:gd name="T15" fmla="*/ 391 h 783"/>
                <a:gd name="T16" fmla="*/ 391 w 783"/>
                <a:gd name="T17" fmla="*/ 78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3" h="783">
                  <a:moveTo>
                    <a:pt x="391" y="782"/>
                  </a:moveTo>
                  <a:lnTo>
                    <a:pt x="391" y="782"/>
                  </a:lnTo>
                  <a:cubicBezTo>
                    <a:pt x="176" y="782"/>
                    <a:pt x="0" y="607"/>
                    <a:pt x="0" y="391"/>
                  </a:cubicBezTo>
                  <a:lnTo>
                    <a:pt x="0" y="391"/>
                  </a:lnTo>
                  <a:cubicBezTo>
                    <a:pt x="0" y="176"/>
                    <a:pt x="176" y="0"/>
                    <a:pt x="391" y="0"/>
                  </a:cubicBezTo>
                  <a:lnTo>
                    <a:pt x="391" y="0"/>
                  </a:lnTo>
                  <a:cubicBezTo>
                    <a:pt x="607" y="0"/>
                    <a:pt x="782" y="176"/>
                    <a:pt x="782" y="391"/>
                  </a:cubicBezTo>
                  <a:lnTo>
                    <a:pt x="782" y="391"/>
                  </a:lnTo>
                  <a:cubicBezTo>
                    <a:pt x="782" y="607"/>
                    <a:pt x="607" y="782"/>
                    <a:pt x="391" y="782"/>
                  </a:cubicBezTo>
                </a:path>
              </a:pathLst>
            </a:custGeom>
            <a:solidFill>
              <a:srgbClr val="CED4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9458C20-BF20-2C42-A620-609FE0814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6642" y="10741589"/>
              <a:ext cx="708601" cy="708601"/>
            </a:xfrm>
            <a:custGeom>
              <a:avLst/>
              <a:gdLst>
                <a:gd name="T0" fmla="*/ 283 w 569"/>
                <a:gd name="T1" fmla="*/ 568 h 569"/>
                <a:gd name="T2" fmla="*/ 283 w 569"/>
                <a:gd name="T3" fmla="*/ 568 h 569"/>
                <a:gd name="T4" fmla="*/ 0 w 569"/>
                <a:gd name="T5" fmla="*/ 284 h 569"/>
                <a:gd name="T6" fmla="*/ 0 w 569"/>
                <a:gd name="T7" fmla="*/ 284 h 569"/>
                <a:gd name="T8" fmla="*/ 283 w 569"/>
                <a:gd name="T9" fmla="*/ 0 h 569"/>
                <a:gd name="T10" fmla="*/ 283 w 569"/>
                <a:gd name="T11" fmla="*/ 0 h 569"/>
                <a:gd name="T12" fmla="*/ 568 w 569"/>
                <a:gd name="T13" fmla="*/ 284 h 569"/>
                <a:gd name="T14" fmla="*/ 568 w 569"/>
                <a:gd name="T15" fmla="*/ 284 h 569"/>
                <a:gd name="T16" fmla="*/ 283 w 569"/>
                <a:gd name="T17" fmla="*/ 5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569">
                  <a:moveTo>
                    <a:pt x="283" y="568"/>
                  </a:moveTo>
                  <a:lnTo>
                    <a:pt x="283" y="568"/>
                  </a:lnTo>
                  <a:cubicBezTo>
                    <a:pt x="127" y="568"/>
                    <a:pt x="0" y="441"/>
                    <a:pt x="0" y="284"/>
                  </a:cubicBezTo>
                  <a:lnTo>
                    <a:pt x="0" y="284"/>
                  </a:lnTo>
                  <a:cubicBezTo>
                    <a:pt x="0" y="128"/>
                    <a:pt x="127" y="0"/>
                    <a:pt x="283" y="0"/>
                  </a:cubicBezTo>
                  <a:lnTo>
                    <a:pt x="283" y="0"/>
                  </a:lnTo>
                  <a:cubicBezTo>
                    <a:pt x="440" y="0"/>
                    <a:pt x="568" y="128"/>
                    <a:pt x="568" y="284"/>
                  </a:cubicBezTo>
                  <a:lnTo>
                    <a:pt x="568" y="284"/>
                  </a:lnTo>
                  <a:cubicBezTo>
                    <a:pt x="568" y="441"/>
                    <a:pt x="440" y="568"/>
                    <a:pt x="283" y="568"/>
                  </a:cubicBezTo>
                </a:path>
              </a:pathLst>
            </a:custGeom>
            <a:solidFill>
              <a:srgbClr val="BCBF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643C0E9-A488-BD45-8188-26B4A65CB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2558" y="10807503"/>
              <a:ext cx="571276" cy="571276"/>
            </a:xfrm>
            <a:custGeom>
              <a:avLst/>
              <a:gdLst>
                <a:gd name="T0" fmla="*/ 229 w 460"/>
                <a:gd name="T1" fmla="*/ 458 h 459"/>
                <a:gd name="T2" fmla="*/ 229 w 460"/>
                <a:gd name="T3" fmla="*/ 458 h 459"/>
                <a:gd name="T4" fmla="*/ 0 w 460"/>
                <a:gd name="T5" fmla="*/ 229 h 459"/>
                <a:gd name="T6" fmla="*/ 0 w 460"/>
                <a:gd name="T7" fmla="*/ 229 h 459"/>
                <a:gd name="T8" fmla="*/ 229 w 460"/>
                <a:gd name="T9" fmla="*/ 0 h 459"/>
                <a:gd name="T10" fmla="*/ 229 w 460"/>
                <a:gd name="T11" fmla="*/ 0 h 459"/>
                <a:gd name="T12" fmla="*/ 459 w 460"/>
                <a:gd name="T13" fmla="*/ 229 h 459"/>
                <a:gd name="T14" fmla="*/ 459 w 460"/>
                <a:gd name="T15" fmla="*/ 229 h 459"/>
                <a:gd name="T16" fmla="*/ 229 w 460"/>
                <a:gd name="T17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459">
                  <a:moveTo>
                    <a:pt x="229" y="458"/>
                  </a:moveTo>
                  <a:lnTo>
                    <a:pt x="229" y="458"/>
                  </a:lnTo>
                  <a:cubicBezTo>
                    <a:pt x="103" y="458"/>
                    <a:pt x="0" y="355"/>
                    <a:pt x="0" y="229"/>
                  </a:cubicBezTo>
                  <a:lnTo>
                    <a:pt x="0" y="229"/>
                  </a:lnTo>
                  <a:cubicBezTo>
                    <a:pt x="0" y="103"/>
                    <a:pt x="103" y="0"/>
                    <a:pt x="229" y="0"/>
                  </a:cubicBezTo>
                  <a:lnTo>
                    <a:pt x="229" y="0"/>
                  </a:lnTo>
                  <a:cubicBezTo>
                    <a:pt x="356" y="0"/>
                    <a:pt x="459" y="103"/>
                    <a:pt x="459" y="229"/>
                  </a:cubicBezTo>
                  <a:lnTo>
                    <a:pt x="459" y="229"/>
                  </a:lnTo>
                  <a:cubicBezTo>
                    <a:pt x="459" y="355"/>
                    <a:pt x="356" y="458"/>
                    <a:pt x="229" y="4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B8926F0-692A-1A4E-9837-C8CBE499F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9055" y="6819552"/>
              <a:ext cx="961281" cy="961281"/>
            </a:xfrm>
            <a:custGeom>
              <a:avLst/>
              <a:gdLst>
                <a:gd name="T0" fmla="*/ 385 w 770"/>
                <a:gd name="T1" fmla="*/ 769 h 770"/>
                <a:gd name="T2" fmla="*/ 385 w 770"/>
                <a:gd name="T3" fmla="*/ 769 h 770"/>
                <a:gd name="T4" fmla="*/ 0 w 770"/>
                <a:gd name="T5" fmla="*/ 384 h 770"/>
                <a:gd name="T6" fmla="*/ 0 w 770"/>
                <a:gd name="T7" fmla="*/ 384 h 770"/>
                <a:gd name="T8" fmla="*/ 385 w 770"/>
                <a:gd name="T9" fmla="*/ 0 h 770"/>
                <a:gd name="T10" fmla="*/ 385 w 770"/>
                <a:gd name="T11" fmla="*/ 0 h 770"/>
                <a:gd name="T12" fmla="*/ 769 w 770"/>
                <a:gd name="T13" fmla="*/ 384 h 770"/>
                <a:gd name="T14" fmla="*/ 769 w 770"/>
                <a:gd name="T15" fmla="*/ 384 h 770"/>
                <a:gd name="T16" fmla="*/ 385 w 770"/>
                <a:gd name="T17" fmla="*/ 769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0" h="770">
                  <a:moveTo>
                    <a:pt x="385" y="769"/>
                  </a:moveTo>
                  <a:lnTo>
                    <a:pt x="385" y="769"/>
                  </a:lnTo>
                  <a:cubicBezTo>
                    <a:pt x="172" y="769"/>
                    <a:pt x="0" y="596"/>
                    <a:pt x="0" y="384"/>
                  </a:cubicBezTo>
                  <a:lnTo>
                    <a:pt x="0" y="384"/>
                  </a:lnTo>
                  <a:cubicBezTo>
                    <a:pt x="0" y="171"/>
                    <a:pt x="172" y="0"/>
                    <a:pt x="385" y="0"/>
                  </a:cubicBezTo>
                  <a:lnTo>
                    <a:pt x="385" y="0"/>
                  </a:lnTo>
                  <a:cubicBezTo>
                    <a:pt x="597" y="0"/>
                    <a:pt x="769" y="171"/>
                    <a:pt x="769" y="384"/>
                  </a:cubicBezTo>
                  <a:lnTo>
                    <a:pt x="769" y="384"/>
                  </a:lnTo>
                  <a:cubicBezTo>
                    <a:pt x="769" y="596"/>
                    <a:pt x="597" y="769"/>
                    <a:pt x="385" y="7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98AA604-811A-4B4B-A7A2-1FC880148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1070" y="10543837"/>
              <a:ext cx="1625942" cy="1252415"/>
            </a:xfrm>
            <a:custGeom>
              <a:avLst/>
              <a:gdLst>
                <a:gd name="T0" fmla="*/ 942 w 1305"/>
                <a:gd name="T1" fmla="*/ 0 h 1006"/>
                <a:gd name="T2" fmla="*/ 942 w 1305"/>
                <a:gd name="T3" fmla="*/ 0 h 1006"/>
                <a:gd name="T4" fmla="*/ 263 w 1305"/>
                <a:gd name="T5" fmla="*/ 644 h 1006"/>
                <a:gd name="T6" fmla="*/ 263 w 1305"/>
                <a:gd name="T7" fmla="*/ 644 h 1006"/>
                <a:gd name="T8" fmla="*/ 104 w 1305"/>
                <a:gd name="T9" fmla="*/ 625 h 1006"/>
                <a:gd name="T10" fmla="*/ 0 w 1305"/>
                <a:gd name="T11" fmla="*/ 972 h 1006"/>
                <a:gd name="T12" fmla="*/ 0 w 1305"/>
                <a:gd name="T13" fmla="*/ 972 h 1006"/>
                <a:gd name="T14" fmla="*/ 263 w 1305"/>
                <a:gd name="T15" fmla="*/ 1005 h 1006"/>
                <a:gd name="T16" fmla="*/ 263 w 1305"/>
                <a:gd name="T17" fmla="*/ 1005 h 1006"/>
                <a:gd name="T18" fmla="*/ 1304 w 1305"/>
                <a:gd name="T19" fmla="*/ 0 h 1006"/>
                <a:gd name="T20" fmla="*/ 942 w 1305"/>
                <a:gd name="T21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5" h="1006">
                  <a:moveTo>
                    <a:pt x="942" y="0"/>
                  </a:moveTo>
                  <a:lnTo>
                    <a:pt x="942" y="0"/>
                  </a:lnTo>
                  <a:cubicBezTo>
                    <a:pt x="923" y="358"/>
                    <a:pt x="626" y="644"/>
                    <a:pt x="263" y="644"/>
                  </a:cubicBezTo>
                  <a:lnTo>
                    <a:pt x="263" y="644"/>
                  </a:lnTo>
                  <a:cubicBezTo>
                    <a:pt x="208" y="644"/>
                    <a:pt x="155" y="637"/>
                    <a:pt x="104" y="625"/>
                  </a:cubicBezTo>
                  <a:lnTo>
                    <a:pt x="0" y="972"/>
                  </a:lnTo>
                  <a:lnTo>
                    <a:pt x="0" y="972"/>
                  </a:lnTo>
                  <a:cubicBezTo>
                    <a:pt x="84" y="994"/>
                    <a:pt x="172" y="1005"/>
                    <a:pt x="263" y="1005"/>
                  </a:cubicBezTo>
                  <a:lnTo>
                    <a:pt x="263" y="1005"/>
                  </a:lnTo>
                  <a:cubicBezTo>
                    <a:pt x="825" y="1005"/>
                    <a:pt x="1284" y="559"/>
                    <a:pt x="1304" y="0"/>
                  </a:cubicBezTo>
                  <a:lnTo>
                    <a:pt x="942" y="0"/>
                  </a:lnTo>
                </a:path>
              </a:pathLst>
            </a:custGeom>
            <a:solidFill>
              <a:srgbClr val="4441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C49D6101-5CAF-A749-A4D0-910467942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3031" y="9198039"/>
              <a:ext cx="2383981" cy="1252415"/>
            </a:xfrm>
            <a:custGeom>
              <a:avLst/>
              <a:gdLst>
                <a:gd name="T0" fmla="*/ 310 w 1914"/>
                <a:gd name="T1" fmla="*/ 658 h 1005"/>
                <a:gd name="T2" fmla="*/ 310 w 1914"/>
                <a:gd name="T3" fmla="*/ 658 h 1005"/>
                <a:gd name="T4" fmla="*/ 872 w 1914"/>
                <a:gd name="T5" fmla="*/ 361 h 1005"/>
                <a:gd name="T6" fmla="*/ 872 w 1914"/>
                <a:gd name="T7" fmla="*/ 361 h 1005"/>
                <a:gd name="T8" fmla="*/ 1551 w 1914"/>
                <a:gd name="T9" fmla="*/ 1004 h 1005"/>
                <a:gd name="T10" fmla="*/ 1913 w 1914"/>
                <a:gd name="T11" fmla="*/ 1004 h 1005"/>
                <a:gd name="T12" fmla="*/ 1913 w 1914"/>
                <a:gd name="T13" fmla="*/ 1004 h 1005"/>
                <a:gd name="T14" fmla="*/ 872 w 1914"/>
                <a:gd name="T15" fmla="*/ 0 h 1005"/>
                <a:gd name="T16" fmla="*/ 872 w 1914"/>
                <a:gd name="T17" fmla="*/ 0 h 1005"/>
                <a:gd name="T18" fmla="*/ 0 w 1914"/>
                <a:gd name="T19" fmla="*/ 471 h 1005"/>
                <a:gd name="T20" fmla="*/ 310 w 1914"/>
                <a:gd name="T21" fmla="*/ 658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4" h="1005">
                  <a:moveTo>
                    <a:pt x="310" y="658"/>
                  </a:moveTo>
                  <a:lnTo>
                    <a:pt x="310" y="658"/>
                  </a:lnTo>
                  <a:cubicBezTo>
                    <a:pt x="433" y="479"/>
                    <a:pt x="639" y="361"/>
                    <a:pt x="872" y="361"/>
                  </a:cubicBezTo>
                  <a:lnTo>
                    <a:pt x="872" y="361"/>
                  </a:lnTo>
                  <a:cubicBezTo>
                    <a:pt x="1235" y="361"/>
                    <a:pt x="1532" y="647"/>
                    <a:pt x="1551" y="1004"/>
                  </a:cubicBezTo>
                  <a:lnTo>
                    <a:pt x="1913" y="1004"/>
                  </a:lnTo>
                  <a:lnTo>
                    <a:pt x="1913" y="1004"/>
                  </a:lnTo>
                  <a:cubicBezTo>
                    <a:pt x="1893" y="446"/>
                    <a:pt x="1434" y="0"/>
                    <a:pt x="872" y="0"/>
                  </a:cubicBezTo>
                  <a:lnTo>
                    <a:pt x="872" y="0"/>
                  </a:lnTo>
                  <a:cubicBezTo>
                    <a:pt x="507" y="0"/>
                    <a:pt x="187" y="187"/>
                    <a:pt x="0" y="471"/>
                  </a:cubicBezTo>
                  <a:lnTo>
                    <a:pt x="310" y="658"/>
                  </a:lnTo>
                </a:path>
              </a:pathLst>
            </a:custGeom>
            <a:solidFill>
              <a:srgbClr val="FECF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0A45516-632E-EF43-BB1A-E18EBC6C7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8802" y="9862699"/>
              <a:ext cx="1010721" cy="1862142"/>
            </a:xfrm>
            <a:custGeom>
              <a:avLst/>
              <a:gdLst>
                <a:gd name="T0" fmla="*/ 811 w 812"/>
                <a:gd name="T1" fmla="*/ 1147 h 1495"/>
                <a:gd name="T2" fmla="*/ 811 w 812"/>
                <a:gd name="T3" fmla="*/ 1147 h 1495"/>
                <a:gd name="T4" fmla="*/ 361 w 812"/>
                <a:gd name="T5" fmla="*/ 507 h 1495"/>
                <a:gd name="T6" fmla="*/ 361 w 812"/>
                <a:gd name="T7" fmla="*/ 507 h 1495"/>
                <a:gd name="T8" fmla="*/ 442 w 812"/>
                <a:gd name="T9" fmla="*/ 187 h 1495"/>
                <a:gd name="T10" fmla="*/ 132 w 812"/>
                <a:gd name="T11" fmla="*/ 0 h 1495"/>
                <a:gd name="T12" fmla="*/ 132 w 812"/>
                <a:gd name="T13" fmla="*/ 0 h 1495"/>
                <a:gd name="T14" fmla="*/ 0 w 812"/>
                <a:gd name="T15" fmla="*/ 507 h 1495"/>
                <a:gd name="T16" fmla="*/ 0 w 812"/>
                <a:gd name="T17" fmla="*/ 507 h 1495"/>
                <a:gd name="T18" fmla="*/ 708 w 812"/>
                <a:gd name="T19" fmla="*/ 1494 h 1495"/>
                <a:gd name="T20" fmla="*/ 811 w 812"/>
                <a:gd name="T21" fmla="*/ 1147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2" h="1495">
                  <a:moveTo>
                    <a:pt x="811" y="1147"/>
                  </a:moveTo>
                  <a:lnTo>
                    <a:pt x="811" y="1147"/>
                  </a:lnTo>
                  <a:cubicBezTo>
                    <a:pt x="550" y="1054"/>
                    <a:pt x="361" y="802"/>
                    <a:pt x="361" y="507"/>
                  </a:cubicBezTo>
                  <a:lnTo>
                    <a:pt x="361" y="507"/>
                  </a:lnTo>
                  <a:cubicBezTo>
                    <a:pt x="361" y="392"/>
                    <a:pt x="391" y="283"/>
                    <a:pt x="442" y="187"/>
                  </a:cubicBezTo>
                  <a:lnTo>
                    <a:pt x="132" y="0"/>
                  </a:lnTo>
                  <a:lnTo>
                    <a:pt x="132" y="0"/>
                  </a:lnTo>
                  <a:cubicBezTo>
                    <a:pt x="48" y="150"/>
                    <a:pt x="0" y="323"/>
                    <a:pt x="0" y="507"/>
                  </a:cubicBezTo>
                  <a:lnTo>
                    <a:pt x="0" y="507"/>
                  </a:lnTo>
                  <a:cubicBezTo>
                    <a:pt x="0" y="966"/>
                    <a:pt x="296" y="1355"/>
                    <a:pt x="708" y="1494"/>
                  </a:cubicBezTo>
                  <a:lnTo>
                    <a:pt x="811" y="1147"/>
                  </a:lnTo>
                </a:path>
              </a:pathLst>
            </a:custGeom>
            <a:solidFill>
              <a:srgbClr val="F09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CE6541E-18ED-FA4B-B046-B4A044802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126" y="10126366"/>
              <a:ext cx="741563" cy="741560"/>
            </a:xfrm>
            <a:custGeom>
              <a:avLst/>
              <a:gdLst>
                <a:gd name="T0" fmla="*/ 593 w 594"/>
                <a:gd name="T1" fmla="*/ 297 h 594"/>
                <a:gd name="T2" fmla="*/ 593 w 594"/>
                <a:gd name="T3" fmla="*/ 297 h 594"/>
                <a:gd name="T4" fmla="*/ 297 w 594"/>
                <a:gd name="T5" fmla="*/ 593 h 594"/>
                <a:gd name="T6" fmla="*/ 297 w 594"/>
                <a:gd name="T7" fmla="*/ 593 h 594"/>
                <a:gd name="T8" fmla="*/ 0 w 594"/>
                <a:gd name="T9" fmla="*/ 297 h 594"/>
                <a:gd name="T10" fmla="*/ 0 w 594"/>
                <a:gd name="T11" fmla="*/ 297 h 594"/>
                <a:gd name="T12" fmla="*/ 297 w 594"/>
                <a:gd name="T13" fmla="*/ 0 h 594"/>
                <a:gd name="T14" fmla="*/ 297 w 594"/>
                <a:gd name="T15" fmla="*/ 0 h 594"/>
                <a:gd name="T16" fmla="*/ 593 w 594"/>
                <a:gd name="T17" fmla="*/ 297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4" h="594">
                  <a:moveTo>
                    <a:pt x="593" y="297"/>
                  </a:moveTo>
                  <a:lnTo>
                    <a:pt x="593" y="297"/>
                  </a:lnTo>
                  <a:cubicBezTo>
                    <a:pt x="593" y="460"/>
                    <a:pt x="461" y="593"/>
                    <a:pt x="297" y="593"/>
                  </a:cubicBezTo>
                  <a:lnTo>
                    <a:pt x="297" y="593"/>
                  </a:lnTo>
                  <a:cubicBezTo>
                    <a:pt x="133" y="593"/>
                    <a:pt x="0" y="460"/>
                    <a:pt x="0" y="297"/>
                  </a:cubicBezTo>
                  <a:lnTo>
                    <a:pt x="0" y="297"/>
                  </a:lnTo>
                  <a:cubicBezTo>
                    <a:pt x="0" y="133"/>
                    <a:pt x="133" y="0"/>
                    <a:pt x="297" y="0"/>
                  </a:cubicBezTo>
                  <a:lnTo>
                    <a:pt x="297" y="0"/>
                  </a:lnTo>
                  <a:cubicBezTo>
                    <a:pt x="461" y="0"/>
                    <a:pt x="593" y="133"/>
                    <a:pt x="593" y="297"/>
                  </a:cubicBezTo>
                </a:path>
              </a:pathLst>
            </a:custGeom>
            <a:solidFill>
              <a:srgbClr val="7F7C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17963D7-D0F0-3243-9B8D-0648DFCB9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4193" y="6896456"/>
              <a:ext cx="4156992" cy="4799676"/>
            </a:xfrm>
            <a:custGeom>
              <a:avLst/>
              <a:gdLst>
                <a:gd name="connsiteX0" fmla="*/ 3425968 w 4156992"/>
                <a:gd name="connsiteY0" fmla="*/ 4761050 h 4799676"/>
                <a:gd name="connsiteX1" fmla="*/ 3538050 w 4156992"/>
                <a:gd name="connsiteY1" fmla="*/ 4777248 h 4799676"/>
                <a:gd name="connsiteX2" fmla="*/ 3549258 w 4156992"/>
                <a:gd name="connsiteY2" fmla="*/ 4788462 h 4799676"/>
                <a:gd name="connsiteX3" fmla="*/ 3536806 w 4156992"/>
                <a:gd name="connsiteY3" fmla="*/ 4799676 h 4799676"/>
                <a:gd name="connsiteX4" fmla="*/ 3420988 w 4156992"/>
                <a:gd name="connsiteY4" fmla="*/ 4784724 h 4799676"/>
                <a:gd name="connsiteX5" fmla="*/ 3412270 w 4156992"/>
                <a:gd name="connsiteY5" fmla="*/ 4769772 h 4799676"/>
                <a:gd name="connsiteX6" fmla="*/ 3425968 w 4156992"/>
                <a:gd name="connsiteY6" fmla="*/ 4761050 h 4799676"/>
                <a:gd name="connsiteX7" fmla="*/ 3760970 w 4156992"/>
                <a:gd name="connsiteY7" fmla="*/ 4739866 h 4799676"/>
                <a:gd name="connsiteX8" fmla="*/ 3774668 w 4156992"/>
                <a:gd name="connsiteY8" fmla="*/ 4746096 h 4799676"/>
                <a:gd name="connsiteX9" fmla="*/ 3768442 w 4156992"/>
                <a:gd name="connsiteY9" fmla="*/ 4761049 h 4799676"/>
                <a:gd name="connsiteX10" fmla="*/ 3655114 w 4156992"/>
                <a:gd name="connsiteY10" fmla="*/ 4792199 h 4799676"/>
                <a:gd name="connsiteX11" fmla="*/ 3652624 w 4156992"/>
                <a:gd name="connsiteY11" fmla="*/ 4792199 h 4799676"/>
                <a:gd name="connsiteX12" fmla="*/ 3641414 w 4156992"/>
                <a:gd name="connsiteY12" fmla="*/ 4782231 h 4799676"/>
                <a:gd name="connsiteX13" fmla="*/ 3650132 w 4156992"/>
                <a:gd name="connsiteY13" fmla="*/ 4769771 h 4799676"/>
                <a:gd name="connsiteX14" fmla="*/ 3760970 w 4156992"/>
                <a:gd name="connsiteY14" fmla="*/ 4739866 h 4799676"/>
                <a:gd name="connsiteX15" fmla="*/ 3220486 w 4156992"/>
                <a:gd name="connsiteY15" fmla="*/ 4667598 h 4799676"/>
                <a:gd name="connsiteX16" fmla="*/ 3242902 w 4156992"/>
                <a:gd name="connsiteY16" fmla="*/ 4683796 h 4799676"/>
                <a:gd name="connsiteX17" fmla="*/ 3318868 w 4156992"/>
                <a:gd name="connsiteY17" fmla="*/ 4724914 h 4799676"/>
                <a:gd name="connsiteX18" fmla="*/ 3323850 w 4156992"/>
                <a:gd name="connsiteY18" fmla="*/ 4739867 h 4799676"/>
                <a:gd name="connsiteX19" fmla="*/ 3313886 w 4156992"/>
                <a:gd name="connsiteY19" fmla="*/ 4747343 h 4799676"/>
                <a:gd name="connsiteX20" fmla="*/ 3308906 w 4156992"/>
                <a:gd name="connsiteY20" fmla="*/ 4746097 h 4799676"/>
                <a:gd name="connsiteX21" fmla="*/ 3230448 w 4156992"/>
                <a:gd name="connsiteY21" fmla="*/ 4702486 h 4799676"/>
                <a:gd name="connsiteX22" fmla="*/ 3206786 w 4156992"/>
                <a:gd name="connsiteY22" fmla="*/ 4686288 h 4799676"/>
                <a:gd name="connsiteX23" fmla="*/ 3205541 w 4156992"/>
                <a:gd name="connsiteY23" fmla="*/ 4670090 h 4799676"/>
                <a:gd name="connsiteX24" fmla="*/ 3220486 w 4156992"/>
                <a:gd name="connsiteY24" fmla="*/ 4667598 h 4799676"/>
                <a:gd name="connsiteX25" fmla="*/ 3951508 w 4156992"/>
                <a:gd name="connsiteY25" fmla="*/ 4620249 h 4799676"/>
                <a:gd name="connsiteX26" fmla="*/ 3967698 w 4156992"/>
                <a:gd name="connsiteY26" fmla="*/ 4620249 h 4799676"/>
                <a:gd name="connsiteX27" fmla="*/ 3966452 w 4156992"/>
                <a:gd name="connsiteY27" fmla="*/ 4636447 h 4799676"/>
                <a:gd name="connsiteX28" fmla="*/ 3874296 w 4156992"/>
                <a:gd name="connsiteY28" fmla="*/ 4708716 h 4799676"/>
                <a:gd name="connsiteX29" fmla="*/ 3868070 w 4156992"/>
                <a:gd name="connsiteY29" fmla="*/ 4709962 h 4799676"/>
                <a:gd name="connsiteX30" fmla="*/ 3858106 w 4156992"/>
                <a:gd name="connsiteY30" fmla="*/ 4704978 h 4799676"/>
                <a:gd name="connsiteX31" fmla="*/ 3861842 w 4156992"/>
                <a:gd name="connsiteY31" fmla="*/ 4688780 h 4799676"/>
                <a:gd name="connsiteX32" fmla="*/ 3951508 w 4156992"/>
                <a:gd name="connsiteY32" fmla="*/ 4620249 h 4799676"/>
                <a:gd name="connsiteX33" fmla="*/ 3044890 w 4156992"/>
                <a:gd name="connsiteY33" fmla="*/ 4519320 h 4799676"/>
                <a:gd name="connsiteX34" fmla="*/ 3133311 w 4156992"/>
                <a:gd name="connsiteY34" fmla="*/ 4594081 h 4799676"/>
                <a:gd name="connsiteX35" fmla="*/ 3134556 w 4156992"/>
                <a:gd name="connsiteY35" fmla="*/ 4610279 h 4799676"/>
                <a:gd name="connsiteX36" fmla="*/ 3125838 w 4156992"/>
                <a:gd name="connsiteY36" fmla="*/ 4614017 h 4799676"/>
                <a:gd name="connsiteX37" fmla="*/ 3117121 w 4156992"/>
                <a:gd name="connsiteY37" fmla="*/ 4612771 h 4799676"/>
                <a:gd name="connsiteX38" fmla="*/ 3028701 w 4156992"/>
                <a:gd name="connsiteY38" fmla="*/ 4536765 h 4799676"/>
                <a:gd name="connsiteX39" fmla="*/ 3027456 w 4156992"/>
                <a:gd name="connsiteY39" fmla="*/ 4520566 h 4799676"/>
                <a:gd name="connsiteX40" fmla="*/ 3044890 w 4156992"/>
                <a:gd name="connsiteY40" fmla="*/ 4519320 h 4799676"/>
                <a:gd name="connsiteX41" fmla="*/ 4098460 w 4156992"/>
                <a:gd name="connsiteY41" fmla="*/ 4430854 h 4799676"/>
                <a:gd name="connsiteX42" fmla="*/ 4103442 w 4156992"/>
                <a:gd name="connsiteY42" fmla="*/ 4445806 h 4799676"/>
                <a:gd name="connsiteX43" fmla="*/ 4044910 w 4156992"/>
                <a:gd name="connsiteY43" fmla="*/ 4547980 h 4799676"/>
                <a:gd name="connsiteX44" fmla="*/ 4034946 w 4156992"/>
                <a:gd name="connsiteY44" fmla="*/ 4552964 h 4799676"/>
                <a:gd name="connsiteX45" fmla="*/ 4028720 w 4156992"/>
                <a:gd name="connsiteY45" fmla="*/ 4551718 h 4799676"/>
                <a:gd name="connsiteX46" fmla="*/ 4026230 w 4156992"/>
                <a:gd name="connsiteY46" fmla="*/ 4534274 h 4799676"/>
                <a:gd name="connsiteX47" fmla="*/ 4082270 w 4156992"/>
                <a:gd name="connsiteY47" fmla="*/ 4437084 h 4799676"/>
                <a:gd name="connsiteX48" fmla="*/ 4098460 w 4156992"/>
                <a:gd name="connsiteY48" fmla="*/ 4430854 h 4799676"/>
                <a:gd name="connsiteX49" fmla="*/ 2868050 w 4156992"/>
                <a:gd name="connsiteY49" fmla="*/ 4369798 h 4799676"/>
                <a:gd name="connsiteX50" fmla="*/ 2956470 w 4156992"/>
                <a:gd name="connsiteY50" fmla="*/ 4444560 h 4799676"/>
                <a:gd name="connsiteX51" fmla="*/ 2956470 w 4156992"/>
                <a:gd name="connsiteY51" fmla="*/ 4462004 h 4799676"/>
                <a:gd name="connsiteX52" fmla="*/ 2948998 w 4156992"/>
                <a:gd name="connsiteY52" fmla="*/ 4464496 h 4799676"/>
                <a:gd name="connsiteX53" fmla="*/ 2941526 w 4156992"/>
                <a:gd name="connsiteY53" fmla="*/ 4463250 h 4799676"/>
                <a:gd name="connsiteX54" fmla="*/ 2853106 w 4156992"/>
                <a:gd name="connsiteY54" fmla="*/ 4388489 h 4799676"/>
                <a:gd name="connsiteX55" fmla="*/ 2850615 w 4156992"/>
                <a:gd name="connsiteY55" fmla="*/ 4371044 h 4799676"/>
                <a:gd name="connsiteX56" fmla="*/ 2868050 w 4156992"/>
                <a:gd name="connsiteY56" fmla="*/ 4369798 h 4799676"/>
                <a:gd name="connsiteX57" fmla="*/ 2691210 w 4156992"/>
                <a:gd name="connsiteY57" fmla="*/ 4220276 h 4799676"/>
                <a:gd name="connsiteX58" fmla="*/ 2779630 w 4156992"/>
                <a:gd name="connsiteY58" fmla="*/ 4295037 h 4799676"/>
                <a:gd name="connsiteX59" fmla="*/ 2779630 w 4156992"/>
                <a:gd name="connsiteY59" fmla="*/ 4312482 h 4799676"/>
                <a:gd name="connsiteX60" fmla="*/ 2772158 w 4156992"/>
                <a:gd name="connsiteY60" fmla="*/ 4316220 h 4799676"/>
                <a:gd name="connsiteX61" fmla="*/ 2764686 w 4156992"/>
                <a:gd name="connsiteY61" fmla="*/ 4313728 h 4799676"/>
                <a:gd name="connsiteX62" fmla="*/ 2676266 w 4156992"/>
                <a:gd name="connsiteY62" fmla="*/ 4237720 h 4799676"/>
                <a:gd name="connsiteX63" fmla="*/ 2673775 w 4156992"/>
                <a:gd name="connsiteY63" fmla="*/ 4221522 h 4799676"/>
                <a:gd name="connsiteX64" fmla="*/ 2691210 w 4156992"/>
                <a:gd name="connsiteY64" fmla="*/ 4220276 h 4799676"/>
                <a:gd name="connsiteX65" fmla="*/ 4144538 w 4156992"/>
                <a:gd name="connsiteY65" fmla="*/ 4204077 h 4799676"/>
                <a:gd name="connsiteX66" fmla="*/ 4156992 w 4156992"/>
                <a:gd name="connsiteY66" fmla="*/ 4215291 h 4799676"/>
                <a:gd name="connsiteX67" fmla="*/ 4156992 w 4156992"/>
                <a:gd name="connsiteY67" fmla="*/ 4217783 h 4799676"/>
                <a:gd name="connsiteX68" fmla="*/ 4154502 w 4156992"/>
                <a:gd name="connsiteY68" fmla="*/ 4240211 h 4799676"/>
                <a:gd name="connsiteX69" fmla="*/ 4140802 w 4156992"/>
                <a:gd name="connsiteY69" fmla="*/ 4334909 h 4799676"/>
                <a:gd name="connsiteX70" fmla="*/ 4129594 w 4156992"/>
                <a:gd name="connsiteY70" fmla="*/ 4343631 h 4799676"/>
                <a:gd name="connsiteX71" fmla="*/ 4127104 w 4156992"/>
                <a:gd name="connsiteY71" fmla="*/ 4343631 h 4799676"/>
                <a:gd name="connsiteX72" fmla="*/ 4119630 w 4156992"/>
                <a:gd name="connsiteY72" fmla="*/ 4329925 h 4799676"/>
                <a:gd name="connsiteX73" fmla="*/ 4132084 w 4156992"/>
                <a:gd name="connsiteY73" fmla="*/ 4237719 h 4799676"/>
                <a:gd name="connsiteX74" fmla="*/ 4133330 w 4156992"/>
                <a:gd name="connsiteY74" fmla="*/ 4216537 h 4799676"/>
                <a:gd name="connsiteX75" fmla="*/ 4133330 w 4156992"/>
                <a:gd name="connsiteY75" fmla="*/ 4215291 h 4799676"/>
                <a:gd name="connsiteX76" fmla="*/ 4144538 w 4156992"/>
                <a:gd name="connsiteY76" fmla="*/ 4204077 h 4799676"/>
                <a:gd name="connsiteX77" fmla="*/ 2514370 w 4156992"/>
                <a:gd name="connsiteY77" fmla="*/ 4070753 h 4799676"/>
                <a:gd name="connsiteX78" fmla="*/ 2602790 w 4156992"/>
                <a:gd name="connsiteY78" fmla="*/ 4145514 h 4799676"/>
                <a:gd name="connsiteX79" fmla="*/ 2604035 w 4156992"/>
                <a:gd name="connsiteY79" fmla="*/ 4162959 h 4799676"/>
                <a:gd name="connsiteX80" fmla="*/ 2595318 w 4156992"/>
                <a:gd name="connsiteY80" fmla="*/ 4166697 h 4799676"/>
                <a:gd name="connsiteX81" fmla="*/ 2587846 w 4156992"/>
                <a:gd name="connsiteY81" fmla="*/ 4162959 h 4799676"/>
                <a:gd name="connsiteX82" fmla="*/ 2499426 w 4156992"/>
                <a:gd name="connsiteY82" fmla="*/ 4088198 h 4799676"/>
                <a:gd name="connsiteX83" fmla="*/ 2496576 w 4156992"/>
                <a:gd name="connsiteY83" fmla="*/ 4083208 h 4799676"/>
                <a:gd name="connsiteX84" fmla="*/ 2495067 w 4156992"/>
                <a:gd name="connsiteY84" fmla="*/ 4080566 h 4799676"/>
                <a:gd name="connsiteX85" fmla="*/ 2498180 w 4156992"/>
                <a:gd name="connsiteY85" fmla="*/ 4071999 h 4799676"/>
                <a:gd name="connsiteX86" fmla="*/ 2514370 w 4156992"/>
                <a:gd name="connsiteY86" fmla="*/ 4070753 h 4799676"/>
                <a:gd name="connsiteX87" fmla="*/ 4094724 w 4156992"/>
                <a:gd name="connsiteY87" fmla="*/ 3979794 h 4799676"/>
                <a:gd name="connsiteX88" fmla="*/ 4109668 w 4156992"/>
                <a:gd name="connsiteY88" fmla="*/ 3986024 h 4799676"/>
                <a:gd name="connsiteX89" fmla="*/ 4145784 w 4156992"/>
                <a:gd name="connsiteY89" fmla="*/ 4098166 h 4799676"/>
                <a:gd name="connsiteX90" fmla="*/ 4137066 w 4156992"/>
                <a:gd name="connsiteY90" fmla="*/ 4111872 h 4799676"/>
                <a:gd name="connsiteX91" fmla="*/ 4134576 w 4156992"/>
                <a:gd name="connsiteY91" fmla="*/ 4111872 h 4799676"/>
                <a:gd name="connsiteX92" fmla="*/ 4123366 w 4156992"/>
                <a:gd name="connsiteY92" fmla="*/ 4101904 h 4799676"/>
                <a:gd name="connsiteX93" fmla="*/ 4088498 w 4156992"/>
                <a:gd name="connsiteY93" fmla="*/ 3994746 h 4799676"/>
                <a:gd name="connsiteX94" fmla="*/ 4094724 w 4156992"/>
                <a:gd name="connsiteY94" fmla="*/ 3979794 h 4799676"/>
                <a:gd name="connsiteX95" fmla="*/ 2337530 w 4156992"/>
                <a:gd name="connsiteY95" fmla="*/ 3921230 h 4799676"/>
                <a:gd name="connsiteX96" fmla="*/ 2425950 w 4156992"/>
                <a:gd name="connsiteY96" fmla="*/ 3997238 h 4799676"/>
                <a:gd name="connsiteX97" fmla="*/ 2427195 w 4156992"/>
                <a:gd name="connsiteY97" fmla="*/ 4013436 h 4799676"/>
                <a:gd name="connsiteX98" fmla="*/ 2418478 w 4156992"/>
                <a:gd name="connsiteY98" fmla="*/ 4017174 h 4799676"/>
                <a:gd name="connsiteX99" fmla="*/ 2411005 w 4156992"/>
                <a:gd name="connsiteY99" fmla="*/ 4013436 h 4799676"/>
                <a:gd name="connsiteX100" fmla="*/ 2322585 w 4156992"/>
                <a:gd name="connsiteY100" fmla="*/ 3939921 h 4799676"/>
                <a:gd name="connsiteX101" fmla="*/ 2321340 w 4156992"/>
                <a:gd name="connsiteY101" fmla="*/ 3923723 h 4799676"/>
                <a:gd name="connsiteX102" fmla="*/ 2337530 w 4156992"/>
                <a:gd name="connsiteY102" fmla="*/ 3921230 h 4799676"/>
                <a:gd name="connsiteX103" fmla="*/ 2160689 w 4156992"/>
                <a:gd name="connsiteY103" fmla="*/ 3772954 h 4799676"/>
                <a:gd name="connsiteX104" fmla="*/ 2249109 w 4156992"/>
                <a:gd name="connsiteY104" fmla="*/ 3847715 h 4799676"/>
                <a:gd name="connsiteX105" fmla="*/ 2250355 w 4156992"/>
                <a:gd name="connsiteY105" fmla="*/ 3862668 h 4799676"/>
                <a:gd name="connsiteX106" fmla="*/ 2241637 w 4156992"/>
                <a:gd name="connsiteY106" fmla="*/ 3867652 h 4799676"/>
                <a:gd name="connsiteX107" fmla="*/ 2234165 w 4156992"/>
                <a:gd name="connsiteY107" fmla="*/ 3863914 h 4799676"/>
                <a:gd name="connsiteX108" fmla="*/ 2145745 w 4156992"/>
                <a:gd name="connsiteY108" fmla="*/ 3790398 h 4799676"/>
                <a:gd name="connsiteX109" fmla="*/ 2144500 w 4156992"/>
                <a:gd name="connsiteY109" fmla="*/ 3774200 h 4799676"/>
                <a:gd name="connsiteX110" fmla="*/ 2160689 w 4156992"/>
                <a:gd name="connsiteY110" fmla="*/ 3772954 h 4799676"/>
                <a:gd name="connsiteX111" fmla="*/ 3995096 w 4156992"/>
                <a:gd name="connsiteY111" fmla="*/ 3770461 h 4799676"/>
                <a:gd name="connsiteX112" fmla="*/ 4011286 w 4156992"/>
                <a:gd name="connsiteY112" fmla="*/ 3775445 h 4799676"/>
                <a:gd name="connsiteX113" fmla="*/ 4059854 w 4156992"/>
                <a:gd name="connsiteY113" fmla="*/ 3880111 h 4799676"/>
                <a:gd name="connsiteX114" fmla="*/ 4054872 w 4156992"/>
                <a:gd name="connsiteY114" fmla="*/ 3896309 h 4799676"/>
                <a:gd name="connsiteX115" fmla="*/ 4049892 w 4156992"/>
                <a:gd name="connsiteY115" fmla="*/ 3896309 h 4799676"/>
                <a:gd name="connsiteX116" fmla="*/ 4039928 w 4156992"/>
                <a:gd name="connsiteY116" fmla="*/ 3890079 h 4799676"/>
                <a:gd name="connsiteX117" fmla="*/ 3990114 w 4156992"/>
                <a:gd name="connsiteY117" fmla="*/ 3785413 h 4799676"/>
                <a:gd name="connsiteX118" fmla="*/ 3995096 w 4156992"/>
                <a:gd name="connsiteY118" fmla="*/ 3770461 h 4799676"/>
                <a:gd name="connsiteX119" fmla="*/ 1983849 w 4156992"/>
                <a:gd name="connsiteY119" fmla="*/ 3623432 h 4799676"/>
                <a:gd name="connsiteX120" fmla="*/ 2072269 w 4156992"/>
                <a:gd name="connsiteY120" fmla="*/ 3698193 h 4799676"/>
                <a:gd name="connsiteX121" fmla="*/ 2073514 w 4156992"/>
                <a:gd name="connsiteY121" fmla="*/ 3713145 h 4799676"/>
                <a:gd name="connsiteX122" fmla="*/ 2064797 w 4156992"/>
                <a:gd name="connsiteY122" fmla="*/ 3718129 h 4799676"/>
                <a:gd name="connsiteX123" fmla="*/ 2057325 w 4156992"/>
                <a:gd name="connsiteY123" fmla="*/ 3715637 h 4799676"/>
                <a:gd name="connsiteX124" fmla="*/ 1968905 w 4156992"/>
                <a:gd name="connsiteY124" fmla="*/ 3640876 h 4799676"/>
                <a:gd name="connsiteX125" fmla="*/ 1967659 w 4156992"/>
                <a:gd name="connsiteY125" fmla="*/ 3624678 h 4799676"/>
                <a:gd name="connsiteX126" fmla="*/ 1983849 w 4156992"/>
                <a:gd name="connsiteY126" fmla="*/ 3623432 h 4799676"/>
                <a:gd name="connsiteX127" fmla="*/ 3896712 w 4156992"/>
                <a:gd name="connsiteY127" fmla="*/ 3561130 h 4799676"/>
                <a:gd name="connsiteX128" fmla="*/ 3911658 w 4156992"/>
                <a:gd name="connsiteY128" fmla="*/ 3567360 h 4799676"/>
                <a:gd name="connsiteX129" fmla="*/ 3961470 w 4156992"/>
                <a:gd name="connsiteY129" fmla="*/ 3670780 h 4799676"/>
                <a:gd name="connsiteX130" fmla="*/ 3956490 w 4156992"/>
                <a:gd name="connsiteY130" fmla="*/ 3685732 h 4799676"/>
                <a:gd name="connsiteX131" fmla="*/ 3951508 w 4156992"/>
                <a:gd name="connsiteY131" fmla="*/ 3688224 h 4799676"/>
                <a:gd name="connsiteX132" fmla="*/ 3941546 w 4156992"/>
                <a:gd name="connsiteY132" fmla="*/ 3680748 h 4799676"/>
                <a:gd name="connsiteX133" fmla="*/ 3891732 w 4156992"/>
                <a:gd name="connsiteY133" fmla="*/ 3576082 h 4799676"/>
                <a:gd name="connsiteX134" fmla="*/ 3896712 w 4156992"/>
                <a:gd name="connsiteY134" fmla="*/ 3561130 h 4799676"/>
                <a:gd name="connsiteX135" fmla="*/ 1807009 w 4156992"/>
                <a:gd name="connsiteY135" fmla="*/ 3473908 h 4799676"/>
                <a:gd name="connsiteX136" fmla="*/ 1895429 w 4156992"/>
                <a:gd name="connsiteY136" fmla="*/ 3548669 h 4799676"/>
                <a:gd name="connsiteX137" fmla="*/ 1896674 w 4156992"/>
                <a:gd name="connsiteY137" fmla="*/ 3564867 h 4799676"/>
                <a:gd name="connsiteX138" fmla="*/ 1887957 w 4156992"/>
                <a:gd name="connsiteY138" fmla="*/ 3568605 h 4799676"/>
                <a:gd name="connsiteX139" fmla="*/ 1880484 w 4156992"/>
                <a:gd name="connsiteY139" fmla="*/ 3566113 h 4799676"/>
                <a:gd name="connsiteX140" fmla="*/ 1792064 w 4156992"/>
                <a:gd name="connsiteY140" fmla="*/ 3491352 h 4799676"/>
                <a:gd name="connsiteX141" fmla="*/ 1790819 w 4156992"/>
                <a:gd name="connsiteY141" fmla="*/ 3475154 h 4799676"/>
                <a:gd name="connsiteX142" fmla="*/ 1807009 w 4156992"/>
                <a:gd name="connsiteY142" fmla="*/ 3473908 h 4799676"/>
                <a:gd name="connsiteX143" fmla="*/ 3806736 w 4156992"/>
                <a:gd name="connsiteY143" fmla="*/ 3351020 h 4799676"/>
                <a:gd name="connsiteX144" fmla="*/ 3813274 w 4156992"/>
                <a:gd name="connsiteY144" fmla="*/ 3356783 h 4799676"/>
                <a:gd name="connsiteX145" fmla="*/ 3863088 w 4156992"/>
                <a:gd name="connsiteY145" fmla="*/ 3461448 h 4799676"/>
                <a:gd name="connsiteX146" fmla="*/ 3856862 w 4156992"/>
                <a:gd name="connsiteY146" fmla="*/ 3477647 h 4799676"/>
                <a:gd name="connsiteX147" fmla="*/ 3851880 w 4156992"/>
                <a:gd name="connsiteY147" fmla="*/ 3477647 h 4799676"/>
                <a:gd name="connsiteX148" fmla="*/ 3841918 w 4156992"/>
                <a:gd name="connsiteY148" fmla="*/ 3471417 h 4799676"/>
                <a:gd name="connsiteX149" fmla="*/ 3792102 w 4156992"/>
                <a:gd name="connsiteY149" fmla="*/ 3366751 h 4799676"/>
                <a:gd name="connsiteX150" fmla="*/ 3798330 w 4156992"/>
                <a:gd name="connsiteY150" fmla="*/ 3351799 h 4799676"/>
                <a:gd name="connsiteX151" fmla="*/ 3806736 w 4156992"/>
                <a:gd name="connsiteY151" fmla="*/ 3351020 h 4799676"/>
                <a:gd name="connsiteX152" fmla="*/ 1621607 w 4156992"/>
                <a:gd name="connsiteY152" fmla="*/ 3321271 h 4799676"/>
                <a:gd name="connsiteX153" fmla="*/ 1630168 w 4156992"/>
                <a:gd name="connsiteY153" fmla="*/ 3324386 h 4799676"/>
                <a:gd name="connsiteX154" fmla="*/ 1718588 w 4156992"/>
                <a:gd name="connsiteY154" fmla="*/ 3399148 h 4799676"/>
                <a:gd name="connsiteX155" fmla="*/ 1719834 w 4156992"/>
                <a:gd name="connsiteY155" fmla="*/ 3415346 h 4799676"/>
                <a:gd name="connsiteX156" fmla="*/ 1711116 w 4156992"/>
                <a:gd name="connsiteY156" fmla="*/ 3419084 h 4799676"/>
                <a:gd name="connsiteX157" fmla="*/ 1703644 w 4156992"/>
                <a:gd name="connsiteY157" fmla="*/ 3416592 h 4799676"/>
                <a:gd name="connsiteX158" fmla="*/ 1615224 w 4156992"/>
                <a:gd name="connsiteY158" fmla="*/ 3341830 h 4799676"/>
                <a:gd name="connsiteX159" fmla="*/ 1613979 w 4156992"/>
                <a:gd name="connsiteY159" fmla="*/ 3325632 h 4799676"/>
                <a:gd name="connsiteX160" fmla="*/ 1621607 w 4156992"/>
                <a:gd name="connsiteY160" fmla="*/ 3321271 h 4799676"/>
                <a:gd name="connsiteX161" fmla="*/ 1444767 w 4156992"/>
                <a:gd name="connsiteY161" fmla="*/ 3171748 h 4799676"/>
                <a:gd name="connsiteX162" fmla="*/ 1453328 w 4156992"/>
                <a:gd name="connsiteY162" fmla="*/ 3174863 h 4799676"/>
                <a:gd name="connsiteX163" fmla="*/ 1541748 w 4156992"/>
                <a:gd name="connsiteY163" fmla="*/ 3249624 h 4799676"/>
                <a:gd name="connsiteX164" fmla="*/ 1542994 w 4156992"/>
                <a:gd name="connsiteY164" fmla="*/ 3265822 h 4799676"/>
                <a:gd name="connsiteX165" fmla="*/ 1534276 w 4156992"/>
                <a:gd name="connsiteY165" fmla="*/ 3269560 h 4799676"/>
                <a:gd name="connsiteX166" fmla="*/ 1526804 w 4156992"/>
                <a:gd name="connsiteY166" fmla="*/ 3267068 h 4799676"/>
                <a:gd name="connsiteX167" fmla="*/ 1439629 w 4156992"/>
                <a:gd name="connsiteY167" fmla="*/ 3192307 h 4799676"/>
                <a:gd name="connsiteX168" fmla="*/ 1437138 w 4156992"/>
                <a:gd name="connsiteY168" fmla="*/ 3176109 h 4799676"/>
                <a:gd name="connsiteX169" fmla="*/ 1444767 w 4156992"/>
                <a:gd name="connsiteY169" fmla="*/ 3171748 h 4799676"/>
                <a:gd name="connsiteX170" fmla="*/ 3708042 w 4156992"/>
                <a:gd name="connsiteY170" fmla="*/ 3142311 h 4799676"/>
                <a:gd name="connsiteX171" fmla="*/ 3713646 w 4156992"/>
                <a:gd name="connsiteY171" fmla="*/ 3148697 h 4799676"/>
                <a:gd name="connsiteX172" fmla="*/ 3763460 w 4156992"/>
                <a:gd name="connsiteY172" fmla="*/ 3253363 h 4799676"/>
                <a:gd name="connsiteX173" fmla="*/ 3758478 w 4156992"/>
                <a:gd name="connsiteY173" fmla="*/ 3268315 h 4799676"/>
                <a:gd name="connsiteX174" fmla="*/ 3753498 w 4156992"/>
                <a:gd name="connsiteY174" fmla="*/ 3268315 h 4799676"/>
                <a:gd name="connsiteX175" fmla="*/ 3742288 w 4156992"/>
                <a:gd name="connsiteY175" fmla="*/ 3262085 h 4799676"/>
                <a:gd name="connsiteX176" fmla="*/ 3693720 w 4156992"/>
                <a:gd name="connsiteY176" fmla="*/ 3158665 h 4799676"/>
                <a:gd name="connsiteX177" fmla="*/ 3698702 w 4156992"/>
                <a:gd name="connsiteY177" fmla="*/ 3142467 h 4799676"/>
                <a:gd name="connsiteX178" fmla="*/ 3708042 w 4156992"/>
                <a:gd name="connsiteY178" fmla="*/ 3142311 h 4799676"/>
                <a:gd name="connsiteX179" fmla="*/ 1276488 w 4156992"/>
                <a:gd name="connsiteY179" fmla="*/ 3025340 h 4799676"/>
                <a:gd name="connsiteX180" fmla="*/ 1364908 w 4156992"/>
                <a:gd name="connsiteY180" fmla="*/ 3100101 h 4799676"/>
                <a:gd name="connsiteX181" fmla="*/ 1366153 w 4156992"/>
                <a:gd name="connsiteY181" fmla="*/ 3116299 h 4799676"/>
                <a:gd name="connsiteX182" fmla="*/ 1357436 w 4156992"/>
                <a:gd name="connsiteY182" fmla="*/ 3120037 h 4799676"/>
                <a:gd name="connsiteX183" fmla="*/ 1349964 w 4156992"/>
                <a:gd name="connsiteY183" fmla="*/ 3117545 h 4799676"/>
                <a:gd name="connsiteX184" fmla="*/ 1262789 w 4156992"/>
                <a:gd name="connsiteY184" fmla="*/ 3042784 h 4799676"/>
                <a:gd name="connsiteX185" fmla="*/ 1260298 w 4156992"/>
                <a:gd name="connsiteY185" fmla="*/ 3026586 h 4799676"/>
                <a:gd name="connsiteX186" fmla="*/ 1276488 w 4156992"/>
                <a:gd name="connsiteY186" fmla="*/ 3025340 h 4799676"/>
                <a:gd name="connsiteX187" fmla="*/ 3599074 w 4156992"/>
                <a:gd name="connsiteY187" fmla="*/ 2933134 h 4799676"/>
                <a:gd name="connsiteX188" fmla="*/ 3615262 w 4156992"/>
                <a:gd name="connsiteY188" fmla="*/ 2939365 h 4799676"/>
                <a:gd name="connsiteX189" fmla="*/ 3663832 w 4156992"/>
                <a:gd name="connsiteY189" fmla="*/ 3042784 h 4799676"/>
                <a:gd name="connsiteX190" fmla="*/ 3658850 w 4156992"/>
                <a:gd name="connsiteY190" fmla="*/ 3058983 h 4799676"/>
                <a:gd name="connsiteX191" fmla="*/ 3655114 w 4156992"/>
                <a:gd name="connsiteY191" fmla="*/ 3060229 h 4799676"/>
                <a:gd name="connsiteX192" fmla="*/ 3643906 w 4156992"/>
                <a:gd name="connsiteY192" fmla="*/ 3052753 h 4799676"/>
                <a:gd name="connsiteX193" fmla="*/ 3594092 w 4156992"/>
                <a:gd name="connsiteY193" fmla="*/ 2948087 h 4799676"/>
                <a:gd name="connsiteX194" fmla="*/ 3599074 w 4156992"/>
                <a:gd name="connsiteY194" fmla="*/ 2933134 h 4799676"/>
                <a:gd name="connsiteX195" fmla="*/ 1099648 w 4156992"/>
                <a:gd name="connsiteY195" fmla="*/ 2875818 h 4799676"/>
                <a:gd name="connsiteX196" fmla="*/ 1188068 w 4156992"/>
                <a:gd name="connsiteY196" fmla="*/ 2950580 h 4799676"/>
                <a:gd name="connsiteX197" fmla="*/ 1189313 w 4156992"/>
                <a:gd name="connsiteY197" fmla="*/ 2966778 h 4799676"/>
                <a:gd name="connsiteX198" fmla="*/ 1180596 w 4156992"/>
                <a:gd name="connsiteY198" fmla="*/ 2970516 h 4799676"/>
                <a:gd name="connsiteX199" fmla="*/ 1174369 w 4156992"/>
                <a:gd name="connsiteY199" fmla="*/ 2968024 h 4799676"/>
                <a:gd name="connsiteX200" fmla="*/ 1085949 w 4156992"/>
                <a:gd name="connsiteY200" fmla="*/ 2894509 h 4799676"/>
                <a:gd name="connsiteX201" fmla="*/ 1083458 w 4156992"/>
                <a:gd name="connsiteY201" fmla="*/ 2877064 h 4799676"/>
                <a:gd name="connsiteX202" fmla="*/ 1099648 w 4156992"/>
                <a:gd name="connsiteY202" fmla="*/ 2875818 h 4799676"/>
                <a:gd name="connsiteX203" fmla="*/ 924053 w 4156992"/>
                <a:gd name="connsiteY203" fmla="*/ 2726295 h 4799676"/>
                <a:gd name="connsiteX204" fmla="*/ 1011227 w 4156992"/>
                <a:gd name="connsiteY204" fmla="*/ 2802302 h 4799676"/>
                <a:gd name="connsiteX205" fmla="*/ 1012473 w 4156992"/>
                <a:gd name="connsiteY205" fmla="*/ 2817254 h 4799676"/>
                <a:gd name="connsiteX206" fmla="*/ 1003755 w 4156992"/>
                <a:gd name="connsiteY206" fmla="*/ 2820992 h 4799676"/>
                <a:gd name="connsiteX207" fmla="*/ 997529 w 4156992"/>
                <a:gd name="connsiteY207" fmla="*/ 2818500 h 4799676"/>
                <a:gd name="connsiteX208" fmla="*/ 909108 w 4156992"/>
                <a:gd name="connsiteY208" fmla="*/ 2744985 h 4799676"/>
                <a:gd name="connsiteX209" fmla="*/ 907863 w 4156992"/>
                <a:gd name="connsiteY209" fmla="*/ 2727541 h 4799676"/>
                <a:gd name="connsiteX210" fmla="*/ 924053 w 4156992"/>
                <a:gd name="connsiteY210" fmla="*/ 2726295 h 4799676"/>
                <a:gd name="connsiteX211" fmla="*/ 3500690 w 4156992"/>
                <a:gd name="connsiteY211" fmla="*/ 2723804 h 4799676"/>
                <a:gd name="connsiteX212" fmla="*/ 3516880 w 4156992"/>
                <a:gd name="connsiteY212" fmla="*/ 2730034 h 4799676"/>
                <a:gd name="connsiteX213" fmla="*/ 3565448 w 4156992"/>
                <a:gd name="connsiteY213" fmla="*/ 2834700 h 4799676"/>
                <a:gd name="connsiteX214" fmla="*/ 3560466 w 4156992"/>
                <a:gd name="connsiteY214" fmla="*/ 2849652 h 4799676"/>
                <a:gd name="connsiteX215" fmla="*/ 3555486 w 4156992"/>
                <a:gd name="connsiteY215" fmla="*/ 2850898 h 4799676"/>
                <a:gd name="connsiteX216" fmla="*/ 3544278 w 4156992"/>
                <a:gd name="connsiteY216" fmla="*/ 2844668 h 4799676"/>
                <a:gd name="connsiteX217" fmla="*/ 3495708 w 4156992"/>
                <a:gd name="connsiteY217" fmla="*/ 2738756 h 4799676"/>
                <a:gd name="connsiteX218" fmla="*/ 3500690 w 4156992"/>
                <a:gd name="connsiteY218" fmla="*/ 2723804 h 4799676"/>
                <a:gd name="connsiteX219" fmla="*/ 747212 w 4156992"/>
                <a:gd name="connsiteY219" fmla="*/ 2576773 h 4799676"/>
                <a:gd name="connsiteX220" fmla="*/ 834387 w 4156992"/>
                <a:gd name="connsiteY220" fmla="*/ 2652780 h 4799676"/>
                <a:gd name="connsiteX221" fmla="*/ 836878 w 4156992"/>
                <a:gd name="connsiteY221" fmla="*/ 2667733 h 4799676"/>
                <a:gd name="connsiteX222" fmla="*/ 826915 w 4156992"/>
                <a:gd name="connsiteY222" fmla="*/ 2672717 h 4799676"/>
                <a:gd name="connsiteX223" fmla="*/ 820688 w 4156992"/>
                <a:gd name="connsiteY223" fmla="*/ 2670225 h 4799676"/>
                <a:gd name="connsiteX224" fmla="*/ 732268 w 4156992"/>
                <a:gd name="connsiteY224" fmla="*/ 2595464 h 4799676"/>
                <a:gd name="connsiteX225" fmla="*/ 731023 w 4156992"/>
                <a:gd name="connsiteY225" fmla="*/ 2578019 h 4799676"/>
                <a:gd name="connsiteX226" fmla="*/ 747212 w 4156992"/>
                <a:gd name="connsiteY226" fmla="*/ 2576773 h 4799676"/>
                <a:gd name="connsiteX227" fmla="*/ 3402306 w 4156992"/>
                <a:gd name="connsiteY227" fmla="*/ 2514472 h 4799676"/>
                <a:gd name="connsiteX228" fmla="*/ 3417252 w 4156992"/>
                <a:gd name="connsiteY228" fmla="*/ 2520702 h 4799676"/>
                <a:gd name="connsiteX229" fmla="*/ 3467066 w 4156992"/>
                <a:gd name="connsiteY229" fmla="*/ 2625368 h 4799676"/>
                <a:gd name="connsiteX230" fmla="*/ 3460838 w 4156992"/>
                <a:gd name="connsiteY230" fmla="*/ 2640320 h 4799676"/>
                <a:gd name="connsiteX231" fmla="*/ 3457102 w 4156992"/>
                <a:gd name="connsiteY231" fmla="*/ 2641566 h 4799676"/>
                <a:gd name="connsiteX232" fmla="*/ 3445894 w 4156992"/>
                <a:gd name="connsiteY232" fmla="*/ 2635336 h 4799676"/>
                <a:gd name="connsiteX233" fmla="*/ 3396080 w 4156992"/>
                <a:gd name="connsiteY233" fmla="*/ 2530670 h 4799676"/>
                <a:gd name="connsiteX234" fmla="*/ 3402306 w 4156992"/>
                <a:gd name="connsiteY234" fmla="*/ 2514472 h 4799676"/>
                <a:gd name="connsiteX235" fmla="*/ 564145 w 4156992"/>
                <a:gd name="connsiteY235" fmla="*/ 2434726 h 4799676"/>
                <a:gd name="connsiteX236" fmla="*/ 656302 w 4156992"/>
                <a:gd name="connsiteY236" fmla="*/ 2502012 h 4799676"/>
                <a:gd name="connsiteX237" fmla="*/ 660038 w 4156992"/>
                <a:gd name="connsiteY237" fmla="*/ 2518210 h 4799676"/>
                <a:gd name="connsiteX238" fmla="*/ 651320 w 4156992"/>
                <a:gd name="connsiteY238" fmla="*/ 2523194 h 4799676"/>
                <a:gd name="connsiteX239" fmla="*/ 643848 w 4156992"/>
                <a:gd name="connsiteY239" fmla="*/ 2521948 h 4799676"/>
                <a:gd name="connsiteX240" fmla="*/ 550446 w 4156992"/>
                <a:gd name="connsiteY240" fmla="*/ 2452171 h 4799676"/>
                <a:gd name="connsiteX241" fmla="*/ 547956 w 4156992"/>
                <a:gd name="connsiteY241" fmla="*/ 2435972 h 4799676"/>
                <a:gd name="connsiteX242" fmla="*/ 564145 w 4156992"/>
                <a:gd name="connsiteY242" fmla="*/ 2434726 h 4799676"/>
                <a:gd name="connsiteX243" fmla="*/ 3303924 w 4156992"/>
                <a:gd name="connsiteY243" fmla="*/ 2305140 h 4799676"/>
                <a:gd name="connsiteX244" fmla="*/ 3318868 w 4156992"/>
                <a:gd name="connsiteY244" fmla="*/ 2311370 h 4799676"/>
                <a:gd name="connsiteX245" fmla="*/ 3368682 w 4156992"/>
                <a:gd name="connsiteY245" fmla="*/ 2416036 h 4799676"/>
                <a:gd name="connsiteX246" fmla="*/ 3362456 w 4156992"/>
                <a:gd name="connsiteY246" fmla="*/ 2430988 h 4799676"/>
                <a:gd name="connsiteX247" fmla="*/ 3357474 w 4156992"/>
                <a:gd name="connsiteY247" fmla="*/ 2432234 h 4799676"/>
                <a:gd name="connsiteX248" fmla="*/ 3347512 w 4156992"/>
                <a:gd name="connsiteY248" fmla="*/ 2424758 h 4799676"/>
                <a:gd name="connsiteX249" fmla="*/ 3297698 w 4156992"/>
                <a:gd name="connsiteY249" fmla="*/ 2321338 h 4799676"/>
                <a:gd name="connsiteX250" fmla="*/ 3303924 w 4156992"/>
                <a:gd name="connsiteY250" fmla="*/ 2305140 h 4799676"/>
                <a:gd name="connsiteX251" fmla="*/ 377342 w 4156992"/>
                <a:gd name="connsiteY251" fmla="*/ 2278974 h 4799676"/>
                <a:gd name="connsiteX252" fmla="*/ 394777 w 4156992"/>
                <a:gd name="connsiteY252" fmla="*/ 2280220 h 4799676"/>
                <a:gd name="connsiteX253" fmla="*/ 476971 w 4156992"/>
                <a:gd name="connsiteY253" fmla="*/ 2359965 h 4799676"/>
                <a:gd name="connsiteX254" fmla="*/ 478216 w 4156992"/>
                <a:gd name="connsiteY254" fmla="*/ 2376164 h 4799676"/>
                <a:gd name="connsiteX255" fmla="*/ 469498 w 4156992"/>
                <a:gd name="connsiteY255" fmla="*/ 2379902 h 4799676"/>
                <a:gd name="connsiteX256" fmla="*/ 460781 w 4156992"/>
                <a:gd name="connsiteY256" fmla="*/ 2377410 h 4799676"/>
                <a:gd name="connsiteX257" fmla="*/ 377342 w 4156992"/>
                <a:gd name="connsiteY257" fmla="*/ 2295172 h 4799676"/>
                <a:gd name="connsiteX258" fmla="*/ 377342 w 4156992"/>
                <a:gd name="connsiteY258" fmla="*/ 2278974 h 4799676"/>
                <a:gd name="connsiteX259" fmla="*/ 234127 w 4156992"/>
                <a:gd name="connsiteY259" fmla="*/ 2098301 h 4799676"/>
                <a:gd name="connsiteX260" fmla="*/ 250316 w 4156992"/>
                <a:gd name="connsiteY260" fmla="*/ 2100793 h 4799676"/>
                <a:gd name="connsiteX261" fmla="*/ 318811 w 4156992"/>
                <a:gd name="connsiteY261" fmla="*/ 2194244 h 4799676"/>
                <a:gd name="connsiteX262" fmla="*/ 317565 w 4156992"/>
                <a:gd name="connsiteY262" fmla="*/ 2209197 h 4799676"/>
                <a:gd name="connsiteX263" fmla="*/ 310093 w 4156992"/>
                <a:gd name="connsiteY263" fmla="*/ 2212935 h 4799676"/>
                <a:gd name="connsiteX264" fmla="*/ 301376 w 4156992"/>
                <a:gd name="connsiteY264" fmla="*/ 2207951 h 4799676"/>
                <a:gd name="connsiteX265" fmla="*/ 231636 w 4156992"/>
                <a:gd name="connsiteY265" fmla="*/ 2114499 h 4799676"/>
                <a:gd name="connsiteX266" fmla="*/ 234127 w 4156992"/>
                <a:gd name="connsiteY266" fmla="*/ 2098301 h 4799676"/>
                <a:gd name="connsiteX267" fmla="*/ 3204296 w 4156992"/>
                <a:gd name="connsiteY267" fmla="*/ 2095808 h 4799676"/>
                <a:gd name="connsiteX268" fmla="*/ 3219240 w 4156992"/>
                <a:gd name="connsiteY268" fmla="*/ 2100792 h 4799676"/>
                <a:gd name="connsiteX269" fmla="*/ 3269054 w 4156992"/>
                <a:gd name="connsiteY269" fmla="*/ 2206703 h 4799676"/>
                <a:gd name="connsiteX270" fmla="*/ 3264073 w 4156992"/>
                <a:gd name="connsiteY270" fmla="*/ 2221656 h 4799676"/>
                <a:gd name="connsiteX271" fmla="*/ 3257846 w 4156992"/>
                <a:gd name="connsiteY271" fmla="*/ 2222902 h 4799676"/>
                <a:gd name="connsiteX272" fmla="*/ 3247883 w 4156992"/>
                <a:gd name="connsiteY272" fmla="*/ 2216672 h 4799676"/>
                <a:gd name="connsiteX273" fmla="*/ 3198069 w 4156992"/>
                <a:gd name="connsiteY273" fmla="*/ 2110760 h 4799676"/>
                <a:gd name="connsiteX274" fmla="*/ 3204296 w 4156992"/>
                <a:gd name="connsiteY274" fmla="*/ 2095808 h 4799676"/>
                <a:gd name="connsiteX275" fmla="*/ 122045 w 4156992"/>
                <a:gd name="connsiteY275" fmla="*/ 1896444 h 4799676"/>
                <a:gd name="connsiteX276" fmla="*/ 136989 w 4156992"/>
                <a:gd name="connsiteY276" fmla="*/ 1901428 h 4799676"/>
                <a:gd name="connsiteX277" fmla="*/ 189294 w 4156992"/>
                <a:gd name="connsiteY277" fmla="*/ 2003602 h 4799676"/>
                <a:gd name="connsiteX278" fmla="*/ 185558 w 4156992"/>
                <a:gd name="connsiteY278" fmla="*/ 2019800 h 4799676"/>
                <a:gd name="connsiteX279" fmla="*/ 179331 w 4156992"/>
                <a:gd name="connsiteY279" fmla="*/ 2021046 h 4799676"/>
                <a:gd name="connsiteX280" fmla="*/ 169368 w 4156992"/>
                <a:gd name="connsiteY280" fmla="*/ 2014816 h 4799676"/>
                <a:gd name="connsiteX281" fmla="*/ 115818 w 4156992"/>
                <a:gd name="connsiteY281" fmla="*/ 1911397 h 4799676"/>
                <a:gd name="connsiteX282" fmla="*/ 122045 w 4156992"/>
                <a:gd name="connsiteY282" fmla="*/ 1896444 h 4799676"/>
                <a:gd name="connsiteX283" fmla="*/ 3113852 w 4156992"/>
                <a:gd name="connsiteY283" fmla="*/ 1886477 h 4799676"/>
                <a:gd name="connsiteX284" fmla="*/ 3120857 w 4156992"/>
                <a:gd name="connsiteY284" fmla="*/ 1892707 h 4799676"/>
                <a:gd name="connsiteX285" fmla="*/ 3170671 w 4156992"/>
                <a:gd name="connsiteY285" fmla="*/ 1997373 h 4799676"/>
                <a:gd name="connsiteX286" fmla="*/ 3164444 w 4156992"/>
                <a:gd name="connsiteY286" fmla="*/ 2012325 h 4799676"/>
                <a:gd name="connsiteX287" fmla="*/ 3159463 w 4156992"/>
                <a:gd name="connsiteY287" fmla="*/ 2013571 h 4799676"/>
                <a:gd name="connsiteX288" fmla="*/ 3149500 w 4156992"/>
                <a:gd name="connsiteY288" fmla="*/ 2007341 h 4799676"/>
                <a:gd name="connsiteX289" fmla="*/ 3099686 w 4156992"/>
                <a:gd name="connsiteY289" fmla="*/ 1902675 h 4799676"/>
                <a:gd name="connsiteX290" fmla="*/ 3105913 w 4156992"/>
                <a:gd name="connsiteY290" fmla="*/ 1887723 h 4799676"/>
                <a:gd name="connsiteX291" fmla="*/ 3113852 w 4156992"/>
                <a:gd name="connsiteY291" fmla="*/ 1886477 h 4799676"/>
                <a:gd name="connsiteX292" fmla="*/ 48569 w 4156992"/>
                <a:gd name="connsiteY292" fmla="*/ 1678390 h 4799676"/>
                <a:gd name="connsiteX293" fmla="*/ 62268 w 4156992"/>
                <a:gd name="connsiteY293" fmla="*/ 1685867 h 4799676"/>
                <a:gd name="connsiteX294" fmla="*/ 94647 w 4156992"/>
                <a:gd name="connsiteY294" fmla="*/ 1795516 h 4799676"/>
                <a:gd name="connsiteX295" fmla="*/ 88420 w 4156992"/>
                <a:gd name="connsiteY295" fmla="*/ 1810469 h 4799676"/>
                <a:gd name="connsiteX296" fmla="*/ 83439 w 4156992"/>
                <a:gd name="connsiteY296" fmla="*/ 1810469 h 4799676"/>
                <a:gd name="connsiteX297" fmla="*/ 73476 w 4156992"/>
                <a:gd name="connsiteY297" fmla="*/ 1802993 h 4799676"/>
                <a:gd name="connsiteX298" fmla="*/ 39851 w 4156992"/>
                <a:gd name="connsiteY298" fmla="*/ 1692097 h 4799676"/>
                <a:gd name="connsiteX299" fmla="*/ 48569 w 4156992"/>
                <a:gd name="connsiteY299" fmla="*/ 1678390 h 4799676"/>
                <a:gd name="connsiteX300" fmla="*/ 3014691 w 4156992"/>
                <a:gd name="connsiteY300" fmla="*/ 1677611 h 4799676"/>
                <a:gd name="connsiteX301" fmla="*/ 3021229 w 4156992"/>
                <a:gd name="connsiteY301" fmla="*/ 1683375 h 4799676"/>
                <a:gd name="connsiteX302" fmla="*/ 3071043 w 4156992"/>
                <a:gd name="connsiteY302" fmla="*/ 1788040 h 4799676"/>
                <a:gd name="connsiteX303" fmla="*/ 3066062 w 4156992"/>
                <a:gd name="connsiteY303" fmla="*/ 1802993 h 4799676"/>
                <a:gd name="connsiteX304" fmla="*/ 3061080 w 4156992"/>
                <a:gd name="connsiteY304" fmla="*/ 1804239 h 4799676"/>
                <a:gd name="connsiteX305" fmla="*/ 3049872 w 4156992"/>
                <a:gd name="connsiteY305" fmla="*/ 1798009 h 4799676"/>
                <a:gd name="connsiteX306" fmla="*/ 3001303 w 4156992"/>
                <a:gd name="connsiteY306" fmla="*/ 1693343 h 4799676"/>
                <a:gd name="connsiteX307" fmla="*/ 3000058 w 4156992"/>
                <a:gd name="connsiteY307" fmla="*/ 1684465 h 4799676"/>
                <a:gd name="connsiteX308" fmla="*/ 3002802 w 4156992"/>
                <a:gd name="connsiteY308" fmla="*/ 1681788 h 4799676"/>
                <a:gd name="connsiteX309" fmla="*/ 3006284 w 4156992"/>
                <a:gd name="connsiteY309" fmla="*/ 1678390 h 4799676"/>
                <a:gd name="connsiteX310" fmla="*/ 3014691 w 4156992"/>
                <a:gd name="connsiteY310" fmla="*/ 1677611 h 4799676"/>
                <a:gd name="connsiteX311" fmla="*/ 2906656 w 4156992"/>
                <a:gd name="connsiteY311" fmla="*/ 1467814 h 4799676"/>
                <a:gd name="connsiteX312" fmla="*/ 2922846 w 4156992"/>
                <a:gd name="connsiteY312" fmla="*/ 1474044 h 4799676"/>
                <a:gd name="connsiteX313" fmla="*/ 2971415 w 4156992"/>
                <a:gd name="connsiteY313" fmla="*/ 1578710 h 4799676"/>
                <a:gd name="connsiteX314" fmla="*/ 2966433 w 4156992"/>
                <a:gd name="connsiteY314" fmla="*/ 1593662 h 4799676"/>
                <a:gd name="connsiteX315" fmla="*/ 2961452 w 4156992"/>
                <a:gd name="connsiteY315" fmla="*/ 1594908 h 4799676"/>
                <a:gd name="connsiteX316" fmla="*/ 2951489 w 4156992"/>
                <a:gd name="connsiteY316" fmla="*/ 1588678 h 4799676"/>
                <a:gd name="connsiteX317" fmla="*/ 2901675 w 4156992"/>
                <a:gd name="connsiteY317" fmla="*/ 1484012 h 4799676"/>
                <a:gd name="connsiteX318" fmla="*/ 2906656 w 4156992"/>
                <a:gd name="connsiteY318" fmla="*/ 1467814 h 4799676"/>
                <a:gd name="connsiteX319" fmla="*/ 13699 w 4156992"/>
                <a:gd name="connsiteY319" fmla="*/ 1449124 h 4799676"/>
                <a:gd name="connsiteX320" fmla="*/ 26152 w 4156992"/>
                <a:gd name="connsiteY320" fmla="*/ 1459092 h 4799676"/>
                <a:gd name="connsiteX321" fmla="*/ 38606 w 4156992"/>
                <a:gd name="connsiteY321" fmla="*/ 1573726 h 4799676"/>
                <a:gd name="connsiteX322" fmla="*/ 30006 w 4156992"/>
                <a:gd name="connsiteY322" fmla="*/ 1587246 h 4799676"/>
                <a:gd name="connsiteX323" fmla="*/ 29888 w 4156992"/>
                <a:gd name="connsiteY323" fmla="*/ 1587432 h 4799676"/>
                <a:gd name="connsiteX324" fmla="*/ 27398 w 4156992"/>
                <a:gd name="connsiteY324" fmla="*/ 1587432 h 4799676"/>
                <a:gd name="connsiteX325" fmla="*/ 16190 w 4156992"/>
                <a:gd name="connsiteY325" fmla="*/ 1577464 h 4799676"/>
                <a:gd name="connsiteX326" fmla="*/ 3736 w 4156992"/>
                <a:gd name="connsiteY326" fmla="*/ 1461584 h 4799676"/>
                <a:gd name="connsiteX327" fmla="*/ 13699 w 4156992"/>
                <a:gd name="connsiteY327" fmla="*/ 1449124 h 4799676"/>
                <a:gd name="connsiteX328" fmla="*/ 2817147 w 4156992"/>
                <a:gd name="connsiteY328" fmla="*/ 1258482 h 4799676"/>
                <a:gd name="connsiteX329" fmla="*/ 2823218 w 4156992"/>
                <a:gd name="connsiteY329" fmla="*/ 1264712 h 4799676"/>
                <a:gd name="connsiteX330" fmla="*/ 2873032 w 4156992"/>
                <a:gd name="connsiteY330" fmla="*/ 1369378 h 4799676"/>
                <a:gd name="connsiteX331" fmla="*/ 2868050 w 4156992"/>
                <a:gd name="connsiteY331" fmla="*/ 1385576 h 4799676"/>
                <a:gd name="connsiteX332" fmla="*/ 2863069 w 4156992"/>
                <a:gd name="connsiteY332" fmla="*/ 1385576 h 4799676"/>
                <a:gd name="connsiteX333" fmla="*/ 2853106 w 4156992"/>
                <a:gd name="connsiteY333" fmla="*/ 1379346 h 4799676"/>
                <a:gd name="connsiteX334" fmla="*/ 2803292 w 4156992"/>
                <a:gd name="connsiteY334" fmla="*/ 1274680 h 4799676"/>
                <a:gd name="connsiteX335" fmla="*/ 2808273 w 4156992"/>
                <a:gd name="connsiteY335" fmla="*/ 1259728 h 4799676"/>
                <a:gd name="connsiteX336" fmla="*/ 2817147 w 4156992"/>
                <a:gd name="connsiteY336" fmla="*/ 1258482 h 4799676"/>
                <a:gd name="connsiteX337" fmla="*/ 18680 w 4156992"/>
                <a:gd name="connsiteY337" fmla="*/ 1217363 h 4799676"/>
                <a:gd name="connsiteX338" fmla="*/ 29888 w 4156992"/>
                <a:gd name="connsiteY338" fmla="*/ 1229824 h 4799676"/>
                <a:gd name="connsiteX339" fmla="*/ 23662 w 4156992"/>
                <a:gd name="connsiteY339" fmla="*/ 1344458 h 4799676"/>
                <a:gd name="connsiteX340" fmla="*/ 11208 w 4156992"/>
                <a:gd name="connsiteY340" fmla="*/ 1355672 h 4799676"/>
                <a:gd name="connsiteX341" fmla="*/ 0 w 4156992"/>
                <a:gd name="connsiteY341" fmla="*/ 1344458 h 4799676"/>
                <a:gd name="connsiteX342" fmla="*/ 6227 w 4156992"/>
                <a:gd name="connsiteY342" fmla="*/ 1228578 h 4799676"/>
                <a:gd name="connsiteX343" fmla="*/ 18680 w 4156992"/>
                <a:gd name="connsiteY343" fmla="*/ 1217363 h 4799676"/>
                <a:gd name="connsiteX344" fmla="*/ 2709890 w 4156992"/>
                <a:gd name="connsiteY344" fmla="*/ 1049151 h 4799676"/>
                <a:gd name="connsiteX345" fmla="*/ 2724834 w 4156992"/>
                <a:gd name="connsiteY345" fmla="*/ 1055381 h 4799676"/>
                <a:gd name="connsiteX346" fmla="*/ 2774649 w 4156992"/>
                <a:gd name="connsiteY346" fmla="*/ 1160046 h 4799676"/>
                <a:gd name="connsiteX347" fmla="*/ 2768422 w 4156992"/>
                <a:gd name="connsiteY347" fmla="*/ 1176245 h 4799676"/>
                <a:gd name="connsiteX348" fmla="*/ 2764686 w 4156992"/>
                <a:gd name="connsiteY348" fmla="*/ 1176245 h 4799676"/>
                <a:gd name="connsiteX349" fmla="*/ 2753478 w 4156992"/>
                <a:gd name="connsiteY349" fmla="*/ 1170015 h 4799676"/>
                <a:gd name="connsiteX350" fmla="*/ 2703664 w 4156992"/>
                <a:gd name="connsiteY350" fmla="*/ 1065349 h 4799676"/>
                <a:gd name="connsiteX351" fmla="*/ 2709890 w 4156992"/>
                <a:gd name="connsiteY351" fmla="*/ 1049151 h 4799676"/>
                <a:gd name="connsiteX352" fmla="*/ 63513 w 4156992"/>
                <a:gd name="connsiteY352" fmla="*/ 990588 h 4799676"/>
                <a:gd name="connsiteX353" fmla="*/ 72231 w 4156992"/>
                <a:gd name="connsiteY353" fmla="*/ 1005540 h 4799676"/>
                <a:gd name="connsiteX354" fmla="*/ 46078 w 4156992"/>
                <a:gd name="connsiteY354" fmla="*/ 1116436 h 4799676"/>
                <a:gd name="connsiteX355" fmla="*/ 34870 w 4156992"/>
                <a:gd name="connsiteY355" fmla="*/ 1126404 h 4799676"/>
                <a:gd name="connsiteX356" fmla="*/ 32379 w 4156992"/>
                <a:gd name="connsiteY356" fmla="*/ 1126404 h 4799676"/>
                <a:gd name="connsiteX357" fmla="*/ 23662 w 4156992"/>
                <a:gd name="connsiteY357" fmla="*/ 1112698 h 4799676"/>
                <a:gd name="connsiteX358" fmla="*/ 49814 w 4156992"/>
                <a:gd name="connsiteY358" fmla="*/ 999310 h 4799676"/>
                <a:gd name="connsiteX359" fmla="*/ 63513 w 4156992"/>
                <a:gd name="connsiteY359" fmla="*/ 990588 h 4799676"/>
                <a:gd name="connsiteX360" fmla="*/ 2610262 w 4156992"/>
                <a:gd name="connsiteY360" fmla="*/ 841064 h 4799676"/>
                <a:gd name="connsiteX361" fmla="*/ 2625206 w 4156992"/>
                <a:gd name="connsiteY361" fmla="*/ 846048 h 4799676"/>
                <a:gd name="connsiteX362" fmla="*/ 2675020 w 4156992"/>
                <a:gd name="connsiteY362" fmla="*/ 950714 h 4799676"/>
                <a:gd name="connsiteX363" fmla="*/ 2670039 w 4156992"/>
                <a:gd name="connsiteY363" fmla="*/ 965666 h 4799676"/>
                <a:gd name="connsiteX364" fmla="*/ 2665058 w 4156992"/>
                <a:gd name="connsiteY364" fmla="*/ 968158 h 4799676"/>
                <a:gd name="connsiteX365" fmla="*/ 2655095 w 4156992"/>
                <a:gd name="connsiteY365" fmla="*/ 960682 h 4799676"/>
                <a:gd name="connsiteX366" fmla="*/ 2605280 w 4156992"/>
                <a:gd name="connsiteY366" fmla="*/ 856016 h 4799676"/>
                <a:gd name="connsiteX367" fmla="*/ 2610262 w 4156992"/>
                <a:gd name="connsiteY367" fmla="*/ 841064 h 4799676"/>
                <a:gd name="connsiteX368" fmla="*/ 146952 w 4156992"/>
                <a:gd name="connsiteY368" fmla="*/ 775026 h 4799676"/>
                <a:gd name="connsiteX369" fmla="*/ 153179 w 4156992"/>
                <a:gd name="connsiteY369" fmla="*/ 791224 h 4799676"/>
                <a:gd name="connsiteX370" fmla="*/ 107100 w 4156992"/>
                <a:gd name="connsiteY370" fmla="*/ 895890 h 4799676"/>
                <a:gd name="connsiteX371" fmla="*/ 95892 w 4156992"/>
                <a:gd name="connsiteY371" fmla="*/ 903366 h 4799676"/>
                <a:gd name="connsiteX372" fmla="*/ 92156 w 4156992"/>
                <a:gd name="connsiteY372" fmla="*/ 903366 h 4799676"/>
                <a:gd name="connsiteX373" fmla="*/ 85929 w 4156992"/>
                <a:gd name="connsiteY373" fmla="*/ 888414 h 4799676"/>
                <a:gd name="connsiteX374" fmla="*/ 130762 w 4156992"/>
                <a:gd name="connsiteY374" fmla="*/ 781256 h 4799676"/>
                <a:gd name="connsiteX375" fmla="*/ 146952 w 4156992"/>
                <a:gd name="connsiteY375" fmla="*/ 775026 h 4799676"/>
                <a:gd name="connsiteX376" fmla="*/ 2501916 w 4156992"/>
                <a:gd name="connsiteY376" fmla="*/ 635470 h 4799676"/>
                <a:gd name="connsiteX377" fmla="*/ 2518106 w 4156992"/>
                <a:gd name="connsiteY377" fmla="*/ 640454 h 4799676"/>
                <a:gd name="connsiteX378" fmla="*/ 2575392 w 4156992"/>
                <a:gd name="connsiteY378" fmla="*/ 741382 h 4799676"/>
                <a:gd name="connsiteX379" fmla="*/ 2570411 w 4156992"/>
                <a:gd name="connsiteY379" fmla="*/ 757580 h 4799676"/>
                <a:gd name="connsiteX380" fmla="*/ 2565429 w 4156992"/>
                <a:gd name="connsiteY380" fmla="*/ 757580 h 4799676"/>
                <a:gd name="connsiteX381" fmla="*/ 2555466 w 4156992"/>
                <a:gd name="connsiteY381" fmla="*/ 751350 h 4799676"/>
                <a:gd name="connsiteX382" fmla="*/ 2498180 w 4156992"/>
                <a:gd name="connsiteY382" fmla="*/ 651669 h 4799676"/>
                <a:gd name="connsiteX383" fmla="*/ 2501916 w 4156992"/>
                <a:gd name="connsiteY383" fmla="*/ 635470 h 4799676"/>
                <a:gd name="connsiteX384" fmla="*/ 265260 w 4156992"/>
                <a:gd name="connsiteY384" fmla="*/ 576907 h 4799676"/>
                <a:gd name="connsiteX385" fmla="*/ 267751 w 4156992"/>
                <a:gd name="connsiteY385" fmla="*/ 591860 h 4799676"/>
                <a:gd name="connsiteX386" fmla="*/ 205483 w 4156992"/>
                <a:gd name="connsiteY386" fmla="*/ 689049 h 4799676"/>
                <a:gd name="connsiteX387" fmla="*/ 195521 w 4156992"/>
                <a:gd name="connsiteY387" fmla="*/ 695279 h 4799676"/>
                <a:gd name="connsiteX388" fmla="*/ 189294 w 4156992"/>
                <a:gd name="connsiteY388" fmla="*/ 692787 h 4799676"/>
                <a:gd name="connsiteX389" fmla="*/ 185558 w 4156992"/>
                <a:gd name="connsiteY389" fmla="*/ 676589 h 4799676"/>
                <a:gd name="connsiteX390" fmla="*/ 249071 w 4156992"/>
                <a:gd name="connsiteY390" fmla="*/ 579399 h 4799676"/>
                <a:gd name="connsiteX391" fmla="*/ 265260 w 4156992"/>
                <a:gd name="connsiteY391" fmla="*/ 576907 h 4799676"/>
                <a:gd name="connsiteX392" fmla="*/ 2361191 w 4156992"/>
                <a:gd name="connsiteY392" fmla="*/ 453551 h 4799676"/>
                <a:gd name="connsiteX393" fmla="*/ 2377381 w 4156992"/>
                <a:gd name="connsiteY393" fmla="*/ 453551 h 4799676"/>
                <a:gd name="connsiteX394" fmla="*/ 2452102 w 4156992"/>
                <a:gd name="connsiteY394" fmla="*/ 543265 h 4799676"/>
                <a:gd name="connsiteX395" fmla="*/ 2449611 w 4156992"/>
                <a:gd name="connsiteY395" fmla="*/ 559463 h 4799676"/>
                <a:gd name="connsiteX396" fmla="*/ 2442139 w 4156992"/>
                <a:gd name="connsiteY396" fmla="*/ 561955 h 4799676"/>
                <a:gd name="connsiteX397" fmla="*/ 2433422 w 4156992"/>
                <a:gd name="connsiteY397" fmla="*/ 556971 h 4799676"/>
                <a:gd name="connsiteX398" fmla="*/ 2361191 w 4156992"/>
                <a:gd name="connsiteY398" fmla="*/ 469749 h 4799676"/>
                <a:gd name="connsiteX399" fmla="*/ 2361191 w 4156992"/>
                <a:gd name="connsiteY399" fmla="*/ 453551 h 4799676"/>
                <a:gd name="connsiteX400" fmla="*/ 399759 w 4156992"/>
                <a:gd name="connsiteY400" fmla="*/ 401218 h 4799676"/>
                <a:gd name="connsiteX401" fmla="*/ 415948 w 4156992"/>
                <a:gd name="connsiteY401" fmla="*/ 401218 h 4799676"/>
                <a:gd name="connsiteX402" fmla="*/ 415948 w 4156992"/>
                <a:gd name="connsiteY402" fmla="*/ 417417 h 4799676"/>
                <a:gd name="connsiteX403" fmla="*/ 338736 w 4156992"/>
                <a:gd name="connsiteY403" fmla="*/ 502146 h 4799676"/>
                <a:gd name="connsiteX404" fmla="*/ 328773 w 4156992"/>
                <a:gd name="connsiteY404" fmla="*/ 505884 h 4799676"/>
                <a:gd name="connsiteX405" fmla="*/ 321301 w 4156992"/>
                <a:gd name="connsiteY405" fmla="*/ 503392 h 4799676"/>
                <a:gd name="connsiteX406" fmla="*/ 321301 w 4156992"/>
                <a:gd name="connsiteY406" fmla="*/ 487194 h 4799676"/>
                <a:gd name="connsiteX407" fmla="*/ 399759 w 4156992"/>
                <a:gd name="connsiteY407" fmla="*/ 401218 h 4799676"/>
                <a:gd name="connsiteX408" fmla="*/ 2199918 w 4156992"/>
                <a:gd name="connsiteY408" fmla="*/ 291569 h 4799676"/>
                <a:gd name="connsiteX409" fmla="*/ 2208013 w 4156992"/>
                <a:gd name="connsiteY409" fmla="*/ 294061 h 4799676"/>
                <a:gd name="connsiteX410" fmla="*/ 2296433 w 4156992"/>
                <a:gd name="connsiteY410" fmla="*/ 370069 h 4799676"/>
                <a:gd name="connsiteX411" fmla="*/ 2297678 w 4156992"/>
                <a:gd name="connsiteY411" fmla="*/ 386267 h 4799676"/>
                <a:gd name="connsiteX412" fmla="*/ 2288961 w 4156992"/>
                <a:gd name="connsiteY412" fmla="*/ 390005 h 4799676"/>
                <a:gd name="connsiteX413" fmla="*/ 2280243 w 4156992"/>
                <a:gd name="connsiteY413" fmla="*/ 386267 h 4799676"/>
                <a:gd name="connsiteX414" fmla="*/ 2193068 w 4156992"/>
                <a:gd name="connsiteY414" fmla="*/ 311506 h 4799676"/>
                <a:gd name="connsiteX415" fmla="*/ 2191823 w 4156992"/>
                <a:gd name="connsiteY415" fmla="*/ 296553 h 4799676"/>
                <a:gd name="connsiteX416" fmla="*/ 2199918 w 4156992"/>
                <a:gd name="connsiteY416" fmla="*/ 291569 h 4799676"/>
                <a:gd name="connsiteX417" fmla="*/ 577844 w 4156992"/>
                <a:gd name="connsiteY417" fmla="*/ 250451 h 4799676"/>
                <a:gd name="connsiteX418" fmla="*/ 594034 w 4156992"/>
                <a:gd name="connsiteY418" fmla="*/ 252943 h 4799676"/>
                <a:gd name="connsiteX419" fmla="*/ 590298 w 4156992"/>
                <a:gd name="connsiteY419" fmla="*/ 269141 h 4799676"/>
                <a:gd name="connsiteX420" fmla="*/ 499387 w 4156992"/>
                <a:gd name="connsiteY420" fmla="*/ 340164 h 4799676"/>
                <a:gd name="connsiteX421" fmla="*/ 493160 w 4156992"/>
                <a:gd name="connsiteY421" fmla="*/ 342656 h 4799676"/>
                <a:gd name="connsiteX422" fmla="*/ 483197 w 4156992"/>
                <a:gd name="connsiteY422" fmla="*/ 337672 h 4799676"/>
                <a:gd name="connsiteX423" fmla="*/ 485688 w 4156992"/>
                <a:gd name="connsiteY423" fmla="*/ 321474 h 4799676"/>
                <a:gd name="connsiteX424" fmla="*/ 577844 w 4156992"/>
                <a:gd name="connsiteY424" fmla="*/ 250451 h 4799676"/>
                <a:gd name="connsiteX425" fmla="*/ 2004709 w 4156992"/>
                <a:gd name="connsiteY425" fmla="*/ 164318 h 4799676"/>
                <a:gd name="connsiteX426" fmla="*/ 2013737 w 4156992"/>
                <a:gd name="connsiteY426" fmla="*/ 165720 h 4799676"/>
                <a:gd name="connsiteX427" fmla="*/ 2113366 w 4156992"/>
                <a:gd name="connsiteY427" fmla="*/ 225529 h 4799676"/>
                <a:gd name="connsiteX428" fmla="*/ 2117102 w 4156992"/>
                <a:gd name="connsiteY428" fmla="*/ 241727 h 4799676"/>
                <a:gd name="connsiteX429" fmla="*/ 2107139 w 4156992"/>
                <a:gd name="connsiteY429" fmla="*/ 246712 h 4799676"/>
                <a:gd name="connsiteX430" fmla="*/ 2100912 w 4156992"/>
                <a:gd name="connsiteY430" fmla="*/ 244220 h 4799676"/>
                <a:gd name="connsiteX431" fmla="*/ 2002529 w 4156992"/>
                <a:gd name="connsiteY431" fmla="*/ 185656 h 4799676"/>
                <a:gd name="connsiteX432" fmla="*/ 1997548 w 4156992"/>
                <a:gd name="connsiteY432" fmla="*/ 169458 h 4799676"/>
                <a:gd name="connsiteX433" fmla="*/ 2004709 w 4156992"/>
                <a:gd name="connsiteY433" fmla="*/ 164318 h 4799676"/>
                <a:gd name="connsiteX434" fmla="*/ 778346 w 4156992"/>
                <a:gd name="connsiteY434" fmla="*/ 132078 h 4799676"/>
                <a:gd name="connsiteX435" fmla="*/ 794536 w 4156992"/>
                <a:gd name="connsiteY435" fmla="*/ 138308 h 4799676"/>
                <a:gd name="connsiteX436" fmla="*/ 788309 w 4156992"/>
                <a:gd name="connsiteY436" fmla="*/ 153260 h 4799676"/>
                <a:gd name="connsiteX437" fmla="*/ 687435 w 4156992"/>
                <a:gd name="connsiteY437" fmla="*/ 206839 h 4799676"/>
                <a:gd name="connsiteX438" fmla="*/ 681209 w 4156992"/>
                <a:gd name="connsiteY438" fmla="*/ 208085 h 4799676"/>
                <a:gd name="connsiteX439" fmla="*/ 671246 w 4156992"/>
                <a:gd name="connsiteY439" fmla="*/ 203101 h 4799676"/>
                <a:gd name="connsiteX440" fmla="*/ 674982 w 4156992"/>
                <a:gd name="connsiteY440" fmla="*/ 186903 h 4799676"/>
                <a:gd name="connsiteX441" fmla="*/ 778346 w 4156992"/>
                <a:gd name="connsiteY441" fmla="*/ 132078 h 4799676"/>
                <a:gd name="connsiteX442" fmla="*/ 1800782 w 4156992"/>
                <a:gd name="connsiteY442" fmla="*/ 71022 h 4799676"/>
                <a:gd name="connsiteX443" fmla="*/ 1909128 w 4156992"/>
                <a:gd name="connsiteY443" fmla="*/ 113387 h 4799676"/>
                <a:gd name="connsiteX444" fmla="*/ 1915354 w 4156992"/>
                <a:gd name="connsiteY444" fmla="*/ 129586 h 4799676"/>
                <a:gd name="connsiteX445" fmla="*/ 1904146 w 4156992"/>
                <a:gd name="connsiteY445" fmla="*/ 135816 h 4799676"/>
                <a:gd name="connsiteX446" fmla="*/ 1899165 w 4156992"/>
                <a:gd name="connsiteY446" fmla="*/ 134570 h 4799676"/>
                <a:gd name="connsiteX447" fmla="*/ 1793310 w 4156992"/>
                <a:gd name="connsiteY447" fmla="*/ 93451 h 4799676"/>
                <a:gd name="connsiteX448" fmla="*/ 1785838 w 4156992"/>
                <a:gd name="connsiteY448" fmla="*/ 78499 h 4799676"/>
                <a:gd name="connsiteX449" fmla="*/ 1800782 w 4156992"/>
                <a:gd name="connsiteY449" fmla="*/ 71022 h 4799676"/>
                <a:gd name="connsiteX450" fmla="*/ 996283 w 4156992"/>
                <a:gd name="connsiteY450" fmla="*/ 49840 h 4799676"/>
                <a:gd name="connsiteX451" fmla="*/ 1009982 w 4156992"/>
                <a:gd name="connsiteY451" fmla="*/ 58562 h 4799676"/>
                <a:gd name="connsiteX452" fmla="*/ 1002510 w 4156992"/>
                <a:gd name="connsiteY452" fmla="*/ 72269 h 4799676"/>
                <a:gd name="connsiteX453" fmla="*/ 894164 w 4156992"/>
                <a:gd name="connsiteY453" fmla="*/ 108403 h 4799676"/>
                <a:gd name="connsiteX454" fmla="*/ 890428 w 4156992"/>
                <a:gd name="connsiteY454" fmla="*/ 108403 h 4799676"/>
                <a:gd name="connsiteX455" fmla="*/ 877975 w 4156992"/>
                <a:gd name="connsiteY455" fmla="*/ 102173 h 4799676"/>
                <a:gd name="connsiteX456" fmla="*/ 885447 w 4156992"/>
                <a:gd name="connsiteY456" fmla="*/ 87221 h 4799676"/>
                <a:gd name="connsiteX457" fmla="*/ 996283 w 4156992"/>
                <a:gd name="connsiteY457" fmla="*/ 49840 h 4799676"/>
                <a:gd name="connsiteX458" fmla="*/ 1574128 w 4156992"/>
                <a:gd name="connsiteY458" fmla="*/ 16199 h 4799676"/>
                <a:gd name="connsiteX459" fmla="*/ 1688700 w 4156992"/>
                <a:gd name="connsiteY459" fmla="*/ 38627 h 4799676"/>
                <a:gd name="connsiteX460" fmla="*/ 1697418 w 4156992"/>
                <a:gd name="connsiteY460" fmla="*/ 53579 h 4799676"/>
                <a:gd name="connsiteX461" fmla="*/ 1684964 w 4156992"/>
                <a:gd name="connsiteY461" fmla="*/ 61055 h 4799676"/>
                <a:gd name="connsiteX462" fmla="*/ 1682473 w 4156992"/>
                <a:gd name="connsiteY462" fmla="*/ 61055 h 4799676"/>
                <a:gd name="connsiteX463" fmla="*/ 1570391 w 4156992"/>
                <a:gd name="connsiteY463" fmla="*/ 38627 h 4799676"/>
                <a:gd name="connsiteX464" fmla="*/ 1560428 w 4156992"/>
                <a:gd name="connsiteY464" fmla="*/ 26167 h 4799676"/>
                <a:gd name="connsiteX465" fmla="*/ 1574128 w 4156992"/>
                <a:gd name="connsiteY465" fmla="*/ 16199 h 4799676"/>
                <a:gd name="connsiteX466" fmla="*/ 1225428 w 4156992"/>
                <a:gd name="connsiteY466" fmla="*/ 6230 h 4799676"/>
                <a:gd name="connsiteX467" fmla="*/ 1237882 w 4156992"/>
                <a:gd name="connsiteY467" fmla="*/ 17445 h 4799676"/>
                <a:gd name="connsiteX468" fmla="*/ 1226674 w 4156992"/>
                <a:gd name="connsiteY468" fmla="*/ 29905 h 4799676"/>
                <a:gd name="connsiteX469" fmla="*/ 1113346 w 4156992"/>
                <a:gd name="connsiteY469" fmla="*/ 46103 h 4799676"/>
                <a:gd name="connsiteX470" fmla="*/ 1110856 w 4156992"/>
                <a:gd name="connsiteY470" fmla="*/ 46103 h 4799676"/>
                <a:gd name="connsiteX471" fmla="*/ 1100893 w 4156992"/>
                <a:gd name="connsiteY471" fmla="*/ 37381 h 4799676"/>
                <a:gd name="connsiteX472" fmla="*/ 1109610 w 4156992"/>
                <a:gd name="connsiteY472" fmla="*/ 23675 h 4799676"/>
                <a:gd name="connsiteX473" fmla="*/ 1225428 w 4156992"/>
                <a:gd name="connsiteY473" fmla="*/ 6230 h 4799676"/>
                <a:gd name="connsiteX474" fmla="*/ 1341246 w 4156992"/>
                <a:gd name="connsiteY474" fmla="*/ 0 h 4799676"/>
                <a:gd name="connsiteX475" fmla="*/ 1362417 w 4156992"/>
                <a:gd name="connsiteY475" fmla="*/ 0 h 4799676"/>
                <a:gd name="connsiteX476" fmla="*/ 1369889 w 4156992"/>
                <a:gd name="connsiteY476" fmla="*/ 0 h 4799676"/>
                <a:gd name="connsiteX477" fmla="*/ 1458310 w 4156992"/>
                <a:gd name="connsiteY477" fmla="*/ 2492 h 4799676"/>
                <a:gd name="connsiteX478" fmla="*/ 1468272 w 4156992"/>
                <a:gd name="connsiteY478" fmla="*/ 14953 h 4799676"/>
                <a:gd name="connsiteX479" fmla="*/ 1457064 w 4156992"/>
                <a:gd name="connsiteY479" fmla="*/ 26167 h 4799676"/>
                <a:gd name="connsiteX480" fmla="*/ 1455819 w 4156992"/>
                <a:gd name="connsiteY480" fmla="*/ 26167 h 4799676"/>
                <a:gd name="connsiteX481" fmla="*/ 1369889 w 4156992"/>
                <a:gd name="connsiteY481" fmla="*/ 22429 h 4799676"/>
                <a:gd name="connsiteX482" fmla="*/ 1362417 w 4156992"/>
                <a:gd name="connsiteY482" fmla="*/ 22429 h 4799676"/>
                <a:gd name="connsiteX483" fmla="*/ 1341246 w 4156992"/>
                <a:gd name="connsiteY483" fmla="*/ 22429 h 4799676"/>
                <a:gd name="connsiteX484" fmla="*/ 1330038 w 4156992"/>
                <a:gd name="connsiteY484" fmla="*/ 11214 h 4799676"/>
                <a:gd name="connsiteX485" fmla="*/ 1341246 w 4156992"/>
                <a:gd name="connsiteY485" fmla="*/ 0 h 479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4156992" h="4799676">
                  <a:moveTo>
                    <a:pt x="3425968" y="4761050"/>
                  </a:moveTo>
                  <a:cubicBezTo>
                    <a:pt x="3462084" y="4769772"/>
                    <a:pt x="3499444" y="4774756"/>
                    <a:pt x="3538050" y="4777248"/>
                  </a:cubicBezTo>
                  <a:cubicBezTo>
                    <a:pt x="3544278" y="4777248"/>
                    <a:pt x="3549258" y="4782232"/>
                    <a:pt x="3549258" y="4788462"/>
                  </a:cubicBezTo>
                  <a:cubicBezTo>
                    <a:pt x="3549258" y="4794692"/>
                    <a:pt x="3544278" y="4799676"/>
                    <a:pt x="3536806" y="4799676"/>
                  </a:cubicBezTo>
                  <a:cubicBezTo>
                    <a:pt x="3498200" y="4798430"/>
                    <a:pt x="3458348" y="4793446"/>
                    <a:pt x="3420988" y="4784724"/>
                  </a:cubicBezTo>
                  <a:cubicBezTo>
                    <a:pt x="3414760" y="4783478"/>
                    <a:pt x="3409780" y="4777248"/>
                    <a:pt x="3412270" y="4769772"/>
                  </a:cubicBezTo>
                  <a:cubicBezTo>
                    <a:pt x="3413516" y="4763542"/>
                    <a:pt x="3419742" y="4759804"/>
                    <a:pt x="3425968" y="4761050"/>
                  </a:cubicBezTo>
                  <a:close/>
                  <a:moveTo>
                    <a:pt x="3760970" y="4739866"/>
                  </a:moveTo>
                  <a:cubicBezTo>
                    <a:pt x="3765950" y="4737374"/>
                    <a:pt x="3772178" y="4739866"/>
                    <a:pt x="3774668" y="4746096"/>
                  </a:cubicBezTo>
                  <a:cubicBezTo>
                    <a:pt x="3777158" y="4752326"/>
                    <a:pt x="3773422" y="4758557"/>
                    <a:pt x="3768442" y="4761049"/>
                  </a:cubicBezTo>
                  <a:cubicBezTo>
                    <a:pt x="3731080" y="4774755"/>
                    <a:pt x="3693720" y="4784723"/>
                    <a:pt x="3655114" y="4792199"/>
                  </a:cubicBezTo>
                  <a:cubicBezTo>
                    <a:pt x="3653868" y="4792199"/>
                    <a:pt x="3653868" y="4792199"/>
                    <a:pt x="3652624" y="4792199"/>
                  </a:cubicBezTo>
                  <a:cubicBezTo>
                    <a:pt x="3647642" y="4792199"/>
                    <a:pt x="3642660" y="4788461"/>
                    <a:pt x="3641414" y="4782231"/>
                  </a:cubicBezTo>
                  <a:cubicBezTo>
                    <a:pt x="3640170" y="4776001"/>
                    <a:pt x="3643906" y="4769771"/>
                    <a:pt x="3650132" y="4769771"/>
                  </a:cubicBezTo>
                  <a:cubicBezTo>
                    <a:pt x="3687494" y="4763541"/>
                    <a:pt x="3724854" y="4753572"/>
                    <a:pt x="3760970" y="4739866"/>
                  </a:cubicBezTo>
                  <a:close/>
                  <a:moveTo>
                    <a:pt x="3220486" y="4667598"/>
                  </a:moveTo>
                  <a:cubicBezTo>
                    <a:pt x="3229203" y="4673828"/>
                    <a:pt x="3235430" y="4678812"/>
                    <a:pt x="3242902" y="4683796"/>
                  </a:cubicBezTo>
                  <a:cubicBezTo>
                    <a:pt x="3266564" y="4698748"/>
                    <a:pt x="3292716" y="4712454"/>
                    <a:pt x="3318868" y="4724914"/>
                  </a:cubicBezTo>
                  <a:cubicBezTo>
                    <a:pt x="3325096" y="4727406"/>
                    <a:pt x="3327586" y="4734883"/>
                    <a:pt x="3323850" y="4739867"/>
                  </a:cubicBezTo>
                  <a:cubicBezTo>
                    <a:pt x="3322604" y="4744851"/>
                    <a:pt x="3317622" y="4747343"/>
                    <a:pt x="3313886" y="4747343"/>
                  </a:cubicBezTo>
                  <a:cubicBezTo>
                    <a:pt x="3312642" y="4747343"/>
                    <a:pt x="3310150" y="4746097"/>
                    <a:pt x="3308906" y="4746097"/>
                  </a:cubicBezTo>
                  <a:cubicBezTo>
                    <a:pt x="3282753" y="4733637"/>
                    <a:pt x="3255355" y="4718684"/>
                    <a:pt x="3230448" y="4702486"/>
                  </a:cubicBezTo>
                  <a:cubicBezTo>
                    <a:pt x="3222976" y="4697502"/>
                    <a:pt x="3215504" y="4692518"/>
                    <a:pt x="3206786" y="4686288"/>
                  </a:cubicBezTo>
                  <a:cubicBezTo>
                    <a:pt x="3201805" y="4682550"/>
                    <a:pt x="3201805" y="4675074"/>
                    <a:pt x="3205541" y="4670090"/>
                  </a:cubicBezTo>
                  <a:cubicBezTo>
                    <a:pt x="3209277" y="4665106"/>
                    <a:pt x="3215504" y="4663860"/>
                    <a:pt x="3220486" y="4667598"/>
                  </a:cubicBezTo>
                  <a:close/>
                  <a:moveTo>
                    <a:pt x="3951508" y="4620249"/>
                  </a:moveTo>
                  <a:cubicBezTo>
                    <a:pt x="3956490" y="4615265"/>
                    <a:pt x="3962716" y="4615265"/>
                    <a:pt x="3967698" y="4620249"/>
                  </a:cubicBezTo>
                  <a:cubicBezTo>
                    <a:pt x="3971434" y="4625233"/>
                    <a:pt x="3971434" y="4632709"/>
                    <a:pt x="3966452" y="4636447"/>
                  </a:cubicBezTo>
                  <a:cubicBezTo>
                    <a:pt x="3939054" y="4663860"/>
                    <a:pt x="3907920" y="4687534"/>
                    <a:pt x="3874296" y="4708716"/>
                  </a:cubicBezTo>
                  <a:cubicBezTo>
                    <a:pt x="3871806" y="4709962"/>
                    <a:pt x="3870560" y="4709962"/>
                    <a:pt x="3868070" y="4709962"/>
                  </a:cubicBezTo>
                  <a:cubicBezTo>
                    <a:pt x="3864334" y="4709962"/>
                    <a:pt x="3860598" y="4708716"/>
                    <a:pt x="3858106" y="4704978"/>
                  </a:cubicBezTo>
                  <a:cubicBezTo>
                    <a:pt x="3855616" y="4699994"/>
                    <a:pt x="3856862" y="4692518"/>
                    <a:pt x="3861842" y="4688780"/>
                  </a:cubicBezTo>
                  <a:cubicBezTo>
                    <a:pt x="3892976" y="4670090"/>
                    <a:pt x="3922866" y="4645170"/>
                    <a:pt x="3951508" y="4620249"/>
                  </a:cubicBezTo>
                  <a:close/>
                  <a:moveTo>
                    <a:pt x="3044890" y="4519320"/>
                  </a:moveTo>
                  <a:lnTo>
                    <a:pt x="3133311" y="4594081"/>
                  </a:lnTo>
                  <a:cubicBezTo>
                    <a:pt x="3137047" y="4599065"/>
                    <a:pt x="3138292" y="4605295"/>
                    <a:pt x="3134556" y="4610279"/>
                  </a:cubicBezTo>
                  <a:cubicBezTo>
                    <a:pt x="3132065" y="4612771"/>
                    <a:pt x="3128329" y="4614017"/>
                    <a:pt x="3125838" y="4614017"/>
                  </a:cubicBezTo>
                  <a:cubicBezTo>
                    <a:pt x="3122102" y="4614017"/>
                    <a:pt x="3119612" y="4614017"/>
                    <a:pt x="3117121" y="4612771"/>
                  </a:cubicBezTo>
                  <a:lnTo>
                    <a:pt x="3028701" y="4536765"/>
                  </a:lnTo>
                  <a:cubicBezTo>
                    <a:pt x="3024965" y="4533027"/>
                    <a:pt x="3023720" y="4526796"/>
                    <a:pt x="3027456" y="4520566"/>
                  </a:cubicBezTo>
                  <a:cubicBezTo>
                    <a:pt x="3032437" y="4515582"/>
                    <a:pt x="3038664" y="4515582"/>
                    <a:pt x="3044890" y="4519320"/>
                  </a:cubicBezTo>
                  <a:close/>
                  <a:moveTo>
                    <a:pt x="4098460" y="4430854"/>
                  </a:moveTo>
                  <a:cubicBezTo>
                    <a:pt x="4103442" y="4434592"/>
                    <a:pt x="4105932" y="4440822"/>
                    <a:pt x="4103442" y="4445806"/>
                  </a:cubicBezTo>
                  <a:cubicBezTo>
                    <a:pt x="4087252" y="4481940"/>
                    <a:pt x="4067326" y="4515583"/>
                    <a:pt x="4044910" y="4547980"/>
                  </a:cubicBezTo>
                  <a:cubicBezTo>
                    <a:pt x="4042418" y="4551718"/>
                    <a:pt x="4038682" y="4552964"/>
                    <a:pt x="4034946" y="4552964"/>
                  </a:cubicBezTo>
                  <a:cubicBezTo>
                    <a:pt x="4033702" y="4552964"/>
                    <a:pt x="4031210" y="4551718"/>
                    <a:pt x="4028720" y="4551718"/>
                  </a:cubicBezTo>
                  <a:cubicBezTo>
                    <a:pt x="4022494" y="4547980"/>
                    <a:pt x="4022494" y="4540504"/>
                    <a:pt x="4026230" y="4534274"/>
                  </a:cubicBezTo>
                  <a:cubicBezTo>
                    <a:pt x="4048646" y="4504369"/>
                    <a:pt x="4067326" y="4470726"/>
                    <a:pt x="4082270" y="4437084"/>
                  </a:cubicBezTo>
                  <a:cubicBezTo>
                    <a:pt x="4084762" y="4430854"/>
                    <a:pt x="4092234" y="4428362"/>
                    <a:pt x="4098460" y="4430854"/>
                  </a:cubicBezTo>
                  <a:close/>
                  <a:moveTo>
                    <a:pt x="2868050" y="4369798"/>
                  </a:moveTo>
                  <a:lnTo>
                    <a:pt x="2956470" y="4444560"/>
                  </a:lnTo>
                  <a:cubicBezTo>
                    <a:pt x="2960206" y="4449544"/>
                    <a:pt x="2961452" y="4455774"/>
                    <a:pt x="2956470" y="4462004"/>
                  </a:cubicBezTo>
                  <a:cubicBezTo>
                    <a:pt x="2955225" y="4463250"/>
                    <a:pt x="2951489" y="4464496"/>
                    <a:pt x="2948998" y="4464496"/>
                  </a:cubicBezTo>
                  <a:cubicBezTo>
                    <a:pt x="2945262" y="4464496"/>
                    <a:pt x="2942772" y="4464496"/>
                    <a:pt x="2941526" y="4463250"/>
                  </a:cubicBezTo>
                  <a:lnTo>
                    <a:pt x="2853106" y="4388489"/>
                  </a:lnTo>
                  <a:cubicBezTo>
                    <a:pt x="2848124" y="4383504"/>
                    <a:pt x="2846879" y="4377274"/>
                    <a:pt x="2850615" y="4371044"/>
                  </a:cubicBezTo>
                  <a:cubicBezTo>
                    <a:pt x="2855597" y="4367306"/>
                    <a:pt x="2863069" y="4366060"/>
                    <a:pt x="2868050" y="4369798"/>
                  </a:cubicBezTo>
                  <a:close/>
                  <a:moveTo>
                    <a:pt x="2691210" y="4220276"/>
                  </a:moveTo>
                  <a:lnTo>
                    <a:pt x="2779630" y="4295037"/>
                  </a:lnTo>
                  <a:cubicBezTo>
                    <a:pt x="2784612" y="4300021"/>
                    <a:pt x="2784612" y="4306252"/>
                    <a:pt x="2779630" y="4312482"/>
                  </a:cubicBezTo>
                  <a:cubicBezTo>
                    <a:pt x="2778385" y="4313728"/>
                    <a:pt x="2774649" y="4316220"/>
                    <a:pt x="2772158" y="4316220"/>
                  </a:cubicBezTo>
                  <a:cubicBezTo>
                    <a:pt x="2768422" y="4316220"/>
                    <a:pt x="2765931" y="4314974"/>
                    <a:pt x="2764686" y="4313728"/>
                  </a:cubicBezTo>
                  <a:lnTo>
                    <a:pt x="2676266" y="4237720"/>
                  </a:lnTo>
                  <a:cubicBezTo>
                    <a:pt x="2671284" y="4233982"/>
                    <a:pt x="2670039" y="4227752"/>
                    <a:pt x="2673775" y="4221522"/>
                  </a:cubicBezTo>
                  <a:cubicBezTo>
                    <a:pt x="2678756" y="4217784"/>
                    <a:pt x="2686228" y="4216538"/>
                    <a:pt x="2691210" y="4220276"/>
                  </a:cubicBezTo>
                  <a:close/>
                  <a:moveTo>
                    <a:pt x="4144538" y="4204077"/>
                  </a:moveTo>
                  <a:cubicBezTo>
                    <a:pt x="4150766" y="4204077"/>
                    <a:pt x="4156992" y="4209061"/>
                    <a:pt x="4156992" y="4215291"/>
                  </a:cubicBezTo>
                  <a:lnTo>
                    <a:pt x="4156992" y="4217783"/>
                  </a:lnTo>
                  <a:cubicBezTo>
                    <a:pt x="4155746" y="4225259"/>
                    <a:pt x="4155746" y="4231489"/>
                    <a:pt x="4154502" y="4240211"/>
                  </a:cubicBezTo>
                  <a:cubicBezTo>
                    <a:pt x="4153256" y="4271361"/>
                    <a:pt x="4149520" y="4303759"/>
                    <a:pt x="4140802" y="4334909"/>
                  </a:cubicBezTo>
                  <a:cubicBezTo>
                    <a:pt x="4140802" y="4339893"/>
                    <a:pt x="4134576" y="4343631"/>
                    <a:pt x="4129594" y="4343631"/>
                  </a:cubicBezTo>
                  <a:cubicBezTo>
                    <a:pt x="4128348" y="4343631"/>
                    <a:pt x="4128348" y="4343631"/>
                    <a:pt x="4127104" y="4343631"/>
                  </a:cubicBezTo>
                  <a:cubicBezTo>
                    <a:pt x="4120876" y="4341139"/>
                    <a:pt x="4117140" y="4336155"/>
                    <a:pt x="4119630" y="4329925"/>
                  </a:cubicBezTo>
                  <a:cubicBezTo>
                    <a:pt x="4125858" y="4300020"/>
                    <a:pt x="4130840" y="4268869"/>
                    <a:pt x="4132084" y="4237719"/>
                  </a:cubicBezTo>
                  <a:cubicBezTo>
                    <a:pt x="4133330" y="4231489"/>
                    <a:pt x="4133330" y="4224013"/>
                    <a:pt x="4133330" y="4216537"/>
                  </a:cubicBezTo>
                  <a:lnTo>
                    <a:pt x="4133330" y="4215291"/>
                  </a:lnTo>
                  <a:cubicBezTo>
                    <a:pt x="4133330" y="4207815"/>
                    <a:pt x="4138312" y="4204077"/>
                    <a:pt x="4144538" y="4204077"/>
                  </a:cubicBezTo>
                  <a:close/>
                  <a:moveTo>
                    <a:pt x="2514370" y="4070753"/>
                  </a:moveTo>
                  <a:lnTo>
                    <a:pt x="2602790" y="4145514"/>
                  </a:lnTo>
                  <a:cubicBezTo>
                    <a:pt x="2607771" y="4150498"/>
                    <a:pt x="2607771" y="4156729"/>
                    <a:pt x="2604035" y="4162959"/>
                  </a:cubicBezTo>
                  <a:cubicBezTo>
                    <a:pt x="2601544" y="4164205"/>
                    <a:pt x="2597808" y="4166697"/>
                    <a:pt x="2595318" y="4166697"/>
                  </a:cubicBezTo>
                  <a:cubicBezTo>
                    <a:pt x="2591582" y="4166697"/>
                    <a:pt x="2590336" y="4165451"/>
                    <a:pt x="2587846" y="4162959"/>
                  </a:cubicBezTo>
                  <a:lnTo>
                    <a:pt x="2499426" y="4088198"/>
                  </a:lnTo>
                  <a:lnTo>
                    <a:pt x="2496576" y="4083208"/>
                  </a:lnTo>
                  <a:lnTo>
                    <a:pt x="2495067" y="4080566"/>
                  </a:lnTo>
                  <a:cubicBezTo>
                    <a:pt x="2494756" y="4077606"/>
                    <a:pt x="2495690" y="4074491"/>
                    <a:pt x="2498180" y="4071999"/>
                  </a:cubicBezTo>
                  <a:cubicBezTo>
                    <a:pt x="2501916" y="4068261"/>
                    <a:pt x="2509388" y="4067015"/>
                    <a:pt x="2514370" y="4070753"/>
                  </a:cubicBezTo>
                  <a:close/>
                  <a:moveTo>
                    <a:pt x="4094724" y="3979794"/>
                  </a:moveTo>
                  <a:cubicBezTo>
                    <a:pt x="4100950" y="3977302"/>
                    <a:pt x="4107178" y="3979794"/>
                    <a:pt x="4109668" y="3986024"/>
                  </a:cubicBezTo>
                  <a:cubicBezTo>
                    <a:pt x="4125858" y="4022158"/>
                    <a:pt x="4137066" y="4060785"/>
                    <a:pt x="4145784" y="4098166"/>
                  </a:cubicBezTo>
                  <a:cubicBezTo>
                    <a:pt x="4147028" y="4104396"/>
                    <a:pt x="4143292" y="4110626"/>
                    <a:pt x="4137066" y="4111872"/>
                  </a:cubicBezTo>
                  <a:cubicBezTo>
                    <a:pt x="4135820" y="4111872"/>
                    <a:pt x="4134576" y="4111872"/>
                    <a:pt x="4134576" y="4111872"/>
                  </a:cubicBezTo>
                  <a:cubicBezTo>
                    <a:pt x="4128348" y="4111872"/>
                    <a:pt x="4123366" y="4108134"/>
                    <a:pt x="4123366" y="4101904"/>
                  </a:cubicBezTo>
                  <a:cubicBezTo>
                    <a:pt x="4114650" y="4067015"/>
                    <a:pt x="4103442" y="4029634"/>
                    <a:pt x="4088498" y="3994746"/>
                  </a:cubicBezTo>
                  <a:cubicBezTo>
                    <a:pt x="4086006" y="3988516"/>
                    <a:pt x="4088498" y="3982286"/>
                    <a:pt x="4094724" y="3979794"/>
                  </a:cubicBezTo>
                  <a:close/>
                  <a:moveTo>
                    <a:pt x="2337530" y="3921230"/>
                  </a:moveTo>
                  <a:lnTo>
                    <a:pt x="2425950" y="3997238"/>
                  </a:lnTo>
                  <a:cubicBezTo>
                    <a:pt x="2430931" y="4000976"/>
                    <a:pt x="2430931" y="4007206"/>
                    <a:pt x="2427195" y="4013436"/>
                  </a:cubicBezTo>
                  <a:cubicBezTo>
                    <a:pt x="2424704" y="4015928"/>
                    <a:pt x="2420968" y="4017174"/>
                    <a:pt x="2418478" y="4017174"/>
                  </a:cubicBezTo>
                  <a:cubicBezTo>
                    <a:pt x="2414742" y="4017174"/>
                    <a:pt x="2413496" y="4015928"/>
                    <a:pt x="2411005" y="4013436"/>
                  </a:cubicBezTo>
                  <a:lnTo>
                    <a:pt x="2322585" y="3939921"/>
                  </a:lnTo>
                  <a:cubicBezTo>
                    <a:pt x="2317604" y="3934937"/>
                    <a:pt x="2317604" y="3927461"/>
                    <a:pt x="2321340" y="3923723"/>
                  </a:cubicBezTo>
                  <a:cubicBezTo>
                    <a:pt x="2325076" y="3918738"/>
                    <a:pt x="2332548" y="3918738"/>
                    <a:pt x="2337530" y="3921230"/>
                  </a:cubicBezTo>
                  <a:close/>
                  <a:moveTo>
                    <a:pt x="2160689" y="3772954"/>
                  </a:moveTo>
                  <a:lnTo>
                    <a:pt x="2249109" y="3847715"/>
                  </a:lnTo>
                  <a:cubicBezTo>
                    <a:pt x="2254091" y="3851454"/>
                    <a:pt x="2255336" y="3858930"/>
                    <a:pt x="2250355" y="3862668"/>
                  </a:cubicBezTo>
                  <a:cubicBezTo>
                    <a:pt x="2247864" y="3866406"/>
                    <a:pt x="2245373" y="3867652"/>
                    <a:pt x="2241637" y="3867652"/>
                  </a:cubicBezTo>
                  <a:cubicBezTo>
                    <a:pt x="2239146" y="3867652"/>
                    <a:pt x="2236656" y="3867652"/>
                    <a:pt x="2234165" y="3863914"/>
                  </a:cubicBezTo>
                  <a:lnTo>
                    <a:pt x="2145745" y="3790398"/>
                  </a:lnTo>
                  <a:cubicBezTo>
                    <a:pt x="2140764" y="3786660"/>
                    <a:pt x="2140764" y="3777938"/>
                    <a:pt x="2144500" y="3774200"/>
                  </a:cubicBezTo>
                  <a:cubicBezTo>
                    <a:pt x="2148236" y="3769216"/>
                    <a:pt x="2155708" y="3769216"/>
                    <a:pt x="2160689" y="3772954"/>
                  </a:cubicBezTo>
                  <a:close/>
                  <a:moveTo>
                    <a:pt x="3995096" y="3770461"/>
                  </a:moveTo>
                  <a:cubicBezTo>
                    <a:pt x="4001322" y="3767969"/>
                    <a:pt x="4008794" y="3770461"/>
                    <a:pt x="4011286" y="3775445"/>
                  </a:cubicBezTo>
                  <a:lnTo>
                    <a:pt x="4059854" y="3880111"/>
                  </a:lnTo>
                  <a:cubicBezTo>
                    <a:pt x="4063590" y="3886341"/>
                    <a:pt x="4061100" y="3892571"/>
                    <a:pt x="4054872" y="3896309"/>
                  </a:cubicBezTo>
                  <a:cubicBezTo>
                    <a:pt x="4053628" y="3896309"/>
                    <a:pt x="4052382" y="3896309"/>
                    <a:pt x="4049892" y="3896309"/>
                  </a:cubicBezTo>
                  <a:cubicBezTo>
                    <a:pt x="4046156" y="3896309"/>
                    <a:pt x="4041174" y="3893817"/>
                    <a:pt x="4039928" y="3890079"/>
                  </a:cubicBezTo>
                  <a:lnTo>
                    <a:pt x="3990114" y="3785413"/>
                  </a:lnTo>
                  <a:cubicBezTo>
                    <a:pt x="3987624" y="3780429"/>
                    <a:pt x="3990114" y="3772953"/>
                    <a:pt x="3995096" y="3770461"/>
                  </a:cubicBezTo>
                  <a:close/>
                  <a:moveTo>
                    <a:pt x="1983849" y="3623432"/>
                  </a:moveTo>
                  <a:lnTo>
                    <a:pt x="2072269" y="3698193"/>
                  </a:lnTo>
                  <a:cubicBezTo>
                    <a:pt x="2077250" y="3701931"/>
                    <a:pt x="2077250" y="3709407"/>
                    <a:pt x="2073514" y="3713145"/>
                  </a:cubicBezTo>
                  <a:cubicBezTo>
                    <a:pt x="2071024" y="3716883"/>
                    <a:pt x="2068533" y="3718129"/>
                    <a:pt x="2064797" y="3718129"/>
                  </a:cubicBezTo>
                  <a:cubicBezTo>
                    <a:pt x="2062306" y="3718129"/>
                    <a:pt x="2059816" y="3718129"/>
                    <a:pt x="2057325" y="3715637"/>
                  </a:cubicBezTo>
                  <a:lnTo>
                    <a:pt x="1968905" y="3640876"/>
                  </a:lnTo>
                  <a:cubicBezTo>
                    <a:pt x="1963923" y="3637138"/>
                    <a:pt x="1963923" y="3629662"/>
                    <a:pt x="1967659" y="3624678"/>
                  </a:cubicBezTo>
                  <a:cubicBezTo>
                    <a:pt x="1971395" y="3619693"/>
                    <a:pt x="1978868" y="3619693"/>
                    <a:pt x="1983849" y="3623432"/>
                  </a:cubicBezTo>
                  <a:close/>
                  <a:moveTo>
                    <a:pt x="3896712" y="3561130"/>
                  </a:moveTo>
                  <a:cubicBezTo>
                    <a:pt x="3902940" y="3558638"/>
                    <a:pt x="3909166" y="3561130"/>
                    <a:pt x="3911658" y="3567360"/>
                  </a:cubicBezTo>
                  <a:lnTo>
                    <a:pt x="3961470" y="3670780"/>
                  </a:lnTo>
                  <a:cubicBezTo>
                    <a:pt x="3963962" y="3677010"/>
                    <a:pt x="3962716" y="3684486"/>
                    <a:pt x="3956490" y="3685732"/>
                  </a:cubicBezTo>
                  <a:cubicBezTo>
                    <a:pt x="3955244" y="3686978"/>
                    <a:pt x="3952754" y="3688224"/>
                    <a:pt x="3951508" y="3688224"/>
                  </a:cubicBezTo>
                  <a:cubicBezTo>
                    <a:pt x="3946526" y="3688224"/>
                    <a:pt x="3942790" y="3685732"/>
                    <a:pt x="3941546" y="3680748"/>
                  </a:cubicBezTo>
                  <a:lnTo>
                    <a:pt x="3891732" y="3576082"/>
                  </a:lnTo>
                  <a:cubicBezTo>
                    <a:pt x="3887996" y="3569852"/>
                    <a:pt x="3891732" y="3563622"/>
                    <a:pt x="3896712" y="3561130"/>
                  </a:cubicBezTo>
                  <a:close/>
                  <a:moveTo>
                    <a:pt x="1807009" y="3473908"/>
                  </a:moveTo>
                  <a:lnTo>
                    <a:pt x="1895429" y="3548669"/>
                  </a:lnTo>
                  <a:cubicBezTo>
                    <a:pt x="1900410" y="3552407"/>
                    <a:pt x="1901656" y="3559883"/>
                    <a:pt x="1896674" y="3564867"/>
                  </a:cubicBezTo>
                  <a:cubicBezTo>
                    <a:pt x="1894183" y="3567359"/>
                    <a:pt x="1891693" y="3568605"/>
                    <a:pt x="1887957" y="3568605"/>
                  </a:cubicBezTo>
                  <a:cubicBezTo>
                    <a:pt x="1885466" y="3568605"/>
                    <a:pt x="1882975" y="3568605"/>
                    <a:pt x="1880484" y="3566113"/>
                  </a:cubicBezTo>
                  <a:lnTo>
                    <a:pt x="1792064" y="3491352"/>
                  </a:lnTo>
                  <a:cubicBezTo>
                    <a:pt x="1787083" y="3487614"/>
                    <a:pt x="1787083" y="3480138"/>
                    <a:pt x="1790819" y="3475154"/>
                  </a:cubicBezTo>
                  <a:cubicBezTo>
                    <a:pt x="1794555" y="3470170"/>
                    <a:pt x="1802027" y="3470170"/>
                    <a:pt x="1807009" y="3473908"/>
                  </a:cubicBezTo>
                  <a:close/>
                  <a:moveTo>
                    <a:pt x="3806736" y="3351020"/>
                  </a:moveTo>
                  <a:cubicBezTo>
                    <a:pt x="3809538" y="3352110"/>
                    <a:pt x="3812030" y="3354291"/>
                    <a:pt x="3813274" y="3356783"/>
                  </a:cubicBezTo>
                  <a:lnTo>
                    <a:pt x="3863088" y="3461448"/>
                  </a:lnTo>
                  <a:cubicBezTo>
                    <a:pt x="3865578" y="3467679"/>
                    <a:pt x="3863088" y="3475155"/>
                    <a:pt x="3856862" y="3477647"/>
                  </a:cubicBezTo>
                  <a:cubicBezTo>
                    <a:pt x="3855616" y="3477647"/>
                    <a:pt x="3854370" y="3477647"/>
                    <a:pt x="3851880" y="3477647"/>
                  </a:cubicBezTo>
                  <a:cubicBezTo>
                    <a:pt x="3848144" y="3477647"/>
                    <a:pt x="3844408" y="3476401"/>
                    <a:pt x="3841918" y="3471417"/>
                  </a:cubicBezTo>
                  <a:lnTo>
                    <a:pt x="3792102" y="3366751"/>
                  </a:lnTo>
                  <a:cubicBezTo>
                    <a:pt x="3789612" y="3361767"/>
                    <a:pt x="3792102" y="3354291"/>
                    <a:pt x="3798330" y="3351799"/>
                  </a:cubicBezTo>
                  <a:cubicBezTo>
                    <a:pt x="3800820" y="3349930"/>
                    <a:pt x="3803934" y="3349930"/>
                    <a:pt x="3806736" y="3351020"/>
                  </a:cubicBezTo>
                  <a:close/>
                  <a:moveTo>
                    <a:pt x="1621607" y="3321271"/>
                  </a:moveTo>
                  <a:cubicBezTo>
                    <a:pt x="1624564" y="3320960"/>
                    <a:pt x="1627678" y="3321894"/>
                    <a:pt x="1630168" y="3324386"/>
                  </a:cubicBezTo>
                  <a:lnTo>
                    <a:pt x="1718588" y="3399148"/>
                  </a:lnTo>
                  <a:cubicBezTo>
                    <a:pt x="1723570" y="3402886"/>
                    <a:pt x="1724815" y="3410362"/>
                    <a:pt x="1719834" y="3415346"/>
                  </a:cubicBezTo>
                  <a:cubicBezTo>
                    <a:pt x="1717343" y="3417838"/>
                    <a:pt x="1714852" y="3419084"/>
                    <a:pt x="1711116" y="3419084"/>
                  </a:cubicBezTo>
                  <a:cubicBezTo>
                    <a:pt x="1708626" y="3419084"/>
                    <a:pt x="1706135" y="3417838"/>
                    <a:pt x="1703644" y="3416592"/>
                  </a:cubicBezTo>
                  <a:lnTo>
                    <a:pt x="1615224" y="3341830"/>
                  </a:lnTo>
                  <a:cubicBezTo>
                    <a:pt x="1610243" y="3338092"/>
                    <a:pt x="1610243" y="3330616"/>
                    <a:pt x="1613979" y="3325632"/>
                  </a:cubicBezTo>
                  <a:cubicBezTo>
                    <a:pt x="1615847" y="3323140"/>
                    <a:pt x="1618649" y="3321582"/>
                    <a:pt x="1621607" y="3321271"/>
                  </a:cubicBezTo>
                  <a:close/>
                  <a:moveTo>
                    <a:pt x="1444767" y="3171748"/>
                  </a:moveTo>
                  <a:cubicBezTo>
                    <a:pt x="1447724" y="3171437"/>
                    <a:pt x="1450838" y="3172371"/>
                    <a:pt x="1453328" y="3174863"/>
                  </a:cubicBezTo>
                  <a:lnTo>
                    <a:pt x="1541748" y="3249624"/>
                  </a:lnTo>
                  <a:cubicBezTo>
                    <a:pt x="1546730" y="3253362"/>
                    <a:pt x="1546730" y="3260838"/>
                    <a:pt x="1542994" y="3265822"/>
                  </a:cubicBezTo>
                  <a:cubicBezTo>
                    <a:pt x="1540503" y="3268314"/>
                    <a:pt x="1538012" y="3269560"/>
                    <a:pt x="1534276" y="3269560"/>
                  </a:cubicBezTo>
                  <a:cubicBezTo>
                    <a:pt x="1531785" y="3269560"/>
                    <a:pt x="1529295" y="3268314"/>
                    <a:pt x="1526804" y="3267068"/>
                  </a:cubicBezTo>
                  <a:lnTo>
                    <a:pt x="1439629" y="3192307"/>
                  </a:lnTo>
                  <a:cubicBezTo>
                    <a:pt x="1433402" y="3188569"/>
                    <a:pt x="1433402" y="3181093"/>
                    <a:pt x="1437138" y="3176109"/>
                  </a:cubicBezTo>
                  <a:cubicBezTo>
                    <a:pt x="1439006" y="3173617"/>
                    <a:pt x="1441809" y="3172059"/>
                    <a:pt x="1444767" y="3171748"/>
                  </a:cubicBezTo>
                  <a:close/>
                  <a:moveTo>
                    <a:pt x="3708042" y="3142311"/>
                  </a:moveTo>
                  <a:cubicBezTo>
                    <a:pt x="3710844" y="3143402"/>
                    <a:pt x="3713022" y="3145582"/>
                    <a:pt x="3713646" y="3148697"/>
                  </a:cubicBezTo>
                  <a:lnTo>
                    <a:pt x="3763460" y="3253363"/>
                  </a:lnTo>
                  <a:cubicBezTo>
                    <a:pt x="3765950" y="3258347"/>
                    <a:pt x="3764706" y="3264577"/>
                    <a:pt x="3758478" y="3268315"/>
                  </a:cubicBezTo>
                  <a:cubicBezTo>
                    <a:pt x="3755988" y="3268315"/>
                    <a:pt x="3754742" y="3268315"/>
                    <a:pt x="3753498" y="3268315"/>
                  </a:cubicBezTo>
                  <a:cubicBezTo>
                    <a:pt x="3748516" y="3268315"/>
                    <a:pt x="3744780" y="3267069"/>
                    <a:pt x="3742288" y="3262085"/>
                  </a:cubicBezTo>
                  <a:lnTo>
                    <a:pt x="3693720" y="3158665"/>
                  </a:lnTo>
                  <a:cubicBezTo>
                    <a:pt x="3689984" y="3152435"/>
                    <a:pt x="3693720" y="3144959"/>
                    <a:pt x="3698702" y="3142467"/>
                  </a:cubicBezTo>
                  <a:cubicBezTo>
                    <a:pt x="3701814" y="3141221"/>
                    <a:pt x="3705240" y="3141221"/>
                    <a:pt x="3708042" y="3142311"/>
                  </a:cubicBezTo>
                  <a:close/>
                  <a:moveTo>
                    <a:pt x="1276488" y="3025340"/>
                  </a:moveTo>
                  <a:lnTo>
                    <a:pt x="1364908" y="3100101"/>
                  </a:lnTo>
                  <a:cubicBezTo>
                    <a:pt x="1369889" y="3103839"/>
                    <a:pt x="1369889" y="3111315"/>
                    <a:pt x="1366153" y="3116299"/>
                  </a:cubicBezTo>
                  <a:cubicBezTo>
                    <a:pt x="1363663" y="3118791"/>
                    <a:pt x="1361172" y="3120037"/>
                    <a:pt x="1357436" y="3120037"/>
                  </a:cubicBezTo>
                  <a:cubicBezTo>
                    <a:pt x="1354945" y="3120037"/>
                    <a:pt x="1352454" y="3118791"/>
                    <a:pt x="1349964" y="3117545"/>
                  </a:cubicBezTo>
                  <a:lnTo>
                    <a:pt x="1262789" y="3042784"/>
                  </a:lnTo>
                  <a:cubicBezTo>
                    <a:pt x="1256562" y="3039046"/>
                    <a:pt x="1256562" y="3031570"/>
                    <a:pt x="1260298" y="3026586"/>
                  </a:cubicBezTo>
                  <a:cubicBezTo>
                    <a:pt x="1264034" y="3021602"/>
                    <a:pt x="1272752" y="3021602"/>
                    <a:pt x="1276488" y="3025340"/>
                  </a:cubicBezTo>
                  <a:close/>
                  <a:moveTo>
                    <a:pt x="3599074" y="2933134"/>
                  </a:moveTo>
                  <a:cubicBezTo>
                    <a:pt x="3605300" y="2930642"/>
                    <a:pt x="3612772" y="2933134"/>
                    <a:pt x="3615262" y="2939365"/>
                  </a:cubicBezTo>
                  <a:lnTo>
                    <a:pt x="3663832" y="3042784"/>
                  </a:lnTo>
                  <a:cubicBezTo>
                    <a:pt x="3667568" y="3049014"/>
                    <a:pt x="3665076" y="3056491"/>
                    <a:pt x="3658850" y="3058983"/>
                  </a:cubicBezTo>
                  <a:cubicBezTo>
                    <a:pt x="3657604" y="3058983"/>
                    <a:pt x="3656360" y="3060229"/>
                    <a:pt x="3655114" y="3060229"/>
                  </a:cubicBezTo>
                  <a:cubicBezTo>
                    <a:pt x="3650132" y="3060229"/>
                    <a:pt x="3646396" y="3057737"/>
                    <a:pt x="3643906" y="3052753"/>
                  </a:cubicBezTo>
                  <a:lnTo>
                    <a:pt x="3594092" y="2948087"/>
                  </a:lnTo>
                  <a:cubicBezTo>
                    <a:pt x="3591602" y="2943103"/>
                    <a:pt x="3594092" y="2935626"/>
                    <a:pt x="3599074" y="2933134"/>
                  </a:cubicBezTo>
                  <a:close/>
                  <a:moveTo>
                    <a:pt x="1099648" y="2875818"/>
                  </a:moveTo>
                  <a:lnTo>
                    <a:pt x="1188068" y="2950580"/>
                  </a:lnTo>
                  <a:cubicBezTo>
                    <a:pt x="1194294" y="2954318"/>
                    <a:pt x="1194294" y="2961794"/>
                    <a:pt x="1189313" y="2966778"/>
                  </a:cubicBezTo>
                  <a:cubicBezTo>
                    <a:pt x="1188068" y="2970516"/>
                    <a:pt x="1184332" y="2970516"/>
                    <a:pt x="1180596" y="2970516"/>
                  </a:cubicBezTo>
                  <a:cubicBezTo>
                    <a:pt x="1178105" y="2970516"/>
                    <a:pt x="1175614" y="2970516"/>
                    <a:pt x="1174369" y="2968024"/>
                  </a:cubicBezTo>
                  <a:lnTo>
                    <a:pt x="1085949" y="2894509"/>
                  </a:lnTo>
                  <a:cubicBezTo>
                    <a:pt x="1079722" y="2889524"/>
                    <a:pt x="1079722" y="2882048"/>
                    <a:pt x="1083458" y="2877064"/>
                  </a:cubicBezTo>
                  <a:cubicBezTo>
                    <a:pt x="1088439" y="2873326"/>
                    <a:pt x="1095912" y="2872080"/>
                    <a:pt x="1099648" y="2875818"/>
                  </a:cubicBezTo>
                  <a:close/>
                  <a:moveTo>
                    <a:pt x="924053" y="2726295"/>
                  </a:moveTo>
                  <a:lnTo>
                    <a:pt x="1011227" y="2802302"/>
                  </a:lnTo>
                  <a:cubicBezTo>
                    <a:pt x="1017454" y="2804794"/>
                    <a:pt x="1017454" y="2813516"/>
                    <a:pt x="1012473" y="2817254"/>
                  </a:cubicBezTo>
                  <a:cubicBezTo>
                    <a:pt x="1011227" y="2820992"/>
                    <a:pt x="1007491" y="2820992"/>
                    <a:pt x="1003755" y="2820992"/>
                  </a:cubicBezTo>
                  <a:cubicBezTo>
                    <a:pt x="1002510" y="2820992"/>
                    <a:pt x="998774" y="2820992"/>
                    <a:pt x="997529" y="2818500"/>
                  </a:cubicBezTo>
                  <a:lnTo>
                    <a:pt x="909108" y="2744985"/>
                  </a:lnTo>
                  <a:cubicBezTo>
                    <a:pt x="904127" y="2740001"/>
                    <a:pt x="902882" y="2732525"/>
                    <a:pt x="907863" y="2727541"/>
                  </a:cubicBezTo>
                  <a:cubicBezTo>
                    <a:pt x="911599" y="2723803"/>
                    <a:pt x="919071" y="2722557"/>
                    <a:pt x="924053" y="2726295"/>
                  </a:cubicBezTo>
                  <a:close/>
                  <a:moveTo>
                    <a:pt x="3500690" y="2723804"/>
                  </a:moveTo>
                  <a:cubicBezTo>
                    <a:pt x="3506916" y="2721312"/>
                    <a:pt x="3513144" y="2723804"/>
                    <a:pt x="3516880" y="2730034"/>
                  </a:cubicBezTo>
                  <a:lnTo>
                    <a:pt x="3565448" y="2834700"/>
                  </a:lnTo>
                  <a:cubicBezTo>
                    <a:pt x="3569184" y="2839684"/>
                    <a:pt x="3565448" y="2847160"/>
                    <a:pt x="3560466" y="2849652"/>
                  </a:cubicBezTo>
                  <a:cubicBezTo>
                    <a:pt x="3557976" y="2850898"/>
                    <a:pt x="3556730" y="2850898"/>
                    <a:pt x="3555486" y="2850898"/>
                  </a:cubicBezTo>
                  <a:cubicBezTo>
                    <a:pt x="3550504" y="2850898"/>
                    <a:pt x="3546768" y="2848406"/>
                    <a:pt x="3544278" y="2844668"/>
                  </a:cubicBezTo>
                  <a:lnTo>
                    <a:pt x="3495708" y="2738756"/>
                  </a:lnTo>
                  <a:cubicBezTo>
                    <a:pt x="3493218" y="2733772"/>
                    <a:pt x="3495708" y="2726296"/>
                    <a:pt x="3500690" y="2723804"/>
                  </a:cubicBezTo>
                  <a:close/>
                  <a:moveTo>
                    <a:pt x="747212" y="2576773"/>
                  </a:moveTo>
                  <a:lnTo>
                    <a:pt x="834387" y="2652780"/>
                  </a:lnTo>
                  <a:cubicBezTo>
                    <a:pt x="840614" y="2656518"/>
                    <a:pt x="840614" y="2662748"/>
                    <a:pt x="836878" y="2667733"/>
                  </a:cubicBezTo>
                  <a:cubicBezTo>
                    <a:pt x="834387" y="2670225"/>
                    <a:pt x="831896" y="2672717"/>
                    <a:pt x="826915" y="2672717"/>
                  </a:cubicBezTo>
                  <a:cubicBezTo>
                    <a:pt x="825670" y="2672717"/>
                    <a:pt x="821934" y="2671471"/>
                    <a:pt x="820688" y="2670225"/>
                  </a:cubicBezTo>
                  <a:lnTo>
                    <a:pt x="732268" y="2595464"/>
                  </a:lnTo>
                  <a:cubicBezTo>
                    <a:pt x="727287" y="2590479"/>
                    <a:pt x="726041" y="2583003"/>
                    <a:pt x="731023" y="2578019"/>
                  </a:cubicBezTo>
                  <a:cubicBezTo>
                    <a:pt x="734759" y="2574281"/>
                    <a:pt x="742231" y="2573035"/>
                    <a:pt x="747212" y="2576773"/>
                  </a:cubicBezTo>
                  <a:close/>
                  <a:moveTo>
                    <a:pt x="3402306" y="2514472"/>
                  </a:moveTo>
                  <a:cubicBezTo>
                    <a:pt x="3407288" y="2511980"/>
                    <a:pt x="3414760" y="2514472"/>
                    <a:pt x="3417252" y="2520702"/>
                  </a:cubicBezTo>
                  <a:lnTo>
                    <a:pt x="3467066" y="2625368"/>
                  </a:lnTo>
                  <a:cubicBezTo>
                    <a:pt x="3469556" y="2631598"/>
                    <a:pt x="3467066" y="2637828"/>
                    <a:pt x="3460838" y="2640320"/>
                  </a:cubicBezTo>
                  <a:cubicBezTo>
                    <a:pt x="3459594" y="2640320"/>
                    <a:pt x="3458348" y="2641566"/>
                    <a:pt x="3457102" y="2641566"/>
                  </a:cubicBezTo>
                  <a:cubicBezTo>
                    <a:pt x="3452122" y="2641566"/>
                    <a:pt x="3448386" y="2639074"/>
                    <a:pt x="3445894" y="2635336"/>
                  </a:cubicBezTo>
                  <a:lnTo>
                    <a:pt x="3396080" y="2530670"/>
                  </a:lnTo>
                  <a:cubicBezTo>
                    <a:pt x="3393590" y="2524440"/>
                    <a:pt x="3396080" y="2516964"/>
                    <a:pt x="3402306" y="2514472"/>
                  </a:cubicBezTo>
                  <a:close/>
                  <a:moveTo>
                    <a:pt x="564145" y="2434726"/>
                  </a:moveTo>
                  <a:cubicBezTo>
                    <a:pt x="594034" y="2457155"/>
                    <a:pt x="625168" y="2479584"/>
                    <a:pt x="656302" y="2502012"/>
                  </a:cubicBezTo>
                  <a:cubicBezTo>
                    <a:pt x="662528" y="2505750"/>
                    <a:pt x="663774" y="2513226"/>
                    <a:pt x="660038" y="2518210"/>
                  </a:cubicBezTo>
                  <a:cubicBezTo>
                    <a:pt x="657547" y="2521948"/>
                    <a:pt x="655056" y="2523194"/>
                    <a:pt x="651320" y="2523194"/>
                  </a:cubicBezTo>
                  <a:cubicBezTo>
                    <a:pt x="648829" y="2523194"/>
                    <a:pt x="646339" y="2523194"/>
                    <a:pt x="643848" y="2521948"/>
                  </a:cubicBezTo>
                  <a:cubicBezTo>
                    <a:pt x="611469" y="2499520"/>
                    <a:pt x="580335" y="2475845"/>
                    <a:pt x="550446" y="2452171"/>
                  </a:cubicBezTo>
                  <a:cubicBezTo>
                    <a:pt x="545465" y="2448433"/>
                    <a:pt x="544220" y="2440957"/>
                    <a:pt x="547956" y="2435972"/>
                  </a:cubicBezTo>
                  <a:cubicBezTo>
                    <a:pt x="552937" y="2430988"/>
                    <a:pt x="559164" y="2430988"/>
                    <a:pt x="564145" y="2434726"/>
                  </a:cubicBezTo>
                  <a:close/>
                  <a:moveTo>
                    <a:pt x="3303924" y="2305140"/>
                  </a:moveTo>
                  <a:cubicBezTo>
                    <a:pt x="3308906" y="2302648"/>
                    <a:pt x="3315132" y="2305140"/>
                    <a:pt x="3318868" y="2311370"/>
                  </a:cubicBezTo>
                  <a:lnTo>
                    <a:pt x="3368682" y="2416036"/>
                  </a:lnTo>
                  <a:cubicBezTo>
                    <a:pt x="3369928" y="2421020"/>
                    <a:pt x="3368682" y="2428496"/>
                    <a:pt x="3362456" y="2430988"/>
                  </a:cubicBezTo>
                  <a:cubicBezTo>
                    <a:pt x="3359966" y="2432234"/>
                    <a:pt x="3358720" y="2432234"/>
                    <a:pt x="3357474" y="2432234"/>
                  </a:cubicBezTo>
                  <a:cubicBezTo>
                    <a:pt x="3352494" y="2432234"/>
                    <a:pt x="3348758" y="2429742"/>
                    <a:pt x="3347512" y="2424758"/>
                  </a:cubicBezTo>
                  <a:lnTo>
                    <a:pt x="3297698" y="2321338"/>
                  </a:lnTo>
                  <a:cubicBezTo>
                    <a:pt x="3295207" y="2315108"/>
                    <a:pt x="3297698" y="2307632"/>
                    <a:pt x="3303924" y="2305140"/>
                  </a:cubicBezTo>
                  <a:close/>
                  <a:moveTo>
                    <a:pt x="377342" y="2278974"/>
                  </a:moveTo>
                  <a:cubicBezTo>
                    <a:pt x="382324" y="2275236"/>
                    <a:pt x="389796" y="2275236"/>
                    <a:pt x="394777" y="2280220"/>
                  </a:cubicBezTo>
                  <a:cubicBezTo>
                    <a:pt x="420930" y="2307632"/>
                    <a:pt x="448327" y="2333799"/>
                    <a:pt x="476971" y="2359965"/>
                  </a:cubicBezTo>
                  <a:cubicBezTo>
                    <a:pt x="481952" y="2364950"/>
                    <a:pt x="481952" y="2372426"/>
                    <a:pt x="478216" y="2376164"/>
                  </a:cubicBezTo>
                  <a:cubicBezTo>
                    <a:pt x="475725" y="2378656"/>
                    <a:pt x="471989" y="2379902"/>
                    <a:pt x="469498" y="2379902"/>
                  </a:cubicBezTo>
                  <a:cubicBezTo>
                    <a:pt x="467008" y="2379902"/>
                    <a:pt x="463272" y="2378656"/>
                    <a:pt x="460781" y="2377410"/>
                  </a:cubicBezTo>
                  <a:cubicBezTo>
                    <a:pt x="432138" y="2351243"/>
                    <a:pt x="403495" y="2322585"/>
                    <a:pt x="377342" y="2295172"/>
                  </a:cubicBezTo>
                  <a:cubicBezTo>
                    <a:pt x="373606" y="2291434"/>
                    <a:pt x="373606" y="2283958"/>
                    <a:pt x="377342" y="2278974"/>
                  </a:cubicBezTo>
                  <a:close/>
                  <a:moveTo>
                    <a:pt x="234127" y="2098301"/>
                  </a:moveTo>
                  <a:cubicBezTo>
                    <a:pt x="239108" y="2095809"/>
                    <a:pt x="246580" y="2095809"/>
                    <a:pt x="250316" y="2100793"/>
                  </a:cubicBezTo>
                  <a:cubicBezTo>
                    <a:pt x="271487" y="2131943"/>
                    <a:pt x="293904" y="2164340"/>
                    <a:pt x="318811" y="2194244"/>
                  </a:cubicBezTo>
                  <a:cubicBezTo>
                    <a:pt x="322547" y="2197982"/>
                    <a:pt x="321301" y="2205458"/>
                    <a:pt x="317565" y="2209197"/>
                  </a:cubicBezTo>
                  <a:cubicBezTo>
                    <a:pt x="315075" y="2210443"/>
                    <a:pt x="312584" y="2212935"/>
                    <a:pt x="310093" y="2212935"/>
                  </a:cubicBezTo>
                  <a:cubicBezTo>
                    <a:pt x="306357" y="2212935"/>
                    <a:pt x="303866" y="2210443"/>
                    <a:pt x="301376" y="2207951"/>
                  </a:cubicBezTo>
                  <a:cubicBezTo>
                    <a:pt x="276469" y="2178046"/>
                    <a:pt x="252807" y="2145650"/>
                    <a:pt x="231636" y="2114499"/>
                  </a:cubicBezTo>
                  <a:cubicBezTo>
                    <a:pt x="226654" y="2109515"/>
                    <a:pt x="229145" y="2102039"/>
                    <a:pt x="234127" y="2098301"/>
                  </a:cubicBezTo>
                  <a:close/>
                  <a:moveTo>
                    <a:pt x="3204296" y="2095808"/>
                  </a:moveTo>
                  <a:cubicBezTo>
                    <a:pt x="3209277" y="2093316"/>
                    <a:pt x="3216750" y="2095808"/>
                    <a:pt x="3219240" y="2100792"/>
                  </a:cubicBezTo>
                  <a:lnTo>
                    <a:pt x="3269054" y="2206703"/>
                  </a:lnTo>
                  <a:cubicBezTo>
                    <a:pt x="3271545" y="2211688"/>
                    <a:pt x="3269054" y="2219164"/>
                    <a:pt x="3264073" y="2221656"/>
                  </a:cubicBezTo>
                  <a:cubicBezTo>
                    <a:pt x="3262828" y="2222902"/>
                    <a:pt x="3260337" y="2222902"/>
                    <a:pt x="3257846" y="2222902"/>
                  </a:cubicBezTo>
                  <a:cubicBezTo>
                    <a:pt x="3254110" y="2222902"/>
                    <a:pt x="3250374" y="2220410"/>
                    <a:pt x="3247883" y="2216672"/>
                  </a:cubicBezTo>
                  <a:lnTo>
                    <a:pt x="3198069" y="2110760"/>
                  </a:lnTo>
                  <a:cubicBezTo>
                    <a:pt x="3195578" y="2105776"/>
                    <a:pt x="3198069" y="2099546"/>
                    <a:pt x="3204296" y="2095808"/>
                  </a:cubicBezTo>
                  <a:close/>
                  <a:moveTo>
                    <a:pt x="122045" y="1896444"/>
                  </a:moveTo>
                  <a:cubicBezTo>
                    <a:pt x="128271" y="1893952"/>
                    <a:pt x="134498" y="1896444"/>
                    <a:pt x="136989" y="1901428"/>
                  </a:cubicBezTo>
                  <a:cubicBezTo>
                    <a:pt x="153179" y="1936317"/>
                    <a:pt x="170614" y="1971205"/>
                    <a:pt x="189294" y="2003602"/>
                  </a:cubicBezTo>
                  <a:cubicBezTo>
                    <a:pt x="191785" y="2009832"/>
                    <a:pt x="190539" y="2016062"/>
                    <a:pt x="185558" y="2019800"/>
                  </a:cubicBezTo>
                  <a:cubicBezTo>
                    <a:pt x="183067" y="2021046"/>
                    <a:pt x="181822" y="2021046"/>
                    <a:pt x="179331" y="2021046"/>
                  </a:cubicBezTo>
                  <a:cubicBezTo>
                    <a:pt x="175595" y="2021046"/>
                    <a:pt x="171859" y="2018554"/>
                    <a:pt x="169368" y="2014816"/>
                  </a:cubicBezTo>
                  <a:cubicBezTo>
                    <a:pt x="150688" y="1981174"/>
                    <a:pt x="132008" y="1946285"/>
                    <a:pt x="115818" y="1911397"/>
                  </a:cubicBezTo>
                  <a:cubicBezTo>
                    <a:pt x="113327" y="1905166"/>
                    <a:pt x="115818" y="1898936"/>
                    <a:pt x="122045" y="1896444"/>
                  </a:cubicBezTo>
                  <a:close/>
                  <a:moveTo>
                    <a:pt x="3113852" y="1886477"/>
                  </a:moveTo>
                  <a:cubicBezTo>
                    <a:pt x="3116498" y="1887412"/>
                    <a:pt x="3118989" y="1889592"/>
                    <a:pt x="3120857" y="1892707"/>
                  </a:cubicBezTo>
                  <a:lnTo>
                    <a:pt x="3170671" y="1997373"/>
                  </a:lnTo>
                  <a:cubicBezTo>
                    <a:pt x="3171917" y="2002357"/>
                    <a:pt x="3170671" y="2009833"/>
                    <a:pt x="3164444" y="2012325"/>
                  </a:cubicBezTo>
                  <a:cubicBezTo>
                    <a:pt x="3163199" y="2013571"/>
                    <a:pt x="3160708" y="2013571"/>
                    <a:pt x="3159463" y="2013571"/>
                  </a:cubicBezTo>
                  <a:cubicBezTo>
                    <a:pt x="3155727" y="2013571"/>
                    <a:pt x="3150746" y="2011079"/>
                    <a:pt x="3149500" y="2007341"/>
                  </a:cubicBezTo>
                  <a:lnTo>
                    <a:pt x="3099686" y="1902675"/>
                  </a:lnTo>
                  <a:cubicBezTo>
                    <a:pt x="3097196" y="1896445"/>
                    <a:pt x="3099686" y="1888969"/>
                    <a:pt x="3105913" y="1887723"/>
                  </a:cubicBezTo>
                  <a:cubicBezTo>
                    <a:pt x="3108404" y="1885854"/>
                    <a:pt x="3111206" y="1885542"/>
                    <a:pt x="3113852" y="1886477"/>
                  </a:cubicBezTo>
                  <a:close/>
                  <a:moveTo>
                    <a:pt x="48569" y="1678390"/>
                  </a:moveTo>
                  <a:cubicBezTo>
                    <a:pt x="54796" y="1675898"/>
                    <a:pt x="61022" y="1679636"/>
                    <a:pt x="62268" y="1685867"/>
                  </a:cubicBezTo>
                  <a:cubicBezTo>
                    <a:pt x="70985" y="1722001"/>
                    <a:pt x="82193" y="1759382"/>
                    <a:pt x="94647" y="1795516"/>
                  </a:cubicBezTo>
                  <a:cubicBezTo>
                    <a:pt x="97138" y="1801747"/>
                    <a:pt x="94647" y="1807977"/>
                    <a:pt x="88420" y="1810469"/>
                  </a:cubicBezTo>
                  <a:cubicBezTo>
                    <a:pt x="85929" y="1810469"/>
                    <a:pt x="85929" y="1810469"/>
                    <a:pt x="83439" y="1810469"/>
                  </a:cubicBezTo>
                  <a:cubicBezTo>
                    <a:pt x="79703" y="1810469"/>
                    <a:pt x="74721" y="1807977"/>
                    <a:pt x="73476" y="1802993"/>
                  </a:cubicBezTo>
                  <a:cubicBezTo>
                    <a:pt x="61022" y="1766858"/>
                    <a:pt x="48569" y="1728231"/>
                    <a:pt x="39851" y="1692097"/>
                  </a:cubicBezTo>
                  <a:cubicBezTo>
                    <a:pt x="38606" y="1685867"/>
                    <a:pt x="42342" y="1679636"/>
                    <a:pt x="48569" y="1678390"/>
                  </a:cubicBezTo>
                  <a:close/>
                  <a:moveTo>
                    <a:pt x="3014691" y="1677611"/>
                  </a:moveTo>
                  <a:cubicBezTo>
                    <a:pt x="3017493" y="1678702"/>
                    <a:pt x="3019984" y="1680883"/>
                    <a:pt x="3021229" y="1683375"/>
                  </a:cubicBezTo>
                  <a:lnTo>
                    <a:pt x="3071043" y="1788040"/>
                  </a:lnTo>
                  <a:cubicBezTo>
                    <a:pt x="3074779" y="1793024"/>
                    <a:pt x="3071043" y="1800501"/>
                    <a:pt x="3066062" y="1802993"/>
                  </a:cubicBezTo>
                  <a:cubicBezTo>
                    <a:pt x="3063571" y="1804239"/>
                    <a:pt x="3062326" y="1804239"/>
                    <a:pt x="3061080" y="1804239"/>
                  </a:cubicBezTo>
                  <a:cubicBezTo>
                    <a:pt x="3056099" y="1804239"/>
                    <a:pt x="3052363" y="1801747"/>
                    <a:pt x="3049872" y="1798009"/>
                  </a:cubicBezTo>
                  <a:lnTo>
                    <a:pt x="3001303" y="1693343"/>
                  </a:lnTo>
                  <a:cubicBezTo>
                    <a:pt x="2999435" y="1690228"/>
                    <a:pt x="2999124" y="1687113"/>
                    <a:pt x="3000058" y="1684465"/>
                  </a:cubicBezTo>
                  <a:lnTo>
                    <a:pt x="3002802" y="1681788"/>
                  </a:lnTo>
                  <a:lnTo>
                    <a:pt x="3006284" y="1678390"/>
                  </a:lnTo>
                  <a:cubicBezTo>
                    <a:pt x="3008775" y="1676521"/>
                    <a:pt x="3011888" y="1676521"/>
                    <a:pt x="3014691" y="1677611"/>
                  </a:cubicBezTo>
                  <a:close/>
                  <a:moveTo>
                    <a:pt x="2906656" y="1467814"/>
                  </a:moveTo>
                  <a:cubicBezTo>
                    <a:pt x="2912883" y="1465322"/>
                    <a:pt x="2920355" y="1467814"/>
                    <a:pt x="2922846" y="1474044"/>
                  </a:cubicBezTo>
                  <a:lnTo>
                    <a:pt x="2971415" y="1578710"/>
                  </a:lnTo>
                  <a:cubicBezTo>
                    <a:pt x="2975151" y="1583694"/>
                    <a:pt x="2971415" y="1591170"/>
                    <a:pt x="2966433" y="1593662"/>
                  </a:cubicBezTo>
                  <a:cubicBezTo>
                    <a:pt x="2965188" y="1594908"/>
                    <a:pt x="2963942" y="1594908"/>
                    <a:pt x="2961452" y="1594908"/>
                  </a:cubicBezTo>
                  <a:cubicBezTo>
                    <a:pt x="2957716" y="1594908"/>
                    <a:pt x="2952734" y="1592416"/>
                    <a:pt x="2951489" y="1588678"/>
                  </a:cubicBezTo>
                  <a:lnTo>
                    <a:pt x="2901675" y="1484012"/>
                  </a:lnTo>
                  <a:cubicBezTo>
                    <a:pt x="2899184" y="1477782"/>
                    <a:pt x="2901675" y="1471552"/>
                    <a:pt x="2906656" y="1467814"/>
                  </a:cubicBezTo>
                  <a:close/>
                  <a:moveTo>
                    <a:pt x="13699" y="1449124"/>
                  </a:moveTo>
                  <a:cubicBezTo>
                    <a:pt x="19926" y="1447878"/>
                    <a:pt x="26152" y="1452862"/>
                    <a:pt x="26152" y="1459092"/>
                  </a:cubicBezTo>
                  <a:cubicBezTo>
                    <a:pt x="29888" y="1497718"/>
                    <a:pt x="32379" y="1536345"/>
                    <a:pt x="38606" y="1573726"/>
                  </a:cubicBezTo>
                  <a:lnTo>
                    <a:pt x="30006" y="1587246"/>
                  </a:lnTo>
                  <a:lnTo>
                    <a:pt x="29888" y="1587432"/>
                  </a:lnTo>
                  <a:cubicBezTo>
                    <a:pt x="29888" y="1587432"/>
                    <a:pt x="28643" y="1587432"/>
                    <a:pt x="27398" y="1587432"/>
                  </a:cubicBezTo>
                  <a:cubicBezTo>
                    <a:pt x="22416" y="1587432"/>
                    <a:pt x="17435" y="1582448"/>
                    <a:pt x="16190" y="1577464"/>
                  </a:cubicBezTo>
                  <a:cubicBezTo>
                    <a:pt x="9963" y="1538837"/>
                    <a:pt x="6227" y="1500210"/>
                    <a:pt x="3736" y="1461584"/>
                  </a:cubicBezTo>
                  <a:cubicBezTo>
                    <a:pt x="2491" y="1454108"/>
                    <a:pt x="7472" y="1449124"/>
                    <a:pt x="13699" y="1449124"/>
                  </a:cubicBezTo>
                  <a:close/>
                  <a:moveTo>
                    <a:pt x="2817147" y="1258482"/>
                  </a:moveTo>
                  <a:cubicBezTo>
                    <a:pt x="2819793" y="1259417"/>
                    <a:pt x="2821972" y="1261597"/>
                    <a:pt x="2823218" y="1264712"/>
                  </a:cubicBezTo>
                  <a:lnTo>
                    <a:pt x="2873032" y="1369378"/>
                  </a:lnTo>
                  <a:cubicBezTo>
                    <a:pt x="2876768" y="1375608"/>
                    <a:pt x="2874277" y="1381838"/>
                    <a:pt x="2868050" y="1385576"/>
                  </a:cubicBezTo>
                  <a:cubicBezTo>
                    <a:pt x="2865560" y="1385576"/>
                    <a:pt x="2864314" y="1385576"/>
                    <a:pt x="2863069" y="1385576"/>
                  </a:cubicBezTo>
                  <a:cubicBezTo>
                    <a:pt x="2858088" y="1385576"/>
                    <a:pt x="2854351" y="1384330"/>
                    <a:pt x="2853106" y="1379346"/>
                  </a:cubicBezTo>
                  <a:lnTo>
                    <a:pt x="2803292" y="1274680"/>
                  </a:lnTo>
                  <a:cubicBezTo>
                    <a:pt x="2799556" y="1268450"/>
                    <a:pt x="2802046" y="1262220"/>
                    <a:pt x="2808273" y="1259728"/>
                  </a:cubicBezTo>
                  <a:cubicBezTo>
                    <a:pt x="2811386" y="1257859"/>
                    <a:pt x="2814500" y="1257548"/>
                    <a:pt x="2817147" y="1258482"/>
                  </a:cubicBezTo>
                  <a:close/>
                  <a:moveTo>
                    <a:pt x="18680" y="1217363"/>
                  </a:moveTo>
                  <a:cubicBezTo>
                    <a:pt x="24907" y="1218610"/>
                    <a:pt x="29888" y="1224840"/>
                    <a:pt x="29888" y="1229824"/>
                  </a:cubicBezTo>
                  <a:cubicBezTo>
                    <a:pt x="24907" y="1268450"/>
                    <a:pt x="23662" y="1307077"/>
                    <a:pt x="23662" y="1344458"/>
                  </a:cubicBezTo>
                  <a:cubicBezTo>
                    <a:pt x="23662" y="1351934"/>
                    <a:pt x="17435" y="1355672"/>
                    <a:pt x="11208" y="1355672"/>
                  </a:cubicBezTo>
                  <a:cubicBezTo>
                    <a:pt x="4981" y="1355672"/>
                    <a:pt x="0" y="1350688"/>
                    <a:pt x="0" y="1344458"/>
                  </a:cubicBezTo>
                  <a:cubicBezTo>
                    <a:pt x="0" y="1305831"/>
                    <a:pt x="2491" y="1265958"/>
                    <a:pt x="6227" y="1228578"/>
                  </a:cubicBezTo>
                  <a:cubicBezTo>
                    <a:pt x="7472" y="1222348"/>
                    <a:pt x="13699" y="1217363"/>
                    <a:pt x="18680" y="1217363"/>
                  </a:cubicBezTo>
                  <a:close/>
                  <a:moveTo>
                    <a:pt x="2709890" y="1049151"/>
                  </a:moveTo>
                  <a:cubicBezTo>
                    <a:pt x="2714872" y="1047905"/>
                    <a:pt x="2722344" y="1049151"/>
                    <a:pt x="2724834" y="1055381"/>
                  </a:cubicBezTo>
                  <a:lnTo>
                    <a:pt x="2774649" y="1160046"/>
                  </a:lnTo>
                  <a:cubicBezTo>
                    <a:pt x="2777140" y="1165031"/>
                    <a:pt x="2774649" y="1172507"/>
                    <a:pt x="2768422" y="1176245"/>
                  </a:cubicBezTo>
                  <a:cubicBezTo>
                    <a:pt x="2767176" y="1176245"/>
                    <a:pt x="2765931" y="1176245"/>
                    <a:pt x="2764686" y="1176245"/>
                  </a:cubicBezTo>
                  <a:cubicBezTo>
                    <a:pt x="2759704" y="1176245"/>
                    <a:pt x="2754723" y="1173753"/>
                    <a:pt x="2753478" y="1170015"/>
                  </a:cubicBezTo>
                  <a:lnTo>
                    <a:pt x="2703664" y="1065349"/>
                  </a:lnTo>
                  <a:cubicBezTo>
                    <a:pt x="2701173" y="1059119"/>
                    <a:pt x="2703664" y="1052889"/>
                    <a:pt x="2709890" y="1049151"/>
                  </a:cubicBezTo>
                  <a:close/>
                  <a:moveTo>
                    <a:pt x="63513" y="990588"/>
                  </a:moveTo>
                  <a:cubicBezTo>
                    <a:pt x="69740" y="993080"/>
                    <a:pt x="73476" y="999310"/>
                    <a:pt x="72231" y="1005540"/>
                  </a:cubicBezTo>
                  <a:cubicBezTo>
                    <a:pt x="61022" y="1041674"/>
                    <a:pt x="52305" y="1079055"/>
                    <a:pt x="46078" y="1116436"/>
                  </a:cubicBezTo>
                  <a:cubicBezTo>
                    <a:pt x="44833" y="1122666"/>
                    <a:pt x="39851" y="1126404"/>
                    <a:pt x="34870" y="1126404"/>
                  </a:cubicBezTo>
                  <a:cubicBezTo>
                    <a:pt x="33625" y="1126404"/>
                    <a:pt x="32379" y="1126404"/>
                    <a:pt x="32379" y="1126404"/>
                  </a:cubicBezTo>
                  <a:cubicBezTo>
                    <a:pt x="26152" y="1125158"/>
                    <a:pt x="21171" y="1118928"/>
                    <a:pt x="23662" y="1112698"/>
                  </a:cubicBezTo>
                  <a:cubicBezTo>
                    <a:pt x="29888" y="1074071"/>
                    <a:pt x="38606" y="1035444"/>
                    <a:pt x="49814" y="999310"/>
                  </a:cubicBezTo>
                  <a:cubicBezTo>
                    <a:pt x="51060" y="993080"/>
                    <a:pt x="57286" y="989342"/>
                    <a:pt x="63513" y="990588"/>
                  </a:cubicBezTo>
                  <a:close/>
                  <a:moveTo>
                    <a:pt x="2610262" y="841064"/>
                  </a:moveTo>
                  <a:cubicBezTo>
                    <a:pt x="2616489" y="838572"/>
                    <a:pt x="2622716" y="839818"/>
                    <a:pt x="2625206" y="846048"/>
                  </a:cubicBezTo>
                  <a:lnTo>
                    <a:pt x="2675020" y="950714"/>
                  </a:lnTo>
                  <a:cubicBezTo>
                    <a:pt x="2677511" y="956944"/>
                    <a:pt x="2676266" y="963174"/>
                    <a:pt x="2670039" y="965666"/>
                  </a:cubicBezTo>
                  <a:cubicBezTo>
                    <a:pt x="2668794" y="966912"/>
                    <a:pt x="2666303" y="968158"/>
                    <a:pt x="2665058" y="968158"/>
                  </a:cubicBezTo>
                  <a:cubicBezTo>
                    <a:pt x="2661322" y="968158"/>
                    <a:pt x="2656340" y="964420"/>
                    <a:pt x="2655095" y="960682"/>
                  </a:cubicBezTo>
                  <a:lnTo>
                    <a:pt x="2605280" y="856016"/>
                  </a:lnTo>
                  <a:cubicBezTo>
                    <a:pt x="2601544" y="849786"/>
                    <a:pt x="2605280" y="843556"/>
                    <a:pt x="2610262" y="841064"/>
                  </a:cubicBezTo>
                  <a:close/>
                  <a:moveTo>
                    <a:pt x="146952" y="775026"/>
                  </a:moveTo>
                  <a:cubicBezTo>
                    <a:pt x="153179" y="777518"/>
                    <a:pt x="154424" y="784994"/>
                    <a:pt x="153179" y="791224"/>
                  </a:cubicBezTo>
                  <a:cubicBezTo>
                    <a:pt x="135744" y="824867"/>
                    <a:pt x="120799" y="861001"/>
                    <a:pt x="107100" y="895890"/>
                  </a:cubicBezTo>
                  <a:cubicBezTo>
                    <a:pt x="104610" y="900874"/>
                    <a:pt x="102119" y="903366"/>
                    <a:pt x="95892" y="903366"/>
                  </a:cubicBezTo>
                  <a:cubicBezTo>
                    <a:pt x="95892" y="903366"/>
                    <a:pt x="94647" y="903366"/>
                    <a:pt x="92156" y="903366"/>
                  </a:cubicBezTo>
                  <a:cubicBezTo>
                    <a:pt x="85929" y="900874"/>
                    <a:pt x="83439" y="893398"/>
                    <a:pt x="85929" y="888414"/>
                  </a:cubicBezTo>
                  <a:cubicBezTo>
                    <a:pt x="99628" y="851033"/>
                    <a:pt x="114573" y="816144"/>
                    <a:pt x="130762" y="781256"/>
                  </a:cubicBezTo>
                  <a:cubicBezTo>
                    <a:pt x="134498" y="775026"/>
                    <a:pt x="140725" y="772534"/>
                    <a:pt x="146952" y="775026"/>
                  </a:cubicBezTo>
                  <a:close/>
                  <a:moveTo>
                    <a:pt x="2501916" y="635470"/>
                  </a:moveTo>
                  <a:cubicBezTo>
                    <a:pt x="2506898" y="632978"/>
                    <a:pt x="2514370" y="634224"/>
                    <a:pt x="2518106" y="640454"/>
                  </a:cubicBezTo>
                  <a:cubicBezTo>
                    <a:pt x="2539277" y="672851"/>
                    <a:pt x="2557957" y="706494"/>
                    <a:pt x="2575392" y="741382"/>
                  </a:cubicBezTo>
                  <a:cubicBezTo>
                    <a:pt x="2577883" y="747612"/>
                    <a:pt x="2576638" y="753842"/>
                    <a:pt x="2570411" y="757580"/>
                  </a:cubicBezTo>
                  <a:cubicBezTo>
                    <a:pt x="2569165" y="757580"/>
                    <a:pt x="2566674" y="757580"/>
                    <a:pt x="2565429" y="757580"/>
                  </a:cubicBezTo>
                  <a:cubicBezTo>
                    <a:pt x="2561693" y="757580"/>
                    <a:pt x="2556712" y="755088"/>
                    <a:pt x="2555466" y="751350"/>
                  </a:cubicBezTo>
                  <a:cubicBezTo>
                    <a:pt x="2538032" y="718954"/>
                    <a:pt x="2519351" y="685311"/>
                    <a:pt x="2498180" y="651669"/>
                  </a:cubicBezTo>
                  <a:cubicBezTo>
                    <a:pt x="2495690" y="646685"/>
                    <a:pt x="2496935" y="640454"/>
                    <a:pt x="2501916" y="635470"/>
                  </a:cubicBezTo>
                  <a:close/>
                  <a:moveTo>
                    <a:pt x="265260" y="576907"/>
                  </a:moveTo>
                  <a:cubicBezTo>
                    <a:pt x="270242" y="580645"/>
                    <a:pt x="272733" y="586875"/>
                    <a:pt x="267751" y="591860"/>
                  </a:cubicBezTo>
                  <a:cubicBezTo>
                    <a:pt x="246580" y="624256"/>
                    <a:pt x="225409" y="656653"/>
                    <a:pt x="205483" y="689049"/>
                  </a:cubicBezTo>
                  <a:cubicBezTo>
                    <a:pt x="202993" y="692787"/>
                    <a:pt x="199257" y="695279"/>
                    <a:pt x="195521" y="695279"/>
                  </a:cubicBezTo>
                  <a:cubicBezTo>
                    <a:pt x="194275" y="695279"/>
                    <a:pt x="191785" y="695279"/>
                    <a:pt x="189294" y="692787"/>
                  </a:cubicBezTo>
                  <a:cubicBezTo>
                    <a:pt x="184312" y="690295"/>
                    <a:pt x="183067" y="682819"/>
                    <a:pt x="185558" y="676589"/>
                  </a:cubicBezTo>
                  <a:cubicBezTo>
                    <a:pt x="205483" y="644192"/>
                    <a:pt x="226654" y="610550"/>
                    <a:pt x="249071" y="579399"/>
                  </a:cubicBezTo>
                  <a:cubicBezTo>
                    <a:pt x="252807" y="574415"/>
                    <a:pt x="260279" y="573169"/>
                    <a:pt x="265260" y="576907"/>
                  </a:cubicBezTo>
                  <a:close/>
                  <a:moveTo>
                    <a:pt x="2361191" y="453551"/>
                  </a:moveTo>
                  <a:cubicBezTo>
                    <a:pt x="2366172" y="448567"/>
                    <a:pt x="2373645" y="448567"/>
                    <a:pt x="2377381" y="453551"/>
                  </a:cubicBezTo>
                  <a:cubicBezTo>
                    <a:pt x="2403533" y="483456"/>
                    <a:pt x="2428440" y="513360"/>
                    <a:pt x="2452102" y="543265"/>
                  </a:cubicBezTo>
                  <a:cubicBezTo>
                    <a:pt x="2455838" y="549495"/>
                    <a:pt x="2454593" y="555725"/>
                    <a:pt x="2449611" y="559463"/>
                  </a:cubicBezTo>
                  <a:cubicBezTo>
                    <a:pt x="2447120" y="561955"/>
                    <a:pt x="2444630" y="561955"/>
                    <a:pt x="2442139" y="561955"/>
                  </a:cubicBezTo>
                  <a:cubicBezTo>
                    <a:pt x="2439648" y="561955"/>
                    <a:pt x="2435912" y="560709"/>
                    <a:pt x="2433422" y="556971"/>
                  </a:cubicBezTo>
                  <a:cubicBezTo>
                    <a:pt x="2411005" y="527066"/>
                    <a:pt x="2386098" y="497162"/>
                    <a:pt x="2361191" y="469749"/>
                  </a:cubicBezTo>
                  <a:cubicBezTo>
                    <a:pt x="2356210" y="464765"/>
                    <a:pt x="2356210" y="457289"/>
                    <a:pt x="2361191" y="453551"/>
                  </a:cubicBezTo>
                  <a:close/>
                  <a:moveTo>
                    <a:pt x="399759" y="401218"/>
                  </a:moveTo>
                  <a:cubicBezTo>
                    <a:pt x="403495" y="396234"/>
                    <a:pt x="410967" y="396234"/>
                    <a:pt x="415948" y="401218"/>
                  </a:cubicBezTo>
                  <a:cubicBezTo>
                    <a:pt x="420930" y="406202"/>
                    <a:pt x="420930" y="412432"/>
                    <a:pt x="415948" y="417417"/>
                  </a:cubicBezTo>
                  <a:cubicBezTo>
                    <a:pt x="388550" y="444829"/>
                    <a:pt x="362398" y="473488"/>
                    <a:pt x="338736" y="502146"/>
                  </a:cubicBezTo>
                  <a:cubicBezTo>
                    <a:pt x="336246" y="504638"/>
                    <a:pt x="332510" y="505884"/>
                    <a:pt x="328773" y="505884"/>
                  </a:cubicBezTo>
                  <a:cubicBezTo>
                    <a:pt x="326283" y="505884"/>
                    <a:pt x="323792" y="504638"/>
                    <a:pt x="321301" y="503392"/>
                  </a:cubicBezTo>
                  <a:cubicBezTo>
                    <a:pt x="317565" y="499654"/>
                    <a:pt x="316320" y="492178"/>
                    <a:pt x="321301" y="487194"/>
                  </a:cubicBezTo>
                  <a:cubicBezTo>
                    <a:pt x="344963" y="457289"/>
                    <a:pt x="372361" y="428631"/>
                    <a:pt x="399759" y="401218"/>
                  </a:cubicBezTo>
                  <a:close/>
                  <a:moveTo>
                    <a:pt x="2199918" y="291569"/>
                  </a:moveTo>
                  <a:cubicBezTo>
                    <a:pt x="2203031" y="291258"/>
                    <a:pt x="2206144" y="292192"/>
                    <a:pt x="2208013" y="294061"/>
                  </a:cubicBezTo>
                  <a:cubicBezTo>
                    <a:pt x="2239146" y="317736"/>
                    <a:pt x="2269035" y="343902"/>
                    <a:pt x="2296433" y="370069"/>
                  </a:cubicBezTo>
                  <a:cubicBezTo>
                    <a:pt x="2301414" y="375053"/>
                    <a:pt x="2301414" y="382529"/>
                    <a:pt x="2297678" y="386267"/>
                  </a:cubicBezTo>
                  <a:cubicBezTo>
                    <a:pt x="2295188" y="388759"/>
                    <a:pt x="2291451" y="390005"/>
                    <a:pt x="2288961" y="390005"/>
                  </a:cubicBezTo>
                  <a:cubicBezTo>
                    <a:pt x="2285224" y="390005"/>
                    <a:pt x="2282734" y="388759"/>
                    <a:pt x="2280243" y="386267"/>
                  </a:cubicBezTo>
                  <a:cubicBezTo>
                    <a:pt x="2252846" y="361347"/>
                    <a:pt x="2222957" y="335180"/>
                    <a:pt x="2193068" y="311506"/>
                  </a:cubicBezTo>
                  <a:cubicBezTo>
                    <a:pt x="2189332" y="309014"/>
                    <a:pt x="2188087" y="300291"/>
                    <a:pt x="2191823" y="296553"/>
                  </a:cubicBezTo>
                  <a:cubicBezTo>
                    <a:pt x="2193691" y="293438"/>
                    <a:pt x="2196804" y="291881"/>
                    <a:pt x="2199918" y="291569"/>
                  </a:cubicBezTo>
                  <a:close/>
                  <a:moveTo>
                    <a:pt x="577844" y="250451"/>
                  </a:moveTo>
                  <a:cubicBezTo>
                    <a:pt x="582826" y="246713"/>
                    <a:pt x="590298" y="247959"/>
                    <a:pt x="594034" y="252943"/>
                  </a:cubicBezTo>
                  <a:cubicBezTo>
                    <a:pt x="597770" y="259173"/>
                    <a:pt x="596525" y="265403"/>
                    <a:pt x="590298" y="269141"/>
                  </a:cubicBezTo>
                  <a:cubicBezTo>
                    <a:pt x="560409" y="291569"/>
                    <a:pt x="529275" y="315244"/>
                    <a:pt x="499387" y="340164"/>
                  </a:cubicBezTo>
                  <a:cubicBezTo>
                    <a:pt x="498142" y="341410"/>
                    <a:pt x="495651" y="342656"/>
                    <a:pt x="493160" y="342656"/>
                  </a:cubicBezTo>
                  <a:cubicBezTo>
                    <a:pt x="489424" y="342656"/>
                    <a:pt x="485688" y="341410"/>
                    <a:pt x="483197" y="337672"/>
                  </a:cubicBezTo>
                  <a:cubicBezTo>
                    <a:pt x="480707" y="333934"/>
                    <a:pt x="480707" y="326458"/>
                    <a:pt x="485688" y="321474"/>
                  </a:cubicBezTo>
                  <a:cubicBezTo>
                    <a:pt x="515577" y="296553"/>
                    <a:pt x="545465" y="272879"/>
                    <a:pt x="577844" y="250451"/>
                  </a:cubicBezTo>
                  <a:close/>
                  <a:moveTo>
                    <a:pt x="2004709" y="164318"/>
                  </a:moveTo>
                  <a:cubicBezTo>
                    <a:pt x="2007511" y="163540"/>
                    <a:pt x="2010624" y="163851"/>
                    <a:pt x="2013737" y="165720"/>
                  </a:cubicBezTo>
                  <a:cubicBezTo>
                    <a:pt x="2048607" y="184410"/>
                    <a:pt x="2082232" y="204347"/>
                    <a:pt x="2113366" y="225529"/>
                  </a:cubicBezTo>
                  <a:cubicBezTo>
                    <a:pt x="2119592" y="229267"/>
                    <a:pt x="2120838" y="235497"/>
                    <a:pt x="2117102" y="241727"/>
                  </a:cubicBezTo>
                  <a:cubicBezTo>
                    <a:pt x="2114611" y="245466"/>
                    <a:pt x="2112120" y="246712"/>
                    <a:pt x="2107139" y="246712"/>
                  </a:cubicBezTo>
                  <a:cubicBezTo>
                    <a:pt x="2105894" y="246712"/>
                    <a:pt x="2103403" y="245466"/>
                    <a:pt x="2100912" y="244220"/>
                  </a:cubicBezTo>
                  <a:cubicBezTo>
                    <a:pt x="2069778" y="224283"/>
                    <a:pt x="2036154" y="204347"/>
                    <a:pt x="2002529" y="185656"/>
                  </a:cubicBezTo>
                  <a:cubicBezTo>
                    <a:pt x="1997548" y="183164"/>
                    <a:pt x="1995057" y="175688"/>
                    <a:pt x="1997548" y="169458"/>
                  </a:cubicBezTo>
                  <a:cubicBezTo>
                    <a:pt x="1999416" y="166966"/>
                    <a:pt x="2001907" y="165097"/>
                    <a:pt x="2004709" y="164318"/>
                  </a:cubicBezTo>
                  <a:close/>
                  <a:moveTo>
                    <a:pt x="778346" y="132078"/>
                  </a:moveTo>
                  <a:cubicBezTo>
                    <a:pt x="783328" y="129586"/>
                    <a:pt x="790800" y="132078"/>
                    <a:pt x="794536" y="138308"/>
                  </a:cubicBezTo>
                  <a:cubicBezTo>
                    <a:pt x="795781" y="143292"/>
                    <a:pt x="794536" y="150768"/>
                    <a:pt x="788309" y="153260"/>
                  </a:cubicBezTo>
                  <a:cubicBezTo>
                    <a:pt x="754684" y="169458"/>
                    <a:pt x="719815" y="188149"/>
                    <a:pt x="687435" y="206839"/>
                  </a:cubicBezTo>
                  <a:cubicBezTo>
                    <a:pt x="684945" y="208085"/>
                    <a:pt x="683699" y="208085"/>
                    <a:pt x="681209" y="208085"/>
                  </a:cubicBezTo>
                  <a:cubicBezTo>
                    <a:pt x="677473" y="208085"/>
                    <a:pt x="673736" y="206839"/>
                    <a:pt x="671246" y="203101"/>
                  </a:cubicBezTo>
                  <a:cubicBezTo>
                    <a:pt x="668755" y="198117"/>
                    <a:pt x="670000" y="190641"/>
                    <a:pt x="674982" y="186903"/>
                  </a:cubicBezTo>
                  <a:cubicBezTo>
                    <a:pt x="708606" y="166966"/>
                    <a:pt x="743476" y="149522"/>
                    <a:pt x="778346" y="132078"/>
                  </a:cubicBezTo>
                  <a:close/>
                  <a:moveTo>
                    <a:pt x="1800782" y="71022"/>
                  </a:moveTo>
                  <a:cubicBezTo>
                    <a:pt x="1836897" y="84729"/>
                    <a:pt x="1874258" y="98435"/>
                    <a:pt x="1909128" y="113387"/>
                  </a:cubicBezTo>
                  <a:cubicBezTo>
                    <a:pt x="1915354" y="115879"/>
                    <a:pt x="1917845" y="123355"/>
                    <a:pt x="1915354" y="129586"/>
                  </a:cubicBezTo>
                  <a:cubicBezTo>
                    <a:pt x="1912864" y="133324"/>
                    <a:pt x="1909128" y="135816"/>
                    <a:pt x="1904146" y="135816"/>
                  </a:cubicBezTo>
                  <a:cubicBezTo>
                    <a:pt x="1902901" y="135816"/>
                    <a:pt x="1901656" y="135816"/>
                    <a:pt x="1899165" y="134570"/>
                  </a:cubicBezTo>
                  <a:cubicBezTo>
                    <a:pt x="1864295" y="119617"/>
                    <a:pt x="1828180" y="105911"/>
                    <a:pt x="1793310" y="93451"/>
                  </a:cubicBezTo>
                  <a:cubicBezTo>
                    <a:pt x="1787083" y="90959"/>
                    <a:pt x="1783347" y="84729"/>
                    <a:pt x="1785838" y="78499"/>
                  </a:cubicBezTo>
                  <a:cubicBezTo>
                    <a:pt x="1788328" y="73515"/>
                    <a:pt x="1794555" y="69776"/>
                    <a:pt x="1800782" y="71022"/>
                  </a:cubicBezTo>
                  <a:close/>
                  <a:moveTo>
                    <a:pt x="996283" y="49840"/>
                  </a:moveTo>
                  <a:cubicBezTo>
                    <a:pt x="1002510" y="48594"/>
                    <a:pt x="1008737" y="52332"/>
                    <a:pt x="1009982" y="58562"/>
                  </a:cubicBezTo>
                  <a:cubicBezTo>
                    <a:pt x="1012473" y="64792"/>
                    <a:pt x="1008737" y="71022"/>
                    <a:pt x="1002510" y="72269"/>
                  </a:cubicBezTo>
                  <a:cubicBezTo>
                    <a:pt x="966395" y="82237"/>
                    <a:pt x="929034" y="94697"/>
                    <a:pt x="894164" y="108403"/>
                  </a:cubicBezTo>
                  <a:cubicBezTo>
                    <a:pt x="891673" y="108403"/>
                    <a:pt x="890428" y="108403"/>
                    <a:pt x="890428" y="108403"/>
                  </a:cubicBezTo>
                  <a:cubicBezTo>
                    <a:pt x="884201" y="108403"/>
                    <a:pt x="880465" y="105911"/>
                    <a:pt x="877975" y="102173"/>
                  </a:cubicBezTo>
                  <a:cubicBezTo>
                    <a:pt x="875484" y="95943"/>
                    <a:pt x="879220" y="88467"/>
                    <a:pt x="885447" y="87221"/>
                  </a:cubicBezTo>
                  <a:cubicBezTo>
                    <a:pt x="921562" y="73515"/>
                    <a:pt x="958923" y="61054"/>
                    <a:pt x="996283" y="49840"/>
                  </a:cubicBezTo>
                  <a:close/>
                  <a:moveTo>
                    <a:pt x="1574128" y="16199"/>
                  </a:moveTo>
                  <a:cubicBezTo>
                    <a:pt x="1612733" y="22429"/>
                    <a:pt x="1650094" y="29905"/>
                    <a:pt x="1688700" y="38627"/>
                  </a:cubicBezTo>
                  <a:cubicBezTo>
                    <a:pt x="1694927" y="39873"/>
                    <a:pt x="1698663" y="47349"/>
                    <a:pt x="1697418" y="53579"/>
                  </a:cubicBezTo>
                  <a:cubicBezTo>
                    <a:pt x="1696172" y="58563"/>
                    <a:pt x="1691191" y="61055"/>
                    <a:pt x="1684964" y="61055"/>
                  </a:cubicBezTo>
                  <a:cubicBezTo>
                    <a:pt x="1684964" y="61055"/>
                    <a:pt x="1683719" y="61055"/>
                    <a:pt x="1682473" y="61055"/>
                  </a:cubicBezTo>
                  <a:cubicBezTo>
                    <a:pt x="1646358" y="52333"/>
                    <a:pt x="1607752" y="44857"/>
                    <a:pt x="1570391" y="38627"/>
                  </a:cubicBezTo>
                  <a:cubicBezTo>
                    <a:pt x="1564165" y="37381"/>
                    <a:pt x="1560428" y="32397"/>
                    <a:pt x="1560428" y="26167"/>
                  </a:cubicBezTo>
                  <a:cubicBezTo>
                    <a:pt x="1561674" y="19937"/>
                    <a:pt x="1567901" y="14953"/>
                    <a:pt x="1574128" y="16199"/>
                  </a:cubicBezTo>
                  <a:close/>
                  <a:moveTo>
                    <a:pt x="1225428" y="6230"/>
                  </a:moveTo>
                  <a:cubicBezTo>
                    <a:pt x="1231655" y="6230"/>
                    <a:pt x="1236636" y="9968"/>
                    <a:pt x="1237882" y="17445"/>
                  </a:cubicBezTo>
                  <a:cubicBezTo>
                    <a:pt x="1239127" y="23675"/>
                    <a:pt x="1234146" y="28659"/>
                    <a:pt x="1226674" y="29905"/>
                  </a:cubicBezTo>
                  <a:cubicBezTo>
                    <a:pt x="1189313" y="33643"/>
                    <a:pt x="1150707" y="39873"/>
                    <a:pt x="1113346" y="46103"/>
                  </a:cubicBezTo>
                  <a:cubicBezTo>
                    <a:pt x="1113346" y="46103"/>
                    <a:pt x="1112101" y="46103"/>
                    <a:pt x="1110856" y="46103"/>
                  </a:cubicBezTo>
                  <a:cubicBezTo>
                    <a:pt x="1105874" y="46103"/>
                    <a:pt x="1102138" y="42365"/>
                    <a:pt x="1100893" y="37381"/>
                  </a:cubicBezTo>
                  <a:cubicBezTo>
                    <a:pt x="1099648" y="31151"/>
                    <a:pt x="1103384" y="24921"/>
                    <a:pt x="1109610" y="23675"/>
                  </a:cubicBezTo>
                  <a:cubicBezTo>
                    <a:pt x="1148216" y="16199"/>
                    <a:pt x="1186822" y="9968"/>
                    <a:pt x="1225428" y="6230"/>
                  </a:cubicBezTo>
                  <a:close/>
                  <a:moveTo>
                    <a:pt x="1341246" y="0"/>
                  </a:moveTo>
                  <a:cubicBezTo>
                    <a:pt x="1348718" y="0"/>
                    <a:pt x="1356190" y="0"/>
                    <a:pt x="1362417" y="0"/>
                  </a:cubicBezTo>
                  <a:lnTo>
                    <a:pt x="1369889" y="0"/>
                  </a:lnTo>
                  <a:cubicBezTo>
                    <a:pt x="1399778" y="0"/>
                    <a:pt x="1428421" y="1246"/>
                    <a:pt x="1458310" y="2492"/>
                  </a:cubicBezTo>
                  <a:cubicBezTo>
                    <a:pt x="1464536" y="3738"/>
                    <a:pt x="1469518" y="8722"/>
                    <a:pt x="1468272" y="14953"/>
                  </a:cubicBezTo>
                  <a:cubicBezTo>
                    <a:pt x="1468272" y="21183"/>
                    <a:pt x="1463291" y="26167"/>
                    <a:pt x="1457064" y="26167"/>
                  </a:cubicBezTo>
                  <a:lnTo>
                    <a:pt x="1455819" y="26167"/>
                  </a:lnTo>
                  <a:cubicBezTo>
                    <a:pt x="1428421" y="23675"/>
                    <a:pt x="1399778" y="22429"/>
                    <a:pt x="1369889" y="22429"/>
                  </a:cubicBezTo>
                  <a:lnTo>
                    <a:pt x="1362417" y="22429"/>
                  </a:lnTo>
                  <a:cubicBezTo>
                    <a:pt x="1356190" y="22429"/>
                    <a:pt x="1348718" y="22429"/>
                    <a:pt x="1341246" y="22429"/>
                  </a:cubicBezTo>
                  <a:cubicBezTo>
                    <a:pt x="1335020" y="22429"/>
                    <a:pt x="1330038" y="17445"/>
                    <a:pt x="1330038" y="11214"/>
                  </a:cubicBezTo>
                  <a:cubicBezTo>
                    <a:pt x="1330038" y="4984"/>
                    <a:pt x="1335020" y="0"/>
                    <a:pt x="1341246" y="0"/>
                  </a:cubicBezTo>
                  <a:close/>
                </a:path>
              </a:pathLst>
            </a:custGeom>
            <a:solidFill>
              <a:srgbClr val="4441B6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D35B615-A65B-5A41-878E-649A43970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9890" y="6154893"/>
              <a:ext cx="4410914" cy="4932756"/>
            </a:xfrm>
            <a:custGeom>
              <a:avLst/>
              <a:gdLst>
                <a:gd name="T0" fmla="*/ 813 w 3540"/>
                <a:gd name="T1" fmla="*/ 26 h 3960"/>
                <a:gd name="T2" fmla="*/ 1097 w 3540"/>
                <a:gd name="T3" fmla="*/ 25 h 3960"/>
                <a:gd name="T4" fmla="*/ 723 w 3540"/>
                <a:gd name="T5" fmla="*/ 42 h 3960"/>
                <a:gd name="T6" fmla="*/ 1268 w 3540"/>
                <a:gd name="T7" fmla="*/ 64 h 3960"/>
                <a:gd name="T8" fmla="*/ 555 w 3540"/>
                <a:gd name="T9" fmla="*/ 89 h 3960"/>
                <a:gd name="T10" fmla="*/ 1353 w 3540"/>
                <a:gd name="T11" fmla="*/ 103 h 3960"/>
                <a:gd name="T12" fmla="*/ 382 w 3540"/>
                <a:gd name="T13" fmla="*/ 179 h 3960"/>
                <a:gd name="T14" fmla="*/ 1496 w 3540"/>
                <a:gd name="T15" fmla="*/ 205 h 3960"/>
                <a:gd name="T16" fmla="*/ 185 w 3540"/>
                <a:gd name="T17" fmla="*/ 375 h 3960"/>
                <a:gd name="T18" fmla="*/ 1627 w 3540"/>
                <a:gd name="T19" fmla="*/ 346 h 3960"/>
                <a:gd name="T20" fmla="*/ 93 w 3540"/>
                <a:gd name="T21" fmla="*/ 546 h 3960"/>
                <a:gd name="T22" fmla="*/ 1776 w 3540"/>
                <a:gd name="T23" fmla="*/ 576 h 3960"/>
                <a:gd name="T24" fmla="*/ 1784 w 3540"/>
                <a:gd name="T25" fmla="*/ 580 h 3960"/>
                <a:gd name="T26" fmla="*/ 44 w 3540"/>
                <a:gd name="T27" fmla="*/ 712 h 3960"/>
                <a:gd name="T28" fmla="*/ 1882 w 3540"/>
                <a:gd name="T29" fmla="*/ 737 h 3960"/>
                <a:gd name="T30" fmla="*/ 10 w 3540"/>
                <a:gd name="T31" fmla="*/ 902 h 3960"/>
                <a:gd name="T32" fmla="*/ 10 w 3540"/>
                <a:gd name="T33" fmla="*/ 902 h 3960"/>
                <a:gd name="T34" fmla="*/ 21 w 3540"/>
                <a:gd name="T35" fmla="*/ 1086 h 3960"/>
                <a:gd name="T36" fmla="*/ 21 w 3540"/>
                <a:gd name="T37" fmla="*/ 1086 h 3960"/>
                <a:gd name="T38" fmla="*/ 69 w 3540"/>
                <a:gd name="T39" fmla="*/ 1263 h 3960"/>
                <a:gd name="T40" fmla="*/ 69 w 3540"/>
                <a:gd name="T41" fmla="*/ 1263 h 3960"/>
                <a:gd name="T42" fmla="*/ 153 w 3540"/>
                <a:gd name="T43" fmla="*/ 1427 h 3960"/>
                <a:gd name="T44" fmla="*/ 153 w 3540"/>
                <a:gd name="T45" fmla="*/ 1427 h 3960"/>
                <a:gd name="T46" fmla="*/ 269 w 3540"/>
                <a:gd name="T47" fmla="*/ 1571 h 3960"/>
                <a:gd name="T48" fmla="*/ 269 w 3540"/>
                <a:gd name="T49" fmla="*/ 1571 h 3960"/>
                <a:gd name="T50" fmla="*/ 408 w 3540"/>
                <a:gd name="T51" fmla="*/ 1693 h 3960"/>
                <a:gd name="T52" fmla="*/ 408 w 3540"/>
                <a:gd name="T53" fmla="*/ 1693 h 3960"/>
                <a:gd name="T54" fmla="*/ 2567 w 3540"/>
                <a:gd name="T55" fmla="*/ 1832 h 3960"/>
                <a:gd name="T56" fmla="*/ 683 w 3540"/>
                <a:gd name="T57" fmla="*/ 1938 h 3960"/>
                <a:gd name="T58" fmla="*/ 2656 w 3540"/>
                <a:gd name="T59" fmla="*/ 1984 h 3960"/>
                <a:gd name="T60" fmla="*/ 744 w 3540"/>
                <a:gd name="T61" fmla="*/ 1998 h 3960"/>
                <a:gd name="T62" fmla="*/ 2706 w 3540"/>
                <a:gd name="T63" fmla="*/ 2063 h 3960"/>
                <a:gd name="T64" fmla="*/ 879 w 3540"/>
                <a:gd name="T65" fmla="*/ 2110 h 3960"/>
                <a:gd name="T66" fmla="*/ 2806 w 3540"/>
                <a:gd name="T67" fmla="*/ 2206 h 3960"/>
                <a:gd name="T68" fmla="*/ 1029 w 3540"/>
                <a:gd name="T69" fmla="*/ 2235 h 3960"/>
                <a:gd name="T70" fmla="*/ 1232 w 3540"/>
                <a:gd name="T71" fmla="*/ 2422 h 3960"/>
                <a:gd name="T72" fmla="*/ 2966 w 3540"/>
                <a:gd name="T73" fmla="*/ 2444 h 3960"/>
                <a:gd name="T74" fmla="*/ 1368 w 3540"/>
                <a:gd name="T75" fmla="*/ 2560 h 3960"/>
                <a:gd name="T76" fmla="*/ 3061 w 3540"/>
                <a:gd name="T77" fmla="*/ 2613 h 3960"/>
                <a:gd name="T78" fmla="*/ 1497 w 3540"/>
                <a:gd name="T79" fmla="*/ 2688 h 3960"/>
                <a:gd name="T80" fmla="*/ 1633 w 3540"/>
                <a:gd name="T81" fmla="*/ 2813 h 3960"/>
                <a:gd name="T82" fmla="*/ 3252 w 3540"/>
                <a:gd name="T83" fmla="*/ 2928 h 3960"/>
                <a:gd name="T84" fmla="*/ 1769 w 3540"/>
                <a:gd name="T85" fmla="*/ 2938 h 3960"/>
                <a:gd name="T86" fmla="*/ 1897 w 3540"/>
                <a:gd name="T87" fmla="*/ 3061 h 3960"/>
                <a:gd name="T88" fmla="*/ 3292 w 3540"/>
                <a:gd name="T89" fmla="*/ 3001 h 3960"/>
                <a:gd name="T90" fmla="*/ 1965 w 3540"/>
                <a:gd name="T91" fmla="*/ 3123 h 3960"/>
                <a:gd name="T92" fmla="*/ 3393 w 3540"/>
                <a:gd name="T93" fmla="*/ 3145 h 3960"/>
                <a:gd name="T94" fmla="*/ 2101 w 3540"/>
                <a:gd name="T95" fmla="*/ 3235 h 3960"/>
                <a:gd name="T96" fmla="*/ 3490 w 3540"/>
                <a:gd name="T97" fmla="*/ 3302 h 3960"/>
                <a:gd name="T98" fmla="*/ 2236 w 3540"/>
                <a:gd name="T99" fmla="*/ 3361 h 3960"/>
                <a:gd name="T100" fmla="*/ 2372 w 3540"/>
                <a:gd name="T101" fmla="*/ 3485 h 3960"/>
                <a:gd name="T102" fmla="*/ 3520 w 3540"/>
                <a:gd name="T103" fmla="*/ 3508 h 3960"/>
                <a:gd name="T104" fmla="*/ 3518 w 3540"/>
                <a:gd name="T105" fmla="*/ 3592 h 3960"/>
                <a:gd name="T106" fmla="*/ 3443 w 3540"/>
                <a:gd name="T107" fmla="*/ 3759 h 3960"/>
                <a:gd name="T108" fmla="*/ 3443 w 3540"/>
                <a:gd name="T109" fmla="*/ 3759 h 3960"/>
                <a:gd name="T110" fmla="*/ 3310 w 3540"/>
                <a:gd name="T111" fmla="*/ 3886 h 3960"/>
                <a:gd name="T112" fmla="*/ 3310 w 3540"/>
                <a:gd name="T113" fmla="*/ 3886 h 3960"/>
                <a:gd name="T114" fmla="*/ 2806 w 3540"/>
                <a:gd name="T115" fmla="*/ 3866 h 3960"/>
                <a:gd name="T116" fmla="*/ 3236 w 3540"/>
                <a:gd name="T117" fmla="*/ 3914 h 3960"/>
                <a:gd name="T118" fmla="*/ 2958 w 3540"/>
                <a:gd name="T119" fmla="*/ 3930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40" h="3960">
                  <a:moveTo>
                    <a:pt x="811" y="26"/>
                  </a:moveTo>
                  <a:lnTo>
                    <a:pt x="811" y="26"/>
                  </a:lnTo>
                  <a:cubicBezTo>
                    <a:pt x="807" y="26"/>
                    <a:pt x="803" y="22"/>
                    <a:pt x="802" y="18"/>
                  </a:cubicBezTo>
                  <a:lnTo>
                    <a:pt x="802" y="18"/>
                  </a:lnTo>
                  <a:cubicBezTo>
                    <a:pt x="802" y="13"/>
                    <a:pt x="805" y="8"/>
                    <a:pt x="810" y="8"/>
                  </a:cubicBezTo>
                  <a:lnTo>
                    <a:pt x="810" y="8"/>
                  </a:lnTo>
                  <a:cubicBezTo>
                    <a:pt x="841" y="3"/>
                    <a:pt x="872" y="1"/>
                    <a:pt x="903" y="0"/>
                  </a:cubicBezTo>
                  <a:lnTo>
                    <a:pt x="903" y="0"/>
                  </a:lnTo>
                  <a:cubicBezTo>
                    <a:pt x="908" y="0"/>
                    <a:pt x="912" y="4"/>
                    <a:pt x="913" y="10"/>
                  </a:cubicBezTo>
                  <a:lnTo>
                    <a:pt x="913" y="10"/>
                  </a:lnTo>
                  <a:cubicBezTo>
                    <a:pt x="913" y="14"/>
                    <a:pt x="909" y="19"/>
                    <a:pt x="904" y="19"/>
                  </a:cubicBezTo>
                  <a:lnTo>
                    <a:pt x="904" y="19"/>
                  </a:lnTo>
                  <a:cubicBezTo>
                    <a:pt x="873" y="20"/>
                    <a:pt x="843" y="22"/>
                    <a:pt x="813" y="26"/>
                  </a:cubicBezTo>
                  <a:lnTo>
                    <a:pt x="813" y="26"/>
                  </a:lnTo>
                  <a:cubicBezTo>
                    <a:pt x="812" y="26"/>
                    <a:pt x="812" y="26"/>
                    <a:pt x="811" y="26"/>
                  </a:cubicBezTo>
                  <a:close/>
                  <a:moveTo>
                    <a:pt x="1087" y="32"/>
                  </a:moveTo>
                  <a:lnTo>
                    <a:pt x="1087" y="32"/>
                  </a:lnTo>
                  <a:lnTo>
                    <a:pt x="1086" y="32"/>
                  </a:lnTo>
                  <a:lnTo>
                    <a:pt x="1086" y="32"/>
                  </a:lnTo>
                  <a:cubicBezTo>
                    <a:pt x="1055" y="27"/>
                    <a:pt x="1025" y="23"/>
                    <a:pt x="995" y="21"/>
                  </a:cubicBezTo>
                  <a:lnTo>
                    <a:pt x="995" y="21"/>
                  </a:lnTo>
                  <a:cubicBezTo>
                    <a:pt x="990" y="21"/>
                    <a:pt x="986" y="16"/>
                    <a:pt x="986" y="11"/>
                  </a:cubicBezTo>
                  <a:lnTo>
                    <a:pt x="986" y="11"/>
                  </a:lnTo>
                  <a:cubicBezTo>
                    <a:pt x="987" y="6"/>
                    <a:pt x="991" y="2"/>
                    <a:pt x="996" y="2"/>
                  </a:cubicBezTo>
                  <a:lnTo>
                    <a:pt x="996" y="2"/>
                  </a:lnTo>
                  <a:cubicBezTo>
                    <a:pt x="1027" y="5"/>
                    <a:pt x="1059" y="8"/>
                    <a:pt x="1088" y="14"/>
                  </a:cubicBezTo>
                  <a:lnTo>
                    <a:pt x="1088" y="14"/>
                  </a:lnTo>
                  <a:cubicBezTo>
                    <a:pt x="1094" y="14"/>
                    <a:pt x="1097" y="19"/>
                    <a:pt x="1097" y="25"/>
                  </a:cubicBezTo>
                  <a:lnTo>
                    <a:pt x="1097" y="25"/>
                  </a:lnTo>
                  <a:cubicBezTo>
                    <a:pt x="1095" y="29"/>
                    <a:pt x="1092" y="32"/>
                    <a:pt x="1087" y="32"/>
                  </a:cubicBezTo>
                  <a:close/>
                  <a:moveTo>
                    <a:pt x="632" y="68"/>
                  </a:moveTo>
                  <a:lnTo>
                    <a:pt x="632" y="68"/>
                  </a:lnTo>
                  <a:cubicBezTo>
                    <a:pt x="629" y="68"/>
                    <a:pt x="625" y="66"/>
                    <a:pt x="624" y="62"/>
                  </a:cubicBezTo>
                  <a:lnTo>
                    <a:pt x="624" y="62"/>
                  </a:lnTo>
                  <a:cubicBezTo>
                    <a:pt x="622" y="57"/>
                    <a:pt x="624" y="52"/>
                    <a:pt x="629" y="50"/>
                  </a:cubicBezTo>
                  <a:lnTo>
                    <a:pt x="629" y="50"/>
                  </a:lnTo>
                  <a:cubicBezTo>
                    <a:pt x="658" y="40"/>
                    <a:pt x="689" y="31"/>
                    <a:pt x="719" y="24"/>
                  </a:cubicBezTo>
                  <a:lnTo>
                    <a:pt x="719" y="24"/>
                  </a:lnTo>
                  <a:cubicBezTo>
                    <a:pt x="723" y="23"/>
                    <a:pt x="729" y="26"/>
                    <a:pt x="730" y="31"/>
                  </a:cubicBezTo>
                  <a:lnTo>
                    <a:pt x="730" y="31"/>
                  </a:lnTo>
                  <a:cubicBezTo>
                    <a:pt x="731" y="36"/>
                    <a:pt x="728" y="41"/>
                    <a:pt x="723" y="42"/>
                  </a:cubicBezTo>
                  <a:lnTo>
                    <a:pt x="723" y="42"/>
                  </a:lnTo>
                  <a:cubicBezTo>
                    <a:pt x="693" y="49"/>
                    <a:pt x="664" y="58"/>
                    <a:pt x="635" y="68"/>
                  </a:cubicBezTo>
                  <a:lnTo>
                    <a:pt x="635" y="68"/>
                  </a:lnTo>
                  <a:cubicBezTo>
                    <a:pt x="634" y="68"/>
                    <a:pt x="633" y="68"/>
                    <a:pt x="632" y="68"/>
                  </a:cubicBezTo>
                  <a:close/>
                  <a:moveTo>
                    <a:pt x="1265" y="82"/>
                  </a:moveTo>
                  <a:lnTo>
                    <a:pt x="1265" y="82"/>
                  </a:lnTo>
                  <a:cubicBezTo>
                    <a:pt x="1264" y="82"/>
                    <a:pt x="1262" y="82"/>
                    <a:pt x="1261" y="81"/>
                  </a:cubicBezTo>
                  <a:lnTo>
                    <a:pt x="1261" y="81"/>
                  </a:lnTo>
                  <a:cubicBezTo>
                    <a:pt x="1233" y="70"/>
                    <a:pt x="1204" y="60"/>
                    <a:pt x="1175" y="52"/>
                  </a:cubicBezTo>
                  <a:lnTo>
                    <a:pt x="1175" y="52"/>
                  </a:lnTo>
                  <a:cubicBezTo>
                    <a:pt x="1170" y="51"/>
                    <a:pt x="1167" y="46"/>
                    <a:pt x="1168" y="41"/>
                  </a:cubicBezTo>
                  <a:lnTo>
                    <a:pt x="1168" y="41"/>
                  </a:lnTo>
                  <a:cubicBezTo>
                    <a:pt x="1170" y="36"/>
                    <a:pt x="1175" y="33"/>
                    <a:pt x="1180" y="35"/>
                  </a:cubicBezTo>
                  <a:lnTo>
                    <a:pt x="1180" y="35"/>
                  </a:lnTo>
                  <a:cubicBezTo>
                    <a:pt x="1209" y="42"/>
                    <a:pt x="1239" y="53"/>
                    <a:pt x="1268" y="64"/>
                  </a:cubicBezTo>
                  <a:lnTo>
                    <a:pt x="1268" y="64"/>
                  </a:lnTo>
                  <a:cubicBezTo>
                    <a:pt x="1272" y="66"/>
                    <a:pt x="1275" y="71"/>
                    <a:pt x="1273" y="76"/>
                  </a:cubicBezTo>
                  <a:lnTo>
                    <a:pt x="1273" y="76"/>
                  </a:lnTo>
                  <a:cubicBezTo>
                    <a:pt x="1272" y="80"/>
                    <a:pt x="1268" y="82"/>
                    <a:pt x="1265" y="82"/>
                  </a:cubicBezTo>
                  <a:close/>
                  <a:moveTo>
                    <a:pt x="465" y="145"/>
                  </a:moveTo>
                  <a:lnTo>
                    <a:pt x="465" y="145"/>
                  </a:lnTo>
                  <a:cubicBezTo>
                    <a:pt x="462" y="145"/>
                    <a:pt x="459" y="144"/>
                    <a:pt x="457" y="140"/>
                  </a:cubicBezTo>
                  <a:lnTo>
                    <a:pt x="457" y="140"/>
                  </a:lnTo>
                  <a:cubicBezTo>
                    <a:pt x="454" y="136"/>
                    <a:pt x="456" y="130"/>
                    <a:pt x="460" y="127"/>
                  </a:cubicBezTo>
                  <a:lnTo>
                    <a:pt x="460" y="127"/>
                  </a:lnTo>
                  <a:cubicBezTo>
                    <a:pt x="487" y="112"/>
                    <a:pt x="515" y="98"/>
                    <a:pt x="543" y="85"/>
                  </a:cubicBezTo>
                  <a:lnTo>
                    <a:pt x="543" y="85"/>
                  </a:lnTo>
                  <a:cubicBezTo>
                    <a:pt x="547" y="82"/>
                    <a:pt x="553" y="84"/>
                    <a:pt x="555" y="89"/>
                  </a:cubicBezTo>
                  <a:lnTo>
                    <a:pt x="555" y="89"/>
                  </a:lnTo>
                  <a:cubicBezTo>
                    <a:pt x="557" y="94"/>
                    <a:pt x="555" y="99"/>
                    <a:pt x="550" y="101"/>
                  </a:cubicBezTo>
                  <a:lnTo>
                    <a:pt x="550" y="101"/>
                  </a:lnTo>
                  <a:cubicBezTo>
                    <a:pt x="523" y="114"/>
                    <a:pt x="496" y="128"/>
                    <a:pt x="470" y="144"/>
                  </a:cubicBezTo>
                  <a:lnTo>
                    <a:pt x="470" y="144"/>
                  </a:lnTo>
                  <a:cubicBezTo>
                    <a:pt x="468" y="145"/>
                    <a:pt x="467" y="145"/>
                    <a:pt x="465" y="145"/>
                  </a:cubicBezTo>
                  <a:close/>
                  <a:moveTo>
                    <a:pt x="1428" y="166"/>
                  </a:moveTo>
                  <a:lnTo>
                    <a:pt x="1428" y="166"/>
                  </a:lnTo>
                  <a:cubicBezTo>
                    <a:pt x="1427" y="166"/>
                    <a:pt x="1425" y="166"/>
                    <a:pt x="1424" y="165"/>
                  </a:cubicBezTo>
                  <a:lnTo>
                    <a:pt x="1424" y="165"/>
                  </a:lnTo>
                  <a:cubicBezTo>
                    <a:pt x="1398" y="148"/>
                    <a:pt x="1372" y="133"/>
                    <a:pt x="1344" y="119"/>
                  </a:cubicBezTo>
                  <a:lnTo>
                    <a:pt x="1344" y="119"/>
                  </a:lnTo>
                  <a:cubicBezTo>
                    <a:pt x="1340" y="116"/>
                    <a:pt x="1338" y="111"/>
                    <a:pt x="1340" y="107"/>
                  </a:cubicBezTo>
                  <a:lnTo>
                    <a:pt x="1340" y="107"/>
                  </a:lnTo>
                  <a:cubicBezTo>
                    <a:pt x="1343" y="102"/>
                    <a:pt x="1348" y="100"/>
                    <a:pt x="1353" y="103"/>
                  </a:cubicBezTo>
                  <a:lnTo>
                    <a:pt x="1353" y="103"/>
                  </a:lnTo>
                  <a:cubicBezTo>
                    <a:pt x="1380" y="116"/>
                    <a:pt x="1408" y="132"/>
                    <a:pt x="1433" y="150"/>
                  </a:cubicBezTo>
                  <a:lnTo>
                    <a:pt x="1433" y="150"/>
                  </a:lnTo>
                  <a:cubicBezTo>
                    <a:pt x="1438" y="152"/>
                    <a:pt x="1439" y="157"/>
                    <a:pt x="1437" y="162"/>
                  </a:cubicBezTo>
                  <a:lnTo>
                    <a:pt x="1437" y="162"/>
                  </a:lnTo>
                  <a:cubicBezTo>
                    <a:pt x="1435" y="165"/>
                    <a:pt x="1432" y="166"/>
                    <a:pt x="1428" y="166"/>
                  </a:cubicBezTo>
                  <a:close/>
                  <a:moveTo>
                    <a:pt x="316" y="254"/>
                  </a:moveTo>
                  <a:lnTo>
                    <a:pt x="316" y="254"/>
                  </a:lnTo>
                  <a:cubicBezTo>
                    <a:pt x="313" y="254"/>
                    <a:pt x="311" y="252"/>
                    <a:pt x="309" y="250"/>
                  </a:cubicBezTo>
                  <a:lnTo>
                    <a:pt x="309" y="250"/>
                  </a:lnTo>
                  <a:cubicBezTo>
                    <a:pt x="306" y="247"/>
                    <a:pt x="306" y="241"/>
                    <a:pt x="310" y="237"/>
                  </a:cubicBezTo>
                  <a:lnTo>
                    <a:pt x="310" y="237"/>
                  </a:lnTo>
                  <a:cubicBezTo>
                    <a:pt x="333" y="217"/>
                    <a:pt x="358" y="197"/>
                    <a:pt x="382" y="179"/>
                  </a:cubicBezTo>
                  <a:lnTo>
                    <a:pt x="382" y="179"/>
                  </a:lnTo>
                  <a:cubicBezTo>
                    <a:pt x="386" y="176"/>
                    <a:pt x="393" y="177"/>
                    <a:pt x="396" y="181"/>
                  </a:cubicBezTo>
                  <a:lnTo>
                    <a:pt x="396" y="181"/>
                  </a:lnTo>
                  <a:cubicBezTo>
                    <a:pt x="399" y="185"/>
                    <a:pt x="397" y="191"/>
                    <a:pt x="393" y="194"/>
                  </a:cubicBezTo>
                  <a:lnTo>
                    <a:pt x="393" y="194"/>
                  </a:lnTo>
                  <a:cubicBezTo>
                    <a:pt x="369" y="212"/>
                    <a:pt x="345" y="231"/>
                    <a:pt x="322" y="251"/>
                  </a:cubicBezTo>
                  <a:lnTo>
                    <a:pt x="322" y="251"/>
                  </a:lnTo>
                  <a:cubicBezTo>
                    <a:pt x="320" y="253"/>
                    <a:pt x="318" y="254"/>
                    <a:pt x="316" y="254"/>
                  </a:cubicBezTo>
                  <a:close/>
                  <a:moveTo>
                    <a:pt x="1572" y="282"/>
                  </a:moveTo>
                  <a:lnTo>
                    <a:pt x="1572" y="282"/>
                  </a:lnTo>
                  <a:cubicBezTo>
                    <a:pt x="1570" y="282"/>
                    <a:pt x="1567" y="281"/>
                    <a:pt x="1565" y="279"/>
                  </a:cubicBezTo>
                  <a:lnTo>
                    <a:pt x="1565" y="279"/>
                  </a:lnTo>
                  <a:cubicBezTo>
                    <a:pt x="1544" y="258"/>
                    <a:pt x="1521" y="237"/>
                    <a:pt x="1498" y="218"/>
                  </a:cubicBezTo>
                  <a:lnTo>
                    <a:pt x="1498" y="218"/>
                  </a:lnTo>
                  <a:cubicBezTo>
                    <a:pt x="1493" y="215"/>
                    <a:pt x="1493" y="209"/>
                    <a:pt x="1496" y="205"/>
                  </a:cubicBezTo>
                  <a:lnTo>
                    <a:pt x="1496" y="205"/>
                  </a:lnTo>
                  <a:cubicBezTo>
                    <a:pt x="1499" y="202"/>
                    <a:pt x="1505" y="201"/>
                    <a:pt x="1509" y="204"/>
                  </a:cubicBezTo>
                  <a:lnTo>
                    <a:pt x="1509" y="204"/>
                  </a:lnTo>
                  <a:cubicBezTo>
                    <a:pt x="1533" y="223"/>
                    <a:pt x="1556" y="244"/>
                    <a:pt x="1578" y="266"/>
                  </a:cubicBezTo>
                  <a:lnTo>
                    <a:pt x="1578" y="266"/>
                  </a:lnTo>
                  <a:cubicBezTo>
                    <a:pt x="1582" y="270"/>
                    <a:pt x="1582" y="275"/>
                    <a:pt x="1579" y="279"/>
                  </a:cubicBezTo>
                  <a:lnTo>
                    <a:pt x="1579" y="279"/>
                  </a:lnTo>
                  <a:cubicBezTo>
                    <a:pt x="1577" y="281"/>
                    <a:pt x="1575" y="282"/>
                    <a:pt x="1572" y="282"/>
                  </a:cubicBezTo>
                  <a:close/>
                  <a:moveTo>
                    <a:pt x="192" y="389"/>
                  </a:moveTo>
                  <a:lnTo>
                    <a:pt x="192" y="389"/>
                  </a:lnTo>
                  <a:cubicBezTo>
                    <a:pt x="190" y="389"/>
                    <a:pt x="188" y="389"/>
                    <a:pt x="186" y="387"/>
                  </a:cubicBezTo>
                  <a:lnTo>
                    <a:pt x="186" y="387"/>
                  </a:lnTo>
                  <a:cubicBezTo>
                    <a:pt x="182" y="384"/>
                    <a:pt x="181" y="379"/>
                    <a:pt x="185" y="375"/>
                  </a:cubicBezTo>
                  <a:lnTo>
                    <a:pt x="185" y="375"/>
                  </a:lnTo>
                  <a:cubicBezTo>
                    <a:pt x="203" y="350"/>
                    <a:pt x="223" y="326"/>
                    <a:pt x="244" y="303"/>
                  </a:cubicBezTo>
                  <a:lnTo>
                    <a:pt x="244" y="303"/>
                  </a:lnTo>
                  <a:cubicBezTo>
                    <a:pt x="247" y="299"/>
                    <a:pt x="253" y="299"/>
                    <a:pt x="257" y="303"/>
                  </a:cubicBezTo>
                  <a:lnTo>
                    <a:pt x="257" y="303"/>
                  </a:lnTo>
                  <a:cubicBezTo>
                    <a:pt x="260" y="305"/>
                    <a:pt x="261" y="312"/>
                    <a:pt x="257" y="315"/>
                  </a:cubicBezTo>
                  <a:lnTo>
                    <a:pt x="257" y="315"/>
                  </a:lnTo>
                  <a:cubicBezTo>
                    <a:pt x="237" y="338"/>
                    <a:pt x="218" y="361"/>
                    <a:pt x="199" y="386"/>
                  </a:cubicBezTo>
                  <a:lnTo>
                    <a:pt x="199" y="386"/>
                  </a:lnTo>
                  <a:cubicBezTo>
                    <a:pt x="197" y="388"/>
                    <a:pt x="194" y="389"/>
                    <a:pt x="192" y="389"/>
                  </a:cubicBezTo>
                  <a:close/>
                  <a:moveTo>
                    <a:pt x="1690" y="423"/>
                  </a:moveTo>
                  <a:lnTo>
                    <a:pt x="1690" y="423"/>
                  </a:lnTo>
                  <a:cubicBezTo>
                    <a:pt x="1687" y="423"/>
                    <a:pt x="1684" y="422"/>
                    <a:pt x="1682" y="419"/>
                  </a:cubicBezTo>
                  <a:lnTo>
                    <a:pt x="1682" y="419"/>
                  </a:lnTo>
                  <a:cubicBezTo>
                    <a:pt x="1665" y="394"/>
                    <a:pt x="1647" y="369"/>
                    <a:pt x="1627" y="346"/>
                  </a:cubicBezTo>
                  <a:lnTo>
                    <a:pt x="1627" y="346"/>
                  </a:lnTo>
                  <a:cubicBezTo>
                    <a:pt x="1624" y="342"/>
                    <a:pt x="1625" y="336"/>
                    <a:pt x="1628" y="333"/>
                  </a:cubicBezTo>
                  <a:lnTo>
                    <a:pt x="1628" y="333"/>
                  </a:lnTo>
                  <a:cubicBezTo>
                    <a:pt x="1633" y="329"/>
                    <a:pt x="1638" y="330"/>
                    <a:pt x="1642" y="334"/>
                  </a:cubicBezTo>
                  <a:lnTo>
                    <a:pt x="1642" y="334"/>
                  </a:lnTo>
                  <a:cubicBezTo>
                    <a:pt x="1661" y="358"/>
                    <a:pt x="1680" y="383"/>
                    <a:pt x="1697" y="408"/>
                  </a:cubicBezTo>
                  <a:lnTo>
                    <a:pt x="1697" y="408"/>
                  </a:lnTo>
                  <a:cubicBezTo>
                    <a:pt x="1701" y="413"/>
                    <a:pt x="1700" y="419"/>
                    <a:pt x="1695" y="421"/>
                  </a:cubicBezTo>
                  <a:lnTo>
                    <a:pt x="1695" y="421"/>
                  </a:lnTo>
                  <a:cubicBezTo>
                    <a:pt x="1694" y="422"/>
                    <a:pt x="1692" y="423"/>
                    <a:pt x="1690" y="423"/>
                  </a:cubicBezTo>
                  <a:close/>
                  <a:moveTo>
                    <a:pt x="96" y="547"/>
                  </a:moveTo>
                  <a:lnTo>
                    <a:pt x="96" y="547"/>
                  </a:lnTo>
                  <a:cubicBezTo>
                    <a:pt x="95" y="547"/>
                    <a:pt x="94" y="547"/>
                    <a:pt x="93" y="546"/>
                  </a:cubicBezTo>
                  <a:lnTo>
                    <a:pt x="93" y="546"/>
                  </a:lnTo>
                  <a:cubicBezTo>
                    <a:pt x="88" y="544"/>
                    <a:pt x="86" y="539"/>
                    <a:pt x="89" y="534"/>
                  </a:cubicBezTo>
                  <a:lnTo>
                    <a:pt x="89" y="534"/>
                  </a:lnTo>
                  <a:cubicBezTo>
                    <a:pt x="101" y="506"/>
                    <a:pt x="116" y="478"/>
                    <a:pt x="133" y="452"/>
                  </a:cubicBezTo>
                  <a:lnTo>
                    <a:pt x="133" y="452"/>
                  </a:lnTo>
                  <a:cubicBezTo>
                    <a:pt x="135" y="448"/>
                    <a:pt x="140" y="446"/>
                    <a:pt x="145" y="449"/>
                  </a:cubicBezTo>
                  <a:lnTo>
                    <a:pt x="145" y="449"/>
                  </a:lnTo>
                  <a:cubicBezTo>
                    <a:pt x="150" y="452"/>
                    <a:pt x="151" y="457"/>
                    <a:pt x="148" y="461"/>
                  </a:cubicBezTo>
                  <a:lnTo>
                    <a:pt x="148" y="461"/>
                  </a:lnTo>
                  <a:cubicBezTo>
                    <a:pt x="133" y="488"/>
                    <a:pt x="118" y="515"/>
                    <a:pt x="105" y="542"/>
                  </a:cubicBezTo>
                  <a:lnTo>
                    <a:pt x="105" y="542"/>
                  </a:lnTo>
                  <a:cubicBezTo>
                    <a:pt x="103" y="545"/>
                    <a:pt x="100" y="547"/>
                    <a:pt x="96" y="547"/>
                  </a:cubicBezTo>
                  <a:close/>
                  <a:moveTo>
                    <a:pt x="1784" y="580"/>
                  </a:moveTo>
                  <a:lnTo>
                    <a:pt x="1784" y="580"/>
                  </a:lnTo>
                  <a:cubicBezTo>
                    <a:pt x="1781" y="580"/>
                    <a:pt x="1778" y="579"/>
                    <a:pt x="1776" y="576"/>
                  </a:cubicBezTo>
                  <a:lnTo>
                    <a:pt x="1747" y="530"/>
                  </a:lnTo>
                  <a:lnTo>
                    <a:pt x="1747" y="530"/>
                  </a:lnTo>
                  <a:cubicBezTo>
                    <a:pt x="1742" y="519"/>
                    <a:pt x="1736" y="508"/>
                    <a:pt x="1730" y="497"/>
                  </a:cubicBezTo>
                  <a:lnTo>
                    <a:pt x="1730" y="497"/>
                  </a:lnTo>
                  <a:cubicBezTo>
                    <a:pt x="1728" y="493"/>
                    <a:pt x="1729" y="487"/>
                    <a:pt x="1734" y="484"/>
                  </a:cubicBezTo>
                  <a:lnTo>
                    <a:pt x="1734" y="484"/>
                  </a:lnTo>
                  <a:cubicBezTo>
                    <a:pt x="1738" y="482"/>
                    <a:pt x="1743" y="483"/>
                    <a:pt x="1746" y="488"/>
                  </a:cubicBezTo>
                  <a:lnTo>
                    <a:pt x="1746" y="488"/>
                  </a:lnTo>
                  <a:cubicBezTo>
                    <a:pt x="1752" y="499"/>
                    <a:pt x="1758" y="511"/>
                    <a:pt x="1764" y="522"/>
                  </a:cubicBezTo>
                  <a:lnTo>
                    <a:pt x="1792" y="566"/>
                  </a:lnTo>
                  <a:lnTo>
                    <a:pt x="1792" y="566"/>
                  </a:lnTo>
                  <a:cubicBezTo>
                    <a:pt x="1795" y="570"/>
                    <a:pt x="1793" y="577"/>
                    <a:pt x="1789" y="579"/>
                  </a:cubicBezTo>
                  <a:lnTo>
                    <a:pt x="1789" y="579"/>
                  </a:lnTo>
                  <a:cubicBezTo>
                    <a:pt x="1788" y="580"/>
                    <a:pt x="1786" y="580"/>
                    <a:pt x="1784" y="580"/>
                  </a:cubicBezTo>
                  <a:close/>
                  <a:moveTo>
                    <a:pt x="35" y="720"/>
                  </a:moveTo>
                  <a:lnTo>
                    <a:pt x="35" y="720"/>
                  </a:lnTo>
                  <a:cubicBezTo>
                    <a:pt x="34" y="720"/>
                    <a:pt x="33" y="720"/>
                    <a:pt x="33" y="720"/>
                  </a:cubicBezTo>
                  <a:lnTo>
                    <a:pt x="33" y="720"/>
                  </a:lnTo>
                  <a:cubicBezTo>
                    <a:pt x="28" y="718"/>
                    <a:pt x="25" y="713"/>
                    <a:pt x="26" y="708"/>
                  </a:cubicBezTo>
                  <a:lnTo>
                    <a:pt x="26" y="708"/>
                  </a:lnTo>
                  <a:cubicBezTo>
                    <a:pt x="33" y="678"/>
                    <a:pt x="42" y="648"/>
                    <a:pt x="53" y="619"/>
                  </a:cubicBezTo>
                  <a:lnTo>
                    <a:pt x="53" y="619"/>
                  </a:lnTo>
                  <a:cubicBezTo>
                    <a:pt x="54" y="614"/>
                    <a:pt x="60" y="612"/>
                    <a:pt x="65" y="613"/>
                  </a:cubicBezTo>
                  <a:lnTo>
                    <a:pt x="65" y="613"/>
                  </a:lnTo>
                  <a:cubicBezTo>
                    <a:pt x="70" y="615"/>
                    <a:pt x="72" y="621"/>
                    <a:pt x="70" y="625"/>
                  </a:cubicBezTo>
                  <a:lnTo>
                    <a:pt x="70" y="625"/>
                  </a:lnTo>
                  <a:cubicBezTo>
                    <a:pt x="60" y="654"/>
                    <a:pt x="51" y="683"/>
                    <a:pt x="44" y="712"/>
                  </a:cubicBezTo>
                  <a:lnTo>
                    <a:pt x="44" y="712"/>
                  </a:lnTo>
                  <a:cubicBezTo>
                    <a:pt x="43" y="717"/>
                    <a:pt x="39" y="720"/>
                    <a:pt x="35" y="720"/>
                  </a:cubicBezTo>
                  <a:close/>
                  <a:moveTo>
                    <a:pt x="1882" y="737"/>
                  </a:moveTo>
                  <a:lnTo>
                    <a:pt x="1882" y="737"/>
                  </a:lnTo>
                  <a:cubicBezTo>
                    <a:pt x="1879" y="737"/>
                    <a:pt x="1875" y="736"/>
                    <a:pt x="1874" y="733"/>
                  </a:cubicBezTo>
                  <a:lnTo>
                    <a:pt x="1825" y="654"/>
                  </a:lnTo>
                  <a:lnTo>
                    <a:pt x="1825" y="654"/>
                  </a:lnTo>
                  <a:cubicBezTo>
                    <a:pt x="1822" y="650"/>
                    <a:pt x="1823" y="644"/>
                    <a:pt x="1828" y="642"/>
                  </a:cubicBezTo>
                  <a:lnTo>
                    <a:pt x="1828" y="642"/>
                  </a:lnTo>
                  <a:cubicBezTo>
                    <a:pt x="1832" y="639"/>
                    <a:pt x="1838" y="640"/>
                    <a:pt x="1841" y="644"/>
                  </a:cubicBezTo>
                  <a:lnTo>
                    <a:pt x="1890" y="723"/>
                  </a:lnTo>
                  <a:lnTo>
                    <a:pt x="1890" y="723"/>
                  </a:lnTo>
                  <a:cubicBezTo>
                    <a:pt x="1893" y="727"/>
                    <a:pt x="1891" y="733"/>
                    <a:pt x="1886" y="736"/>
                  </a:cubicBezTo>
                  <a:lnTo>
                    <a:pt x="1886" y="736"/>
                  </a:lnTo>
                  <a:cubicBezTo>
                    <a:pt x="1885" y="737"/>
                    <a:pt x="1884" y="737"/>
                    <a:pt x="1882" y="737"/>
                  </a:cubicBezTo>
                  <a:close/>
                  <a:moveTo>
                    <a:pt x="1979" y="894"/>
                  </a:moveTo>
                  <a:lnTo>
                    <a:pt x="1979" y="894"/>
                  </a:lnTo>
                  <a:cubicBezTo>
                    <a:pt x="1977" y="894"/>
                    <a:pt x="1973" y="892"/>
                    <a:pt x="1972" y="889"/>
                  </a:cubicBezTo>
                  <a:lnTo>
                    <a:pt x="1923" y="811"/>
                  </a:lnTo>
                  <a:lnTo>
                    <a:pt x="1923" y="811"/>
                  </a:lnTo>
                  <a:cubicBezTo>
                    <a:pt x="1920" y="807"/>
                    <a:pt x="1921" y="801"/>
                    <a:pt x="1926" y="798"/>
                  </a:cubicBezTo>
                  <a:lnTo>
                    <a:pt x="1926" y="798"/>
                  </a:lnTo>
                  <a:cubicBezTo>
                    <a:pt x="1930" y="796"/>
                    <a:pt x="1936" y="797"/>
                    <a:pt x="1938" y="801"/>
                  </a:cubicBezTo>
                  <a:lnTo>
                    <a:pt x="1988" y="879"/>
                  </a:lnTo>
                  <a:lnTo>
                    <a:pt x="1988" y="879"/>
                  </a:lnTo>
                  <a:cubicBezTo>
                    <a:pt x="1990" y="884"/>
                    <a:pt x="1989" y="889"/>
                    <a:pt x="1984" y="892"/>
                  </a:cubicBezTo>
                  <a:lnTo>
                    <a:pt x="1984" y="892"/>
                  </a:lnTo>
                  <a:cubicBezTo>
                    <a:pt x="1983" y="893"/>
                    <a:pt x="1981" y="894"/>
                    <a:pt x="1979" y="894"/>
                  </a:cubicBezTo>
                  <a:close/>
                  <a:moveTo>
                    <a:pt x="10" y="902"/>
                  </a:moveTo>
                  <a:lnTo>
                    <a:pt x="10" y="902"/>
                  </a:lnTo>
                  <a:lnTo>
                    <a:pt x="9" y="902"/>
                  </a:lnTo>
                  <a:lnTo>
                    <a:pt x="9" y="902"/>
                  </a:lnTo>
                  <a:cubicBezTo>
                    <a:pt x="4" y="902"/>
                    <a:pt x="0" y="898"/>
                    <a:pt x="1" y="892"/>
                  </a:cubicBezTo>
                  <a:lnTo>
                    <a:pt x="1" y="892"/>
                  </a:lnTo>
                  <a:cubicBezTo>
                    <a:pt x="1" y="862"/>
                    <a:pt x="4" y="831"/>
                    <a:pt x="8" y="800"/>
                  </a:cubicBezTo>
                  <a:lnTo>
                    <a:pt x="8" y="800"/>
                  </a:lnTo>
                  <a:cubicBezTo>
                    <a:pt x="9" y="794"/>
                    <a:pt x="14" y="791"/>
                    <a:pt x="19" y="792"/>
                  </a:cubicBezTo>
                  <a:lnTo>
                    <a:pt x="19" y="792"/>
                  </a:lnTo>
                  <a:cubicBezTo>
                    <a:pt x="24" y="793"/>
                    <a:pt x="27" y="797"/>
                    <a:pt x="27" y="802"/>
                  </a:cubicBezTo>
                  <a:lnTo>
                    <a:pt x="27" y="802"/>
                  </a:lnTo>
                  <a:cubicBezTo>
                    <a:pt x="23" y="832"/>
                    <a:pt x="20" y="863"/>
                    <a:pt x="19" y="894"/>
                  </a:cubicBezTo>
                  <a:lnTo>
                    <a:pt x="19" y="894"/>
                  </a:lnTo>
                  <a:cubicBezTo>
                    <a:pt x="19" y="898"/>
                    <a:pt x="14" y="902"/>
                    <a:pt x="10" y="902"/>
                  </a:cubicBezTo>
                  <a:close/>
                  <a:moveTo>
                    <a:pt x="2077" y="1050"/>
                  </a:moveTo>
                  <a:lnTo>
                    <a:pt x="2077" y="1050"/>
                  </a:lnTo>
                  <a:cubicBezTo>
                    <a:pt x="2074" y="1050"/>
                    <a:pt x="2071" y="1049"/>
                    <a:pt x="2069" y="1046"/>
                  </a:cubicBezTo>
                  <a:lnTo>
                    <a:pt x="2021" y="967"/>
                  </a:lnTo>
                  <a:lnTo>
                    <a:pt x="2021" y="967"/>
                  </a:lnTo>
                  <a:cubicBezTo>
                    <a:pt x="2018" y="963"/>
                    <a:pt x="2019" y="958"/>
                    <a:pt x="2024" y="954"/>
                  </a:cubicBezTo>
                  <a:lnTo>
                    <a:pt x="2024" y="954"/>
                  </a:lnTo>
                  <a:cubicBezTo>
                    <a:pt x="2028" y="952"/>
                    <a:pt x="2034" y="953"/>
                    <a:pt x="2036" y="958"/>
                  </a:cubicBezTo>
                  <a:lnTo>
                    <a:pt x="2085" y="1036"/>
                  </a:lnTo>
                  <a:lnTo>
                    <a:pt x="2085" y="1036"/>
                  </a:lnTo>
                  <a:cubicBezTo>
                    <a:pt x="2088" y="1040"/>
                    <a:pt x="2087" y="1046"/>
                    <a:pt x="2082" y="1049"/>
                  </a:cubicBezTo>
                  <a:lnTo>
                    <a:pt x="2082" y="1049"/>
                  </a:lnTo>
                  <a:cubicBezTo>
                    <a:pt x="2081" y="1050"/>
                    <a:pt x="2079" y="1050"/>
                    <a:pt x="2077" y="1050"/>
                  </a:cubicBezTo>
                  <a:close/>
                  <a:moveTo>
                    <a:pt x="21" y="1086"/>
                  </a:moveTo>
                  <a:lnTo>
                    <a:pt x="21" y="1086"/>
                  </a:lnTo>
                  <a:cubicBezTo>
                    <a:pt x="16" y="1086"/>
                    <a:pt x="12" y="1082"/>
                    <a:pt x="12" y="1078"/>
                  </a:cubicBezTo>
                  <a:lnTo>
                    <a:pt x="12" y="1078"/>
                  </a:lnTo>
                  <a:cubicBezTo>
                    <a:pt x="7" y="1048"/>
                    <a:pt x="3" y="1017"/>
                    <a:pt x="1" y="986"/>
                  </a:cubicBezTo>
                  <a:lnTo>
                    <a:pt x="1" y="986"/>
                  </a:lnTo>
                  <a:cubicBezTo>
                    <a:pt x="1" y="980"/>
                    <a:pt x="5" y="976"/>
                    <a:pt x="10" y="976"/>
                  </a:cubicBezTo>
                  <a:lnTo>
                    <a:pt x="10" y="976"/>
                  </a:lnTo>
                  <a:cubicBezTo>
                    <a:pt x="15" y="975"/>
                    <a:pt x="19" y="979"/>
                    <a:pt x="20" y="985"/>
                  </a:cubicBezTo>
                  <a:lnTo>
                    <a:pt x="20" y="985"/>
                  </a:lnTo>
                  <a:cubicBezTo>
                    <a:pt x="22" y="1015"/>
                    <a:pt x="25" y="1046"/>
                    <a:pt x="30" y="1075"/>
                  </a:cubicBezTo>
                  <a:lnTo>
                    <a:pt x="30" y="1075"/>
                  </a:lnTo>
                  <a:cubicBezTo>
                    <a:pt x="30" y="1080"/>
                    <a:pt x="27" y="1085"/>
                    <a:pt x="22" y="1086"/>
                  </a:cubicBezTo>
                  <a:lnTo>
                    <a:pt x="22" y="1086"/>
                  </a:lnTo>
                  <a:lnTo>
                    <a:pt x="21" y="1086"/>
                  </a:lnTo>
                  <a:close/>
                  <a:moveTo>
                    <a:pt x="2175" y="1207"/>
                  </a:moveTo>
                  <a:lnTo>
                    <a:pt x="2175" y="1207"/>
                  </a:lnTo>
                  <a:cubicBezTo>
                    <a:pt x="2172" y="1207"/>
                    <a:pt x="2169" y="1205"/>
                    <a:pt x="2167" y="1202"/>
                  </a:cubicBezTo>
                  <a:lnTo>
                    <a:pt x="2118" y="1124"/>
                  </a:lnTo>
                  <a:lnTo>
                    <a:pt x="2118" y="1124"/>
                  </a:lnTo>
                  <a:cubicBezTo>
                    <a:pt x="2116" y="1120"/>
                    <a:pt x="2117" y="1114"/>
                    <a:pt x="2121" y="1111"/>
                  </a:cubicBezTo>
                  <a:lnTo>
                    <a:pt x="2121" y="1111"/>
                  </a:lnTo>
                  <a:cubicBezTo>
                    <a:pt x="2126" y="1109"/>
                    <a:pt x="2132" y="1110"/>
                    <a:pt x="2134" y="1114"/>
                  </a:cubicBezTo>
                  <a:lnTo>
                    <a:pt x="2183" y="1193"/>
                  </a:lnTo>
                  <a:lnTo>
                    <a:pt x="2183" y="1193"/>
                  </a:lnTo>
                  <a:cubicBezTo>
                    <a:pt x="2186" y="1197"/>
                    <a:pt x="2184" y="1202"/>
                    <a:pt x="2180" y="1205"/>
                  </a:cubicBezTo>
                  <a:lnTo>
                    <a:pt x="2180" y="1205"/>
                  </a:lnTo>
                  <a:cubicBezTo>
                    <a:pt x="2179" y="1206"/>
                    <a:pt x="2177" y="1207"/>
                    <a:pt x="2175" y="1207"/>
                  </a:cubicBezTo>
                  <a:close/>
                  <a:moveTo>
                    <a:pt x="69" y="1263"/>
                  </a:moveTo>
                  <a:lnTo>
                    <a:pt x="69" y="1263"/>
                  </a:lnTo>
                  <a:cubicBezTo>
                    <a:pt x="65" y="1263"/>
                    <a:pt x="62" y="1262"/>
                    <a:pt x="60" y="1258"/>
                  </a:cubicBezTo>
                  <a:lnTo>
                    <a:pt x="60" y="1258"/>
                  </a:lnTo>
                  <a:cubicBezTo>
                    <a:pt x="49" y="1229"/>
                    <a:pt x="40" y="1199"/>
                    <a:pt x="31" y="1169"/>
                  </a:cubicBezTo>
                  <a:lnTo>
                    <a:pt x="31" y="1169"/>
                  </a:lnTo>
                  <a:cubicBezTo>
                    <a:pt x="30" y="1164"/>
                    <a:pt x="33" y="1160"/>
                    <a:pt x="38" y="1158"/>
                  </a:cubicBezTo>
                  <a:lnTo>
                    <a:pt x="38" y="1158"/>
                  </a:lnTo>
                  <a:cubicBezTo>
                    <a:pt x="43" y="1156"/>
                    <a:pt x="48" y="1160"/>
                    <a:pt x="49" y="1164"/>
                  </a:cubicBezTo>
                  <a:lnTo>
                    <a:pt x="49" y="1164"/>
                  </a:lnTo>
                  <a:cubicBezTo>
                    <a:pt x="57" y="1194"/>
                    <a:pt x="66" y="1223"/>
                    <a:pt x="77" y="1251"/>
                  </a:cubicBezTo>
                  <a:lnTo>
                    <a:pt x="77" y="1251"/>
                  </a:lnTo>
                  <a:cubicBezTo>
                    <a:pt x="79" y="1256"/>
                    <a:pt x="77" y="1261"/>
                    <a:pt x="73" y="1263"/>
                  </a:cubicBezTo>
                  <a:lnTo>
                    <a:pt x="73" y="1263"/>
                  </a:lnTo>
                  <a:cubicBezTo>
                    <a:pt x="71" y="1263"/>
                    <a:pt x="70" y="1263"/>
                    <a:pt x="69" y="1263"/>
                  </a:cubicBezTo>
                  <a:close/>
                  <a:moveTo>
                    <a:pt x="2273" y="1363"/>
                  </a:moveTo>
                  <a:lnTo>
                    <a:pt x="2273" y="1363"/>
                  </a:lnTo>
                  <a:cubicBezTo>
                    <a:pt x="2270" y="1363"/>
                    <a:pt x="2267" y="1361"/>
                    <a:pt x="2265" y="1359"/>
                  </a:cubicBezTo>
                  <a:lnTo>
                    <a:pt x="2216" y="1281"/>
                  </a:lnTo>
                  <a:lnTo>
                    <a:pt x="2216" y="1281"/>
                  </a:lnTo>
                  <a:cubicBezTo>
                    <a:pt x="2214" y="1276"/>
                    <a:pt x="2215" y="1270"/>
                    <a:pt x="2219" y="1268"/>
                  </a:cubicBezTo>
                  <a:lnTo>
                    <a:pt x="2219" y="1268"/>
                  </a:lnTo>
                  <a:cubicBezTo>
                    <a:pt x="2224" y="1265"/>
                    <a:pt x="2230" y="1267"/>
                    <a:pt x="2232" y="1271"/>
                  </a:cubicBezTo>
                  <a:lnTo>
                    <a:pt x="2281" y="1349"/>
                  </a:lnTo>
                  <a:lnTo>
                    <a:pt x="2281" y="1349"/>
                  </a:lnTo>
                  <a:cubicBezTo>
                    <a:pt x="2283" y="1353"/>
                    <a:pt x="2282" y="1359"/>
                    <a:pt x="2278" y="1361"/>
                  </a:cubicBezTo>
                  <a:lnTo>
                    <a:pt x="2278" y="1361"/>
                  </a:lnTo>
                  <a:cubicBezTo>
                    <a:pt x="2277" y="1362"/>
                    <a:pt x="2275" y="1363"/>
                    <a:pt x="2273" y="1363"/>
                  </a:cubicBezTo>
                  <a:close/>
                  <a:moveTo>
                    <a:pt x="153" y="1427"/>
                  </a:moveTo>
                  <a:lnTo>
                    <a:pt x="153" y="1427"/>
                  </a:lnTo>
                  <a:cubicBezTo>
                    <a:pt x="150" y="1427"/>
                    <a:pt x="148" y="1425"/>
                    <a:pt x="146" y="1423"/>
                  </a:cubicBezTo>
                  <a:lnTo>
                    <a:pt x="146" y="1423"/>
                  </a:lnTo>
                  <a:cubicBezTo>
                    <a:pt x="129" y="1397"/>
                    <a:pt x="113" y="1370"/>
                    <a:pt x="99" y="1342"/>
                  </a:cubicBezTo>
                  <a:lnTo>
                    <a:pt x="99" y="1342"/>
                  </a:lnTo>
                  <a:cubicBezTo>
                    <a:pt x="96" y="1338"/>
                    <a:pt x="98" y="1333"/>
                    <a:pt x="103" y="1330"/>
                  </a:cubicBezTo>
                  <a:lnTo>
                    <a:pt x="103" y="1330"/>
                  </a:lnTo>
                  <a:cubicBezTo>
                    <a:pt x="107" y="1328"/>
                    <a:pt x="113" y="1329"/>
                    <a:pt x="116" y="1334"/>
                  </a:cubicBezTo>
                  <a:lnTo>
                    <a:pt x="116" y="1334"/>
                  </a:lnTo>
                  <a:cubicBezTo>
                    <a:pt x="129" y="1361"/>
                    <a:pt x="145" y="1387"/>
                    <a:pt x="161" y="1413"/>
                  </a:cubicBezTo>
                  <a:lnTo>
                    <a:pt x="161" y="1413"/>
                  </a:lnTo>
                  <a:cubicBezTo>
                    <a:pt x="164" y="1417"/>
                    <a:pt x="163" y="1423"/>
                    <a:pt x="159" y="1425"/>
                  </a:cubicBezTo>
                  <a:lnTo>
                    <a:pt x="159" y="1425"/>
                  </a:lnTo>
                  <a:cubicBezTo>
                    <a:pt x="157" y="1427"/>
                    <a:pt x="155" y="1427"/>
                    <a:pt x="153" y="1427"/>
                  </a:cubicBezTo>
                  <a:close/>
                  <a:moveTo>
                    <a:pt x="2371" y="1520"/>
                  </a:moveTo>
                  <a:lnTo>
                    <a:pt x="2371" y="1520"/>
                  </a:lnTo>
                  <a:cubicBezTo>
                    <a:pt x="2368" y="1520"/>
                    <a:pt x="2365" y="1518"/>
                    <a:pt x="2363" y="1515"/>
                  </a:cubicBezTo>
                  <a:lnTo>
                    <a:pt x="2314" y="1437"/>
                  </a:lnTo>
                  <a:lnTo>
                    <a:pt x="2314" y="1437"/>
                  </a:lnTo>
                  <a:cubicBezTo>
                    <a:pt x="2311" y="1432"/>
                    <a:pt x="2313" y="1427"/>
                    <a:pt x="2317" y="1424"/>
                  </a:cubicBezTo>
                  <a:lnTo>
                    <a:pt x="2317" y="1424"/>
                  </a:lnTo>
                  <a:cubicBezTo>
                    <a:pt x="2321" y="1421"/>
                    <a:pt x="2327" y="1423"/>
                    <a:pt x="2330" y="1427"/>
                  </a:cubicBezTo>
                  <a:lnTo>
                    <a:pt x="2379" y="1505"/>
                  </a:lnTo>
                  <a:lnTo>
                    <a:pt x="2379" y="1505"/>
                  </a:lnTo>
                  <a:cubicBezTo>
                    <a:pt x="2381" y="1509"/>
                    <a:pt x="2380" y="1515"/>
                    <a:pt x="2376" y="1518"/>
                  </a:cubicBezTo>
                  <a:lnTo>
                    <a:pt x="2376" y="1518"/>
                  </a:lnTo>
                  <a:cubicBezTo>
                    <a:pt x="2374" y="1519"/>
                    <a:pt x="2373" y="1520"/>
                    <a:pt x="2371" y="1520"/>
                  </a:cubicBezTo>
                  <a:close/>
                  <a:moveTo>
                    <a:pt x="269" y="1571"/>
                  </a:moveTo>
                  <a:lnTo>
                    <a:pt x="269" y="1571"/>
                  </a:lnTo>
                  <a:cubicBezTo>
                    <a:pt x="266" y="1571"/>
                    <a:pt x="264" y="1570"/>
                    <a:pt x="262" y="1568"/>
                  </a:cubicBezTo>
                  <a:lnTo>
                    <a:pt x="262" y="1568"/>
                  </a:lnTo>
                  <a:cubicBezTo>
                    <a:pt x="240" y="1546"/>
                    <a:pt x="220" y="1522"/>
                    <a:pt x="201" y="1498"/>
                  </a:cubicBezTo>
                  <a:lnTo>
                    <a:pt x="201" y="1498"/>
                  </a:lnTo>
                  <a:cubicBezTo>
                    <a:pt x="197" y="1495"/>
                    <a:pt x="198" y="1488"/>
                    <a:pt x="202" y="1486"/>
                  </a:cubicBezTo>
                  <a:lnTo>
                    <a:pt x="202" y="1486"/>
                  </a:lnTo>
                  <a:cubicBezTo>
                    <a:pt x="206" y="1482"/>
                    <a:pt x="212" y="1483"/>
                    <a:pt x="215" y="1487"/>
                  </a:cubicBezTo>
                  <a:lnTo>
                    <a:pt x="215" y="1487"/>
                  </a:lnTo>
                  <a:cubicBezTo>
                    <a:pt x="234" y="1510"/>
                    <a:pt x="254" y="1533"/>
                    <a:pt x="276" y="1555"/>
                  </a:cubicBezTo>
                  <a:lnTo>
                    <a:pt x="276" y="1555"/>
                  </a:lnTo>
                  <a:cubicBezTo>
                    <a:pt x="279" y="1559"/>
                    <a:pt x="279" y="1565"/>
                    <a:pt x="275" y="1569"/>
                  </a:cubicBezTo>
                  <a:lnTo>
                    <a:pt x="275" y="1569"/>
                  </a:lnTo>
                  <a:cubicBezTo>
                    <a:pt x="273" y="1570"/>
                    <a:pt x="271" y="1571"/>
                    <a:pt x="269" y="1571"/>
                  </a:cubicBezTo>
                  <a:close/>
                  <a:moveTo>
                    <a:pt x="2469" y="1676"/>
                  </a:moveTo>
                  <a:lnTo>
                    <a:pt x="2469" y="1676"/>
                  </a:lnTo>
                  <a:cubicBezTo>
                    <a:pt x="2466" y="1676"/>
                    <a:pt x="2463" y="1674"/>
                    <a:pt x="2461" y="1671"/>
                  </a:cubicBezTo>
                  <a:lnTo>
                    <a:pt x="2412" y="1593"/>
                  </a:lnTo>
                  <a:lnTo>
                    <a:pt x="2412" y="1593"/>
                  </a:lnTo>
                  <a:cubicBezTo>
                    <a:pt x="2409" y="1589"/>
                    <a:pt x="2411" y="1583"/>
                    <a:pt x="2415" y="1581"/>
                  </a:cubicBezTo>
                  <a:lnTo>
                    <a:pt x="2415" y="1581"/>
                  </a:lnTo>
                  <a:cubicBezTo>
                    <a:pt x="2419" y="1578"/>
                    <a:pt x="2425" y="1579"/>
                    <a:pt x="2428" y="1583"/>
                  </a:cubicBezTo>
                  <a:lnTo>
                    <a:pt x="2477" y="1661"/>
                  </a:lnTo>
                  <a:lnTo>
                    <a:pt x="2477" y="1661"/>
                  </a:lnTo>
                  <a:cubicBezTo>
                    <a:pt x="2479" y="1666"/>
                    <a:pt x="2478" y="1672"/>
                    <a:pt x="2474" y="1674"/>
                  </a:cubicBezTo>
                  <a:lnTo>
                    <a:pt x="2474" y="1674"/>
                  </a:lnTo>
                  <a:cubicBezTo>
                    <a:pt x="2472" y="1676"/>
                    <a:pt x="2471" y="1676"/>
                    <a:pt x="2469" y="1676"/>
                  </a:cubicBezTo>
                  <a:close/>
                  <a:moveTo>
                    <a:pt x="408" y="1693"/>
                  </a:moveTo>
                  <a:lnTo>
                    <a:pt x="408" y="1693"/>
                  </a:lnTo>
                  <a:cubicBezTo>
                    <a:pt x="405" y="1693"/>
                    <a:pt x="404" y="1692"/>
                    <a:pt x="402" y="1691"/>
                  </a:cubicBezTo>
                  <a:lnTo>
                    <a:pt x="402" y="1691"/>
                  </a:lnTo>
                  <a:cubicBezTo>
                    <a:pt x="377" y="1672"/>
                    <a:pt x="353" y="1653"/>
                    <a:pt x="330" y="1632"/>
                  </a:cubicBezTo>
                  <a:lnTo>
                    <a:pt x="330" y="1632"/>
                  </a:lnTo>
                  <a:cubicBezTo>
                    <a:pt x="326" y="1629"/>
                    <a:pt x="325" y="1623"/>
                    <a:pt x="329" y="1619"/>
                  </a:cubicBezTo>
                  <a:lnTo>
                    <a:pt x="329" y="1619"/>
                  </a:lnTo>
                  <a:cubicBezTo>
                    <a:pt x="332" y="1616"/>
                    <a:pt x="338" y="1615"/>
                    <a:pt x="342" y="1618"/>
                  </a:cubicBezTo>
                  <a:lnTo>
                    <a:pt x="342" y="1618"/>
                  </a:lnTo>
                  <a:cubicBezTo>
                    <a:pt x="364" y="1638"/>
                    <a:pt x="388" y="1657"/>
                    <a:pt x="413" y="1676"/>
                  </a:cubicBezTo>
                  <a:lnTo>
                    <a:pt x="413" y="1676"/>
                  </a:lnTo>
                  <a:cubicBezTo>
                    <a:pt x="417" y="1679"/>
                    <a:pt x="418" y="1685"/>
                    <a:pt x="415" y="1688"/>
                  </a:cubicBezTo>
                  <a:lnTo>
                    <a:pt x="415" y="1688"/>
                  </a:lnTo>
                  <a:cubicBezTo>
                    <a:pt x="413" y="1691"/>
                    <a:pt x="410" y="1693"/>
                    <a:pt x="408" y="1693"/>
                  </a:cubicBezTo>
                  <a:close/>
                  <a:moveTo>
                    <a:pt x="547" y="1813"/>
                  </a:moveTo>
                  <a:lnTo>
                    <a:pt x="547" y="1813"/>
                  </a:lnTo>
                  <a:cubicBezTo>
                    <a:pt x="545" y="1813"/>
                    <a:pt x="542" y="1812"/>
                    <a:pt x="541" y="1810"/>
                  </a:cubicBezTo>
                  <a:lnTo>
                    <a:pt x="473" y="1748"/>
                  </a:lnTo>
                  <a:lnTo>
                    <a:pt x="473" y="1748"/>
                  </a:lnTo>
                  <a:cubicBezTo>
                    <a:pt x="469" y="1744"/>
                    <a:pt x="469" y="1739"/>
                    <a:pt x="473" y="1735"/>
                  </a:cubicBezTo>
                  <a:lnTo>
                    <a:pt x="473" y="1735"/>
                  </a:lnTo>
                  <a:cubicBezTo>
                    <a:pt x="476" y="1731"/>
                    <a:pt x="482" y="1731"/>
                    <a:pt x="485" y="1734"/>
                  </a:cubicBezTo>
                  <a:lnTo>
                    <a:pt x="553" y="1797"/>
                  </a:lnTo>
                  <a:lnTo>
                    <a:pt x="553" y="1797"/>
                  </a:lnTo>
                  <a:cubicBezTo>
                    <a:pt x="557" y="1800"/>
                    <a:pt x="558" y="1806"/>
                    <a:pt x="554" y="1810"/>
                  </a:cubicBezTo>
                  <a:lnTo>
                    <a:pt x="554" y="1810"/>
                  </a:lnTo>
                  <a:cubicBezTo>
                    <a:pt x="552" y="1812"/>
                    <a:pt x="550" y="1813"/>
                    <a:pt x="547" y="1813"/>
                  </a:cubicBezTo>
                  <a:close/>
                  <a:moveTo>
                    <a:pt x="2567" y="1832"/>
                  </a:moveTo>
                  <a:lnTo>
                    <a:pt x="2567" y="1832"/>
                  </a:lnTo>
                  <a:cubicBezTo>
                    <a:pt x="2563" y="1832"/>
                    <a:pt x="2561" y="1831"/>
                    <a:pt x="2559" y="1828"/>
                  </a:cubicBezTo>
                  <a:lnTo>
                    <a:pt x="2510" y="1750"/>
                  </a:lnTo>
                  <a:lnTo>
                    <a:pt x="2510" y="1750"/>
                  </a:lnTo>
                  <a:cubicBezTo>
                    <a:pt x="2507" y="1745"/>
                    <a:pt x="2509" y="1740"/>
                    <a:pt x="2513" y="1737"/>
                  </a:cubicBezTo>
                  <a:lnTo>
                    <a:pt x="2513" y="1737"/>
                  </a:lnTo>
                  <a:cubicBezTo>
                    <a:pt x="2517" y="1734"/>
                    <a:pt x="2523" y="1735"/>
                    <a:pt x="2526" y="1740"/>
                  </a:cubicBezTo>
                  <a:lnTo>
                    <a:pt x="2575" y="1818"/>
                  </a:lnTo>
                  <a:lnTo>
                    <a:pt x="2575" y="1818"/>
                  </a:lnTo>
                  <a:cubicBezTo>
                    <a:pt x="2577" y="1822"/>
                    <a:pt x="2576" y="1828"/>
                    <a:pt x="2572" y="1831"/>
                  </a:cubicBezTo>
                  <a:lnTo>
                    <a:pt x="2572" y="1831"/>
                  </a:lnTo>
                  <a:cubicBezTo>
                    <a:pt x="2570" y="1832"/>
                    <a:pt x="2568" y="1832"/>
                    <a:pt x="2567" y="1832"/>
                  </a:cubicBezTo>
                  <a:close/>
                  <a:moveTo>
                    <a:pt x="683" y="1938"/>
                  </a:moveTo>
                  <a:lnTo>
                    <a:pt x="683" y="1938"/>
                  </a:lnTo>
                  <a:cubicBezTo>
                    <a:pt x="680" y="1938"/>
                    <a:pt x="678" y="1937"/>
                    <a:pt x="676" y="1936"/>
                  </a:cubicBezTo>
                  <a:lnTo>
                    <a:pt x="608" y="1873"/>
                  </a:lnTo>
                  <a:lnTo>
                    <a:pt x="608" y="1873"/>
                  </a:lnTo>
                  <a:cubicBezTo>
                    <a:pt x="605" y="1869"/>
                    <a:pt x="605" y="1863"/>
                    <a:pt x="608" y="1860"/>
                  </a:cubicBezTo>
                  <a:lnTo>
                    <a:pt x="608" y="1860"/>
                  </a:lnTo>
                  <a:cubicBezTo>
                    <a:pt x="611" y="1856"/>
                    <a:pt x="617" y="1856"/>
                    <a:pt x="621" y="1859"/>
                  </a:cubicBezTo>
                  <a:lnTo>
                    <a:pt x="689" y="1921"/>
                  </a:lnTo>
                  <a:lnTo>
                    <a:pt x="689" y="1921"/>
                  </a:lnTo>
                  <a:cubicBezTo>
                    <a:pt x="693" y="1925"/>
                    <a:pt x="693" y="1931"/>
                    <a:pt x="690" y="1935"/>
                  </a:cubicBezTo>
                  <a:lnTo>
                    <a:pt x="690" y="1935"/>
                  </a:lnTo>
                  <a:cubicBezTo>
                    <a:pt x="688" y="1937"/>
                    <a:pt x="685" y="1938"/>
                    <a:pt x="683" y="1938"/>
                  </a:cubicBezTo>
                  <a:close/>
                  <a:moveTo>
                    <a:pt x="2665" y="1989"/>
                  </a:moveTo>
                  <a:lnTo>
                    <a:pt x="2665" y="1989"/>
                  </a:lnTo>
                  <a:cubicBezTo>
                    <a:pt x="2661" y="1989"/>
                    <a:pt x="2659" y="1988"/>
                    <a:pt x="2656" y="1984"/>
                  </a:cubicBezTo>
                  <a:lnTo>
                    <a:pt x="2608" y="1906"/>
                  </a:lnTo>
                  <a:lnTo>
                    <a:pt x="2608" y="1906"/>
                  </a:lnTo>
                  <a:cubicBezTo>
                    <a:pt x="2605" y="1902"/>
                    <a:pt x="2606" y="1896"/>
                    <a:pt x="2611" y="1893"/>
                  </a:cubicBezTo>
                  <a:lnTo>
                    <a:pt x="2611" y="1893"/>
                  </a:lnTo>
                  <a:cubicBezTo>
                    <a:pt x="2615" y="1891"/>
                    <a:pt x="2620" y="1892"/>
                    <a:pt x="2624" y="1896"/>
                  </a:cubicBezTo>
                  <a:lnTo>
                    <a:pt x="2672" y="1975"/>
                  </a:lnTo>
                  <a:lnTo>
                    <a:pt x="2672" y="1975"/>
                  </a:lnTo>
                  <a:cubicBezTo>
                    <a:pt x="2675" y="1979"/>
                    <a:pt x="2674" y="1984"/>
                    <a:pt x="2669" y="1988"/>
                  </a:cubicBezTo>
                  <a:lnTo>
                    <a:pt x="2669" y="1988"/>
                  </a:lnTo>
                  <a:cubicBezTo>
                    <a:pt x="2667" y="1988"/>
                    <a:pt x="2666" y="1989"/>
                    <a:pt x="2665" y="1989"/>
                  </a:cubicBezTo>
                  <a:close/>
                  <a:moveTo>
                    <a:pt x="819" y="2063"/>
                  </a:moveTo>
                  <a:lnTo>
                    <a:pt x="819" y="2063"/>
                  </a:lnTo>
                  <a:cubicBezTo>
                    <a:pt x="816" y="2063"/>
                    <a:pt x="814" y="2062"/>
                    <a:pt x="812" y="2060"/>
                  </a:cubicBezTo>
                  <a:lnTo>
                    <a:pt x="744" y="1998"/>
                  </a:lnTo>
                  <a:lnTo>
                    <a:pt x="744" y="1998"/>
                  </a:lnTo>
                  <a:cubicBezTo>
                    <a:pt x="741" y="1994"/>
                    <a:pt x="741" y="1989"/>
                    <a:pt x="743" y="1985"/>
                  </a:cubicBezTo>
                  <a:lnTo>
                    <a:pt x="743" y="1985"/>
                  </a:lnTo>
                  <a:cubicBezTo>
                    <a:pt x="747" y="1981"/>
                    <a:pt x="753" y="1981"/>
                    <a:pt x="757" y="1984"/>
                  </a:cubicBezTo>
                  <a:lnTo>
                    <a:pt x="825" y="2047"/>
                  </a:lnTo>
                  <a:lnTo>
                    <a:pt x="825" y="2047"/>
                  </a:lnTo>
                  <a:cubicBezTo>
                    <a:pt x="829" y="2051"/>
                    <a:pt x="829" y="2056"/>
                    <a:pt x="825" y="2060"/>
                  </a:cubicBezTo>
                  <a:lnTo>
                    <a:pt x="825" y="2060"/>
                  </a:lnTo>
                  <a:cubicBezTo>
                    <a:pt x="824" y="2062"/>
                    <a:pt x="821" y="2063"/>
                    <a:pt x="819" y="2063"/>
                  </a:cubicBezTo>
                  <a:close/>
                  <a:moveTo>
                    <a:pt x="2762" y="2145"/>
                  </a:moveTo>
                  <a:lnTo>
                    <a:pt x="2762" y="2145"/>
                  </a:lnTo>
                  <a:cubicBezTo>
                    <a:pt x="2759" y="2145"/>
                    <a:pt x="2756" y="2143"/>
                    <a:pt x="2754" y="2141"/>
                  </a:cubicBezTo>
                  <a:lnTo>
                    <a:pt x="2706" y="2063"/>
                  </a:lnTo>
                  <a:lnTo>
                    <a:pt x="2706" y="2063"/>
                  </a:lnTo>
                  <a:cubicBezTo>
                    <a:pt x="2703" y="2058"/>
                    <a:pt x="2704" y="2052"/>
                    <a:pt x="2708" y="2050"/>
                  </a:cubicBezTo>
                  <a:lnTo>
                    <a:pt x="2708" y="2050"/>
                  </a:lnTo>
                  <a:cubicBezTo>
                    <a:pt x="2713" y="2047"/>
                    <a:pt x="2718" y="2049"/>
                    <a:pt x="2721" y="2053"/>
                  </a:cubicBezTo>
                  <a:lnTo>
                    <a:pt x="2770" y="2131"/>
                  </a:lnTo>
                  <a:lnTo>
                    <a:pt x="2770" y="2131"/>
                  </a:lnTo>
                  <a:cubicBezTo>
                    <a:pt x="2773" y="2136"/>
                    <a:pt x="2771" y="2141"/>
                    <a:pt x="2767" y="2144"/>
                  </a:cubicBezTo>
                  <a:lnTo>
                    <a:pt x="2767" y="2144"/>
                  </a:lnTo>
                  <a:cubicBezTo>
                    <a:pt x="2765" y="2145"/>
                    <a:pt x="2764" y="2145"/>
                    <a:pt x="2762" y="2145"/>
                  </a:cubicBezTo>
                  <a:close/>
                  <a:moveTo>
                    <a:pt x="954" y="2188"/>
                  </a:moveTo>
                  <a:lnTo>
                    <a:pt x="954" y="2188"/>
                  </a:lnTo>
                  <a:cubicBezTo>
                    <a:pt x="952" y="2188"/>
                    <a:pt x="950" y="2187"/>
                    <a:pt x="948" y="2186"/>
                  </a:cubicBezTo>
                  <a:lnTo>
                    <a:pt x="880" y="2123"/>
                  </a:lnTo>
                  <a:lnTo>
                    <a:pt x="880" y="2123"/>
                  </a:lnTo>
                  <a:cubicBezTo>
                    <a:pt x="876" y="2120"/>
                    <a:pt x="876" y="2114"/>
                    <a:pt x="879" y="2110"/>
                  </a:cubicBezTo>
                  <a:lnTo>
                    <a:pt x="879" y="2110"/>
                  </a:lnTo>
                  <a:cubicBezTo>
                    <a:pt x="883" y="2106"/>
                    <a:pt x="889" y="2106"/>
                    <a:pt x="893" y="2109"/>
                  </a:cubicBezTo>
                  <a:lnTo>
                    <a:pt x="961" y="2172"/>
                  </a:lnTo>
                  <a:lnTo>
                    <a:pt x="961" y="2172"/>
                  </a:lnTo>
                  <a:cubicBezTo>
                    <a:pt x="964" y="2175"/>
                    <a:pt x="964" y="2182"/>
                    <a:pt x="961" y="2185"/>
                  </a:cubicBezTo>
                  <a:lnTo>
                    <a:pt x="961" y="2185"/>
                  </a:lnTo>
                  <a:cubicBezTo>
                    <a:pt x="960" y="2187"/>
                    <a:pt x="956" y="2188"/>
                    <a:pt x="954" y="2188"/>
                  </a:cubicBezTo>
                  <a:close/>
                  <a:moveTo>
                    <a:pt x="2860" y="2302"/>
                  </a:moveTo>
                  <a:lnTo>
                    <a:pt x="2860" y="2302"/>
                  </a:lnTo>
                  <a:cubicBezTo>
                    <a:pt x="2857" y="2302"/>
                    <a:pt x="2854" y="2300"/>
                    <a:pt x="2852" y="2298"/>
                  </a:cubicBezTo>
                  <a:lnTo>
                    <a:pt x="2803" y="2219"/>
                  </a:lnTo>
                  <a:lnTo>
                    <a:pt x="2803" y="2219"/>
                  </a:lnTo>
                  <a:cubicBezTo>
                    <a:pt x="2801" y="2215"/>
                    <a:pt x="2802" y="2209"/>
                    <a:pt x="2806" y="2206"/>
                  </a:cubicBezTo>
                  <a:lnTo>
                    <a:pt x="2806" y="2206"/>
                  </a:lnTo>
                  <a:cubicBezTo>
                    <a:pt x="2811" y="2203"/>
                    <a:pt x="2816" y="2205"/>
                    <a:pt x="2819" y="2210"/>
                  </a:cubicBezTo>
                  <a:lnTo>
                    <a:pt x="2868" y="2288"/>
                  </a:lnTo>
                  <a:lnTo>
                    <a:pt x="2868" y="2288"/>
                  </a:lnTo>
                  <a:cubicBezTo>
                    <a:pt x="2871" y="2292"/>
                    <a:pt x="2869" y="2298"/>
                    <a:pt x="2865" y="2301"/>
                  </a:cubicBezTo>
                  <a:lnTo>
                    <a:pt x="2865" y="2301"/>
                  </a:lnTo>
                  <a:cubicBezTo>
                    <a:pt x="2863" y="2301"/>
                    <a:pt x="2862" y="2302"/>
                    <a:pt x="2860" y="2302"/>
                  </a:cubicBezTo>
                  <a:close/>
                  <a:moveTo>
                    <a:pt x="1090" y="2313"/>
                  </a:moveTo>
                  <a:lnTo>
                    <a:pt x="1090" y="2313"/>
                  </a:lnTo>
                  <a:cubicBezTo>
                    <a:pt x="1088" y="2313"/>
                    <a:pt x="1086" y="2312"/>
                    <a:pt x="1083" y="2310"/>
                  </a:cubicBezTo>
                  <a:lnTo>
                    <a:pt x="1016" y="2248"/>
                  </a:lnTo>
                  <a:lnTo>
                    <a:pt x="1016" y="2248"/>
                  </a:lnTo>
                  <a:cubicBezTo>
                    <a:pt x="1012" y="2245"/>
                    <a:pt x="1012" y="2239"/>
                    <a:pt x="1015" y="2235"/>
                  </a:cubicBezTo>
                  <a:lnTo>
                    <a:pt x="1015" y="2235"/>
                  </a:lnTo>
                  <a:cubicBezTo>
                    <a:pt x="1019" y="2231"/>
                    <a:pt x="1024" y="2231"/>
                    <a:pt x="1029" y="2235"/>
                  </a:cubicBezTo>
                  <a:lnTo>
                    <a:pt x="1097" y="2297"/>
                  </a:lnTo>
                  <a:lnTo>
                    <a:pt x="1097" y="2297"/>
                  </a:lnTo>
                  <a:cubicBezTo>
                    <a:pt x="1100" y="2301"/>
                    <a:pt x="1100" y="2306"/>
                    <a:pt x="1097" y="2310"/>
                  </a:cubicBezTo>
                  <a:lnTo>
                    <a:pt x="1097" y="2310"/>
                  </a:lnTo>
                  <a:cubicBezTo>
                    <a:pt x="1094" y="2312"/>
                    <a:pt x="1092" y="2313"/>
                    <a:pt x="1090" y="2313"/>
                  </a:cubicBezTo>
                  <a:close/>
                  <a:moveTo>
                    <a:pt x="1225" y="2438"/>
                  </a:moveTo>
                  <a:lnTo>
                    <a:pt x="1225" y="2438"/>
                  </a:lnTo>
                  <a:cubicBezTo>
                    <a:pt x="1224" y="2438"/>
                    <a:pt x="1221" y="2437"/>
                    <a:pt x="1219" y="2436"/>
                  </a:cubicBezTo>
                  <a:lnTo>
                    <a:pt x="1151" y="2373"/>
                  </a:lnTo>
                  <a:lnTo>
                    <a:pt x="1151" y="2373"/>
                  </a:lnTo>
                  <a:cubicBezTo>
                    <a:pt x="1148" y="2370"/>
                    <a:pt x="1147" y="2364"/>
                    <a:pt x="1151" y="2360"/>
                  </a:cubicBezTo>
                  <a:lnTo>
                    <a:pt x="1151" y="2360"/>
                  </a:lnTo>
                  <a:cubicBezTo>
                    <a:pt x="1155" y="2356"/>
                    <a:pt x="1160" y="2356"/>
                    <a:pt x="1164" y="2359"/>
                  </a:cubicBezTo>
                  <a:lnTo>
                    <a:pt x="1232" y="2422"/>
                  </a:lnTo>
                  <a:lnTo>
                    <a:pt x="1232" y="2422"/>
                  </a:lnTo>
                  <a:cubicBezTo>
                    <a:pt x="1236" y="2425"/>
                    <a:pt x="1236" y="2431"/>
                    <a:pt x="1232" y="2435"/>
                  </a:cubicBezTo>
                  <a:lnTo>
                    <a:pt x="1232" y="2435"/>
                  </a:lnTo>
                  <a:cubicBezTo>
                    <a:pt x="1230" y="2437"/>
                    <a:pt x="1228" y="2438"/>
                    <a:pt x="1225" y="2438"/>
                  </a:cubicBezTo>
                  <a:close/>
                  <a:moveTo>
                    <a:pt x="2958" y="2458"/>
                  </a:moveTo>
                  <a:lnTo>
                    <a:pt x="2958" y="2458"/>
                  </a:lnTo>
                  <a:cubicBezTo>
                    <a:pt x="2955" y="2458"/>
                    <a:pt x="2952" y="2457"/>
                    <a:pt x="2950" y="2454"/>
                  </a:cubicBezTo>
                  <a:lnTo>
                    <a:pt x="2901" y="2376"/>
                  </a:lnTo>
                  <a:lnTo>
                    <a:pt x="2901" y="2376"/>
                  </a:lnTo>
                  <a:cubicBezTo>
                    <a:pt x="2898" y="2372"/>
                    <a:pt x="2900" y="2366"/>
                    <a:pt x="2904" y="2363"/>
                  </a:cubicBezTo>
                  <a:lnTo>
                    <a:pt x="2904" y="2363"/>
                  </a:lnTo>
                  <a:cubicBezTo>
                    <a:pt x="2908" y="2360"/>
                    <a:pt x="2914" y="2361"/>
                    <a:pt x="2917" y="2366"/>
                  </a:cubicBezTo>
                  <a:lnTo>
                    <a:pt x="2966" y="2444"/>
                  </a:lnTo>
                  <a:lnTo>
                    <a:pt x="2966" y="2444"/>
                  </a:lnTo>
                  <a:cubicBezTo>
                    <a:pt x="2969" y="2449"/>
                    <a:pt x="2967" y="2454"/>
                    <a:pt x="2963" y="2457"/>
                  </a:cubicBezTo>
                  <a:lnTo>
                    <a:pt x="2963" y="2457"/>
                  </a:lnTo>
                  <a:cubicBezTo>
                    <a:pt x="2961" y="2458"/>
                    <a:pt x="2959" y="2458"/>
                    <a:pt x="2958" y="2458"/>
                  </a:cubicBezTo>
                  <a:close/>
                  <a:moveTo>
                    <a:pt x="1361" y="2563"/>
                  </a:moveTo>
                  <a:lnTo>
                    <a:pt x="1361" y="2563"/>
                  </a:lnTo>
                  <a:cubicBezTo>
                    <a:pt x="1359" y="2563"/>
                    <a:pt x="1357" y="2562"/>
                    <a:pt x="1355" y="2561"/>
                  </a:cubicBezTo>
                  <a:lnTo>
                    <a:pt x="1287" y="2498"/>
                  </a:lnTo>
                  <a:lnTo>
                    <a:pt x="1287" y="2498"/>
                  </a:lnTo>
                  <a:cubicBezTo>
                    <a:pt x="1283" y="2494"/>
                    <a:pt x="1283" y="2489"/>
                    <a:pt x="1287" y="2485"/>
                  </a:cubicBezTo>
                  <a:lnTo>
                    <a:pt x="1287" y="2485"/>
                  </a:lnTo>
                  <a:cubicBezTo>
                    <a:pt x="1290" y="2481"/>
                    <a:pt x="1296" y="2481"/>
                    <a:pt x="1299" y="2485"/>
                  </a:cubicBezTo>
                  <a:lnTo>
                    <a:pt x="1367" y="2547"/>
                  </a:lnTo>
                  <a:lnTo>
                    <a:pt x="1367" y="2547"/>
                  </a:lnTo>
                  <a:cubicBezTo>
                    <a:pt x="1372" y="2550"/>
                    <a:pt x="1372" y="2556"/>
                    <a:pt x="1368" y="2560"/>
                  </a:cubicBezTo>
                  <a:lnTo>
                    <a:pt x="1368" y="2560"/>
                  </a:lnTo>
                  <a:cubicBezTo>
                    <a:pt x="1366" y="2562"/>
                    <a:pt x="1364" y="2563"/>
                    <a:pt x="1361" y="2563"/>
                  </a:cubicBezTo>
                  <a:close/>
                  <a:moveTo>
                    <a:pt x="3056" y="2615"/>
                  </a:moveTo>
                  <a:lnTo>
                    <a:pt x="3056" y="2615"/>
                  </a:lnTo>
                  <a:cubicBezTo>
                    <a:pt x="3053" y="2615"/>
                    <a:pt x="3050" y="2613"/>
                    <a:pt x="3048" y="2610"/>
                  </a:cubicBezTo>
                  <a:lnTo>
                    <a:pt x="2999" y="2532"/>
                  </a:lnTo>
                  <a:lnTo>
                    <a:pt x="2999" y="2532"/>
                  </a:lnTo>
                  <a:cubicBezTo>
                    <a:pt x="2996" y="2528"/>
                    <a:pt x="2998" y="2522"/>
                    <a:pt x="3002" y="2520"/>
                  </a:cubicBezTo>
                  <a:lnTo>
                    <a:pt x="3002" y="2520"/>
                  </a:lnTo>
                  <a:cubicBezTo>
                    <a:pt x="3006" y="2516"/>
                    <a:pt x="3012" y="2518"/>
                    <a:pt x="3015" y="2522"/>
                  </a:cubicBezTo>
                  <a:lnTo>
                    <a:pt x="3063" y="2600"/>
                  </a:lnTo>
                  <a:lnTo>
                    <a:pt x="3063" y="2600"/>
                  </a:lnTo>
                  <a:cubicBezTo>
                    <a:pt x="3066" y="2605"/>
                    <a:pt x="3065" y="2611"/>
                    <a:pt x="3061" y="2613"/>
                  </a:cubicBezTo>
                  <a:lnTo>
                    <a:pt x="3061" y="2613"/>
                  </a:lnTo>
                  <a:cubicBezTo>
                    <a:pt x="3059" y="2614"/>
                    <a:pt x="3057" y="2615"/>
                    <a:pt x="3056" y="2615"/>
                  </a:cubicBezTo>
                  <a:close/>
                  <a:moveTo>
                    <a:pt x="1497" y="2688"/>
                  </a:moveTo>
                  <a:lnTo>
                    <a:pt x="1497" y="2688"/>
                  </a:lnTo>
                  <a:cubicBezTo>
                    <a:pt x="1495" y="2688"/>
                    <a:pt x="1493" y="2687"/>
                    <a:pt x="1491" y="2686"/>
                  </a:cubicBezTo>
                  <a:lnTo>
                    <a:pt x="1423" y="2623"/>
                  </a:lnTo>
                  <a:lnTo>
                    <a:pt x="1423" y="2623"/>
                  </a:lnTo>
                  <a:cubicBezTo>
                    <a:pt x="1419" y="2620"/>
                    <a:pt x="1419" y="2614"/>
                    <a:pt x="1422" y="2610"/>
                  </a:cubicBezTo>
                  <a:lnTo>
                    <a:pt x="1422" y="2610"/>
                  </a:lnTo>
                  <a:cubicBezTo>
                    <a:pt x="1426" y="2607"/>
                    <a:pt x="1432" y="2606"/>
                    <a:pt x="1435" y="2609"/>
                  </a:cubicBezTo>
                  <a:lnTo>
                    <a:pt x="1503" y="2672"/>
                  </a:lnTo>
                  <a:lnTo>
                    <a:pt x="1503" y="2672"/>
                  </a:lnTo>
                  <a:cubicBezTo>
                    <a:pt x="1507" y="2676"/>
                    <a:pt x="1507" y="2682"/>
                    <a:pt x="1504" y="2685"/>
                  </a:cubicBezTo>
                  <a:lnTo>
                    <a:pt x="1504" y="2685"/>
                  </a:lnTo>
                  <a:cubicBezTo>
                    <a:pt x="1502" y="2687"/>
                    <a:pt x="1500" y="2688"/>
                    <a:pt x="1497" y="2688"/>
                  </a:cubicBezTo>
                  <a:close/>
                  <a:moveTo>
                    <a:pt x="3154" y="2771"/>
                  </a:moveTo>
                  <a:lnTo>
                    <a:pt x="3154" y="2771"/>
                  </a:lnTo>
                  <a:cubicBezTo>
                    <a:pt x="3151" y="2771"/>
                    <a:pt x="3148" y="2770"/>
                    <a:pt x="3146" y="2767"/>
                  </a:cubicBezTo>
                  <a:lnTo>
                    <a:pt x="3097" y="2688"/>
                  </a:lnTo>
                  <a:lnTo>
                    <a:pt x="3097" y="2688"/>
                  </a:lnTo>
                  <a:cubicBezTo>
                    <a:pt x="3094" y="2684"/>
                    <a:pt x="3096" y="2678"/>
                    <a:pt x="3100" y="2676"/>
                  </a:cubicBezTo>
                  <a:lnTo>
                    <a:pt x="3100" y="2676"/>
                  </a:lnTo>
                  <a:cubicBezTo>
                    <a:pt x="3104" y="2673"/>
                    <a:pt x="3110" y="2674"/>
                    <a:pt x="3112" y="2678"/>
                  </a:cubicBezTo>
                  <a:lnTo>
                    <a:pt x="3161" y="2757"/>
                  </a:lnTo>
                  <a:lnTo>
                    <a:pt x="3161" y="2757"/>
                  </a:lnTo>
                  <a:cubicBezTo>
                    <a:pt x="3164" y="2761"/>
                    <a:pt x="3163" y="2767"/>
                    <a:pt x="3159" y="2770"/>
                  </a:cubicBezTo>
                  <a:lnTo>
                    <a:pt x="3159" y="2770"/>
                  </a:lnTo>
                  <a:cubicBezTo>
                    <a:pt x="3157" y="2771"/>
                    <a:pt x="3155" y="2771"/>
                    <a:pt x="3154" y="2771"/>
                  </a:cubicBezTo>
                  <a:close/>
                  <a:moveTo>
                    <a:pt x="1633" y="2813"/>
                  </a:moveTo>
                  <a:lnTo>
                    <a:pt x="1633" y="2813"/>
                  </a:lnTo>
                  <a:cubicBezTo>
                    <a:pt x="1630" y="2813"/>
                    <a:pt x="1628" y="2813"/>
                    <a:pt x="1627" y="2811"/>
                  </a:cubicBezTo>
                  <a:lnTo>
                    <a:pt x="1559" y="2748"/>
                  </a:lnTo>
                  <a:lnTo>
                    <a:pt x="1559" y="2748"/>
                  </a:lnTo>
                  <a:cubicBezTo>
                    <a:pt x="1554" y="2745"/>
                    <a:pt x="1554" y="2739"/>
                    <a:pt x="1558" y="2735"/>
                  </a:cubicBezTo>
                  <a:lnTo>
                    <a:pt x="1558" y="2735"/>
                  </a:lnTo>
                  <a:cubicBezTo>
                    <a:pt x="1561" y="2731"/>
                    <a:pt x="1567" y="2731"/>
                    <a:pt x="1571" y="2735"/>
                  </a:cubicBezTo>
                  <a:lnTo>
                    <a:pt x="1639" y="2797"/>
                  </a:lnTo>
                  <a:lnTo>
                    <a:pt x="1639" y="2797"/>
                  </a:lnTo>
                  <a:cubicBezTo>
                    <a:pt x="1643" y="2800"/>
                    <a:pt x="1643" y="2806"/>
                    <a:pt x="1639" y="2810"/>
                  </a:cubicBezTo>
                  <a:lnTo>
                    <a:pt x="1639" y="2810"/>
                  </a:lnTo>
                  <a:cubicBezTo>
                    <a:pt x="1638" y="2812"/>
                    <a:pt x="1635" y="2813"/>
                    <a:pt x="1633" y="2813"/>
                  </a:cubicBezTo>
                  <a:lnTo>
                    <a:pt x="3252" y="2928"/>
                  </a:lnTo>
                  <a:lnTo>
                    <a:pt x="3252" y="2928"/>
                  </a:lnTo>
                  <a:cubicBezTo>
                    <a:pt x="3249" y="2928"/>
                    <a:pt x="3246" y="2926"/>
                    <a:pt x="3244" y="2923"/>
                  </a:cubicBezTo>
                  <a:lnTo>
                    <a:pt x="3195" y="2845"/>
                  </a:lnTo>
                  <a:lnTo>
                    <a:pt x="3195" y="2845"/>
                  </a:lnTo>
                  <a:cubicBezTo>
                    <a:pt x="3192" y="2841"/>
                    <a:pt x="3193" y="2835"/>
                    <a:pt x="3198" y="2832"/>
                  </a:cubicBezTo>
                  <a:lnTo>
                    <a:pt x="3198" y="2832"/>
                  </a:lnTo>
                  <a:cubicBezTo>
                    <a:pt x="3202" y="2830"/>
                    <a:pt x="3207" y="2831"/>
                    <a:pt x="3210" y="2835"/>
                  </a:cubicBezTo>
                  <a:lnTo>
                    <a:pt x="3259" y="2913"/>
                  </a:lnTo>
                  <a:lnTo>
                    <a:pt x="3259" y="2913"/>
                  </a:lnTo>
                  <a:cubicBezTo>
                    <a:pt x="3262" y="2918"/>
                    <a:pt x="3261" y="2923"/>
                    <a:pt x="3257" y="2926"/>
                  </a:cubicBezTo>
                  <a:lnTo>
                    <a:pt x="3257" y="2926"/>
                  </a:lnTo>
                  <a:cubicBezTo>
                    <a:pt x="3255" y="2927"/>
                    <a:pt x="3253" y="2928"/>
                    <a:pt x="3252" y="2928"/>
                  </a:cubicBezTo>
                  <a:lnTo>
                    <a:pt x="1633" y="2813"/>
                  </a:lnTo>
                  <a:close/>
                  <a:moveTo>
                    <a:pt x="1769" y="2938"/>
                  </a:moveTo>
                  <a:lnTo>
                    <a:pt x="1769" y="2938"/>
                  </a:lnTo>
                  <a:cubicBezTo>
                    <a:pt x="1766" y="2938"/>
                    <a:pt x="1764" y="2937"/>
                    <a:pt x="1762" y="2935"/>
                  </a:cubicBezTo>
                  <a:lnTo>
                    <a:pt x="1695" y="2873"/>
                  </a:lnTo>
                  <a:lnTo>
                    <a:pt x="1695" y="2873"/>
                  </a:lnTo>
                  <a:cubicBezTo>
                    <a:pt x="1690" y="2870"/>
                    <a:pt x="1690" y="2864"/>
                    <a:pt x="1694" y="2860"/>
                  </a:cubicBezTo>
                  <a:lnTo>
                    <a:pt x="1694" y="2860"/>
                  </a:lnTo>
                  <a:cubicBezTo>
                    <a:pt x="1697" y="2856"/>
                    <a:pt x="1703" y="2856"/>
                    <a:pt x="1707" y="2860"/>
                  </a:cubicBezTo>
                  <a:lnTo>
                    <a:pt x="1775" y="2922"/>
                  </a:lnTo>
                  <a:lnTo>
                    <a:pt x="1775" y="2922"/>
                  </a:lnTo>
                  <a:cubicBezTo>
                    <a:pt x="1778" y="2926"/>
                    <a:pt x="1779" y="2931"/>
                    <a:pt x="1775" y="2935"/>
                  </a:cubicBezTo>
                  <a:lnTo>
                    <a:pt x="1775" y="2935"/>
                  </a:lnTo>
                  <a:cubicBezTo>
                    <a:pt x="1773" y="2937"/>
                    <a:pt x="1771" y="2938"/>
                    <a:pt x="1769" y="2938"/>
                  </a:cubicBezTo>
                  <a:close/>
                  <a:moveTo>
                    <a:pt x="1904" y="3063"/>
                  </a:moveTo>
                  <a:lnTo>
                    <a:pt x="1904" y="3063"/>
                  </a:lnTo>
                  <a:cubicBezTo>
                    <a:pt x="1902" y="3063"/>
                    <a:pt x="1899" y="3063"/>
                    <a:pt x="1897" y="3061"/>
                  </a:cubicBezTo>
                  <a:lnTo>
                    <a:pt x="1830" y="2998"/>
                  </a:lnTo>
                  <a:lnTo>
                    <a:pt x="1830" y="2998"/>
                  </a:lnTo>
                  <a:cubicBezTo>
                    <a:pt x="1826" y="2995"/>
                    <a:pt x="1826" y="2989"/>
                    <a:pt x="1830" y="2985"/>
                  </a:cubicBezTo>
                  <a:lnTo>
                    <a:pt x="1830" y="2985"/>
                  </a:lnTo>
                  <a:cubicBezTo>
                    <a:pt x="1833" y="2981"/>
                    <a:pt x="1839" y="2981"/>
                    <a:pt x="1843" y="2984"/>
                  </a:cubicBezTo>
                  <a:lnTo>
                    <a:pt x="1910" y="3047"/>
                  </a:lnTo>
                  <a:lnTo>
                    <a:pt x="1910" y="3047"/>
                  </a:lnTo>
                  <a:cubicBezTo>
                    <a:pt x="1914" y="3050"/>
                    <a:pt x="1914" y="3057"/>
                    <a:pt x="1911" y="3060"/>
                  </a:cubicBezTo>
                  <a:lnTo>
                    <a:pt x="1911" y="3060"/>
                  </a:lnTo>
                  <a:cubicBezTo>
                    <a:pt x="1909" y="3062"/>
                    <a:pt x="1907" y="3063"/>
                    <a:pt x="1904" y="3063"/>
                  </a:cubicBezTo>
                  <a:close/>
                  <a:moveTo>
                    <a:pt x="3349" y="3084"/>
                  </a:moveTo>
                  <a:lnTo>
                    <a:pt x="3349" y="3084"/>
                  </a:lnTo>
                  <a:cubicBezTo>
                    <a:pt x="3346" y="3084"/>
                    <a:pt x="3343" y="3083"/>
                    <a:pt x="3342" y="3080"/>
                  </a:cubicBezTo>
                  <a:lnTo>
                    <a:pt x="3292" y="3001"/>
                  </a:lnTo>
                  <a:lnTo>
                    <a:pt x="3292" y="3001"/>
                  </a:lnTo>
                  <a:cubicBezTo>
                    <a:pt x="3290" y="2997"/>
                    <a:pt x="3291" y="2992"/>
                    <a:pt x="3296" y="2989"/>
                  </a:cubicBezTo>
                  <a:lnTo>
                    <a:pt x="3296" y="2989"/>
                  </a:lnTo>
                  <a:cubicBezTo>
                    <a:pt x="3300" y="2986"/>
                    <a:pt x="3305" y="2987"/>
                    <a:pt x="3308" y="2992"/>
                  </a:cubicBezTo>
                  <a:lnTo>
                    <a:pt x="3357" y="3070"/>
                  </a:lnTo>
                  <a:lnTo>
                    <a:pt x="3357" y="3070"/>
                  </a:lnTo>
                  <a:cubicBezTo>
                    <a:pt x="3360" y="3074"/>
                    <a:pt x="3359" y="3080"/>
                    <a:pt x="3354" y="3083"/>
                  </a:cubicBezTo>
                  <a:lnTo>
                    <a:pt x="3354" y="3083"/>
                  </a:lnTo>
                  <a:cubicBezTo>
                    <a:pt x="3353" y="3084"/>
                    <a:pt x="3351" y="3084"/>
                    <a:pt x="3349" y="3084"/>
                  </a:cubicBezTo>
                  <a:close/>
                  <a:moveTo>
                    <a:pt x="2040" y="3188"/>
                  </a:moveTo>
                  <a:lnTo>
                    <a:pt x="2040" y="3188"/>
                  </a:lnTo>
                  <a:cubicBezTo>
                    <a:pt x="2038" y="3188"/>
                    <a:pt x="2035" y="3187"/>
                    <a:pt x="2033" y="3186"/>
                  </a:cubicBezTo>
                  <a:lnTo>
                    <a:pt x="1965" y="3123"/>
                  </a:lnTo>
                  <a:lnTo>
                    <a:pt x="1965" y="3123"/>
                  </a:lnTo>
                  <a:cubicBezTo>
                    <a:pt x="1962" y="3120"/>
                    <a:pt x="1962" y="3114"/>
                    <a:pt x="1965" y="3110"/>
                  </a:cubicBezTo>
                  <a:lnTo>
                    <a:pt x="1965" y="3110"/>
                  </a:lnTo>
                  <a:cubicBezTo>
                    <a:pt x="1969" y="3107"/>
                    <a:pt x="1975" y="3106"/>
                    <a:pt x="1978" y="3110"/>
                  </a:cubicBezTo>
                  <a:lnTo>
                    <a:pt x="2046" y="3172"/>
                  </a:lnTo>
                  <a:lnTo>
                    <a:pt x="2046" y="3172"/>
                  </a:lnTo>
                  <a:cubicBezTo>
                    <a:pt x="2050" y="3176"/>
                    <a:pt x="2050" y="3181"/>
                    <a:pt x="2047" y="3186"/>
                  </a:cubicBezTo>
                  <a:lnTo>
                    <a:pt x="2047" y="3186"/>
                  </a:lnTo>
                  <a:cubicBezTo>
                    <a:pt x="2045" y="3187"/>
                    <a:pt x="2042" y="3188"/>
                    <a:pt x="2040" y="3188"/>
                  </a:cubicBezTo>
                  <a:close/>
                  <a:moveTo>
                    <a:pt x="3447" y="3241"/>
                  </a:moveTo>
                  <a:lnTo>
                    <a:pt x="3447" y="3241"/>
                  </a:lnTo>
                  <a:cubicBezTo>
                    <a:pt x="3444" y="3241"/>
                    <a:pt x="3441" y="3239"/>
                    <a:pt x="3439" y="3236"/>
                  </a:cubicBezTo>
                  <a:lnTo>
                    <a:pt x="3390" y="3158"/>
                  </a:lnTo>
                  <a:lnTo>
                    <a:pt x="3390" y="3158"/>
                  </a:lnTo>
                  <a:cubicBezTo>
                    <a:pt x="3387" y="3154"/>
                    <a:pt x="3389" y="3148"/>
                    <a:pt x="3393" y="3145"/>
                  </a:cubicBezTo>
                  <a:lnTo>
                    <a:pt x="3393" y="3145"/>
                  </a:lnTo>
                  <a:cubicBezTo>
                    <a:pt x="3398" y="3143"/>
                    <a:pt x="3403" y="3144"/>
                    <a:pt x="3406" y="3148"/>
                  </a:cubicBezTo>
                  <a:lnTo>
                    <a:pt x="3455" y="3227"/>
                  </a:lnTo>
                  <a:lnTo>
                    <a:pt x="3455" y="3227"/>
                  </a:lnTo>
                  <a:cubicBezTo>
                    <a:pt x="3458" y="3231"/>
                    <a:pt x="3457" y="3236"/>
                    <a:pt x="3452" y="3239"/>
                  </a:cubicBezTo>
                  <a:lnTo>
                    <a:pt x="3452" y="3239"/>
                  </a:lnTo>
                  <a:cubicBezTo>
                    <a:pt x="3450" y="3240"/>
                    <a:pt x="3448" y="3241"/>
                    <a:pt x="3447" y="3241"/>
                  </a:cubicBezTo>
                  <a:close/>
                  <a:moveTo>
                    <a:pt x="2175" y="3314"/>
                  </a:moveTo>
                  <a:lnTo>
                    <a:pt x="2175" y="3314"/>
                  </a:lnTo>
                  <a:cubicBezTo>
                    <a:pt x="2173" y="3314"/>
                    <a:pt x="2171" y="3313"/>
                    <a:pt x="2169" y="3311"/>
                  </a:cubicBezTo>
                  <a:lnTo>
                    <a:pt x="2101" y="3249"/>
                  </a:lnTo>
                  <a:lnTo>
                    <a:pt x="2101" y="3249"/>
                  </a:lnTo>
                  <a:cubicBezTo>
                    <a:pt x="2098" y="3245"/>
                    <a:pt x="2098" y="3239"/>
                    <a:pt x="2101" y="3235"/>
                  </a:cubicBezTo>
                  <a:lnTo>
                    <a:pt x="2101" y="3235"/>
                  </a:lnTo>
                  <a:cubicBezTo>
                    <a:pt x="2104" y="3231"/>
                    <a:pt x="2110" y="3231"/>
                    <a:pt x="2114" y="3234"/>
                  </a:cubicBezTo>
                  <a:lnTo>
                    <a:pt x="2182" y="3297"/>
                  </a:lnTo>
                  <a:lnTo>
                    <a:pt x="2182" y="3297"/>
                  </a:lnTo>
                  <a:cubicBezTo>
                    <a:pt x="2186" y="3301"/>
                    <a:pt x="2186" y="3307"/>
                    <a:pt x="2183" y="3310"/>
                  </a:cubicBezTo>
                  <a:lnTo>
                    <a:pt x="2183" y="3310"/>
                  </a:lnTo>
                  <a:cubicBezTo>
                    <a:pt x="2181" y="3312"/>
                    <a:pt x="2178" y="3314"/>
                    <a:pt x="2175" y="3314"/>
                  </a:cubicBezTo>
                  <a:lnTo>
                    <a:pt x="3521" y="3407"/>
                  </a:lnTo>
                  <a:lnTo>
                    <a:pt x="3521" y="3407"/>
                  </a:lnTo>
                  <a:cubicBezTo>
                    <a:pt x="3517" y="3407"/>
                    <a:pt x="3513" y="3405"/>
                    <a:pt x="3512" y="3400"/>
                  </a:cubicBezTo>
                  <a:lnTo>
                    <a:pt x="3512" y="3400"/>
                  </a:lnTo>
                  <a:cubicBezTo>
                    <a:pt x="3506" y="3372"/>
                    <a:pt x="3498" y="3343"/>
                    <a:pt x="3485" y="3315"/>
                  </a:cubicBezTo>
                  <a:lnTo>
                    <a:pt x="3485" y="3315"/>
                  </a:lnTo>
                  <a:cubicBezTo>
                    <a:pt x="3483" y="3310"/>
                    <a:pt x="3485" y="3304"/>
                    <a:pt x="3490" y="3302"/>
                  </a:cubicBezTo>
                  <a:lnTo>
                    <a:pt x="3490" y="3302"/>
                  </a:lnTo>
                  <a:cubicBezTo>
                    <a:pt x="3495" y="3300"/>
                    <a:pt x="3500" y="3302"/>
                    <a:pt x="3502" y="3307"/>
                  </a:cubicBezTo>
                  <a:lnTo>
                    <a:pt x="3502" y="3307"/>
                  </a:lnTo>
                  <a:cubicBezTo>
                    <a:pt x="3515" y="3337"/>
                    <a:pt x="3524" y="3367"/>
                    <a:pt x="3531" y="3396"/>
                  </a:cubicBezTo>
                  <a:lnTo>
                    <a:pt x="3531" y="3396"/>
                  </a:lnTo>
                  <a:cubicBezTo>
                    <a:pt x="3531" y="3401"/>
                    <a:pt x="3528" y="3406"/>
                    <a:pt x="3523" y="3407"/>
                  </a:cubicBezTo>
                  <a:lnTo>
                    <a:pt x="3523" y="3407"/>
                  </a:lnTo>
                  <a:cubicBezTo>
                    <a:pt x="3522" y="3407"/>
                    <a:pt x="3522" y="3407"/>
                    <a:pt x="3521" y="3407"/>
                  </a:cubicBezTo>
                  <a:lnTo>
                    <a:pt x="2175" y="3314"/>
                  </a:lnTo>
                  <a:close/>
                  <a:moveTo>
                    <a:pt x="2311" y="3438"/>
                  </a:moveTo>
                  <a:lnTo>
                    <a:pt x="2311" y="3438"/>
                  </a:lnTo>
                  <a:cubicBezTo>
                    <a:pt x="2309" y="3438"/>
                    <a:pt x="2307" y="3437"/>
                    <a:pt x="2305" y="3436"/>
                  </a:cubicBezTo>
                  <a:lnTo>
                    <a:pt x="2237" y="3373"/>
                  </a:lnTo>
                  <a:lnTo>
                    <a:pt x="2237" y="3373"/>
                  </a:lnTo>
                  <a:cubicBezTo>
                    <a:pt x="2233" y="3370"/>
                    <a:pt x="2233" y="3364"/>
                    <a:pt x="2236" y="3361"/>
                  </a:cubicBezTo>
                  <a:lnTo>
                    <a:pt x="2236" y="3361"/>
                  </a:lnTo>
                  <a:cubicBezTo>
                    <a:pt x="2240" y="3357"/>
                    <a:pt x="2246" y="3356"/>
                    <a:pt x="2250" y="3360"/>
                  </a:cubicBezTo>
                  <a:lnTo>
                    <a:pt x="2318" y="3422"/>
                  </a:lnTo>
                  <a:lnTo>
                    <a:pt x="2318" y="3422"/>
                  </a:lnTo>
                  <a:cubicBezTo>
                    <a:pt x="2321" y="3426"/>
                    <a:pt x="2321" y="3431"/>
                    <a:pt x="2318" y="3435"/>
                  </a:cubicBezTo>
                  <a:lnTo>
                    <a:pt x="2318" y="3435"/>
                  </a:lnTo>
                  <a:cubicBezTo>
                    <a:pt x="2316" y="3437"/>
                    <a:pt x="2314" y="3438"/>
                    <a:pt x="2311" y="3438"/>
                  </a:cubicBezTo>
                  <a:close/>
                  <a:moveTo>
                    <a:pt x="2447" y="3563"/>
                  </a:moveTo>
                  <a:lnTo>
                    <a:pt x="2447" y="3563"/>
                  </a:lnTo>
                  <a:cubicBezTo>
                    <a:pt x="2445" y="3563"/>
                    <a:pt x="2442" y="3563"/>
                    <a:pt x="2441" y="3561"/>
                  </a:cubicBezTo>
                  <a:lnTo>
                    <a:pt x="2373" y="3499"/>
                  </a:lnTo>
                  <a:lnTo>
                    <a:pt x="2373" y="3499"/>
                  </a:lnTo>
                  <a:cubicBezTo>
                    <a:pt x="2369" y="3495"/>
                    <a:pt x="2368" y="3489"/>
                    <a:pt x="2372" y="3485"/>
                  </a:cubicBezTo>
                  <a:lnTo>
                    <a:pt x="2372" y="3485"/>
                  </a:lnTo>
                  <a:cubicBezTo>
                    <a:pt x="2376" y="3482"/>
                    <a:pt x="2381" y="3482"/>
                    <a:pt x="2386" y="3485"/>
                  </a:cubicBezTo>
                  <a:lnTo>
                    <a:pt x="2453" y="3548"/>
                  </a:lnTo>
                  <a:lnTo>
                    <a:pt x="2453" y="3548"/>
                  </a:lnTo>
                  <a:cubicBezTo>
                    <a:pt x="2457" y="3551"/>
                    <a:pt x="2457" y="3557"/>
                    <a:pt x="2453" y="3561"/>
                  </a:cubicBezTo>
                  <a:lnTo>
                    <a:pt x="2453" y="3561"/>
                  </a:lnTo>
                  <a:cubicBezTo>
                    <a:pt x="2452" y="3562"/>
                    <a:pt x="2449" y="3563"/>
                    <a:pt x="2447" y="3563"/>
                  </a:cubicBezTo>
                  <a:close/>
                  <a:moveTo>
                    <a:pt x="3518" y="3592"/>
                  </a:moveTo>
                  <a:lnTo>
                    <a:pt x="3518" y="3592"/>
                  </a:lnTo>
                  <a:cubicBezTo>
                    <a:pt x="3517" y="3592"/>
                    <a:pt x="3516" y="3592"/>
                    <a:pt x="3516" y="3592"/>
                  </a:cubicBezTo>
                  <a:lnTo>
                    <a:pt x="3516" y="3592"/>
                  </a:lnTo>
                  <a:cubicBezTo>
                    <a:pt x="3511" y="3591"/>
                    <a:pt x="3508" y="3586"/>
                    <a:pt x="3509" y="3581"/>
                  </a:cubicBezTo>
                  <a:lnTo>
                    <a:pt x="3509" y="3581"/>
                  </a:lnTo>
                  <a:cubicBezTo>
                    <a:pt x="3515" y="3557"/>
                    <a:pt x="3518" y="3532"/>
                    <a:pt x="3520" y="3508"/>
                  </a:cubicBezTo>
                  <a:lnTo>
                    <a:pt x="3520" y="3508"/>
                  </a:lnTo>
                  <a:cubicBezTo>
                    <a:pt x="3520" y="3502"/>
                    <a:pt x="3520" y="3497"/>
                    <a:pt x="3520" y="3491"/>
                  </a:cubicBezTo>
                  <a:lnTo>
                    <a:pt x="3520" y="3490"/>
                  </a:lnTo>
                  <a:lnTo>
                    <a:pt x="3520" y="3490"/>
                  </a:lnTo>
                  <a:cubicBezTo>
                    <a:pt x="3520" y="3485"/>
                    <a:pt x="3524" y="3481"/>
                    <a:pt x="3529" y="3481"/>
                  </a:cubicBezTo>
                  <a:lnTo>
                    <a:pt x="3530" y="3481"/>
                  </a:lnTo>
                  <a:lnTo>
                    <a:pt x="3530" y="3481"/>
                  </a:lnTo>
                  <a:cubicBezTo>
                    <a:pt x="3535" y="3481"/>
                    <a:pt x="3539" y="3485"/>
                    <a:pt x="3539" y="3491"/>
                  </a:cubicBezTo>
                  <a:lnTo>
                    <a:pt x="3539" y="3492"/>
                  </a:lnTo>
                  <a:lnTo>
                    <a:pt x="3539" y="3492"/>
                  </a:lnTo>
                  <a:cubicBezTo>
                    <a:pt x="3538" y="3498"/>
                    <a:pt x="3538" y="3504"/>
                    <a:pt x="3538" y="3509"/>
                  </a:cubicBezTo>
                  <a:lnTo>
                    <a:pt x="3538" y="3509"/>
                  </a:lnTo>
                  <a:cubicBezTo>
                    <a:pt x="3537" y="3535"/>
                    <a:pt x="3533" y="3561"/>
                    <a:pt x="3527" y="3585"/>
                  </a:cubicBezTo>
                  <a:lnTo>
                    <a:pt x="3527" y="3585"/>
                  </a:lnTo>
                  <a:cubicBezTo>
                    <a:pt x="3526" y="3589"/>
                    <a:pt x="3522" y="3592"/>
                    <a:pt x="3518" y="3592"/>
                  </a:cubicBezTo>
                  <a:close/>
                  <a:moveTo>
                    <a:pt x="2583" y="3688"/>
                  </a:moveTo>
                  <a:lnTo>
                    <a:pt x="2583" y="3688"/>
                  </a:lnTo>
                  <a:cubicBezTo>
                    <a:pt x="2580" y="3688"/>
                    <a:pt x="2578" y="3688"/>
                    <a:pt x="2576" y="3686"/>
                  </a:cubicBezTo>
                  <a:lnTo>
                    <a:pt x="2509" y="3624"/>
                  </a:lnTo>
                  <a:lnTo>
                    <a:pt x="2509" y="3624"/>
                  </a:lnTo>
                  <a:cubicBezTo>
                    <a:pt x="2505" y="3620"/>
                    <a:pt x="2504" y="3614"/>
                    <a:pt x="2508" y="3611"/>
                  </a:cubicBezTo>
                  <a:lnTo>
                    <a:pt x="2508" y="3611"/>
                  </a:lnTo>
                  <a:cubicBezTo>
                    <a:pt x="2512" y="3607"/>
                    <a:pt x="2517" y="3606"/>
                    <a:pt x="2521" y="3610"/>
                  </a:cubicBezTo>
                  <a:lnTo>
                    <a:pt x="2589" y="3672"/>
                  </a:lnTo>
                  <a:lnTo>
                    <a:pt x="2589" y="3672"/>
                  </a:lnTo>
                  <a:cubicBezTo>
                    <a:pt x="2592" y="3676"/>
                    <a:pt x="2593" y="3682"/>
                    <a:pt x="2589" y="3685"/>
                  </a:cubicBezTo>
                  <a:lnTo>
                    <a:pt x="2589" y="3685"/>
                  </a:lnTo>
                  <a:cubicBezTo>
                    <a:pt x="2587" y="3688"/>
                    <a:pt x="2585" y="3688"/>
                    <a:pt x="2583" y="3688"/>
                  </a:cubicBezTo>
                  <a:close/>
                  <a:moveTo>
                    <a:pt x="3443" y="3759"/>
                  </a:moveTo>
                  <a:lnTo>
                    <a:pt x="3443" y="3759"/>
                  </a:lnTo>
                  <a:cubicBezTo>
                    <a:pt x="3441" y="3759"/>
                    <a:pt x="3439" y="3759"/>
                    <a:pt x="3437" y="3758"/>
                  </a:cubicBezTo>
                  <a:lnTo>
                    <a:pt x="3437" y="3758"/>
                  </a:lnTo>
                  <a:cubicBezTo>
                    <a:pt x="3433" y="3755"/>
                    <a:pt x="3432" y="3749"/>
                    <a:pt x="3435" y="3745"/>
                  </a:cubicBezTo>
                  <a:lnTo>
                    <a:pt x="3435" y="3745"/>
                  </a:lnTo>
                  <a:cubicBezTo>
                    <a:pt x="3453" y="3720"/>
                    <a:pt x="3468" y="3694"/>
                    <a:pt x="3480" y="3666"/>
                  </a:cubicBezTo>
                  <a:lnTo>
                    <a:pt x="3480" y="3666"/>
                  </a:lnTo>
                  <a:cubicBezTo>
                    <a:pt x="3482" y="3662"/>
                    <a:pt x="3488" y="3660"/>
                    <a:pt x="3493" y="3662"/>
                  </a:cubicBezTo>
                  <a:lnTo>
                    <a:pt x="3493" y="3662"/>
                  </a:lnTo>
                  <a:cubicBezTo>
                    <a:pt x="3497" y="3664"/>
                    <a:pt x="3499" y="3669"/>
                    <a:pt x="3497" y="3674"/>
                  </a:cubicBezTo>
                  <a:lnTo>
                    <a:pt x="3497" y="3674"/>
                  </a:lnTo>
                  <a:cubicBezTo>
                    <a:pt x="3484" y="3702"/>
                    <a:pt x="3469" y="3730"/>
                    <a:pt x="3450" y="3756"/>
                  </a:cubicBezTo>
                  <a:lnTo>
                    <a:pt x="3450" y="3756"/>
                  </a:lnTo>
                  <a:cubicBezTo>
                    <a:pt x="3448" y="3758"/>
                    <a:pt x="3446" y="3759"/>
                    <a:pt x="3443" y="3759"/>
                  </a:cubicBezTo>
                  <a:close/>
                  <a:moveTo>
                    <a:pt x="2718" y="3814"/>
                  </a:moveTo>
                  <a:lnTo>
                    <a:pt x="2718" y="3814"/>
                  </a:lnTo>
                  <a:cubicBezTo>
                    <a:pt x="2716" y="3814"/>
                    <a:pt x="2714" y="3813"/>
                    <a:pt x="2712" y="3811"/>
                  </a:cubicBezTo>
                  <a:lnTo>
                    <a:pt x="2644" y="3749"/>
                  </a:lnTo>
                  <a:lnTo>
                    <a:pt x="2644" y="3749"/>
                  </a:lnTo>
                  <a:cubicBezTo>
                    <a:pt x="2641" y="3745"/>
                    <a:pt x="2640" y="3739"/>
                    <a:pt x="2644" y="3735"/>
                  </a:cubicBezTo>
                  <a:lnTo>
                    <a:pt x="2644" y="3735"/>
                  </a:lnTo>
                  <a:cubicBezTo>
                    <a:pt x="2647" y="3732"/>
                    <a:pt x="2653" y="3732"/>
                    <a:pt x="2656" y="3735"/>
                  </a:cubicBezTo>
                  <a:lnTo>
                    <a:pt x="2724" y="3797"/>
                  </a:lnTo>
                  <a:lnTo>
                    <a:pt x="2724" y="3797"/>
                  </a:lnTo>
                  <a:cubicBezTo>
                    <a:pt x="2728" y="3801"/>
                    <a:pt x="2729" y="3807"/>
                    <a:pt x="2725" y="3810"/>
                  </a:cubicBezTo>
                  <a:lnTo>
                    <a:pt x="2725" y="3810"/>
                  </a:lnTo>
                  <a:cubicBezTo>
                    <a:pt x="2723" y="3813"/>
                    <a:pt x="2721" y="3814"/>
                    <a:pt x="2718" y="3814"/>
                  </a:cubicBezTo>
                  <a:close/>
                  <a:moveTo>
                    <a:pt x="3310" y="3886"/>
                  </a:moveTo>
                  <a:lnTo>
                    <a:pt x="3310" y="3886"/>
                  </a:lnTo>
                  <a:cubicBezTo>
                    <a:pt x="3307" y="3886"/>
                    <a:pt x="3304" y="3884"/>
                    <a:pt x="3302" y="3882"/>
                  </a:cubicBezTo>
                  <a:lnTo>
                    <a:pt x="3302" y="3882"/>
                  </a:lnTo>
                  <a:cubicBezTo>
                    <a:pt x="3299" y="3877"/>
                    <a:pt x="3301" y="3871"/>
                    <a:pt x="3305" y="3869"/>
                  </a:cubicBezTo>
                  <a:lnTo>
                    <a:pt x="3305" y="3869"/>
                  </a:lnTo>
                  <a:cubicBezTo>
                    <a:pt x="3330" y="3853"/>
                    <a:pt x="3354" y="3834"/>
                    <a:pt x="3376" y="3813"/>
                  </a:cubicBezTo>
                  <a:lnTo>
                    <a:pt x="3376" y="3813"/>
                  </a:lnTo>
                  <a:cubicBezTo>
                    <a:pt x="3379" y="3809"/>
                    <a:pt x="3385" y="3810"/>
                    <a:pt x="3389" y="3814"/>
                  </a:cubicBezTo>
                  <a:lnTo>
                    <a:pt x="3389" y="3814"/>
                  </a:lnTo>
                  <a:cubicBezTo>
                    <a:pt x="3393" y="3817"/>
                    <a:pt x="3392" y="3823"/>
                    <a:pt x="3389" y="3826"/>
                  </a:cubicBezTo>
                  <a:lnTo>
                    <a:pt x="3389" y="3826"/>
                  </a:lnTo>
                  <a:cubicBezTo>
                    <a:pt x="3366" y="3848"/>
                    <a:pt x="3341" y="3867"/>
                    <a:pt x="3315" y="3885"/>
                  </a:cubicBezTo>
                  <a:lnTo>
                    <a:pt x="3315" y="3885"/>
                  </a:lnTo>
                  <a:cubicBezTo>
                    <a:pt x="3313" y="3885"/>
                    <a:pt x="3312" y="3886"/>
                    <a:pt x="3310" y="3886"/>
                  </a:cubicBezTo>
                  <a:close/>
                  <a:moveTo>
                    <a:pt x="2868" y="3919"/>
                  </a:moveTo>
                  <a:lnTo>
                    <a:pt x="2868" y="3919"/>
                  </a:lnTo>
                  <a:cubicBezTo>
                    <a:pt x="2867" y="3919"/>
                    <a:pt x="2866" y="3919"/>
                    <a:pt x="2865" y="3918"/>
                  </a:cubicBezTo>
                  <a:lnTo>
                    <a:pt x="2865" y="3918"/>
                  </a:lnTo>
                  <a:cubicBezTo>
                    <a:pt x="2841" y="3908"/>
                    <a:pt x="2817" y="3896"/>
                    <a:pt x="2795" y="3881"/>
                  </a:cubicBezTo>
                  <a:lnTo>
                    <a:pt x="2795" y="3881"/>
                  </a:lnTo>
                  <a:cubicBezTo>
                    <a:pt x="2791" y="3878"/>
                    <a:pt x="2787" y="3875"/>
                    <a:pt x="2782" y="3872"/>
                  </a:cubicBezTo>
                  <a:lnTo>
                    <a:pt x="2782" y="3872"/>
                  </a:lnTo>
                  <a:cubicBezTo>
                    <a:pt x="2778" y="3869"/>
                    <a:pt x="2778" y="3863"/>
                    <a:pt x="2781" y="3860"/>
                  </a:cubicBezTo>
                  <a:lnTo>
                    <a:pt x="2781" y="3860"/>
                  </a:lnTo>
                  <a:cubicBezTo>
                    <a:pt x="2783" y="3855"/>
                    <a:pt x="2789" y="3854"/>
                    <a:pt x="2793" y="3857"/>
                  </a:cubicBezTo>
                  <a:lnTo>
                    <a:pt x="2793" y="3857"/>
                  </a:lnTo>
                  <a:cubicBezTo>
                    <a:pt x="2797" y="3860"/>
                    <a:pt x="2802" y="3863"/>
                    <a:pt x="2806" y="3866"/>
                  </a:cubicBezTo>
                  <a:lnTo>
                    <a:pt x="2806" y="3866"/>
                  </a:lnTo>
                  <a:cubicBezTo>
                    <a:pt x="2827" y="3879"/>
                    <a:pt x="2849" y="3891"/>
                    <a:pt x="2872" y="3902"/>
                  </a:cubicBezTo>
                  <a:lnTo>
                    <a:pt x="2872" y="3902"/>
                  </a:lnTo>
                  <a:cubicBezTo>
                    <a:pt x="2877" y="3904"/>
                    <a:pt x="2879" y="3909"/>
                    <a:pt x="2877" y="3914"/>
                  </a:cubicBezTo>
                  <a:lnTo>
                    <a:pt x="2877" y="3914"/>
                  </a:lnTo>
                  <a:cubicBezTo>
                    <a:pt x="2875" y="3917"/>
                    <a:pt x="2872" y="3919"/>
                    <a:pt x="2868" y="3919"/>
                  </a:cubicBezTo>
                  <a:close/>
                  <a:moveTo>
                    <a:pt x="3139" y="3952"/>
                  </a:moveTo>
                  <a:lnTo>
                    <a:pt x="3139" y="3952"/>
                  </a:lnTo>
                  <a:cubicBezTo>
                    <a:pt x="3135" y="3952"/>
                    <a:pt x="3131" y="3949"/>
                    <a:pt x="3130" y="3945"/>
                  </a:cubicBezTo>
                  <a:lnTo>
                    <a:pt x="3130" y="3945"/>
                  </a:lnTo>
                  <a:cubicBezTo>
                    <a:pt x="3129" y="3940"/>
                    <a:pt x="3132" y="3935"/>
                    <a:pt x="3137" y="3934"/>
                  </a:cubicBezTo>
                  <a:lnTo>
                    <a:pt x="3137" y="3934"/>
                  </a:lnTo>
                  <a:cubicBezTo>
                    <a:pt x="3167" y="3929"/>
                    <a:pt x="3196" y="3921"/>
                    <a:pt x="3224" y="3910"/>
                  </a:cubicBezTo>
                  <a:lnTo>
                    <a:pt x="3224" y="3910"/>
                  </a:lnTo>
                  <a:cubicBezTo>
                    <a:pt x="3229" y="3908"/>
                    <a:pt x="3234" y="3910"/>
                    <a:pt x="3236" y="3914"/>
                  </a:cubicBezTo>
                  <a:lnTo>
                    <a:pt x="3236" y="3914"/>
                  </a:lnTo>
                  <a:cubicBezTo>
                    <a:pt x="3238" y="3919"/>
                    <a:pt x="3236" y="3925"/>
                    <a:pt x="3231" y="3927"/>
                  </a:cubicBezTo>
                  <a:lnTo>
                    <a:pt x="3231" y="3927"/>
                  </a:lnTo>
                  <a:cubicBezTo>
                    <a:pt x="3202" y="3938"/>
                    <a:pt x="3171" y="3946"/>
                    <a:pt x="3140" y="3952"/>
                  </a:cubicBezTo>
                  <a:lnTo>
                    <a:pt x="3140" y="3952"/>
                  </a:lnTo>
                  <a:cubicBezTo>
                    <a:pt x="3140" y="3952"/>
                    <a:pt x="3140" y="3952"/>
                    <a:pt x="3139" y="3952"/>
                  </a:cubicBezTo>
                  <a:lnTo>
                    <a:pt x="3047" y="3959"/>
                  </a:lnTo>
                  <a:lnTo>
                    <a:pt x="3047" y="3959"/>
                  </a:lnTo>
                  <a:lnTo>
                    <a:pt x="3047" y="3959"/>
                  </a:lnTo>
                  <a:cubicBezTo>
                    <a:pt x="3016" y="3958"/>
                    <a:pt x="2984" y="3954"/>
                    <a:pt x="2954" y="3948"/>
                  </a:cubicBezTo>
                  <a:lnTo>
                    <a:pt x="2954" y="3948"/>
                  </a:lnTo>
                  <a:cubicBezTo>
                    <a:pt x="2949" y="3946"/>
                    <a:pt x="2945" y="3941"/>
                    <a:pt x="2946" y="3936"/>
                  </a:cubicBezTo>
                  <a:lnTo>
                    <a:pt x="2946" y="3936"/>
                  </a:lnTo>
                  <a:cubicBezTo>
                    <a:pt x="2948" y="3932"/>
                    <a:pt x="2953" y="3929"/>
                    <a:pt x="2958" y="3930"/>
                  </a:cubicBezTo>
                  <a:lnTo>
                    <a:pt x="2958" y="3930"/>
                  </a:lnTo>
                  <a:cubicBezTo>
                    <a:pt x="2987" y="3936"/>
                    <a:pt x="3017" y="3940"/>
                    <a:pt x="3047" y="3940"/>
                  </a:cubicBezTo>
                  <a:lnTo>
                    <a:pt x="3047" y="3940"/>
                  </a:lnTo>
                  <a:cubicBezTo>
                    <a:pt x="3052" y="3941"/>
                    <a:pt x="3056" y="3945"/>
                    <a:pt x="3056" y="3950"/>
                  </a:cubicBezTo>
                  <a:lnTo>
                    <a:pt x="3056" y="3950"/>
                  </a:lnTo>
                  <a:cubicBezTo>
                    <a:pt x="3056" y="3955"/>
                    <a:pt x="3052" y="3959"/>
                    <a:pt x="3047" y="3959"/>
                  </a:cubicBezTo>
                  <a:lnTo>
                    <a:pt x="3139" y="3952"/>
                  </a:lnTo>
                  <a:close/>
                </a:path>
              </a:pathLst>
            </a:custGeom>
            <a:solidFill>
              <a:srgbClr val="4441B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1C928EAB-90EE-9045-B3D9-CC4C1FA9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1089" y="8104924"/>
              <a:ext cx="1010721" cy="1010721"/>
            </a:xfrm>
            <a:custGeom>
              <a:avLst/>
              <a:gdLst>
                <a:gd name="T0" fmla="*/ 480 w 811"/>
                <a:gd name="T1" fmla="*/ 27 h 813"/>
                <a:gd name="T2" fmla="*/ 390 w 811"/>
                <a:gd name="T3" fmla="*/ 20 h 813"/>
                <a:gd name="T4" fmla="*/ 389 w 811"/>
                <a:gd name="T5" fmla="*/ 1 h 813"/>
                <a:gd name="T6" fmla="*/ 491 w 811"/>
                <a:gd name="T7" fmla="*/ 20 h 813"/>
                <a:gd name="T8" fmla="*/ 204 w 811"/>
                <a:gd name="T9" fmla="*/ 64 h 813"/>
                <a:gd name="T10" fmla="*/ 296 w 811"/>
                <a:gd name="T11" fmla="*/ 16 h 813"/>
                <a:gd name="T12" fmla="*/ 301 w 811"/>
                <a:gd name="T13" fmla="*/ 34 h 813"/>
                <a:gd name="T14" fmla="*/ 213 w 811"/>
                <a:gd name="T15" fmla="*/ 69 h 813"/>
                <a:gd name="T16" fmla="*/ 643 w 811"/>
                <a:gd name="T17" fmla="*/ 102 h 813"/>
                <a:gd name="T18" fmla="*/ 561 w 811"/>
                <a:gd name="T19" fmla="*/ 43 h 813"/>
                <a:gd name="T20" fmla="*/ 654 w 811"/>
                <a:gd name="T21" fmla="*/ 88 h 813"/>
                <a:gd name="T22" fmla="*/ 77 w 811"/>
                <a:gd name="T23" fmla="*/ 192 h 813"/>
                <a:gd name="T24" fmla="*/ 70 w 811"/>
                <a:gd name="T25" fmla="*/ 178 h 813"/>
                <a:gd name="T26" fmla="*/ 145 w 811"/>
                <a:gd name="T27" fmla="*/ 107 h 813"/>
                <a:gd name="T28" fmla="*/ 85 w 811"/>
                <a:gd name="T29" fmla="*/ 188 h 813"/>
                <a:gd name="T30" fmla="*/ 763 w 811"/>
                <a:gd name="T31" fmla="*/ 248 h 813"/>
                <a:gd name="T32" fmla="*/ 707 w 811"/>
                <a:gd name="T33" fmla="*/ 166 h 813"/>
                <a:gd name="T34" fmla="*/ 721 w 811"/>
                <a:gd name="T35" fmla="*/ 154 h 813"/>
                <a:gd name="T36" fmla="*/ 767 w 811"/>
                <a:gd name="T37" fmla="*/ 247 h 813"/>
                <a:gd name="T38" fmla="*/ 10 w 811"/>
                <a:gd name="T39" fmla="*/ 364 h 813"/>
                <a:gd name="T40" fmla="*/ 25 w 811"/>
                <a:gd name="T41" fmla="*/ 262 h 813"/>
                <a:gd name="T42" fmla="*/ 42 w 811"/>
                <a:gd name="T43" fmla="*/ 269 h 813"/>
                <a:gd name="T44" fmla="*/ 11 w 811"/>
                <a:gd name="T45" fmla="*/ 364 h 813"/>
                <a:gd name="T46" fmla="*/ 787 w 811"/>
                <a:gd name="T47" fmla="*/ 507 h 813"/>
                <a:gd name="T48" fmla="*/ 791 w 811"/>
                <a:gd name="T49" fmla="*/ 407 h 813"/>
                <a:gd name="T50" fmla="*/ 790 w 811"/>
                <a:gd name="T51" fmla="*/ 317 h 813"/>
                <a:gd name="T52" fmla="*/ 810 w 811"/>
                <a:gd name="T53" fmla="*/ 407 h 813"/>
                <a:gd name="T54" fmla="*/ 30 w 811"/>
                <a:gd name="T55" fmla="*/ 547 h 813"/>
                <a:gd name="T56" fmla="*/ 1 w 811"/>
                <a:gd name="T57" fmla="*/ 448 h 813"/>
                <a:gd name="T58" fmla="*/ 19 w 811"/>
                <a:gd name="T59" fmla="*/ 446 h 813"/>
                <a:gd name="T60" fmla="*/ 33 w 811"/>
                <a:gd name="T61" fmla="*/ 546 h 813"/>
                <a:gd name="T62" fmla="*/ 707 w 811"/>
                <a:gd name="T63" fmla="*/ 672 h 813"/>
                <a:gd name="T64" fmla="*/ 700 w 811"/>
                <a:gd name="T65" fmla="*/ 656 h 813"/>
                <a:gd name="T66" fmla="*/ 762 w 811"/>
                <a:gd name="T67" fmla="*/ 577 h 813"/>
                <a:gd name="T68" fmla="*/ 714 w 811"/>
                <a:gd name="T69" fmla="*/ 668 h 813"/>
                <a:gd name="T70" fmla="*/ 123 w 811"/>
                <a:gd name="T71" fmla="*/ 698 h 813"/>
                <a:gd name="T72" fmla="*/ 66 w 811"/>
                <a:gd name="T73" fmla="*/ 612 h 813"/>
                <a:gd name="T74" fmla="*/ 135 w 811"/>
                <a:gd name="T75" fmla="*/ 685 h 813"/>
                <a:gd name="T76" fmla="*/ 129 w 811"/>
                <a:gd name="T77" fmla="*/ 701 h 813"/>
                <a:gd name="T78" fmla="*/ 551 w 811"/>
                <a:gd name="T79" fmla="*/ 775 h 813"/>
                <a:gd name="T80" fmla="*/ 634 w 811"/>
                <a:gd name="T81" fmla="*/ 718 h 813"/>
                <a:gd name="T82" fmla="*/ 645 w 811"/>
                <a:gd name="T83" fmla="*/ 733 h 813"/>
                <a:gd name="T84" fmla="*/ 287 w 811"/>
                <a:gd name="T85" fmla="*/ 795 h 813"/>
                <a:gd name="T86" fmla="*/ 198 w 811"/>
                <a:gd name="T87" fmla="*/ 756 h 813"/>
                <a:gd name="T88" fmla="*/ 208 w 811"/>
                <a:gd name="T89" fmla="*/ 740 h 813"/>
                <a:gd name="T90" fmla="*/ 296 w 811"/>
                <a:gd name="T91" fmla="*/ 788 h 813"/>
                <a:gd name="T92" fmla="*/ 404 w 811"/>
                <a:gd name="T93" fmla="*/ 812 h 813"/>
                <a:gd name="T94" fmla="*/ 369 w 811"/>
                <a:gd name="T95" fmla="*/ 801 h 813"/>
                <a:gd name="T96" fmla="*/ 469 w 811"/>
                <a:gd name="T97" fmla="*/ 788 h 813"/>
                <a:gd name="T98" fmla="*/ 472 w 811"/>
                <a:gd name="T99" fmla="*/ 806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1" h="813">
                  <a:moveTo>
                    <a:pt x="482" y="27"/>
                  </a:moveTo>
                  <a:lnTo>
                    <a:pt x="482" y="27"/>
                  </a:lnTo>
                  <a:cubicBezTo>
                    <a:pt x="481" y="27"/>
                    <a:pt x="480" y="27"/>
                    <a:pt x="480" y="27"/>
                  </a:cubicBezTo>
                  <a:lnTo>
                    <a:pt x="480" y="27"/>
                  </a:lnTo>
                  <a:cubicBezTo>
                    <a:pt x="450" y="22"/>
                    <a:pt x="420" y="19"/>
                    <a:pt x="390" y="20"/>
                  </a:cubicBezTo>
                  <a:lnTo>
                    <a:pt x="390" y="20"/>
                  </a:lnTo>
                  <a:lnTo>
                    <a:pt x="390" y="20"/>
                  </a:lnTo>
                  <a:lnTo>
                    <a:pt x="390" y="20"/>
                  </a:lnTo>
                  <a:cubicBezTo>
                    <a:pt x="385" y="20"/>
                    <a:pt x="381" y="16"/>
                    <a:pt x="381" y="11"/>
                  </a:cubicBezTo>
                  <a:lnTo>
                    <a:pt x="381" y="11"/>
                  </a:lnTo>
                  <a:cubicBezTo>
                    <a:pt x="380" y="6"/>
                    <a:pt x="384" y="1"/>
                    <a:pt x="389" y="1"/>
                  </a:cubicBezTo>
                  <a:lnTo>
                    <a:pt x="389" y="1"/>
                  </a:lnTo>
                  <a:cubicBezTo>
                    <a:pt x="421" y="0"/>
                    <a:pt x="453" y="3"/>
                    <a:pt x="484" y="9"/>
                  </a:cubicBezTo>
                  <a:lnTo>
                    <a:pt x="484" y="9"/>
                  </a:lnTo>
                  <a:cubicBezTo>
                    <a:pt x="488" y="10"/>
                    <a:pt x="492" y="15"/>
                    <a:pt x="491" y="20"/>
                  </a:cubicBezTo>
                  <a:lnTo>
                    <a:pt x="491" y="20"/>
                  </a:lnTo>
                  <a:cubicBezTo>
                    <a:pt x="490" y="24"/>
                    <a:pt x="486" y="27"/>
                    <a:pt x="482" y="27"/>
                  </a:cubicBezTo>
                  <a:close/>
                  <a:moveTo>
                    <a:pt x="213" y="69"/>
                  </a:moveTo>
                  <a:lnTo>
                    <a:pt x="213" y="69"/>
                  </a:lnTo>
                  <a:cubicBezTo>
                    <a:pt x="209" y="69"/>
                    <a:pt x="206" y="67"/>
                    <a:pt x="204" y="64"/>
                  </a:cubicBezTo>
                  <a:lnTo>
                    <a:pt x="204" y="64"/>
                  </a:lnTo>
                  <a:cubicBezTo>
                    <a:pt x="202" y="59"/>
                    <a:pt x="204" y="54"/>
                    <a:pt x="208" y="52"/>
                  </a:cubicBezTo>
                  <a:lnTo>
                    <a:pt x="208" y="52"/>
                  </a:lnTo>
                  <a:cubicBezTo>
                    <a:pt x="236" y="36"/>
                    <a:pt x="266" y="24"/>
                    <a:pt x="296" y="16"/>
                  </a:cubicBezTo>
                  <a:lnTo>
                    <a:pt x="296" y="16"/>
                  </a:lnTo>
                  <a:cubicBezTo>
                    <a:pt x="301" y="14"/>
                    <a:pt x="306" y="17"/>
                    <a:pt x="307" y="22"/>
                  </a:cubicBezTo>
                  <a:lnTo>
                    <a:pt x="307" y="22"/>
                  </a:lnTo>
                  <a:cubicBezTo>
                    <a:pt x="308" y="27"/>
                    <a:pt x="306" y="32"/>
                    <a:pt x="301" y="34"/>
                  </a:cubicBezTo>
                  <a:lnTo>
                    <a:pt x="301" y="34"/>
                  </a:lnTo>
                  <a:cubicBezTo>
                    <a:pt x="272" y="42"/>
                    <a:pt x="244" y="53"/>
                    <a:pt x="217" y="68"/>
                  </a:cubicBezTo>
                  <a:lnTo>
                    <a:pt x="217" y="68"/>
                  </a:lnTo>
                  <a:cubicBezTo>
                    <a:pt x="215" y="69"/>
                    <a:pt x="214" y="69"/>
                    <a:pt x="213" y="69"/>
                  </a:cubicBezTo>
                  <a:close/>
                  <a:moveTo>
                    <a:pt x="649" y="104"/>
                  </a:moveTo>
                  <a:lnTo>
                    <a:pt x="649" y="104"/>
                  </a:lnTo>
                  <a:cubicBezTo>
                    <a:pt x="647" y="104"/>
                    <a:pt x="645" y="104"/>
                    <a:pt x="643" y="102"/>
                  </a:cubicBezTo>
                  <a:lnTo>
                    <a:pt x="643" y="102"/>
                  </a:lnTo>
                  <a:cubicBezTo>
                    <a:pt x="619" y="83"/>
                    <a:pt x="594" y="67"/>
                    <a:pt x="566" y="55"/>
                  </a:cubicBezTo>
                  <a:lnTo>
                    <a:pt x="566" y="55"/>
                  </a:lnTo>
                  <a:cubicBezTo>
                    <a:pt x="561" y="53"/>
                    <a:pt x="559" y="47"/>
                    <a:pt x="561" y="43"/>
                  </a:cubicBezTo>
                  <a:lnTo>
                    <a:pt x="561" y="43"/>
                  </a:lnTo>
                  <a:cubicBezTo>
                    <a:pt x="564" y="38"/>
                    <a:pt x="569" y="36"/>
                    <a:pt x="573" y="38"/>
                  </a:cubicBezTo>
                  <a:lnTo>
                    <a:pt x="573" y="38"/>
                  </a:lnTo>
                  <a:cubicBezTo>
                    <a:pt x="602" y="52"/>
                    <a:pt x="629" y="68"/>
                    <a:pt x="654" y="88"/>
                  </a:cubicBezTo>
                  <a:lnTo>
                    <a:pt x="654" y="88"/>
                  </a:lnTo>
                  <a:cubicBezTo>
                    <a:pt x="658" y="91"/>
                    <a:pt x="659" y="96"/>
                    <a:pt x="656" y="100"/>
                  </a:cubicBezTo>
                  <a:lnTo>
                    <a:pt x="656" y="100"/>
                  </a:lnTo>
                  <a:cubicBezTo>
                    <a:pt x="654" y="103"/>
                    <a:pt x="652" y="104"/>
                    <a:pt x="649" y="104"/>
                  </a:cubicBezTo>
                  <a:close/>
                  <a:moveTo>
                    <a:pt x="77" y="192"/>
                  </a:moveTo>
                  <a:lnTo>
                    <a:pt x="77" y="192"/>
                  </a:lnTo>
                  <a:cubicBezTo>
                    <a:pt x="75" y="192"/>
                    <a:pt x="73" y="192"/>
                    <a:pt x="72" y="191"/>
                  </a:cubicBezTo>
                  <a:lnTo>
                    <a:pt x="72" y="191"/>
                  </a:lnTo>
                  <a:cubicBezTo>
                    <a:pt x="68" y="188"/>
                    <a:pt x="66" y="182"/>
                    <a:pt x="70" y="178"/>
                  </a:cubicBezTo>
                  <a:lnTo>
                    <a:pt x="70" y="178"/>
                  </a:lnTo>
                  <a:cubicBezTo>
                    <a:pt x="87" y="152"/>
                    <a:pt x="108" y="128"/>
                    <a:pt x="131" y="106"/>
                  </a:cubicBezTo>
                  <a:lnTo>
                    <a:pt x="131" y="106"/>
                  </a:lnTo>
                  <a:cubicBezTo>
                    <a:pt x="135" y="103"/>
                    <a:pt x="141" y="104"/>
                    <a:pt x="145" y="107"/>
                  </a:cubicBezTo>
                  <a:lnTo>
                    <a:pt x="145" y="107"/>
                  </a:lnTo>
                  <a:cubicBezTo>
                    <a:pt x="148" y="111"/>
                    <a:pt x="148" y="117"/>
                    <a:pt x="144" y="120"/>
                  </a:cubicBezTo>
                  <a:lnTo>
                    <a:pt x="144" y="120"/>
                  </a:lnTo>
                  <a:cubicBezTo>
                    <a:pt x="121" y="141"/>
                    <a:pt x="102" y="163"/>
                    <a:pt x="85" y="188"/>
                  </a:cubicBezTo>
                  <a:lnTo>
                    <a:pt x="85" y="188"/>
                  </a:lnTo>
                  <a:cubicBezTo>
                    <a:pt x="83" y="191"/>
                    <a:pt x="80" y="192"/>
                    <a:pt x="77" y="192"/>
                  </a:cubicBezTo>
                  <a:close/>
                  <a:moveTo>
                    <a:pt x="763" y="248"/>
                  </a:moveTo>
                  <a:lnTo>
                    <a:pt x="763" y="248"/>
                  </a:lnTo>
                  <a:cubicBezTo>
                    <a:pt x="759" y="248"/>
                    <a:pt x="756" y="245"/>
                    <a:pt x="754" y="242"/>
                  </a:cubicBezTo>
                  <a:lnTo>
                    <a:pt x="754" y="242"/>
                  </a:lnTo>
                  <a:cubicBezTo>
                    <a:pt x="742" y="215"/>
                    <a:pt x="726" y="189"/>
                    <a:pt x="707" y="166"/>
                  </a:cubicBezTo>
                  <a:lnTo>
                    <a:pt x="707" y="166"/>
                  </a:lnTo>
                  <a:cubicBezTo>
                    <a:pt x="704" y="162"/>
                    <a:pt x="704" y="156"/>
                    <a:pt x="708" y="152"/>
                  </a:cubicBezTo>
                  <a:lnTo>
                    <a:pt x="708" y="152"/>
                  </a:lnTo>
                  <a:cubicBezTo>
                    <a:pt x="712" y="149"/>
                    <a:pt x="718" y="150"/>
                    <a:pt x="721" y="154"/>
                  </a:cubicBezTo>
                  <a:lnTo>
                    <a:pt x="721" y="154"/>
                  </a:lnTo>
                  <a:cubicBezTo>
                    <a:pt x="741" y="179"/>
                    <a:pt x="758" y="206"/>
                    <a:pt x="771" y="234"/>
                  </a:cubicBezTo>
                  <a:lnTo>
                    <a:pt x="771" y="234"/>
                  </a:lnTo>
                  <a:cubicBezTo>
                    <a:pt x="773" y="239"/>
                    <a:pt x="771" y="245"/>
                    <a:pt x="767" y="247"/>
                  </a:cubicBezTo>
                  <a:lnTo>
                    <a:pt x="767" y="247"/>
                  </a:lnTo>
                  <a:cubicBezTo>
                    <a:pt x="765" y="247"/>
                    <a:pt x="764" y="248"/>
                    <a:pt x="763" y="248"/>
                  </a:cubicBezTo>
                  <a:close/>
                  <a:moveTo>
                    <a:pt x="11" y="364"/>
                  </a:moveTo>
                  <a:lnTo>
                    <a:pt x="11" y="364"/>
                  </a:lnTo>
                  <a:cubicBezTo>
                    <a:pt x="11" y="364"/>
                    <a:pt x="11" y="364"/>
                    <a:pt x="10" y="364"/>
                  </a:cubicBezTo>
                  <a:lnTo>
                    <a:pt x="10" y="364"/>
                  </a:lnTo>
                  <a:cubicBezTo>
                    <a:pt x="5" y="363"/>
                    <a:pt x="2" y="359"/>
                    <a:pt x="2" y="354"/>
                  </a:cubicBezTo>
                  <a:lnTo>
                    <a:pt x="2" y="354"/>
                  </a:lnTo>
                  <a:cubicBezTo>
                    <a:pt x="7" y="322"/>
                    <a:pt x="14" y="291"/>
                    <a:pt x="25" y="262"/>
                  </a:cubicBezTo>
                  <a:lnTo>
                    <a:pt x="25" y="262"/>
                  </a:lnTo>
                  <a:cubicBezTo>
                    <a:pt x="27" y="257"/>
                    <a:pt x="33" y="255"/>
                    <a:pt x="38" y="256"/>
                  </a:cubicBezTo>
                  <a:lnTo>
                    <a:pt x="38" y="256"/>
                  </a:lnTo>
                  <a:cubicBezTo>
                    <a:pt x="42" y="258"/>
                    <a:pt x="44" y="264"/>
                    <a:pt x="42" y="269"/>
                  </a:cubicBezTo>
                  <a:lnTo>
                    <a:pt x="42" y="269"/>
                  </a:lnTo>
                  <a:cubicBezTo>
                    <a:pt x="32" y="297"/>
                    <a:pt x="25" y="326"/>
                    <a:pt x="20" y="356"/>
                  </a:cubicBezTo>
                  <a:lnTo>
                    <a:pt x="20" y="356"/>
                  </a:lnTo>
                  <a:cubicBezTo>
                    <a:pt x="20" y="360"/>
                    <a:pt x="16" y="364"/>
                    <a:pt x="11" y="364"/>
                  </a:cubicBezTo>
                  <a:close/>
                  <a:moveTo>
                    <a:pt x="790" y="508"/>
                  </a:moveTo>
                  <a:lnTo>
                    <a:pt x="790" y="508"/>
                  </a:lnTo>
                  <a:cubicBezTo>
                    <a:pt x="789" y="508"/>
                    <a:pt x="788" y="508"/>
                    <a:pt x="787" y="507"/>
                  </a:cubicBezTo>
                  <a:lnTo>
                    <a:pt x="787" y="507"/>
                  </a:lnTo>
                  <a:cubicBezTo>
                    <a:pt x="783" y="506"/>
                    <a:pt x="779" y="501"/>
                    <a:pt x="781" y="496"/>
                  </a:cubicBezTo>
                  <a:lnTo>
                    <a:pt x="781" y="496"/>
                  </a:lnTo>
                  <a:cubicBezTo>
                    <a:pt x="787" y="467"/>
                    <a:pt x="791" y="437"/>
                    <a:pt x="791" y="407"/>
                  </a:cubicBezTo>
                  <a:lnTo>
                    <a:pt x="791" y="407"/>
                  </a:lnTo>
                  <a:cubicBezTo>
                    <a:pt x="791" y="380"/>
                    <a:pt x="789" y="354"/>
                    <a:pt x="783" y="328"/>
                  </a:cubicBezTo>
                  <a:lnTo>
                    <a:pt x="783" y="328"/>
                  </a:lnTo>
                  <a:cubicBezTo>
                    <a:pt x="782" y="323"/>
                    <a:pt x="786" y="318"/>
                    <a:pt x="790" y="317"/>
                  </a:cubicBezTo>
                  <a:lnTo>
                    <a:pt x="790" y="317"/>
                  </a:lnTo>
                  <a:cubicBezTo>
                    <a:pt x="795" y="316"/>
                    <a:pt x="800" y="319"/>
                    <a:pt x="801" y="324"/>
                  </a:cubicBezTo>
                  <a:lnTo>
                    <a:pt x="801" y="324"/>
                  </a:lnTo>
                  <a:cubicBezTo>
                    <a:pt x="807" y="351"/>
                    <a:pt x="810" y="379"/>
                    <a:pt x="810" y="407"/>
                  </a:cubicBezTo>
                  <a:lnTo>
                    <a:pt x="810" y="407"/>
                  </a:lnTo>
                  <a:cubicBezTo>
                    <a:pt x="810" y="438"/>
                    <a:pt x="806" y="470"/>
                    <a:pt x="799" y="501"/>
                  </a:cubicBezTo>
                  <a:lnTo>
                    <a:pt x="799" y="501"/>
                  </a:lnTo>
                  <a:cubicBezTo>
                    <a:pt x="798" y="505"/>
                    <a:pt x="794" y="508"/>
                    <a:pt x="790" y="508"/>
                  </a:cubicBezTo>
                  <a:close/>
                  <a:moveTo>
                    <a:pt x="30" y="547"/>
                  </a:moveTo>
                  <a:lnTo>
                    <a:pt x="30" y="547"/>
                  </a:lnTo>
                  <a:cubicBezTo>
                    <a:pt x="26" y="547"/>
                    <a:pt x="23" y="544"/>
                    <a:pt x="21" y="540"/>
                  </a:cubicBezTo>
                  <a:lnTo>
                    <a:pt x="21" y="540"/>
                  </a:lnTo>
                  <a:cubicBezTo>
                    <a:pt x="11" y="511"/>
                    <a:pt x="4" y="480"/>
                    <a:pt x="1" y="448"/>
                  </a:cubicBezTo>
                  <a:lnTo>
                    <a:pt x="1" y="448"/>
                  </a:lnTo>
                  <a:cubicBezTo>
                    <a:pt x="0" y="443"/>
                    <a:pt x="4" y="439"/>
                    <a:pt x="9" y="438"/>
                  </a:cubicBezTo>
                  <a:lnTo>
                    <a:pt x="9" y="438"/>
                  </a:lnTo>
                  <a:cubicBezTo>
                    <a:pt x="14" y="438"/>
                    <a:pt x="19" y="441"/>
                    <a:pt x="19" y="446"/>
                  </a:cubicBezTo>
                  <a:lnTo>
                    <a:pt x="19" y="446"/>
                  </a:lnTo>
                  <a:cubicBezTo>
                    <a:pt x="22" y="476"/>
                    <a:pt x="29" y="506"/>
                    <a:pt x="39" y="534"/>
                  </a:cubicBezTo>
                  <a:lnTo>
                    <a:pt x="39" y="534"/>
                  </a:lnTo>
                  <a:cubicBezTo>
                    <a:pt x="41" y="539"/>
                    <a:pt x="38" y="544"/>
                    <a:pt x="33" y="546"/>
                  </a:cubicBezTo>
                  <a:lnTo>
                    <a:pt x="33" y="546"/>
                  </a:lnTo>
                  <a:cubicBezTo>
                    <a:pt x="32" y="546"/>
                    <a:pt x="31" y="547"/>
                    <a:pt x="30" y="547"/>
                  </a:cubicBezTo>
                  <a:close/>
                  <a:moveTo>
                    <a:pt x="707" y="672"/>
                  </a:moveTo>
                  <a:lnTo>
                    <a:pt x="707" y="672"/>
                  </a:lnTo>
                  <a:cubicBezTo>
                    <a:pt x="705" y="672"/>
                    <a:pt x="702" y="671"/>
                    <a:pt x="701" y="669"/>
                  </a:cubicBezTo>
                  <a:lnTo>
                    <a:pt x="701" y="669"/>
                  </a:lnTo>
                  <a:cubicBezTo>
                    <a:pt x="697" y="666"/>
                    <a:pt x="696" y="660"/>
                    <a:pt x="700" y="656"/>
                  </a:cubicBezTo>
                  <a:lnTo>
                    <a:pt x="700" y="656"/>
                  </a:lnTo>
                  <a:cubicBezTo>
                    <a:pt x="720" y="633"/>
                    <a:pt x="736" y="608"/>
                    <a:pt x="749" y="581"/>
                  </a:cubicBezTo>
                  <a:lnTo>
                    <a:pt x="749" y="581"/>
                  </a:lnTo>
                  <a:cubicBezTo>
                    <a:pt x="752" y="576"/>
                    <a:pt x="757" y="575"/>
                    <a:pt x="762" y="577"/>
                  </a:cubicBezTo>
                  <a:lnTo>
                    <a:pt x="762" y="577"/>
                  </a:lnTo>
                  <a:cubicBezTo>
                    <a:pt x="767" y="579"/>
                    <a:pt x="768" y="585"/>
                    <a:pt x="766" y="589"/>
                  </a:cubicBezTo>
                  <a:lnTo>
                    <a:pt x="766" y="589"/>
                  </a:lnTo>
                  <a:cubicBezTo>
                    <a:pt x="752" y="618"/>
                    <a:pt x="734" y="644"/>
                    <a:pt x="714" y="668"/>
                  </a:cubicBezTo>
                  <a:lnTo>
                    <a:pt x="714" y="668"/>
                  </a:lnTo>
                  <a:cubicBezTo>
                    <a:pt x="712" y="670"/>
                    <a:pt x="710" y="672"/>
                    <a:pt x="707" y="672"/>
                  </a:cubicBezTo>
                  <a:close/>
                  <a:moveTo>
                    <a:pt x="129" y="701"/>
                  </a:moveTo>
                  <a:lnTo>
                    <a:pt x="129" y="701"/>
                  </a:lnTo>
                  <a:cubicBezTo>
                    <a:pt x="127" y="701"/>
                    <a:pt x="124" y="700"/>
                    <a:pt x="123" y="698"/>
                  </a:cubicBezTo>
                  <a:lnTo>
                    <a:pt x="123" y="698"/>
                  </a:lnTo>
                  <a:cubicBezTo>
                    <a:pt x="100" y="676"/>
                    <a:pt x="80" y="652"/>
                    <a:pt x="63" y="625"/>
                  </a:cubicBezTo>
                  <a:lnTo>
                    <a:pt x="63" y="625"/>
                  </a:lnTo>
                  <a:cubicBezTo>
                    <a:pt x="60" y="621"/>
                    <a:pt x="61" y="616"/>
                    <a:pt x="66" y="612"/>
                  </a:cubicBezTo>
                  <a:lnTo>
                    <a:pt x="66" y="612"/>
                  </a:lnTo>
                  <a:cubicBezTo>
                    <a:pt x="70" y="610"/>
                    <a:pt x="76" y="611"/>
                    <a:pt x="78" y="616"/>
                  </a:cubicBezTo>
                  <a:lnTo>
                    <a:pt x="78" y="616"/>
                  </a:lnTo>
                  <a:cubicBezTo>
                    <a:pt x="94" y="640"/>
                    <a:pt x="114" y="664"/>
                    <a:pt x="135" y="685"/>
                  </a:cubicBezTo>
                  <a:lnTo>
                    <a:pt x="135" y="685"/>
                  </a:lnTo>
                  <a:cubicBezTo>
                    <a:pt x="139" y="689"/>
                    <a:pt x="140" y="694"/>
                    <a:pt x="136" y="698"/>
                  </a:cubicBezTo>
                  <a:lnTo>
                    <a:pt x="136" y="698"/>
                  </a:lnTo>
                  <a:cubicBezTo>
                    <a:pt x="134" y="700"/>
                    <a:pt x="132" y="701"/>
                    <a:pt x="129" y="701"/>
                  </a:cubicBezTo>
                  <a:close/>
                  <a:moveTo>
                    <a:pt x="559" y="781"/>
                  </a:moveTo>
                  <a:lnTo>
                    <a:pt x="559" y="781"/>
                  </a:lnTo>
                  <a:cubicBezTo>
                    <a:pt x="556" y="781"/>
                    <a:pt x="552" y="779"/>
                    <a:pt x="551" y="775"/>
                  </a:cubicBezTo>
                  <a:lnTo>
                    <a:pt x="551" y="775"/>
                  </a:lnTo>
                  <a:cubicBezTo>
                    <a:pt x="549" y="770"/>
                    <a:pt x="551" y="765"/>
                    <a:pt x="556" y="763"/>
                  </a:cubicBezTo>
                  <a:lnTo>
                    <a:pt x="556" y="763"/>
                  </a:lnTo>
                  <a:cubicBezTo>
                    <a:pt x="583" y="751"/>
                    <a:pt x="610" y="736"/>
                    <a:pt x="634" y="718"/>
                  </a:cubicBezTo>
                  <a:lnTo>
                    <a:pt x="634" y="718"/>
                  </a:lnTo>
                  <a:cubicBezTo>
                    <a:pt x="638" y="715"/>
                    <a:pt x="644" y="716"/>
                    <a:pt x="647" y="720"/>
                  </a:cubicBezTo>
                  <a:lnTo>
                    <a:pt x="647" y="720"/>
                  </a:lnTo>
                  <a:cubicBezTo>
                    <a:pt x="650" y="724"/>
                    <a:pt x="649" y="730"/>
                    <a:pt x="645" y="733"/>
                  </a:cubicBezTo>
                  <a:lnTo>
                    <a:pt x="645" y="733"/>
                  </a:lnTo>
                  <a:cubicBezTo>
                    <a:pt x="619" y="752"/>
                    <a:pt x="592" y="768"/>
                    <a:pt x="563" y="780"/>
                  </a:cubicBezTo>
                  <a:lnTo>
                    <a:pt x="563" y="780"/>
                  </a:lnTo>
                  <a:cubicBezTo>
                    <a:pt x="562" y="781"/>
                    <a:pt x="560" y="781"/>
                    <a:pt x="559" y="781"/>
                  </a:cubicBezTo>
                  <a:close/>
                  <a:moveTo>
                    <a:pt x="287" y="795"/>
                  </a:moveTo>
                  <a:lnTo>
                    <a:pt x="287" y="795"/>
                  </a:lnTo>
                  <a:cubicBezTo>
                    <a:pt x="287" y="795"/>
                    <a:pt x="285" y="795"/>
                    <a:pt x="285" y="794"/>
                  </a:cubicBezTo>
                  <a:lnTo>
                    <a:pt x="285" y="794"/>
                  </a:lnTo>
                  <a:cubicBezTo>
                    <a:pt x="255" y="785"/>
                    <a:pt x="225" y="772"/>
                    <a:pt x="198" y="756"/>
                  </a:cubicBezTo>
                  <a:lnTo>
                    <a:pt x="198" y="756"/>
                  </a:lnTo>
                  <a:cubicBezTo>
                    <a:pt x="193" y="753"/>
                    <a:pt x="192" y="748"/>
                    <a:pt x="195" y="743"/>
                  </a:cubicBezTo>
                  <a:lnTo>
                    <a:pt x="195" y="743"/>
                  </a:lnTo>
                  <a:cubicBezTo>
                    <a:pt x="197" y="739"/>
                    <a:pt x="203" y="737"/>
                    <a:pt x="208" y="740"/>
                  </a:cubicBezTo>
                  <a:lnTo>
                    <a:pt x="208" y="740"/>
                  </a:lnTo>
                  <a:cubicBezTo>
                    <a:pt x="233" y="755"/>
                    <a:pt x="261" y="768"/>
                    <a:pt x="290" y="776"/>
                  </a:cubicBezTo>
                  <a:lnTo>
                    <a:pt x="290" y="776"/>
                  </a:lnTo>
                  <a:cubicBezTo>
                    <a:pt x="295" y="778"/>
                    <a:pt x="298" y="783"/>
                    <a:pt x="296" y="788"/>
                  </a:cubicBezTo>
                  <a:lnTo>
                    <a:pt x="296" y="788"/>
                  </a:lnTo>
                  <a:cubicBezTo>
                    <a:pt x="295" y="792"/>
                    <a:pt x="291" y="795"/>
                    <a:pt x="287" y="795"/>
                  </a:cubicBezTo>
                  <a:close/>
                  <a:moveTo>
                    <a:pt x="404" y="812"/>
                  </a:moveTo>
                  <a:lnTo>
                    <a:pt x="404" y="812"/>
                  </a:lnTo>
                  <a:cubicBezTo>
                    <a:pt x="395" y="812"/>
                    <a:pt x="386" y="812"/>
                    <a:pt x="378" y="811"/>
                  </a:cubicBezTo>
                  <a:lnTo>
                    <a:pt x="378" y="811"/>
                  </a:lnTo>
                  <a:cubicBezTo>
                    <a:pt x="373" y="811"/>
                    <a:pt x="369" y="806"/>
                    <a:pt x="369" y="801"/>
                  </a:cubicBezTo>
                  <a:lnTo>
                    <a:pt x="369" y="801"/>
                  </a:lnTo>
                  <a:cubicBezTo>
                    <a:pt x="369" y="796"/>
                    <a:pt x="373" y="792"/>
                    <a:pt x="379" y="793"/>
                  </a:cubicBezTo>
                  <a:lnTo>
                    <a:pt x="379" y="793"/>
                  </a:lnTo>
                  <a:cubicBezTo>
                    <a:pt x="409" y="795"/>
                    <a:pt x="439" y="793"/>
                    <a:pt x="469" y="788"/>
                  </a:cubicBezTo>
                  <a:lnTo>
                    <a:pt x="469" y="788"/>
                  </a:lnTo>
                  <a:cubicBezTo>
                    <a:pt x="474" y="787"/>
                    <a:pt x="479" y="791"/>
                    <a:pt x="480" y="796"/>
                  </a:cubicBezTo>
                  <a:lnTo>
                    <a:pt x="480" y="796"/>
                  </a:lnTo>
                  <a:cubicBezTo>
                    <a:pt x="480" y="801"/>
                    <a:pt x="477" y="806"/>
                    <a:pt x="472" y="806"/>
                  </a:cubicBezTo>
                  <a:lnTo>
                    <a:pt x="472" y="806"/>
                  </a:lnTo>
                  <a:cubicBezTo>
                    <a:pt x="450" y="810"/>
                    <a:pt x="427" y="812"/>
                    <a:pt x="404" y="812"/>
                  </a:cubicBezTo>
                  <a:close/>
                </a:path>
              </a:pathLst>
            </a:custGeom>
            <a:solidFill>
              <a:srgbClr val="4441B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87A8D74-C3E2-1A49-90B5-2638B2AA1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9403" y="10137351"/>
              <a:ext cx="1230443" cy="1230443"/>
            </a:xfrm>
            <a:custGeom>
              <a:avLst/>
              <a:gdLst>
                <a:gd name="T0" fmla="*/ 425 w 989"/>
                <a:gd name="T1" fmla="*/ 15 h 989"/>
                <a:gd name="T2" fmla="*/ 528 w 989"/>
                <a:gd name="T3" fmla="*/ 2 h 989"/>
                <a:gd name="T4" fmla="*/ 527 w 989"/>
                <a:gd name="T5" fmla="*/ 20 h 989"/>
                <a:gd name="T6" fmla="*/ 706 w 989"/>
                <a:gd name="T7" fmla="*/ 67 h 989"/>
                <a:gd name="T8" fmla="*/ 616 w 989"/>
                <a:gd name="T9" fmla="*/ 35 h 989"/>
                <a:gd name="T10" fmla="*/ 621 w 989"/>
                <a:gd name="T11" fmla="*/ 17 h 989"/>
                <a:gd name="T12" fmla="*/ 713 w 989"/>
                <a:gd name="T13" fmla="*/ 63 h 989"/>
                <a:gd name="T14" fmla="*/ 260 w 989"/>
                <a:gd name="T15" fmla="*/ 80 h 989"/>
                <a:gd name="T16" fmla="*/ 255 w 989"/>
                <a:gd name="T17" fmla="*/ 63 h 989"/>
                <a:gd name="T18" fmla="*/ 353 w 989"/>
                <a:gd name="T19" fmla="*/ 31 h 989"/>
                <a:gd name="T20" fmla="*/ 264 w 989"/>
                <a:gd name="T21" fmla="*/ 78 h 989"/>
                <a:gd name="T22" fmla="*/ 846 w 989"/>
                <a:gd name="T23" fmla="*/ 175 h 989"/>
                <a:gd name="T24" fmla="*/ 777 w 989"/>
                <a:gd name="T25" fmla="*/ 101 h 989"/>
                <a:gd name="T26" fmla="*/ 860 w 989"/>
                <a:gd name="T27" fmla="*/ 163 h 989"/>
                <a:gd name="T28" fmla="*/ 853 w 989"/>
                <a:gd name="T29" fmla="*/ 178 h 989"/>
                <a:gd name="T30" fmla="*/ 113 w 989"/>
                <a:gd name="T31" fmla="*/ 196 h 989"/>
                <a:gd name="T32" fmla="*/ 178 w 989"/>
                <a:gd name="T33" fmla="*/ 116 h 989"/>
                <a:gd name="T34" fmla="*/ 189 w 989"/>
                <a:gd name="T35" fmla="*/ 130 h 989"/>
                <a:gd name="T36" fmla="*/ 948 w 989"/>
                <a:gd name="T37" fmla="*/ 335 h 989"/>
                <a:gd name="T38" fmla="*/ 900 w 989"/>
                <a:gd name="T39" fmla="*/ 248 h 989"/>
                <a:gd name="T40" fmla="*/ 916 w 989"/>
                <a:gd name="T41" fmla="*/ 238 h 989"/>
                <a:gd name="T42" fmla="*/ 952 w 989"/>
                <a:gd name="T43" fmla="*/ 335 h 989"/>
                <a:gd name="T44" fmla="*/ 31 w 989"/>
                <a:gd name="T45" fmla="*/ 360 h 989"/>
                <a:gd name="T46" fmla="*/ 22 w 989"/>
                <a:gd name="T47" fmla="*/ 348 h 989"/>
                <a:gd name="T48" fmla="*/ 71 w 989"/>
                <a:gd name="T49" fmla="*/ 258 h 989"/>
                <a:gd name="T50" fmla="*/ 40 w 989"/>
                <a:gd name="T51" fmla="*/ 353 h 989"/>
                <a:gd name="T52" fmla="*/ 2 w 989"/>
                <a:gd name="T53" fmla="*/ 535 h 989"/>
                <a:gd name="T54" fmla="*/ 3 w 989"/>
                <a:gd name="T55" fmla="*/ 440 h 989"/>
                <a:gd name="T56" fmla="*/ 22 w 989"/>
                <a:gd name="T57" fmla="*/ 443 h 989"/>
                <a:gd name="T58" fmla="*/ 20 w 989"/>
                <a:gd name="T59" fmla="*/ 533 h 989"/>
                <a:gd name="T60" fmla="*/ 11 w 989"/>
                <a:gd name="T61" fmla="*/ 543 h 989"/>
                <a:gd name="T62" fmla="*/ 968 w 989"/>
                <a:gd name="T63" fmla="*/ 596 h 989"/>
                <a:gd name="T64" fmla="*/ 969 w 989"/>
                <a:gd name="T65" fmla="*/ 494 h 989"/>
                <a:gd name="T66" fmla="*/ 971 w 989"/>
                <a:gd name="T67" fmla="*/ 406 h 989"/>
                <a:gd name="T68" fmla="*/ 988 w 989"/>
                <a:gd name="T69" fmla="*/ 494 h 989"/>
                <a:gd name="T70" fmla="*/ 61 w 989"/>
                <a:gd name="T71" fmla="*/ 720 h 989"/>
                <a:gd name="T72" fmla="*/ 19 w 989"/>
                <a:gd name="T73" fmla="*/ 627 h 989"/>
                <a:gd name="T74" fmla="*/ 36 w 989"/>
                <a:gd name="T75" fmla="*/ 622 h 989"/>
                <a:gd name="T76" fmla="*/ 65 w 989"/>
                <a:gd name="T77" fmla="*/ 720 h 989"/>
                <a:gd name="T78" fmla="*/ 901 w 989"/>
                <a:gd name="T79" fmla="*/ 766 h 989"/>
                <a:gd name="T80" fmla="*/ 893 w 989"/>
                <a:gd name="T81" fmla="*/ 752 h 989"/>
                <a:gd name="T82" fmla="*/ 947 w 989"/>
                <a:gd name="T83" fmla="*/ 667 h 989"/>
                <a:gd name="T84" fmla="*/ 909 w 989"/>
                <a:gd name="T85" fmla="*/ 762 h 989"/>
                <a:gd name="T86" fmla="*/ 167 w 989"/>
                <a:gd name="T87" fmla="*/ 864 h 989"/>
                <a:gd name="T88" fmla="*/ 104 w 989"/>
                <a:gd name="T89" fmla="*/ 782 h 989"/>
                <a:gd name="T90" fmla="*/ 180 w 989"/>
                <a:gd name="T91" fmla="*/ 850 h 989"/>
                <a:gd name="T92" fmla="*/ 173 w 989"/>
                <a:gd name="T93" fmla="*/ 867 h 989"/>
                <a:gd name="T94" fmla="*/ 766 w 989"/>
                <a:gd name="T95" fmla="*/ 895 h 989"/>
                <a:gd name="T96" fmla="*/ 837 w 989"/>
                <a:gd name="T97" fmla="*/ 823 h 989"/>
                <a:gd name="T98" fmla="*/ 850 w 989"/>
                <a:gd name="T99" fmla="*/ 836 h 989"/>
                <a:gd name="T100" fmla="*/ 332 w 989"/>
                <a:gd name="T101" fmla="*/ 960 h 989"/>
                <a:gd name="T102" fmla="*/ 243 w 989"/>
                <a:gd name="T103" fmla="*/ 920 h 989"/>
                <a:gd name="T104" fmla="*/ 253 w 989"/>
                <a:gd name="T105" fmla="*/ 904 h 989"/>
                <a:gd name="T106" fmla="*/ 340 w 989"/>
                <a:gd name="T107" fmla="*/ 954 h 989"/>
                <a:gd name="T108" fmla="*/ 606 w 989"/>
                <a:gd name="T109" fmla="*/ 975 h 989"/>
                <a:gd name="T110" fmla="*/ 603 w 989"/>
                <a:gd name="T111" fmla="*/ 956 h 989"/>
                <a:gd name="T112" fmla="*/ 702 w 989"/>
                <a:gd name="T113" fmla="*/ 932 h 989"/>
                <a:gd name="T114" fmla="*/ 608 w 989"/>
                <a:gd name="T115" fmla="*/ 975 h 989"/>
                <a:gd name="T116" fmla="*/ 421 w 989"/>
                <a:gd name="T117" fmla="*/ 982 h 989"/>
                <a:gd name="T118" fmla="*/ 423 w 989"/>
                <a:gd name="T119" fmla="*/ 965 h 989"/>
                <a:gd name="T120" fmla="*/ 523 w 989"/>
                <a:gd name="T121" fmla="*/ 978 h 989"/>
                <a:gd name="T122" fmla="*/ 494 w 989"/>
                <a:gd name="T123" fmla="*/ 988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9" h="989">
                  <a:moveTo>
                    <a:pt x="434" y="23"/>
                  </a:moveTo>
                  <a:lnTo>
                    <a:pt x="434" y="23"/>
                  </a:lnTo>
                  <a:cubicBezTo>
                    <a:pt x="430" y="23"/>
                    <a:pt x="426" y="19"/>
                    <a:pt x="425" y="15"/>
                  </a:cubicBezTo>
                  <a:lnTo>
                    <a:pt x="425" y="15"/>
                  </a:lnTo>
                  <a:cubicBezTo>
                    <a:pt x="425" y="10"/>
                    <a:pt x="428" y="5"/>
                    <a:pt x="434" y="4"/>
                  </a:cubicBezTo>
                  <a:lnTo>
                    <a:pt x="434" y="4"/>
                  </a:lnTo>
                  <a:cubicBezTo>
                    <a:pt x="465" y="1"/>
                    <a:pt x="497" y="0"/>
                    <a:pt x="528" y="2"/>
                  </a:cubicBezTo>
                  <a:lnTo>
                    <a:pt x="528" y="2"/>
                  </a:lnTo>
                  <a:cubicBezTo>
                    <a:pt x="533" y="2"/>
                    <a:pt x="537" y="7"/>
                    <a:pt x="537" y="12"/>
                  </a:cubicBezTo>
                  <a:lnTo>
                    <a:pt x="537" y="12"/>
                  </a:lnTo>
                  <a:cubicBezTo>
                    <a:pt x="536" y="17"/>
                    <a:pt x="532" y="21"/>
                    <a:pt x="527" y="20"/>
                  </a:cubicBezTo>
                  <a:lnTo>
                    <a:pt x="527" y="20"/>
                  </a:lnTo>
                  <a:cubicBezTo>
                    <a:pt x="497" y="18"/>
                    <a:pt x="466" y="19"/>
                    <a:pt x="436" y="23"/>
                  </a:cubicBezTo>
                  <a:lnTo>
                    <a:pt x="436" y="23"/>
                  </a:lnTo>
                  <a:cubicBezTo>
                    <a:pt x="436" y="23"/>
                    <a:pt x="435" y="23"/>
                    <a:pt x="434" y="23"/>
                  </a:cubicBezTo>
                  <a:close/>
                  <a:moveTo>
                    <a:pt x="706" y="67"/>
                  </a:moveTo>
                  <a:lnTo>
                    <a:pt x="706" y="67"/>
                  </a:lnTo>
                  <a:cubicBezTo>
                    <a:pt x="704" y="67"/>
                    <a:pt x="702" y="67"/>
                    <a:pt x="701" y="67"/>
                  </a:cubicBezTo>
                  <a:lnTo>
                    <a:pt x="701" y="67"/>
                  </a:lnTo>
                  <a:cubicBezTo>
                    <a:pt x="674" y="53"/>
                    <a:pt x="645" y="43"/>
                    <a:pt x="616" y="35"/>
                  </a:cubicBezTo>
                  <a:lnTo>
                    <a:pt x="616" y="35"/>
                  </a:lnTo>
                  <a:cubicBezTo>
                    <a:pt x="611" y="34"/>
                    <a:pt x="608" y="29"/>
                    <a:pt x="610" y="24"/>
                  </a:cubicBezTo>
                  <a:lnTo>
                    <a:pt x="610" y="24"/>
                  </a:lnTo>
                  <a:cubicBezTo>
                    <a:pt x="611" y="19"/>
                    <a:pt x="616" y="16"/>
                    <a:pt x="621" y="17"/>
                  </a:cubicBezTo>
                  <a:lnTo>
                    <a:pt x="621" y="17"/>
                  </a:lnTo>
                  <a:cubicBezTo>
                    <a:pt x="651" y="25"/>
                    <a:pt x="681" y="36"/>
                    <a:pt x="709" y="50"/>
                  </a:cubicBezTo>
                  <a:lnTo>
                    <a:pt x="709" y="50"/>
                  </a:lnTo>
                  <a:cubicBezTo>
                    <a:pt x="714" y="52"/>
                    <a:pt x="716" y="58"/>
                    <a:pt x="713" y="63"/>
                  </a:cubicBezTo>
                  <a:lnTo>
                    <a:pt x="713" y="63"/>
                  </a:lnTo>
                  <a:cubicBezTo>
                    <a:pt x="712" y="65"/>
                    <a:pt x="708" y="67"/>
                    <a:pt x="706" y="67"/>
                  </a:cubicBezTo>
                  <a:close/>
                  <a:moveTo>
                    <a:pt x="260" y="80"/>
                  </a:moveTo>
                  <a:lnTo>
                    <a:pt x="260" y="80"/>
                  </a:lnTo>
                  <a:cubicBezTo>
                    <a:pt x="257" y="80"/>
                    <a:pt x="254" y="78"/>
                    <a:pt x="252" y="75"/>
                  </a:cubicBezTo>
                  <a:lnTo>
                    <a:pt x="252" y="75"/>
                  </a:lnTo>
                  <a:cubicBezTo>
                    <a:pt x="249" y="70"/>
                    <a:pt x="250" y="65"/>
                    <a:pt x="255" y="63"/>
                  </a:cubicBezTo>
                  <a:lnTo>
                    <a:pt x="255" y="63"/>
                  </a:lnTo>
                  <a:cubicBezTo>
                    <a:pt x="283" y="47"/>
                    <a:pt x="312" y="34"/>
                    <a:pt x="341" y="24"/>
                  </a:cubicBezTo>
                  <a:lnTo>
                    <a:pt x="341" y="24"/>
                  </a:lnTo>
                  <a:cubicBezTo>
                    <a:pt x="346" y="23"/>
                    <a:pt x="352" y="26"/>
                    <a:pt x="353" y="31"/>
                  </a:cubicBezTo>
                  <a:lnTo>
                    <a:pt x="353" y="31"/>
                  </a:lnTo>
                  <a:cubicBezTo>
                    <a:pt x="355" y="35"/>
                    <a:pt x="352" y="41"/>
                    <a:pt x="347" y="42"/>
                  </a:cubicBezTo>
                  <a:lnTo>
                    <a:pt x="347" y="42"/>
                  </a:lnTo>
                  <a:cubicBezTo>
                    <a:pt x="319" y="52"/>
                    <a:pt x="291" y="64"/>
                    <a:pt x="264" y="78"/>
                  </a:cubicBezTo>
                  <a:lnTo>
                    <a:pt x="264" y="78"/>
                  </a:lnTo>
                  <a:cubicBezTo>
                    <a:pt x="263" y="80"/>
                    <a:pt x="261" y="80"/>
                    <a:pt x="260" y="80"/>
                  </a:cubicBezTo>
                  <a:close/>
                  <a:moveTo>
                    <a:pt x="853" y="178"/>
                  </a:moveTo>
                  <a:lnTo>
                    <a:pt x="853" y="178"/>
                  </a:lnTo>
                  <a:cubicBezTo>
                    <a:pt x="850" y="178"/>
                    <a:pt x="847" y="177"/>
                    <a:pt x="846" y="175"/>
                  </a:cubicBezTo>
                  <a:lnTo>
                    <a:pt x="846" y="175"/>
                  </a:lnTo>
                  <a:cubicBezTo>
                    <a:pt x="825" y="152"/>
                    <a:pt x="803" y="132"/>
                    <a:pt x="779" y="114"/>
                  </a:cubicBezTo>
                  <a:lnTo>
                    <a:pt x="779" y="114"/>
                  </a:lnTo>
                  <a:cubicBezTo>
                    <a:pt x="775" y="111"/>
                    <a:pt x="774" y="105"/>
                    <a:pt x="777" y="101"/>
                  </a:cubicBezTo>
                  <a:lnTo>
                    <a:pt x="777" y="101"/>
                  </a:lnTo>
                  <a:cubicBezTo>
                    <a:pt x="780" y="97"/>
                    <a:pt x="786" y="96"/>
                    <a:pt x="790" y="99"/>
                  </a:cubicBezTo>
                  <a:lnTo>
                    <a:pt x="790" y="99"/>
                  </a:lnTo>
                  <a:cubicBezTo>
                    <a:pt x="815" y="118"/>
                    <a:pt x="838" y="139"/>
                    <a:pt x="860" y="163"/>
                  </a:cubicBezTo>
                  <a:lnTo>
                    <a:pt x="860" y="163"/>
                  </a:lnTo>
                  <a:cubicBezTo>
                    <a:pt x="863" y="166"/>
                    <a:pt x="863" y="172"/>
                    <a:pt x="859" y="175"/>
                  </a:cubicBezTo>
                  <a:lnTo>
                    <a:pt x="859" y="175"/>
                  </a:lnTo>
                  <a:cubicBezTo>
                    <a:pt x="857" y="178"/>
                    <a:pt x="855" y="178"/>
                    <a:pt x="853" y="178"/>
                  </a:cubicBezTo>
                  <a:close/>
                  <a:moveTo>
                    <a:pt x="118" y="198"/>
                  </a:moveTo>
                  <a:lnTo>
                    <a:pt x="118" y="198"/>
                  </a:lnTo>
                  <a:cubicBezTo>
                    <a:pt x="117" y="198"/>
                    <a:pt x="114" y="197"/>
                    <a:pt x="113" y="196"/>
                  </a:cubicBezTo>
                  <a:lnTo>
                    <a:pt x="113" y="196"/>
                  </a:lnTo>
                  <a:cubicBezTo>
                    <a:pt x="109" y="193"/>
                    <a:pt x="108" y="186"/>
                    <a:pt x="111" y="183"/>
                  </a:cubicBezTo>
                  <a:lnTo>
                    <a:pt x="111" y="183"/>
                  </a:lnTo>
                  <a:cubicBezTo>
                    <a:pt x="131" y="158"/>
                    <a:pt x="153" y="136"/>
                    <a:pt x="178" y="116"/>
                  </a:cubicBezTo>
                  <a:lnTo>
                    <a:pt x="178" y="116"/>
                  </a:lnTo>
                  <a:cubicBezTo>
                    <a:pt x="181" y="113"/>
                    <a:pt x="187" y="113"/>
                    <a:pt x="191" y="117"/>
                  </a:cubicBezTo>
                  <a:lnTo>
                    <a:pt x="191" y="117"/>
                  </a:lnTo>
                  <a:cubicBezTo>
                    <a:pt x="194" y="121"/>
                    <a:pt x="194" y="127"/>
                    <a:pt x="189" y="130"/>
                  </a:cubicBezTo>
                  <a:lnTo>
                    <a:pt x="189" y="130"/>
                  </a:lnTo>
                  <a:cubicBezTo>
                    <a:pt x="166" y="149"/>
                    <a:pt x="145" y="171"/>
                    <a:pt x="126" y="195"/>
                  </a:cubicBezTo>
                  <a:lnTo>
                    <a:pt x="126" y="195"/>
                  </a:lnTo>
                  <a:cubicBezTo>
                    <a:pt x="124" y="197"/>
                    <a:pt x="121" y="198"/>
                    <a:pt x="118" y="198"/>
                  </a:cubicBezTo>
                  <a:close/>
                  <a:moveTo>
                    <a:pt x="948" y="335"/>
                  </a:moveTo>
                  <a:lnTo>
                    <a:pt x="948" y="335"/>
                  </a:lnTo>
                  <a:cubicBezTo>
                    <a:pt x="944" y="335"/>
                    <a:pt x="941" y="333"/>
                    <a:pt x="940" y="329"/>
                  </a:cubicBezTo>
                  <a:lnTo>
                    <a:pt x="940" y="329"/>
                  </a:lnTo>
                  <a:cubicBezTo>
                    <a:pt x="929" y="301"/>
                    <a:pt x="916" y="273"/>
                    <a:pt x="900" y="248"/>
                  </a:cubicBezTo>
                  <a:lnTo>
                    <a:pt x="900" y="248"/>
                  </a:lnTo>
                  <a:cubicBezTo>
                    <a:pt x="897" y="243"/>
                    <a:pt x="899" y="237"/>
                    <a:pt x="903" y="235"/>
                  </a:cubicBezTo>
                  <a:lnTo>
                    <a:pt x="903" y="235"/>
                  </a:lnTo>
                  <a:cubicBezTo>
                    <a:pt x="908" y="232"/>
                    <a:pt x="913" y="234"/>
                    <a:pt x="916" y="238"/>
                  </a:cubicBezTo>
                  <a:lnTo>
                    <a:pt x="916" y="238"/>
                  </a:lnTo>
                  <a:cubicBezTo>
                    <a:pt x="932" y="265"/>
                    <a:pt x="946" y="294"/>
                    <a:pt x="957" y="323"/>
                  </a:cubicBezTo>
                  <a:lnTo>
                    <a:pt x="957" y="323"/>
                  </a:lnTo>
                  <a:cubicBezTo>
                    <a:pt x="959" y="328"/>
                    <a:pt x="956" y="333"/>
                    <a:pt x="952" y="335"/>
                  </a:cubicBezTo>
                  <a:lnTo>
                    <a:pt x="952" y="335"/>
                  </a:lnTo>
                  <a:cubicBezTo>
                    <a:pt x="951" y="335"/>
                    <a:pt x="949" y="335"/>
                    <a:pt x="948" y="335"/>
                  </a:cubicBezTo>
                  <a:close/>
                  <a:moveTo>
                    <a:pt x="31" y="360"/>
                  </a:moveTo>
                  <a:lnTo>
                    <a:pt x="31" y="360"/>
                  </a:lnTo>
                  <a:cubicBezTo>
                    <a:pt x="30" y="360"/>
                    <a:pt x="30" y="360"/>
                    <a:pt x="29" y="360"/>
                  </a:cubicBezTo>
                  <a:lnTo>
                    <a:pt x="29" y="360"/>
                  </a:lnTo>
                  <a:cubicBezTo>
                    <a:pt x="24" y="358"/>
                    <a:pt x="21" y="353"/>
                    <a:pt x="22" y="348"/>
                  </a:cubicBezTo>
                  <a:lnTo>
                    <a:pt x="22" y="348"/>
                  </a:lnTo>
                  <a:cubicBezTo>
                    <a:pt x="32" y="318"/>
                    <a:pt x="44" y="289"/>
                    <a:pt x="59" y="261"/>
                  </a:cubicBezTo>
                  <a:lnTo>
                    <a:pt x="59" y="261"/>
                  </a:lnTo>
                  <a:cubicBezTo>
                    <a:pt x="61" y="257"/>
                    <a:pt x="67" y="255"/>
                    <a:pt x="71" y="258"/>
                  </a:cubicBezTo>
                  <a:lnTo>
                    <a:pt x="71" y="258"/>
                  </a:lnTo>
                  <a:cubicBezTo>
                    <a:pt x="76" y="260"/>
                    <a:pt x="78" y="265"/>
                    <a:pt x="76" y="270"/>
                  </a:cubicBezTo>
                  <a:lnTo>
                    <a:pt x="76" y="270"/>
                  </a:lnTo>
                  <a:cubicBezTo>
                    <a:pt x="61" y="297"/>
                    <a:pt x="49" y="325"/>
                    <a:pt x="40" y="353"/>
                  </a:cubicBezTo>
                  <a:lnTo>
                    <a:pt x="40" y="353"/>
                  </a:lnTo>
                  <a:cubicBezTo>
                    <a:pt x="39" y="358"/>
                    <a:pt x="35" y="360"/>
                    <a:pt x="31" y="360"/>
                  </a:cubicBezTo>
                  <a:close/>
                  <a:moveTo>
                    <a:pt x="11" y="543"/>
                  </a:moveTo>
                  <a:lnTo>
                    <a:pt x="11" y="543"/>
                  </a:lnTo>
                  <a:cubicBezTo>
                    <a:pt x="7" y="543"/>
                    <a:pt x="3" y="540"/>
                    <a:pt x="2" y="535"/>
                  </a:cubicBezTo>
                  <a:lnTo>
                    <a:pt x="2" y="535"/>
                  </a:lnTo>
                  <a:cubicBezTo>
                    <a:pt x="1" y="522"/>
                    <a:pt x="0" y="508"/>
                    <a:pt x="0" y="494"/>
                  </a:cubicBezTo>
                  <a:lnTo>
                    <a:pt x="0" y="494"/>
                  </a:lnTo>
                  <a:cubicBezTo>
                    <a:pt x="0" y="477"/>
                    <a:pt x="2" y="458"/>
                    <a:pt x="3" y="440"/>
                  </a:cubicBezTo>
                  <a:lnTo>
                    <a:pt x="3" y="440"/>
                  </a:lnTo>
                  <a:cubicBezTo>
                    <a:pt x="4" y="436"/>
                    <a:pt x="8" y="432"/>
                    <a:pt x="14" y="432"/>
                  </a:cubicBezTo>
                  <a:lnTo>
                    <a:pt x="14" y="432"/>
                  </a:lnTo>
                  <a:cubicBezTo>
                    <a:pt x="19" y="433"/>
                    <a:pt x="22" y="437"/>
                    <a:pt x="22" y="443"/>
                  </a:cubicBezTo>
                  <a:lnTo>
                    <a:pt x="22" y="443"/>
                  </a:lnTo>
                  <a:cubicBezTo>
                    <a:pt x="20" y="460"/>
                    <a:pt x="19" y="477"/>
                    <a:pt x="19" y="494"/>
                  </a:cubicBezTo>
                  <a:lnTo>
                    <a:pt x="19" y="494"/>
                  </a:lnTo>
                  <a:cubicBezTo>
                    <a:pt x="19" y="508"/>
                    <a:pt x="20" y="520"/>
                    <a:pt x="20" y="533"/>
                  </a:cubicBezTo>
                  <a:lnTo>
                    <a:pt x="20" y="533"/>
                  </a:lnTo>
                  <a:cubicBezTo>
                    <a:pt x="21" y="538"/>
                    <a:pt x="18" y="543"/>
                    <a:pt x="12" y="543"/>
                  </a:cubicBezTo>
                  <a:lnTo>
                    <a:pt x="12" y="543"/>
                  </a:lnTo>
                  <a:cubicBezTo>
                    <a:pt x="12" y="543"/>
                    <a:pt x="12" y="543"/>
                    <a:pt x="11" y="543"/>
                  </a:cubicBezTo>
                  <a:close/>
                  <a:moveTo>
                    <a:pt x="970" y="596"/>
                  </a:moveTo>
                  <a:lnTo>
                    <a:pt x="970" y="596"/>
                  </a:lnTo>
                  <a:cubicBezTo>
                    <a:pt x="969" y="596"/>
                    <a:pt x="968" y="596"/>
                    <a:pt x="968" y="596"/>
                  </a:cubicBezTo>
                  <a:lnTo>
                    <a:pt x="968" y="596"/>
                  </a:lnTo>
                  <a:cubicBezTo>
                    <a:pt x="963" y="594"/>
                    <a:pt x="960" y="590"/>
                    <a:pt x="960" y="585"/>
                  </a:cubicBezTo>
                  <a:lnTo>
                    <a:pt x="960" y="585"/>
                  </a:lnTo>
                  <a:cubicBezTo>
                    <a:pt x="967" y="555"/>
                    <a:pt x="969" y="525"/>
                    <a:pt x="969" y="494"/>
                  </a:cubicBezTo>
                  <a:lnTo>
                    <a:pt x="969" y="494"/>
                  </a:lnTo>
                  <a:cubicBezTo>
                    <a:pt x="969" y="468"/>
                    <a:pt x="967" y="442"/>
                    <a:pt x="963" y="417"/>
                  </a:cubicBezTo>
                  <a:lnTo>
                    <a:pt x="963" y="417"/>
                  </a:lnTo>
                  <a:cubicBezTo>
                    <a:pt x="962" y="412"/>
                    <a:pt x="965" y="407"/>
                    <a:pt x="971" y="406"/>
                  </a:cubicBezTo>
                  <a:lnTo>
                    <a:pt x="971" y="406"/>
                  </a:lnTo>
                  <a:cubicBezTo>
                    <a:pt x="976" y="405"/>
                    <a:pt x="981" y="409"/>
                    <a:pt x="981" y="414"/>
                  </a:cubicBezTo>
                  <a:lnTo>
                    <a:pt x="981" y="414"/>
                  </a:lnTo>
                  <a:cubicBezTo>
                    <a:pt x="985" y="440"/>
                    <a:pt x="988" y="467"/>
                    <a:pt x="988" y="494"/>
                  </a:cubicBezTo>
                  <a:lnTo>
                    <a:pt x="988" y="494"/>
                  </a:lnTo>
                  <a:cubicBezTo>
                    <a:pt x="988" y="526"/>
                    <a:pt x="985" y="558"/>
                    <a:pt x="979" y="588"/>
                  </a:cubicBezTo>
                  <a:lnTo>
                    <a:pt x="979" y="588"/>
                  </a:lnTo>
                  <a:cubicBezTo>
                    <a:pt x="978" y="593"/>
                    <a:pt x="974" y="596"/>
                    <a:pt x="970" y="596"/>
                  </a:cubicBezTo>
                  <a:close/>
                  <a:moveTo>
                    <a:pt x="61" y="720"/>
                  </a:moveTo>
                  <a:lnTo>
                    <a:pt x="61" y="720"/>
                  </a:lnTo>
                  <a:cubicBezTo>
                    <a:pt x="58" y="720"/>
                    <a:pt x="54" y="719"/>
                    <a:pt x="53" y="715"/>
                  </a:cubicBezTo>
                  <a:lnTo>
                    <a:pt x="53" y="715"/>
                  </a:lnTo>
                  <a:cubicBezTo>
                    <a:pt x="39" y="687"/>
                    <a:pt x="27" y="658"/>
                    <a:pt x="19" y="627"/>
                  </a:cubicBezTo>
                  <a:lnTo>
                    <a:pt x="19" y="627"/>
                  </a:lnTo>
                  <a:cubicBezTo>
                    <a:pt x="18" y="622"/>
                    <a:pt x="20" y="618"/>
                    <a:pt x="25" y="616"/>
                  </a:cubicBezTo>
                  <a:lnTo>
                    <a:pt x="25" y="616"/>
                  </a:lnTo>
                  <a:cubicBezTo>
                    <a:pt x="30" y="615"/>
                    <a:pt x="35" y="618"/>
                    <a:pt x="36" y="622"/>
                  </a:cubicBezTo>
                  <a:lnTo>
                    <a:pt x="36" y="622"/>
                  </a:lnTo>
                  <a:cubicBezTo>
                    <a:pt x="45" y="652"/>
                    <a:pt x="56" y="680"/>
                    <a:pt x="70" y="707"/>
                  </a:cubicBezTo>
                  <a:lnTo>
                    <a:pt x="70" y="707"/>
                  </a:lnTo>
                  <a:cubicBezTo>
                    <a:pt x="71" y="712"/>
                    <a:pt x="70" y="718"/>
                    <a:pt x="65" y="720"/>
                  </a:cubicBezTo>
                  <a:lnTo>
                    <a:pt x="65" y="720"/>
                  </a:lnTo>
                  <a:cubicBezTo>
                    <a:pt x="64" y="720"/>
                    <a:pt x="62" y="720"/>
                    <a:pt x="61" y="720"/>
                  </a:cubicBezTo>
                  <a:close/>
                  <a:moveTo>
                    <a:pt x="901" y="766"/>
                  </a:moveTo>
                  <a:lnTo>
                    <a:pt x="901" y="766"/>
                  </a:lnTo>
                  <a:cubicBezTo>
                    <a:pt x="899" y="766"/>
                    <a:pt x="897" y="766"/>
                    <a:pt x="896" y="765"/>
                  </a:cubicBezTo>
                  <a:lnTo>
                    <a:pt x="896" y="765"/>
                  </a:lnTo>
                  <a:cubicBezTo>
                    <a:pt x="891" y="762"/>
                    <a:pt x="890" y="757"/>
                    <a:pt x="893" y="752"/>
                  </a:cubicBezTo>
                  <a:lnTo>
                    <a:pt x="893" y="752"/>
                  </a:lnTo>
                  <a:cubicBezTo>
                    <a:pt x="910" y="726"/>
                    <a:pt x="924" y="700"/>
                    <a:pt x="935" y="672"/>
                  </a:cubicBezTo>
                  <a:lnTo>
                    <a:pt x="935" y="672"/>
                  </a:lnTo>
                  <a:cubicBezTo>
                    <a:pt x="937" y="667"/>
                    <a:pt x="942" y="665"/>
                    <a:pt x="947" y="667"/>
                  </a:cubicBezTo>
                  <a:lnTo>
                    <a:pt x="947" y="667"/>
                  </a:lnTo>
                  <a:cubicBezTo>
                    <a:pt x="952" y="668"/>
                    <a:pt x="954" y="674"/>
                    <a:pt x="953" y="679"/>
                  </a:cubicBezTo>
                  <a:lnTo>
                    <a:pt x="953" y="679"/>
                  </a:lnTo>
                  <a:cubicBezTo>
                    <a:pt x="940" y="708"/>
                    <a:pt x="926" y="736"/>
                    <a:pt x="909" y="762"/>
                  </a:cubicBezTo>
                  <a:lnTo>
                    <a:pt x="909" y="762"/>
                  </a:lnTo>
                  <a:cubicBezTo>
                    <a:pt x="907" y="765"/>
                    <a:pt x="904" y="766"/>
                    <a:pt x="901" y="766"/>
                  </a:cubicBezTo>
                  <a:close/>
                  <a:moveTo>
                    <a:pt x="173" y="867"/>
                  </a:moveTo>
                  <a:lnTo>
                    <a:pt x="173" y="867"/>
                  </a:lnTo>
                  <a:cubicBezTo>
                    <a:pt x="171" y="867"/>
                    <a:pt x="169" y="866"/>
                    <a:pt x="167" y="864"/>
                  </a:cubicBezTo>
                  <a:lnTo>
                    <a:pt x="167" y="864"/>
                  </a:lnTo>
                  <a:cubicBezTo>
                    <a:pt x="144" y="843"/>
                    <a:pt x="122" y="820"/>
                    <a:pt x="103" y="795"/>
                  </a:cubicBezTo>
                  <a:lnTo>
                    <a:pt x="103" y="795"/>
                  </a:lnTo>
                  <a:cubicBezTo>
                    <a:pt x="100" y="791"/>
                    <a:pt x="101" y="785"/>
                    <a:pt x="104" y="782"/>
                  </a:cubicBezTo>
                  <a:lnTo>
                    <a:pt x="104" y="782"/>
                  </a:lnTo>
                  <a:cubicBezTo>
                    <a:pt x="109" y="779"/>
                    <a:pt x="115" y="780"/>
                    <a:pt x="118" y="784"/>
                  </a:cubicBezTo>
                  <a:lnTo>
                    <a:pt x="118" y="784"/>
                  </a:lnTo>
                  <a:cubicBezTo>
                    <a:pt x="136" y="808"/>
                    <a:pt x="157" y="830"/>
                    <a:pt x="180" y="850"/>
                  </a:cubicBezTo>
                  <a:lnTo>
                    <a:pt x="180" y="850"/>
                  </a:lnTo>
                  <a:cubicBezTo>
                    <a:pt x="183" y="854"/>
                    <a:pt x="184" y="859"/>
                    <a:pt x="180" y="863"/>
                  </a:cubicBezTo>
                  <a:lnTo>
                    <a:pt x="180" y="863"/>
                  </a:lnTo>
                  <a:cubicBezTo>
                    <a:pt x="178" y="865"/>
                    <a:pt x="176" y="867"/>
                    <a:pt x="173" y="867"/>
                  </a:cubicBezTo>
                  <a:close/>
                  <a:moveTo>
                    <a:pt x="773" y="900"/>
                  </a:moveTo>
                  <a:lnTo>
                    <a:pt x="773" y="900"/>
                  </a:lnTo>
                  <a:cubicBezTo>
                    <a:pt x="770" y="900"/>
                    <a:pt x="768" y="898"/>
                    <a:pt x="766" y="895"/>
                  </a:cubicBezTo>
                  <a:lnTo>
                    <a:pt x="766" y="895"/>
                  </a:lnTo>
                  <a:cubicBezTo>
                    <a:pt x="763" y="891"/>
                    <a:pt x="764" y="886"/>
                    <a:pt x="768" y="882"/>
                  </a:cubicBezTo>
                  <a:lnTo>
                    <a:pt x="768" y="882"/>
                  </a:lnTo>
                  <a:cubicBezTo>
                    <a:pt x="793" y="865"/>
                    <a:pt x="816" y="845"/>
                    <a:pt x="837" y="823"/>
                  </a:cubicBezTo>
                  <a:lnTo>
                    <a:pt x="837" y="823"/>
                  </a:lnTo>
                  <a:cubicBezTo>
                    <a:pt x="841" y="820"/>
                    <a:pt x="846" y="820"/>
                    <a:pt x="850" y="823"/>
                  </a:cubicBezTo>
                  <a:lnTo>
                    <a:pt x="850" y="823"/>
                  </a:lnTo>
                  <a:cubicBezTo>
                    <a:pt x="853" y="827"/>
                    <a:pt x="854" y="833"/>
                    <a:pt x="850" y="836"/>
                  </a:cubicBezTo>
                  <a:lnTo>
                    <a:pt x="850" y="836"/>
                  </a:lnTo>
                  <a:cubicBezTo>
                    <a:pt x="828" y="859"/>
                    <a:pt x="805" y="879"/>
                    <a:pt x="779" y="898"/>
                  </a:cubicBezTo>
                  <a:lnTo>
                    <a:pt x="779" y="898"/>
                  </a:lnTo>
                  <a:cubicBezTo>
                    <a:pt x="777" y="899"/>
                    <a:pt x="775" y="900"/>
                    <a:pt x="773" y="900"/>
                  </a:cubicBezTo>
                  <a:close/>
                  <a:moveTo>
                    <a:pt x="332" y="960"/>
                  </a:moveTo>
                  <a:lnTo>
                    <a:pt x="332" y="960"/>
                  </a:lnTo>
                  <a:cubicBezTo>
                    <a:pt x="331" y="960"/>
                    <a:pt x="330" y="960"/>
                    <a:pt x="329" y="960"/>
                  </a:cubicBezTo>
                  <a:lnTo>
                    <a:pt x="329" y="960"/>
                  </a:lnTo>
                  <a:cubicBezTo>
                    <a:pt x="299" y="949"/>
                    <a:pt x="271" y="936"/>
                    <a:pt x="243" y="920"/>
                  </a:cubicBezTo>
                  <a:lnTo>
                    <a:pt x="243" y="920"/>
                  </a:lnTo>
                  <a:cubicBezTo>
                    <a:pt x="239" y="917"/>
                    <a:pt x="238" y="911"/>
                    <a:pt x="240" y="907"/>
                  </a:cubicBezTo>
                  <a:lnTo>
                    <a:pt x="240" y="907"/>
                  </a:lnTo>
                  <a:cubicBezTo>
                    <a:pt x="243" y="903"/>
                    <a:pt x="249" y="901"/>
                    <a:pt x="253" y="904"/>
                  </a:cubicBezTo>
                  <a:lnTo>
                    <a:pt x="253" y="904"/>
                  </a:lnTo>
                  <a:cubicBezTo>
                    <a:pt x="279" y="919"/>
                    <a:pt x="307" y="932"/>
                    <a:pt x="335" y="943"/>
                  </a:cubicBezTo>
                  <a:lnTo>
                    <a:pt x="335" y="943"/>
                  </a:lnTo>
                  <a:cubicBezTo>
                    <a:pt x="340" y="944"/>
                    <a:pt x="342" y="949"/>
                    <a:pt x="340" y="954"/>
                  </a:cubicBezTo>
                  <a:lnTo>
                    <a:pt x="340" y="954"/>
                  </a:lnTo>
                  <a:cubicBezTo>
                    <a:pt x="339" y="958"/>
                    <a:pt x="335" y="960"/>
                    <a:pt x="332" y="960"/>
                  </a:cubicBezTo>
                  <a:close/>
                  <a:moveTo>
                    <a:pt x="606" y="975"/>
                  </a:moveTo>
                  <a:lnTo>
                    <a:pt x="606" y="975"/>
                  </a:lnTo>
                  <a:cubicBezTo>
                    <a:pt x="601" y="975"/>
                    <a:pt x="598" y="972"/>
                    <a:pt x="597" y="968"/>
                  </a:cubicBezTo>
                  <a:lnTo>
                    <a:pt x="597" y="968"/>
                  </a:lnTo>
                  <a:cubicBezTo>
                    <a:pt x="595" y="963"/>
                    <a:pt x="598" y="958"/>
                    <a:pt x="603" y="956"/>
                  </a:cubicBezTo>
                  <a:lnTo>
                    <a:pt x="603" y="956"/>
                  </a:lnTo>
                  <a:cubicBezTo>
                    <a:pt x="633" y="950"/>
                    <a:pt x="662" y="940"/>
                    <a:pt x="690" y="928"/>
                  </a:cubicBezTo>
                  <a:lnTo>
                    <a:pt x="690" y="928"/>
                  </a:lnTo>
                  <a:cubicBezTo>
                    <a:pt x="694" y="925"/>
                    <a:pt x="699" y="928"/>
                    <a:pt x="702" y="932"/>
                  </a:cubicBezTo>
                  <a:lnTo>
                    <a:pt x="702" y="932"/>
                  </a:lnTo>
                  <a:cubicBezTo>
                    <a:pt x="704" y="937"/>
                    <a:pt x="702" y="943"/>
                    <a:pt x="697" y="944"/>
                  </a:cubicBezTo>
                  <a:lnTo>
                    <a:pt x="697" y="944"/>
                  </a:lnTo>
                  <a:cubicBezTo>
                    <a:pt x="668" y="958"/>
                    <a:pt x="638" y="967"/>
                    <a:pt x="608" y="975"/>
                  </a:cubicBezTo>
                  <a:lnTo>
                    <a:pt x="608" y="975"/>
                  </a:lnTo>
                  <a:cubicBezTo>
                    <a:pt x="607" y="975"/>
                    <a:pt x="606" y="975"/>
                    <a:pt x="606" y="975"/>
                  </a:cubicBezTo>
                  <a:close/>
                  <a:moveTo>
                    <a:pt x="494" y="988"/>
                  </a:moveTo>
                  <a:lnTo>
                    <a:pt x="494" y="988"/>
                  </a:lnTo>
                  <a:cubicBezTo>
                    <a:pt x="469" y="988"/>
                    <a:pt x="444" y="986"/>
                    <a:pt x="421" y="982"/>
                  </a:cubicBezTo>
                  <a:lnTo>
                    <a:pt x="421" y="982"/>
                  </a:lnTo>
                  <a:cubicBezTo>
                    <a:pt x="415" y="982"/>
                    <a:pt x="412" y="977"/>
                    <a:pt x="413" y="972"/>
                  </a:cubicBezTo>
                  <a:lnTo>
                    <a:pt x="413" y="972"/>
                  </a:lnTo>
                  <a:cubicBezTo>
                    <a:pt x="413" y="967"/>
                    <a:pt x="418" y="963"/>
                    <a:pt x="423" y="965"/>
                  </a:cubicBezTo>
                  <a:lnTo>
                    <a:pt x="423" y="965"/>
                  </a:lnTo>
                  <a:cubicBezTo>
                    <a:pt x="453" y="969"/>
                    <a:pt x="484" y="970"/>
                    <a:pt x="513" y="969"/>
                  </a:cubicBezTo>
                  <a:lnTo>
                    <a:pt x="513" y="969"/>
                  </a:lnTo>
                  <a:cubicBezTo>
                    <a:pt x="519" y="969"/>
                    <a:pt x="523" y="973"/>
                    <a:pt x="523" y="978"/>
                  </a:cubicBezTo>
                  <a:lnTo>
                    <a:pt x="523" y="978"/>
                  </a:lnTo>
                  <a:cubicBezTo>
                    <a:pt x="523" y="983"/>
                    <a:pt x="519" y="987"/>
                    <a:pt x="515" y="988"/>
                  </a:cubicBezTo>
                  <a:lnTo>
                    <a:pt x="515" y="988"/>
                  </a:lnTo>
                  <a:cubicBezTo>
                    <a:pt x="508" y="988"/>
                    <a:pt x="501" y="988"/>
                    <a:pt x="494" y="988"/>
                  </a:cubicBezTo>
                  <a:close/>
                </a:path>
              </a:pathLst>
            </a:custGeom>
            <a:solidFill>
              <a:srgbClr val="4441B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1744A6B-AE5E-7F45-BA79-5213DDBCB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551" y="5534179"/>
              <a:ext cx="675642" cy="675642"/>
            </a:xfrm>
            <a:custGeom>
              <a:avLst/>
              <a:gdLst>
                <a:gd name="T0" fmla="*/ 149 w 541"/>
                <a:gd name="T1" fmla="*/ 39 h 541"/>
                <a:gd name="T2" fmla="*/ 153 w 541"/>
                <a:gd name="T3" fmla="*/ 27 h 541"/>
                <a:gd name="T4" fmla="*/ 255 w 541"/>
                <a:gd name="T5" fmla="*/ 10 h 541"/>
                <a:gd name="T6" fmla="*/ 247 w 541"/>
                <a:gd name="T7" fmla="*/ 19 h 541"/>
                <a:gd name="T8" fmla="*/ 157 w 541"/>
                <a:gd name="T9" fmla="*/ 44 h 541"/>
                <a:gd name="T10" fmla="*/ 415 w 541"/>
                <a:gd name="T11" fmla="*/ 64 h 541"/>
                <a:gd name="T12" fmla="*/ 335 w 541"/>
                <a:gd name="T13" fmla="*/ 27 h 541"/>
                <a:gd name="T14" fmla="*/ 340 w 541"/>
                <a:gd name="T15" fmla="*/ 9 h 541"/>
                <a:gd name="T16" fmla="*/ 426 w 541"/>
                <a:gd name="T17" fmla="*/ 49 h 541"/>
                <a:gd name="T18" fmla="*/ 421 w 541"/>
                <a:gd name="T19" fmla="*/ 66 h 541"/>
                <a:gd name="T20" fmla="*/ 28 w 541"/>
                <a:gd name="T21" fmla="*/ 174 h 541"/>
                <a:gd name="T22" fmla="*/ 23 w 541"/>
                <a:gd name="T23" fmla="*/ 162 h 541"/>
                <a:gd name="T24" fmla="*/ 89 w 541"/>
                <a:gd name="T25" fmla="*/ 82 h 541"/>
                <a:gd name="T26" fmla="*/ 89 w 541"/>
                <a:gd name="T27" fmla="*/ 95 h 541"/>
                <a:gd name="T28" fmla="*/ 31 w 541"/>
                <a:gd name="T29" fmla="*/ 175 h 541"/>
                <a:gd name="T30" fmla="*/ 514 w 541"/>
                <a:gd name="T31" fmla="*/ 209 h 541"/>
                <a:gd name="T32" fmla="*/ 478 w 541"/>
                <a:gd name="T33" fmla="*/ 128 h 541"/>
                <a:gd name="T34" fmla="*/ 493 w 541"/>
                <a:gd name="T35" fmla="*/ 118 h 541"/>
                <a:gd name="T36" fmla="*/ 532 w 541"/>
                <a:gd name="T37" fmla="*/ 205 h 541"/>
                <a:gd name="T38" fmla="*/ 523 w 541"/>
                <a:gd name="T39" fmla="*/ 216 h 541"/>
                <a:gd name="T40" fmla="*/ 12 w 541"/>
                <a:gd name="T41" fmla="*/ 350 h 541"/>
                <a:gd name="T42" fmla="*/ 0 w 541"/>
                <a:gd name="T43" fmla="*/ 269 h 541"/>
                <a:gd name="T44" fmla="*/ 11 w 541"/>
                <a:gd name="T45" fmla="*/ 246 h 541"/>
                <a:gd name="T46" fmla="*/ 19 w 541"/>
                <a:gd name="T47" fmla="*/ 255 h 541"/>
                <a:gd name="T48" fmla="*/ 30 w 541"/>
                <a:gd name="T49" fmla="*/ 344 h 541"/>
                <a:gd name="T50" fmla="*/ 24 w 541"/>
                <a:gd name="T51" fmla="*/ 356 h 541"/>
                <a:gd name="T52" fmla="*/ 514 w 541"/>
                <a:gd name="T53" fmla="*/ 370 h 541"/>
                <a:gd name="T54" fmla="*/ 506 w 541"/>
                <a:gd name="T55" fmla="*/ 357 h 541"/>
                <a:gd name="T56" fmla="*/ 522 w 541"/>
                <a:gd name="T57" fmla="*/ 269 h 541"/>
                <a:gd name="T58" fmla="*/ 540 w 541"/>
                <a:gd name="T59" fmla="*/ 269 h 541"/>
                <a:gd name="T60" fmla="*/ 523 w 541"/>
                <a:gd name="T61" fmla="*/ 363 h 541"/>
                <a:gd name="T62" fmla="*/ 132 w 541"/>
                <a:gd name="T63" fmla="*/ 500 h 541"/>
                <a:gd name="T64" fmla="*/ 56 w 541"/>
                <a:gd name="T65" fmla="*/ 434 h 541"/>
                <a:gd name="T66" fmla="*/ 58 w 541"/>
                <a:gd name="T67" fmla="*/ 421 h 541"/>
                <a:gd name="T68" fmla="*/ 137 w 541"/>
                <a:gd name="T69" fmla="*/ 483 h 541"/>
                <a:gd name="T70" fmla="*/ 139 w 541"/>
                <a:gd name="T71" fmla="*/ 495 h 541"/>
                <a:gd name="T72" fmla="*/ 397 w 541"/>
                <a:gd name="T73" fmla="*/ 507 h 541"/>
                <a:gd name="T74" fmla="*/ 388 w 541"/>
                <a:gd name="T75" fmla="*/ 502 h 541"/>
                <a:gd name="T76" fmla="*/ 461 w 541"/>
                <a:gd name="T77" fmla="*/ 434 h 541"/>
                <a:gd name="T78" fmla="*/ 473 w 541"/>
                <a:gd name="T79" fmla="*/ 433 h 541"/>
                <a:gd name="T80" fmla="*/ 401 w 541"/>
                <a:gd name="T81" fmla="*/ 506 h 541"/>
                <a:gd name="T82" fmla="*/ 270 w 541"/>
                <a:gd name="T83" fmla="*/ 540 h 541"/>
                <a:gd name="T84" fmla="*/ 215 w 541"/>
                <a:gd name="T85" fmla="*/ 534 h 541"/>
                <a:gd name="T86" fmla="*/ 219 w 541"/>
                <a:gd name="T87" fmla="*/ 516 h 541"/>
                <a:gd name="T88" fmla="*/ 308 w 541"/>
                <a:gd name="T89" fmla="*/ 518 h 541"/>
                <a:gd name="T90" fmla="*/ 310 w 541"/>
                <a:gd name="T91" fmla="*/ 5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1" h="541">
                  <a:moveTo>
                    <a:pt x="157" y="44"/>
                  </a:moveTo>
                  <a:lnTo>
                    <a:pt x="157" y="44"/>
                  </a:lnTo>
                  <a:cubicBezTo>
                    <a:pt x="154" y="44"/>
                    <a:pt x="150" y="42"/>
                    <a:pt x="149" y="39"/>
                  </a:cubicBezTo>
                  <a:lnTo>
                    <a:pt x="149" y="39"/>
                  </a:lnTo>
                  <a:cubicBezTo>
                    <a:pt x="146" y="34"/>
                    <a:pt x="148" y="28"/>
                    <a:pt x="153" y="27"/>
                  </a:cubicBezTo>
                  <a:lnTo>
                    <a:pt x="153" y="27"/>
                  </a:lnTo>
                  <a:cubicBezTo>
                    <a:pt x="182" y="12"/>
                    <a:pt x="213" y="4"/>
                    <a:pt x="245" y="1"/>
                  </a:cubicBezTo>
                  <a:lnTo>
                    <a:pt x="245" y="1"/>
                  </a:lnTo>
                  <a:cubicBezTo>
                    <a:pt x="250" y="0"/>
                    <a:pt x="255" y="4"/>
                    <a:pt x="255" y="10"/>
                  </a:cubicBezTo>
                  <a:lnTo>
                    <a:pt x="255" y="10"/>
                  </a:lnTo>
                  <a:cubicBezTo>
                    <a:pt x="256" y="14"/>
                    <a:pt x="252" y="19"/>
                    <a:pt x="247" y="19"/>
                  </a:cubicBezTo>
                  <a:lnTo>
                    <a:pt x="247" y="19"/>
                  </a:lnTo>
                  <a:cubicBezTo>
                    <a:pt x="217" y="22"/>
                    <a:pt x="188" y="30"/>
                    <a:pt x="161" y="43"/>
                  </a:cubicBezTo>
                  <a:lnTo>
                    <a:pt x="161" y="43"/>
                  </a:lnTo>
                  <a:cubicBezTo>
                    <a:pt x="160" y="44"/>
                    <a:pt x="158" y="44"/>
                    <a:pt x="157" y="44"/>
                  </a:cubicBezTo>
                  <a:close/>
                  <a:moveTo>
                    <a:pt x="421" y="66"/>
                  </a:moveTo>
                  <a:lnTo>
                    <a:pt x="421" y="66"/>
                  </a:lnTo>
                  <a:cubicBezTo>
                    <a:pt x="419" y="66"/>
                    <a:pt x="417" y="66"/>
                    <a:pt x="415" y="64"/>
                  </a:cubicBezTo>
                  <a:lnTo>
                    <a:pt x="415" y="64"/>
                  </a:lnTo>
                  <a:cubicBezTo>
                    <a:pt x="391" y="47"/>
                    <a:pt x="364" y="35"/>
                    <a:pt x="335" y="27"/>
                  </a:cubicBezTo>
                  <a:lnTo>
                    <a:pt x="335" y="27"/>
                  </a:lnTo>
                  <a:cubicBezTo>
                    <a:pt x="330" y="25"/>
                    <a:pt x="327" y="21"/>
                    <a:pt x="329" y="16"/>
                  </a:cubicBezTo>
                  <a:lnTo>
                    <a:pt x="329" y="16"/>
                  </a:lnTo>
                  <a:cubicBezTo>
                    <a:pt x="330" y="11"/>
                    <a:pt x="335" y="8"/>
                    <a:pt x="340" y="9"/>
                  </a:cubicBezTo>
                  <a:lnTo>
                    <a:pt x="340" y="9"/>
                  </a:lnTo>
                  <a:cubicBezTo>
                    <a:pt x="371" y="17"/>
                    <a:pt x="400" y="31"/>
                    <a:pt x="426" y="49"/>
                  </a:cubicBezTo>
                  <a:lnTo>
                    <a:pt x="426" y="49"/>
                  </a:lnTo>
                  <a:cubicBezTo>
                    <a:pt x="431" y="52"/>
                    <a:pt x="431" y="58"/>
                    <a:pt x="429" y="63"/>
                  </a:cubicBezTo>
                  <a:lnTo>
                    <a:pt x="429" y="63"/>
                  </a:lnTo>
                  <a:cubicBezTo>
                    <a:pt x="427" y="65"/>
                    <a:pt x="424" y="66"/>
                    <a:pt x="421" y="66"/>
                  </a:cubicBezTo>
                  <a:close/>
                  <a:moveTo>
                    <a:pt x="31" y="175"/>
                  </a:moveTo>
                  <a:lnTo>
                    <a:pt x="31" y="175"/>
                  </a:lnTo>
                  <a:cubicBezTo>
                    <a:pt x="30" y="175"/>
                    <a:pt x="29" y="175"/>
                    <a:pt x="28" y="174"/>
                  </a:cubicBezTo>
                  <a:lnTo>
                    <a:pt x="28" y="174"/>
                  </a:lnTo>
                  <a:cubicBezTo>
                    <a:pt x="23" y="172"/>
                    <a:pt x="20" y="166"/>
                    <a:pt x="23" y="162"/>
                  </a:cubicBezTo>
                  <a:lnTo>
                    <a:pt x="23" y="162"/>
                  </a:lnTo>
                  <a:cubicBezTo>
                    <a:pt x="36" y="132"/>
                    <a:pt x="53" y="105"/>
                    <a:pt x="76" y="82"/>
                  </a:cubicBezTo>
                  <a:lnTo>
                    <a:pt x="76" y="82"/>
                  </a:lnTo>
                  <a:cubicBezTo>
                    <a:pt x="79" y="79"/>
                    <a:pt x="85" y="79"/>
                    <a:pt x="89" y="82"/>
                  </a:cubicBezTo>
                  <a:lnTo>
                    <a:pt x="89" y="82"/>
                  </a:lnTo>
                  <a:cubicBezTo>
                    <a:pt x="93" y="86"/>
                    <a:pt x="93" y="91"/>
                    <a:pt x="89" y="95"/>
                  </a:cubicBezTo>
                  <a:lnTo>
                    <a:pt x="89" y="95"/>
                  </a:lnTo>
                  <a:cubicBezTo>
                    <a:pt x="68" y="117"/>
                    <a:pt x="52" y="142"/>
                    <a:pt x="40" y="169"/>
                  </a:cubicBezTo>
                  <a:lnTo>
                    <a:pt x="40" y="169"/>
                  </a:lnTo>
                  <a:cubicBezTo>
                    <a:pt x="38" y="173"/>
                    <a:pt x="35" y="175"/>
                    <a:pt x="31" y="175"/>
                  </a:cubicBezTo>
                  <a:close/>
                  <a:moveTo>
                    <a:pt x="523" y="216"/>
                  </a:moveTo>
                  <a:lnTo>
                    <a:pt x="523" y="216"/>
                  </a:lnTo>
                  <a:cubicBezTo>
                    <a:pt x="519" y="216"/>
                    <a:pt x="515" y="213"/>
                    <a:pt x="514" y="209"/>
                  </a:cubicBezTo>
                  <a:lnTo>
                    <a:pt x="514" y="209"/>
                  </a:lnTo>
                  <a:cubicBezTo>
                    <a:pt x="507" y="180"/>
                    <a:pt x="495" y="153"/>
                    <a:pt x="478" y="128"/>
                  </a:cubicBezTo>
                  <a:lnTo>
                    <a:pt x="478" y="128"/>
                  </a:lnTo>
                  <a:cubicBezTo>
                    <a:pt x="475" y="124"/>
                    <a:pt x="476" y="118"/>
                    <a:pt x="480" y="115"/>
                  </a:cubicBezTo>
                  <a:lnTo>
                    <a:pt x="480" y="115"/>
                  </a:lnTo>
                  <a:cubicBezTo>
                    <a:pt x="484" y="112"/>
                    <a:pt x="491" y="114"/>
                    <a:pt x="493" y="118"/>
                  </a:cubicBezTo>
                  <a:lnTo>
                    <a:pt x="493" y="118"/>
                  </a:lnTo>
                  <a:cubicBezTo>
                    <a:pt x="512" y="144"/>
                    <a:pt x="524" y="173"/>
                    <a:pt x="532" y="205"/>
                  </a:cubicBezTo>
                  <a:lnTo>
                    <a:pt x="532" y="205"/>
                  </a:lnTo>
                  <a:cubicBezTo>
                    <a:pt x="534" y="209"/>
                    <a:pt x="530" y="215"/>
                    <a:pt x="525" y="216"/>
                  </a:cubicBezTo>
                  <a:lnTo>
                    <a:pt x="525" y="216"/>
                  </a:lnTo>
                  <a:cubicBezTo>
                    <a:pt x="525" y="216"/>
                    <a:pt x="524" y="216"/>
                    <a:pt x="523" y="216"/>
                  </a:cubicBezTo>
                  <a:close/>
                  <a:moveTo>
                    <a:pt x="21" y="356"/>
                  </a:moveTo>
                  <a:lnTo>
                    <a:pt x="21" y="356"/>
                  </a:lnTo>
                  <a:cubicBezTo>
                    <a:pt x="17" y="356"/>
                    <a:pt x="14" y="353"/>
                    <a:pt x="12" y="350"/>
                  </a:cubicBezTo>
                  <a:lnTo>
                    <a:pt x="12" y="350"/>
                  </a:lnTo>
                  <a:cubicBezTo>
                    <a:pt x="4" y="324"/>
                    <a:pt x="0" y="297"/>
                    <a:pt x="0" y="269"/>
                  </a:cubicBezTo>
                  <a:lnTo>
                    <a:pt x="0" y="269"/>
                  </a:lnTo>
                  <a:cubicBezTo>
                    <a:pt x="0" y="264"/>
                    <a:pt x="0" y="259"/>
                    <a:pt x="1" y="255"/>
                  </a:cubicBezTo>
                  <a:lnTo>
                    <a:pt x="1" y="255"/>
                  </a:lnTo>
                  <a:cubicBezTo>
                    <a:pt x="1" y="249"/>
                    <a:pt x="5" y="246"/>
                    <a:pt x="11" y="246"/>
                  </a:cubicBezTo>
                  <a:lnTo>
                    <a:pt x="11" y="246"/>
                  </a:lnTo>
                  <a:cubicBezTo>
                    <a:pt x="15" y="246"/>
                    <a:pt x="19" y="251"/>
                    <a:pt x="19" y="255"/>
                  </a:cubicBezTo>
                  <a:lnTo>
                    <a:pt x="19" y="255"/>
                  </a:lnTo>
                  <a:cubicBezTo>
                    <a:pt x="19" y="260"/>
                    <a:pt x="19" y="265"/>
                    <a:pt x="19" y="269"/>
                  </a:cubicBezTo>
                  <a:lnTo>
                    <a:pt x="19" y="269"/>
                  </a:lnTo>
                  <a:cubicBezTo>
                    <a:pt x="19" y="295"/>
                    <a:pt x="22" y="320"/>
                    <a:pt x="30" y="344"/>
                  </a:cubicBezTo>
                  <a:lnTo>
                    <a:pt x="30" y="344"/>
                  </a:lnTo>
                  <a:cubicBezTo>
                    <a:pt x="31" y="349"/>
                    <a:pt x="28" y="354"/>
                    <a:pt x="24" y="356"/>
                  </a:cubicBezTo>
                  <a:lnTo>
                    <a:pt x="24" y="356"/>
                  </a:lnTo>
                  <a:cubicBezTo>
                    <a:pt x="23" y="356"/>
                    <a:pt x="22" y="356"/>
                    <a:pt x="21" y="356"/>
                  </a:cubicBezTo>
                  <a:close/>
                  <a:moveTo>
                    <a:pt x="514" y="370"/>
                  </a:moveTo>
                  <a:lnTo>
                    <a:pt x="514" y="370"/>
                  </a:lnTo>
                  <a:cubicBezTo>
                    <a:pt x="513" y="370"/>
                    <a:pt x="513" y="370"/>
                    <a:pt x="512" y="369"/>
                  </a:cubicBezTo>
                  <a:lnTo>
                    <a:pt x="512" y="369"/>
                  </a:lnTo>
                  <a:cubicBezTo>
                    <a:pt x="507" y="367"/>
                    <a:pt x="504" y="362"/>
                    <a:pt x="506" y="357"/>
                  </a:cubicBezTo>
                  <a:lnTo>
                    <a:pt x="506" y="357"/>
                  </a:lnTo>
                  <a:cubicBezTo>
                    <a:pt x="516" y="329"/>
                    <a:pt x="522" y="300"/>
                    <a:pt x="522" y="269"/>
                  </a:cubicBezTo>
                  <a:lnTo>
                    <a:pt x="522" y="269"/>
                  </a:lnTo>
                  <a:cubicBezTo>
                    <a:pt x="522" y="264"/>
                    <a:pt x="525" y="260"/>
                    <a:pt x="531" y="260"/>
                  </a:cubicBezTo>
                  <a:lnTo>
                    <a:pt x="531" y="260"/>
                  </a:lnTo>
                  <a:cubicBezTo>
                    <a:pt x="536" y="260"/>
                    <a:pt x="540" y="264"/>
                    <a:pt x="540" y="269"/>
                  </a:cubicBezTo>
                  <a:lnTo>
                    <a:pt x="540" y="269"/>
                  </a:lnTo>
                  <a:cubicBezTo>
                    <a:pt x="540" y="302"/>
                    <a:pt x="535" y="334"/>
                    <a:pt x="523" y="363"/>
                  </a:cubicBezTo>
                  <a:lnTo>
                    <a:pt x="523" y="363"/>
                  </a:lnTo>
                  <a:cubicBezTo>
                    <a:pt x="522" y="367"/>
                    <a:pt x="518" y="370"/>
                    <a:pt x="514" y="370"/>
                  </a:cubicBezTo>
                  <a:lnTo>
                    <a:pt x="132" y="500"/>
                  </a:lnTo>
                  <a:lnTo>
                    <a:pt x="132" y="500"/>
                  </a:lnTo>
                  <a:cubicBezTo>
                    <a:pt x="130" y="500"/>
                    <a:pt x="128" y="499"/>
                    <a:pt x="127" y="498"/>
                  </a:cubicBezTo>
                  <a:lnTo>
                    <a:pt x="127" y="498"/>
                  </a:lnTo>
                  <a:cubicBezTo>
                    <a:pt x="99" y="481"/>
                    <a:pt x="75" y="460"/>
                    <a:pt x="56" y="434"/>
                  </a:cubicBezTo>
                  <a:lnTo>
                    <a:pt x="56" y="434"/>
                  </a:lnTo>
                  <a:cubicBezTo>
                    <a:pt x="53" y="430"/>
                    <a:pt x="53" y="424"/>
                    <a:pt x="58" y="421"/>
                  </a:cubicBezTo>
                  <a:lnTo>
                    <a:pt x="58" y="421"/>
                  </a:lnTo>
                  <a:cubicBezTo>
                    <a:pt x="62" y="418"/>
                    <a:pt x="67" y="419"/>
                    <a:pt x="70" y="423"/>
                  </a:cubicBezTo>
                  <a:lnTo>
                    <a:pt x="70" y="423"/>
                  </a:lnTo>
                  <a:cubicBezTo>
                    <a:pt x="89" y="447"/>
                    <a:pt x="111" y="466"/>
                    <a:pt x="137" y="483"/>
                  </a:cubicBezTo>
                  <a:lnTo>
                    <a:pt x="137" y="483"/>
                  </a:lnTo>
                  <a:cubicBezTo>
                    <a:pt x="141" y="485"/>
                    <a:pt x="142" y="491"/>
                    <a:pt x="139" y="495"/>
                  </a:cubicBezTo>
                  <a:lnTo>
                    <a:pt x="139" y="495"/>
                  </a:lnTo>
                  <a:cubicBezTo>
                    <a:pt x="138" y="498"/>
                    <a:pt x="135" y="500"/>
                    <a:pt x="132" y="500"/>
                  </a:cubicBezTo>
                  <a:lnTo>
                    <a:pt x="514" y="370"/>
                  </a:lnTo>
                  <a:close/>
                  <a:moveTo>
                    <a:pt x="397" y="507"/>
                  </a:moveTo>
                  <a:lnTo>
                    <a:pt x="397" y="507"/>
                  </a:lnTo>
                  <a:cubicBezTo>
                    <a:pt x="393" y="507"/>
                    <a:pt x="390" y="505"/>
                    <a:pt x="388" y="502"/>
                  </a:cubicBezTo>
                  <a:lnTo>
                    <a:pt x="388" y="502"/>
                  </a:lnTo>
                  <a:cubicBezTo>
                    <a:pt x="386" y="498"/>
                    <a:pt x="387" y="492"/>
                    <a:pt x="392" y="489"/>
                  </a:cubicBezTo>
                  <a:lnTo>
                    <a:pt x="392" y="489"/>
                  </a:lnTo>
                  <a:cubicBezTo>
                    <a:pt x="418" y="476"/>
                    <a:pt x="441" y="457"/>
                    <a:pt x="461" y="434"/>
                  </a:cubicBezTo>
                  <a:lnTo>
                    <a:pt x="461" y="434"/>
                  </a:lnTo>
                  <a:cubicBezTo>
                    <a:pt x="464" y="430"/>
                    <a:pt x="470" y="430"/>
                    <a:pt x="473" y="433"/>
                  </a:cubicBezTo>
                  <a:lnTo>
                    <a:pt x="473" y="433"/>
                  </a:lnTo>
                  <a:cubicBezTo>
                    <a:pt x="478" y="436"/>
                    <a:pt x="478" y="442"/>
                    <a:pt x="475" y="446"/>
                  </a:cubicBezTo>
                  <a:lnTo>
                    <a:pt x="475" y="446"/>
                  </a:lnTo>
                  <a:cubicBezTo>
                    <a:pt x="454" y="470"/>
                    <a:pt x="429" y="490"/>
                    <a:pt x="401" y="506"/>
                  </a:cubicBezTo>
                  <a:lnTo>
                    <a:pt x="401" y="506"/>
                  </a:lnTo>
                  <a:cubicBezTo>
                    <a:pt x="399" y="507"/>
                    <a:pt x="398" y="507"/>
                    <a:pt x="397" y="507"/>
                  </a:cubicBezTo>
                  <a:close/>
                  <a:moveTo>
                    <a:pt x="270" y="540"/>
                  </a:moveTo>
                  <a:lnTo>
                    <a:pt x="270" y="540"/>
                  </a:lnTo>
                  <a:cubicBezTo>
                    <a:pt x="252" y="540"/>
                    <a:pt x="233" y="538"/>
                    <a:pt x="215" y="534"/>
                  </a:cubicBezTo>
                  <a:lnTo>
                    <a:pt x="215" y="534"/>
                  </a:lnTo>
                  <a:cubicBezTo>
                    <a:pt x="210" y="533"/>
                    <a:pt x="207" y="528"/>
                    <a:pt x="208" y="523"/>
                  </a:cubicBezTo>
                  <a:lnTo>
                    <a:pt x="208" y="523"/>
                  </a:lnTo>
                  <a:cubicBezTo>
                    <a:pt x="209" y="518"/>
                    <a:pt x="214" y="515"/>
                    <a:pt x="219" y="516"/>
                  </a:cubicBezTo>
                  <a:lnTo>
                    <a:pt x="219" y="516"/>
                  </a:lnTo>
                  <a:cubicBezTo>
                    <a:pt x="248" y="522"/>
                    <a:pt x="278" y="523"/>
                    <a:pt x="308" y="518"/>
                  </a:cubicBezTo>
                  <a:lnTo>
                    <a:pt x="308" y="518"/>
                  </a:lnTo>
                  <a:cubicBezTo>
                    <a:pt x="313" y="518"/>
                    <a:pt x="318" y="521"/>
                    <a:pt x="318" y="526"/>
                  </a:cubicBezTo>
                  <a:lnTo>
                    <a:pt x="318" y="526"/>
                  </a:lnTo>
                  <a:cubicBezTo>
                    <a:pt x="319" y="531"/>
                    <a:pt x="315" y="536"/>
                    <a:pt x="310" y="537"/>
                  </a:cubicBezTo>
                  <a:lnTo>
                    <a:pt x="310" y="537"/>
                  </a:lnTo>
                  <a:cubicBezTo>
                    <a:pt x="297" y="539"/>
                    <a:pt x="283" y="540"/>
                    <a:pt x="270" y="540"/>
                  </a:cubicBezTo>
                  <a:close/>
                </a:path>
              </a:pathLst>
            </a:custGeom>
            <a:solidFill>
              <a:srgbClr val="4441B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AF51B4AF-CED9-744E-8C0B-9C0CA5AC8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939" y="4468529"/>
              <a:ext cx="867902" cy="867902"/>
            </a:xfrm>
            <a:custGeom>
              <a:avLst/>
              <a:gdLst>
                <a:gd name="T0" fmla="*/ 224 w 695"/>
                <a:gd name="T1" fmla="*/ 31 h 696"/>
                <a:gd name="T2" fmla="*/ 230 w 695"/>
                <a:gd name="T3" fmla="*/ 20 h 696"/>
                <a:gd name="T4" fmla="*/ 332 w 695"/>
                <a:gd name="T5" fmla="*/ 9 h 696"/>
                <a:gd name="T6" fmla="*/ 323 w 695"/>
                <a:gd name="T7" fmla="*/ 19 h 696"/>
                <a:gd name="T8" fmla="*/ 233 w 695"/>
                <a:gd name="T9" fmla="*/ 37 h 696"/>
                <a:gd name="T10" fmla="*/ 497 w 695"/>
                <a:gd name="T11" fmla="*/ 55 h 696"/>
                <a:gd name="T12" fmla="*/ 413 w 695"/>
                <a:gd name="T13" fmla="*/ 25 h 696"/>
                <a:gd name="T14" fmla="*/ 417 w 695"/>
                <a:gd name="T15" fmla="*/ 7 h 696"/>
                <a:gd name="T16" fmla="*/ 506 w 695"/>
                <a:gd name="T17" fmla="*/ 38 h 696"/>
                <a:gd name="T18" fmla="*/ 502 w 695"/>
                <a:gd name="T19" fmla="*/ 56 h 696"/>
                <a:gd name="T20" fmla="*/ 77 w 695"/>
                <a:gd name="T21" fmla="*/ 141 h 696"/>
                <a:gd name="T22" fmla="*/ 75 w 695"/>
                <a:gd name="T23" fmla="*/ 128 h 696"/>
                <a:gd name="T24" fmla="*/ 158 w 695"/>
                <a:gd name="T25" fmla="*/ 65 h 696"/>
                <a:gd name="T26" fmla="*/ 156 w 695"/>
                <a:gd name="T27" fmla="*/ 78 h 696"/>
                <a:gd name="T28" fmla="*/ 83 w 695"/>
                <a:gd name="T29" fmla="*/ 143 h 696"/>
                <a:gd name="T30" fmla="*/ 628 w 695"/>
                <a:gd name="T31" fmla="*/ 177 h 696"/>
                <a:gd name="T32" fmla="*/ 571 w 695"/>
                <a:gd name="T33" fmla="*/ 107 h 696"/>
                <a:gd name="T34" fmla="*/ 584 w 695"/>
                <a:gd name="T35" fmla="*/ 94 h 696"/>
                <a:gd name="T36" fmla="*/ 644 w 695"/>
                <a:gd name="T37" fmla="*/ 168 h 696"/>
                <a:gd name="T38" fmla="*/ 636 w 695"/>
                <a:gd name="T39" fmla="*/ 182 h 696"/>
                <a:gd name="T40" fmla="*/ 10 w 695"/>
                <a:gd name="T41" fmla="*/ 311 h 696"/>
                <a:gd name="T42" fmla="*/ 1 w 695"/>
                <a:gd name="T43" fmla="*/ 300 h 696"/>
                <a:gd name="T44" fmla="*/ 27 w 695"/>
                <a:gd name="T45" fmla="*/ 209 h 696"/>
                <a:gd name="T46" fmla="*/ 43 w 695"/>
                <a:gd name="T47" fmla="*/ 216 h 696"/>
                <a:gd name="T48" fmla="*/ 19 w 695"/>
                <a:gd name="T49" fmla="*/ 303 h 696"/>
                <a:gd name="T50" fmla="*/ 672 w 695"/>
                <a:gd name="T51" fmla="*/ 449 h 696"/>
                <a:gd name="T52" fmla="*/ 663 w 695"/>
                <a:gd name="T53" fmla="*/ 437 h 696"/>
                <a:gd name="T54" fmla="*/ 675 w 695"/>
                <a:gd name="T55" fmla="*/ 348 h 696"/>
                <a:gd name="T56" fmla="*/ 670 w 695"/>
                <a:gd name="T57" fmla="*/ 248 h 696"/>
                <a:gd name="T58" fmla="*/ 681 w 695"/>
                <a:gd name="T59" fmla="*/ 255 h 696"/>
                <a:gd name="T60" fmla="*/ 681 w 695"/>
                <a:gd name="T61" fmla="*/ 442 h 696"/>
                <a:gd name="T62" fmla="*/ 35 w 695"/>
                <a:gd name="T63" fmla="*/ 492 h 696"/>
                <a:gd name="T64" fmla="*/ 26 w 695"/>
                <a:gd name="T65" fmla="*/ 486 h 696"/>
                <a:gd name="T66" fmla="*/ 8 w 695"/>
                <a:gd name="T67" fmla="*/ 385 h 696"/>
                <a:gd name="T68" fmla="*/ 19 w 695"/>
                <a:gd name="T69" fmla="*/ 393 h 696"/>
                <a:gd name="T70" fmla="*/ 38 w 695"/>
                <a:gd name="T71" fmla="*/ 491 h 696"/>
                <a:gd name="T72" fmla="*/ 577 w 695"/>
                <a:gd name="T73" fmla="*/ 605 h 696"/>
                <a:gd name="T74" fmla="*/ 570 w 695"/>
                <a:gd name="T75" fmla="*/ 602 h 696"/>
                <a:gd name="T76" fmla="*/ 627 w 695"/>
                <a:gd name="T77" fmla="*/ 519 h 696"/>
                <a:gd name="T78" fmla="*/ 640 w 695"/>
                <a:gd name="T79" fmla="*/ 516 h 696"/>
                <a:gd name="T80" fmla="*/ 583 w 695"/>
                <a:gd name="T81" fmla="*/ 602 h 696"/>
                <a:gd name="T82" fmla="*/ 150 w 695"/>
                <a:gd name="T83" fmla="*/ 634 h 696"/>
                <a:gd name="T84" fmla="*/ 145 w 695"/>
                <a:gd name="T85" fmla="*/ 632 h 696"/>
                <a:gd name="T86" fmla="*/ 77 w 695"/>
                <a:gd name="T87" fmla="*/ 555 h 696"/>
                <a:gd name="T88" fmla="*/ 90 w 695"/>
                <a:gd name="T89" fmla="*/ 556 h 696"/>
                <a:gd name="T90" fmla="*/ 157 w 695"/>
                <a:gd name="T91" fmla="*/ 630 h 696"/>
                <a:gd name="T92" fmla="*/ 414 w 695"/>
                <a:gd name="T93" fmla="*/ 689 h 696"/>
                <a:gd name="T94" fmla="*/ 406 w 695"/>
                <a:gd name="T95" fmla="*/ 682 h 696"/>
                <a:gd name="T96" fmla="*/ 497 w 695"/>
                <a:gd name="T97" fmla="*/ 641 h 696"/>
                <a:gd name="T98" fmla="*/ 510 w 695"/>
                <a:gd name="T99" fmla="*/ 645 h 696"/>
                <a:gd name="T100" fmla="*/ 416 w 695"/>
                <a:gd name="T101" fmla="*/ 689 h 696"/>
                <a:gd name="T102" fmla="*/ 323 w 695"/>
                <a:gd name="T103" fmla="*/ 695 h 696"/>
                <a:gd name="T104" fmla="*/ 322 w 695"/>
                <a:gd name="T105" fmla="*/ 695 h 696"/>
                <a:gd name="T106" fmla="*/ 224 w 695"/>
                <a:gd name="T107" fmla="*/ 664 h 696"/>
                <a:gd name="T108" fmla="*/ 235 w 695"/>
                <a:gd name="T109" fmla="*/ 659 h 696"/>
                <a:gd name="T110" fmla="*/ 332 w 695"/>
                <a:gd name="T111" fmla="*/ 687 h 696"/>
                <a:gd name="T112" fmla="*/ 414 w 695"/>
                <a:gd name="T113" fmla="*/ 689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5" h="696">
                  <a:moveTo>
                    <a:pt x="233" y="37"/>
                  </a:moveTo>
                  <a:lnTo>
                    <a:pt x="233" y="37"/>
                  </a:lnTo>
                  <a:cubicBezTo>
                    <a:pt x="228" y="37"/>
                    <a:pt x="225" y="36"/>
                    <a:pt x="224" y="31"/>
                  </a:cubicBezTo>
                  <a:lnTo>
                    <a:pt x="224" y="31"/>
                  </a:lnTo>
                  <a:cubicBezTo>
                    <a:pt x="222" y="26"/>
                    <a:pt x="225" y="21"/>
                    <a:pt x="230" y="20"/>
                  </a:cubicBezTo>
                  <a:lnTo>
                    <a:pt x="230" y="20"/>
                  </a:lnTo>
                  <a:cubicBezTo>
                    <a:pt x="259" y="9"/>
                    <a:pt x="290" y="2"/>
                    <a:pt x="322" y="1"/>
                  </a:cubicBezTo>
                  <a:lnTo>
                    <a:pt x="322" y="1"/>
                  </a:lnTo>
                  <a:cubicBezTo>
                    <a:pt x="328" y="0"/>
                    <a:pt x="332" y="4"/>
                    <a:pt x="332" y="9"/>
                  </a:cubicBezTo>
                  <a:lnTo>
                    <a:pt x="332" y="9"/>
                  </a:lnTo>
                  <a:cubicBezTo>
                    <a:pt x="332" y="14"/>
                    <a:pt x="329" y="18"/>
                    <a:pt x="323" y="19"/>
                  </a:cubicBezTo>
                  <a:lnTo>
                    <a:pt x="323" y="19"/>
                  </a:lnTo>
                  <a:cubicBezTo>
                    <a:pt x="293" y="21"/>
                    <a:pt x="264" y="27"/>
                    <a:pt x="236" y="37"/>
                  </a:cubicBezTo>
                  <a:lnTo>
                    <a:pt x="236" y="37"/>
                  </a:lnTo>
                  <a:cubicBezTo>
                    <a:pt x="235" y="37"/>
                    <a:pt x="233" y="37"/>
                    <a:pt x="233" y="37"/>
                  </a:cubicBezTo>
                  <a:close/>
                  <a:moveTo>
                    <a:pt x="502" y="56"/>
                  </a:moveTo>
                  <a:lnTo>
                    <a:pt x="502" y="56"/>
                  </a:lnTo>
                  <a:cubicBezTo>
                    <a:pt x="501" y="56"/>
                    <a:pt x="499" y="56"/>
                    <a:pt x="497" y="55"/>
                  </a:cubicBezTo>
                  <a:lnTo>
                    <a:pt x="497" y="55"/>
                  </a:lnTo>
                  <a:cubicBezTo>
                    <a:pt x="471" y="42"/>
                    <a:pt x="442" y="31"/>
                    <a:pt x="413" y="25"/>
                  </a:cubicBezTo>
                  <a:lnTo>
                    <a:pt x="413" y="25"/>
                  </a:lnTo>
                  <a:cubicBezTo>
                    <a:pt x="408" y="24"/>
                    <a:pt x="405" y="19"/>
                    <a:pt x="406" y="14"/>
                  </a:cubicBezTo>
                  <a:lnTo>
                    <a:pt x="406" y="14"/>
                  </a:lnTo>
                  <a:cubicBezTo>
                    <a:pt x="407" y="9"/>
                    <a:pt x="412" y="6"/>
                    <a:pt x="417" y="7"/>
                  </a:cubicBezTo>
                  <a:lnTo>
                    <a:pt x="417" y="7"/>
                  </a:lnTo>
                  <a:cubicBezTo>
                    <a:pt x="448" y="14"/>
                    <a:pt x="478" y="24"/>
                    <a:pt x="506" y="38"/>
                  </a:cubicBezTo>
                  <a:lnTo>
                    <a:pt x="506" y="38"/>
                  </a:lnTo>
                  <a:cubicBezTo>
                    <a:pt x="511" y="41"/>
                    <a:pt x="513" y="46"/>
                    <a:pt x="510" y="51"/>
                  </a:cubicBezTo>
                  <a:lnTo>
                    <a:pt x="510" y="51"/>
                  </a:lnTo>
                  <a:cubicBezTo>
                    <a:pt x="508" y="54"/>
                    <a:pt x="505" y="56"/>
                    <a:pt x="502" y="56"/>
                  </a:cubicBezTo>
                  <a:close/>
                  <a:moveTo>
                    <a:pt x="83" y="143"/>
                  </a:moveTo>
                  <a:lnTo>
                    <a:pt x="83" y="143"/>
                  </a:lnTo>
                  <a:cubicBezTo>
                    <a:pt x="81" y="143"/>
                    <a:pt x="79" y="142"/>
                    <a:pt x="77" y="141"/>
                  </a:cubicBezTo>
                  <a:lnTo>
                    <a:pt x="77" y="141"/>
                  </a:lnTo>
                  <a:cubicBezTo>
                    <a:pt x="73" y="137"/>
                    <a:pt x="72" y="132"/>
                    <a:pt x="75" y="128"/>
                  </a:cubicBezTo>
                  <a:lnTo>
                    <a:pt x="75" y="128"/>
                  </a:lnTo>
                  <a:cubicBezTo>
                    <a:pt x="96" y="103"/>
                    <a:pt x="119" y="81"/>
                    <a:pt x="145" y="63"/>
                  </a:cubicBezTo>
                  <a:lnTo>
                    <a:pt x="145" y="63"/>
                  </a:lnTo>
                  <a:cubicBezTo>
                    <a:pt x="150" y="60"/>
                    <a:pt x="155" y="61"/>
                    <a:pt x="158" y="65"/>
                  </a:cubicBezTo>
                  <a:lnTo>
                    <a:pt x="158" y="65"/>
                  </a:lnTo>
                  <a:cubicBezTo>
                    <a:pt x="161" y="70"/>
                    <a:pt x="160" y="75"/>
                    <a:pt x="156" y="78"/>
                  </a:cubicBezTo>
                  <a:lnTo>
                    <a:pt x="156" y="78"/>
                  </a:lnTo>
                  <a:cubicBezTo>
                    <a:pt x="131" y="95"/>
                    <a:pt x="109" y="116"/>
                    <a:pt x="90" y="140"/>
                  </a:cubicBezTo>
                  <a:lnTo>
                    <a:pt x="90" y="140"/>
                  </a:lnTo>
                  <a:cubicBezTo>
                    <a:pt x="88" y="142"/>
                    <a:pt x="85" y="143"/>
                    <a:pt x="83" y="143"/>
                  </a:cubicBezTo>
                  <a:lnTo>
                    <a:pt x="636" y="182"/>
                  </a:lnTo>
                  <a:lnTo>
                    <a:pt x="636" y="182"/>
                  </a:lnTo>
                  <a:cubicBezTo>
                    <a:pt x="633" y="182"/>
                    <a:pt x="630" y="180"/>
                    <a:pt x="628" y="177"/>
                  </a:cubicBezTo>
                  <a:lnTo>
                    <a:pt x="628" y="177"/>
                  </a:lnTo>
                  <a:cubicBezTo>
                    <a:pt x="612" y="151"/>
                    <a:pt x="593" y="128"/>
                    <a:pt x="571" y="107"/>
                  </a:cubicBezTo>
                  <a:lnTo>
                    <a:pt x="571" y="107"/>
                  </a:lnTo>
                  <a:cubicBezTo>
                    <a:pt x="567" y="104"/>
                    <a:pt x="567" y="98"/>
                    <a:pt x="571" y="94"/>
                  </a:cubicBezTo>
                  <a:lnTo>
                    <a:pt x="571" y="94"/>
                  </a:lnTo>
                  <a:cubicBezTo>
                    <a:pt x="574" y="90"/>
                    <a:pt x="580" y="90"/>
                    <a:pt x="584" y="94"/>
                  </a:cubicBezTo>
                  <a:lnTo>
                    <a:pt x="584" y="94"/>
                  </a:lnTo>
                  <a:cubicBezTo>
                    <a:pt x="607" y="116"/>
                    <a:pt x="627" y="140"/>
                    <a:pt x="644" y="168"/>
                  </a:cubicBezTo>
                  <a:lnTo>
                    <a:pt x="644" y="168"/>
                  </a:lnTo>
                  <a:cubicBezTo>
                    <a:pt x="646" y="172"/>
                    <a:pt x="645" y="177"/>
                    <a:pt x="641" y="180"/>
                  </a:cubicBezTo>
                  <a:lnTo>
                    <a:pt x="641" y="180"/>
                  </a:lnTo>
                  <a:cubicBezTo>
                    <a:pt x="639" y="181"/>
                    <a:pt x="637" y="182"/>
                    <a:pt x="636" y="182"/>
                  </a:cubicBezTo>
                  <a:lnTo>
                    <a:pt x="83" y="143"/>
                  </a:lnTo>
                  <a:close/>
                  <a:moveTo>
                    <a:pt x="10" y="311"/>
                  </a:moveTo>
                  <a:lnTo>
                    <a:pt x="10" y="311"/>
                  </a:lnTo>
                  <a:cubicBezTo>
                    <a:pt x="9" y="311"/>
                    <a:pt x="9" y="311"/>
                    <a:pt x="9" y="311"/>
                  </a:cubicBezTo>
                  <a:lnTo>
                    <a:pt x="9" y="311"/>
                  </a:lnTo>
                  <a:cubicBezTo>
                    <a:pt x="3" y="310"/>
                    <a:pt x="0" y="305"/>
                    <a:pt x="1" y="300"/>
                  </a:cubicBezTo>
                  <a:lnTo>
                    <a:pt x="1" y="300"/>
                  </a:lnTo>
                  <a:cubicBezTo>
                    <a:pt x="5" y="268"/>
                    <a:pt x="14" y="238"/>
                    <a:pt x="27" y="209"/>
                  </a:cubicBezTo>
                  <a:lnTo>
                    <a:pt x="27" y="209"/>
                  </a:lnTo>
                  <a:cubicBezTo>
                    <a:pt x="28" y="204"/>
                    <a:pt x="34" y="202"/>
                    <a:pt x="38" y="204"/>
                  </a:cubicBezTo>
                  <a:lnTo>
                    <a:pt x="38" y="204"/>
                  </a:lnTo>
                  <a:cubicBezTo>
                    <a:pt x="43" y="206"/>
                    <a:pt x="46" y="211"/>
                    <a:pt x="43" y="216"/>
                  </a:cubicBezTo>
                  <a:lnTo>
                    <a:pt x="43" y="216"/>
                  </a:lnTo>
                  <a:cubicBezTo>
                    <a:pt x="31" y="244"/>
                    <a:pt x="23" y="273"/>
                    <a:pt x="19" y="303"/>
                  </a:cubicBezTo>
                  <a:lnTo>
                    <a:pt x="19" y="303"/>
                  </a:lnTo>
                  <a:cubicBezTo>
                    <a:pt x="19" y="308"/>
                    <a:pt x="14" y="311"/>
                    <a:pt x="10" y="311"/>
                  </a:cubicBezTo>
                  <a:close/>
                  <a:moveTo>
                    <a:pt x="672" y="449"/>
                  </a:moveTo>
                  <a:lnTo>
                    <a:pt x="672" y="449"/>
                  </a:lnTo>
                  <a:cubicBezTo>
                    <a:pt x="671" y="449"/>
                    <a:pt x="671" y="448"/>
                    <a:pt x="670" y="448"/>
                  </a:cubicBezTo>
                  <a:lnTo>
                    <a:pt x="670" y="448"/>
                  </a:lnTo>
                  <a:cubicBezTo>
                    <a:pt x="664" y="447"/>
                    <a:pt x="662" y="441"/>
                    <a:pt x="663" y="437"/>
                  </a:cubicBezTo>
                  <a:lnTo>
                    <a:pt x="663" y="437"/>
                  </a:lnTo>
                  <a:cubicBezTo>
                    <a:pt x="671" y="408"/>
                    <a:pt x="675" y="378"/>
                    <a:pt x="675" y="348"/>
                  </a:cubicBezTo>
                  <a:lnTo>
                    <a:pt x="675" y="348"/>
                  </a:lnTo>
                  <a:cubicBezTo>
                    <a:pt x="675" y="318"/>
                    <a:pt x="671" y="288"/>
                    <a:pt x="663" y="259"/>
                  </a:cubicBezTo>
                  <a:lnTo>
                    <a:pt x="663" y="259"/>
                  </a:lnTo>
                  <a:cubicBezTo>
                    <a:pt x="662" y="255"/>
                    <a:pt x="665" y="250"/>
                    <a:pt x="670" y="248"/>
                  </a:cubicBezTo>
                  <a:lnTo>
                    <a:pt x="670" y="248"/>
                  </a:lnTo>
                  <a:cubicBezTo>
                    <a:pt x="675" y="246"/>
                    <a:pt x="680" y="250"/>
                    <a:pt x="681" y="255"/>
                  </a:cubicBezTo>
                  <a:lnTo>
                    <a:pt x="681" y="255"/>
                  </a:lnTo>
                  <a:cubicBezTo>
                    <a:pt x="690" y="284"/>
                    <a:pt x="694" y="316"/>
                    <a:pt x="694" y="348"/>
                  </a:cubicBezTo>
                  <a:lnTo>
                    <a:pt x="694" y="348"/>
                  </a:lnTo>
                  <a:cubicBezTo>
                    <a:pt x="694" y="380"/>
                    <a:pt x="690" y="412"/>
                    <a:pt x="681" y="442"/>
                  </a:cubicBezTo>
                  <a:lnTo>
                    <a:pt x="681" y="442"/>
                  </a:lnTo>
                  <a:cubicBezTo>
                    <a:pt x="680" y="446"/>
                    <a:pt x="676" y="449"/>
                    <a:pt x="672" y="449"/>
                  </a:cubicBezTo>
                  <a:close/>
                  <a:moveTo>
                    <a:pt x="35" y="492"/>
                  </a:moveTo>
                  <a:lnTo>
                    <a:pt x="35" y="492"/>
                  </a:lnTo>
                  <a:cubicBezTo>
                    <a:pt x="31" y="492"/>
                    <a:pt x="28" y="490"/>
                    <a:pt x="26" y="486"/>
                  </a:cubicBezTo>
                  <a:lnTo>
                    <a:pt x="26" y="486"/>
                  </a:lnTo>
                  <a:cubicBezTo>
                    <a:pt x="14" y="457"/>
                    <a:pt x="5" y="427"/>
                    <a:pt x="1" y="395"/>
                  </a:cubicBezTo>
                  <a:lnTo>
                    <a:pt x="1" y="395"/>
                  </a:lnTo>
                  <a:cubicBezTo>
                    <a:pt x="0" y="390"/>
                    <a:pt x="3" y="385"/>
                    <a:pt x="8" y="385"/>
                  </a:cubicBezTo>
                  <a:lnTo>
                    <a:pt x="8" y="385"/>
                  </a:lnTo>
                  <a:cubicBezTo>
                    <a:pt x="14" y="384"/>
                    <a:pt x="18" y="388"/>
                    <a:pt x="19" y="393"/>
                  </a:cubicBezTo>
                  <a:lnTo>
                    <a:pt x="19" y="393"/>
                  </a:lnTo>
                  <a:cubicBezTo>
                    <a:pt x="23" y="423"/>
                    <a:pt x="31" y="451"/>
                    <a:pt x="43" y="479"/>
                  </a:cubicBezTo>
                  <a:lnTo>
                    <a:pt x="43" y="479"/>
                  </a:lnTo>
                  <a:cubicBezTo>
                    <a:pt x="45" y="484"/>
                    <a:pt x="43" y="489"/>
                    <a:pt x="38" y="491"/>
                  </a:cubicBezTo>
                  <a:lnTo>
                    <a:pt x="38" y="491"/>
                  </a:lnTo>
                  <a:cubicBezTo>
                    <a:pt x="37" y="492"/>
                    <a:pt x="36" y="492"/>
                    <a:pt x="35" y="492"/>
                  </a:cubicBezTo>
                  <a:close/>
                  <a:moveTo>
                    <a:pt x="577" y="605"/>
                  </a:moveTo>
                  <a:lnTo>
                    <a:pt x="577" y="605"/>
                  </a:lnTo>
                  <a:cubicBezTo>
                    <a:pt x="575" y="605"/>
                    <a:pt x="572" y="604"/>
                    <a:pt x="570" y="602"/>
                  </a:cubicBezTo>
                  <a:lnTo>
                    <a:pt x="570" y="602"/>
                  </a:lnTo>
                  <a:cubicBezTo>
                    <a:pt x="567" y="598"/>
                    <a:pt x="567" y="593"/>
                    <a:pt x="571" y="589"/>
                  </a:cubicBezTo>
                  <a:lnTo>
                    <a:pt x="571" y="589"/>
                  </a:lnTo>
                  <a:cubicBezTo>
                    <a:pt x="593" y="568"/>
                    <a:pt x="612" y="545"/>
                    <a:pt x="627" y="519"/>
                  </a:cubicBezTo>
                  <a:lnTo>
                    <a:pt x="627" y="519"/>
                  </a:lnTo>
                  <a:cubicBezTo>
                    <a:pt x="630" y="515"/>
                    <a:pt x="636" y="514"/>
                    <a:pt x="640" y="516"/>
                  </a:cubicBezTo>
                  <a:lnTo>
                    <a:pt x="640" y="516"/>
                  </a:lnTo>
                  <a:cubicBezTo>
                    <a:pt x="644" y="519"/>
                    <a:pt x="646" y="525"/>
                    <a:pt x="643" y="529"/>
                  </a:cubicBezTo>
                  <a:lnTo>
                    <a:pt x="643" y="529"/>
                  </a:lnTo>
                  <a:cubicBezTo>
                    <a:pt x="627" y="556"/>
                    <a:pt x="606" y="581"/>
                    <a:pt x="583" y="602"/>
                  </a:cubicBezTo>
                  <a:lnTo>
                    <a:pt x="583" y="602"/>
                  </a:lnTo>
                  <a:cubicBezTo>
                    <a:pt x="581" y="604"/>
                    <a:pt x="580" y="605"/>
                    <a:pt x="577" y="605"/>
                  </a:cubicBezTo>
                  <a:close/>
                  <a:moveTo>
                    <a:pt x="150" y="634"/>
                  </a:moveTo>
                  <a:lnTo>
                    <a:pt x="150" y="634"/>
                  </a:lnTo>
                  <a:cubicBezTo>
                    <a:pt x="148" y="634"/>
                    <a:pt x="146" y="634"/>
                    <a:pt x="145" y="632"/>
                  </a:cubicBezTo>
                  <a:lnTo>
                    <a:pt x="145" y="632"/>
                  </a:lnTo>
                  <a:cubicBezTo>
                    <a:pt x="119" y="614"/>
                    <a:pt x="96" y="592"/>
                    <a:pt x="75" y="567"/>
                  </a:cubicBezTo>
                  <a:lnTo>
                    <a:pt x="75" y="567"/>
                  </a:lnTo>
                  <a:cubicBezTo>
                    <a:pt x="72" y="563"/>
                    <a:pt x="73" y="558"/>
                    <a:pt x="77" y="555"/>
                  </a:cubicBezTo>
                  <a:lnTo>
                    <a:pt x="77" y="555"/>
                  </a:lnTo>
                  <a:cubicBezTo>
                    <a:pt x="81" y="551"/>
                    <a:pt x="87" y="552"/>
                    <a:pt x="90" y="556"/>
                  </a:cubicBezTo>
                  <a:lnTo>
                    <a:pt x="90" y="556"/>
                  </a:lnTo>
                  <a:cubicBezTo>
                    <a:pt x="109" y="579"/>
                    <a:pt x="131" y="600"/>
                    <a:pt x="156" y="617"/>
                  </a:cubicBezTo>
                  <a:lnTo>
                    <a:pt x="156" y="617"/>
                  </a:lnTo>
                  <a:cubicBezTo>
                    <a:pt x="159" y="620"/>
                    <a:pt x="161" y="625"/>
                    <a:pt x="157" y="630"/>
                  </a:cubicBezTo>
                  <a:lnTo>
                    <a:pt x="157" y="630"/>
                  </a:lnTo>
                  <a:cubicBezTo>
                    <a:pt x="156" y="632"/>
                    <a:pt x="153" y="634"/>
                    <a:pt x="150" y="634"/>
                  </a:cubicBezTo>
                  <a:close/>
                  <a:moveTo>
                    <a:pt x="414" y="689"/>
                  </a:moveTo>
                  <a:lnTo>
                    <a:pt x="414" y="689"/>
                  </a:lnTo>
                  <a:cubicBezTo>
                    <a:pt x="410" y="689"/>
                    <a:pt x="406" y="686"/>
                    <a:pt x="406" y="682"/>
                  </a:cubicBezTo>
                  <a:lnTo>
                    <a:pt x="406" y="682"/>
                  </a:lnTo>
                  <a:cubicBezTo>
                    <a:pt x="404" y="677"/>
                    <a:pt x="408" y="672"/>
                    <a:pt x="413" y="671"/>
                  </a:cubicBezTo>
                  <a:lnTo>
                    <a:pt x="413" y="671"/>
                  </a:lnTo>
                  <a:cubicBezTo>
                    <a:pt x="442" y="665"/>
                    <a:pt x="471" y="654"/>
                    <a:pt x="497" y="641"/>
                  </a:cubicBezTo>
                  <a:lnTo>
                    <a:pt x="497" y="641"/>
                  </a:lnTo>
                  <a:cubicBezTo>
                    <a:pt x="502" y="638"/>
                    <a:pt x="507" y="640"/>
                    <a:pt x="510" y="645"/>
                  </a:cubicBezTo>
                  <a:lnTo>
                    <a:pt x="510" y="645"/>
                  </a:lnTo>
                  <a:cubicBezTo>
                    <a:pt x="512" y="649"/>
                    <a:pt x="510" y="655"/>
                    <a:pt x="506" y="657"/>
                  </a:cubicBezTo>
                  <a:lnTo>
                    <a:pt x="506" y="657"/>
                  </a:lnTo>
                  <a:cubicBezTo>
                    <a:pt x="478" y="672"/>
                    <a:pt x="447" y="682"/>
                    <a:pt x="416" y="689"/>
                  </a:cubicBezTo>
                  <a:lnTo>
                    <a:pt x="416" y="689"/>
                  </a:lnTo>
                  <a:cubicBezTo>
                    <a:pt x="415" y="689"/>
                    <a:pt x="415" y="689"/>
                    <a:pt x="414" y="689"/>
                  </a:cubicBezTo>
                  <a:lnTo>
                    <a:pt x="323" y="695"/>
                  </a:lnTo>
                  <a:lnTo>
                    <a:pt x="323" y="695"/>
                  </a:lnTo>
                  <a:cubicBezTo>
                    <a:pt x="322" y="695"/>
                    <a:pt x="322" y="695"/>
                    <a:pt x="322" y="695"/>
                  </a:cubicBezTo>
                  <a:lnTo>
                    <a:pt x="322" y="695"/>
                  </a:lnTo>
                  <a:cubicBezTo>
                    <a:pt x="290" y="693"/>
                    <a:pt x="259" y="687"/>
                    <a:pt x="229" y="676"/>
                  </a:cubicBezTo>
                  <a:lnTo>
                    <a:pt x="229" y="676"/>
                  </a:lnTo>
                  <a:cubicBezTo>
                    <a:pt x="224" y="675"/>
                    <a:pt x="222" y="669"/>
                    <a:pt x="224" y="664"/>
                  </a:cubicBezTo>
                  <a:lnTo>
                    <a:pt x="224" y="664"/>
                  </a:lnTo>
                  <a:cubicBezTo>
                    <a:pt x="225" y="659"/>
                    <a:pt x="230" y="657"/>
                    <a:pt x="235" y="659"/>
                  </a:cubicBezTo>
                  <a:lnTo>
                    <a:pt x="235" y="659"/>
                  </a:lnTo>
                  <a:cubicBezTo>
                    <a:pt x="263" y="669"/>
                    <a:pt x="293" y="675"/>
                    <a:pt x="323" y="677"/>
                  </a:cubicBezTo>
                  <a:lnTo>
                    <a:pt x="323" y="677"/>
                  </a:lnTo>
                  <a:cubicBezTo>
                    <a:pt x="328" y="677"/>
                    <a:pt x="332" y="682"/>
                    <a:pt x="332" y="687"/>
                  </a:cubicBezTo>
                  <a:lnTo>
                    <a:pt x="332" y="687"/>
                  </a:lnTo>
                  <a:cubicBezTo>
                    <a:pt x="331" y="692"/>
                    <a:pt x="328" y="695"/>
                    <a:pt x="323" y="695"/>
                  </a:cubicBezTo>
                  <a:lnTo>
                    <a:pt x="414" y="689"/>
                  </a:lnTo>
                  <a:close/>
                </a:path>
              </a:pathLst>
            </a:custGeom>
            <a:solidFill>
              <a:srgbClr val="4441B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F7E05C51-1140-F344-BA66-E6E58A4A7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5889" y="7110684"/>
              <a:ext cx="2142288" cy="2142288"/>
            </a:xfrm>
            <a:custGeom>
              <a:avLst/>
              <a:gdLst>
                <a:gd name="T0" fmla="*/ 1718 w 1719"/>
                <a:gd name="T1" fmla="*/ 859 h 1719"/>
                <a:gd name="T2" fmla="*/ 1718 w 1719"/>
                <a:gd name="T3" fmla="*/ 859 h 1719"/>
                <a:gd name="T4" fmla="*/ 859 w 1719"/>
                <a:gd name="T5" fmla="*/ 1718 h 1719"/>
                <a:gd name="T6" fmla="*/ 859 w 1719"/>
                <a:gd name="T7" fmla="*/ 1718 h 1719"/>
                <a:gd name="T8" fmla="*/ 0 w 1719"/>
                <a:gd name="T9" fmla="*/ 859 h 1719"/>
                <a:gd name="T10" fmla="*/ 0 w 1719"/>
                <a:gd name="T11" fmla="*/ 859 h 1719"/>
                <a:gd name="T12" fmla="*/ 859 w 1719"/>
                <a:gd name="T13" fmla="*/ 0 h 1719"/>
                <a:gd name="T14" fmla="*/ 859 w 1719"/>
                <a:gd name="T15" fmla="*/ 0 h 1719"/>
                <a:gd name="T16" fmla="*/ 1718 w 1719"/>
                <a:gd name="T17" fmla="*/ 859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9" h="1719">
                  <a:moveTo>
                    <a:pt x="1718" y="859"/>
                  </a:moveTo>
                  <a:lnTo>
                    <a:pt x="1718" y="859"/>
                  </a:lnTo>
                  <a:cubicBezTo>
                    <a:pt x="1718" y="1333"/>
                    <a:pt x="1333" y="1718"/>
                    <a:pt x="859" y="1718"/>
                  </a:cubicBezTo>
                  <a:lnTo>
                    <a:pt x="859" y="1718"/>
                  </a:lnTo>
                  <a:cubicBezTo>
                    <a:pt x="385" y="1718"/>
                    <a:pt x="0" y="1333"/>
                    <a:pt x="0" y="859"/>
                  </a:cubicBezTo>
                  <a:lnTo>
                    <a:pt x="0" y="859"/>
                  </a:lnTo>
                  <a:cubicBezTo>
                    <a:pt x="0" y="384"/>
                    <a:pt x="385" y="0"/>
                    <a:pt x="859" y="0"/>
                  </a:cubicBezTo>
                  <a:lnTo>
                    <a:pt x="859" y="0"/>
                  </a:lnTo>
                  <a:cubicBezTo>
                    <a:pt x="1333" y="0"/>
                    <a:pt x="1718" y="384"/>
                    <a:pt x="1718" y="859"/>
                  </a:cubicBezTo>
                </a:path>
              </a:pathLst>
            </a:custGeom>
            <a:solidFill>
              <a:srgbClr val="FECF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F138F0B5-C8D4-584F-BE42-DFB37A33B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5750" y="7220544"/>
              <a:ext cx="1922566" cy="1928061"/>
            </a:xfrm>
            <a:custGeom>
              <a:avLst/>
              <a:gdLst>
                <a:gd name="T0" fmla="*/ 1544 w 1545"/>
                <a:gd name="T1" fmla="*/ 773 h 1546"/>
                <a:gd name="T2" fmla="*/ 1544 w 1545"/>
                <a:gd name="T3" fmla="*/ 773 h 1546"/>
                <a:gd name="T4" fmla="*/ 772 w 1545"/>
                <a:gd name="T5" fmla="*/ 1545 h 1546"/>
                <a:gd name="T6" fmla="*/ 772 w 1545"/>
                <a:gd name="T7" fmla="*/ 1545 h 1546"/>
                <a:gd name="T8" fmla="*/ 0 w 1545"/>
                <a:gd name="T9" fmla="*/ 773 h 1546"/>
                <a:gd name="T10" fmla="*/ 0 w 1545"/>
                <a:gd name="T11" fmla="*/ 773 h 1546"/>
                <a:gd name="T12" fmla="*/ 772 w 1545"/>
                <a:gd name="T13" fmla="*/ 0 h 1546"/>
                <a:gd name="T14" fmla="*/ 772 w 1545"/>
                <a:gd name="T15" fmla="*/ 0 h 1546"/>
                <a:gd name="T16" fmla="*/ 1544 w 1545"/>
                <a:gd name="T17" fmla="*/ 773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5" h="1546">
                  <a:moveTo>
                    <a:pt x="1544" y="773"/>
                  </a:moveTo>
                  <a:lnTo>
                    <a:pt x="1544" y="773"/>
                  </a:lnTo>
                  <a:cubicBezTo>
                    <a:pt x="1544" y="1200"/>
                    <a:pt x="1199" y="1545"/>
                    <a:pt x="772" y="1545"/>
                  </a:cubicBezTo>
                  <a:lnTo>
                    <a:pt x="772" y="1545"/>
                  </a:lnTo>
                  <a:cubicBezTo>
                    <a:pt x="346" y="1545"/>
                    <a:pt x="0" y="1200"/>
                    <a:pt x="0" y="773"/>
                  </a:cubicBezTo>
                  <a:lnTo>
                    <a:pt x="0" y="773"/>
                  </a:lnTo>
                  <a:cubicBezTo>
                    <a:pt x="0" y="346"/>
                    <a:pt x="346" y="0"/>
                    <a:pt x="772" y="0"/>
                  </a:cubicBezTo>
                  <a:lnTo>
                    <a:pt x="772" y="0"/>
                  </a:lnTo>
                  <a:cubicBezTo>
                    <a:pt x="1199" y="0"/>
                    <a:pt x="1544" y="346"/>
                    <a:pt x="1544" y="773"/>
                  </a:cubicBezTo>
                </a:path>
              </a:pathLst>
            </a:custGeom>
            <a:solidFill>
              <a:srgbClr val="EAEE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57D0F55-FEF1-FF46-B698-6CCF0F858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5750" y="7220543"/>
              <a:ext cx="1926805" cy="1921311"/>
            </a:xfrm>
            <a:custGeom>
              <a:avLst/>
              <a:gdLst>
                <a:gd name="connsiteX0" fmla="*/ 963481 w 1926805"/>
                <a:gd name="connsiteY0" fmla="*/ 1719326 h 1921311"/>
                <a:gd name="connsiteX1" fmla="*/ 971172 w 1926805"/>
                <a:gd name="connsiteY1" fmla="*/ 1728108 h 1921311"/>
                <a:gd name="connsiteX2" fmla="*/ 971172 w 1926805"/>
                <a:gd name="connsiteY2" fmla="*/ 1921311 h 1921311"/>
                <a:gd name="connsiteX3" fmla="*/ 955790 w 1926805"/>
                <a:gd name="connsiteY3" fmla="*/ 1921311 h 1921311"/>
                <a:gd name="connsiteX4" fmla="*/ 955790 w 1926805"/>
                <a:gd name="connsiteY4" fmla="*/ 1728108 h 1921311"/>
                <a:gd name="connsiteX5" fmla="*/ 963481 w 1926805"/>
                <a:gd name="connsiteY5" fmla="*/ 1719326 h 1921311"/>
                <a:gd name="connsiteX6" fmla="*/ 1242038 w 1926805"/>
                <a:gd name="connsiteY6" fmla="*/ 1665633 h 1921311"/>
                <a:gd name="connsiteX7" fmla="*/ 1253025 w 1926805"/>
                <a:gd name="connsiteY7" fmla="*/ 1671835 h 1921311"/>
                <a:gd name="connsiteX8" fmla="*/ 1322603 w 1926805"/>
                <a:gd name="connsiteY8" fmla="*/ 1849206 h 1921311"/>
                <a:gd name="connsiteX9" fmla="*/ 1306734 w 1926805"/>
                <a:gd name="connsiteY9" fmla="*/ 1855408 h 1921311"/>
                <a:gd name="connsiteX10" fmla="*/ 1238376 w 1926805"/>
                <a:gd name="connsiteY10" fmla="*/ 1678037 h 1921311"/>
                <a:gd name="connsiteX11" fmla="*/ 1242038 w 1926805"/>
                <a:gd name="connsiteY11" fmla="*/ 1665633 h 1921311"/>
                <a:gd name="connsiteX12" fmla="*/ 650560 w 1926805"/>
                <a:gd name="connsiteY12" fmla="*/ 1655450 h 1921311"/>
                <a:gd name="connsiteX13" fmla="*/ 657382 w 1926805"/>
                <a:gd name="connsiteY13" fmla="*/ 1655921 h 1921311"/>
                <a:gd name="connsiteX14" fmla="*/ 662233 w 1926805"/>
                <a:gd name="connsiteY14" fmla="*/ 1667230 h 1921311"/>
                <a:gd name="connsiteX15" fmla="*/ 587042 w 1926805"/>
                <a:gd name="connsiteY15" fmla="*/ 1844406 h 1921311"/>
                <a:gd name="connsiteX16" fmla="*/ 571276 w 1926805"/>
                <a:gd name="connsiteY16" fmla="*/ 1838124 h 1921311"/>
                <a:gd name="connsiteX17" fmla="*/ 646468 w 1926805"/>
                <a:gd name="connsiteY17" fmla="*/ 1659691 h 1921311"/>
                <a:gd name="connsiteX18" fmla="*/ 650560 w 1926805"/>
                <a:gd name="connsiteY18" fmla="*/ 1655450 h 1921311"/>
                <a:gd name="connsiteX19" fmla="*/ 1503353 w 1926805"/>
                <a:gd name="connsiteY19" fmla="*/ 1497859 h 1921311"/>
                <a:gd name="connsiteX20" fmla="*/ 1515858 w 1926805"/>
                <a:gd name="connsiteY20" fmla="*/ 1497859 h 1921311"/>
                <a:gd name="connsiteX21" fmla="*/ 1652156 w 1926805"/>
                <a:gd name="connsiteY21" fmla="*/ 1634157 h 1921311"/>
                <a:gd name="connsiteX22" fmla="*/ 1639651 w 1926805"/>
                <a:gd name="connsiteY22" fmla="*/ 1646662 h 1921311"/>
                <a:gd name="connsiteX23" fmla="*/ 1503353 w 1926805"/>
                <a:gd name="connsiteY23" fmla="*/ 1510364 h 1921311"/>
                <a:gd name="connsiteX24" fmla="*/ 1503353 w 1926805"/>
                <a:gd name="connsiteY24" fmla="*/ 1497859 h 1921311"/>
                <a:gd name="connsiteX25" fmla="*/ 412200 w 1926805"/>
                <a:gd name="connsiteY25" fmla="*/ 1497859 h 1921311"/>
                <a:gd name="connsiteX26" fmla="*/ 423454 w 1926805"/>
                <a:gd name="connsiteY26" fmla="*/ 1497859 h 1921311"/>
                <a:gd name="connsiteX27" fmla="*/ 423454 w 1926805"/>
                <a:gd name="connsiteY27" fmla="*/ 1510364 h 1921311"/>
                <a:gd name="connsiteX28" fmla="*/ 287156 w 1926805"/>
                <a:gd name="connsiteY28" fmla="*/ 1646662 h 1921311"/>
                <a:gd name="connsiteX29" fmla="*/ 274652 w 1926805"/>
                <a:gd name="connsiteY29" fmla="*/ 1634157 h 1921311"/>
                <a:gd name="connsiteX30" fmla="*/ 1671467 w 1926805"/>
                <a:gd name="connsiteY30" fmla="*/ 1260335 h 1921311"/>
                <a:gd name="connsiteX31" fmla="*/ 1849901 w 1926805"/>
                <a:gd name="connsiteY31" fmla="*/ 1334312 h 1921311"/>
                <a:gd name="connsiteX32" fmla="*/ 1842362 w 1926805"/>
                <a:gd name="connsiteY32" fmla="*/ 1350077 h 1921311"/>
                <a:gd name="connsiteX33" fmla="*/ 1665184 w 1926805"/>
                <a:gd name="connsiteY33" fmla="*/ 1274888 h 1921311"/>
                <a:gd name="connsiteX34" fmla="*/ 1660158 w 1926805"/>
                <a:gd name="connsiteY34" fmla="*/ 1263974 h 1921311"/>
                <a:gd name="connsiteX35" fmla="*/ 1671467 w 1926805"/>
                <a:gd name="connsiteY35" fmla="*/ 1260335 h 1921311"/>
                <a:gd name="connsiteX36" fmla="*/ 244530 w 1926805"/>
                <a:gd name="connsiteY36" fmla="*/ 1231680 h 1921311"/>
                <a:gd name="connsiteX37" fmla="*/ 254453 w 1926805"/>
                <a:gd name="connsiteY37" fmla="*/ 1236631 h 1921311"/>
                <a:gd name="connsiteX38" fmla="*/ 250732 w 1926805"/>
                <a:gd name="connsiteY38" fmla="*/ 1247772 h 1921311"/>
                <a:gd name="connsiteX39" fmla="*/ 72119 w 1926805"/>
                <a:gd name="connsiteY39" fmla="*/ 1317093 h 1921311"/>
                <a:gd name="connsiteX40" fmla="*/ 65917 w 1926805"/>
                <a:gd name="connsiteY40" fmla="*/ 1301001 h 1921311"/>
                <a:gd name="connsiteX41" fmla="*/ 1733598 w 1926805"/>
                <a:gd name="connsiteY41" fmla="*/ 950298 h 1921311"/>
                <a:gd name="connsiteX42" fmla="*/ 1926805 w 1926805"/>
                <a:gd name="connsiteY42" fmla="*/ 950298 h 1921311"/>
                <a:gd name="connsiteX43" fmla="*/ 1926805 w 1926805"/>
                <a:gd name="connsiteY43" fmla="*/ 965677 h 1921311"/>
                <a:gd name="connsiteX44" fmla="*/ 1733598 w 1926805"/>
                <a:gd name="connsiteY44" fmla="*/ 965677 h 1921311"/>
                <a:gd name="connsiteX45" fmla="*/ 1724816 w 1926805"/>
                <a:gd name="connsiteY45" fmla="*/ 957988 h 1921311"/>
                <a:gd name="connsiteX46" fmla="*/ 1733598 w 1926805"/>
                <a:gd name="connsiteY46" fmla="*/ 950298 h 1921311"/>
                <a:gd name="connsiteX47" fmla="*/ 0 w 1926805"/>
                <a:gd name="connsiteY47" fmla="*/ 950298 h 1921311"/>
                <a:gd name="connsiteX48" fmla="*/ 193207 w 1926805"/>
                <a:gd name="connsiteY48" fmla="*/ 950298 h 1921311"/>
                <a:gd name="connsiteX49" fmla="*/ 201989 w 1926805"/>
                <a:gd name="connsiteY49" fmla="*/ 957988 h 1921311"/>
                <a:gd name="connsiteX50" fmla="*/ 193207 w 1926805"/>
                <a:gd name="connsiteY50" fmla="*/ 965677 h 1921311"/>
                <a:gd name="connsiteX51" fmla="*/ 0 w 1926805"/>
                <a:gd name="connsiteY51" fmla="*/ 965677 h 1921311"/>
                <a:gd name="connsiteX52" fmla="*/ 1854703 w 1926805"/>
                <a:gd name="connsiteY52" fmla="*/ 598744 h 1921311"/>
                <a:gd name="connsiteX53" fmla="*/ 1860905 w 1926805"/>
                <a:gd name="connsiteY53" fmla="*/ 614613 h 1921311"/>
                <a:gd name="connsiteX54" fmla="*/ 1682292 w 1926805"/>
                <a:gd name="connsiteY54" fmla="*/ 684192 h 1921311"/>
                <a:gd name="connsiteX55" fmla="*/ 1671128 w 1926805"/>
                <a:gd name="connsiteY55" fmla="*/ 678088 h 1921311"/>
                <a:gd name="connsiteX56" fmla="*/ 1676090 w 1926805"/>
                <a:gd name="connsiteY56" fmla="*/ 668323 h 1921311"/>
                <a:gd name="connsiteX57" fmla="*/ 85643 w 1926805"/>
                <a:gd name="connsiteY57" fmla="*/ 565787 h 1921311"/>
                <a:gd name="connsiteX58" fmla="*/ 261670 w 1926805"/>
                <a:gd name="connsiteY58" fmla="*/ 639764 h 1921311"/>
                <a:gd name="connsiteX59" fmla="*/ 265416 w 1926805"/>
                <a:gd name="connsiteY59" fmla="*/ 651891 h 1921311"/>
                <a:gd name="connsiteX60" fmla="*/ 254180 w 1926805"/>
                <a:gd name="connsiteY60" fmla="*/ 655529 h 1921311"/>
                <a:gd name="connsiteX61" fmla="*/ 76904 w 1926805"/>
                <a:gd name="connsiteY61" fmla="*/ 581553 h 1921311"/>
                <a:gd name="connsiteX62" fmla="*/ 1639651 w 1926805"/>
                <a:gd name="connsiteY62" fmla="*/ 274652 h 1921311"/>
                <a:gd name="connsiteX63" fmla="*/ 1652156 w 1926805"/>
                <a:gd name="connsiteY63" fmla="*/ 285998 h 1921311"/>
                <a:gd name="connsiteX64" fmla="*/ 1515858 w 1926805"/>
                <a:gd name="connsiteY64" fmla="*/ 424674 h 1921311"/>
                <a:gd name="connsiteX65" fmla="*/ 1503353 w 1926805"/>
                <a:gd name="connsiteY65" fmla="*/ 424674 h 1921311"/>
                <a:gd name="connsiteX66" fmla="*/ 1503353 w 1926805"/>
                <a:gd name="connsiteY66" fmla="*/ 412067 h 1921311"/>
                <a:gd name="connsiteX67" fmla="*/ 287156 w 1926805"/>
                <a:gd name="connsiteY67" fmla="*/ 274652 h 1921311"/>
                <a:gd name="connsiteX68" fmla="*/ 423454 w 1926805"/>
                <a:gd name="connsiteY68" fmla="*/ 412067 h 1921311"/>
                <a:gd name="connsiteX69" fmla="*/ 423454 w 1926805"/>
                <a:gd name="connsiteY69" fmla="*/ 424674 h 1921311"/>
                <a:gd name="connsiteX70" fmla="*/ 412200 w 1926805"/>
                <a:gd name="connsiteY70" fmla="*/ 424674 h 1921311"/>
                <a:gd name="connsiteX71" fmla="*/ 274652 w 1926805"/>
                <a:gd name="connsiteY71" fmla="*/ 285998 h 1921311"/>
                <a:gd name="connsiteX72" fmla="*/ 1339803 w 1926805"/>
                <a:gd name="connsiteY72" fmla="*/ 76904 h 1921311"/>
                <a:gd name="connsiteX73" fmla="*/ 1355569 w 1926805"/>
                <a:gd name="connsiteY73" fmla="*/ 84444 h 1921311"/>
                <a:gd name="connsiteX74" fmla="*/ 1280378 w 1926805"/>
                <a:gd name="connsiteY74" fmla="*/ 261622 h 1921311"/>
                <a:gd name="connsiteX75" fmla="*/ 1269463 w 1926805"/>
                <a:gd name="connsiteY75" fmla="*/ 266648 h 1921311"/>
                <a:gd name="connsiteX76" fmla="*/ 1264612 w 1926805"/>
                <a:gd name="connsiteY76" fmla="*/ 255339 h 1921311"/>
                <a:gd name="connsiteX77" fmla="*/ 620326 w 1926805"/>
                <a:gd name="connsiteY77" fmla="*/ 60424 h 1921311"/>
                <a:gd name="connsiteX78" fmla="*/ 689647 w 1926805"/>
                <a:gd name="connsiteY78" fmla="*/ 237795 h 1921311"/>
                <a:gd name="connsiteX79" fmla="*/ 684696 w 1926805"/>
                <a:gd name="connsiteY79" fmla="*/ 248958 h 1921311"/>
                <a:gd name="connsiteX80" fmla="*/ 673555 w 1926805"/>
                <a:gd name="connsiteY80" fmla="*/ 243997 h 1921311"/>
                <a:gd name="connsiteX81" fmla="*/ 604234 w 1926805"/>
                <a:gd name="connsiteY81" fmla="*/ 66626 h 1921311"/>
                <a:gd name="connsiteX82" fmla="*/ 955790 w 1926805"/>
                <a:gd name="connsiteY82" fmla="*/ 0 h 1921311"/>
                <a:gd name="connsiteX83" fmla="*/ 971172 w 1926805"/>
                <a:gd name="connsiteY83" fmla="*/ 0 h 1921311"/>
                <a:gd name="connsiteX84" fmla="*/ 971172 w 1926805"/>
                <a:gd name="connsiteY84" fmla="*/ 193269 h 1921311"/>
                <a:gd name="connsiteX85" fmla="*/ 963481 w 1926805"/>
                <a:gd name="connsiteY85" fmla="*/ 201997 h 1921311"/>
                <a:gd name="connsiteX86" fmla="*/ 955790 w 1926805"/>
                <a:gd name="connsiteY86" fmla="*/ 193269 h 192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926805" h="1921311">
                  <a:moveTo>
                    <a:pt x="963481" y="1719326"/>
                  </a:moveTo>
                  <a:cubicBezTo>
                    <a:pt x="967876" y="1719326"/>
                    <a:pt x="971172" y="1723090"/>
                    <a:pt x="971172" y="1728108"/>
                  </a:cubicBezTo>
                  <a:lnTo>
                    <a:pt x="971172" y="1921311"/>
                  </a:lnTo>
                  <a:lnTo>
                    <a:pt x="955790" y="1921311"/>
                  </a:lnTo>
                  <a:lnTo>
                    <a:pt x="955790" y="1728108"/>
                  </a:lnTo>
                  <a:cubicBezTo>
                    <a:pt x="955790" y="1723090"/>
                    <a:pt x="959086" y="1719326"/>
                    <a:pt x="963481" y="1719326"/>
                  </a:cubicBezTo>
                  <a:close/>
                  <a:moveTo>
                    <a:pt x="1242038" y="1665633"/>
                  </a:moveTo>
                  <a:cubicBezTo>
                    <a:pt x="1246921" y="1664393"/>
                    <a:pt x="1251804" y="1666874"/>
                    <a:pt x="1253025" y="1671835"/>
                  </a:cubicBezTo>
                  <a:lnTo>
                    <a:pt x="1322603" y="1849206"/>
                  </a:lnTo>
                  <a:lnTo>
                    <a:pt x="1306734" y="1855408"/>
                  </a:lnTo>
                  <a:lnTo>
                    <a:pt x="1238376" y="1678037"/>
                  </a:lnTo>
                  <a:cubicBezTo>
                    <a:pt x="1235935" y="1673075"/>
                    <a:pt x="1238376" y="1668114"/>
                    <a:pt x="1242038" y="1665633"/>
                  </a:cubicBezTo>
                  <a:close/>
                  <a:moveTo>
                    <a:pt x="650560" y="1655450"/>
                  </a:moveTo>
                  <a:cubicBezTo>
                    <a:pt x="652531" y="1654664"/>
                    <a:pt x="654957" y="1654664"/>
                    <a:pt x="657382" y="1655921"/>
                  </a:cubicBezTo>
                  <a:cubicBezTo>
                    <a:pt x="662233" y="1657178"/>
                    <a:pt x="663446" y="1663461"/>
                    <a:pt x="662233" y="1667230"/>
                  </a:cubicBezTo>
                  <a:lnTo>
                    <a:pt x="587042" y="1844406"/>
                  </a:lnTo>
                  <a:lnTo>
                    <a:pt x="571276" y="1838124"/>
                  </a:lnTo>
                  <a:lnTo>
                    <a:pt x="646468" y="1659691"/>
                  </a:lnTo>
                  <a:cubicBezTo>
                    <a:pt x="647074" y="1657806"/>
                    <a:pt x="648590" y="1656235"/>
                    <a:pt x="650560" y="1655450"/>
                  </a:cubicBezTo>
                  <a:close/>
                  <a:moveTo>
                    <a:pt x="1503353" y="1497859"/>
                  </a:moveTo>
                  <a:cubicBezTo>
                    <a:pt x="1507105" y="1494108"/>
                    <a:pt x="1513357" y="1494108"/>
                    <a:pt x="1515858" y="1497859"/>
                  </a:cubicBezTo>
                  <a:lnTo>
                    <a:pt x="1652156" y="1634157"/>
                  </a:lnTo>
                  <a:lnTo>
                    <a:pt x="1639651" y="1646662"/>
                  </a:lnTo>
                  <a:lnTo>
                    <a:pt x="1503353" y="1510364"/>
                  </a:lnTo>
                  <a:cubicBezTo>
                    <a:pt x="1499602" y="1506612"/>
                    <a:pt x="1499602" y="1501611"/>
                    <a:pt x="1503353" y="1497859"/>
                  </a:cubicBezTo>
                  <a:close/>
                  <a:moveTo>
                    <a:pt x="412200" y="1497859"/>
                  </a:moveTo>
                  <a:cubicBezTo>
                    <a:pt x="414701" y="1494108"/>
                    <a:pt x="420953" y="1494108"/>
                    <a:pt x="423454" y="1497859"/>
                  </a:cubicBezTo>
                  <a:cubicBezTo>
                    <a:pt x="427206" y="1501611"/>
                    <a:pt x="427206" y="1506612"/>
                    <a:pt x="423454" y="1510364"/>
                  </a:cubicBezTo>
                  <a:lnTo>
                    <a:pt x="287156" y="1646662"/>
                  </a:lnTo>
                  <a:lnTo>
                    <a:pt x="274652" y="1634157"/>
                  </a:lnTo>
                  <a:close/>
                  <a:moveTo>
                    <a:pt x="1671467" y="1260335"/>
                  </a:moveTo>
                  <a:lnTo>
                    <a:pt x="1849901" y="1334312"/>
                  </a:lnTo>
                  <a:lnTo>
                    <a:pt x="1842362" y="1350077"/>
                  </a:lnTo>
                  <a:lnTo>
                    <a:pt x="1665184" y="1274888"/>
                  </a:lnTo>
                  <a:cubicBezTo>
                    <a:pt x="1660158" y="1273675"/>
                    <a:pt x="1658901" y="1268825"/>
                    <a:pt x="1660158" y="1263974"/>
                  </a:cubicBezTo>
                  <a:cubicBezTo>
                    <a:pt x="1662671" y="1260335"/>
                    <a:pt x="1667697" y="1257910"/>
                    <a:pt x="1671467" y="1260335"/>
                  </a:cubicBezTo>
                  <a:close/>
                  <a:moveTo>
                    <a:pt x="244530" y="1231680"/>
                  </a:moveTo>
                  <a:cubicBezTo>
                    <a:pt x="248251" y="1230442"/>
                    <a:pt x="253213" y="1231680"/>
                    <a:pt x="254453" y="1236631"/>
                  </a:cubicBezTo>
                  <a:cubicBezTo>
                    <a:pt x="256934" y="1241583"/>
                    <a:pt x="254453" y="1246534"/>
                    <a:pt x="250732" y="1247772"/>
                  </a:cubicBezTo>
                  <a:lnTo>
                    <a:pt x="72119" y="1317093"/>
                  </a:lnTo>
                  <a:lnTo>
                    <a:pt x="65917" y="1301001"/>
                  </a:lnTo>
                  <a:close/>
                  <a:moveTo>
                    <a:pt x="1733598" y="950298"/>
                  </a:moveTo>
                  <a:lnTo>
                    <a:pt x="1926805" y="950298"/>
                  </a:lnTo>
                  <a:lnTo>
                    <a:pt x="1926805" y="965677"/>
                  </a:lnTo>
                  <a:lnTo>
                    <a:pt x="1733598" y="965677"/>
                  </a:lnTo>
                  <a:cubicBezTo>
                    <a:pt x="1729834" y="965677"/>
                    <a:pt x="1724816" y="962381"/>
                    <a:pt x="1724816" y="957988"/>
                  </a:cubicBezTo>
                  <a:cubicBezTo>
                    <a:pt x="1724816" y="953594"/>
                    <a:pt x="1729834" y="950298"/>
                    <a:pt x="1733598" y="950298"/>
                  </a:cubicBezTo>
                  <a:close/>
                  <a:moveTo>
                    <a:pt x="0" y="950298"/>
                  </a:moveTo>
                  <a:lnTo>
                    <a:pt x="193207" y="950298"/>
                  </a:lnTo>
                  <a:cubicBezTo>
                    <a:pt x="198226" y="950298"/>
                    <a:pt x="201989" y="953594"/>
                    <a:pt x="201989" y="957988"/>
                  </a:cubicBezTo>
                  <a:cubicBezTo>
                    <a:pt x="201989" y="962381"/>
                    <a:pt x="198226" y="965677"/>
                    <a:pt x="193207" y="965677"/>
                  </a:cubicBezTo>
                  <a:lnTo>
                    <a:pt x="0" y="965677"/>
                  </a:lnTo>
                  <a:close/>
                  <a:moveTo>
                    <a:pt x="1854703" y="598744"/>
                  </a:moveTo>
                  <a:lnTo>
                    <a:pt x="1860905" y="614613"/>
                  </a:lnTo>
                  <a:lnTo>
                    <a:pt x="1682292" y="684192"/>
                  </a:lnTo>
                  <a:cubicBezTo>
                    <a:pt x="1677330" y="685413"/>
                    <a:pt x="1673609" y="682971"/>
                    <a:pt x="1671128" y="678088"/>
                  </a:cubicBezTo>
                  <a:cubicBezTo>
                    <a:pt x="1669888" y="674426"/>
                    <a:pt x="1671128" y="669544"/>
                    <a:pt x="1676090" y="668323"/>
                  </a:cubicBezTo>
                  <a:close/>
                  <a:moveTo>
                    <a:pt x="85643" y="565787"/>
                  </a:moveTo>
                  <a:lnTo>
                    <a:pt x="261670" y="639764"/>
                  </a:lnTo>
                  <a:cubicBezTo>
                    <a:pt x="265416" y="642189"/>
                    <a:pt x="267913" y="647040"/>
                    <a:pt x="265416" y="651891"/>
                  </a:cubicBezTo>
                  <a:cubicBezTo>
                    <a:pt x="264167" y="655529"/>
                    <a:pt x="259174" y="657955"/>
                    <a:pt x="254180" y="655529"/>
                  </a:cubicBezTo>
                  <a:lnTo>
                    <a:pt x="76904" y="581553"/>
                  </a:lnTo>
                  <a:close/>
                  <a:moveTo>
                    <a:pt x="1639651" y="274652"/>
                  </a:moveTo>
                  <a:lnTo>
                    <a:pt x="1652156" y="285998"/>
                  </a:lnTo>
                  <a:lnTo>
                    <a:pt x="1515858" y="424674"/>
                  </a:lnTo>
                  <a:cubicBezTo>
                    <a:pt x="1513357" y="427196"/>
                    <a:pt x="1507105" y="427196"/>
                    <a:pt x="1503353" y="424674"/>
                  </a:cubicBezTo>
                  <a:cubicBezTo>
                    <a:pt x="1499602" y="420892"/>
                    <a:pt x="1499602" y="415849"/>
                    <a:pt x="1503353" y="412067"/>
                  </a:cubicBezTo>
                  <a:close/>
                  <a:moveTo>
                    <a:pt x="287156" y="274652"/>
                  </a:moveTo>
                  <a:lnTo>
                    <a:pt x="423454" y="412067"/>
                  </a:lnTo>
                  <a:cubicBezTo>
                    <a:pt x="427206" y="415849"/>
                    <a:pt x="427206" y="420892"/>
                    <a:pt x="423454" y="424674"/>
                  </a:cubicBezTo>
                  <a:cubicBezTo>
                    <a:pt x="420953" y="427196"/>
                    <a:pt x="414701" y="427196"/>
                    <a:pt x="412200" y="424674"/>
                  </a:cubicBezTo>
                  <a:lnTo>
                    <a:pt x="274652" y="285998"/>
                  </a:lnTo>
                  <a:close/>
                  <a:moveTo>
                    <a:pt x="1339803" y="76904"/>
                  </a:moveTo>
                  <a:lnTo>
                    <a:pt x="1355569" y="84444"/>
                  </a:lnTo>
                  <a:lnTo>
                    <a:pt x="1280378" y="261622"/>
                  </a:lnTo>
                  <a:cubicBezTo>
                    <a:pt x="1277952" y="266648"/>
                    <a:pt x="1273101" y="267905"/>
                    <a:pt x="1269463" y="266648"/>
                  </a:cubicBezTo>
                  <a:cubicBezTo>
                    <a:pt x="1264612" y="264135"/>
                    <a:pt x="1263399" y="259109"/>
                    <a:pt x="1264612" y="255339"/>
                  </a:cubicBezTo>
                  <a:close/>
                  <a:moveTo>
                    <a:pt x="620326" y="60424"/>
                  </a:moveTo>
                  <a:lnTo>
                    <a:pt x="689647" y="237795"/>
                  </a:lnTo>
                  <a:cubicBezTo>
                    <a:pt x="690885" y="241516"/>
                    <a:pt x="688409" y="247718"/>
                    <a:pt x="684696" y="248958"/>
                  </a:cubicBezTo>
                  <a:cubicBezTo>
                    <a:pt x="680982" y="251439"/>
                    <a:pt x="674793" y="248958"/>
                    <a:pt x="673555" y="243997"/>
                  </a:cubicBezTo>
                  <a:lnTo>
                    <a:pt x="604234" y="66626"/>
                  </a:lnTo>
                  <a:close/>
                  <a:moveTo>
                    <a:pt x="955790" y="0"/>
                  </a:moveTo>
                  <a:lnTo>
                    <a:pt x="971172" y="0"/>
                  </a:lnTo>
                  <a:lnTo>
                    <a:pt x="971172" y="193269"/>
                  </a:lnTo>
                  <a:cubicBezTo>
                    <a:pt x="971172" y="198257"/>
                    <a:pt x="967876" y="201997"/>
                    <a:pt x="963481" y="201997"/>
                  </a:cubicBezTo>
                  <a:cubicBezTo>
                    <a:pt x="959086" y="201997"/>
                    <a:pt x="955790" y="198257"/>
                    <a:pt x="955790" y="193269"/>
                  </a:cubicBezTo>
                  <a:close/>
                </a:path>
              </a:pathLst>
            </a:custGeom>
            <a:solidFill>
              <a:srgbClr val="FECF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811CA003-B8ED-5D4B-9F9D-44BF3162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389" y="7500689"/>
              <a:ext cx="1356785" cy="1356781"/>
            </a:xfrm>
            <a:custGeom>
              <a:avLst/>
              <a:gdLst>
                <a:gd name="T0" fmla="*/ 1088 w 1089"/>
                <a:gd name="T1" fmla="*/ 544 h 1089"/>
                <a:gd name="T2" fmla="*/ 1088 w 1089"/>
                <a:gd name="T3" fmla="*/ 544 h 1089"/>
                <a:gd name="T4" fmla="*/ 544 w 1089"/>
                <a:gd name="T5" fmla="*/ 1088 h 1089"/>
                <a:gd name="T6" fmla="*/ 544 w 1089"/>
                <a:gd name="T7" fmla="*/ 1088 h 1089"/>
                <a:gd name="T8" fmla="*/ 0 w 1089"/>
                <a:gd name="T9" fmla="*/ 544 h 1089"/>
                <a:gd name="T10" fmla="*/ 0 w 1089"/>
                <a:gd name="T11" fmla="*/ 544 h 1089"/>
                <a:gd name="T12" fmla="*/ 544 w 1089"/>
                <a:gd name="T13" fmla="*/ 0 h 1089"/>
                <a:gd name="T14" fmla="*/ 544 w 1089"/>
                <a:gd name="T15" fmla="*/ 0 h 1089"/>
                <a:gd name="T16" fmla="*/ 1088 w 1089"/>
                <a:gd name="T17" fmla="*/ 544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9" h="1089">
                  <a:moveTo>
                    <a:pt x="1088" y="544"/>
                  </a:moveTo>
                  <a:lnTo>
                    <a:pt x="1088" y="544"/>
                  </a:lnTo>
                  <a:cubicBezTo>
                    <a:pt x="1088" y="845"/>
                    <a:pt x="845" y="1088"/>
                    <a:pt x="544" y="1088"/>
                  </a:cubicBezTo>
                  <a:lnTo>
                    <a:pt x="544" y="1088"/>
                  </a:lnTo>
                  <a:cubicBezTo>
                    <a:pt x="244" y="1088"/>
                    <a:pt x="0" y="845"/>
                    <a:pt x="0" y="544"/>
                  </a:cubicBezTo>
                  <a:lnTo>
                    <a:pt x="0" y="544"/>
                  </a:lnTo>
                  <a:cubicBezTo>
                    <a:pt x="0" y="243"/>
                    <a:pt x="244" y="0"/>
                    <a:pt x="544" y="0"/>
                  </a:cubicBezTo>
                  <a:lnTo>
                    <a:pt x="544" y="0"/>
                  </a:lnTo>
                  <a:cubicBezTo>
                    <a:pt x="845" y="0"/>
                    <a:pt x="1088" y="243"/>
                    <a:pt x="1088" y="544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96920928-1B9A-D845-832E-387AE3C41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6467" y="7841258"/>
              <a:ext cx="686629" cy="681137"/>
            </a:xfrm>
            <a:custGeom>
              <a:avLst/>
              <a:gdLst>
                <a:gd name="T0" fmla="*/ 549 w 550"/>
                <a:gd name="T1" fmla="*/ 274 h 549"/>
                <a:gd name="T2" fmla="*/ 549 w 550"/>
                <a:gd name="T3" fmla="*/ 274 h 549"/>
                <a:gd name="T4" fmla="*/ 274 w 550"/>
                <a:gd name="T5" fmla="*/ 548 h 549"/>
                <a:gd name="T6" fmla="*/ 274 w 550"/>
                <a:gd name="T7" fmla="*/ 548 h 549"/>
                <a:gd name="T8" fmla="*/ 0 w 550"/>
                <a:gd name="T9" fmla="*/ 274 h 549"/>
                <a:gd name="T10" fmla="*/ 0 w 550"/>
                <a:gd name="T11" fmla="*/ 274 h 549"/>
                <a:gd name="T12" fmla="*/ 274 w 550"/>
                <a:gd name="T13" fmla="*/ 0 h 549"/>
                <a:gd name="T14" fmla="*/ 274 w 550"/>
                <a:gd name="T15" fmla="*/ 0 h 549"/>
                <a:gd name="T16" fmla="*/ 549 w 550"/>
                <a:gd name="T17" fmla="*/ 27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0" h="549">
                  <a:moveTo>
                    <a:pt x="549" y="274"/>
                  </a:moveTo>
                  <a:lnTo>
                    <a:pt x="549" y="274"/>
                  </a:lnTo>
                  <a:cubicBezTo>
                    <a:pt x="549" y="425"/>
                    <a:pt x="426" y="548"/>
                    <a:pt x="274" y="548"/>
                  </a:cubicBezTo>
                  <a:lnTo>
                    <a:pt x="274" y="548"/>
                  </a:lnTo>
                  <a:cubicBezTo>
                    <a:pt x="123" y="548"/>
                    <a:pt x="0" y="425"/>
                    <a:pt x="0" y="274"/>
                  </a:cubicBezTo>
                  <a:lnTo>
                    <a:pt x="0" y="274"/>
                  </a:lnTo>
                  <a:cubicBezTo>
                    <a:pt x="0" y="123"/>
                    <a:pt x="123" y="0"/>
                    <a:pt x="274" y="0"/>
                  </a:cubicBezTo>
                  <a:lnTo>
                    <a:pt x="274" y="0"/>
                  </a:lnTo>
                  <a:cubicBezTo>
                    <a:pt x="426" y="0"/>
                    <a:pt x="549" y="123"/>
                    <a:pt x="549" y="2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66ACD557-E1F9-FA4C-9A8C-B036703BC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3091" y="7577593"/>
              <a:ext cx="93380" cy="587753"/>
            </a:xfrm>
            <a:custGeom>
              <a:avLst/>
              <a:gdLst>
                <a:gd name="T0" fmla="*/ 38 w 76"/>
                <a:gd name="T1" fmla="*/ 0 h 473"/>
                <a:gd name="T2" fmla="*/ 0 w 76"/>
                <a:gd name="T3" fmla="*/ 472 h 473"/>
                <a:gd name="T4" fmla="*/ 75 w 76"/>
                <a:gd name="T5" fmla="*/ 472 h 473"/>
                <a:gd name="T6" fmla="*/ 38 w 76"/>
                <a:gd name="T7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473">
                  <a:moveTo>
                    <a:pt x="38" y="0"/>
                  </a:moveTo>
                  <a:lnTo>
                    <a:pt x="0" y="472"/>
                  </a:lnTo>
                  <a:lnTo>
                    <a:pt x="75" y="472"/>
                  </a:lnTo>
                  <a:lnTo>
                    <a:pt x="38" y="0"/>
                  </a:lnTo>
                </a:path>
              </a:pathLst>
            </a:custGeom>
            <a:solidFill>
              <a:srgbClr val="5653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7A11B216-F594-714C-AA96-CBD4DB0BB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9148" y="8071969"/>
              <a:ext cx="186763" cy="186763"/>
            </a:xfrm>
            <a:custGeom>
              <a:avLst/>
              <a:gdLst>
                <a:gd name="T0" fmla="*/ 147 w 148"/>
                <a:gd name="T1" fmla="*/ 74 h 149"/>
                <a:gd name="T2" fmla="*/ 147 w 148"/>
                <a:gd name="T3" fmla="*/ 74 h 149"/>
                <a:gd name="T4" fmla="*/ 73 w 148"/>
                <a:gd name="T5" fmla="*/ 148 h 149"/>
                <a:gd name="T6" fmla="*/ 73 w 148"/>
                <a:gd name="T7" fmla="*/ 148 h 149"/>
                <a:gd name="T8" fmla="*/ 0 w 148"/>
                <a:gd name="T9" fmla="*/ 74 h 149"/>
                <a:gd name="T10" fmla="*/ 0 w 148"/>
                <a:gd name="T11" fmla="*/ 74 h 149"/>
                <a:gd name="T12" fmla="*/ 73 w 148"/>
                <a:gd name="T13" fmla="*/ 0 h 149"/>
                <a:gd name="T14" fmla="*/ 73 w 148"/>
                <a:gd name="T15" fmla="*/ 0 h 149"/>
                <a:gd name="T16" fmla="*/ 147 w 148"/>
                <a:gd name="T17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49">
                  <a:moveTo>
                    <a:pt x="147" y="74"/>
                  </a:moveTo>
                  <a:lnTo>
                    <a:pt x="147" y="74"/>
                  </a:lnTo>
                  <a:cubicBezTo>
                    <a:pt x="147" y="115"/>
                    <a:pt x="114" y="148"/>
                    <a:pt x="73" y="148"/>
                  </a:cubicBezTo>
                  <a:lnTo>
                    <a:pt x="73" y="148"/>
                  </a:lnTo>
                  <a:cubicBezTo>
                    <a:pt x="33" y="148"/>
                    <a:pt x="0" y="115"/>
                    <a:pt x="0" y="74"/>
                  </a:cubicBezTo>
                  <a:lnTo>
                    <a:pt x="0" y="74"/>
                  </a:lnTo>
                  <a:cubicBezTo>
                    <a:pt x="0" y="33"/>
                    <a:pt x="33" y="0"/>
                    <a:pt x="73" y="0"/>
                  </a:cubicBezTo>
                  <a:lnTo>
                    <a:pt x="73" y="0"/>
                  </a:lnTo>
                  <a:cubicBezTo>
                    <a:pt x="114" y="0"/>
                    <a:pt x="147" y="33"/>
                    <a:pt x="147" y="74"/>
                  </a:cubicBezTo>
                </a:path>
              </a:pathLst>
            </a:custGeom>
            <a:solidFill>
              <a:srgbClr val="372E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AF6588A2-9D03-B14A-9220-31570A7E6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1969" y="4556417"/>
              <a:ext cx="790999" cy="769026"/>
            </a:xfrm>
            <a:custGeom>
              <a:avLst/>
              <a:gdLst>
                <a:gd name="T0" fmla="*/ 0 w 634"/>
                <a:gd name="T1" fmla="*/ 118 h 618"/>
                <a:gd name="T2" fmla="*/ 0 w 634"/>
                <a:gd name="T3" fmla="*/ 498 h 618"/>
                <a:gd name="T4" fmla="*/ 0 w 634"/>
                <a:gd name="T5" fmla="*/ 498 h 618"/>
                <a:gd name="T6" fmla="*/ 118 w 634"/>
                <a:gd name="T7" fmla="*/ 617 h 618"/>
                <a:gd name="T8" fmla="*/ 633 w 634"/>
                <a:gd name="T9" fmla="*/ 617 h 618"/>
                <a:gd name="T10" fmla="*/ 633 w 634"/>
                <a:gd name="T11" fmla="*/ 0 h 618"/>
                <a:gd name="T12" fmla="*/ 118 w 634"/>
                <a:gd name="T13" fmla="*/ 0 h 618"/>
                <a:gd name="T14" fmla="*/ 118 w 634"/>
                <a:gd name="T15" fmla="*/ 0 h 618"/>
                <a:gd name="T16" fmla="*/ 0 w 634"/>
                <a:gd name="T17" fmla="*/ 1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4" h="618">
                  <a:moveTo>
                    <a:pt x="0" y="118"/>
                  </a:moveTo>
                  <a:lnTo>
                    <a:pt x="0" y="498"/>
                  </a:lnTo>
                  <a:lnTo>
                    <a:pt x="0" y="498"/>
                  </a:lnTo>
                  <a:cubicBezTo>
                    <a:pt x="0" y="563"/>
                    <a:pt x="52" y="617"/>
                    <a:pt x="118" y="617"/>
                  </a:cubicBezTo>
                  <a:lnTo>
                    <a:pt x="633" y="617"/>
                  </a:lnTo>
                  <a:lnTo>
                    <a:pt x="633" y="0"/>
                  </a:lnTo>
                  <a:lnTo>
                    <a:pt x="118" y="0"/>
                  </a:lnTo>
                  <a:lnTo>
                    <a:pt x="118" y="0"/>
                  </a:lnTo>
                  <a:cubicBezTo>
                    <a:pt x="52" y="0"/>
                    <a:pt x="0" y="53"/>
                    <a:pt x="0" y="118"/>
                  </a:cubicBezTo>
                </a:path>
              </a:pathLst>
            </a:custGeom>
            <a:solidFill>
              <a:srgbClr val="7F7C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59E270DF-E82E-5843-8ECD-8109F4E34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2968" y="4556417"/>
              <a:ext cx="4399931" cy="769026"/>
            </a:xfrm>
            <a:custGeom>
              <a:avLst/>
              <a:gdLst>
                <a:gd name="T0" fmla="*/ 3412 w 3531"/>
                <a:gd name="T1" fmla="*/ 0 h 618"/>
                <a:gd name="T2" fmla="*/ 0 w 3531"/>
                <a:gd name="T3" fmla="*/ 0 h 618"/>
                <a:gd name="T4" fmla="*/ 0 w 3531"/>
                <a:gd name="T5" fmla="*/ 617 h 618"/>
                <a:gd name="T6" fmla="*/ 3412 w 3531"/>
                <a:gd name="T7" fmla="*/ 617 h 618"/>
                <a:gd name="T8" fmla="*/ 3412 w 3531"/>
                <a:gd name="T9" fmla="*/ 617 h 618"/>
                <a:gd name="T10" fmla="*/ 3530 w 3531"/>
                <a:gd name="T11" fmla="*/ 498 h 618"/>
                <a:gd name="T12" fmla="*/ 3530 w 3531"/>
                <a:gd name="T13" fmla="*/ 118 h 618"/>
                <a:gd name="T14" fmla="*/ 3530 w 3531"/>
                <a:gd name="T15" fmla="*/ 118 h 618"/>
                <a:gd name="T16" fmla="*/ 3412 w 3531"/>
                <a:gd name="T17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1" h="618">
                  <a:moveTo>
                    <a:pt x="3412" y="0"/>
                  </a:moveTo>
                  <a:lnTo>
                    <a:pt x="0" y="0"/>
                  </a:lnTo>
                  <a:lnTo>
                    <a:pt x="0" y="617"/>
                  </a:lnTo>
                  <a:lnTo>
                    <a:pt x="3412" y="617"/>
                  </a:lnTo>
                  <a:lnTo>
                    <a:pt x="3412" y="617"/>
                  </a:lnTo>
                  <a:cubicBezTo>
                    <a:pt x="3477" y="617"/>
                    <a:pt x="3530" y="563"/>
                    <a:pt x="3530" y="498"/>
                  </a:cubicBezTo>
                  <a:lnTo>
                    <a:pt x="3530" y="118"/>
                  </a:lnTo>
                  <a:lnTo>
                    <a:pt x="3530" y="118"/>
                  </a:lnTo>
                  <a:cubicBezTo>
                    <a:pt x="3530" y="53"/>
                    <a:pt x="3477" y="0"/>
                    <a:pt x="3412" y="0"/>
                  </a:cubicBezTo>
                </a:path>
              </a:pathLst>
            </a:custGeom>
            <a:solidFill>
              <a:srgbClr val="EAEE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D4B7F1BB-7F8D-2640-9B6F-622D9D98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2267" y="5149666"/>
              <a:ext cx="4042882" cy="16477"/>
            </a:xfrm>
            <a:custGeom>
              <a:avLst/>
              <a:gdLst>
                <a:gd name="T0" fmla="*/ 3238 w 3246"/>
                <a:gd name="T1" fmla="*/ 14 h 15"/>
                <a:gd name="T2" fmla="*/ 6 w 3246"/>
                <a:gd name="T3" fmla="*/ 14 h 15"/>
                <a:gd name="T4" fmla="*/ 6 w 3246"/>
                <a:gd name="T5" fmla="*/ 14 h 15"/>
                <a:gd name="T6" fmla="*/ 0 w 3246"/>
                <a:gd name="T7" fmla="*/ 7 h 15"/>
                <a:gd name="T8" fmla="*/ 0 w 3246"/>
                <a:gd name="T9" fmla="*/ 7 h 15"/>
                <a:gd name="T10" fmla="*/ 6 w 3246"/>
                <a:gd name="T11" fmla="*/ 0 h 15"/>
                <a:gd name="T12" fmla="*/ 3238 w 3246"/>
                <a:gd name="T13" fmla="*/ 0 h 15"/>
                <a:gd name="T14" fmla="*/ 3238 w 3246"/>
                <a:gd name="T15" fmla="*/ 0 h 15"/>
                <a:gd name="T16" fmla="*/ 3245 w 3246"/>
                <a:gd name="T17" fmla="*/ 7 h 15"/>
                <a:gd name="T18" fmla="*/ 3245 w 3246"/>
                <a:gd name="T19" fmla="*/ 7 h 15"/>
                <a:gd name="T20" fmla="*/ 3238 w 3246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6" h="15">
                  <a:moveTo>
                    <a:pt x="3238" y="14"/>
                  </a:moveTo>
                  <a:lnTo>
                    <a:pt x="6" y="14"/>
                  </a:lnTo>
                  <a:lnTo>
                    <a:pt x="6" y="14"/>
                  </a:lnTo>
                  <a:cubicBezTo>
                    <a:pt x="3" y="14"/>
                    <a:pt x="0" y="11"/>
                    <a:pt x="0" y="7"/>
                  </a:cubicBezTo>
                  <a:lnTo>
                    <a:pt x="0" y="7"/>
                  </a:lnTo>
                  <a:cubicBezTo>
                    <a:pt x="0" y="3"/>
                    <a:pt x="3" y="0"/>
                    <a:pt x="6" y="0"/>
                  </a:cubicBezTo>
                  <a:lnTo>
                    <a:pt x="3238" y="0"/>
                  </a:lnTo>
                  <a:lnTo>
                    <a:pt x="3238" y="0"/>
                  </a:lnTo>
                  <a:cubicBezTo>
                    <a:pt x="3241" y="0"/>
                    <a:pt x="3245" y="3"/>
                    <a:pt x="3245" y="7"/>
                  </a:cubicBezTo>
                  <a:lnTo>
                    <a:pt x="3245" y="7"/>
                  </a:lnTo>
                  <a:cubicBezTo>
                    <a:pt x="3245" y="11"/>
                    <a:pt x="3241" y="14"/>
                    <a:pt x="3238" y="14"/>
                  </a:cubicBezTo>
                </a:path>
              </a:pathLst>
            </a:custGeom>
            <a:solidFill>
              <a:srgbClr val="BCBF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id="{FB66E134-8C0D-3143-B45D-AA888B0CC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8732" y="4715713"/>
              <a:ext cx="422966" cy="422966"/>
            </a:xfrm>
            <a:custGeom>
              <a:avLst/>
              <a:gdLst>
                <a:gd name="T0" fmla="*/ 37 w 341"/>
                <a:gd name="T1" fmla="*/ 121 h 340"/>
                <a:gd name="T2" fmla="*/ 37 w 341"/>
                <a:gd name="T3" fmla="*/ 121 h 340"/>
                <a:gd name="T4" fmla="*/ 121 w 341"/>
                <a:gd name="T5" fmla="*/ 37 h 340"/>
                <a:gd name="T6" fmla="*/ 121 w 341"/>
                <a:gd name="T7" fmla="*/ 37 h 340"/>
                <a:gd name="T8" fmla="*/ 206 w 341"/>
                <a:gd name="T9" fmla="*/ 121 h 340"/>
                <a:gd name="T10" fmla="*/ 206 w 341"/>
                <a:gd name="T11" fmla="*/ 121 h 340"/>
                <a:gd name="T12" fmla="*/ 121 w 341"/>
                <a:gd name="T13" fmla="*/ 206 h 340"/>
                <a:gd name="T14" fmla="*/ 121 w 341"/>
                <a:gd name="T15" fmla="*/ 206 h 340"/>
                <a:gd name="T16" fmla="*/ 37 w 341"/>
                <a:gd name="T17" fmla="*/ 121 h 340"/>
                <a:gd name="T18" fmla="*/ 334 w 341"/>
                <a:gd name="T19" fmla="*/ 307 h 340"/>
                <a:gd name="T20" fmla="*/ 219 w 341"/>
                <a:gd name="T21" fmla="*/ 193 h 340"/>
                <a:gd name="T22" fmla="*/ 219 w 341"/>
                <a:gd name="T23" fmla="*/ 193 h 340"/>
                <a:gd name="T24" fmla="*/ 242 w 341"/>
                <a:gd name="T25" fmla="*/ 121 h 340"/>
                <a:gd name="T26" fmla="*/ 242 w 341"/>
                <a:gd name="T27" fmla="*/ 121 h 340"/>
                <a:gd name="T28" fmla="*/ 121 w 341"/>
                <a:gd name="T29" fmla="*/ 0 h 340"/>
                <a:gd name="T30" fmla="*/ 121 w 341"/>
                <a:gd name="T31" fmla="*/ 0 h 340"/>
                <a:gd name="T32" fmla="*/ 0 w 341"/>
                <a:gd name="T33" fmla="*/ 121 h 340"/>
                <a:gd name="T34" fmla="*/ 0 w 341"/>
                <a:gd name="T35" fmla="*/ 121 h 340"/>
                <a:gd name="T36" fmla="*/ 121 w 341"/>
                <a:gd name="T37" fmla="*/ 242 h 340"/>
                <a:gd name="T38" fmla="*/ 121 w 341"/>
                <a:gd name="T39" fmla="*/ 242 h 340"/>
                <a:gd name="T40" fmla="*/ 193 w 341"/>
                <a:gd name="T41" fmla="*/ 219 h 340"/>
                <a:gd name="T42" fmla="*/ 307 w 341"/>
                <a:gd name="T43" fmla="*/ 333 h 340"/>
                <a:gd name="T44" fmla="*/ 307 w 341"/>
                <a:gd name="T45" fmla="*/ 333 h 340"/>
                <a:gd name="T46" fmla="*/ 320 w 341"/>
                <a:gd name="T47" fmla="*/ 339 h 340"/>
                <a:gd name="T48" fmla="*/ 320 w 341"/>
                <a:gd name="T49" fmla="*/ 339 h 340"/>
                <a:gd name="T50" fmla="*/ 334 w 341"/>
                <a:gd name="T51" fmla="*/ 333 h 340"/>
                <a:gd name="T52" fmla="*/ 334 w 341"/>
                <a:gd name="T53" fmla="*/ 333 h 340"/>
                <a:gd name="T54" fmla="*/ 334 w 341"/>
                <a:gd name="T55" fmla="*/ 3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1" h="340">
                  <a:moveTo>
                    <a:pt x="37" y="121"/>
                  </a:moveTo>
                  <a:lnTo>
                    <a:pt x="37" y="121"/>
                  </a:lnTo>
                  <a:cubicBezTo>
                    <a:pt x="37" y="75"/>
                    <a:pt x="75" y="37"/>
                    <a:pt x="121" y="37"/>
                  </a:cubicBezTo>
                  <a:lnTo>
                    <a:pt x="121" y="37"/>
                  </a:lnTo>
                  <a:cubicBezTo>
                    <a:pt x="168" y="37"/>
                    <a:pt x="206" y="75"/>
                    <a:pt x="206" y="121"/>
                  </a:cubicBezTo>
                  <a:lnTo>
                    <a:pt x="206" y="121"/>
                  </a:lnTo>
                  <a:cubicBezTo>
                    <a:pt x="206" y="168"/>
                    <a:pt x="168" y="206"/>
                    <a:pt x="121" y="206"/>
                  </a:cubicBezTo>
                  <a:lnTo>
                    <a:pt x="121" y="206"/>
                  </a:lnTo>
                  <a:cubicBezTo>
                    <a:pt x="75" y="206"/>
                    <a:pt x="37" y="168"/>
                    <a:pt x="37" y="121"/>
                  </a:cubicBezTo>
                  <a:close/>
                  <a:moveTo>
                    <a:pt x="334" y="307"/>
                  </a:moveTo>
                  <a:lnTo>
                    <a:pt x="219" y="193"/>
                  </a:lnTo>
                  <a:lnTo>
                    <a:pt x="219" y="193"/>
                  </a:lnTo>
                  <a:cubicBezTo>
                    <a:pt x="234" y="173"/>
                    <a:pt x="242" y="148"/>
                    <a:pt x="242" y="121"/>
                  </a:cubicBezTo>
                  <a:lnTo>
                    <a:pt x="242" y="121"/>
                  </a:lnTo>
                  <a:cubicBezTo>
                    <a:pt x="242" y="55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5" y="0"/>
                    <a:pt x="0" y="55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2"/>
                    <a:pt x="121" y="242"/>
                  </a:cubicBezTo>
                  <a:lnTo>
                    <a:pt x="121" y="242"/>
                  </a:lnTo>
                  <a:cubicBezTo>
                    <a:pt x="148" y="242"/>
                    <a:pt x="173" y="233"/>
                    <a:pt x="193" y="219"/>
                  </a:cubicBezTo>
                  <a:lnTo>
                    <a:pt x="307" y="333"/>
                  </a:lnTo>
                  <a:lnTo>
                    <a:pt x="307" y="333"/>
                  </a:lnTo>
                  <a:cubicBezTo>
                    <a:pt x="311" y="337"/>
                    <a:pt x="316" y="339"/>
                    <a:pt x="320" y="339"/>
                  </a:cubicBezTo>
                  <a:lnTo>
                    <a:pt x="320" y="339"/>
                  </a:lnTo>
                  <a:cubicBezTo>
                    <a:pt x="325" y="339"/>
                    <a:pt x="330" y="337"/>
                    <a:pt x="334" y="333"/>
                  </a:cubicBezTo>
                  <a:lnTo>
                    <a:pt x="334" y="333"/>
                  </a:lnTo>
                  <a:cubicBezTo>
                    <a:pt x="340" y="326"/>
                    <a:pt x="340" y="315"/>
                    <a:pt x="334" y="307"/>
                  </a:cubicBezTo>
                  <a:close/>
                </a:path>
              </a:pathLst>
            </a:custGeom>
            <a:solidFill>
              <a:srgbClr val="EAEE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3BCB8472-2BF3-AD4A-96C8-3C05974BB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5684" y="4408105"/>
              <a:ext cx="2598212" cy="1356785"/>
            </a:xfrm>
            <a:custGeom>
              <a:avLst/>
              <a:gdLst>
                <a:gd name="T0" fmla="*/ 1044 w 2088"/>
                <a:gd name="T1" fmla="*/ 0 h 1088"/>
                <a:gd name="T2" fmla="*/ 1044 w 2088"/>
                <a:gd name="T3" fmla="*/ 0 h 1088"/>
                <a:gd name="T4" fmla="*/ 0 w 2088"/>
                <a:gd name="T5" fmla="*/ 484 h 1088"/>
                <a:gd name="T6" fmla="*/ 0 w 2088"/>
                <a:gd name="T7" fmla="*/ 484 h 1088"/>
                <a:gd name="T8" fmla="*/ 325 w 2088"/>
                <a:gd name="T9" fmla="*/ 837 h 1088"/>
                <a:gd name="T10" fmla="*/ 325 w 2088"/>
                <a:gd name="T11" fmla="*/ 837 h 1088"/>
                <a:gd name="T12" fmla="*/ 324 w 2088"/>
                <a:gd name="T13" fmla="*/ 842 h 1088"/>
                <a:gd name="T14" fmla="*/ 324 w 2088"/>
                <a:gd name="T15" fmla="*/ 842 h 1088"/>
                <a:gd name="T16" fmla="*/ 136 w 2088"/>
                <a:gd name="T17" fmla="*/ 1033 h 1088"/>
                <a:gd name="T18" fmla="*/ 136 w 2088"/>
                <a:gd name="T19" fmla="*/ 1033 h 1088"/>
                <a:gd name="T20" fmla="*/ 518 w 2088"/>
                <a:gd name="T21" fmla="*/ 904 h 1088"/>
                <a:gd name="T22" fmla="*/ 518 w 2088"/>
                <a:gd name="T23" fmla="*/ 904 h 1088"/>
                <a:gd name="T24" fmla="*/ 1044 w 2088"/>
                <a:gd name="T25" fmla="*/ 970 h 1088"/>
                <a:gd name="T26" fmla="*/ 1044 w 2088"/>
                <a:gd name="T27" fmla="*/ 970 h 1088"/>
                <a:gd name="T28" fmla="*/ 2087 w 2088"/>
                <a:gd name="T29" fmla="*/ 484 h 1088"/>
                <a:gd name="T30" fmla="*/ 2087 w 2088"/>
                <a:gd name="T31" fmla="*/ 484 h 1088"/>
                <a:gd name="T32" fmla="*/ 1044 w 2088"/>
                <a:gd name="T33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8" h="1088">
                  <a:moveTo>
                    <a:pt x="1044" y="0"/>
                  </a:moveTo>
                  <a:lnTo>
                    <a:pt x="1044" y="0"/>
                  </a:lnTo>
                  <a:cubicBezTo>
                    <a:pt x="467" y="0"/>
                    <a:pt x="0" y="217"/>
                    <a:pt x="0" y="484"/>
                  </a:cubicBezTo>
                  <a:lnTo>
                    <a:pt x="0" y="484"/>
                  </a:lnTo>
                  <a:cubicBezTo>
                    <a:pt x="0" y="623"/>
                    <a:pt x="124" y="748"/>
                    <a:pt x="325" y="837"/>
                  </a:cubicBezTo>
                  <a:lnTo>
                    <a:pt x="325" y="837"/>
                  </a:lnTo>
                  <a:cubicBezTo>
                    <a:pt x="324" y="839"/>
                    <a:pt x="324" y="840"/>
                    <a:pt x="324" y="842"/>
                  </a:cubicBezTo>
                  <a:lnTo>
                    <a:pt x="324" y="842"/>
                  </a:lnTo>
                  <a:cubicBezTo>
                    <a:pt x="297" y="936"/>
                    <a:pt x="224" y="1005"/>
                    <a:pt x="136" y="1033"/>
                  </a:cubicBezTo>
                  <a:lnTo>
                    <a:pt x="136" y="1033"/>
                  </a:lnTo>
                  <a:cubicBezTo>
                    <a:pt x="151" y="1040"/>
                    <a:pt x="360" y="1087"/>
                    <a:pt x="518" y="904"/>
                  </a:cubicBezTo>
                  <a:lnTo>
                    <a:pt x="518" y="904"/>
                  </a:lnTo>
                  <a:cubicBezTo>
                    <a:pt x="673" y="946"/>
                    <a:pt x="852" y="970"/>
                    <a:pt x="1044" y="970"/>
                  </a:cubicBezTo>
                  <a:lnTo>
                    <a:pt x="1044" y="970"/>
                  </a:lnTo>
                  <a:cubicBezTo>
                    <a:pt x="1620" y="970"/>
                    <a:pt x="2087" y="753"/>
                    <a:pt x="2087" y="484"/>
                  </a:cubicBezTo>
                  <a:lnTo>
                    <a:pt x="2087" y="484"/>
                  </a:lnTo>
                  <a:cubicBezTo>
                    <a:pt x="2087" y="217"/>
                    <a:pt x="1620" y="0"/>
                    <a:pt x="1044" y="0"/>
                  </a:cubicBezTo>
                </a:path>
              </a:pathLst>
            </a:custGeom>
            <a:solidFill>
              <a:srgbClr val="7F7C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0AA0EAE4-2D5B-504A-BC67-9B825274D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9364" y="4572894"/>
              <a:ext cx="576772" cy="752548"/>
            </a:xfrm>
            <a:custGeom>
              <a:avLst/>
              <a:gdLst>
                <a:gd name="T0" fmla="*/ 461 w 462"/>
                <a:gd name="T1" fmla="*/ 230 h 605"/>
                <a:gd name="T2" fmla="*/ 461 w 462"/>
                <a:gd name="T3" fmla="*/ 230 h 605"/>
                <a:gd name="T4" fmla="*/ 230 w 462"/>
                <a:gd name="T5" fmla="*/ 0 h 605"/>
                <a:gd name="T6" fmla="*/ 230 w 462"/>
                <a:gd name="T7" fmla="*/ 0 h 605"/>
                <a:gd name="T8" fmla="*/ 0 w 462"/>
                <a:gd name="T9" fmla="*/ 230 h 605"/>
                <a:gd name="T10" fmla="*/ 0 w 462"/>
                <a:gd name="T11" fmla="*/ 230 h 605"/>
                <a:gd name="T12" fmla="*/ 15 w 462"/>
                <a:gd name="T13" fmla="*/ 315 h 605"/>
                <a:gd name="T14" fmla="*/ 130 w 462"/>
                <a:gd name="T15" fmla="*/ 604 h 605"/>
                <a:gd name="T16" fmla="*/ 330 w 462"/>
                <a:gd name="T17" fmla="*/ 604 h 605"/>
                <a:gd name="T18" fmla="*/ 445 w 462"/>
                <a:gd name="T19" fmla="*/ 315 h 605"/>
                <a:gd name="T20" fmla="*/ 445 w 462"/>
                <a:gd name="T21" fmla="*/ 315 h 605"/>
                <a:gd name="T22" fmla="*/ 461 w 462"/>
                <a:gd name="T23" fmla="*/ 23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605">
                  <a:moveTo>
                    <a:pt x="461" y="230"/>
                  </a:moveTo>
                  <a:lnTo>
                    <a:pt x="461" y="230"/>
                  </a:lnTo>
                  <a:cubicBezTo>
                    <a:pt x="461" y="103"/>
                    <a:pt x="357" y="0"/>
                    <a:pt x="230" y="0"/>
                  </a:cubicBezTo>
                  <a:lnTo>
                    <a:pt x="230" y="0"/>
                  </a:lnTo>
                  <a:cubicBezTo>
                    <a:pt x="103" y="0"/>
                    <a:pt x="0" y="103"/>
                    <a:pt x="0" y="230"/>
                  </a:cubicBezTo>
                  <a:lnTo>
                    <a:pt x="0" y="230"/>
                  </a:lnTo>
                  <a:cubicBezTo>
                    <a:pt x="0" y="260"/>
                    <a:pt x="5" y="289"/>
                    <a:pt x="15" y="315"/>
                  </a:cubicBezTo>
                  <a:lnTo>
                    <a:pt x="130" y="604"/>
                  </a:lnTo>
                  <a:lnTo>
                    <a:pt x="330" y="604"/>
                  </a:lnTo>
                  <a:lnTo>
                    <a:pt x="445" y="315"/>
                  </a:lnTo>
                  <a:lnTo>
                    <a:pt x="445" y="315"/>
                  </a:lnTo>
                  <a:cubicBezTo>
                    <a:pt x="455" y="289"/>
                    <a:pt x="461" y="260"/>
                    <a:pt x="461" y="230"/>
                  </a:cubicBezTo>
                </a:path>
              </a:pathLst>
            </a:custGeom>
            <a:solidFill>
              <a:srgbClr val="FECF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56F1763F-362C-3548-96AC-64448588F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8098" y="5369390"/>
              <a:ext cx="153804" cy="159297"/>
            </a:xfrm>
            <a:custGeom>
              <a:avLst/>
              <a:gdLst>
                <a:gd name="T0" fmla="*/ 124 w 125"/>
                <a:gd name="T1" fmla="*/ 63 h 126"/>
                <a:gd name="T2" fmla="*/ 124 w 125"/>
                <a:gd name="T3" fmla="*/ 63 h 126"/>
                <a:gd name="T4" fmla="*/ 62 w 125"/>
                <a:gd name="T5" fmla="*/ 125 h 126"/>
                <a:gd name="T6" fmla="*/ 62 w 125"/>
                <a:gd name="T7" fmla="*/ 125 h 126"/>
                <a:gd name="T8" fmla="*/ 0 w 125"/>
                <a:gd name="T9" fmla="*/ 63 h 126"/>
                <a:gd name="T10" fmla="*/ 0 w 125"/>
                <a:gd name="T11" fmla="*/ 63 h 126"/>
                <a:gd name="T12" fmla="*/ 62 w 125"/>
                <a:gd name="T13" fmla="*/ 0 h 126"/>
                <a:gd name="T14" fmla="*/ 62 w 125"/>
                <a:gd name="T15" fmla="*/ 0 h 126"/>
                <a:gd name="T16" fmla="*/ 124 w 125"/>
                <a:gd name="T17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6">
                  <a:moveTo>
                    <a:pt x="124" y="63"/>
                  </a:moveTo>
                  <a:lnTo>
                    <a:pt x="124" y="63"/>
                  </a:lnTo>
                  <a:cubicBezTo>
                    <a:pt x="124" y="97"/>
                    <a:pt x="96" y="125"/>
                    <a:pt x="62" y="125"/>
                  </a:cubicBezTo>
                  <a:lnTo>
                    <a:pt x="62" y="125"/>
                  </a:lnTo>
                  <a:cubicBezTo>
                    <a:pt x="28" y="125"/>
                    <a:pt x="0" y="97"/>
                    <a:pt x="0" y="63"/>
                  </a:cubicBezTo>
                  <a:lnTo>
                    <a:pt x="0" y="63"/>
                  </a:lnTo>
                  <a:cubicBezTo>
                    <a:pt x="0" y="28"/>
                    <a:pt x="28" y="0"/>
                    <a:pt x="62" y="0"/>
                  </a:cubicBezTo>
                  <a:lnTo>
                    <a:pt x="62" y="0"/>
                  </a:lnTo>
                  <a:cubicBezTo>
                    <a:pt x="96" y="0"/>
                    <a:pt x="124" y="28"/>
                    <a:pt x="124" y="63"/>
                  </a:cubicBezTo>
                </a:path>
              </a:pathLst>
            </a:custGeom>
            <a:solidFill>
              <a:srgbClr val="1D18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BF87F686-4B2F-C34C-A227-8E807A644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8664" y="5325444"/>
              <a:ext cx="252680" cy="60421"/>
            </a:xfrm>
            <a:custGeom>
              <a:avLst/>
              <a:gdLst>
                <a:gd name="T0" fmla="*/ 200 w 201"/>
                <a:gd name="T1" fmla="*/ 0 h 50"/>
                <a:gd name="T2" fmla="*/ 0 w 201"/>
                <a:gd name="T3" fmla="*/ 0 h 50"/>
                <a:gd name="T4" fmla="*/ 0 w 201"/>
                <a:gd name="T5" fmla="*/ 49 h 50"/>
                <a:gd name="T6" fmla="*/ 200 w 201"/>
                <a:gd name="T7" fmla="*/ 49 h 50"/>
                <a:gd name="T8" fmla="*/ 200 w 20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0">
                  <a:moveTo>
                    <a:pt x="200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200" y="49"/>
                  </a:lnTo>
                  <a:lnTo>
                    <a:pt x="200" y="0"/>
                  </a:lnTo>
                </a:path>
              </a:pathLst>
            </a:custGeom>
            <a:solidFill>
              <a:srgbClr val="4441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64">
              <a:extLst>
                <a:ext uri="{FF2B5EF4-FFF2-40B4-BE49-F238E27FC236}">
                  <a16:creationId xmlns:a16="http://schemas.microsoft.com/office/drawing/2014/main" id="{49244CF1-6412-F84E-80F6-D0CC9D510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8664" y="5385865"/>
              <a:ext cx="252680" cy="65917"/>
            </a:xfrm>
            <a:custGeom>
              <a:avLst/>
              <a:gdLst>
                <a:gd name="T0" fmla="*/ 0 w 201"/>
                <a:gd name="T1" fmla="*/ 50 h 51"/>
                <a:gd name="T2" fmla="*/ 200 w 201"/>
                <a:gd name="T3" fmla="*/ 50 h 51"/>
                <a:gd name="T4" fmla="*/ 200 w 201"/>
                <a:gd name="T5" fmla="*/ 0 h 51"/>
                <a:gd name="T6" fmla="*/ 0 w 201"/>
                <a:gd name="T7" fmla="*/ 0 h 51"/>
                <a:gd name="T8" fmla="*/ 0 w 201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1">
                  <a:moveTo>
                    <a:pt x="0" y="50"/>
                  </a:moveTo>
                  <a:lnTo>
                    <a:pt x="200" y="50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50"/>
                  </a:lnTo>
                </a:path>
              </a:pathLst>
            </a:custGeom>
            <a:solidFill>
              <a:srgbClr val="5653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65">
              <a:extLst>
                <a:ext uri="{FF2B5EF4-FFF2-40B4-BE49-F238E27FC236}">
                  <a16:creationId xmlns:a16="http://schemas.microsoft.com/office/drawing/2014/main" id="{8B4A3CD7-5CF4-CE4C-AED9-AFFE4826C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5708" y="4858533"/>
              <a:ext cx="313101" cy="417472"/>
            </a:xfrm>
            <a:custGeom>
              <a:avLst/>
              <a:gdLst>
                <a:gd name="T0" fmla="*/ 172 w 253"/>
                <a:gd name="T1" fmla="*/ 334 h 335"/>
                <a:gd name="T2" fmla="*/ 161 w 253"/>
                <a:gd name="T3" fmla="*/ 331 h 335"/>
                <a:gd name="T4" fmla="*/ 238 w 253"/>
                <a:gd name="T5" fmla="*/ 55 h 335"/>
                <a:gd name="T6" fmla="*/ 238 w 253"/>
                <a:gd name="T7" fmla="*/ 55 h 335"/>
                <a:gd name="T8" fmla="*/ 235 w 253"/>
                <a:gd name="T9" fmla="*/ 48 h 335"/>
                <a:gd name="T10" fmla="*/ 235 w 253"/>
                <a:gd name="T11" fmla="*/ 48 h 335"/>
                <a:gd name="T12" fmla="*/ 228 w 253"/>
                <a:gd name="T13" fmla="*/ 49 h 335"/>
                <a:gd name="T14" fmla="*/ 228 w 253"/>
                <a:gd name="T15" fmla="*/ 49 h 335"/>
                <a:gd name="T16" fmla="*/ 187 w 253"/>
                <a:gd name="T17" fmla="*/ 71 h 335"/>
                <a:gd name="T18" fmla="*/ 187 w 253"/>
                <a:gd name="T19" fmla="*/ 71 h 335"/>
                <a:gd name="T20" fmla="*/ 187 w 253"/>
                <a:gd name="T21" fmla="*/ 71 h 335"/>
                <a:gd name="T22" fmla="*/ 146 w 253"/>
                <a:gd name="T23" fmla="*/ 35 h 335"/>
                <a:gd name="T24" fmla="*/ 146 w 253"/>
                <a:gd name="T25" fmla="*/ 35 h 335"/>
                <a:gd name="T26" fmla="*/ 130 w 253"/>
                <a:gd name="T27" fmla="*/ 13 h 335"/>
                <a:gd name="T28" fmla="*/ 130 w 253"/>
                <a:gd name="T29" fmla="*/ 13 h 335"/>
                <a:gd name="T30" fmla="*/ 130 w 253"/>
                <a:gd name="T31" fmla="*/ 13 h 335"/>
                <a:gd name="T32" fmla="*/ 130 w 253"/>
                <a:gd name="T33" fmla="*/ 13 h 335"/>
                <a:gd name="T34" fmla="*/ 108 w 253"/>
                <a:gd name="T35" fmla="*/ 39 h 335"/>
                <a:gd name="T36" fmla="*/ 108 w 253"/>
                <a:gd name="T37" fmla="*/ 39 h 335"/>
                <a:gd name="T38" fmla="*/ 78 w 253"/>
                <a:gd name="T39" fmla="*/ 71 h 335"/>
                <a:gd name="T40" fmla="*/ 78 w 253"/>
                <a:gd name="T41" fmla="*/ 71 h 335"/>
                <a:gd name="T42" fmla="*/ 24 w 253"/>
                <a:gd name="T43" fmla="*/ 40 h 335"/>
                <a:gd name="T44" fmla="*/ 24 w 253"/>
                <a:gd name="T45" fmla="*/ 40 h 335"/>
                <a:gd name="T46" fmla="*/ 17 w 253"/>
                <a:gd name="T47" fmla="*/ 39 h 335"/>
                <a:gd name="T48" fmla="*/ 17 w 253"/>
                <a:gd name="T49" fmla="*/ 39 h 335"/>
                <a:gd name="T50" fmla="*/ 14 w 253"/>
                <a:gd name="T51" fmla="*/ 46 h 335"/>
                <a:gd name="T52" fmla="*/ 94 w 253"/>
                <a:gd name="T53" fmla="*/ 331 h 335"/>
                <a:gd name="T54" fmla="*/ 82 w 253"/>
                <a:gd name="T55" fmla="*/ 334 h 335"/>
                <a:gd name="T56" fmla="*/ 3 w 253"/>
                <a:gd name="T57" fmla="*/ 50 h 335"/>
                <a:gd name="T58" fmla="*/ 3 w 253"/>
                <a:gd name="T59" fmla="*/ 50 h 335"/>
                <a:gd name="T60" fmla="*/ 10 w 253"/>
                <a:gd name="T61" fmla="*/ 29 h 335"/>
                <a:gd name="T62" fmla="*/ 10 w 253"/>
                <a:gd name="T63" fmla="*/ 29 h 335"/>
                <a:gd name="T64" fmla="*/ 32 w 253"/>
                <a:gd name="T65" fmla="*/ 31 h 335"/>
                <a:gd name="T66" fmla="*/ 32 w 253"/>
                <a:gd name="T67" fmla="*/ 31 h 335"/>
                <a:gd name="T68" fmla="*/ 76 w 253"/>
                <a:gd name="T69" fmla="*/ 59 h 335"/>
                <a:gd name="T70" fmla="*/ 76 w 253"/>
                <a:gd name="T71" fmla="*/ 59 h 335"/>
                <a:gd name="T72" fmla="*/ 97 w 253"/>
                <a:gd name="T73" fmla="*/ 33 h 335"/>
                <a:gd name="T74" fmla="*/ 97 w 253"/>
                <a:gd name="T75" fmla="*/ 33 h 335"/>
                <a:gd name="T76" fmla="*/ 129 w 253"/>
                <a:gd name="T77" fmla="*/ 1 h 335"/>
                <a:gd name="T78" fmla="*/ 129 w 253"/>
                <a:gd name="T79" fmla="*/ 1 h 335"/>
                <a:gd name="T80" fmla="*/ 157 w 253"/>
                <a:gd name="T81" fmla="*/ 29 h 335"/>
                <a:gd name="T82" fmla="*/ 157 w 253"/>
                <a:gd name="T83" fmla="*/ 29 h 335"/>
                <a:gd name="T84" fmla="*/ 187 w 253"/>
                <a:gd name="T85" fmla="*/ 59 h 335"/>
                <a:gd name="T86" fmla="*/ 187 w 253"/>
                <a:gd name="T87" fmla="*/ 59 h 335"/>
                <a:gd name="T88" fmla="*/ 187 w 253"/>
                <a:gd name="T89" fmla="*/ 59 h 335"/>
                <a:gd name="T90" fmla="*/ 219 w 253"/>
                <a:gd name="T91" fmla="*/ 40 h 335"/>
                <a:gd name="T92" fmla="*/ 219 w 253"/>
                <a:gd name="T93" fmla="*/ 40 h 335"/>
                <a:gd name="T94" fmla="*/ 242 w 253"/>
                <a:gd name="T95" fmla="*/ 38 h 335"/>
                <a:gd name="T96" fmla="*/ 242 w 253"/>
                <a:gd name="T97" fmla="*/ 38 h 335"/>
                <a:gd name="T98" fmla="*/ 250 w 253"/>
                <a:gd name="T99" fmla="*/ 58 h 335"/>
                <a:gd name="T100" fmla="*/ 172 w 253"/>
                <a:gd name="T101" fmla="*/ 33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3" h="335">
                  <a:moveTo>
                    <a:pt x="172" y="334"/>
                  </a:moveTo>
                  <a:lnTo>
                    <a:pt x="161" y="331"/>
                  </a:lnTo>
                  <a:lnTo>
                    <a:pt x="238" y="55"/>
                  </a:lnTo>
                  <a:lnTo>
                    <a:pt x="238" y="55"/>
                  </a:lnTo>
                  <a:cubicBezTo>
                    <a:pt x="239" y="50"/>
                    <a:pt x="236" y="49"/>
                    <a:pt x="235" y="48"/>
                  </a:cubicBezTo>
                  <a:lnTo>
                    <a:pt x="235" y="48"/>
                  </a:lnTo>
                  <a:cubicBezTo>
                    <a:pt x="233" y="47"/>
                    <a:pt x="230" y="46"/>
                    <a:pt x="228" y="49"/>
                  </a:cubicBezTo>
                  <a:lnTo>
                    <a:pt x="228" y="49"/>
                  </a:lnTo>
                  <a:cubicBezTo>
                    <a:pt x="217" y="59"/>
                    <a:pt x="200" y="71"/>
                    <a:pt x="187" y="71"/>
                  </a:cubicBezTo>
                  <a:lnTo>
                    <a:pt x="187" y="71"/>
                  </a:lnTo>
                  <a:lnTo>
                    <a:pt x="187" y="71"/>
                  </a:lnTo>
                  <a:cubicBezTo>
                    <a:pt x="166" y="71"/>
                    <a:pt x="155" y="51"/>
                    <a:pt x="146" y="35"/>
                  </a:cubicBezTo>
                  <a:lnTo>
                    <a:pt x="146" y="35"/>
                  </a:lnTo>
                  <a:cubicBezTo>
                    <a:pt x="141" y="25"/>
                    <a:pt x="135" y="13"/>
                    <a:pt x="130" y="13"/>
                  </a:cubicBez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cubicBezTo>
                    <a:pt x="124" y="14"/>
                    <a:pt x="114" y="28"/>
                    <a:pt x="108" y="39"/>
                  </a:cubicBezTo>
                  <a:lnTo>
                    <a:pt x="108" y="39"/>
                  </a:lnTo>
                  <a:cubicBezTo>
                    <a:pt x="98" y="55"/>
                    <a:pt x="89" y="70"/>
                    <a:pt x="78" y="71"/>
                  </a:cubicBezTo>
                  <a:lnTo>
                    <a:pt x="78" y="71"/>
                  </a:lnTo>
                  <a:cubicBezTo>
                    <a:pt x="72" y="72"/>
                    <a:pt x="59" y="69"/>
                    <a:pt x="24" y="40"/>
                  </a:cubicBezTo>
                  <a:lnTo>
                    <a:pt x="24" y="40"/>
                  </a:lnTo>
                  <a:cubicBezTo>
                    <a:pt x="21" y="38"/>
                    <a:pt x="18" y="39"/>
                    <a:pt x="17" y="39"/>
                  </a:cubicBezTo>
                  <a:lnTo>
                    <a:pt x="17" y="39"/>
                  </a:lnTo>
                  <a:cubicBezTo>
                    <a:pt x="16" y="40"/>
                    <a:pt x="13" y="42"/>
                    <a:pt x="14" y="46"/>
                  </a:cubicBezTo>
                  <a:lnTo>
                    <a:pt x="94" y="331"/>
                  </a:lnTo>
                  <a:lnTo>
                    <a:pt x="82" y="334"/>
                  </a:lnTo>
                  <a:lnTo>
                    <a:pt x="3" y="50"/>
                  </a:lnTo>
                  <a:lnTo>
                    <a:pt x="3" y="50"/>
                  </a:lnTo>
                  <a:cubicBezTo>
                    <a:pt x="0" y="42"/>
                    <a:pt x="3" y="34"/>
                    <a:pt x="10" y="29"/>
                  </a:cubicBezTo>
                  <a:lnTo>
                    <a:pt x="10" y="29"/>
                  </a:lnTo>
                  <a:cubicBezTo>
                    <a:pt x="17" y="25"/>
                    <a:pt x="26" y="25"/>
                    <a:pt x="32" y="31"/>
                  </a:cubicBezTo>
                  <a:lnTo>
                    <a:pt x="32" y="31"/>
                  </a:lnTo>
                  <a:cubicBezTo>
                    <a:pt x="66" y="60"/>
                    <a:pt x="75" y="59"/>
                    <a:pt x="76" y="59"/>
                  </a:cubicBezTo>
                  <a:lnTo>
                    <a:pt x="76" y="59"/>
                  </a:lnTo>
                  <a:cubicBezTo>
                    <a:pt x="82" y="58"/>
                    <a:pt x="91" y="44"/>
                    <a:pt x="97" y="33"/>
                  </a:cubicBezTo>
                  <a:lnTo>
                    <a:pt x="97" y="33"/>
                  </a:lnTo>
                  <a:cubicBezTo>
                    <a:pt x="107" y="17"/>
                    <a:pt x="116" y="2"/>
                    <a:pt x="129" y="1"/>
                  </a:cubicBezTo>
                  <a:lnTo>
                    <a:pt x="129" y="1"/>
                  </a:lnTo>
                  <a:cubicBezTo>
                    <a:pt x="142" y="0"/>
                    <a:pt x="149" y="14"/>
                    <a:pt x="157" y="29"/>
                  </a:cubicBezTo>
                  <a:lnTo>
                    <a:pt x="157" y="29"/>
                  </a:lnTo>
                  <a:cubicBezTo>
                    <a:pt x="165" y="44"/>
                    <a:pt x="174" y="59"/>
                    <a:pt x="187" y="59"/>
                  </a:cubicBezTo>
                  <a:lnTo>
                    <a:pt x="187" y="59"/>
                  </a:lnTo>
                  <a:lnTo>
                    <a:pt x="187" y="59"/>
                  </a:lnTo>
                  <a:cubicBezTo>
                    <a:pt x="194" y="59"/>
                    <a:pt x="208" y="51"/>
                    <a:pt x="219" y="40"/>
                  </a:cubicBezTo>
                  <a:lnTo>
                    <a:pt x="219" y="40"/>
                  </a:lnTo>
                  <a:cubicBezTo>
                    <a:pt x="225" y="34"/>
                    <a:pt x="234" y="33"/>
                    <a:pt x="242" y="38"/>
                  </a:cubicBezTo>
                  <a:lnTo>
                    <a:pt x="242" y="38"/>
                  </a:lnTo>
                  <a:cubicBezTo>
                    <a:pt x="249" y="42"/>
                    <a:pt x="252" y="50"/>
                    <a:pt x="250" y="58"/>
                  </a:cubicBezTo>
                  <a:lnTo>
                    <a:pt x="172" y="334"/>
                  </a:lnTo>
                </a:path>
              </a:pathLst>
            </a:custGeom>
            <a:solidFill>
              <a:srgbClr val="F09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9DB43696-AA88-754A-B022-5AF007CD7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9044" y="7110684"/>
              <a:ext cx="620712" cy="670152"/>
            </a:xfrm>
            <a:custGeom>
              <a:avLst/>
              <a:gdLst>
                <a:gd name="T0" fmla="*/ 328 w 498"/>
                <a:gd name="T1" fmla="*/ 0 h 536"/>
                <a:gd name="T2" fmla="*/ 0 w 498"/>
                <a:gd name="T3" fmla="*/ 396 h 536"/>
                <a:gd name="T4" fmla="*/ 124 w 498"/>
                <a:gd name="T5" fmla="*/ 535 h 536"/>
                <a:gd name="T6" fmla="*/ 497 w 498"/>
                <a:gd name="T7" fmla="*/ 129 h 536"/>
                <a:gd name="T8" fmla="*/ 328 w 498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8" h="536">
                  <a:moveTo>
                    <a:pt x="328" y="0"/>
                  </a:moveTo>
                  <a:lnTo>
                    <a:pt x="0" y="396"/>
                  </a:lnTo>
                  <a:lnTo>
                    <a:pt x="124" y="535"/>
                  </a:lnTo>
                  <a:lnTo>
                    <a:pt x="497" y="129"/>
                  </a:lnTo>
                  <a:lnTo>
                    <a:pt x="328" y="0"/>
                  </a:lnTo>
                </a:path>
              </a:pathLst>
            </a:custGeom>
            <a:solidFill>
              <a:srgbClr val="F5D3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2ED4AF27-C291-0C4F-A104-D98E48A5C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7640" y="5720944"/>
              <a:ext cx="593250" cy="1499600"/>
            </a:xfrm>
            <a:custGeom>
              <a:avLst/>
              <a:gdLst>
                <a:gd name="T0" fmla="*/ 423 w 478"/>
                <a:gd name="T1" fmla="*/ 0 h 1205"/>
                <a:gd name="T2" fmla="*/ 423 w 478"/>
                <a:gd name="T3" fmla="*/ 0 h 1205"/>
                <a:gd name="T4" fmla="*/ 297 w 478"/>
                <a:gd name="T5" fmla="*/ 164 h 1205"/>
                <a:gd name="T6" fmla="*/ 297 w 478"/>
                <a:gd name="T7" fmla="*/ 164 h 1205"/>
                <a:gd name="T8" fmla="*/ 117 w 478"/>
                <a:gd name="T9" fmla="*/ 548 h 1205"/>
                <a:gd name="T10" fmla="*/ 117 w 478"/>
                <a:gd name="T11" fmla="*/ 548 h 1205"/>
                <a:gd name="T12" fmla="*/ 70 w 478"/>
                <a:gd name="T13" fmla="*/ 912 h 1205"/>
                <a:gd name="T14" fmla="*/ 70 w 478"/>
                <a:gd name="T15" fmla="*/ 912 h 1205"/>
                <a:gd name="T16" fmla="*/ 183 w 478"/>
                <a:gd name="T17" fmla="*/ 1204 h 1205"/>
                <a:gd name="T18" fmla="*/ 477 w 478"/>
                <a:gd name="T19" fmla="*/ 1204 h 1205"/>
                <a:gd name="T20" fmla="*/ 477 w 478"/>
                <a:gd name="T21" fmla="*/ 111 h 1205"/>
                <a:gd name="T22" fmla="*/ 477 w 478"/>
                <a:gd name="T23" fmla="*/ 111 h 1205"/>
                <a:gd name="T24" fmla="*/ 423 w 478"/>
                <a:gd name="T25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8" h="1205">
                  <a:moveTo>
                    <a:pt x="423" y="0"/>
                  </a:moveTo>
                  <a:lnTo>
                    <a:pt x="423" y="0"/>
                  </a:lnTo>
                  <a:cubicBezTo>
                    <a:pt x="423" y="0"/>
                    <a:pt x="343" y="38"/>
                    <a:pt x="297" y="164"/>
                  </a:cubicBezTo>
                  <a:lnTo>
                    <a:pt x="297" y="164"/>
                  </a:lnTo>
                  <a:cubicBezTo>
                    <a:pt x="250" y="291"/>
                    <a:pt x="107" y="354"/>
                    <a:pt x="117" y="548"/>
                  </a:cubicBezTo>
                  <a:lnTo>
                    <a:pt x="117" y="548"/>
                  </a:lnTo>
                  <a:cubicBezTo>
                    <a:pt x="127" y="743"/>
                    <a:pt x="141" y="769"/>
                    <a:pt x="70" y="912"/>
                  </a:cubicBezTo>
                  <a:lnTo>
                    <a:pt x="70" y="912"/>
                  </a:lnTo>
                  <a:cubicBezTo>
                    <a:pt x="0" y="1053"/>
                    <a:pt x="183" y="1204"/>
                    <a:pt x="183" y="1204"/>
                  </a:cubicBezTo>
                  <a:lnTo>
                    <a:pt x="477" y="1204"/>
                  </a:lnTo>
                  <a:lnTo>
                    <a:pt x="477" y="111"/>
                  </a:lnTo>
                  <a:lnTo>
                    <a:pt x="477" y="111"/>
                  </a:lnTo>
                  <a:cubicBezTo>
                    <a:pt x="477" y="68"/>
                    <a:pt x="457" y="27"/>
                    <a:pt x="423" y="0"/>
                  </a:cubicBezTo>
                </a:path>
              </a:pathLst>
            </a:custGeom>
            <a:solidFill>
              <a:srgbClr val="372E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BB07505C-8219-584E-B81E-76DCAE4A1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9612" y="6544902"/>
              <a:ext cx="725082" cy="818462"/>
            </a:xfrm>
            <a:custGeom>
              <a:avLst/>
              <a:gdLst>
                <a:gd name="T0" fmla="*/ 255 w 584"/>
                <a:gd name="T1" fmla="*/ 654 h 655"/>
                <a:gd name="T2" fmla="*/ 0 w 584"/>
                <a:gd name="T3" fmla="*/ 458 h 655"/>
                <a:gd name="T4" fmla="*/ 240 w 584"/>
                <a:gd name="T5" fmla="*/ 148 h 655"/>
                <a:gd name="T6" fmla="*/ 240 w 584"/>
                <a:gd name="T7" fmla="*/ 148 h 655"/>
                <a:gd name="T8" fmla="*/ 494 w 584"/>
                <a:gd name="T9" fmla="*/ 54 h 655"/>
                <a:gd name="T10" fmla="*/ 494 w 584"/>
                <a:gd name="T11" fmla="*/ 54 h 655"/>
                <a:gd name="T12" fmla="*/ 495 w 584"/>
                <a:gd name="T13" fmla="*/ 343 h 655"/>
                <a:gd name="T14" fmla="*/ 255 w 584"/>
                <a:gd name="T15" fmla="*/ 65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655">
                  <a:moveTo>
                    <a:pt x="255" y="654"/>
                  </a:moveTo>
                  <a:lnTo>
                    <a:pt x="0" y="458"/>
                  </a:lnTo>
                  <a:lnTo>
                    <a:pt x="240" y="148"/>
                  </a:lnTo>
                  <a:lnTo>
                    <a:pt x="240" y="148"/>
                  </a:lnTo>
                  <a:cubicBezTo>
                    <a:pt x="295" y="78"/>
                    <a:pt x="424" y="0"/>
                    <a:pt x="494" y="54"/>
                  </a:cubicBezTo>
                  <a:lnTo>
                    <a:pt x="494" y="54"/>
                  </a:lnTo>
                  <a:cubicBezTo>
                    <a:pt x="583" y="135"/>
                    <a:pt x="549" y="273"/>
                    <a:pt x="495" y="343"/>
                  </a:cubicBezTo>
                  <a:lnTo>
                    <a:pt x="255" y="654"/>
                  </a:lnTo>
                </a:path>
              </a:pathLst>
            </a:custGeom>
            <a:solidFill>
              <a:srgbClr val="F09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6C6F7F3F-B3C7-FB40-9929-1459FFD25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2697" y="6391094"/>
              <a:ext cx="433949" cy="455921"/>
            </a:xfrm>
            <a:custGeom>
              <a:avLst/>
              <a:gdLst>
                <a:gd name="T0" fmla="*/ 349 w 350"/>
                <a:gd name="T1" fmla="*/ 253 h 366"/>
                <a:gd name="T2" fmla="*/ 127 w 350"/>
                <a:gd name="T3" fmla="*/ 365 h 366"/>
                <a:gd name="T4" fmla="*/ 0 w 350"/>
                <a:gd name="T5" fmla="*/ 112 h 366"/>
                <a:gd name="T6" fmla="*/ 222 w 350"/>
                <a:gd name="T7" fmla="*/ 0 h 366"/>
                <a:gd name="T8" fmla="*/ 349 w 350"/>
                <a:gd name="T9" fmla="*/ 25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66">
                  <a:moveTo>
                    <a:pt x="349" y="253"/>
                  </a:moveTo>
                  <a:lnTo>
                    <a:pt x="127" y="365"/>
                  </a:lnTo>
                  <a:lnTo>
                    <a:pt x="0" y="112"/>
                  </a:lnTo>
                  <a:lnTo>
                    <a:pt x="222" y="0"/>
                  </a:lnTo>
                  <a:lnTo>
                    <a:pt x="349" y="253"/>
                  </a:lnTo>
                </a:path>
              </a:pathLst>
            </a:custGeom>
            <a:solidFill>
              <a:srgbClr val="1D18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887AB7FC-6392-6A41-BF1E-7A295549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8200" y="8297181"/>
              <a:ext cx="1625942" cy="2493842"/>
            </a:xfrm>
            <a:custGeom>
              <a:avLst/>
              <a:gdLst>
                <a:gd name="T0" fmla="*/ 1002 w 1306"/>
                <a:gd name="T1" fmla="*/ 0 h 2002"/>
                <a:gd name="T2" fmla="*/ 1011 w 1306"/>
                <a:gd name="T3" fmla="*/ 17 h 2002"/>
                <a:gd name="T4" fmla="*/ 1011 w 1306"/>
                <a:gd name="T5" fmla="*/ 17 h 2002"/>
                <a:gd name="T6" fmla="*/ 1283 w 1306"/>
                <a:gd name="T7" fmla="*/ 1002 h 2002"/>
                <a:gd name="T8" fmla="*/ 1305 w 1306"/>
                <a:gd name="T9" fmla="*/ 1974 h 2002"/>
                <a:gd name="T10" fmla="*/ 30 w 1306"/>
                <a:gd name="T11" fmla="*/ 2001 h 2002"/>
                <a:gd name="T12" fmla="*/ 8 w 1306"/>
                <a:gd name="T13" fmla="*/ 985 h 2002"/>
                <a:gd name="T14" fmla="*/ 8 w 1306"/>
                <a:gd name="T15" fmla="*/ 985 h 2002"/>
                <a:gd name="T16" fmla="*/ 220 w 1306"/>
                <a:gd name="T17" fmla="*/ 21 h 2002"/>
                <a:gd name="T18" fmla="*/ 230 w 1306"/>
                <a:gd name="T19" fmla="*/ 0 h 2002"/>
                <a:gd name="T20" fmla="*/ 1002 w 1306"/>
                <a:gd name="T21" fmla="*/ 0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6" h="2002">
                  <a:moveTo>
                    <a:pt x="1002" y="0"/>
                  </a:moveTo>
                  <a:lnTo>
                    <a:pt x="1011" y="17"/>
                  </a:lnTo>
                  <a:lnTo>
                    <a:pt x="1011" y="17"/>
                  </a:lnTo>
                  <a:cubicBezTo>
                    <a:pt x="1182" y="318"/>
                    <a:pt x="1276" y="656"/>
                    <a:pt x="1283" y="1002"/>
                  </a:cubicBezTo>
                  <a:lnTo>
                    <a:pt x="1305" y="1974"/>
                  </a:lnTo>
                  <a:lnTo>
                    <a:pt x="30" y="2001"/>
                  </a:lnTo>
                  <a:lnTo>
                    <a:pt x="8" y="985"/>
                  </a:lnTo>
                  <a:lnTo>
                    <a:pt x="8" y="985"/>
                  </a:lnTo>
                  <a:cubicBezTo>
                    <a:pt x="0" y="651"/>
                    <a:pt x="73" y="320"/>
                    <a:pt x="220" y="21"/>
                  </a:cubicBezTo>
                  <a:lnTo>
                    <a:pt x="230" y="0"/>
                  </a:lnTo>
                  <a:lnTo>
                    <a:pt x="1002" y="0"/>
                  </a:lnTo>
                </a:path>
              </a:pathLst>
            </a:custGeom>
            <a:solidFill>
              <a:srgbClr val="5653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0EDC7C39-3BF5-E14D-AD3D-92CCDDBF1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3980" y="6588844"/>
              <a:ext cx="1153540" cy="1708335"/>
            </a:xfrm>
            <a:custGeom>
              <a:avLst/>
              <a:gdLst>
                <a:gd name="T0" fmla="*/ 341 w 926"/>
                <a:gd name="T1" fmla="*/ 0 h 1370"/>
                <a:gd name="T2" fmla="*/ 689 w 926"/>
                <a:gd name="T3" fmla="*/ 0 h 1370"/>
                <a:gd name="T4" fmla="*/ 689 w 926"/>
                <a:gd name="T5" fmla="*/ 0 h 1370"/>
                <a:gd name="T6" fmla="*/ 902 w 926"/>
                <a:gd name="T7" fmla="*/ 185 h 1370"/>
                <a:gd name="T8" fmla="*/ 902 w 926"/>
                <a:gd name="T9" fmla="*/ 185 h 1370"/>
                <a:gd name="T10" fmla="*/ 778 w 926"/>
                <a:gd name="T11" fmla="*/ 959 h 1370"/>
                <a:gd name="T12" fmla="*/ 860 w 926"/>
                <a:gd name="T13" fmla="*/ 1369 h 1370"/>
                <a:gd name="T14" fmla="*/ 88 w 926"/>
                <a:gd name="T15" fmla="*/ 1369 h 1370"/>
                <a:gd name="T16" fmla="*/ 181 w 926"/>
                <a:gd name="T17" fmla="*/ 927 h 1370"/>
                <a:gd name="T18" fmla="*/ 162 w 926"/>
                <a:gd name="T19" fmla="*/ 735 h 1370"/>
                <a:gd name="T20" fmla="*/ 162 w 926"/>
                <a:gd name="T21" fmla="*/ 735 h 1370"/>
                <a:gd name="T22" fmla="*/ 6 w 926"/>
                <a:gd name="T23" fmla="*/ 544 h 1370"/>
                <a:gd name="T24" fmla="*/ 6 w 926"/>
                <a:gd name="T25" fmla="*/ 544 h 1370"/>
                <a:gd name="T26" fmla="*/ 156 w 926"/>
                <a:gd name="T27" fmla="*/ 189 h 1370"/>
                <a:gd name="T28" fmla="*/ 156 w 926"/>
                <a:gd name="T29" fmla="*/ 189 h 1370"/>
                <a:gd name="T30" fmla="*/ 341 w 926"/>
                <a:gd name="T31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6" h="1370">
                  <a:moveTo>
                    <a:pt x="341" y="0"/>
                  </a:moveTo>
                  <a:lnTo>
                    <a:pt x="689" y="0"/>
                  </a:lnTo>
                  <a:lnTo>
                    <a:pt x="689" y="0"/>
                  </a:lnTo>
                  <a:cubicBezTo>
                    <a:pt x="797" y="0"/>
                    <a:pt x="888" y="78"/>
                    <a:pt x="902" y="185"/>
                  </a:cubicBezTo>
                  <a:lnTo>
                    <a:pt x="902" y="185"/>
                  </a:lnTo>
                  <a:cubicBezTo>
                    <a:pt x="925" y="353"/>
                    <a:pt x="923" y="628"/>
                    <a:pt x="778" y="959"/>
                  </a:cubicBezTo>
                  <a:lnTo>
                    <a:pt x="860" y="1369"/>
                  </a:lnTo>
                  <a:lnTo>
                    <a:pt x="88" y="1369"/>
                  </a:lnTo>
                  <a:lnTo>
                    <a:pt x="181" y="927"/>
                  </a:lnTo>
                  <a:lnTo>
                    <a:pt x="162" y="735"/>
                  </a:lnTo>
                  <a:lnTo>
                    <a:pt x="162" y="735"/>
                  </a:lnTo>
                  <a:cubicBezTo>
                    <a:pt x="162" y="735"/>
                    <a:pt x="14" y="701"/>
                    <a:pt x="6" y="544"/>
                  </a:cubicBezTo>
                  <a:lnTo>
                    <a:pt x="6" y="544"/>
                  </a:lnTo>
                  <a:cubicBezTo>
                    <a:pt x="0" y="418"/>
                    <a:pt x="83" y="289"/>
                    <a:pt x="156" y="189"/>
                  </a:cubicBezTo>
                  <a:lnTo>
                    <a:pt x="156" y="189"/>
                  </a:lnTo>
                  <a:cubicBezTo>
                    <a:pt x="173" y="166"/>
                    <a:pt x="286" y="0"/>
                    <a:pt x="341" y="0"/>
                  </a:cubicBezTo>
                </a:path>
              </a:pathLst>
            </a:custGeom>
            <a:solidFill>
              <a:srgbClr val="FBB90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81F53A0A-771D-2F48-BA6A-E8A9F2104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0754" y="10752572"/>
              <a:ext cx="483389" cy="1972002"/>
            </a:xfrm>
            <a:custGeom>
              <a:avLst/>
              <a:gdLst>
                <a:gd name="T0" fmla="*/ 0 w 390"/>
                <a:gd name="T1" fmla="*/ 10 h 1584"/>
                <a:gd name="T2" fmla="*/ 263 w 390"/>
                <a:gd name="T3" fmla="*/ 1395 h 1584"/>
                <a:gd name="T4" fmla="*/ 217 w 390"/>
                <a:gd name="T5" fmla="*/ 1467 h 1584"/>
                <a:gd name="T6" fmla="*/ 217 w 390"/>
                <a:gd name="T7" fmla="*/ 1467 h 1584"/>
                <a:gd name="T8" fmla="*/ 133 w 390"/>
                <a:gd name="T9" fmla="*/ 1534 h 1584"/>
                <a:gd name="T10" fmla="*/ 133 w 390"/>
                <a:gd name="T11" fmla="*/ 1534 h 1584"/>
                <a:gd name="T12" fmla="*/ 158 w 390"/>
                <a:gd name="T13" fmla="*/ 1583 h 1584"/>
                <a:gd name="T14" fmla="*/ 158 w 390"/>
                <a:gd name="T15" fmla="*/ 1583 h 1584"/>
                <a:gd name="T16" fmla="*/ 327 w 390"/>
                <a:gd name="T17" fmla="*/ 1487 h 1584"/>
                <a:gd name="T18" fmla="*/ 327 w 390"/>
                <a:gd name="T19" fmla="*/ 1487 h 1584"/>
                <a:gd name="T20" fmla="*/ 389 w 390"/>
                <a:gd name="T21" fmla="*/ 1395 h 1584"/>
                <a:gd name="T22" fmla="*/ 389 w 390"/>
                <a:gd name="T23" fmla="*/ 0 h 1584"/>
                <a:gd name="T24" fmla="*/ 0 w 390"/>
                <a:gd name="T25" fmla="*/ 1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1584">
                  <a:moveTo>
                    <a:pt x="0" y="10"/>
                  </a:moveTo>
                  <a:lnTo>
                    <a:pt x="263" y="1395"/>
                  </a:lnTo>
                  <a:lnTo>
                    <a:pt x="217" y="1467"/>
                  </a:lnTo>
                  <a:lnTo>
                    <a:pt x="217" y="1467"/>
                  </a:lnTo>
                  <a:cubicBezTo>
                    <a:pt x="197" y="1498"/>
                    <a:pt x="167" y="1522"/>
                    <a:pt x="133" y="1534"/>
                  </a:cubicBezTo>
                  <a:lnTo>
                    <a:pt x="133" y="1534"/>
                  </a:lnTo>
                  <a:cubicBezTo>
                    <a:pt x="143" y="1542"/>
                    <a:pt x="153" y="1557"/>
                    <a:pt x="158" y="1583"/>
                  </a:cubicBezTo>
                  <a:lnTo>
                    <a:pt x="158" y="1583"/>
                  </a:lnTo>
                  <a:cubicBezTo>
                    <a:pt x="158" y="1583"/>
                    <a:pt x="306" y="1572"/>
                    <a:pt x="327" y="1487"/>
                  </a:cubicBezTo>
                  <a:lnTo>
                    <a:pt x="327" y="1487"/>
                  </a:lnTo>
                  <a:cubicBezTo>
                    <a:pt x="340" y="1432"/>
                    <a:pt x="367" y="1407"/>
                    <a:pt x="389" y="1395"/>
                  </a:cubicBezTo>
                  <a:lnTo>
                    <a:pt x="389" y="0"/>
                  </a:lnTo>
                  <a:lnTo>
                    <a:pt x="0" y="10"/>
                  </a:lnTo>
                </a:path>
              </a:pathLst>
            </a:custGeom>
            <a:solidFill>
              <a:srgbClr val="F5D3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3BD475B3-6B99-6641-9BCA-5839A2FAB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0756" y="12493868"/>
              <a:ext cx="543814" cy="324092"/>
            </a:xfrm>
            <a:custGeom>
              <a:avLst/>
              <a:gdLst>
                <a:gd name="T0" fmla="*/ 389 w 436"/>
                <a:gd name="T1" fmla="*/ 0 h 259"/>
                <a:gd name="T2" fmla="*/ 389 w 436"/>
                <a:gd name="T3" fmla="*/ 0 h 259"/>
                <a:gd name="T4" fmla="*/ 327 w 436"/>
                <a:gd name="T5" fmla="*/ 92 h 259"/>
                <a:gd name="T6" fmla="*/ 327 w 436"/>
                <a:gd name="T7" fmla="*/ 92 h 259"/>
                <a:gd name="T8" fmla="*/ 158 w 436"/>
                <a:gd name="T9" fmla="*/ 188 h 259"/>
                <a:gd name="T10" fmla="*/ 158 w 436"/>
                <a:gd name="T11" fmla="*/ 188 h 259"/>
                <a:gd name="T12" fmla="*/ 133 w 436"/>
                <a:gd name="T13" fmla="*/ 139 h 259"/>
                <a:gd name="T14" fmla="*/ 133 w 436"/>
                <a:gd name="T15" fmla="*/ 139 h 259"/>
                <a:gd name="T16" fmla="*/ 115 w 436"/>
                <a:gd name="T17" fmla="*/ 145 h 259"/>
                <a:gd name="T18" fmla="*/ 78 w 436"/>
                <a:gd name="T19" fmla="*/ 154 h 259"/>
                <a:gd name="T20" fmla="*/ 78 w 436"/>
                <a:gd name="T21" fmla="*/ 154 h 259"/>
                <a:gd name="T22" fmla="*/ 0 w 436"/>
                <a:gd name="T23" fmla="*/ 253 h 259"/>
                <a:gd name="T24" fmla="*/ 0 w 436"/>
                <a:gd name="T25" fmla="*/ 258 h 259"/>
                <a:gd name="T26" fmla="*/ 241 w 436"/>
                <a:gd name="T27" fmla="*/ 258 h 259"/>
                <a:gd name="T28" fmla="*/ 241 w 436"/>
                <a:gd name="T29" fmla="*/ 258 h 259"/>
                <a:gd name="T30" fmla="*/ 258 w 436"/>
                <a:gd name="T31" fmla="*/ 251 h 259"/>
                <a:gd name="T32" fmla="*/ 394 w 436"/>
                <a:gd name="T33" fmla="*/ 109 h 259"/>
                <a:gd name="T34" fmla="*/ 394 w 436"/>
                <a:gd name="T35" fmla="*/ 258 h 259"/>
                <a:gd name="T36" fmla="*/ 414 w 436"/>
                <a:gd name="T37" fmla="*/ 258 h 259"/>
                <a:gd name="T38" fmla="*/ 435 w 436"/>
                <a:gd name="T39" fmla="*/ 48 h 259"/>
                <a:gd name="T40" fmla="*/ 435 w 436"/>
                <a:gd name="T41" fmla="*/ 48 h 259"/>
                <a:gd name="T42" fmla="*/ 389 w 436"/>
                <a:gd name="T4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6" h="259">
                  <a:moveTo>
                    <a:pt x="389" y="0"/>
                  </a:moveTo>
                  <a:lnTo>
                    <a:pt x="389" y="0"/>
                  </a:lnTo>
                  <a:cubicBezTo>
                    <a:pt x="367" y="12"/>
                    <a:pt x="340" y="37"/>
                    <a:pt x="327" y="92"/>
                  </a:cubicBezTo>
                  <a:lnTo>
                    <a:pt x="327" y="92"/>
                  </a:lnTo>
                  <a:cubicBezTo>
                    <a:pt x="306" y="177"/>
                    <a:pt x="158" y="188"/>
                    <a:pt x="158" y="188"/>
                  </a:cubicBezTo>
                  <a:lnTo>
                    <a:pt x="158" y="188"/>
                  </a:lnTo>
                  <a:cubicBezTo>
                    <a:pt x="153" y="162"/>
                    <a:pt x="143" y="147"/>
                    <a:pt x="133" y="139"/>
                  </a:cubicBezTo>
                  <a:lnTo>
                    <a:pt x="133" y="139"/>
                  </a:lnTo>
                  <a:cubicBezTo>
                    <a:pt x="127" y="141"/>
                    <a:pt x="121" y="143"/>
                    <a:pt x="115" y="145"/>
                  </a:cubicBezTo>
                  <a:lnTo>
                    <a:pt x="78" y="154"/>
                  </a:lnTo>
                  <a:lnTo>
                    <a:pt x="78" y="154"/>
                  </a:lnTo>
                  <a:cubicBezTo>
                    <a:pt x="33" y="165"/>
                    <a:pt x="0" y="206"/>
                    <a:pt x="0" y="253"/>
                  </a:cubicBezTo>
                  <a:lnTo>
                    <a:pt x="0" y="258"/>
                  </a:lnTo>
                  <a:lnTo>
                    <a:pt x="241" y="258"/>
                  </a:lnTo>
                  <a:lnTo>
                    <a:pt x="241" y="258"/>
                  </a:lnTo>
                  <a:cubicBezTo>
                    <a:pt x="247" y="258"/>
                    <a:pt x="254" y="255"/>
                    <a:pt x="258" y="251"/>
                  </a:cubicBezTo>
                  <a:lnTo>
                    <a:pt x="394" y="109"/>
                  </a:lnTo>
                  <a:lnTo>
                    <a:pt x="394" y="258"/>
                  </a:lnTo>
                  <a:lnTo>
                    <a:pt x="414" y="258"/>
                  </a:lnTo>
                  <a:lnTo>
                    <a:pt x="435" y="48"/>
                  </a:lnTo>
                  <a:lnTo>
                    <a:pt x="435" y="48"/>
                  </a:lnTo>
                  <a:cubicBezTo>
                    <a:pt x="435" y="22"/>
                    <a:pt x="414" y="1"/>
                    <a:pt x="389" y="0"/>
                  </a:cubicBezTo>
                </a:path>
              </a:pathLst>
            </a:custGeom>
            <a:solidFill>
              <a:srgbClr val="1D18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4F2FCDB0-5B24-D143-9914-482C33D0A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3555" y="10774546"/>
              <a:ext cx="483389" cy="1950029"/>
            </a:xfrm>
            <a:custGeom>
              <a:avLst/>
              <a:gdLst>
                <a:gd name="T0" fmla="*/ 0 w 390"/>
                <a:gd name="T1" fmla="*/ 8 h 1566"/>
                <a:gd name="T2" fmla="*/ 262 w 390"/>
                <a:gd name="T3" fmla="*/ 1377 h 1566"/>
                <a:gd name="T4" fmla="*/ 216 w 390"/>
                <a:gd name="T5" fmla="*/ 1449 h 1566"/>
                <a:gd name="T6" fmla="*/ 216 w 390"/>
                <a:gd name="T7" fmla="*/ 1449 h 1566"/>
                <a:gd name="T8" fmla="*/ 132 w 390"/>
                <a:gd name="T9" fmla="*/ 1516 h 1566"/>
                <a:gd name="T10" fmla="*/ 132 w 390"/>
                <a:gd name="T11" fmla="*/ 1516 h 1566"/>
                <a:gd name="T12" fmla="*/ 157 w 390"/>
                <a:gd name="T13" fmla="*/ 1565 h 1566"/>
                <a:gd name="T14" fmla="*/ 157 w 390"/>
                <a:gd name="T15" fmla="*/ 1565 h 1566"/>
                <a:gd name="T16" fmla="*/ 326 w 390"/>
                <a:gd name="T17" fmla="*/ 1469 h 1566"/>
                <a:gd name="T18" fmla="*/ 326 w 390"/>
                <a:gd name="T19" fmla="*/ 1469 h 1566"/>
                <a:gd name="T20" fmla="*/ 388 w 390"/>
                <a:gd name="T21" fmla="*/ 1377 h 1566"/>
                <a:gd name="T22" fmla="*/ 389 w 390"/>
                <a:gd name="T23" fmla="*/ 0 h 1566"/>
                <a:gd name="T24" fmla="*/ 0 w 390"/>
                <a:gd name="T25" fmla="*/ 8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1566">
                  <a:moveTo>
                    <a:pt x="0" y="8"/>
                  </a:moveTo>
                  <a:lnTo>
                    <a:pt x="262" y="1377"/>
                  </a:lnTo>
                  <a:lnTo>
                    <a:pt x="216" y="1449"/>
                  </a:lnTo>
                  <a:lnTo>
                    <a:pt x="216" y="1449"/>
                  </a:lnTo>
                  <a:cubicBezTo>
                    <a:pt x="196" y="1480"/>
                    <a:pt x="167" y="1504"/>
                    <a:pt x="132" y="1516"/>
                  </a:cubicBezTo>
                  <a:lnTo>
                    <a:pt x="132" y="1516"/>
                  </a:lnTo>
                  <a:cubicBezTo>
                    <a:pt x="142" y="1524"/>
                    <a:pt x="152" y="1539"/>
                    <a:pt x="157" y="1565"/>
                  </a:cubicBezTo>
                  <a:lnTo>
                    <a:pt x="157" y="1565"/>
                  </a:lnTo>
                  <a:cubicBezTo>
                    <a:pt x="157" y="1565"/>
                    <a:pt x="306" y="1554"/>
                    <a:pt x="326" y="1469"/>
                  </a:cubicBezTo>
                  <a:lnTo>
                    <a:pt x="326" y="1469"/>
                  </a:lnTo>
                  <a:cubicBezTo>
                    <a:pt x="339" y="1414"/>
                    <a:pt x="366" y="1389"/>
                    <a:pt x="388" y="1377"/>
                  </a:cubicBezTo>
                  <a:lnTo>
                    <a:pt x="389" y="0"/>
                  </a:lnTo>
                  <a:lnTo>
                    <a:pt x="0" y="8"/>
                  </a:lnTo>
                </a:path>
              </a:pathLst>
            </a:custGeom>
            <a:solidFill>
              <a:srgbClr val="F5D3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A20E4939-FE21-604D-9F97-831C3501F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3557" y="12493868"/>
              <a:ext cx="543810" cy="324092"/>
            </a:xfrm>
            <a:custGeom>
              <a:avLst/>
              <a:gdLst>
                <a:gd name="T0" fmla="*/ 388 w 435"/>
                <a:gd name="T1" fmla="*/ 0 h 259"/>
                <a:gd name="T2" fmla="*/ 388 w 435"/>
                <a:gd name="T3" fmla="*/ 0 h 259"/>
                <a:gd name="T4" fmla="*/ 326 w 435"/>
                <a:gd name="T5" fmla="*/ 92 h 259"/>
                <a:gd name="T6" fmla="*/ 326 w 435"/>
                <a:gd name="T7" fmla="*/ 92 h 259"/>
                <a:gd name="T8" fmla="*/ 157 w 435"/>
                <a:gd name="T9" fmla="*/ 188 h 259"/>
                <a:gd name="T10" fmla="*/ 157 w 435"/>
                <a:gd name="T11" fmla="*/ 188 h 259"/>
                <a:gd name="T12" fmla="*/ 132 w 435"/>
                <a:gd name="T13" fmla="*/ 139 h 259"/>
                <a:gd name="T14" fmla="*/ 132 w 435"/>
                <a:gd name="T15" fmla="*/ 139 h 259"/>
                <a:gd name="T16" fmla="*/ 114 w 435"/>
                <a:gd name="T17" fmla="*/ 145 h 259"/>
                <a:gd name="T18" fmla="*/ 78 w 435"/>
                <a:gd name="T19" fmla="*/ 154 h 259"/>
                <a:gd name="T20" fmla="*/ 78 w 435"/>
                <a:gd name="T21" fmla="*/ 154 h 259"/>
                <a:gd name="T22" fmla="*/ 0 w 435"/>
                <a:gd name="T23" fmla="*/ 253 h 259"/>
                <a:gd name="T24" fmla="*/ 0 w 435"/>
                <a:gd name="T25" fmla="*/ 258 h 259"/>
                <a:gd name="T26" fmla="*/ 240 w 435"/>
                <a:gd name="T27" fmla="*/ 258 h 259"/>
                <a:gd name="T28" fmla="*/ 240 w 435"/>
                <a:gd name="T29" fmla="*/ 258 h 259"/>
                <a:gd name="T30" fmla="*/ 257 w 435"/>
                <a:gd name="T31" fmla="*/ 251 h 259"/>
                <a:gd name="T32" fmla="*/ 393 w 435"/>
                <a:gd name="T33" fmla="*/ 109 h 259"/>
                <a:gd name="T34" fmla="*/ 393 w 435"/>
                <a:gd name="T35" fmla="*/ 258 h 259"/>
                <a:gd name="T36" fmla="*/ 414 w 435"/>
                <a:gd name="T37" fmla="*/ 258 h 259"/>
                <a:gd name="T38" fmla="*/ 434 w 435"/>
                <a:gd name="T39" fmla="*/ 48 h 259"/>
                <a:gd name="T40" fmla="*/ 434 w 435"/>
                <a:gd name="T41" fmla="*/ 48 h 259"/>
                <a:gd name="T42" fmla="*/ 388 w 435"/>
                <a:gd name="T4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5" h="259">
                  <a:moveTo>
                    <a:pt x="388" y="0"/>
                  </a:moveTo>
                  <a:lnTo>
                    <a:pt x="388" y="0"/>
                  </a:lnTo>
                  <a:cubicBezTo>
                    <a:pt x="366" y="12"/>
                    <a:pt x="339" y="37"/>
                    <a:pt x="326" y="92"/>
                  </a:cubicBezTo>
                  <a:lnTo>
                    <a:pt x="326" y="92"/>
                  </a:lnTo>
                  <a:cubicBezTo>
                    <a:pt x="306" y="177"/>
                    <a:pt x="157" y="188"/>
                    <a:pt x="157" y="188"/>
                  </a:cubicBezTo>
                  <a:lnTo>
                    <a:pt x="157" y="188"/>
                  </a:lnTo>
                  <a:cubicBezTo>
                    <a:pt x="152" y="162"/>
                    <a:pt x="142" y="147"/>
                    <a:pt x="132" y="139"/>
                  </a:cubicBezTo>
                  <a:lnTo>
                    <a:pt x="132" y="139"/>
                  </a:lnTo>
                  <a:cubicBezTo>
                    <a:pt x="126" y="141"/>
                    <a:pt x="120" y="143"/>
                    <a:pt x="114" y="145"/>
                  </a:cubicBezTo>
                  <a:lnTo>
                    <a:pt x="78" y="154"/>
                  </a:lnTo>
                  <a:lnTo>
                    <a:pt x="78" y="154"/>
                  </a:lnTo>
                  <a:cubicBezTo>
                    <a:pt x="32" y="165"/>
                    <a:pt x="0" y="206"/>
                    <a:pt x="0" y="253"/>
                  </a:cubicBezTo>
                  <a:lnTo>
                    <a:pt x="0" y="258"/>
                  </a:lnTo>
                  <a:lnTo>
                    <a:pt x="240" y="258"/>
                  </a:lnTo>
                  <a:lnTo>
                    <a:pt x="240" y="258"/>
                  </a:lnTo>
                  <a:cubicBezTo>
                    <a:pt x="246" y="258"/>
                    <a:pt x="252" y="255"/>
                    <a:pt x="257" y="251"/>
                  </a:cubicBezTo>
                  <a:lnTo>
                    <a:pt x="393" y="109"/>
                  </a:lnTo>
                  <a:lnTo>
                    <a:pt x="393" y="258"/>
                  </a:lnTo>
                  <a:lnTo>
                    <a:pt x="414" y="258"/>
                  </a:lnTo>
                  <a:lnTo>
                    <a:pt x="434" y="48"/>
                  </a:lnTo>
                  <a:lnTo>
                    <a:pt x="434" y="48"/>
                  </a:lnTo>
                  <a:cubicBezTo>
                    <a:pt x="434" y="22"/>
                    <a:pt x="414" y="1"/>
                    <a:pt x="388" y="0"/>
                  </a:cubicBezTo>
                </a:path>
              </a:pathLst>
            </a:custGeom>
            <a:solidFill>
              <a:srgbClr val="1D18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76">
              <a:extLst>
                <a:ext uri="{FF2B5EF4-FFF2-40B4-BE49-F238E27FC236}">
                  <a16:creationId xmlns:a16="http://schemas.microsoft.com/office/drawing/2014/main" id="{FC361BD8-52A3-E942-A6B0-91C9449C3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5623" y="3759925"/>
              <a:ext cx="2938782" cy="2933286"/>
            </a:xfrm>
            <a:custGeom>
              <a:avLst/>
              <a:gdLst>
                <a:gd name="T0" fmla="*/ 1178 w 2357"/>
                <a:gd name="T1" fmla="*/ 2229 h 2356"/>
                <a:gd name="T2" fmla="*/ 1178 w 2357"/>
                <a:gd name="T3" fmla="*/ 2229 h 2356"/>
                <a:gd name="T4" fmla="*/ 126 w 2357"/>
                <a:gd name="T5" fmla="*/ 1177 h 2356"/>
                <a:gd name="T6" fmla="*/ 126 w 2357"/>
                <a:gd name="T7" fmla="*/ 1177 h 2356"/>
                <a:gd name="T8" fmla="*/ 1178 w 2357"/>
                <a:gd name="T9" fmla="*/ 125 h 2356"/>
                <a:gd name="T10" fmla="*/ 1178 w 2357"/>
                <a:gd name="T11" fmla="*/ 125 h 2356"/>
                <a:gd name="T12" fmla="*/ 2230 w 2357"/>
                <a:gd name="T13" fmla="*/ 1177 h 2356"/>
                <a:gd name="T14" fmla="*/ 2230 w 2357"/>
                <a:gd name="T15" fmla="*/ 1177 h 2356"/>
                <a:gd name="T16" fmla="*/ 1178 w 2357"/>
                <a:gd name="T17" fmla="*/ 2229 h 2356"/>
                <a:gd name="T18" fmla="*/ 1178 w 2357"/>
                <a:gd name="T19" fmla="*/ 0 h 2356"/>
                <a:gd name="T20" fmla="*/ 1178 w 2357"/>
                <a:gd name="T21" fmla="*/ 0 h 2356"/>
                <a:gd name="T22" fmla="*/ 0 w 2357"/>
                <a:gd name="T23" fmla="*/ 1177 h 2356"/>
                <a:gd name="T24" fmla="*/ 0 w 2357"/>
                <a:gd name="T25" fmla="*/ 1177 h 2356"/>
                <a:gd name="T26" fmla="*/ 1178 w 2357"/>
                <a:gd name="T27" fmla="*/ 2355 h 2356"/>
                <a:gd name="T28" fmla="*/ 1178 w 2357"/>
                <a:gd name="T29" fmla="*/ 2355 h 2356"/>
                <a:gd name="T30" fmla="*/ 2356 w 2357"/>
                <a:gd name="T31" fmla="*/ 1177 h 2356"/>
                <a:gd name="T32" fmla="*/ 2356 w 2357"/>
                <a:gd name="T33" fmla="*/ 1177 h 2356"/>
                <a:gd name="T34" fmla="*/ 1178 w 2357"/>
                <a:gd name="T35" fmla="*/ 0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7" h="2356">
                  <a:moveTo>
                    <a:pt x="1178" y="2229"/>
                  </a:moveTo>
                  <a:lnTo>
                    <a:pt x="1178" y="2229"/>
                  </a:lnTo>
                  <a:cubicBezTo>
                    <a:pt x="596" y="2229"/>
                    <a:pt x="126" y="1758"/>
                    <a:pt x="126" y="1177"/>
                  </a:cubicBezTo>
                  <a:lnTo>
                    <a:pt x="126" y="1177"/>
                  </a:lnTo>
                  <a:cubicBezTo>
                    <a:pt x="126" y="596"/>
                    <a:pt x="596" y="125"/>
                    <a:pt x="1178" y="125"/>
                  </a:cubicBezTo>
                  <a:lnTo>
                    <a:pt x="1178" y="125"/>
                  </a:lnTo>
                  <a:cubicBezTo>
                    <a:pt x="1759" y="125"/>
                    <a:pt x="2230" y="596"/>
                    <a:pt x="2230" y="1177"/>
                  </a:cubicBezTo>
                  <a:lnTo>
                    <a:pt x="2230" y="1177"/>
                  </a:lnTo>
                  <a:cubicBezTo>
                    <a:pt x="2230" y="1758"/>
                    <a:pt x="1759" y="2229"/>
                    <a:pt x="1178" y="2229"/>
                  </a:cubicBezTo>
                  <a:close/>
                  <a:moveTo>
                    <a:pt x="1178" y="0"/>
                  </a:moveTo>
                  <a:lnTo>
                    <a:pt x="1178" y="0"/>
                  </a:lnTo>
                  <a:cubicBezTo>
                    <a:pt x="527" y="0"/>
                    <a:pt x="0" y="527"/>
                    <a:pt x="0" y="1177"/>
                  </a:cubicBezTo>
                  <a:lnTo>
                    <a:pt x="0" y="1177"/>
                  </a:lnTo>
                  <a:cubicBezTo>
                    <a:pt x="0" y="1828"/>
                    <a:pt x="527" y="2355"/>
                    <a:pt x="1178" y="2355"/>
                  </a:cubicBezTo>
                  <a:lnTo>
                    <a:pt x="1178" y="2355"/>
                  </a:lnTo>
                  <a:cubicBezTo>
                    <a:pt x="1828" y="2355"/>
                    <a:pt x="2356" y="1828"/>
                    <a:pt x="2356" y="1177"/>
                  </a:cubicBezTo>
                  <a:lnTo>
                    <a:pt x="2356" y="1177"/>
                  </a:lnTo>
                  <a:cubicBezTo>
                    <a:pt x="2356" y="527"/>
                    <a:pt x="1828" y="0"/>
                    <a:pt x="1178" y="0"/>
                  </a:cubicBezTo>
                  <a:close/>
                </a:path>
              </a:pathLst>
            </a:custGeom>
            <a:solidFill>
              <a:srgbClr val="4441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77">
              <a:extLst>
                <a:ext uri="{FF2B5EF4-FFF2-40B4-BE49-F238E27FC236}">
                  <a16:creationId xmlns:a16="http://schemas.microsoft.com/office/drawing/2014/main" id="{AF92BC15-24D0-504B-97AD-37E342D13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5632" y="4155424"/>
              <a:ext cx="2383981" cy="2383981"/>
            </a:xfrm>
            <a:custGeom>
              <a:avLst/>
              <a:gdLst>
                <a:gd name="T0" fmla="*/ 1465 w 1916"/>
                <a:gd name="T1" fmla="*/ 0 h 1915"/>
                <a:gd name="T2" fmla="*/ 1465 w 1916"/>
                <a:gd name="T3" fmla="*/ 0 h 1915"/>
                <a:gd name="T4" fmla="*/ 1654 w 1916"/>
                <a:gd name="T5" fmla="*/ 602 h 1915"/>
                <a:gd name="T6" fmla="*/ 1654 w 1916"/>
                <a:gd name="T7" fmla="*/ 602 h 1915"/>
                <a:gd name="T8" fmla="*/ 602 w 1916"/>
                <a:gd name="T9" fmla="*/ 1654 h 1915"/>
                <a:gd name="T10" fmla="*/ 602 w 1916"/>
                <a:gd name="T11" fmla="*/ 1654 h 1915"/>
                <a:gd name="T12" fmla="*/ 0 w 1916"/>
                <a:gd name="T13" fmla="*/ 1465 h 1915"/>
                <a:gd name="T14" fmla="*/ 0 w 1916"/>
                <a:gd name="T15" fmla="*/ 1465 h 1915"/>
                <a:gd name="T16" fmla="*/ 863 w 1916"/>
                <a:gd name="T17" fmla="*/ 1914 h 1915"/>
                <a:gd name="T18" fmla="*/ 863 w 1916"/>
                <a:gd name="T19" fmla="*/ 1914 h 1915"/>
                <a:gd name="T20" fmla="*/ 1915 w 1916"/>
                <a:gd name="T21" fmla="*/ 862 h 1915"/>
                <a:gd name="T22" fmla="*/ 1915 w 1916"/>
                <a:gd name="T23" fmla="*/ 862 h 1915"/>
                <a:gd name="T24" fmla="*/ 1465 w 1916"/>
                <a:gd name="T25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6" h="1915">
                  <a:moveTo>
                    <a:pt x="1465" y="0"/>
                  </a:moveTo>
                  <a:lnTo>
                    <a:pt x="1465" y="0"/>
                  </a:lnTo>
                  <a:cubicBezTo>
                    <a:pt x="1584" y="170"/>
                    <a:pt x="1654" y="378"/>
                    <a:pt x="1654" y="602"/>
                  </a:cubicBezTo>
                  <a:lnTo>
                    <a:pt x="1654" y="602"/>
                  </a:lnTo>
                  <a:cubicBezTo>
                    <a:pt x="1654" y="1183"/>
                    <a:pt x="1183" y="1654"/>
                    <a:pt x="602" y="1654"/>
                  </a:cubicBezTo>
                  <a:lnTo>
                    <a:pt x="602" y="1654"/>
                  </a:lnTo>
                  <a:cubicBezTo>
                    <a:pt x="378" y="1654"/>
                    <a:pt x="170" y="1584"/>
                    <a:pt x="0" y="1465"/>
                  </a:cubicBezTo>
                  <a:lnTo>
                    <a:pt x="0" y="1465"/>
                  </a:lnTo>
                  <a:cubicBezTo>
                    <a:pt x="190" y="1736"/>
                    <a:pt x="505" y="1914"/>
                    <a:pt x="863" y="1914"/>
                  </a:cubicBezTo>
                  <a:lnTo>
                    <a:pt x="863" y="1914"/>
                  </a:lnTo>
                  <a:cubicBezTo>
                    <a:pt x="1444" y="1914"/>
                    <a:pt x="1915" y="1443"/>
                    <a:pt x="1915" y="862"/>
                  </a:cubicBezTo>
                  <a:lnTo>
                    <a:pt x="1915" y="862"/>
                  </a:lnTo>
                  <a:cubicBezTo>
                    <a:pt x="1915" y="505"/>
                    <a:pt x="1737" y="190"/>
                    <a:pt x="1465" y="0"/>
                  </a:cubicBezTo>
                </a:path>
              </a:pathLst>
            </a:custGeom>
            <a:solidFill>
              <a:srgbClr val="BCBFE7">
                <a:alpha val="2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78">
              <a:extLst>
                <a:ext uri="{FF2B5EF4-FFF2-40B4-BE49-F238E27FC236}">
                  <a16:creationId xmlns:a16="http://schemas.microsoft.com/office/drawing/2014/main" id="{DD42BB79-DFF8-6243-A5F9-E7C278B92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712" y="6550393"/>
              <a:ext cx="1543544" cy="2340038"/>
            </a:xfrm>
            <a:custGeom>
              <a:avLst/>
              <a:gdLst>
                <a:gd name="T0" fmla="*/ 1075 w 1240"/>
                <a:gd name="T1" fmla="*/ 1817 h 1877"/>
                <a:gd name="T2" fmla="*/ 1075 w 1240"/>
                <a:gd name="T3" fmla="*/ 1817 h 1877"/>
                <a:gd name="T4" fmla="*/ 1075 w 1240"/>
                <a:gd name="T5" fmla="*/ 1817 h 1877"/>
                <a:gd name="T6" fmla="*/ 756 w 1240"/>
                <a:gd name="T7" fmla="*/ 1711 h 1877"/>
                <a:gd name="T8" fmla="*/ 0 w 1240"/>
                <a:gd name="T9" fmla="*/ 213 h 1877"/>
                <a:gd name="T10" fmla="*/ 425 w 1240"/>
                <a:gd name="T11" fmla="*/ 0 h 1877"/>
                <a:gd name="T12" fmla="*/ 1180 w 1240"/>
                <a:gd name="T13" fmla="*/ 1498 h 1877"/>
                <a:gd name="T14" fmla="*/ 1180 w 1240"/>
                <a:gd name="T15" fmla="*/ 1498 h 1877"/>
                <a:gd name="T16" fmla="*/ 1075 w 1240"/>
                <a:gd name="T17" fmla="*/ 1817 h 1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0" h="1877">
                  <a:moveTo>
                    <a:pt x="1075" y="1817"/>
                  </a:moveTo>
                  <a:lnTo>
                    <a:pt x="1075" y="1817"/>
                  </a:lnTo>
                  <a:lnTo>
                    <a:pt x="1075" y="1817"/>
                  </a:lnTo>
                  <a:cubicBezTo>
                    <a:pt x="958" y="1876"/>
                    <a:pt x="815" y="1829"/>
                    <a:pt x="756" y="1711"/>
                  </a:cubicBezTo>
                  <a:lnTo>
                    <a:pt x="0" y="213"/>
                  </a:lnTo>
                  <a:lnTo>
                    <a:pt x="425" y="0"/>
                  </a:lnTo>
                  <a:lnTo>
                    <a:pt x="1180" y="1498"/>
                  </a:lnTo>
                  <a:lnTo>
                    <a:pt x="1180" y="1498"/>
                  </a:lnTo>
                  <a:cubicBezTo>
                    <a:pt x="1239" y="1615"/>
                    <a:pt x="1192" y="1758"/>
                    <a:pt x="1075" y="1817"/>
                  </a:cubicBezTo>
                </a:path>
              </a:pathLst>
            </a:custGeom>
            <a:solidFill>
              <a:srgbClr val="372E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85D13559-0D48-4341-A1C4-9450537FD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3053" y="5733960"/>
              <a:ext cx="574930" cy="988466"/>
            </a:xfrm>
            <a:custGeom>
              <a:avLst/>
              <a:gdLst>
                <a:gd name="connsiteX0" fmla="*/ 288443 w 574930"/>
                <a:gd name="connsiteY0" fmla="*/ 1175 h 988466"/>
                <a:gd name="connsiteX1" fmla="*/ 389757 w 574930"/>
                <a:gd name="connsiteY1" fmla="*/ 11658 h 988466"/>
                <a:gd name="connsiteX2" fmla="*/ 560721 w 574930"/>
                <a:gd name="connsiteY2" fmla="*/ 390785 h 988466"/>
                <a:gd name="connsiteX3" fmla="*/ 473211 w 574930"/>
                <a:gd name="connsiteY3" fmla="*/ 529177 h 988466"/>
                <a:gd name="connsiteX4" fmla="*/ 426869 w 574930"/>
                <a:gd name="connsiteY4" fmla="*/ 564552 h 988466"/>
                <a:gd name="connsiteX5" fmla="*/ 426869 w 574930"/>
                <a:gd name="connsiteY5" fmla="*/ 852883 h 988466"/>
                <a:gd name="connsiteX6" fmla="*/ 186745 w 574930"/>
                <a:gd name="connsiteY6" fmla="*/ 981787 h 988466"/>
                <a:gd name="connsiteX7" fmla="*/ 218011 w 574930"/>
                <a:gd name="connsiteY7" fmla="*/ 852883 h 988466"/>
                <a:gd name="connsiteX8" fmla="*/ 218011 w 574930"/>
                <a:gd name="connsiteY8" fmla="*/ 648002 h 988466"/>
                <a:gd name="connsiteX9" fmla="*/ 194303 w 574930"/>
                <a:gd name="connsiteY9" fmla="*/ 652097 h 988466"/>
                <a:gd name="connsiteX10" fmla="*/ 92755 w 574930"/>
                <a:gd name="connsiteY10" fmla="*/ 638963 h 988466"/>
                <a:gd name="connsiteX11" fmla="*/ 55317 w 574930"/>
                <a:gd name="connsiteY11" fmla="*/ 421963 h 988466"/>
                <a:gd name="connsiteX12" fmla="*/ 409 w 574930"/>
                <a:gd name="connsiteY12" fmla="*/ 363348 h 988466"/>
                <a:gd name="connsiteX13" fmla="*/ 94003 w 574930"/>
                <a:gd name="connsiteY13" fmla="*/ 204963 h 988466"/>
                <a:gd name="connsiteX14" fmla="*/ 288443 w 574930"/>
                <a:gd name="connsiteY14" fmla="*/ 1175 h 9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4930" h="988466">
                  <a:moveTo>
                    <a:pt x="288443" y="1175"/>
                  </a:moveTo>
                  <a:cubicBezTo>
                    <a:pt x="319873" y="-2060"/>
                    <a:pt x="353879" y="1370"/>
                    <a:pt x="389757" y="11658"/>
                  </a:cubicBezTo>
                  <a:cubicBezTo>
                    <a:pt x="533267" y="52814"/>
                    <a:pt x="608143" y="222423"/>
                    <a:pt x="560721" y="390785"/>
                  </a:cubicBezTo>
                  <a:cubicBezTo>
                    <a:pt x="544811" y="445658"/>
                    <a:pt x="513145" y="491724"/>
                    <a:pt x="473211" y="529177"/>
                  </a:cubicBezTo>
                  <a:lnTo>
                    <a:pt x="426869" y="564552"/>
                  </a:lnTo>
                  <a:lnTo>
                    <a:pt x="426869" y="852883"/>
                  </a:lnTo>
                  <a:cubicBezTo>
                    <a:pt x="426869" y="852883"/>
                    <a:pt x="265535" y="1023929"/>
                    <a:pt x="186745" y="981787"/>
                  </a:cubicBezTo>
                  <a:cubicBezTo>
                    <a:pt x="147975" y="960716"/>
                    <a:pt x="218011" y="852883"/>
                    <a:pt x="218011" y="852883"/>
                  </a:cubicBezTo>
                  <a:lnTo>
                    <a:pt x="218011" y="648002"/>
                  </a:lnTo>
                  <a:lnTo>
                    <a:pt x="194303" y="652097"/>
                  </a:lnTo>
                  <a:cubicBezTo>
                    <a:pt x="151251" y="655877"/>
                    <a:pt x="114905" y="651435"/>
                    <a:pt x="92755" y="638963"/>
                  </a:cubicBezTo>
                  <a:cubicBezTo>
                    <a:pt x="41589" y="610279"/>
                    <a:pt x="35351" y="532957"/>
                    <a:pt x="55317" y="421963"/>
                  </a:cubicBezTo>
                  <a:cubicBezTo>
                    <a:pt x="61557" y="390785"/>
                    <a:pt x="-5831" y="393279"/>
                    <a:pt x="409" y="363348"/>
                  </a:cubicBezTo>
                  <a:cubicBezTo>
                    <a:pt x="7897" y="333417"/>
                    <a:pt x="87763" y="231153"/>
                    <a:pt x="94003" y="204963"/>
                  </a:cubicBezTo>
                  <a:cubicBezTo>
                    <a:pt x="123017" y="80562"/>
                    <a:pt x="194147" y="10879"/>
                    <a:pt x="288443" y="1175"/>
                  </a:cubicBezTo>
                  <a:close/>
                </a:path>
              </a:pathLst>
            </a:custGeom>
            <a:solidFill>
              <a:srgbClr val="F5D3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3C6DCC32-FC47-5C4E-B833-39155AEEA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3561" y="5627561"/>
              <a:ext cx="1186497" cy="2455393"/>
            </a:xfrm>
            <a:custGeom>
              <a:avLst/>
              <a:gdLst>
                <a:gd name="T0" fmla="*/ 0 w 951"/>
                <a:gd name="T1" fmla="*/ 184 h 1971"/>
                <a:gd name="T2" fmla="*/ 0 w 951"/>
                <a:gd name="T3" fmla="*/ 184 h 1971"/>
                <a:gd name="T4" fmla="*/ 132 w 951"/>
                <a:gd name="T5" fmla="*/ 391 h 1971"/>
                <a:gd name="T6" fmla="*/ 132 w 951"/>
                <a:gd name="T7" fmla="*/ 391 h 1971"/>
                <a:gd name="T8" fmla="*/ 274 w 951"/>
                <a:gd name="T9" fmla="*/ 843 h 1971"/>
                <a:gd name="T10" fmla="*/ 274 w 951"/>
                <a:gd name="T11" fmla="*/ 843 h 1971"/>
                <a:gd name="T12" fmla="*/ 620 w 951"/>
                <a:gd name="T13" fmla="*/ 1051 h 1971"/>
                <a:gd name="T14" fmla="*/ 620 w 951"/>
                <a:gd name="T15" fmla="*/ 1051 h 1971"/>
                <a:gd name="T16" fmla="*/ 520 w 951"/>
                <a:gd name="T17" fmla="*/ 1790 h 1971"/>
                <a:gd name="T18" fmla="*/ 520 w 951"/>
                <a:gd name="T19" fmla="*/ 1790 h 1971"/>
                <a:gd name="T20" fmla="*/ 780 w 951"/>
                <a:gd name="T21" fmla="*/ 1946 h 1971"/>
                <a:gd name="T22" fmla="*/ 780 w 951"/>
                <a:gd name="T23" fmla="*/ 1946 h 1971"/>
                <a:gd name="T24" fmla="*/ 720 w 951"/>
                <a:gd name="T25" fmla="*/ 1654 h 1971"/>
                <a:gd name="T26" fmla="*/ 720 w 951"/>
                <a:gd name="T27" fmla="*/ 1654 h 1971"/>
                <a:gd name="T28" fmla="*/ 741 w 951"/>
                <a:gd name="T29" fmla="*/ 1234 h 1971"/>
                <a:gd name="T30" fmla="*/ 741 w 951"/>
                <a:gd name="T31" fmla="*/ 1234 h 1971"/>
                <a:gd name="T32" fmla="*/ 706 w 951"/>
                <a:gd name="T33" fmla="*/ 709 h 1971"/>
                <a:gd name="T34" fmla="*/ 706 w 951"/>
                <a:gd name="T35" fmla="*/ 709 h 1971"/>
                <a:gd name="T36" fmla="*/ 519 w 951"/>
                <a:gd name="T37" fmla="*/ 221 h 1971"/>
                <a:gd name="T38" fmla="*/ 519 w 951"/>
                <a:gd name="T39" fmla="*/ 221 h 1971"/>
                <a:gd name="T40" fmla="*/ 198 w 951"/>
                <a:gd name="T41" fmla="*/ 8 h 1971"/>
                <a:gd name="T42" fmla="*/ 198 w 951"/>
                <a:gd name="T43" fmla="*/ 8 h 1971"/>
                <a:gd name="T44" fmla="*/ 1 w 951"/>
                <a:gd name="T45" fmla="*/ 180 h 1971"/>
                <a:gd name="T46" fmla="*/ 0 w 951"/>
                <a:gd name="T47" fmla="*/ 184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1971">
                  <a:moveTo>
                    <a:pt x="0" y="184"/>
                  </a:moveTo>
                  <a:lnTo>
                    <a:pt x="0" y="184"/>
                  </a:lnTo>
                  <a:cubicBezTo>
                    <a:pt x="0" y="184"/>
                    <a:pt x="21" y="322"/>
                    <a:pt x="132" y="391"/>
                  </a:cubicBezTo>
                  <a:lnTo>
                    <a:pt x="132" y="391"/>
                  </a:lnTo>
                  <a:cubicBezTo>
                    <a:pt x="243" y="460"/>
                    <a:pt x="69" y="883"/>
                    <a:pt x="274" y="843"/>
                  </a:cubicBezTo>
                  <a:lnTo>
                    <a:pt x="274" y="843"/>
                  </a:lnTo>
                  <a:cubicBezTo>
                    <a:pt x="480" y="805"/>
                    <a:pt x="599" y="747"/>
                    <a:pt x="620" y="1051"/>
                  </a:cubicBezTo>
                  <a:lnTo>
                    <a:pt x="620" y="1051"/>
                  </a:lnTo>
                  <a:cubicBezTo>
                    <a:pt x="648" y="1465"/>
                    <a:pt x="471" y="1703"/>
                    <a:pt x="520" y="1790"/>
                  </a:cubicBezTo>
                  <a:lnTo>
                    <a:pt x="520" y="1790"/>
                  </a:lnTo>
                  <a:cubicBezTo>
                    <a:pt x="624" y="1970"/>
                    <a:pt x="735" y="1963"/>
                    <a:pt x="780" y="1946"/>
                  </a:cubicBezTo>
                  <a:lnTo>
                    <a:pt x="780" y="1946"/>
                  </a:lnTo>
                  <a:cubicBezTo>
                    <a:pt x="851" y="1920"/>
                    <a:pt x="684" y="1850"/>
                    <a:pt x="720" y="1654"/>
                  </a:cubicBezTo>
                  <a:lnTo>
                    <a:pt x="720" y="1654"/>
                  </a:lnTo>
                  <a:cubicBezTo>
                    <a:pt x="738" y="1551"/>
                    <a:pt x="799" y="1472"/>
                    <a:pt x="741" y="1234"/>
                  </a:cubicBezTo>
                  <a:lnTo>
                    <a:pt x="741" y="1234"/>
                  </a:lnTo>
                  <a:cubicBezTo>
                    <a:pt x="683" y="997"/>
                    <a:pt x="950" y="939"/>
                    <a:pt x="706" y="709"/>
                  </a:cubicBezTo>
                  <a:lnTo>
                    <a:pt x="706" y="709"/>
                  </a:lnTo>
                  <a:cubicBezTo>
                    <a:pt x="530" y="544"/>
                    <a:pt x="561" y="523"/>
                    <a:pt x="519" y="221"/>
                  </a:cubicBezTo>
                  <a:lnTo>
                    <a:pt x="519" y="221"/>
                  </a:lnTo>
                  <a:cubicBezTo>
                    <a:pt x="492" y="28"/>
                    <a:pt x="322" y="0"/>
                    <a:pt x="198" y="8"/>
                  </a:cubicBezTo>
                  <a:lnTo>
                    <a:pt x="198" y="8"/>
                  </a:lnTo>
                  <a:cubicBezTo>
                    <a:pt x="101" y="15"/>
                    <a:pt x="20" y="85"/>
                    <a:pt x="1" y="180"/>
                  </a:cubicBezTo>
                  <a:lnTo>
                    <a:pt x="0" y="184"/>
                  </a:lnTo>
                </a:path>
              </a:pathLst>
            </a:custGeom>
            <a:solidFill>
              <a:srgbClr val="4441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B1782C7E-799A-434F-9463-5C2743FC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710" y="6682223"/>
              <a:ext cx="1340303" cy="2202713"/>
            </a:xfrm>
            <a:custGeom>
              <a:avLst/>
              <a:gdLst>
                <a:gd name="T0" fmla="*/ 0 w 1077"/>
                <a:gd name="T1" fmla="*/ 106 h 1770"/>
                <a:gd name="T2" fmla="*/ 756 w 1077"/>
                <a:gd name="T3" fmla="*/ 1604 h 1770"/>
                <a:gd name="T4" fmla="*/ 756 w 1077"/>
                <a:gd name="T5" fmla="*/ 1604 h 1770"/>
                <a:gd name="T6" fmla="*/ 1075 w 1077"/>
                <a:gd name="T7" fmla="*/ 1710 h 1770"/>
                <a:gd name="T8" fmla="*/ 1075 w 1077"/>
                <a:gd name="T9" fmla="*/ 1710 h 1770"/>
                <a:gd name="T10" fmla="*/ 1075 w 1077"/>
                <a:gd name="T11" fmla="*/ 1710 h 1770"/>
                <a:gd name="T12" fmla="*/ 1076 w 1077"/>
                <a:gd name="T13" fmla="*/ 1709 h 1770"/>
                <a:gd name="T14" fmla="*/ 211 w 1077"/>
                <a:gd name="T15" fmla="*/ 0 h 1770"/>
                <a:gd name="T16" fmla="*/ 0 w 1077"/>
                <a:gd name="T17" fmla="*/ 106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7" h="1770">
                  <a:moveTo>
                    <a:pt x="0" y="106"/>
                  </a:moveTo>
                  <a:lnTo>
                    <a:pt x="756" y="1604"/>
                  </a:lnTo>
                  <a:lnTo>
                    <a:pt x="756" y="1604"/>
                  </a:lnTo>
                  <a:cubicBezTo>
                    <a:pt x="815" y="1722"/>
                    <a:pt x="958" y="1769"/>
                    <a:pt x="1075" y="1710"/>
                  </a:cubicBezTo>
                  <a:lnTo>
                    <a:pt x="1075" y="1710"/>
                  </a:lnTo>
                  <a:lnTo>
                    <a:pt x="1075" y="1710"/>
                  </a:lnTo>
                  <a:cubicBezTo>
                    <a:pt x="1075" y="1710"/>
                    <a:pt x="1076" y="1710"/>
                    <a:pt x="1076" y="1709"/>
                  </a:cubicBezTo>
                  <a:lnTo>
                    <a:pt x="211" y="0"/>
                  </a:lnTo>
                  <a:lnTo>
                    <a:pt x="0" y="106"/>
                  </a:lnTo>
                </a:path>
              </a:pathLst>
            </a:custGeom>
            <a:solidFill>
              <a:srgbClr val="1D186D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2C81850A-3475-ED41-B541-D3F629EA2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8907" y="7291954"/>
              <a:ext cx="1351288" cy="1098608"/>
            </a:xfrm>
            <a:custGeom>
              <a:avLst/>
              <a:gdLst>
                <a:gd name="T0" fmla="*/ 836 w 1085"/>
                <a:gd name="T1" fmla="*/ 0 h 882"/>
                <a:gd name="T2" fmla="*/ 785 w 1085"/>
                <a:gd name="T3" fmla="*/ 323 h 882"/>
                <a:gd name="T4" fmla="*/ 160 w 1085"/>
                <a:gd name="T5" fmla="*/ 713 h 882"/>
                <a:gd name="T6" fmla="*/ 137 w 1085"/>
                <a:gd name="T7" fmla="*/ 695 h 882"/>
                <a:gd name="T8" fmla="*/ 137 w 1085"/>
                <a:gd name="T9" fmla="*/ 695 h 882"/>
                <a:gd name="T10" fmla="*/ 89 w 1085"/>
                <a:gd name="T11" fmla="*/ 679 h 882"/>
                <a:gd name="T12" fmla="*/ 13 w 1085"/>
                <a:gd name="T13" fmla="*/ 680 h 882"/>
                <a:gd name="T14" fmla="*/ 26 w 1085"/>
                <a:gd name="T15" fmla="*/ 713 h 882"/>
                <a:gd name="T16" fmla="*/ 15 w 1085"/>
                <a:gd name="T17" fmla="*/ 720 h 882"/>
                <a:gd name="T18" fmla="*/ 15 w 1085"/>
                <a:gd name="T19" fmla="*/ 720 h 882"/>
                <a:gd name="T20" fmla="*/ 9 w 1085"/>
                <a:gd name="T21" fmla="*/ 756 h 882"/>
                <a:gd name="T22" fmla="*/ 12 w 1085"/>
                <a:gd name="T23" fmla="*/ 760 h 882"/>
                <a:gd name="T24" fmla="*/ 12 w 1085"/>
                <a:gd name="T25" fmla="*/ 760 h 882"/>
                <a:gd name="T26" fmla="*/ 27 w 1085"/>
                <a:gd name="T27" fmla="*/ 807 h 882"/>
                <a:gd name="T28" fmla="*/ 28 w 1085"/>
                <a:gd name="T29" fmla="*/ 807 h 882"/>
                <a:gd name="T30" fmla="*/ 27 w 1085"/>
                <a:gd name="T31" fmla="*/ 818 h 882"/>
                <a:gd name="T32" fmla="*/ 27 w 1085"/>
                <a:gd name="T33" fmla="*/ 818 h 882"/>
                <a:gd name="T34" fmla="*/ 49 w 1085"/>
                <a:gd name="T35" fmla="*/ 847 h 882"/>
                <a:gd name="T36" fmla="*/ 52 w 1085"/>
                <a:gd name="T37" fmla="*/ 848 h 882"/>
                <a:gd name="T38" fmla="*/ 55 w 1085"/>
                <a:gd name="T39" fmla="*/ 858 h 882"/>
                <a:gd name="T40" fmla="*/ 55 w 1085"/>
                <a:gd name="T41" fmla="*/ 858 h 882"/>
                <a:gd name="T42" fmla="*/ 81 w 1085"/>
                <a:gd name="T43" fmla="*/ 879 h 882"/>
                <a:gd name="T44" fmla="*/ 139 w 1085"/>
                <a:gd name="T45" fmla="*/ 874 h 882"/>
                <a:gd name="T46" fmla="*/ 211 w 1085"/>
                <a:gd name="T47" fmla="*/ 814 h 882"/>
                <a:gd name="T48" fmla="*/ 918 w 1085"/>
                <a:gd name="T49" fmla="*/ 491 h 882"/>
                <a:gd name="T50" fmla="*/ 918 w 1085"/>
                <a:gd name="T51" fmla="*/ 491 h 882"/>
                <a:gd name="T52" fmla="*/ 1004 w 1085"/>
                <a:gd name="T53" fmla="*/ 381 h 882"/>
                <a:gd name="T54" fmla="*/ 1084 w 1085"/>
                <a:gd name="T55" fmla="*/ 32 h 882"/>
                <a:gd name="T56" fmla="*/ 836 w 1085"/>
                <a:gd name="T57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5" h="882">
                  <a:moveTo>
                    <a:pt x="836" y="0"/>
                  </a:moveTo>
                  <a:lnTo>
                    <a:pt x="785" y="323"/>
                  </a:lnTo>
                  <a:lnTo>
                    <a:pt x="160" y="713"/>
                  </a:lnTo>
                  <a:lnTo>
                    <a:pt x="137" y="695"/>
                  </a:lnTo>
                  <a:lnTo>
                    <a:pt x="137" y="695"/>
                  </a:lnTo>
                  <a:cubicBezTo>
                    <a:pt x="124" y="685"/>
                    <a:pt x="106" y="679"/>
                    <a:pt x="89" y="679"/>
                  </a:cubicBezTo>
                  <a:lnTo>
                    <a:pt x="13" y="680"/>
                  </a:lnTo>
                  <a:lnTo>
                    <a:pt x="26" y="713"/>
                  </a:lnTo>
                  <a:lnTo>
                    <a:pt x="15" y="720"/>
                  </a:lnTo>
                  <a:lnTo>
                    <a:pt x="15" y="720"/>
                  </a:lnTo>
                  <a:cubicBezTo>
                    <a:pt x="2" y="728"/>
                    <a:pt x="0" y="745"/>
                    <a:pt x="9" y="756"/>
                  </a:cubicBezTo>
                  <a:lnTo>
                    <a:pt x="12" y="760"/>
                  </a:lnTo>
                  <a:lnTo>
                    <a:pt x="12" y="760"/>
                  </a:lnTo>
                  <a:cubicBezTo>
                    <a:pt x="6" y="777"/>
                    <a:pt x="12" y="797"/>
                    <a:pt x="27" y="807"/>
                  </a:cubicBezTo>
                  <a:lnTo>
                    <a:pt x="28" y="807"/>
                  </a:lnTo>
                  <a:lnTo>
                    <a:pt x="27" y="818"/>
                  </a:lnTo>
                  <a:lnTo>
                    <a:pt x="27" y="818"/>
                  </a:lnTo>
                  <a:cubicBezTo>
                    <a:pt x="26" y="832"/>
                    <a:pt x="35" y="844"/>
                    <a:pt x="49" y="847"/>
                  </a:cubicBezTo>
                  <a:lnTo>
                    <a:pt x="52" y="848"/>
                  </a:lnTo>
                  <a:lnTo>
                    <a:pt x="55" y="858"/>
                  </a:lnTo>
                  <a:lnTo>
                    <a:pt x="55" y="858"/>
                  </a:lnTo>
                  <a:cubicBezTo>
                    <a:pt x="56" y="871"/>
                    <a:pt x="68" y="881"/>
                    <a:pt x="81" y="879"/>
                  </a:cubicBezTo>
                  <a:lnTo>
                    <a:pt x="139" y="874"/>
                  </a:lnTo>
                  <a:lnTo>
                    <a:pt x="211" y="814"/>
                  </a:lnTo>
                  <a:lnTo>
                    <a:pt x="918" y="491"/>
                  </a:lnTo>
                  <a:lnTo>
                    <a:pt x="918" y="491"/>
                  </a:lnTo>
                  <a:cubicBezTo>
                    <a:pt x="961" y="469"/>
                    <a:pt x="993" y="429"/>
                    <a:pt x="1004" y="381"/>
                  </a:cubicBezTo>
                  <a:lnTo>
                    <a:pt x="1084" y="32"/>
                  </a:lnTo>
                  <a:lnTo>
                    <a:pt x="836" y="0"/>
                  </a:lnTo>
                </a:path>
              </a:pathLst>
            </a:custGeom>
            <a:solidFill>
              <a:srgbClr val="F5D3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3111DB45-91B1-BA4B-8D01-5B5675F65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2135" y="6814058"/>
              <a:ext cx="472402" cy="1065652"/>
            </a:xfrm>
            <a:custGeom>
              <a:avLst/>
              <a:gdLst>
                <a:gd name="T0" fmla="*/ 39 w 380"/>
                <a:gd name="T1" fmla="*/ 332 h 854"/>
                <a:gd name="T2" fmla="*/ 39 w 380"/>
                <a:gd name="T3" fmla="*/ 332 h 854"/>
                <a:gd name="T4" fmla="*/ 379 w 380"/>
                <a:gd name="T5" fmla="*/ 853 h 854"/>
                <a:gd name="T6" fmla="*/ 120 w 380"/>
                <a:gd name="T7" fmla="*/ 320 h 854"/>
                <a:gd name="T8" fmla="*/ 120 w 380"/>
                <a:gd name="T9" fmla="*/ 320 h 854"/>
                <a:gd name="T10" fmla="*/ 118 w 380"/>
                <a:gd name="T11" fmla="*/ 189 h 854"/>
                <a:gd name="T12" fmla="*/ 118 w 380"/>
                <a:gd name="T13" fmla="*/ 189 h 854"/>
                <a:gd name="T14" fmla="*/ 160 w 380"/>
                <a:gd name="T15" fmla="*/ 82 h 854"/>
                <a:gd name="T16" fmla="*/ 143 w 380"/>
                <a:gd name="T17" fmla="*/ 100 h 854"/>
                <a:gd name="T18" fmla="*/ 143 w 380"/>
                <a:gd name="T19" fmla="*/ 100 h 854"/>
                <a:gd name="T20" fmla="*/ 154 w 380"/>
                <a:gd name="T21" fmla="*/ 44 h 854"/>
                <a:gd name="T22" fmla="*/ 134 w 380"/>
                <a:gd name="T23" fmla="*/ 66 h 854"/>
                <a:gd name="T24" fmla="*/ 134 w 380"/>
                <a:gd name="T25" fmla="*/ 66 h 854"/>
                <a:gd name="T26" fmla="*/ 137 w 380"/>
                <a:gd name="T27" fmla="*/ 11 h 854"/>
                <a:gd name="T28" fmla="*/ 112 w 380"/>
                <a:gd name="T29" fmla="*/ 42 h 854"/>
                <a:gd name="T30" fmla="*/ 112 w 380"/>
                <a:gd name="T31" fmla="*/ 42 h 854"/>
                <a:gd name="T32" fmla="*/ 112 w 380"/>
                <a:gd name="T33" fmla="*/ 0 h 854"/>
                <a:gd name="T34" fmla="*/ 36 w 380"/>
                <a:gd name="T35" fmla="*/ 84 h 854"/>
                <a:gd name="T36" fmla="*/ 0 w 380"/>
                <a:gd name="T37" fmla="*/ 200 h 854"/>
                <a:gd name="T38" fmla="*/ 39 w 380"/>
                <a:gd name="T39" fmla="*/ 332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0" h="854">
                  <a:moveTo>
                    <a:pt x="39" y="332"/>
                  </a:moveTo>
                  <a:lnTo>
                    <a:pt x="39" y="332"/>
                  </a:lnTo>
                  <a:cubicBezTo>
                    <a:pt x="39" y="332"/>
                    <a:pt x="134" y="826"/>
                    <a:pt x="379" y="853"/>
                  </a:cubicBezTo>
                  <a:lnTo>
                    <a:pt x="120" y="320"/>
                  </a:lnTo>
                  <a:lnTo>
                    <a:pt x="120" y="320"/>
                  </a:lnTo>
                  <a:cubicBezTo>
                    <a:pt x="120" y="320"/>
                    <a:pt x="146" y="272"/>
                    <a:pt x="118" y="189"/>
                  </a:cubicBezTo>
                  <a:lnTo>
                    <a:pt x="118" y="189"/>
                  </a:lnTo>
                  <a:cubicBezTo>
                    <a:pt x="118" y="189"/>
                    <a:pt x="185" y="116"/>
                    <a:pt x="160" y="82"/>
                  </a:cubicBezTo>
                  <a:lnTo>
                    <a:pt x="143" y="100"/>
                  </a:lnTo>
                  <a:lnTo>
                    <a:pt x="143" y="100"/>
                  </a:lnTo>
                  <a:cubicBezTo>
                    <a:pt x="143" y="100"/>
                    <a:pt x="168" y="64"/>
                    <a:pt x="154" y="44"/>
                  </a:cubicBezTo>
                  <a:lnTo>
                    <a:pt x="134" y="66"/>
                  </a:lnTo>
                  <a:lnTo>
                    <a:pt x="134" y="66"/>
                  </a:lnTo>
                  <a:cubicBezTo>
                    <a:pt x="134" y="66"/>
                    <a:pt x="157" y="29"/>
                    <a:pt x="137" y="11"/>
                  </a:cubicBezTo>
                  <a:lnTo>
                    <a:pt x="112" y="42"/>
                  </a:lnTo>
                  <a:lnTo>
                    <a:pt x="112" y="42"/>
                  </a:lnTo>
                  <a:cubicBezTo>
                    <a:pt x="112" y="42"/>
                    <a:pt x="129" y="17"/>
                    <a:pt x="112" y="0"/>
                  </a:cubicBezTo>
                  <a:lnTo>
                    <a:pt x="36" y="84"/>
                  </a:lnTo>
                  <a:lnTo>
                    <a:pt x="0" y="200"/>
                  </a:lnTo>
                  <a:lnTo>
                    <a:pt x="39" y="332"/>
                  </a:lnTo>
                </a:path>
              </a:pathLst>
            </a:custGeom>
            <a:solidFill>
              <a:srgbClr val="F5D3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AFEAC428-E862-D54A-8F6A-C2BF8B9BD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1171" y="6737154"/>
              <a:ext cx="466911" cy="637193"/>
            </a:xfrm>
            <a:custGeom>
              <a:avLst/>
              <a:gdLst>
                <a:gd name="T0" fmla="*/ 319 w 376"/>
                <a:gd name="T1" fmla="*/ 511 h 512"/>
                <a:gd name="T2" fmla="*/ 0 w 376"/>
                <a:gd name="T3" fmla="*/ 468 h 512"/>
                <a:gd name="T4" fmla="*/ 44 w 376"/>
                <a:gd name="T5" fmla="*/ 149 h 512"/>
                <a:gd name="T6" fmla="*/ 44 w 376"/>
                <a:gd name="T7" fmla="*/ 149 h 512"/>
                <a:gd name="T8" fmla="*/ 226 w 376"/>
                <a:gd name="T9" fmla="*/ 12 h 512"/>
                <a:gd name="T10" fmla="*/ 226 w 376"/>
                <a:gd name="T11" fmla="*/ 12 h 512"/>
                <a:gd name="T12" fmla="*/ 363 w 376"/>
                <a:gd name="T13" fmla="*/ 193 h 512"/>
                <a:gd name="T14" fmla="*/ 319 w 376"/>
                <a:gd name="T15" fmla="*/ 51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512">
                  <a:moveTo>
                    <a:pt x="319" y="511"/>
                  </a:moveTo>
                  <a:lnTo>
                    <a:pt x="0" y="468"/>
                  </a:lnTo>
                  <a:lnTo>
                    <a:pt x="44" y="149"/>
                  </a:lnTo>
                  <a:lnTo>
                    <a:pt x="44" y="149"/>
                  </a:lnTo>
                  <a:cubicBezTo>
                    <a:pt x="57" y="62"/>
                    <a:pt x="138" y="0"/>
                    <a:pt x="226" y="12"/>
                  </a:cubicBezTo>
                  <a:lnTo>
                    <a:pt x="226" y="12"/>
                  </a:lnTo>
                  <a:cubicBezTo>
                    <a:pt x="314" y="24"/>
                    <a:pt x="375" y="105"/>
                    <a:pt x="363" y="193"/>
                  </a:cubicBezTo>
                  <a:lnTo>
                    <a:pt x="319" y="511"/>
                  </a:lnTo>
                </a:path>
              </a:pathLst>
            </a:custGeom>
            <a:solidFill>
              <a:srgbClr val="FECF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80" name="Freeform 86">
            <a:extLst>
              <a:ext uri="{FF2B5EF4-FFF2-40B4-BE49-F238E27FC236}">
                <a16:creationId xmlns:a16="http://schemas.microsoft.com/office/drawing/2014/main" id="{65F9E1F5-4392-764D-B632-DA59533E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342" y="4336697"/>
            <a:ext cx="9211839" cy="1917072"/>
          </a:xfrm>
          <a:prstGeom prst="roundRect">
            <a:avLst>
              <a:gd name="adj" fmla="val 50000"/>
            </a:avLst>
          </a:prstGeom>
          <a:solidFill>
            <a:srgbClr val="FBB9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1" name="Freeform 87">
            <a:extLst>
              <a:ext uri="{FF2B5EF4-FFF2-40B4-BE49-F238E27FC236}">
                <a16:creationId xmlns:a16="http://schemas.microsoft.com/office/drawing/2014/main" id="{F1B16915-894A-8E47-8C1F-62253F6F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342" y="7269982"/>
            <a:ext cx="9211839" cy="1917072"/>
          </a:xfrm>
          <a:prstGeom prst="roundRect">
            <a:avLst>
              <a:gd name="adj" fmla="val 50000"/>
            </a:avLst>
          </a:prstGeom>
          <a:solidFill>
            <a:srgbClr val="F09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2" name="Freeform 88">
            <a:extLst>
              <a:ext uri="{FF2B5EF4-FFF2-40B4-BE49-F238E27FC236}">
                <a16:creationId xmlns:a16="http://schemas.microsoft.com/office/drawing/2014/main" id="{9E664D32-E130-C443-B512-507C590A3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342" y="10208760"/>
            <a:ext cx="9211839" cy="1917074"/>
          </a:xfrm>
          <a:prstGeom prst="roundRect">
            <a:avLst>
              <a:gd name="adj" fmla="val 50000"/>
            </a:avLst>
          </a:prstGeom>
          <a:solidFill>
            <a:srgbClr val="4441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3" name="Freeform 89">
            <a:extLst>
              <a:ext uri="{FF2B5EF4-FFF2-40B4-BE49-F238E27FC236}">
                <a16:creationId xmlns:a16="http://schemas.microsoft.com/office/drawing/2014/main" id="{4617CDE3-DD8B-8446-AB72-86827ACA8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52" y="4045562"/>
            <a:ext cx="2048904" cy="2048908"/>
          </a:xfrm>
          <a:custGeom>
            <a:avLst/>
            <a:gdLst>
              <a:gd name="T0" fmla="*/ 1644 w 1645"/>
              <a:gd name="T1" fmla="*/ 822 h 1645"/>
              <a:gd name="T2" fmla="*/ 1644 w 1645"/>
              <a:gd name="T3" fmla="*/ 822 h 1645"/>
              <a:gd name="T4" fmla="*/ 822 w 1645"/>
              <a:gd name="T5" fmla="*/ 1644 h 1645"/>
              <a:gd name="T6" fmla="*/ 822 w 1645"/>
              <a:gd name="T7" fmla="*/ 1644 h 1645"/>
              <a:gd name="T8" fmla="*/ 0 w 1645"/>
              <a:gd name="T9" fmla="*/ 822 h 1645"/>
              <a:gd name="T10" fmla="*/ 0 w 1645"/>
              <a:gd name="T11" fmla="*/ 822 h 1645"/>
              <a:gd name="T12" fmla="*/ 822 w 1645"/>
              <a:gd name="T13" fmla="*/ 0 h 1645"/>
              <a:gd name="T14" fmla="*/ 822 w 1645"/>
              <a:gd name="T15" fmla="*/ 0 h 1645"/>
              <a:gd name="T16" fmla="*/ 1644 w 1645"/>
              <a:gd name="T17" fmla="*/ 822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5" h="1645">
                <a:moveTo>
                  <a:pt x="1644" y="822"/>
                </a:moveTo>
                <a:lnTo>
                  <a:pt x="1644" y="822"/>
                </a:lnTo>
                <a:cubicBezTo>
                  <a:pt x="1644" y="1276"/>
                  <a:pt x="1276" y="1644"/>
                  <a:pt x="822" y="1644"/>
                </a:cubicBezTo>
                <a:lnTo>
                  <a:pt x="822" y="1644"/>
                </a:lnTo>
                <a:cubicBezTo>
                  <a:pt x="368" y="1644"/>
                  <a:pt x="0" y="1276"/>
                  <a:pt x="0" y="822"/>
                </a:cubicBezTo>
                <a:lnTo>
                  <a:pt x="0" y="822"/>
                </a:lnTo>
                <a:cubicBezTo>
                  <a:pt x="0" y="368"/>
                  <a:pt x="368" y="0"/>
                  <a:pt x="822" y="0"/>
                </a:cubicBezTo>
                <a:lnTo>
                  <a:pt x="822" y="0"/>
                </a:lnTo>
                <a:cubicBezTo>
                  <a:pt x="1276" y="0"/>
                  <a:pt x="1644" y="368"/>
                  <a:pt x="1644" y="822"/>
                </a:cubicBezTo>
              </a:path>
            </a:pathLst>
          </a:custGeom>
          <a:solidFill>
            <a:srgbClr val="EAEE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4" name="Freeform 90">
            <a:extLst>
              <a:ext uri="{FF2B5EF4-FFF2-40B4-BE49-F238E27FC236}">
                <a16:creationId xmlns:a16="http://schemas.microsoft.com/office/drawing/2014/main" id="{EF1663A2-6B39-0042-BC2E-D2C75A86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52" y="6973359"/>
            <a:ext cx="2048904" cy="2048905"/>
          </a:xfrm>
          <a:custGeom>
            <a:avLst/>
            <a:gdLst>
              <a:gd name="T0" fmla="*/ 1644 w 1645"/>
              <a:gd name="T1" fmla="*/ 822 h 1645"/>
              <a:gd name="T2" fmla="*/ 1644 w 1645"/>
              <a:gd name="T3" fmla="*/ 822 h 1645"/>
              <a:gd name="T4" fmla="*/ 822 w 1645"/>
              <a:gd name="T5" fmla="*/ 1644 h 1645"/>
              <a:gd name="T6" fmla="*/ 822 w 1645"/>
              <a:gd name="T7" fmla="*/ 1644 h 1645"/>
              <a:gd name="T8" fmla="*/ 0 w 1645"/>
              <a:gd name="T9" fmla="*/ 822 h 1645"/>
              <a:gd name="T10" fmla="*/ 0 w 1645"/>
              <a:gd name="T11" fmla="*/ 822 h 1645"/>
              <a:gd name="T12" fmla="*/ 822 w 1645"/>
              <a:gd name="T13" fmla="*/ 0 h 1645"/>
              <a:gd name="T14" fmla="*/ 822 w 1645"/>
              <a:gd name="T15" fmla="*/ 0 h 1645"/>
              <a:gd name="T16" fmla="*/ 1644 w 1645"/>
              <a:gd name="T17" fmla="*/ 822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5" h="1645">
                <a:moveTo>
                  <a:pt x="1644" y="822"/>
                </a:moveTo>
                <a:lnTo>
                  <a:pt x="1644" y="822"/>
                </a:lnTo>
                <a:cubicBezTo>
                  <a:pt x="1644" y="1276"/>
                  <a:pt x="1276" y="1644"/>
                  <a:pt x="822" y="1644"/>
                </a:cubicBezTo>
                <a:lnTo>
                  <a:pt x="822" y="1644"/>
                </a:lnTo>
                <a:cubicBezTo>
                  <a:pt x="368" y="1644"/>
                  <a:pt x="0" y="1276"/>
                  <a:pt x="0" y="822"/>
                </a:cubicBezTo>
                <a:lnTo>
                  <a:pt x="0" y="822"/>
                </a:lnTo>
                <a:cubicBezTo>
                  <a:pt x="0" y="368"/>
                  <a:pt x="368" y="0"/>
                  <a:pt x="822" y="0"/>
                </a:cubicBezTo>
                <a:lnTo>
                  <a:pt x="822" y="0"/>
                </a:lnTo>
                <a:cubicBezTo>
                  <a:pt x="1276" y="0"/>
                  <a:pt x="1644" y="368"/>
                  <a:pt x="1644" y="822"/>
                </a:cubicBezTo>
              </a:path>
            </a:pathLst>
          </a:custGeom>
          <a:solidFill>
            <a:srgbClr val="EAEE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5" name="Freeform 91">
            <a:extLst>
              <a:ext uri="{FF2B5EF4-FFF2-40B4-BE49-F238E27FC236}">
                <a16:creationId xmlns:a16="http://schemas.microsoft.com/office/drawing/2014/main" id="{72D0694A-D4FF-E041-AEAC-FB2058788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52" y="9906644"/>
            <a:ext cx="2048904" cy="2048905"/>
          </a:xfrm>
          <a:custGeom>
            <a:avLst/>
            <a:gdLst>
              <a:gd name="T0" fmla="*/ 1644 w 1645"/>
              <a:gd name="T1" fmla="*/ 822 h 1645"/>
              <a:gd name="T2" fmla="*/ 1644 w 1645"/>
              <a:gd name="T3" fmla="*/ 822 h 1645"/>
              <a:gd name="T4" fmla="*/ 822 w 1645"/>
              <a:gd name="T5" fmla="*/ 1644 h 1645"/>
              <a:gd name="T6" fmla="*/ 822 w 1645"/>
              <a:gd name="T7" fmla="*/ 1644 h 1645"/>
              <a:gd name="T8" fmla="*/ 0 w 1645"/>
              <a:gd name="T9" fmla="*/ 822 h 1645"/>
              <a:gd name="T10" fmla="*/ 0 w 1645"/>
              <a:gd name="T11" fmla="*/ 822 h 1645"/>
              <a:gd name="T12" fmla="*/ 822 w 1645"/>
              <a:gd name="T13" fmla="*/ 0 h 1645"/>
              <a:gd name="T14" fmla="*/ 822 w 1645"/>
              <a:gd name="T15" fmla="*/ 0 h 1645"/>
              <a:gd name="T16" fmla="*/ 1644 w 1645"/>
              <a:gd name="T17" fmla="*/ 822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5" h="1645">
                <a:moveTo>
                  <a:pt x="1644" y="822"/>
                </a:moveTo>
                <a:lnTo>
                  <a:pt x="1644" y="822"/>
                </a:lnTo>
                <a:cubicBezTo>
                  <a:pt x="1644" y="1276"/>
                  <a:pt x="1276" y="1644"/>
                  <a:pt x="822" y="1644"/>
                </a:cubicBezTo>
                <a:lnTo>
                  <a:pt x="822" y="1644"/>
                </a:lnTo>
                <a:cubicBezTo>
                  <a:pt x="368" y="1644"/>
                  <a:pt x="0" y="1276"/>
                  <a:pt x="0" y="822"/>
                </a:cubicBezTo>
                <a:lnTo>
                  <a:pt x="0" y="822"/>
                </a:lnTo>
                <a:cubicBezTo>
                  <a:pt x="0" y="369"/>
                  <a:pt x="368" y="0"/>
                  <a:pt x="822" y="0"/>
                </a:cubicBezTo>
                <a:lnTo>
                  <a:pt x="822" y="0"/>
                </a:lnTo>
                <a:cubicBezTo>
                  <a:pt x="1276" y="0"/>
                  <a:pt x="1644" y="369"/>
                  <a:pt x="1644" y="822"/>
                </a:cubicBezTo>
              </a:path>
            </a:pathLst>
          </a:custGeom>
          <a:solidFill>
            <a:srgbClr val="EAEE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1E2E7AB-7BE8-CC4C-A0EF-C75FB3E1C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22" y="4517960"/>
            <a:ext cx="1287566" cy="1102859"/>
          </a:xfrm>
          <a:custGeom>
            <a:avLst/>
            <a:gdLst>
              <a:gd name="connsiteX0" fmla="*/ 306046 w 372109"/>
              <a:gd name="connsiteY0" fmla="*/ 231799 h 318728"/>
              <a:gd name="connsiteX1" fmla="*/ 291606 w 372109"/>
              <a:gd name="connsiteY1" fmla="*/ 237931 h 318728"/>
              <a:gd name="connsiteX2" fmla="*/ 285469 w 372109"/>
              <a:gd name="connsiteY2" fmla="*/ 252359 h 318728"/>
              <a:gd name="connsiteX3" fmla="*/ 291606 w 372109"/>
              <a:gd name="connsiteY3" fmla="*/ 266787 h 318728"/>
              <a:gd name="connsiteX4" fmla="*/ 327345 w 372109"/>
              <a:gd name="connsiteY4" fmla="*/ 302857 h 318728"/>
              <a:gd name="connsiteX5" fmla="*/ 342146 w 372109"/>
              <a:gd name="connsiteY5" fmla="*/ 308989 h 318728"/>
              <a:gd name="connsiteX6" fmla="*/ 356586 w 372109"/>
              <a:gd name="connsiteY6" fmla="*/ 302857 h 318728"/>
              <a:gd name="connsiteX7" fmla="*/ 362723 w 372109"/>
              <a:gd name="connsiteY7" fmla="*/ 288068 h 318728"/>
              <a:gd name="connsiteX8" fmla="*/ 356586 w 372109"/>
              <a:gd name="connsiteY8" fmla="*/ 274001 h 318728"/>
              <a:gd name="connsiteX9" fmla="*/ 320486 w 372109"/>
              <a:gd name="connsiteY9" fmla="*/ 237931 h 318728"/>
              <a:gd name="connsiteX10" fmla="*/ 306046 w 372109"/>
              <a:gd name="connsiteY10" fmla="*/ 231799 h 318728"/>
              <a:gd name="connsiteX11" fmla="*/ 256589 w 372109"/>
              <a:gd name="connsiteY11" fmla="*/ 217732 h 318728"/>
              <a:gd name="connsiteX12" fmla="*/ 216157 w 372109"/>
              <a:gd name="connsiteY12" fmla="*/ 231077 h 318728"/>
              <a:gd name="connsiteX13" fmla="*/ 211464 w 372109"/>
              <a:gd name="connsiteY13" fmla="*/ 230717 h 318728"/>
              <a:gd name="connsiteX14" fmla="*/ 211464 w 372109"/>
              <a:gd name="connsiteY14" fmla="*/ 249473 h 318728"/>
              <a:gd name="connsiteX15" fmla="*/ 224460 w 372109"/>
              <a:gd name="connsiteY15" fmla="*/ 262458 h 318728"/>
              <a:gd name="connsiteX16" fmla="*/ 245037 w 372109"/>
              <a:gd name="connsiteY16" fmla="*/ 262458 h 318728"/>
              <a:gd name="connsiteX17" fmla="*/ 258033 w 372109"/>
              <a:gd name="connsiteY17" fmla="*/ 249473 h 318728"/>
              <a:gd name="connsiteX18" fmla="*/ 216157 w 372109"/>
              <a:gd name="connsiteY18" fmla="*/ 104111 h 318728"/>
              <a:gd name="connsiteX19" fmla="*/ 174642 w 372109"/>
              <a:gd name="connsiteY19" fmla="*/ 121064 h 318728"/>
              <a:gd name="connsiteX20" fmla="*/ 174642 w 372109"/>
              <a:gd name="connsiteY20" fmla="*/ 204025 h 318728"/>
              <a:gd name="connsiteX21" fmla="*/ 216157 w 372109"/>
              <a:gd name="connsiteY21" fmla="*/ 220978 h 318728"/>
              <a:gd name="connsiteX22" fmla="*/ 257672 w 372109"/>
              <a:gd name="connsiteY22" fmla="*/ 204025 h 318728"/>
              <a:gd name="connsiteX23" fmla="*/ 259116 w 372109"/>
              <a:gd name="connsiteY23" fmla="*/ 202221 h 318728"/>
              <a:gd name="connsiteX24" fmla="*/ 259116 w 372109"/>
              <a:gd name="connsiteY24" fmla="*/ 122867 h 318728"/>
              <a:gd name="connsiteX25" fmla="*/ 257672 w 372109"/>
              <a:gd name="connsiteY25" fmla="*/ 121064 h 318728"/>
              <a:gd name="connsiteX26" fmla="*/ 216157 w 372109"/>
              <a:gd name="connsiteY26" fmla="*/ 104111 h 318728"/>
              <a:gd name="connsiteX27" fmla="*/ 285085 w 372109"/>
              <a:gd name="connsiteY27" fmla="*/ 101600 h 318728"/>
              <a:gd name="connsiteX28" fmla="*/ 322608 w 372109"/>
              <a:gd name="connsiteY28" fmla="*/ 101600 h 318728"/>
              <a:gd name="connsiteX29" fmla="*/ 327659 w 372109"/>
              <a:gd name="connsiteY29" fmla="*/ 106363 h 318728"/>
              <a:gd name="connsiteX30" fmla="*/ 322608 w 372109"/>
              <a:gd name="connsiteY30" fmla="*/ 110785 h 318728"/>
              <a:gd name="connsiteX31" fmla="*/ 285085 w 372109"/>
              <a:gd name="connsiteY31" fmla="*/ 110785 h 318728"/>
              <a:gd name="connsiteX32" fmla="*/ 280395 w 372109"/>
              <a:gd name="connsiteY32" fmla="*/ 106363 h 318728"/>
              <a:gd name="connsiteX33" fmla="*/ 285085 w 372109"/>
              <a:gd name="connsiteY33" fmla="*/ 101600 h 318728"/>
              <a:gd name="connsiteX34" fmla="*/ 139625 w 372109"/>
              <a:gd name="connsiteY34" fmla="*/ 91486 h 318728"/>
              <a:gd name="connsiteX35" fmla="*/ 126629 w 372109"/>
              <a:gd name="connsiteY35" fmla="*/ 104472 h 318728"/>
              <a:gd name="connsiteX36" fmla="*/ 126629 w 372109"/>
              <a:gd name="connsiteY36" fmla="*/ 249473 h 318728"/>
              <a:gd name="connsiteX37" fmla="*/ 139625 w 372109"/>
              <a:gd name="connsiteY37" fmla="*/ 262458 h 318728"/>
              <a:gd name="connsiteX38" fmla="*/ 160202 w 372109"/>
              <a:gd name="connsiteY38" fmla="*/ 262458 h 318728"/>
              <a:gd name="connsiteX39" fmla="*/ 173198 w 372109"/>
              <a:gd name="connsiteY39" fmla="*/ 249473 h 318728"/>
              <a:gd name="connsiteX40" fmla="*/ 173198 w 372109"/>
              <a:gd name="connsiteY40" fmla="*/ 215928 h 318728"/>
              <a:gd name="connsiteX41" fmla="*/ 167783 w 372109"/>
              <a:gd name="connsiteY41" fmla="*/ 210878 h 318728"/>
              <a:gd name="connsiteX42" fmla="*/ 167783 w 372109"/>
              <a:gd name="connsiteY42" fmla="*/ 114211 h 318728"/>
              <a:gd name="connsiteX43" fmla="*/ 173198 w 372109"/>
              <a:gd name="connsiteY43" fmla="*/ 109161 h 318728"/>
              <a:gd name="connsiteX44" fmla="*/ 173198 w 372109"/>
              <a:gd name="connsiteY44" fmla="*/ 104472 h 318728"/>
              <a:gd name="connsiteX45" fmla="*/ 160202 w 372109"/>
              <a:gd name="connsiteY45" fmla="*/ 91486 h 318728"/>
              <a:gd name="connsiteX46" fmla="*/ 55451 w 372109"/>
              <a:gd name="connsiteY46" fmla="*/ 74778 h 318728"/>
              <a:gd name="connsiteX47" fmla="*/ 42476 w 372109"/>
              <a:gd name="connsiteY47" fmla="*/ 87699 h 318728"/>
              <a:gd name="connsiteX48" fmla="*/ 42476 w 372109"/>
              <a:gd name="connsiteY48" fmla="*/ 248493 h 318728"/>
              <a:gd name="connsiteX49" fmla="*/ 55451 w 372109"/>
              <a:gd name="connsiteY49" fmla="*/ 261414 h 318728"/>
              <a:gd name="connsiteX50" fmla="*/ 76354 w 372109"/>
              <a:gd name="connsiteY50" fmla="*/ 261414 h 318728"/>
              <a:gd name="connsiteX51" fmla="*/ 89329 w 372109"/>
              <a:gd name="connsiteY51" fmla="*/ 248493 h 318728"/>
              <a:gd name="connsiteX52" fmla="*/ 89329 w 372109"/>
              <a:gd name="connsiteY52" fmla="*/ 87699 h 318728"/>
              <a:gd name="connsiteX53" fmla="*/ 76354 w 372109"/>
              <a:gd name="connsiteY53" fmla="*/ 74778 h 318728"/>
              <a:gd name="connsiteX54" fmla="*/ 285097 w 372109"/>
              <a:gd name="connsiteY54" fmla="*/ 73025 h 318728"/>
              <a:gd name="connsiteX55" fmla="*/ 332119 w 372109"/>
              <a:gd name="connsiteY55" fmla="*/ 73025 h 318728"/>
              <a:gd name="connsiteX56" fmla="*/ 337183 w 372109"/>
              <a:gd name="connsiteY56" fmla="*/ 77447 h 318728"/>
              <a:gd name="connsiteX57" fmla="*/ 332119 w 372109"/>
              <a:gd name="connsiteY57" fmla="*/ 82210 h 318728"/>
              <a:gd name="connsiteX58" fmla="*/ 285097 w 372109"/>
              <a:gd name="connsiteY58" fmla="*/ 82210 h 318728"/>
              <a:gd name="connsiteX59" fmla="*/ 280395 w 372109"/>
              <a:gd name="connsiteY59" fmla="*/ 77447 h 318728"/>
              <a:gd name="connsiteX60" fmla="*/ 285097 w 372109"/>
              <a:gd name="connsiteY60" fmla="*/ 73025 h 318728"/>
              <a:gd name="connsiteX61" fmla="*/ 55451 w 372109"/>
              <a:gd name="connsiteY61" fmla="*/ 65088 h 318728"/>
              <a:gd name="connsiteX62" fmla="*/ 76354 w 372109"/>
              <a:gd name="connsiteY62" fmla="*/ 65088 h 318728"/>
              <a:gd name="connsiteX63" fmla="*/ 99060 w 372109"/>
              <a:gd name="connsiteY63" fmla="*/ 87699 h 318728"/>
              <a:gd name="connsiteX64" fmla="*/ 99060 w 372109"/>
              <a:gd name="connsiteY64" fmla="*/ 248493 h 318728"/>
              <a:gd name="connsiteX65" fmla="*/ 76354 w 372109"/>
              <a:gd name="connsiteY65" fmla="*/ 271104 h 318728"/>
              <a:gd name="connsiteX66" fmla="*/ 55451 w 372109"/>
              <a:gd name="connsiteY66" fmla="*/ 271104 h 318728"/>
              <a:gd name="connsiteX67" fmla="*/ 32745 w 372109"/>
              <a:gd name="connsiteY67" fmla="*/ 248493 h 318728"/>
              <a:gd name="connsiteX68" fmla="*/ 32745 w 372109"/>
              <a:gd name="connsiteY68" fmla="*/ 87699 h 318728"/>
              <a:gd name="connsiteX69" fmla="*/ 55451 w 372109"/>
              <a:gd name="connsiteY69" fmla="*/ 65088 h 318728"/>
              <a:gd name="connsiteX70" fmla="*/ 224460 w 372109"/>
              <a:gd name="connsiteY70" fmla="*/ 56137 h 318728"/>
              <a:gd name="connsiteX71" fmla="*/ 211464 w 372109"/>
              <a:gd name="connsiteY71" fmla="*/ 68762 h 318728"/>
              <a:gd name="connsiteX72" fmla="*/ 211464 w 372109"/>
              <a:gd name="connsiteY72" fmla="*/ 94372 h 318728"/>
              <a:gd name="connsiteX73" fmla="*/ 216157 w 372109"/>
              <a:gd name="connsiteY73" fmla="*/ 94372 h 318728"/>
              <a:gd name="connsiteX74" fmla="*/ 258033 w 372109"/>
              <a:gd name="connsiteY74" fmla="*/ 108439 h 318728"/>
              <a:gd name="connsiteX75" fmla="*/ 258033 w 372109"/>
              <a:gd name="connsiteY75" fmla="*/ 68762 h 318728"/>
              <a:gd name="connsiteX76" fmla="*/ 245037 w 372109"/>
              <a:gd name="connsiteY76" fmla="*/ 56137 h 318728"/>
              <a:gd name="connsiteX77" fmla="*/ 149589 w 372109"/>
              <a:gd name="connsiteY77" fmla="*/ 47534 h 318728"/>
              <a:gd name="connsiteX78" fmla="*/ 140607 w 372109"/>
              <a:gd name="connsiteY78" fmla="*/ 56605 h 318728"/>
              <a:gd name="connsiteX79" fmla="*/ 149589 w 372109"/>
              <a:gd name="connsiteY79" fmla="*/ 66040 h 318728"/>
              <a:gd name="connsiteX80" fmla="*/ 158930 w 372109"/>
              <a:gd name="connsiteY80" fmla="*/ 56605 h 318728"/>
              <a:gd name="connsiteX81" fmla="*/ 149589 w 372109"/>
              <a:gd name="connsiteY81" fmla="*/ 47534 h 318728"/>
              <a:gd name="connsiteX82" fmla="*/ 224460 w 372109"/>
              <a:gd name="connsiteY82" fmla="*/ 46038 h 318728"/>
              <a:gd name="connsiteX83" fmla="*/ 245037 w 372109"/>
              <a:gd name="connsiteY83" fmla="*/ 46038 h 318728"/>
              <a:gd name="connsiteX84" fmla="*/ 267780 w 372109"/>
              <a:gd name="connsiteY84" fmla="*/ 68762 h 318728"/>
              <a:gd name="connsiteX85" fmla="*/ 267780 w 372109"/>
              <a:gd name="connsiteY85" fmla="*/ 117818 h 318728"/>
              <a:gd name="connsiteX86" fmla="*/ 267780 w 372109"/>
              <a:gd name="connsiteY86" fmla="*/ 207271 h 318728"/>
              <a:gd name="connsiteX87" fmla="*/ 288357 w 372109"/>
              <a:gd name="connsiteY87" fmla="*/ 227831 h 318728"/>
              <a:gd name="connsiteX88" fmla="*/ 306046 w 372109"/>
              <a:gd name="connsiteY88" fmla="*/ 222060 h 318728"/>
              <a:gd name="connsiteX89" fmla="*/ 327345 w 372109"/>
              <a:gd name="connsiteY89" fmla="*/ 231077 h 318728"/>
              <a:gd name="connsiteX90" fmla="*/ 363445 w 372109"/>
              <a:gd name="connsiteY90" fmla="*/ 266787 h 318728"/>
              <a:gd name="connsiteX91" fmla="*/ 372109 w 372109"/>
              <a:gd name="connsiteY91" fmla="*/ 288068 h 318728"/>
              <a:gd name="connsiteX92" fmla="*/ 363445 w 372109"/>
              <a:gd name="connsiteY92" fmla="*/ 309710 h 318728"/>
              <a:gd name="connsiteX93" fmla="*/ 342146 w 372109"/>
              <a:gd name="connsiteY93" fmla="*/ 318728 h 318728"/>
              <a:gd name="connsiteX94" fmla="*/ 320486 w 372109"/>
              <a:gd name="connsiteY94" fmla="*/ 309710 h 318728"/>
              <a:gd name="connsiteX95" fmla="*/ 284747 w 372109"/>
              <a:gd name="connsiteY95" fmla="*/ 274001 h 318728"/>
              <a:gd name="connsiteX96" fmla="*/ 275722 w 372109"/>
              <a:gd name="connsiteY96" fmla="*/ 252359 h 318728"/>
              <a:gd name="connsiteX97" fmla="*/ 281498 w 372109"/>
              <a:gd name="connsiteY97" fmla="*/ 234684 h 318728"/>
              <a:gd name="connsiteX98" fmla="*/ 266336 w 372109"/>
              <a:gd name="connsiteY98" fmla="*/ 219896 h 318728"/>
              <a:gd name="connsiteX99" fmla="*/ 267780 w 372109"/>
              <a:gd name="connsiteY99" fmla="*/ 249112 h 318728"/>
              <a:gd name="connsiteX100" fmla="*/ 245037 w 372109"/>
              <a:gd name="connsiteY100" fmla="*/ 272197 h 318728"/>
              <a:gd name="connsiteX101" fmla="*/ 224460 w 372109"/>
              <a:gd name="connsiteY101" fmla="*/ 272197 h 318728"/>
              <a:gd name="connsiteX102" fmla="*/ 201717 w 372109"/>
              <a:gd name="connsiteY102" fmla="*/ 249473 h 318728"/>
              <a:gd name="connsiteX103" fmla="*/ 201717 w 372109"/>
              <a:gd name="connsiteY103" fmla="*/ 229274 h 318728"/>
              <a:gd name="connsiteX104" fmla="*/ 182945 w 372109"/>
              <a:gd name="connsiteY104" fmla="*/ 222421 h 318728"/>
              <a:gd name="connsiteX105" fmla="*/ 182945 w 372109"/>
              <a:gd name="connsiteY105" fmla="*/ 249473 h 318728"/>
              <a:gd name="connsiteX106" fmla="*/ 160202 w 372109"/>
              <a:gd name="connsiteY106" fmla="*/ 272197 h 318728"/>
              <a:gd name="connsiteX107" fmla="*/ 139625 w 372109"/>
              <a:gd name="connsiteY107" fmla="*/ 272197 h 318728"/>
              <a:gd name="connsiteX108" fmla="*/ 116882 w 372109"/>
              <a:gd name="connsiteY108" fmla="*/ 249473 h 318728"/>
              <a:gd name="connsiteX109" fmla="*/ 116882 w 372109"/>
              <a:gd name="connsiteY109" fmla="*/ 104472 h 318728"/>
              <a:gd name="connsiteX110" fmla="*/ 139625 w 372109"/>
              <a:gd name="connsiteY110" fmla="*/ 81747 h 318728"/>
              <a:gd name="connsiteX111" fmla="*/ 160202 w 372109"/>
              <a:gd name="connsiteY111" fmla="*/ 81747 h 318728"/>
              <a:gd name="connsiteX112" fmla="*/ 182945 w 372109"/>
              <a:gd name="connsiteY112" fmla="*/ 102668 h 318728"/>
              <a:gd name="connsiteX113" fmla="*/ 201717 w 372109"/>
              <a:gd name="connsiteY113" fmla="*/ 95814 h 318728"/>
              <a:gd name="connsiteX114" fmla="*/ 201717 w 372109"/>
              <a:gd name="connsiteY114" fmla="*/ 68762 h 318728"/>
              <a:gd name="connsiteX115" fmla="*/ 224460 w 372109"/>
              <a:gd name="connsiteY115" fmla="*/ 46038 h 318728"/>
              <a:gd name="connsiteX116" fmla="*/ 65516 w 372109"/>
              <a:gd name="connsiteY116" fmla="*/ 28665 h 318728"/>
              <a:gd name="connsiteX117" fmla="*/ 56534 w 372109"/>
              <a:gd name="connsiteY117" fmla="*/ 37737 h 318728"/>
              <a:gd name="connsiteX118" fmla="*/ 65516 w 372109"/>
              <a:gd name="connsiteY118" fmla="*/ 46808 h 318728"/>
              <a:gd name="connsiteX119" fmla="*/ 74857 w 372109"/>
              <a:gd name="connsiteY119" fmla="*/ 37737 h 318728"/>
              <a:gd name="connsiteX120" fmla="*/ 65516 w 372109"/>
              <a:gd name="connsiteY120" fmla="*/ 28665 h 318728"/>
              <a:gd name="connsiteX121" fmla="*/ 234021 w 372109"/>
              <a:gd name="connsiteY121" fmla="*/ 9797 h 318728"/>
              <a:gd name="connsiteX122" fmla="*/ 225039 w 372109"/>
              <a:gd name="connsiteY122" fmla="*/ 18868 h 318728"/>
              <a:gd name="connsiteX123" fmla="*/ 234021 w 372109"/>
              <a:gd name="connsiteY123" fmla="*/ 27940 h 318728"/>
              <a:gd name="connsiteX124" fmla="*/ 243003 w 372109"/>
              <a:gd name="connsiteY124" fmla="*/ 18868 h 318728"/>
              <a:gd name="connsiteX125" fmla="*/ 234021 w 372109"/>
              <a:gd name="connsiteY125" fmla="*/ 9797 h 318728"/>
              <a:gd name="connsiteX126" fmla="*/ 234021 w 372109"/>
              <a:gd name="connsiteY126" fmla="*/ 0 h 318728"/>
              <a:gd name="connsiteX127" fmla="*/ 252704 w 372109"/>
              <a:gd name="connsiteY127" fmla="*/ 15603 h 318728"/>
              <a:gd name="connsiteX128" fmla="*/ 287196 w 372109"/>
              <a:gd name="connsiteY128" fmla="*/ 28665 h 318728"/>
              <a:gd name="connsiteX129" fmla="*/ 290070 w 372109"/>
              <a:gd name="connsiteY129" fmla="*/ 34834 h 318728"/>
              <a:gd name="connsiteX130" fmla="*/ 285758 w 372109"/>
              <a:gd name="connsiteY130" fmla="*/ 37737 h 318728"/>
              <a:gd name="connsiteX131" fmla="*/ 283962 w 372109"/>
              <a:gd name="connsiteY131" fmla="*/ 37737 h 318728"/>
              <a:gd name="connsiteX132" fmla="*/ 251626 w 372109"/>
              <a:gd name="connsiteY132" fmla="*/ 25400 h 318728"/>
              <a:gd name="connsiteX133" fmla="*/ 234021 w 372109"/>
              <a:gd name="connsiteY133" fmla="*/ 37737 h 318728"/>
              <a:gd name="connsiteX134" fmla="*/ 217135 w 372109"/>
              <a:gd name="connsiteY134" fmla="*/ 26851 h 318728"/>
              <a:gd name="connsiteX135" fmla="*/ 168272 w 372109"/>
              <a:gd name="connsiteY135" fmla="*/ 59508 h 318728"/>
              <a:gd name="connsiteX136" fmla="*/ 149589 w 372109"/>
              <a:gd name="connsiteY136" fmla="*/ 75837 h 318728"/>
              <a:gd name="connsiteX137" fmla="*/ 131265 w 372109"/>
              <a:gd name="connsiteY137" fmla="*/ 60234 h 318728"/>
              <a:gd name="connsiteX138" fmla="*/ 83480 w 372109"/>
              <a:gd name="connsiteY138" fmla="*/ 43905 h 318728"/>
              <a:gd name="connsiteX139" fmla="*/ 65516 w 372109"/>
              <a:gd name="connsiteY139" fmla="*/ 56968 h 318728"/>
              <a:gd name="connsiteX140" fmla="*/ 47911 w 372109"/>
              <a:gd name="connsiteY140" fmla="*/ 44994 h 318728"/>
              <a:gd name="connsiteX141" fmla="*/ 6952 w 372109"/>
              <a:gd name="connsiteY141" fmla="*/ 65677 h 318728"/>
              <a:gd name="connsiteX142" fmla="*/ 4796 w 372109"/>
              <a:gd name="connsiteY142" fmla="*/ 66040 h 318728"/>
              <a:gd name="connsiteX143" fmla="*/ 485 w 372109"/>
              <a:gd name="connsiteY143" fmla="*/ 63500 h 318728"/>
              <a:gd name="connsiteX144" fmla="*/ 2641 w 372109"/>
              <a:gd name="connsiteY144" fmla="*/ 56968 h 318728"/>
              <a:gd name="connsiteX145" fmla="*/ 46833 w 372109"/>
              <a:gd name="connsiteY145" fmla="*/ 34471 h 318728"/>
              <a:gd name="connsiteX146" fmla="*/ 65516 w 372109"/>
              <a:gd name="connsiteY146" fmla="*/ 18868 h 318728"/>
              <a:gd name="connsiteX147" fmla="*/ 84199 w 372109"/>
              <a:gd name="connsiteY147" fmla="*/ 34108 h 318728"/>
              <a:gd name="connsiteX148" fmla="*/ 131984 w 372109"/>
              <a:gd name="connsiteY148" fmla="*/ 50437 h 318728"/>
              <a:gd name="connsiteX149" fmla="*/ 149589 w 372109"/>
              <a:gd name="connsiteY149" fmla="*/ 37737 h 318728"/>
              <a:gd name="connsiteX150" fmla="*/ 166834 w 372109"/>
              <a:gd name="connsiteY150" fmla="*/ 48623 h 318728"/>
              <a:gd name="connsiteX151" fmla="*/ 215338 w 372109"/>
              <a:gd name="connsiteY151" fmla="*/ 15965 h 318728"/>
              <a:gd name="connsiteX152" fmla="*/ 234021 w 372109"/>
              <a:gd name="connsiteY152" fmla="*/ 0 h 31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72109" h="318728">
                <a:moveTo>
                  <a:pt x="306046" y="231799"/>
                </a:moveTo>
                <a:cubicBezTo>
                  <a:pt x="300631" y="231799"/>
                  <a:pt x="295216" y="233963"/>
                  <a:pt x="291606" y="237931"/>
                </a:cubicBezTo>
                <a:cubicBezTo>
                  <a:pt x="287635" y="241538"/>
                  <a:pt x="285469" y="246948"/>
                  <a:pt x="285469" y="252359"/>
                </a:cubicBezTo>
                <a:cubicBezTo>
                  <a:pt x="285469" y="257769"/>
                  <a:pt x="287635" y="263180"/>
                  <a:pt x="291606" y="266787"/>
                </a:cubicBezTo>
                <a:lnTo>
                  <a:pt x="327345" y="302857"/>
                </a:lnTo>
                <a:cubicBezTo>
                  <a:pt x="331316" y="306824"/>
                  <a:pt x="336370" y="308989"/>
                  <a:pt x="342146" y="308989"/>
                </a:cubicBezTo>
                <a:cubicBezTo>
                  <a:pt x="347200" y="308989"/>
                  <a:pt x="352615" y="306824"/>
                  <a:pt x="356586" y="302857"/>
                </a:cubicBezTo>
                <a:cubicBezTo>
                  <a:pt x="360196" y="298889"/>
                  <a:pt x="362723" y="293479"/>
                  <a:pt x="362723" y="288068"/>
                </a:cubicBezTo>
                <a:cubicBezTo>
                  <a:pt x="362723" y="283018"/>
                  <a:pt x="360196" y="277608"/>
                  <a:pt x="356586" y="274001"/>
                </a:cubicBezTo>
                <a:lnTo>
                  <a:pt x="320486" y="237931"/>
                </a:lnTo>
                <a:cubicBezTo>
                  <a:pt x="316515" y="233963"/>
                  <a:pt x="311461" y="231799"/>
                  <a:pt x="306046" y="231799"/>
                </a:cubicBezTo>
                <a:close/>
                <a:moveTo>
                  <a:pt x="256589" y="217732"/>
                </a:moveTo>
                <a:cubicBezTo>
                  <a:pt x="245037" y="226388"/>
                  <a:pt x="230958" y="231077"/>
                  <a:pt x="216157" y="231077"/>
                </a:cubicBezTo>
                <a:cubicBezTo>
                  <a:pt x="214352" y="231077"/>
                  <a:pt x="212908" y="230717"/>
                  <a:pt x="211464" y="230717"/>
                </a:cubicBezTo>
                <a:lnTo>
                  <a:pt x="211464" y="249473"/>
                </a:lnTo>
                <a:cubicBezTo>
                  <a:pt x="211464" y="256687"/>
                  <a:pt x="216879" y="262458"/>
                  <a:pt x="224460" y="262458"/>
                </a:cubicBezTo>
                <a:lnTo>
                  <a:pt x="245037" y="262458"/>
                </a:lnTo>
                <a:cubicBezTo>
                  <a:pt x="252257" y="262458"/>
                  <a:pt x="258033" y="256687"/>
                  <a:pt x="258033" y="249473"/>
                </a:cubicBezTo>
                <a:close/>
                <a:moveTo>
                  <a:pt x="216157" y="104111"/>
                </a:moveTo>
                <a:cubicBezTo>
                  <a:pt x="200634" y="104111"/>
                  <a:pt x="185833" y="110243"/>
                  <a:pt x="174642" y="121064"/>
                </a:cubicBezTo>
                <a:cubicBezTo>
                  <a:pt x="151538" y="143788"/>
                  <a:pt x="151538" y="181301"/>
                  <a:pt x="174642" y="204025"/>
                </a:cubicBezTo>
                <a:cubicBezTo>
                  <a:pt x="185833" y="215207"/>
                  <a:pt x="200634" y="220978"/>
                  <a:pt x="216157" y="220978"/>
                </a:cubicBezTo>
                <a:cubicBezTo>
                  <a:pt x="232041" y="220978"/>
                  <a:pt x="246842" y="215207"/>
                  <a:pt x="257672" y="204025"/>
                </a:cubicBezTo>
                <a:cubicBezTo>
                  <a:pt x="258033" y="203664"/>
                  <a:pt x="258755" y="202943"/>
                  <a:pt x="259116" y="202221"/>
                </a:cubicBezTo>
                <a:cubicBezTo>
                  <a:pt x="280054" y="180219"/>
                  <a:pt x="280054" y="145231"/>
                  <a:pt x="259116" y="122867"/>
                </a:cubicBezTo>
                <a:cubicBezTo>
                  <a:pt x="258755" y="122146"/>
                  <a:pt x="258033" y="121425"/>
                  <a:pt x="257672" y="121064"/>
                </a:cubicBezTo>
                <a:cubicBezTo>
                  <a:pt x="246842" y="110243"/>
                  <a:pt x="232041" y="104111"/>
                  <a:pt x="216157" y="104111"/>
                </a:cubicBezTo>
                <a:close/>
                <a:moveTo>
                  <a:pt x="285085" y="101600"/>
                </a:moveTo>
                <a:lnTo>
                  <a:pt x="322608" y="101600"/>
                </a:lnTo>
                <a:cubicBezTo>
                  <a:pt x="325494" y="101600"/>
                  <a:pt x="327659" y="103641"/>
                  <a:pt x="327659" y="106363"/>
                </a:cubicBezTo>
                <a:cubicBezTo>
                  <a:pt x="327659" y="108744"/>
                  <a:pt x="325494" y="110785"/>
                  <a:pt x="322608" y="110785"/>
                </a:cubicBezTo>
                <a:lnTo>
                  <a:pt x="285085" y="110785"/>
                </a:lnTo>
                <a:cubicBezTo>
                  <a:pt x="282199" y="110785"/>
                  <a:pt x="280395" y="108744"/>
                  <a:pt x="280395" y="106363"/>
                </a:cubicBezTo>
                <a:cubicBezTo>
                  <a:pt x="280395" y="103641"/>
                  <a:pt x="282199" y="101600"/>
                  <a:pt x="285085" y="101600"/>
                </a:cubicBezTo>
                <a:close/>
                <a:moveTo>
                  <a:pt x="139625" y="91486"/>
                </a:moveTo>
                <a:cubicBezTo>
                  <a:pt x="132405" y="91486"/>
                  <a:pt x="126629" y="97618"/>
                  <a:pt x="126629" y="104472"/>
                </a:cubicBezTo>
                <a:lnTo>
                  <a:pt x="126629" y="249473"/>
                </a:lnTo>
                <a:cubicBezTo>
                  <a:pt x="126629" y="256687"/>
                  <a:pt x="132405" y="262458"/>
                  <a:pt x="139625" y="262458"/>
                </a:cubicBezTo>
                <a:lnTo>
                  <a:pt x="160202" y="262458"/>
                </a:lnTo>
                <a:cubicBezTo>
                  <a:pt x="167783" y="262458"/>
                  <a:pt x="173198" y="256687"/>
                  <a:pt x="173198" y="249473"/>
                </a:cubicBezTo>
                <a:lnTo>
                  <a:pt x="173198" y="215928"/>
                </a:lnTo>
                <a:cubicBezTo>
                  <a:pt x="171393" y="214125"/>
                  <a:pt x="169588" y="212682"/>
                  <a:pt x="167783" y="210878"/>
                </a:cubicBezTo>
                <a:cubicBezTo>
                  <a:pt x="141069" y="184186"/>
                  <a:pt x="141069" y="140902"/>
                  <a:pt x="167783" y="114211"/>
                </a:cubicBezTo>
                <a:cubicBezTo>
                  <a:pt x="169588" y="112407"/>
                  <a:pt x="171393" y="110964"/>
                  <a:pt x="173198" y="109161"/>
                </a:cubicBezTo>
                <a:lnTo>
                  <a:pt x="173198" y="104472"/>
                </a:lnTo>
                <a:cubicBezTo>
                  <a:pt x="173198" y="97618"/>
                  <a:pt x="167783" y="91486"/>
                  <a:pt x="160202" y="91486"/>
                </a:cubicBezTo>
                <a:close/>
                <a:moveTo>
                  <a:pt x="55451" y="74778"/>
                </a:moveTo>
                <a:cubicBezTo>
                  <a:pt x="48603" y="74778"/>
                  <a:pt x="42476" y="80521"/>
                  <a:pt x="42476" y="87699"/>
                </a:cubicBezTo>
                <a:lnTo>
                  <a:pt x="42476" y="248493"/>
                </a:lnTo>
                <a:cubicBezTo>
                  <a:pt x="42476" y="255671"/>
                  <a:pt x="48603" y="261414"/>
                  <a:pt x="55451" y="261414"/>
                </a:cubicBezTo>
                <a:lnTo>
                  <a:pt x="76354" y="261414"/>
                </a:lnTo>
                <a:cubicBezTo>
                  <a:pt x="83562" y="261414"/>
                  <a:pt x="89329" y="255671"/>
                  <a:pt x="89329" y="248493"/>
                </a:cubicBezTo>
                <a:lnTo>
                  <a:pt x="89329" y="87699"/>
                </a:lnTo>
                <a:cubicBezTo>
                  <a:pt x="89329" y="80521"/>
                  <a:pt x="83562" y="74778"/>
                  <a:pt x="76354" y="74778"/>
                </a:cubicBezTo>
                <a:close/>
                <a:moveTo>
                  <a:pt x="285097" y="73025"/>
                </a:moveTo>
                <a:lnTo>
                  <a:pt x="332119" y="73025"/>
                </a:lnTo>
                <a:cubicBezTo>
                  <a:pt x="335013" y="73025"/>
                  <a:pt x="337183" y="75066"/>
                  <a:pt x="337183" y="77447"/>
                </a:cubicBezTo>
                <a:cubicBezTo>
                  <a:pt x="337183" y="79828"/>
                  <a:pt x="335013" y="82210"/>
                  <a:pt x="332119" y="82210"/>
                </a:cubicBezTo>
                <a:lnTo>
                  <a:pt x="285097" y="82210"/>
                </a:lnTo>
                <a:cubicBezTo>
                  <a:pt x="282204" y="82210"/>
                  <a:pt x="280395" y="79828"/>
                  <a:pt x="280395" y="77447"/>
                </a:cubicBezTo>
                <a:cubicBezTo>
                  <a:pt x="280395" y="75066"/>
                  <a:pt x="282204" y="73025"/>
                  <a:pt x="285097" y="73025"/>
                </a:cubicBezTo>
                <a:close/>
                <a:moveTo>
                  <a:pt x="55451" y="65088"/>
                </a:moveTo>
                <a:lnTo>
                  <a:pt x="76354" y="65088"/>
                </a:lnTo>
                <a:cubicBezTo>
                  <a:pt x="88968" y="65088"/>
                  <a:pt x="99060" y="75137"/>
                  <a:pt x="99060" y="87699"/>
                </a:cubicBezTo>
                <a:lnTo>
                  <a:pt x="99060" y="248493"/>
                </a:lnTo>
                <a:cubicBezTo>
                  <a:pt x="99060" y="260696"/>
                  <a:pt x="88968" y="271104"/>
                  <a:pt x="76354" y="271104"/>
                </a:cubicBezTo>
                <a:lnTo>
                  <a:pt x="55451" y="271104"/>
                </a:lnTo>
                <a:cubicBezTo>
                  <a:pt x="43197" y="271104"/>
                  <a:pt x="32745" y="260696"/>
                  <a:pt x="32745" y="248493"/>
                </a:cubicBezTo>
                <a:lnTo>
                  <a:pt x="32745" y="87699"/>
                </a:lnTo>
                <a:cubicBezTo>
                  <a:pt x="32745" y="75137"/>
                  <a:pt x="43197" y="65088"/>
                  <a:pt x="55451" y="65088"/>
                </a:cubicBezTo>
                <a:close/>
                <a:moveTo>
                  <a:pt x="224460" y="56137"/>
                </a:moveTo>
                <a:cubicBezTo>
                  <a:pt x="216879" y="56137"/>
                  <a:pt x="211464" y="61909"/>
                  <a:pt x="211464" y="68762"/>
                </a:cubicBezTo>
                <a:lnTo>
                  <a:pt x="211464" y="94372"/>
                </a:lnTo>
                <a:cubicBezTo>
                  <a:pt x="212908" y="94372"/>
                  <a:pt x="214352" y="94372"/>
                  <a:pt x="216157" y="94372"/>
                </a:cubicBezTo>
                <a:cubicBezTo>
                  <a:pt x="231319" y="94372"/>
                  <a:pt x="246120" y="99421"/>
                  <a:pt x="258033" y="108439"/>
                </a:cubicBezTo>
                <a:lnTo>
                  <a:pt x="258033" y="68762"/>
                </a:lnTo>
                <a:cubicBezTo>
                  <a:pt x="258033" y="61909"/>
                  <a:pt x="252257" y="56137"/>
                  <a:pt x="245037" y="56137"/>
                </a:cubicBezTo>
                <a:close/>
                <a:moveTo>
                  <a:pt x="149589" y="47534"/>
                </a:moveTo>
                <a:cubicBezTo>
                  <a:pt x="144918" y="47534"/>
                  <a:pt x="140607" y="51525"/>
                  <a:pt x="140607" y="56605"/>
                </a:cubicBezTo>
                <a:cubicBezTo>
                  <a:pt x="140607" y="61685"/>
                  <a:pt x="144918" y="66040"/>
                  <a:pt x="149589" y="66040"/>
                </a:cubicBezTo>
                <a:cubicBezTo>
                  <a:pt x="154978" y="66040"/>
                  <a:pt x="158930" y="61685"/>
                  <a:pt x="158930" y="56605"/>
                </a:cubicBezTo>
                <a:cubicBezTo>
                  <a:pt x="158930" y="51525"/>
                  <a:pt x="154978" y="47534"/>
                  <a:pt x="149589" y="47534"/>
                </a:cubicBezTo>
                <a:close/>
                <a:moveTo>
                  <a:pt x="224460" y="46038"/>
                </a:moveTo>
                <a:lnTo>
                  <a:pt x="245037" y="46038"/>
                </a:lnTo>
                <a:cubicBezTo>
                  <a:pt x="257311" y="46038"/>
                  <a:pt x="267780" y="56498"/>
                  <a:pt x="267780" y="68762"/>
                </a:cubicBezTo>
                <a:lnTo>
                  <a:pt x="267780" y="117818"/>
                </a:lnTo>
                <a:cubicBezTo>
                  <a:pt x="289801" y="143427"/>
                  <a:pt x="289801" y="181661"/>
                  <a:pt x="267780" y="207271"/>
                </a:cubicBezTo>
                <a:lnTo>
                  <a:pt x="288357" y="227831"/>
                </a:lnTo>
                <a:cubicBezTo>
                  <a:pt x="293411" y="224224"/>
                  <a:pt x="299548" y="222060"/>
                  <a:pt x="306046" y="222060"/>
                </a:cubicBezTo>
                <a:cubicBezTo>
                  <a:pt x="313988" y="222060"/>
                  <a:pt x="321569" y="225306"/>
                  <a:pt x="327345" y="231077"/>
                </a:cubicBezTo>
                <a:lnTo>
                  <a:pt x="363445" y="266787"/>
                </a:lnTo>
                <a:cubicBezTo>
                  <a:pt x="368860" y="272558"/>
                  <a:pt x="372109" y="280133"/>
                  <a:pt x="372109" y="288068"/>
                </a:cubicBezTo>
                <a:cubicBezTo>
                  <a:pt x="372109" y="296364"/>
                  <a:pt x="368860" y="303939"/>
                  <a:pt x="363445" y="309710"/>
                </a:cubicBezTo>
                <a:cubicBezTo>
                  <a:pt x="357669" y="315481"/>
                  <a:pt x="350088" y="318728"/>
                  <a:pt x="342146" y="318728"/>
                </a:cubicBezTo>
                <a:cubicBezTo>
                  <a:pt x="333843" y="318728"/>
                  <a:pt x="326262" y="315481"/>
                  <a:pt x="320486" y="309710"/>
                </a:cubicBezTo>
                <a:lnTo>
                  <a:pt x="284747" y="274001"/>
                </a:lnTo>
                <a:cubicBezTo>
                  <a:pt x="278971" y="268230"/>
                  <a:pt x="275722" y="260294"/>
                  <a:pt x="275722" y="252359"/>
                </a:cubicBezTo>
                <a:cubicBezTo>
                  <a:pt x="275722" y="245866"/>
                  <a:pt x="277888" y="239734"/>
                  <a:pt x="281498" y="234684"/>
                </a:cubicBezTo>
                <a:lnTo>
                  <a:pt x="266336" y="219896"/>
                </a:lnTo>
                <a:lnTo>
                  <a:pt x="267780" y="249112"/>
                </a:lnTo>
                <a:cubicBezTo>
                  <a:pt x="267780" y="261737"/>
                  <a:pt x="257311" y="272197"/>
                  <a:pt x="245037" y="272197"/>
                </a:cubicBezTo>
                <a:lnTo>
                  <a:pt x="224460" y="272197"/>
                </a:lnTo>
                <a:cubicBezTo>
                  <a:pt x="211825" y="272197"/>
                  <a:pt x="201717" y="261737"/>
                  <a:pt x="201717" y="249473"/>
                </a:cubicBezTo>
                <a:lnTo>
                  <a:pt x="201717" y="229274"/>
                </a:lnTo>
                <a:cubicBezTo>
                  <a:pt x="194858" y="227831"/>
                  <a:pt x="188721" y="225667"/>
                  <a:pt x="182945" y="222421"/>
                </a:cubicBezTo>
                <a:lnTo>
                  <a:pt x="182945" y="249473"/>
                </a:lnTo>
                <a:cubicBezTo>
                  <a:pt x="182945" y="261737"/>
                  <a:pt x="172837" y="272197"/>
                  <a:pt x="160202" y="272197"/>
                </a:cubicBezTo>
                <a:lnTo>
                  <a:pt x="139625" y="272197"/>
                </a:lnTo>
                <a:cubicBezTo>
                  <a:pt x="126990" y="272197"/>
                  <a:pt x="116882" y="261737"/>
                  <a:pt x="116882" y="249473"/>
                </a:cubicBezTo>
                <a:lnTo>
                  <a:pt x="116882" y="104472"/>
                </a:lnTo>
                <a:cubicBezTo>
                  <a:pt x="116882" y="92207"/>
                  <a:pt x="126990" y="81747"/>
                  <a:pt x="139625" y="81747"/>
                </a:cubicBezTo>
                <a:lnTo>
                  <a:pt x="160202" y="81747"/>
                </a:lnTo>
                <a:cubicBezTo>
                  <a:pt x="172115" y="81747"/>
                  <a:pt x="182223" y="91125"/>
                  <a:pt x="182945" y="102668"/>
                </a:cubicBezTo>
                <a:cubicBezTo>
                  <a:pt x="188721" y="99421"/>
                  <a:pt x="194858" y="97257"/>
                  <a:pt x="201717" y="95814"/>
                </a:cubicBezTo>
                <a:lnTo>
                  <a:pt x="201717" y="68762"/>
                </a:lnTo>
                <a:cubicBezTo>
                  <a:pt x="201717" y="56498"/>
                  <a:pt x="211825" y="46038"/>
                  <a:pt x="224460" y="46038"/>
                </a:cubicBezTo>
                <a:close/>
                <a:moveTo>
                  <a:pt x="65516" y="28665"/>
                </a:moveTo>
                <a:cubicBezTo>
                  <a:pt x="60486" y="28665"/>
                  <a:pt x="56534" y="32657"/>
                  <a:pt x="56534" y="37737"/>
                </a:cubicBezTo>
                <a:cubicBezTo>
                  <a:pt x="56534" y="42817"/>
                  <a:pt x="60486" y="46808"/>
                  <a:pt x="65516" y="46808"/>
                </a:cubicBezTo>
                <a:cubicBezTo>
                  <a:pt x="70905" y="46808"/>
                  <a:pt x="74857" y="42817"/>
                  <a:pt x="74857" y="37737"/>
                </a:cubicBezTo>
                <a:cubicBezTo>
                  <a:pt x="74857" y="32657"/>
                  <a:pt x="70905" y="28665"/>
                  <a:pt x="65516" y="28665"/>
                </a:cubicBezTo>
                <a:close/>
                <a:moveTo>
                  <a:pt x="234021" y="9797"/>
                </a:moveTo>
                <a:cubicBezTo>
                  <a:pt x="228991" y="9797"/>
                  <a:pt x="225039" y="13788"/>
                  <a:pt x="225039" y="18868"/>
                </a:cubicBezTo>
                <a:cubicBezTo>
                  <a:pt x="225039" y="23948"/>
                  <a:pt x="228991" y="27940"/>
                  <a:pt x="234021" y="27940"/>
                </a:cubicBezTo>
                <a:cubicBezTo>
                  <a:pt x="239051" y="27940"/>
                  <a:pt x="243003" y="23948"/>
                  <a:pt x="243003" y="18868"/>
                </a:cubicBezTo>
                <a:cubicBezTo>
                  <a:pt x="243003" y="13788"/>
                  <a:pt x="239051" y="9797"/>
                  <a:pt x="234021" y="9797"/>
                </a:cubicBezTo>
                <a:close/>
                <a:moveTo>
                  <a:pt x="234021" y="0"/>
                </a:moveTo>
                <a:cubicBezTo>
                  <a:pt x="243363" y="0"/>
                  <a:pt x="250908" y="6531"/>
                  <a:pt x="252704" y="15603"/>
                </a:cubicBezTo>
                <a:lnTo>
                  <a:pt x="287196" y="28665"/>
                </a:lnTo>
                <a:cubicBezTo>
                  <a:pt x="289711" y="29391"/>
                  <a:pt x="291148" y="32294"/>
                  <a:pt x="290070" y="34834"/>
                </a:cubicBezTo>
                <a:cubicBezTo>
                  <a:pt x="289351" y="36648"/>
                  <a:pt x="287555" y="37737"/>
                  <a:pt x="285758" y="37737"/>
                </a:cubicBezTo>
                <a:cubicBezTo>
                  <a:pt x="285040" y="37737"/>
                  <a:pt x="284321" y="37737"/>
                  <a:pt x="283962" y="37737"/>
                </a:cubicBezTo>
                <a:lnTo>
                  <a:pt x="251626" y="25400"/>
                </a:lnTo>
                <a:cubicBezTo>
                  <a:pt x="249111" y="32657"/>
                  <a:pt x="241925" y="37737"/>
                  <a:pt x="234021" y="37737"/>
                </a:cubicBezTo>
                <a:cubicBezTo>
                  <a:pt x="226476" y="37737"/>
                  <a:pt x="220009" y="33383"/>
                  <a:pt x="217135" y="26851"/>
                </a:cubicBezTo>
                <a:lnTo>
                  <a:pt x="168272" y="59508"/>
                </a:lnTo>
                <a:cubicBezTo>
                  <a:pt x="167194" y="68580"/>
                  <a:pt x="159289" y="75837"/>
                  <a:pt x="149589" y="75837"/>
                </a:cubicBezTo>
                <a:cubicBezTo>
                  <a:pt x="140966" y="75837"/>
                  <a:pt x="133062" y="69305"/>
                  <a:pt x="131265" y="60234"/>
                </a:cubicBezTo>
                <a:lnTo>
                  <a:pt x="83480" y="43905"/>
                </a:lnTo>
                <a:cubicBezTo>
                  <a:pt x="80965" y="51525"/>
                  <a:pt x="73779" y="56968"/>
                  <a:pt x="65516" y="56968"/>
                </a:cubicBezTo>
                <a:cubicBezTo>
                  <a:pt x="57611" y="56968"/>
                  <a:pt x="50785" y="51888"/>
                  <a:pt x="47911" y="44994"/>
                </a:cubicBezTo>
                <a:lnTo>
                  <a:pt x="6952" y="65677"/>
                </a:lnTo>
                <a:cubicBezTo>
                  <a:pt x="6233" y="66040"/>
                  <a:pt x="5515" y="66040"/>
                  <a:pt x="4796" y="66040"/>
                </a:cubicBezTo>
                <a:cubicBezTo>
                  <a:pt x="3000" y="66040"/>
                  <a:pt x="1203" y="65314"/>
                  <a:pt x="485" y="63500"/>
                </a:cubicBezTo>
                <a:cubicBezTo>
                  <a:pt x="-593" y="61323"/>
                  <a:pt x="126" y="58057"/>
                  <a:pt x="2641" y="56968"/>
                </a:cubicBezTo>
                <a:lnTo>
                  <a:pt x="46833" y="34471"/>
                </a:lnTo>
                <a:cubicBezTo>
                  <a:pt x="48629" y="25763"/>
                  <a:pt x="56174" y="18868"/>
                  <a:pt x="65516" y="18868"/>
                </a:cubicBezTo>
                <a:cubicBezTo>
                  <a:pt x="74857" y="18868"/>
                  <a:pt x="82402" y="25400"/>
                  <a:pt x="84199" y="34108"/>
                </a:cubicBezTo>
                <a:lnTo>
                  <a:pt x="131984" y="50437"/>
                </a:lnTo>
                <a:cubicBezTo>
                  <a:pt x="134499" y="42817"/>
                  <a:pt x="141684" y="37737"/>
                  <a:pt x="149589" y="37737"/>
                </a:cubicBezTo>
                <a:cubicBezTo>
                  <a:pt x="157493" y="37737"/>
                  <a:pt x="163960" y="42091"/>
                  <a:pt x="166834" y="48623"/>
                </a:cubicBezTo>
                <a:lnTo>
                  <a:pt x="215338" y="15965"/>
                </a:lnTo>
                <a:cubicBezTo>
                  <a:pt x="216775" y="6894"/>
                  <a:pt x="224320" y="0"/>
                  <a:pt x="234021" y="0"/>
                </a:cubicBezTo>
                <a:close/>
              </a:path>
            </a:pathLst>
          </a:custGeom>
          <a:solidFill>
            <a:srgbClr val="FBB9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76C93F70-E3E5-5545-9378-AA14FDB3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365" y="7396319"/>
            <a:ext cx="1284130" cy="1240173"/>
          </a:xfrm>
          <a:custGeom>
            <a:avLst/>
            <a:gdLst>
              <a:gd name="connsiteX0" fmla="*/ 97439 w 371116"/>
              <a:gd name="connsiteY0" fmla="*/ 317772 h 358412"/>
              <a:gd name="connsiteX1" fmla="*/ 93828 w 371116"/>
              <a:gd name="connsiteY1" fmla="*/ 320312 h 358412"/>
              <a:gd name="connsiteX2" fmla="*/ 82271 w 371116"/>
              <a:gd name="connsiteY2" fmla="*/ 342447 h 358412"/>
              <a:gd name="connsiteX3" fmla="*/ 82632 w 371116"/>
              <a:gd name="connsiteY3" fmla="*/ 346801 h 358412"/>
              <a:gd name="connsiteX4" fmla="*/ 86244 w 371116"/>
              <a:gd name="connsiteY4" fmla="*/ 348615 h 358412"/>
              <a:gd name="connsiteX5" fmla="*/ 284869 w 371116"/>
              <a:gd name="connsiteY5" fmla="*/ 348615 h 358412"/>
              <a:gd name="connsiteX6" fmla="*/ 288481 w 371116"/>
              <a:gd name="connsiteY6" fmla="*/ 346801 h 358412"/>
              <a:gd name="connsiteX7" fmla="*/ 288481 w 371116"/>
              <a:gd name="connsiteY7" fmla="*/ 342447 h 358412"/>
              <a:gd name="connsiteX8" fmla="*/ 277285 w 371116"/>
              <a:gd name="connsiteY8" fmla="*/ 320312 h 358412"/>
              <a:gd name="connsiteX9" fmla="*/ 273674 w 371116"/>
              <a:gd name="connsiteY9" fmla="*/ 317772 h 358412"/>
              <a:gd name="connsiteX10" fmla="*/ 97439 w 371116"/>
              <a:gd name="connsiteY10" fmla="*/ 307975 h 358412"/>
              <a:gd name="connsiteX11" fmla="*/ 273674 w 371116"/>
              <a:gd name="connsiteY11" fmla="*/ 307975 h 358412"/>
              <a:gd name="connsiteX12" fmla="*/ 285953 w 371116"/>
              <a:gd name="connsiteY12" fmla="*/ 315958 h 358412"/>
              <a:gd name="connsiteX13" fmla="*/ 297148 w 371116"/>
              <a:gd name="connsiteY13" fmla="*/ 337730 h 358412"/>
              <a:gd name="connsiteX14" fmla="*/ 296787 w 371116"/>
              <a:gd name="connsiteY14" fmla="*/ 351881 h 358412"/>
              <a:gd name="connsiteX15" fmla="*/ 284869 w 371116"/>
              <a:gd name="connsiteY15" fmla="*/ 358412 h 358412"/>
              <a:gd name="connsiteX16" fmla="*/ 86244 w 371116"/>
              <a:gd name="connsiteY16" fmla="*/ 358412 h 358412"/>
              <a:gd name="connsiteX17" fmla="*/ 74326 w 371116"/>
              <a:gd name="connsiteY17" fmla="*/ 351881 h 358412"/>
              <a:gd name="connsiteX18" fmla="*/ 73604 w 371116"/>
              <a:gd name="connsiteY18" fmla="*/ 337730 h 358412"/>
              <a:gd name="connsiteX19" fmla="*/ 85160 w 371116"/>
              <a:gd name="connsiteY19" fmla="*/ 315958 h 358412"/>
              <a:gd name="connsiteX20" fmla="*/ 97439 w 371116"/>
              <a:gd name="connsiteY20" fmla="*/ 307975 h 358412"/>
              <a:gd name="connsiteX21" fmla="*/ 128974 w 371116"/>
              <a:gd name="connsiteY21" fmla="*/ 251350 h 358412"/>
              <a:gd name="connsiteX22" fmla="*/ 119993 w 371116"/>
              <a:gd name="connsiteY22" fmla="*/ 279118 h 358412"/>
              <a:gd name="connsiteX23" fmla="*/ 119993 w 371116"/>
              <a:gd name="connsiteY23" fmla="*/ 280921 h 358412"/>
              <a:gd name="connsiteX24" fmla="*/ 122148 w 371116"/>
              <a:gd name="connsiteY24" fmla="*/ 282002 h 358412"/>
              <a:gd name="connsiteX25" fmla="*/ 249327 w 371116"/>
              <a:gd name="connsiteY25" fmla="*/ 282002 h 358412"/>
              <a:gd name="connsiteX26" fmla="*/ 251123 w 371116"/>
              <a:gd name="connsiteY26" fmla="*/ 280921 h 358412"/>
              <a:gd name="connsiteX27" fmla="*/ 251482 w 371116"/>
              <a:gd name="connsiteY27" fmla="*/ 279118 h 358412"/>
              <a:gd name="connsiteX28" fmla="*/ 242501 w 371116"/>
              <a:gd name="connsiteY28" fmla="*/ 251350 h 358412"/>
              <a:gd name="connsiteX29" fmla="*/ 9700 w 371116"/>
              <a:gd name="connsiteY29" fmla="*/ 210961 h 358412"/>
              <a:gd name="connsiteX30" fmla="*/ 9700 w 371116"/>
              <a:gd name="connsiteY30" fmla="*/ 217091 h 358412"/>
              <a:gd name="connsiteX31" fmla="*/ 34489 w 371116"/>
              <a:gd name="connsiteY31" fmla="*/ 241613 h 358412"/>
              <a:gd name="connsiteX32" fmla="*/ 125382 w 371116"/>
              <a:gd name="connsiteY32" fmla="*/ 241613 h 358412"/>
              <a:gd name="connsiteX33" fmla="*/ 245734 w 371116"/>
              <a:gd name="connsiteY33" fmla="*/ 241613 h 358412"/>
              <a:gd name="connsiteX34" fmla="*/ 336986 w 371116"/>
              <a:gd name="connsiteY34" fmla="*/ 241613 h 358412"/>
              <a:gd name="connsiteX35" fmla="*/ 361775 w 371116"/>
              <a:gd name="connsiteY35" fmla="*/ 217091 h 358412"/>
              <a:gd name="connsiteX36" fmla="*/ 361775 w 371116"/>
              <a:gd name="connsiteY36" fmla="*/ 210961 h 358412"/>
              <a:gd name="connsiteX37" fmla="*/ 76425 w 371116"/>
              <a:gd name="connsiteY37" fmla="*/ 119436 h 358412"/>
              <a:gd name="connsiteX38" fmla="*/ 76425 w 371116"/>
              <a:gd name="connsiteY38" fmla="*/ 169275 h 358412"/>
              <a:gd name="connsiteX39" fmla="*/ 106679 w 371116"/>
              <a:gd name="connsiteY39" fmla="*/ 169275 h 358412"/>
              <a:gd name="connsiteX40" fmla="*/ 106679 w 371116"/>
              <a:gd name="connsiteY40" fmla="*/ 119436 h 358412"/>
              <a:gd name="connsiteX41" fmla="*/ 264075 w 371116"/>
              <a:gd name="connsiteY41" fmla="*/ 104628 h 358412"/>
              <a:gd name="connsiteX42" fmla="*/ 264075 w 371116"/>
              <a:gd name="connsiteY42" fmla="*/ 169275 h 358412"/>
              <a:gd name="connsiteX43" fmla="*/ 294689 w 371116"/>
              <a:gd name="connsiteY43" fmla="*/ 169275 h 358412"/>
              <a:gd name="connsiteX44" fmla="*/ 294689 w 371116"/>
              <a:gd name="connsiteY44" fmla="*/ 104628 h 358412"/>
              <a:gd name="connsiteX45" fmla="*/ 170070 w 371116"/>
              <a:gd name="connsiteY45" fmla="*/ 44676 h 358412"/>
              <a:gd name="connsiteX46" fmla="*/ 170070 w 371116"/>
              <a:gd name="connsiteY46" fmla="*/ 169275 h 358412"/>
              <a:gd name="connsiteX47" fmla="*/ 201044 w 371116"/>
              <a:gd name="connsiteY47" fmla="*/ 169275 h 358412"/>
              <a:gd name="connsiteX48" fmla="*/ 201044 w 371116"/>
              <a:gd name="connsiteY48" fmla="*/ 44676 h 358412"/>
              <a:gd name="connsiteX49" fmla="*/ 165387 w 371116"/>
              <a:gd name="connsiteY49" fmla="*/ 34925 h 358412"/>
              <a:gd name="connsiteX50" fmla="*/ 205727 w 371116"/>
              <a:gd name="connsiteY50" fmla="*/ 34925 h 358412"/>
              <a:gd name="connsiteX51" fmla="*/ 210409 w 371116"/>
              <a:gd name="connsiteY51" fmla="*/ 39981 h 358412"/>
              <a:gd name="connsiteX52" fmla="*/ 210409 w 371116"/>
              <a:gd name="connsiteY52" fmla="*/ 169275 h 358412"/>
              <a:gd name="connsiteX53" fmla="*/ 254350 w 371116"/>
              <a:gd name="connsiteY53" fmla="*/ 169275 h 358412"/>
              <a:gd name="connsiteX54" fmla="*/ 254350 w 371116"/>
              <a:gd name="connsiteY54" fmla="*/ 99572 h 358412"/>
              <a:gd name="connsiteX55" fmla="*/ 259032 w 371116"/>
              <a:gd name="connsiteY55" fmla="*/ 94877 h 358412"/>
              <a:gd name="connsiteX56" fmla="*/ 299372 w 371116"/>
              <a:gd name="connsiteY56" fmla="*/ 94877 h 358412"/>
              <a:gd name="connsiteX57" fmla="*/ 304414 w 371116"/>
              <a:gd name="connsiteY57" fmla="*/ 99572 h 358412"/>
              <a:gd name="connsiteX58" fmla="*/ 304414 w 371116"/>
              <a:gd name="connsiteY58" fmla="*/ 169275 h 358412"/>
              <a:gd name="connsiteX59" fmla="*/ 326384 w 371116"/>
              <a:gd name="connsiteY59" fmla="*/ 169275 h 358412"/>
              <a:gd name="connsiteX60" fmla="*/ 331427 w 371116"/>
              <a:gd name="connsiteY60" fmla="*/ 174332 h 358412"/>
              <a:gd name="connsiteX61" fmla="*/ 326384 w 371116"/>
              <a:gd name="connsiteY61" fmla="*/ 179027 h 358412"/>
              <a:gd name="connsiteX62" fmla="*/ 299372 w 371116"/>
              <a:gd name="connsiteY62" fmla="*/ 179027 h 358412"/>
              <a:gd name="connsiteX63" fmla="*/ 259032 w 371116"/>
              <a:gd name="connsiteY63" fmla="*/ 179027 h 358412"/>
              <a:gd name="connsiteX64" fmla="*/ 205727 w 371116"/>
              <a:gd name="connsiteY64" fmla="*/ 179027 h 358412"/>
              <a:gd name="connsiteX65" fmla="*/ 165387 w 371116"/>
              <a:gd name="connsiteY65" fmla="*/ 179027 h 358412"/>
              <a:gd name="connsiteX66" fmla="*/ 111722 w 371116"/>
              <a:gd name="connsiteY66" fmla="*/ 179027 h 358412"/>
              <a:gd name="connsiteX67" fmla="*/ 71382 w 371116"/>
              <a:gd name="connsiteY67" fmla="*/ 179027 h 358412"/>
              <a:gd name="connsiteX68" fmla="*/ 44729 w 371116"/>
              <a:gd name="connsiteY68" fmla="*/ 179027 h 358412"/>
              <a:gd name="connsiteX69" fmla="*/ 39687 w 371116"/>
              <a:gd name="connsiteY69" fmla="*/ 174332 h 358412"/>
              <a:gd name="connsiteX70" fmla="*/ 44729 w 371116"/>
              <a:gd name="connsiteY70" fmla="*/ 169275 h 358412"/>
              <a:gd name="connsiteX71" fmla="*/ 66700 w 371116"/>
              <a:gd name="connsiteY71" fmla="*/ 169275 h 358412"/>
              <a:gd name="connsiteX72" fmla="*/ 66700 w 371116"/>
              <a:gd name="connsiteY72" fmla="*/ 114379 h 358412"/>
              <a:gd name="connsiteX73" fmla="*/ 71382 w 371116"/>
              <a:gd name="connsiteY73" fmla="*/ 109684 h 358412"/>
              <a:gd name="connsiteX74" fmla="*/ 111722 w 371116"/>
              <a:gd name="connsiteY74" fmla="*/ 109684 h 358412"/>
              <a:gd name="connsiteX75" fmla="*/ 116404 w 371116"/>
              <a:gd name="connsiteY75" fmla="*/ 114379 h 358412"/>
              <a:gd name="connsiteX76" fmla="*/ 116404 w 371116"/>
              <a:gd name="connsiteY76" fmla="*/ 169275 h 358412"/>
              <a:gd name="connsiteX77" fmla="*/ 160345 w 371116"/>
              <a:gd name="connsiteY77" fmla="*/ 169275 h 358412"/>
              <a:gd name="connsiteX78" fmla="*/ 160345 w 371116"/>
              <a:gd name="connsiteY78" fmla="*/ 39981 h 358412"/>
              <a:gd name="connsiteX79" fmla="*/ 165387 w 371116"/>
              <a:gd name="connsiteY79" fmla="*/ 34925 h 358412"/>
              <a:gd name="connsiteX80" fmla="*/ 34489 w 371116"/>
              <a:gd name="connsiteY80" fmla="*/ 9376 h 358412"/>
              <a:gd name="connsiteX81" fmla="*/ 9700 w 371116"/>
              <a:gd name="connsiteY81" fmla="*/ 34258 h 358412"/>
              <a:gd name="connsiteX82" fmla="*/ 9700 w 371116"/>
              <a:gd name="connsiteY82" fmla="*/ 201224 h 358412"/>
              <a:gd name="connsiteX83" fmla="*/ 361775 w 371116"/>
              <a:gd name="connsiteY83" fmla="*/ 201224 h 358412"/>
              <a:gd name="connsiteX84" fmla="*/ 361775 w 371116"/>
              <a:gd name="connsiteY84" fmla="*/ 34258 h 358412"/>
              <a:gd name="connsiteX85" fmla="*/ 336986 w 371116"/>
              <a:gd name="connsiteY85" fmla="*/ 9376 h 358412"/>
              <a:gd name="connsiteX86" fmla="*/ 34489 w 371116"/>
              <a:gd name="connsiteY86" fmla="*/ 0 h 358412"/>
              <a:gd name="connsiteX87" fmla="*/ 336986 w 371116"/>
              <a:gd name="connsiteY87" fmla="*/ 0 h 358412"/>
              <a:gd name="connsiteX88" fmla="*/ 371116 w 371116"/>
              <a:gd name="connsiteY88" fmla="*/ 34258 h 358412"/>
              <a:gd name="connsiteX89" fmla="*/ 371116 w 371116"/>
              <a:gd name="connsiteY89" fmla="*/ 217091 h 358412"/>
              <a:gd name="connsiteX90" fmla="*/ 336986 w 371116"/>
              <a:gd name="connsiteY90" fmla="*/ 251350 h 358412"/>
              <a:gd name="connsiteX91" fmla="*/ 252560 w 371116"/>
              <a:gd name="connsiteY91" fmla="*/ 251350 h 358412"/>
              <a:gd name="connsiteX92" fmla="*/ 260823 w 371116"/>
              <a:gd name="connsiteY92" fmla="*/ 275872 h 358412"/>
              <a:gd name="connsiteX93" fmla="*/ 259027 w 371116"/>
              <a:gd name="connsiteY93" fmla="*/ 286691 h 358412"/>
              <a:gd name="connsiteX94" fmla="*/ 249327 w 371116"/>
              <a:gd name="connsiteY94" fmla="*/ 291739 h 358412"/>
              <a:gd name="connsiteX95" fmla="*/ 122148 w 371116"/>
              <a:gd name="connsiteY95" fmla="*/ 291739 h 358412"/>
              <a:gd name="connsiteX96" fmla="*/ 112089 w 371116"/>
              <a:gd name="connsiteY96" fmla="*/ 286691 h 358412"/>
              <a:gd name="connsiteX97" fmla="*/ 110652 w 371116"/>
              <a:gd name="connsiteY97" fmla="*/ 275872 h 358412"/>
              <a:gd name="connsiteX98" fmla="*/ 118915 w 371116"/>
              <a:gd name="connsiteY98" fmla="*/ 251350 h 358412"/>
              <a:gd name="connsiteX99" fmla="*/ 34489 w 371116"/>
              <a:gd name="connsiteY99" fmla="*/ 251350 h 358412"/>
              <a:gd name="connsiteX100" fmla="*/ 0 w 371116"/>
              <a:gd name="connsiteY100" fmla="*/ 217091 h 358412"/>
              <a:gd name="connsiteX101" fmla="*/ 0 w 371116"/>
              <a:gd name="connsiteY101" fmla="*/ 34258 h 358412"/>
              <a:gd name="connsiteX102" fmla="*/ 34489 w 371116"/>
              <a:gd name="connsiteY102" fmla="*/ 0 h 35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1116" h="358412">
                <a:moveTo>
                  <a:pt x="97439" y="317772"/>
                </a:moveTo>
                <a:cubicBezTo>
                  <a:pt x="95994" y="317772"/>
                  <a:pt x="94550" y="318861"/>
                  <a:pt x="93828" y="320312"/>
                </a:cubicBezTo>
                <a:lnTo>
                  <a:pt x="82271" y="342447"/>
                </a:lnTo>
                <a:cubicBezTo>
                  <a:pt x="81188" y="344261"/>
                  <a:pt x="81910" y="346075"/>
                  <a:pt x="82632" y="346801"/>
                </a:cubicBezTo>
                <a:cubicBezTo>
                  <a:pt x="82993" y="347164"/>
                  <a:pt x="84077" y="348615"/>
                  <a:pt x="86244" y="348615"/>
                </a:cubicBezTo>
                <a:lnTo>
                  <a:pt x="284869" y="348615"/>
                </a:lnTo>
                <a:cubicBezTo>
                  <a:pt x="287036" y="348615"/>
                  <a:pt x="288120" y="347164"/>
                  <a:pt x="288481" y="346801"/>
                </a:cubicBezTo>
                <a:cubicBezTo>
                  <a:pt x="288842" y="346075"/>
                  <a:pt x="289564" y="344261"/>
                  <a:pt x="288481" y="342447"/>
                </a:cubicBezTo>
                <a:lnTo>
                  <a:pt x="277285" y="320312"/>
                </a:lnTo>
                <a:cubicBezTo>
                  <a:pt x="276563" y="318861"/>
                  <a:pt x="275119" y="317772"/>
                  <a:pt x="273674" y="317772"/>
                </a:cubicBezTo>
                <a:close/>
                <a:moveTo>
                  <a:pt x="97439" y="307975"/>
                </a:moveTo>
                <a:lnTo>
                  <a:pt x="273674" y="307975"/>
                </a:lnTo>
                <a:cubicBezTo>
                  <a:pt x="278730" y="307975"/>
                  <a:pt x="283425" y="311241"/>
                  <a:pt x="285953" y="315958"/>
                </a:cubicBezTo>
                <a:lnTo>
                  <a:pt x="297148" y="337730"/>
                </a:lnTo>
                <a:cubicBezTo>
                  <a:pt x="299676" y="342084"/>
                  <a:pt x="299315" y="347527"/>
                  <a:pt x="296787" y="351881"/>
                </a:cubicBezTo>
                <a:cubicBezTo>
                  <a:pt x="294259" y="355872"/>
                  <a:pt x="289564" y="358412"/>
                  <a:pt x="284869" y="358412"/>
                </a:cubicBezTo>
                <a:lnTo>
                  <a:pt x="86244" y="358412"/>
                </a:lnTo>
                <a:cubicBezTo>
                  <a:pt x="81188" y="358412"/>
                  <a:pt x="76854" y="355872"/>
                  <a:pt x="74326" y="351881"/>
                </a:cubicBezTo>
                <a:cubicBezTo>
                  <a:pt x="71798" y="347527"/>
                  <a:pt x="71437" y="342084"/>
                  <a:pt x="73604" y="337730"/>
                </a:cubicBezTo>
                <a:lnTo>
                  <a:pt x="85160" y="315958"/>
                </a:lnTo>
                <a:cubicBezTo>
                  <a:pt x="87688" y="311241"/>
                  <a:pt x="92383" y="307975"/>
                  <a:pt x="97439" y="307975"/>
                </a:cubicBezTo>
                <a:close/>
                <a:moveTo>
                  <a:pt x="128974" y="251350"/>
                </a:moveTo>
                <a:lnTo>
                  <a:pt x="119993" y="279118"/>
                </a:lnTo>
                <a:cubicBezTo>
                  <a:pt x="119274" y="279839"/>
                  <a:pt x="119993" y="280560"/>
                  <a:pt x="119993" y="280921"/>
                </a:cubicBezTo>
                <a:cubicBezTo>
                  <a:pt x="120352" y="281281"/>
                  <a:pt x="121071" y="282002"/>
                  <a:pt x="122148" y="282002"/>
                </a:cubicBezTo>
                <a:lnTo>
                  <a:pt x="249327" y="282002"/>
                </a:lnTo>
                <a:cubicBezTo>
                  <a:pt x="250404" y="282002"/>
                  <a:pt x="251123" y="281281"/>
                  <a:pt x="251123" y="280921"/>
                </a:cubicBezTo>
                <a:cubicBezTo>
                  <a:pt x="251482" y="280560"/>
                  <a:pt x="251841" y="279839"/>
                  <a:pt x="251482" y="279118"/>
                </a:cubicBezTo>
                <a:lnTo>
                  <a:pt x="242501" y="251350"/>
                </a:lnTo>
                <a:close/>
                <a:moveTo>
                  <a:pt x="9700" y="210961"/>
                </a:moveTo>
                <a:lnTo>
                  <a:pt x="9700" y="217091"/>
                </a:lnTo>
                <a:cubicBezTo>
                  <a:pt x="9700" y="230795"/>
                  <a:pt x="20837" y="241613"/>
                  <a:pt x="34489" y="241613"/>
                </a:cubicBezTo>
                <a:lnTo>
                  <a:pt x="125382" y="241613"/>
                </a:lnTo>
                <a:lnTo>
                  <a:pt x="245734" y="241613"/>
                </a:lnTo>
                <a:lnTo>
                  <a:pt x="336986" y="241613"/>
                </a:lnTo>
                <a:cubicBezTo>
                  <a:pt x="350638" y="241613"/>
                  <a:pt x="361775" y="230795"/>
                  <a:pt x="361775" y="217091"/>
                </a:cubicBezTo>
                <a:lnTo>
                  <a:pt x="361775" y="210961"/>
                </a:lnTo>
                <a:close/>
                <a:moveTo>
                  <a:pt x="76425" y="119436"/>
                </a:moveTo>
                <a:lnTo>
                  <a:pt x="76425" y="169275"/>
                </a:lnTo>
                <a:lnTo>
                  <a:pt x="106679" y="169275"/>
                </a:lnTo>
                <a:lnTo>
                  <a:pt x="106679" y="119436"/>
                </a:lnTo>
                <a:close/>
                <a:moveTo>
                  <a:pt x="264075" y="104628"/>
                </a:moveTo>
                <a:lnTo>
                  <a:pt x="264075" y="169275"/>
                </a:lnTo>
                <a:lnTo>
                  <a:pt x="294689" y="169275"/>
                </a:lnTo>
                <a:lnTo>
                  <a:pt x="294689" y="104628"/>
                </a:lnTo>
                <a:close/>
                <a:moveTo>
                  <a:pt x="170070" y="44676"/>
                </a:moveTo>
                <a:lnTo>
                  <a:pt x="170070" y="169275"/>
                </a:lnTo>
                <a:lnTo>
                  <a:pt x="201044" y="169275"/>
                </a:lnTo>
                <a:lnTo>
                  <a:pt x="201044" y="44676"/>
                </a:lnTo>
                <a:close/>
                <a:moveTo>
                  <a:pt x="165387" y="34925"/>
                </a:moveTo>
                <a:lnTo>
                  <a:pt x="205727" y="34925"/>
                </a:lnTo>
                <a:cubicBezTo>
                  <a:pt x="208248" y="34925"/>
                  <a:pt x="210409" y="37092"/>
                  <a:pt x="210409" y="39981"/>
                </a:cubicBezTo>
                <a:lnTo>
                  <a:pt x="210409" y="169275"/>
                </a:lnTo>
                <a:lnTo>
                  <a:pt x="254350" y="169275"/>
                </a:lnTo>
                <a:lnTo>
                  <a:pt x="254350" y="99572"/>
                </a:lnTo>
                <a:cubicBezTo>
                  <a:pt x="254350" y="97044"/>
                  <a:pt x="256511" y="94877"/>
                  <a:pt x="259032" y="94877"/>
                </a:cubicBezTo>
                <a:lnTo>
                  <a:pt x="299372" y="94877"/>
                </a:lnTo>
                <a:cubicBezTo>
                  <a:pt x="302253" y="94877"/>
                  <a:pt x="304414" y="97044"/>
                  <a:pt x="304414" y="99572"/>
                </a:cubicBezTo>
                <a:lnTo>
                  <a:pt x="304414" y="169275"/>
                </a:lnTo>
                <a:lnTo>
                  <a:pt x="326384" y="169275"/>
                </a:lnTo>
                <a:cubicBezTo>
                  <a:pt x="328906" y="169275"/>
                  <a:pt x="331427" y="171803"/>
                  <a:pt x="331427" y="174332"/>
                </a:cubicBezTo>
                <a:cubicBezTo>
                  <a:pt x="331427" y="176860"/>
                  <a:pt x="328906" y="179027"/>
                  <a:pt x="326384" y="179027"/>
                </a:cubicBezTo>
                <a:lnTo>
                  <a:pt x="299372" y="179027"/>
                </a:lnTo>
                <a:lnTo>
                  <a:pt x="259032" y="179027"/>
                </a:lnTo>
                <a:lnTo>
                  <a:pt x="205727" y="179027"/>
                </a:lnTo>
                <a:lnTo>
                  <a:pt x="165387" y="179027"/>
                </a:lnTo>
                <a:lnTo>
                  <a:pt x="111722" y="179027"/>
                </a:lnTo>
                <a:lnTo>
                  <a:pt x="71382" y="179027"/>
                </a:lnTo>
                <a:lnTo>
                  <a:pt x="44729" y="179027"/>
                </a:lnTo>
                <a:cubicBezTo>
                  <a:pt x="41848" y="179027"/>
                  <a:pt x="39687" y="176860"/>
                  <a:pt x="39687" y="174332"/>
                </a:cubicBezTo>
                <a:cubicBezTo>
                  <a:pt x="39687" y="171803"/>
                  <a:pt x="41848" y="169275"/>
                  <a:pt x="44729" y="169275"/>
                </a:cubicBezTo>
                <a:lnTo>
                  <a:pt x="66700" y="169275"/>
                </a:lnTo>
                <a:lnTo>
                  <a:pt x="66700" y="114379"/>
                </a:lnTo>
                <a:cubicBezTo>
                  <a:pt x="66700" y="111851"/>
                  <a:pt x="68861" y="109684"/>
                  <a:pt x="71382" y="109684"/>
                </a:cubicBezTo>
                <a:lnTo>
                  <a:pt x="111722" y="109684"/>
                </a:lnTo>
                <a:cubicBezTo>
                  <a:pt x="114603" y="109684"/>
                  <a:pt x="116404" y="111851"/>
                  <a:pt x="116404" y="114379"/>
                </a:cubicBezTo>
                <a:lnTo>
                  <a:pt x="116404" y="169275"/>
                </a:lnTo>
                <a:lnTo>
                  <a:pt x="160345" y="169275"/>
                </a:lnTo>
                <a:lnTo>
                  <a:pt x="160345" y="39981"/>
                </a:lnTo>
                <a:cubicBezTo>
                  <a:pt x="160345" y="37092"/>
                  <a:pt x="162866" y="34925"/>
                  <a:pt x="165387" y="34925"/>
                </a:cubicBezTo>
                <a:close/>
                <a:moveTo>
                  <a:pt x="34489" y="9376"/>
                </a:moveTo>
                <a:cubicBezTo>
                  <a:pt x="20837" y="9376"/>
                  <a:pt x="9700" y="20916"/>
                  <a:pt x="9700" y="34258"/>
                </a:cubicBezTo>
                <a:lnTo>
                  <a:pt x="9700" y="201224"/>
                </a:lnTo>
                <a:lnTo>
                  <a:pt x="361775" y="201224"/>
                </a:lnTo>
                <a:lnTo>
                  <a:pt x="361775" y="34258"/>
                </a:lnTo>
                <a:cubicBezTo>
                  <a:pt x="361775" y="20916"/>
                  <a:pt x="350638" y="9376"/>
                  <a:pt x="336986" y="9376"/>
                </a:cubicBezTo>
                <a:close/>
                <a:moveTo>
                  <a:pt x="34489" y="0"/>
                </a:moveTo>
                <a:lnTo>
                  <a:pt x="336986" y="0"/>
                </a:lnTo>
                <a:cubicBezTo>
                  <a:pt x="356027" y="0"/>
                  <a:pt x="371116" y="15146"/>
                  <a:pt x="371116" y="34258"/>
                </a:cubicBezTo>
                <a:lnTo>
                  <a:pt x="371116" y="217091"/>
                </a:lnTo>
                <a:cubicBezTo>
                  <a:pt x="371116" y="236204"/>
                  <a:pt x="356027" y="251350"/>
                  <a:pt x="336986" y="251350"/>
                </a:cubicBezTo>
                <a:lnTo>
                  <a:pt x="252560" y="251350"/>
                </a:lnTo>
                <a:lnTo>
                  <a:pt x="260823" y="275872"/>
                </a:lnTo>
                <a:cubicBezTo>
                  <a:pt x="261901" y="279478"/>
                  <a:pt x="261541" y="283806"/>
                  <a:pt x="259027" y="286691"/>
                </a:cubicBezTo>
                <a:cubicBezTo>
                  <a:pt x="256871" y="289936"/>
                  <a:pt x="253278" y="291739"/>
                  <a:pt x="249327" y="291739"/>
                </a:cubicBezTo>
                <a:lnTo>
                  <a:pt x="122148" y="291739"/>
                </a:lnTo>
                <a:cubicBezTo>
                  <a:pt x="118197" y="291739"/>
                  <a:pt x="114604" y="289936"/>
                  <a:pt x="112089" y="286691"/>
                </a:cubicBezTo>
                <a:cubicBezTo>
                  <a:pt x="109934" y="283806"/>
                  <a:pt x="109215" y="279478"/>
                  <a:pt x="110652" y="275872"/>
                </a:cubicBezTo>
                <a:lnTo>
                  <a:pt x="118915" y="251350"/>
                </a:lnTo>
                <a:lnTo>
                  <a:pt x="34489" y="251350"/>
                </a:lnTo>
                <a:cubicBezTo>
                  <a:pt x="15448" y="251350"/>
                  <a:pt x="0" y="236204"/>
                  <a:pt x="0" y="217091"/>
                </a:cubicBezTo>
                <a:lnTo>
                  <a:pt x="0" y="34258"/>
                </a:lnTo>
                <a:cubicBezTo>
                  <a:pt x="0" y="15146"/>
                  <a:pt x="15448" y="0"/>
                  <a:pt x="34489" y="0"/>
                </a:cubicBezTo>
                <a:close/>
              </a:path>
            </a:pathLst>
          </a:custGeom>
          <a:solidFill>
            <a:srgbClr val="F09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DB89113-0854-4043-83B0-8E8168BC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361" y="10351580"/>
            <a:ext cx="1284130" cy="1196239"/>
          </a:xfrm>
          <a:custGeom>
            <a:avLst/>
            <a:gdLst>
              <a:gd name="connsiteX0" fmla="*/ 169571 w 371116"/>
              <a:gd name="connsiteY0" fmla="*/ 184550 h 345715"/>
              <a:gd name="connsiteX1" fmla="*/ 95563 w 371116"/>
              <a:gd name="connsiteY1" fmla="*/ 255419 h 345715"/>
              <a:gd name="connsiteX2" fmla="*/ 97359 w 371116"/>
              <a:gd name="connsiteY2" fmla="*/ 277004 h 345715"/>
              <a:gd name="connsiteX3" fmla="*/ 116041 w 371116"/>
              <a:gd name="connsiteY3" fmla="*/ 312259 h 345715"/>
              <a:gd name="connsiteX4" fmla="*/ 171008 w 371116"/>
              <a:gd name="connsiteY4" fmla="*/ 336002 h 345715"/>
              <a:gd name="connsiteX5" fmla="*/ 246812 w 371116"/>
              <a:gd name="connsiteY5" fmla="*/ 260456 h 345715"/>
              <a:gd name="connsiteX6" fmla="*/ 245734 w 371116"/>
              <a:gd name="connsiteY6" fmla="*/ 250383 h 345715"/>
              <a:gd name="connsiteX7" fmla="*/ 187893 w 371116"/>
              <a:gd name="connsiteY7" fmla="*/ 261895 h 345715"/>
              <a:gd name="connsiteX8" fmla="*/ 175319 w 371116"/>
              <a:gd name="connsiteY8" fmla="*/ 257218 h 345715"/>
              <a:gd name="connsiteX9" fmla="*/ 173882 w 371116"/>
              <a:gd name="connsiteY9" fmla="*/ 243548 h 345715"/>
              <a:gd name="connsiteX10" fmla="*/ 199749 w 371116"/>
              <a:gd name="connsiteY10" fmla="*/ 190306 h 345715"/>
              <a:gd name="connsiteX11" fmla="*/ 171008 w 371116"/>
              <a:gd name="connsiteY11" fmla="*/ 184550 h 345715"/>
              <a:gd name="connsiteX12" fmla="*/ 169571 w 371116"/>
              <a:gd name="connsiteY12" fmla="*/ 184550 h 345715"/>
              <a:gd name="connsiteX13" fmla="*/ 238959 w 371116"/>
              <a:gd name="connsiteY13" fmla="*/ 170625 h 345715"/>
              <a:gd name="connsiteX14" fmla="*/ 210384 w 371116"/>
              <a:gd name="connsiteY14" fmla="*/ 229638 h 345715"/>
              <a:gd name="connsiteX15" fmla="*/ 274677 w 371116"/>
              <a:gd name="connsiteY15" fmla="*/ 216684 h 345715"/>
              <a:gd name="connsiteX16" fmla="*/ 238959 w 371116"/>
              <a:gd name="connsiteY16" fmla="*/ 170625 h 345715"/>
              <a:gd name="connsiteX17" fmla="*/ 235387 w 371116"/>
              <a:gd name="connsiteY17" fmla="*/ 159470 h 345715"/>
              <a:gd name="connsiteX18" fmla="*/ 238959 w 371116"/>
              <a:gd name="connsiteY18" fmla="*/ 159470 h 345715"/>
              <a:gd name="connsiteX19" fmla="*/ 285036 w 371116"/>
              <a:gd name="connsiteY19" fmla="*/ 219562 h 345715"/>
              <a:gd name="connsiteX20" fmla="*/ 281107 w 371116"/>
              <a:gd name="connsiteY20" fmla="*/ 225320 h 345715"/>
              <a:gd name="connsiteX21" fmla="*/ 211812 w 371116"/>
              <a:gd name="connsiteY21" fmla="*/ 238994 h 345715"/>
              <a:gd name="connsiteX22" fmla="*/ 209669 w 371116"/>
              <a:gd name="connsiteY22" fmla="*/ 239353 h 345715"/>
              <a:gd name="connsiteX23" fmla="*/ 202525 w 371116"/>
              <a:gd name="connsiteY23" fmla="*/ 235755 h 345715"/>
              <a:gd name="connsiteX24" fmla="*/ 201454 w 371116"/>
              <a:gd name="connsiteY24" fmla="*/ 226039 h 345715"/>
              <a:gd name="connsiteX25" fmla="*/ 232529 w 371116"/>
              <a:gd name="connsiteY25" fmla="*/ 161629 h 345715"/>
              <a:gd name="connsiteX26" fmla="*/ 235387 w 371116"/>
              <a:gd name="connsiteY26" fmla="*/ 159470 h 345715"/>
              <a:gd name="connsiteX27" fmla="*/ 9700 w 371116"/>
              <a:gd name="connsiteY27" fmla="*/ 52882 h 345715"/>
              <a:gd name="connsiteX28" fmla="*/ 9700 w 371116"/>
              <a:gd name="connsiteY28" fmla="*/ 260816 h 345715"/>
              <a:gd name="connsiteX29" fmla="*/ 21556 w 371116"/>
              <a:gd name="connsiteY29" fmla="*/ 273047 h 345715"/>
              <a:gd name="connsiteX30" fmla="*/ 86582 w 371116"/>
              <a:gd name="connsiteY30" fmla="*/ 273047 h 345715"/>
              <a:gd name="connsiteX31" fmla="*/ 85863 w 371116"/>
              <a:gd name="connsiteY31" fmla="*/ 254700 h 345715"/>
              <a:gd name="connsiteX32" fmla="*/ 169211 w 371116"/>
              <a:gd name="connsiteY32" fmla="*/ 174836 h 345715"/>
              <a:gd name="connsiteX33" fmla="*/ 208371 w 371116"/>
              <a:gd name="connsiteY33" fmla="*/ 183470 h 345715"/>
              <a:gd name="connsiteX34" fmla="*/ 210527 w 371116"/>
              <a:gd name="connsiteY34" fmla="*/ 189946 h 345715"/>
              <a:gd name="connsiteX35" fmla="*/ 182504 w 371116"/>
              <a:gd name="connsiteY35" fmla="*/ 247865 h 345715"/>
              <a:gd name="connsiteX36" fmla="*/ 182863 w 371116"/>
              <a:gd name="connsiteY36" fmla="*/ 251102 h 345715"/>
              <a:gd name="connsiteX37" fmla="*/ 186097 w 371116"/>
              <a:gd name="connsiteY37" fmla="*/ 252541 h 345715"/>
              <a:gd name="connsiteX38" fmla="*/ 248967 w 371116"/>
              <a:gd name="connsiteY38" fmla="*/ 239591 h 345715"/>
              <a:gd name="connsiteX39" fmla="*/ 252560 w 371116"/>
              <a:gd name="connsiteY39" fmla="*/ 240670 h 345715"/>
              <a:gd name="connsiteX40" fmla="*/ 254716 w 371116"/>
              <a:gd name="connsiteY40" fmla="*/ 243548 h 345715"/>
              <a:gd name="connsiteX41" fmla="*/ 256512 w 371116"/>
              <a:gd name="connsiteY41" fmla="*/ 260456 h 345715"/>
              <a:gd name="connsiteX42" fmla="*/ 255075 w 371116"/>
              <a:gd name="connsiteY42" fmla="*/ 273047 h 345715"/>
              <a:gd name="connsiteX43" fmla="*/ 349560 w 371116"/>
              <a:gd name="connsiteY43" fmla="*/ 273047 h 345715"/>
              <a:gd name="connsiteX44" fmla="*/ 361775 w 371116"/>
              <a:gd name="connsiteY44" fmla="*/ 260816 h 345715"/>
              <a:gd name="connsiteX45" fmla="*/ 361775 w 371116"/>
              <a:gd name="connsiteY45" fmla="*/ 52882 h 345715"/>
              <a:gd name="connsiteX46" fmla="*/ 338574 w 371116"/>
              <a:gd name="connsiteY46" fmla="*/ 19050 h 345715"/>
              <a:gd name="connsiteX47" fmla="*/ 345718 w 371116"/>
              <a:gd name="connsiteY47" fmla="*/ 26020 h 345715"/>
              <a:gd name="connsiteX48" fmla="*/ 338574 w 371116"/>
              <a:gd name="connsiteY48" fmla="*/ 32989 h 345715"/>
              <a:gd name="connsiteX49" fmla="*/ 331787 w 371116"/>
              <a:gd name="connsiteY49" fmla="*/ 26020 h 345715"/>
              <a:gd name="connsiteX50" fmla="*/ 338574 w 371116"/>
              <a:gd name="connsiteY50" fmla="*/ 19050 h 345715"/>
              <a:gd name="connsiteX51" fmla="*/ 310173 w 371116"/>
              <a:gd name="connsiteY51" fmla="*/ 19050 h 345715"/>
              <a:gd name="connsiteX52" fmla="*/ 317134 w 371116"/>
              <a:gd name="connsiteY52" fmla="*/ 26020 h 345715"/>
              <a:gd name="connsiteX53" fmla="*/ 310173 w 371116"/>
              <a:gd name="connsiteY53" fmla="*/ 32989 h 345715"/>
              <a:gd name="connsiteX54" fmla="*/ 303212 w 371116"/>
              <a:gd name="connsiteY54" fmla="*/ 26020 h 345715"/>
              <a:gd name="connsiteX55" fmla="*/ 310173 w 371116"/>
              <a:gd name="connsiteY55" fmla="*/ 19050 h 345715"/>
              <a:gd name="connsiteX56" fmla="*/ 283369 w 371116"/>
              <a:gd name="connsiteY56" fmla="*/ 19050 h 345715"/>
              <a:gd name="connsiteX57" fmla="*/ 290155 w 371116"/>
              <a:gd name="connsiteY57" fmla="*/ 26020 h 345715"/>
              <a:gd name="connsiteX58" fmla="*/ 283369 w 371116"/>
              <a:gd name="connsiteY58" fmla="*/ 32989 h 345715"/>
              <a:gd name="connsiteX59" fmla="*/ 276225 w 371116"/>
              <a:gd name="connsiteY59" fmla="*/ 26020 h 345715"/>
              <a:gd name="connsiteX60" fmla="*/ 283369 w 371116"/>
              <a:gd name="connsiteY60" fmla="*/ 19050 h 345715"/>
              <a:gd name="connsiteX61" fmla="*/ 21556 w 371116"/>
              <a:gd name="connsiteY61" fmla="*/ 9713 h 345715"/>
              <a:gd name="connsiteX62" fmla="*/ 9700 w 371116"/>
              <a:gd name="connsiteY62" fmla="*/ 21944 h 345715"/>
              <a:gd name="connsiteX63" fmla="*/ 9700 w 371116"/>
              <a:gd name="connsiteY63" fmla="*/ 43169 h 345715"/>
              <a:gd name="connsiteX64" fmla="*/ 361775 w 371116"/>
              <a:gd name="connsiteY64" fmla="*/ 43169 h 345715"/>
              <a:gd name="connsiteX65" fmla="*/ 361775 w 371116"/>
              <a:gd name="connsiteY65" fmla="*/ 21944 h 345715"/>
              <a:gd name="connsiteX66" fmla="*/ 349560 w 371116"/>
              <a:gd name="connsiteY66" fmla="*/ 9713 h 345715"/>
              <a:gd name="connsiteX67" fmla="*/ 21556 w 371116"/>
              <a:gd name="connsiteY67" fmla="*/ 0 h 345715"/>
              <a:gd name="connsiteX68" fmla="*/ 349560 w 371116"/>
              <a:gd name="connsiteY68" fmla="*/ 0 h 345715"/>
              <a:gd name="connsiteX69" fmla="*/ 371116 w 371116"/>
              <a:gd name="connsiteY69" fmla="*/ 21944 h 345715"/>
              <a:gd name="connsiteX70" fmla="*/ 371116 w 371116"/>
              <a:gd name="connsiteY70" fmla="*/ 260816 h 345715"/>
              <a:gd name="connsiteX71" fmla="*/ 349560 w 371116"/>
              <a:gd name="connsiteY71" fmla="*/ 282760 h 345715"/>
              <a:gd name="connsiteX72" fmla="*/ 253278 w 371116"/>
              <a:gd name="connsiteY72" fmla="*/ 282760 h 345715"/>
              <a:gd name="connsiteX73" fmla="*/ 171008 w 371116"/>
              <a:gd name="connsiteY73" fmla="*/ 345715 h 345715"/>
              <a:gd name="connsiteX74" fmla="*/ 108856 w 371116"/>
              <a:gd name="connsiteY74" fmla="*/ 318735 h 345715"/>
              <a:gd name="connsiteX75" fmla="*/ 88737 w 371116"/>
              <a:gd name="connsiteY75" fmla="*/ 282760 h 345715"/>
              <a:gd name="connsiteX76" fmla="*/ 21556 w 371116"/>
              <a:gd name="connsiteY76" fmla="*/ 282760 h 345715"/>
              <a:gd name="connsiteX77" fmla="*/ 0 w 371116"/>
              <a:gd name="connsiteY77" fmla="*/ 260816 h 345715"/>
              <a:gd name="connsiteX78" fmla="*/ 0 w 371116"/>
              <a:gd name="connsiteY78" fmla="*/ 21944 h 345715"/>
              <a:gd name="connsiteX79" fmla="*/ 21556 w 371116"/>
              <a:gd name="connsiteY79" fmla="*/ 0 h 34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71116" h="345715">
                <a:moveTo>
                  <a:pt x="169571" y="184550"/>
                </a:moveTo>
                <a:cubicBezTo>
                  <a:pt x="130411" y="185269"/>
                  <a:pt x="98078" y="216567"/>
                  <a:pt x="95563" y="255419"/>
                </a:cubicBezTo>
                <a:cubicBezTo>
                  <a:pt x="95204" y="262974"/>
                  <a:pt x="95922" y="270169"/>
                  <a:pt x="97359" y="277004"/>
                </a:cubicBezTo>
                <a:cubicBezTo>
                  <a:pt x="100234" y="289955"/>
                  <a:pt x="106341" y="302186"/>
                  <a:pt x="116041" y="312259"/>
                </a:cubicBezTo>
                <a:cubicBezTo>
                  <a:pt x="130411" y="327368"/>
                  <a:pt x="149811" y="336002"/>
                  <a:pt x="171008" y="336002"/>
                </a:cubicBezTo>
                <a:cubicBezTo>
                  <a:pt x="212682" y="336002"/>
                  <a:pt x="246812" y="302186"/>
                  <a:pt x="246812" y="260456"/>
                </a:cubicBezTo>
                <a:cubicBezTo>
                  <a:pt x="246812" y="257218"/>
                  <a:pt x="246453" y="253621"/>
                  <a:pt x="245734" y="250383"/>
                </a:cubicBezTo>
                <a:lnTo>
                  <a:pt x="187893" y="261895"/>
                </a:lnTo>
                <a:cubicBezTo>
                  <a:pt x="183223" y="262974"/>
                  <a:pt x="178193" y="261175"/>
                  <a:pt x="175319" y="257218"/>
                </a:cubicBezTo>
                <a:cubicBezTo>
                  <a:pt x="172086" y="253261"/>
                  <a:pt x="171726" y="248225"/>
                  <a:pt x="173882" y="243548"/>
                </a:cubicBezTo>
                <a:lnTo>
                  <a:pt x="199749" y="190306"/>
                </a:lnTo>
                <a:cubicBezTo>
                  <a:pt x="190767" y="186348"/>
                  <a:pt x="181067" y="184550"/>
                  <a:pt x="171008" y="184550"/>
                </a:cubicBezTo>
                <a:cubicBezTo>
                  <a:pt x="170289" y="184550"/>
                  <a:pt x="169930" y="184550"/>
                  <a:pt x="169571" y="184550"/>
                </a:cubicBezTo>
                <a:close/>
                <a:moveTo>
                  <a:pt x="238959" y="170625"/>
                </a:moveTo>
                <a:lnTo>
                  <a:pt x="210384" y="229638"/>
                </a:lnTo>
                <a:lnTo>
                  <a:pt x="274677" y="216684"/>
                </a:lnTo>
                <a:cubicBezTo>
                  <a:pt x="269319" y="197253"/>
                  <a:pt x="256461" y="180340"/>
                  <a:pt x="238959" y="170625"/>
                </a:cubicBezTo>
                <a:close/>
                <a:moveTo>
                  <a:pt x="235387" y="159470"/>
                </a:moveTo>
                <a:cubicBezTo>
                  <a:pt x="236458" y="158750"/>
                  <a:pt x="237887" y="158750"/>
                  <a:pt x="238959" y="159470"/>
                </a:cubicBezTo>
                <a:cubicBezTo>
                  <a:pt x="262890" y="170985"/>
                  <a:pt x="279678" y="193654"/>
                  <a:pt x="285036" y="219562"/>
                </a:cubicBezTo>
                <a:cubicBezTo>
                  <a:pt x="285393" y="222081"/>
                  <a:pt x="283964" y="224600"/>
                  <a:pt x="281107" y="225320"/>
                </a:cubicBezTo>
                <a:lnTo>
                  <a:pt x="211812" y="238994"/>
                </a:lnTo>
                <a:cubicBezTo>
                  <a:pt x="211098" y="239353"/>
                  <a:pt x="210384" y="239353"/>
                  <a:pt x="209669" y="239353"/>
                </a:cubicBezTo>
                <a:cubicBezTo>
                  <a:pt x="207169" y="239353"/>
                  <a:pt x="204311" y="238274"/>
                  <a:pt x="202525" y="235755"/>
                </a:cubicBezTo>
                <a:cubicBezTo>
                  <a:pt x="200382" y="232876"/>
                  <a:pt x="200025" y="228918"/>
                  <a:pt x="201454" y="226039"/>
                </a:cubicBezTo>
                <a:lnTo>
                  <a:pt x="232529" y="161629"/>
                </a:lnTo>
                <a:cubicBezTo>
                  <a:pt x="232886" y="160549"/>
                  <a:pt x="233958" y="159830"/>
                  <a:pt x="235387" y="159470"/>
                </a:cubicBezTo>
                <a:close/>
                <a:moveTo>
                  <a:pt x="9700" y="52882"/>
                </a:moveTo>
                <a:lnTo>
                  <a:pt x="9700" y="260816"/>
                </a:lnTo>
                <a:cubicBezTo>
                  <a:pt x="9700" y="267651"/>
                  <a:pt x="15089" y="273047"/>
                  <a:pt x="21556" y="273047"/>
                </a:cubicBezTo>
                <a:lnTo>
                  <a:pt x="86582" y="273047"/>
                </a:lnTo>
                <a:cubicBezTo>
                  <a:pt x="85863" y="267291"/>
                  <a:pt x="85504" y="261175"/>
                  <a:pt x="85863" y="254700"/>
                </a:cubicBezTo>
                <a:cubicBezTo>
                  <a:pt x="88737" y="210811"/>
                  <a:pt x="125022" y="175916"/>
                  <a:pt x="169211" y="174836"/>
                </a:cubicBezTo>
                <a:cubicBezTo>
                  <a:pt x="182863" y="174836"/>
                  <a:pt x="196156" y="177714"/>
                  <a:pt x="208371" y="183470"/>
                </a:cubicBezTo>
                <a:cubicBezTo>
                  <a:pt x="210527" y="184550"/>
                  <a:pt x="211604" y="187428"/>
                  <a:pt x="210527" y="189946"/>
                </a:cubicBezTo>
                <a:lnTo>
                  <a:pt x="182504" y="247865"/>
                </a:lnTo>
                <a:cubicBezTo>
                  <a:pt x="181786" y="249304"/>
                  <a:pt x="182504" y="250743"/>
                  <a:pt x="182863" y="251102"/>
                </a:cubicBezTo>
                <a:cubicBezTo>
                  <a:pt x="183223" y="251462"/>
                  <a:pt x="184300" y="252541"/>
                  <a:pt x="186097" y="252541"/>
                </a:cubicBezTo>
                <a:lnTo>
                  <a:pt x="248967" y="239591"/>
                </a:lnTo>
                <a:cubicBezTo>
                  <a:pt x="250404" y="239591"/>
                  <a:pt x="251482" y="239591"/>
                  <a:pt x="252560" y="240670"/>
                </a:cubicBezTo>
                <a:cubicBezTo>
                  <a:pt x="253278" y="241030"/>
                  <a:pt x="254356" y="242469"/>
                  <a:pt x="254716" y="243548"/>
                </a:cubicBezTo>
                <a:cubicBezTo>
                  <a:pt x="255793" y="248944"/>
                  <a:pt x="256512" y="254700"/>
                  <a:pt x="256512" y="260456"/>
                </a:cubicBezTo>
                <a:cubicBezTo>
                  <a:pt x="256512" y="264413"/>
                  <a:pt x="255793" y="269090"/>
                  <a:pt x="255075" y="273047"/>
                </a:cubicBezTo>
                <a:lnTo>
                  <a:pt x="349560" y="273047"/>
                </a:lnTo>
                <a:cubicBezTo>
                  <a:pt x="356386" y="273047"/>
                  <a:pt x="361775" y="267651"/>
                  <a:pt x="361775" y="260816"/>
                </a:cubicBezTo>
                <a:lnTo>
                  <a:pt x="361775" y="52882"/>
                </a:lnTo>
                <a:close/>
                <a:moveTo>
                  <a:pt x="338574" y="19050"/>
                </a:moveTo>
                <a:cubicBezTo>
                  <a:pt x="342503" y="19050"/>
                  <a:pt x="345718" y="22186"/>
                  <a:pt x="345718" y="26020"/>
                </a:cubicBezTo>
                <a:cubicBezTo>
                  <a:pt x="345718" y="29853"/>
                  <a:pt x="342503" y="32989"/>
                  <a:pt x="338574" y="32989"/>
                </a:cubicBezTo>
                <a:cubicBezTo>
                  <a:pt x="335002" y="32989"/>
                  <a:pt x="331787" y="29853"/>
                  <a:pt x="331787" y="26020"/>
                </a:cubicBezTo>
                <a:cubicBezTo>
                  <a:pt x="331787" y="22186"/>
                  <a:pt x="335002" y="19050"/>
                  <a:pt x="338574" y="19050"/>
                </a:cubicBezTo>
                <a:close/>
                <a:moveTo>
                  <a:pt x="310173" y="19050"/>
                </a:moveTo>
                <a:cubicBezTo>
                  <a:pt x="314203" y="19050"/>
                  <a:pt x="317134" y="22186"/>
                  <a:pt x="317134" y="26020"/>
                </a:cubicBezTo>
                <a:cubicBezTo>
                  <a:pt x="317134" y="29853"/>
                  <a:pt x="314203" y="32989"/>
                  <a:pt x="310173" y="32989"/>
                </a:cubicBezTo>
                <a:cubicBezTo>
                  <a:pt x="306143" y="32989"/>
                  <a:pt x="303212" y="29853"/>
                  <a:pt x="303212" y="26020"/>
                </a:cubicBezTo>
                <a:cubicBezTo>
                  <a:pt x="303212" y="22186"/>
                  <a:pt x="306143" y="19050"/>
                  <a:pt x="310173" y="19050"/>
                </a:cubicBezTo>
                <a:close/>
                <a:moveTo>
                  <a:pt x="283369" y="19050"/>
                </a:moveTo>
                <a:cubicBezTo>
                  <a:pt x="287297" y="19050"/>
                  <a:pt x="290155" y="22186"/>
                  <a:pt x="290155" y="26020"/>
                </a:cubicBezTo>
                <a:cubicBezTo>
                  <a:pt x="290155" y="29853"/>
                  <a:pt x="287297" y="32989"/>
                  <a:pt x="283369" y="32989"/>
                </a:cubicBezTo>
                <a:cubicBezTo>
                  <a:pt x="279440" y="32989"/>
                  <a:pt x="276225" y="29853"/>
                  <a:pt x="276225" y="26020"/>
                </a:cubicBezTo>
                <a:cubicBezTo>
                  <a:pt x="276225" y="22186"/>
                  <a:pt x="279440" y="19050"/>
                  <a:pt x="283369" y="19050"/>
                </a:cubicBezTo>
                <a:close/>
                <a:moveTo>
                  <a:pt x="21556" y="9713"/>
                </a:moveTo>
                <a:cubicBezTo>
                  <a:pt x="15089" y="9713"/>
                  <a:pt x="9700" y="15109"/>
                  <a:pt x="9700" y="21944"/>
                </a:cubicBezTo>
                <a:lnTo>
                  <a:pt x="9700" y="43169"/>
                </a:lnTo>
                <a:lnTo>
                  <a:pt x="361775" y="43169"/>
                </a:lnTo>
                <a:lnTo>
                  <a:pt x="361775" y="21944"/>
                </a:lnTo>
                <a:cubicBezTo>
                  <a:pt x="361775" y="15109"/>
                  <a:pt x="356386" y="9713"/>
                  <a:pt x="349560" y="9713"/>
                </a:cubicBezTo>
                <a:close/>
                <a:moveTo>
                  <a:pt x="21556" y="0"/>
                </a:moveTo>
                <a:lnTo>
                  <a:pt x="349560" y="0"/>
                </a:lnTo>
                <a:cubicBezTo>
                  <a:pt x="361775" y="0"/>
                  <a:pt x="371116" y="10073"/>
                  <a:pt x="371116" y="21944"/>
                </a:cubicBezTo>
                <a:lnTo>
                  <a:pt x="371116" y="260816"/>
                </a:lnTo>
                <a:cubicBezTo>
                  <a:pt x="371116" y="273047"/>
                  <a:pt x="361775" y="282760"/>
                  <a:pt x="349560" y="282760"/>
                </a:cubicBezTo>
                <a:lnTo>
                  <a:pt x="253278" y="282760"/>
                </a:lnTo>
                <a:cubicBezTo>
                  <a:pt x="243219" y="318735"/>
                  <a:pt x="210167" y="345715"/>
                  <a:pt x="171008" y="345715"/>
                </a:cubicBezTo>
                <a:cubicBezTo>
                  <a:pt x="147656" y="345715"/>
                  <a:pt x="125022" y="335643"/>
                  <a:pt x="108856" y="318735"/>
                </a:cubicBezTo>
                <a:cubicBezTo>
                  <a:pt x="99156" y="308302"/>
                  <a:pt x="92330" y="296071"/>
                  <a:pt x="88737" y="282760"/>
                </a:cubicBezTo>
                <a:lnTo>
                  <a:pt x="21556" y="282760"/>
                </a:lnTo>
                <a:cubicBezTo>
                  <a:pt x="9700" y="282760"/>
                  <a:pt x="0" y="273047"/>
                  <a:pt x="0" y="260816"/>
                </a:cubicBezTo>
                <a:lnTo>
                  <a:pt x="0" y="21944"/>
                </a:lnTo>
                <a:cubicBezTo>
                  <a:pt x="0" y="10073"/>
                  <a:pt x="9700" y="0"/>
                  <a:pt x="21556" y="0"/>
                </a:cubicBezTo>
                <a:close/>
              </a:path>
            </a:pathLst>
          </a:custGeom>
          <a:solidFill>
            <a:srgbClr val="4441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B005E-E11E-4D41-86DB-385805987056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A4607-E6F6-254A-81F3-0379544F5753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CB9AA-6AB1-C741-B372-B6C4CEEFBD0A}"/>
              </a:ext>
            </a:extLst>
          </p:cNvPr>
          <p:cNvSpPr txBox="1"/>
          <p:nvPr/>
        </p:nvSpPr>
        <p:spPr>
          <a:xfrm>
            <a:off x="4184904" y="4460017"/>
            <a:ext cx="564715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A5407-2B2B-EC4C-B9D3-C0709F8E084D}"/>
              </a:ext>
            </a:extLst>
          </p:cNvPr>
          <p:cNvSpPr txBox="1"/>
          <p:nvPr/>
        </p:nvSpPr>
        <p:spPr>
          <a:xfrm>
            <a:off x="4184905" y="5118347"/>
            <a:ext cx="5647158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946C7-220C-7A44-9A0A-6E8B56CD1B37}"/>
              </a:ext>
            </a:extLst>
          </p:cNvPr>
          <p:cNvSpPr txBox="1"/>
          <p:nvPr/>
        </p:nvSpPr>
        <p:spPr>
          <a:xfrm>
            <a:off x="4184904" y="7419393"/>
            <a:ext cx="564715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38EDF-795C-3C42-BF42-A684C4DC925A}"/>
              </a:ext>
            </a:extLst>
          </p:cNvPr>
          <p:cNvSpPr txBox="1"/>
          <p:nvPr/>
        </p:nvSpPr>
        <p:spPr>
          <a:xfrm>
            <a:off x="4184905" y="8077723"/>
            <a:ext cx="5647158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6CF56-7D3A-BB41-9C5B-8831B31510AE}"/>
              </a:ext>
            </a:extLst>
          </p:cNvPr>
          <p:cNvSpPr txBox="1"/>
          <p:nvPr/>
        </p:nvSpPr>
        <p:spPr>
          <a:xfrm>
            <a:off x="4184904" y="10314993"/>
            <a:ext cx="5647157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628E0-E7F6-6D40-88EC-6EB511DE8CFB}"/>
              </a:ext>
            </a:extLst>
          </p:cNvPr>
          <p:cNvSpPr txBox="1"/>
          <p:nvPr/>
        </p:nvSpPr>
        <p:spPr>
          <a:xfrm>
            <a:off x="4184905" y="10973323"/>
            <a:ext cx="5647158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394498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70DEED74-6694-F241-BA7F-8B299CEA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" y="2679"/>
            <a:ext cx="24378141" cy="13710643"/>
          </a:xfrm>
          <a:custGeom>
            <a:avLst/>
            <a:gdLst>
              <a:gd name="T0" fmla="*/ 0 w 19570"/>
              <a:gd name="T1" fmla="*/ 11007 h 11008"/>
              <a:gd name="T2" fmla="*/ 19569 w 19570"/>
              <a:gd name="T3" fmla="*/ 11007 h 11008"/>
              <a:gd name="T4" fmla="*/ 19569 w 19570"/>
              <a:gd name="T5" fmla="*/ 0 h 11008"/>
              <a:gd name="T6" fmla="*/ 0 w 19570"/>
              <a:gd name="T7" fmla="*/ 0 h 11008"/>
              <a:gd name="T8" fmla="*/ 0 w 19570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70" h="11008">
                <a:moveTo>
                  <a:pt x="0" y="11007"/>
                </a:moveTo>
                <a:lnTo>
                  <a:pt x="19569" y="11007"/>
                </a:lnTo>
                <a:lnTo>
                  <a:pt x="1956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gradFill>
            <a:gsLst>
              <a:gs pos="1000">
                <a:srgbClr val="B6DDF6"/>
              </a:gs>
              <a:gs pos="99000">
                <a:srgbClr val="FFFFFF"/>
              </a:gs>
            </a:gsLst>
            <a:lin ang="162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11CD1E-6617-AE49-A214-89BD504E9549}"/>
              </a:ext>
            </a:extLst>
          </p:cNvPr>
          <p:cNvGrpSpPr/>
          <p:nvPr/>
        </p:nvGrpSpPr>
        <p:grpSpPr>
          <a:xfrm>
            <a:off x="1504847" y="3913729"/>
            <a:ext cx="11540890" cy="8327457"/>
            <a:chOff x="1504847" y="3913729"/>
            <a:chExt cx="11540890" cy="8327457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DA7CFB8-D902-4F41-B2BF-8B00B9FA5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228" y="11159057"/>
              <a:ext cx="2471871" cy="373528"/>
            </a:xfrm>
            <a:custGeom>
              <a:avLst/>
              <a:gdLst>
                <a:gd name="T0" fmla="*/ 1982 w 1983"/>
                <a:gd name="T1" fmla="*/ 148 h 298"/>
                <a:gd name="T2" fmla="*/ 1982 w 1983"/>
                <a:gd name="T3" fmla="*/ 148 h 298"/>
                <a:gd name="T4" fmla="*/ 991 w 1983"/>
                <a:gd name="T5" fmla="*/ 297 h 298"/>
                <a:gd name="T6" fmla="*/ 991 w 1983"/>
                <a:gd name="T7" fmla="*/ 297 h 298"/>
                <a:gd name="T8" fmla="*/ 0 w 1983"/>
                <a:gd name="T9" fmla="*/ 148 h 298"/>
                <a:gd name="T10" fmla="*/ 0 w 1983"/>
                <a:gd name="T11" fmla="*/ 148 h 298"/>
                <a:gd name="T12" fmla="*/ 991 w 1983"/>
                <a:gd name="T13" fmla="*/ 0 h 298"/>
                <a:gd name="T14" fmla="*/ 991 w 1983"/>
                <a:gd name="T15" fmla="*/ 0 h 298"/>
                <a:gd name="T16" fmla="*/ 1982 w 1983"/>
                <a:gd name="T17" fmla="*/ 14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3" h="298">
                  <a:moveTo>
                    <a:pt x="1982" y="148"/>
                  </a:moveTo>
                  <a:lnTo>
                    <a:pt x="1982" y="148"/>
                  </a:lnTo>
                  <a:cubicBezTo>
                    <a:pt x="1982" y="230"/>
                    <a:pt x="1539" y="297"/>
                    <a:pt x="991" y="297"/>
                  </a:cubicBezTo>
                  <a:lnTo>
                    <a:pt x="991" y="297"/>
                  </a:lnTo>
                  <a:cubicBezTo>
                    <a:pt x="443" y="297"/>
                    <a:pt x="0" y="230"/>
                    <a:pt x="0" y="148"/>
                  </a:cubicBezTo>
                  <a:lnTo>
                    <a:pt x="0" y="148"/>
                  </a:lnTo>
                  <a:cubicBezTo>
                    <a:pt x="0" y="66"/>
                    <a:pt x="443" y="0"/>
                    <a:pt x="991" y="0"/>
                  </a:cubicBezTo>
                  <a:lnTo>
                    <a:pt x="991" y="0"/>
                  </a:lnTo>
                  <a:cubicBezTo>
                    <a:pt x="1539" y="0"/>
                    <a:pt x="1982" y="66"/>
                    <a:pt x="1982" y="148"/>
                  </a:cubicBezTo>
                </a:path>
              </a:pathLst>
            </a:custGeom>
            <a:solidFill>
              <a:srgbClr val="307AB4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833CD3A-212A-DD4A-B176-6F49989DE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4356" y="10900882"/>
              <a:ext cx="2861876" cy="263667"/>
            </a:xfrm>
            <a:custGeom>
              <a:avLst/>
              <a:gdLst>
                <a:gd name="T0" fmla="*/ 2298 w 2299"/>
                <a:gd name="T1" fmla="*/ 105 h 211"/>
                <a:gd name="T2" fmla="*/ 2298 w 2299"/>
                <a:gd name="T3" fmla="*/ 105 h 211"/>
                <a:gd name="T4" fmla="*/ 1149 w 2299"/>
                <a:gd name="T5" fmla="*/ 210 h 211"/>
                <a:gd name="T6" fmla="*/ 1149 w 2299"/>
                <a:gd name="T7" fmla="*/ 210 h 211"/>
                <a:gd name="T8" fmla="*/ 0 w 2299"/>
                <a:gd name="T9" fmla="*/ 105 h 211"/>
                <a:gd name="T10" fmla="*/ 0 w 2299"/>
                <a:gd name="T11" fmla="*/ 105 h 211"/>
                <a:gd name="T12" fmla="*/ 1149 w 2299"/>
                <a:gd name="T13" fmla="*/ 0 h 211"/>
                <a:gd name="T14" fmla="*/ 1149 w 2299"/>
                <a:gd name="T15" fmla="*/ 0 h 211"/>
                <a:gd name="T16" fmla="*/ 2298 w 2299"/>
                <a:gd name="T17" fmla="*/ 1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9" h="211">
                  <a:moveTo>
                    <a:pt x="2298" y="105"/>
                  </a:moveTo>
                  <a:lnTo>
                    <a:pt x="2298" y="105"/>
                  </a:lnTo>
                  <a:cubicBezTo>
                    <a:pt x="2298" y="163"/>
                    <a:pt x="1784" y="210"/>
                    <a:pt x="1149" y="210"/>
                  </a:cubicBezTo>
                  <a:lnTo>
                    <a:pt x="1149" y="210"/>
                  </a:lnTo>
                  <a:cubicBezTo>
                    <a:pt x="515" y="210"/>
                    <a:pt x="0" y="163"/>
                    <a:pt x="0" y="105"/>
                  </a:cubicBezTo>
                  <a:lnTo>
                    <a:pt x="0" y="105"/>
                  </a:lnTo>
                  <a:cubicBezTo>
                    <a:pt x="0" y="47"/>
                    <a:pt x="515" y="0"/>
                    <a:pt x="1149" y="0"/>
                  </a:cubicBezTo>
                  <a:lnTo>
                    <a:pt x="1149" y="0"/>
                  </a:lnTo>
                  <a:cubicBezTo>
                    <a:pt x="1784" y="0"/>
                    <a:pt x="2298" y="47"/>
                    <a:pt x="2298" y="105"/>
                  </a:cubicBezTo>
                </a:path>
              </a:pathLst>
            </a:custGeom>
            <a:solidFill>
              <a:srgbClr val="307AB4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3BC16-FDD9-3441-A7A2-6AEF80EE6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4304" y="11543570"/>
              <a:ext cx="1263402" cy="263667"/>
            </a:xfrm>
            <a:custGeom>
              <a:avLst/>
              <a:gdLst>
                <a:gd name="T0" fmla="*/ 1014 w 1015"/>
                <a:gd name="T1" fmla="*/ 105 h 212"/>
                <a:gd name="T2" fmla="*/ 1014 w 1015"/>
                <a:gd name="T3" fmla="*/ 105 h 212"/>
                <a:gd name="T4" fmla="*/ 508 w 1015"/>
                <a:gd name="T5" fmla="*/ 211 h 212"/>
                <a:gd name="T6" fmla="*/ 508 w 1015"/>
                <a:gd name="T7" fmla="*/ 211 h 212"/>
                <a:gd name="T8" fmla="*/ 0 w 1015"/>
                <a:gd name="T9" fmla="*/ 105 h 212"/>
                <a:gd name="T10" fmla="*/ 0 w 1015"/>
                <a:gd name="T11" fmla="*/ 105 h 212"/>
                <a:gd name="T12" fmla="*/ 508 w 1015"/>
                <a:gd name="T13" fmla="*/ 0 h 212"/>
                <a:gd name="T14" fmla="*/ 508 w 1015"/>
                <a:gd name="T15" fmla="*/ 0 h 212"/>
                <a:gd name="T16" fmla="*/ 1014 w 1015"/>
                <a:gd name="T17" fmla="*/ 10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5" h="212">
                  <a:moveTo>
                    <a:pt x="1014" y="105"/>
                  </a:moveTo>
                  <a:lnTo>
                    <a:pt x="1014" y="105"/>
                  </a:lnTo>
                  <a:cubicBezTo>
                    <a:pt x="1014" y="163"/>
                    <a:pt x="787" y="211"/>
                    <a:pt x="508" y="211"/>
                  </a:cubicBezTo>
                  <a:lnTo>
                    <a:pt x="508" y="211"/>
                  </a:lnTo>
                  <a:cubicBezTo>
                    <a:pt x="227" y="211"/>
                    <a:pt x="0" y="163"/>
                    <a:pt x="0" y="105"/>
                  </a:cubicBezTo>
                  <a:lnTo>
                    <a:pt x="0" y="105"/>
                  </a:lnTo>
                  <a:cubicBezTo>
                    <a:pt x="0" y="47"/>
                    <a:pt x="227" y="0"/>
                    <a:pt x="508" y="0"/>
                  </a:cubicBezTo>
                  <a:lnTo>
                    <a:pt x="508" y="0"/>
                  </a:lnTo>
                  <a:cubicBezTo>
                    <a:pt x="787" y="0"/>
                    <a:pt x="1014" y="47"/>
                    <a:pt x="1014" y="105"/>
                  </a:cubicBezTo>
                </a:path>
              </a:pathLst>
            </a:custGeom>
            <a:solidFill>
              <a:srgbClr val="307AB4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3BBCC1A-BD27-6747-8B0E-2EBBB5405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8374" y="11203004"/>
              <a:ext cx="763532" cy="164791"/>
            </a:xfrm>
            <a:custGeom>
              <a:avLst/>
              <a:gdLst>
                <a:gd name="T0" fmla="*/ 612 w 613"/>
                <a:gd name="T1" fmla="*/ 65 h 132"/>
                <a:gd name="T2" fmla="*/ 612 w 613"/>
                <a:gd name="T3" fmla="*/ 65 h 132"/>
                <a:gd name="T4" fmla="*/ 305 w 613"/>
                <a:gd name="T5" fmla="*/ 131 h 132"/>
                <a:gd name="T6" fmla="*/ 305 w 613"/>
                <a:gd name="T7" fmla="*/ 131 h 132"/>
                <a:gd name="T8" fmla="*/ 0 w 613"/>
                <a:gd name="T9" fmla="*/ 65 h 132"/>
                <a:gd name="T10" fmla="*/ 0 w 613"/>
                <a:gd name="T11" fmla="*/ 65 h 132"/>
                <a:gd name="T12" fmla="*/ 305 w 613"/>
                <a:gd name="T13" fmla="*/ 0 h 132"/>
                <a:gd name="T14" fmla="*/ 305 w 613"/>
                <a:gd name="T15" fmla="*/ 0 h 132"/>
                <a:gd name="T16" fmla="*/ 612 w 613"/>
                <a:gd name="T17" fmla="*/ 6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132">
                  <a:moveTo>
                    <a:pt x="612" y="65"/>
                  </a:moveTo>
                  <a:lnTo>
                    <a:pt x="612" y="65"/>
                  </a:lnTo>
                  <a:cubicBezTo>
                    <a:pt x="612" y="101"/>
                    <a:pt x="475" y="131"/>
                    <a:pt x="305" y="131"/>
                  </a:cubicBezTo>
                  <a:lnTo>
                    <a:pt x="305" y="131"/>
                  </a:lnTo>
                  <a:cubicBezTo>
                    <a:pt x="136" y="131"/>
                    <a:pt x="0" y="101"/>
                    <a:pt x="0" y="65"/>
                  </a:cubicBezTo>
                  <a:lnTo>
                    <a:pt x="0" y="65"/>
                  </a:lnTo>
                  <a:cubicBezTo>
                    <a:pt x="0" y="29"/>
                    <a:pt x="136" y="0"/>
                    <a:pt x="305" y="0"/>
                  </a:cubicBezTo>
                  <a:lnTo>
                    <a:pt x="305" y="0"/>
                  </a:lnTo>
                  <a:cubicBezTo>
                    <a:pt x="475" y="0"/>
                    <a:pt x="612" y="29"/>
                    <a:pt x="612" y="65"/>
                  </a:cubicBezTo>
                </a:path>
              </a:pathLst>
            </a:custGeom>
            <a:solidFill>
              <a:srgbClr val="307AB4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77540A-D59F-FC42-99B3-156D4CE34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958" y="12043436"/>
              <a:ext cx="1224949" cy="197750"/>
            </a:xfrm>
            <a:custGeom>
              <a:avLst/>
              <a:gdLst>
                <a:gd name="T0" fmla="*/ 984 w 985"/>
                <a:gd name="T1" fmla="*/ 78 h 157"/>
                <a:gd name="T2" fmla="*/ 984 w 985"/>
                <a:gd name="T3" fmla="*/ 78 h 157"/>
                <a:gd name="T4" fmla="*/ 492 w 985"/>
                <a:gd name="T5" fmla="*/ 156 h 157"/>
                <a:gd name="T6" fmla="*/ 492 w 985"/>
                <a:gd name="T7" fmla="*/ 156 h 157"/>
                <a:gd name="T8" fmla="*/ 0 w 985"/>
                <a:gd name="T9" fmla="*/ 78 h 157"/>
                <a:gd name="T10" fmla="*/ 0 w 985"/>
                <a:gd name="T11" fmla="*/ 78 h 157"/>
                <a:gd name="T12" fmla="*/ 492 w 985"/>
                <a:gd name="T13" fmla="*/ 0 h 157"/>
                <a:gd name="T14" fmla="*/ 492 w 985"/>
                <a:gd name="T15" fmla="*/ 0 h 157"/>
                <a:gd name="T16" fmla="*/ 984 w 985"/>
                <a:gd name="T17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5" h="157">
                  <a:moveTo>
                    <a:pt x="984" y="78"/>
                  </a:moveTo>
                  <a:lnTo>
                    <a:pt x="984" y="78"/>
                  </a:lnTo>
                  <a:cubicBezTo>
                    <a:pt x="984" y="121"/>
                    <a:pt x="764" y="156"/>
                    <a:pt x="492" y="156"/>
                  </a:cubicBezTo>
                  <a:lnTo>
                    <a:pt x="492" y="156"/>
                  </a:lnTo>
                  <a:cubicBezTo>
                    <a:pt x="220" y="156"/>
                    <a:pt x="0" y="121"/>
                    <a:pt x="0" y="78"/>
                  </a:cubicBezTo>
                  <a:lnTo>
                    <a:pt x="0" y="78"/>
                  </a:lnTo>
                  <a:cubicBezTo>
                    <a:pt x="0" y="35"/>
                    <a:pt x="220" y="0"/>
                    <a:pt x="492" y="0"/>
                  </a:cubicBezTo>
                  <a:lnTo>
                    <a:pt x="492" y="0"/>
                  </a:lnTo>
                  <a:cubicBezTo>
                    <a:pt x="764" y="0"/>
                    <a:pt x="984" y="35"/>
                    <a:pt x="984" y="78"/>
                  </a:cubicBezTo>
                </a:path>
              </a:pathLst>
            </a:custGeom>
            <a:solidFill>
              <a:srgbClr val="307AB4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5198E52-A612-854C-A34C-3662BF4A5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684" y="4875014"/>
              <a:ext cx="917340" cy="395500"/>
            </a:xfrm>
            <a:custGeom>
              <a:avLst/>
              <a:gdLst>
                <a:gd name="T0" fmla="*/ 618 w 737"/>
                <a:gd name="T1" fmla="*/ 241 h 317"/>
                <a:gd name="T2" fmla="*/ 618 w 737"/>
                <a:gd name="T3" fmla="*/ 241 h 317"/>
                <a:gd name="T4" fmla="*/ 572 w 737"/>
                <a:gd name="T5" fmla="*/ 249 h 317"/>
                <a:gd name="T6" fmla="*/ 572 w 737"/>
                <a:gd name="T7" fmla="*/ 249 h 317"/>
                <a:gd name="T8" fmla="*/ 572 w 737"/>
                <a:gd name="T9" fmla="*/ 247 h 317"/>
                <a:gd name="T10" fmla="*/ 572 w 737"/>
                <a:gd name="T11" fmla="*/ 247 h 317"/>
                <a:gd name="T12" fmla="*/ 448 w 737"/>
                <a:gd name="T13" fmla="*/ 138 h 317"/>
                <a:gd name="T14" fmla="*/ 448 w 737"/>
                <a:gd name="T15" fmla="*/ 138 h 317"/>
                <a:gd name="T16" fmla="*/ 435 w 737"/>
                <a:gd name="T17" fmla="*/ 139 h 317"/>
                <a:gd name="T18" fmla="*/ 435 w 737"/>
                <a:gd name="T19" fmla="*/ 139 h 317"/>
                <a:gd name="T20" fmla="*/ 309 w 737"/>
                <a:gd name="T21" fmla="*/ 0 h 317"/>
                <a:gd name="T22" fmla="*/ 309 w 737"/>
                <a:gd name="T23" fmla="*/ 0 h 317"/>
                <a:gd name="T24" fmla="*/ 179 w 737"/>
                <a:gd name="T25" fmla="*/ 166 h 317"/>
                <a:gd name="T26" fmla="*/ 179 w 737"/>
                <a:gd name="T27" fmla="*/ 166 h 317"/>
                <a:gd name="T28" fmla="*/ 60 w 737"/>
                <a:gd name="T29" fmla="*/ 276 h 317"/>
                <a:gd name="T30" fmla="*/ 60 w 737"/>
                <a:gd name="T31" fmla="*/ 276 h 317"/>
                <a:gd name="T32" fmla="*/ 60 w 737"/>
                <a:gd name="T33" fmla="*/ 278 h 317"/>
                <a:gd name="T34" fmla="*/ 60 w 737"/>
                <a:gd name="T35" fmla="*/ 278 h 317"/>
                <a:gd name="T36" fmla="*/ 0 w 737"/>
                <a:gd name="T37" fmla="*/ 316 h 317"/>
                <a:gd name="T38" fmla="*/ 736 w 737"/>
                <a:gd name="T39" fmla="*/ 316 h 317"/>
                <a:gd name="T40" fmla="*/ 736 w 737"/>
                <a:gd name="T41" fmla="*/ 316 h 317"/>
                <a:gd name="T42" fmla="*/ 618 w 737"/>
                <a:gd name="T43" fmla="*/ 24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7" h="317">
                  <a:moveTo>
                    <a:pt x="618" y="241"/>
                  </a:moveTo>
                  <a:lnTo>
                    <a:pt x="618" y="241"/>
                  </a:lnTo>
                  <a:cubicBezTo>
                    <a:pt x="602" y="241"/>
                    <a:pt x="586" y="244"/>
                    <a:pt x="572" y="249"/>
                  </a:cubicBezTo>
                  <a:lnTo>
                    <a:pt x="572" y="249"/>
                  </a:lnTo>
                  <a:cubicBezTo>
                    <a:pt x="572" y="248"/>
                    <a:pt x="572" y="248"/>
                    <a:pt x="572" y="247"/>
                  </a:cubicBezTo>
                  <a:lnTo>
                    <a:pt x="572" y="247"/>
                  </a:lnTo>
                  <a:cubicBezTo>
                    <a:pt x="572" y="187"/>
                    <a:pt x="516" y="138"/>
                    <a:pt x="448" y="138"/>
                  </a:cubicBezTo>
                  <a:lnTo>
                    <a:pt x="448" y="138"/>
                  </a:lnTo>
                  <a:cubicBezTo>
                    <a:pt x="443" y="138"/>
                    <a:pt x="440" y="139"/>
                    <a:pt x="435" y="139"/>
                  </a:cubicBezTo>
                  <a:lnTo>
                    <a:pt x="435" y="139"/>
                  </a:lnTo>
                  <a:cubicBezTo>
                    <a:pt x="421" y="59"/>
                    <a:pt x="370" y="0"/>
                    <a:pt x="309" y="0"/>
                  </a:cubicBezTo>
                  <a:lnTo>
                    <a:pt x="309" y="0"/>
                  </a:lnTo>
                  <a:cubicBezTo>
                    <a:pt x="241" y="0"/>
                    <a:pt x="185" y="73"/>
                    <a:pt x="179" y="166"/>
                  </a:cubicBezTo>
                  <a:lnTo>
                    <a:pt x="179" y="166"/>
                  </a:lnTo>
                  <a:cubicBezTo>
                    <a:pt x="113" y="169"/>
                    <a:pt x="60" y="216"/>
                    <a:pt x="60" y="276"/>
                  </a:cubicBezTo>
                  <a:lnTo>
                    <a:pt x="60" y="276"/>
                  </a:lnTo>
                  <a:cubicBezTo>
                    <a:pt x="60" y="276"/>
                    <a:pt x="60" y="277"/>
                    <a:pt x="60" y="278"/>
                  </a:cubicBezTo>
                  <a:lnTo>
                    <a:pt x="60" y="278"/>
                  </a:lnTo>
                  <a:cubicBezTo>
                    <a:pt x="36" y="285"/>
                    <a:pt x="16" y="298"/>
                    <a:pt x="0" y="316"/>
                  </a:cubicBezTo>
                  <a:lnTo>
                    <a:pt x="736" y="316"/>
                  </a:lnTo>
                  <a:lnTo>
                    <a:pt x="736" y="316"/>
                  </a:lnTo>
                  <a:cubicBezTo>
                    <a:pt x="720" y="272"/>
                    <a:pt x="673" y="241"/>
                    <a:pt x="618" y="241"/>
                  </a:cubicBezTo>
                </a:path>
              </a:pathLst>
            </a:custGeom>
            <a:solidFill>
              <a:srgbClr val="B6DD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CCD9678-BD1D-6841-B9ED-2517D7C09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847" y="6182361"/>
              <a:ext cx="1054665" cy="406485"/>
            </a:xfrm>
            <a:custGeom>
              <a:avLst/>
              <a:gdLst>
                <a:gd name="T0" fmla="*/ 725 w 845"/>
                <a:gd name="T1" fmla="*/ 248 h 326"/>
                <a:gd name="T2" fmla="*/ 725 w 845"/>
                <a:gd name="T3" fmla="*/ 248 h 326"/>
                <a:gd name="T4" fmla="*/ 671 w 845"/>
                <a:gd name="T5" fmla="*/ 259 h 326"/>
                <a:gd name="T6" fmla="*/ 671 w 845"/>
                <a:gd name="T7" fmla="*/ 259 h 326"/>
                <a:gd name="T8" fmla="*/ 672 w 845"/>
                <a:gd name="T9" fmla="*/ 247 h 326"/>
                <a:gd name="T10" fmla="*/ 672 w 845"/>
                <a:gd name="T11" fmla="*/ 247 h 326"/>
                <a:gd name="T12" fmla="*/ 547 w 845"/>
                <a:gd name="T13" fmla="*/ 137 h 326"/>
                <a:gd name="T14" fmla="*/ 547 w 845"/>
                <a:gd name="T15" fmla="*/ 137 h 326"/>
                <a:gd name="T16" fmla="*/ 538 w 845"/>
                <a:gd name="T17" fmla="*/ 138 h 326"/>
                <a:gd name="T18" fmla="*/ 538 w 845"/>
                <a:gd name="T19" fmla="*/ 138 h 326"/>
                <a:gd name="T20" fmla="*/ 412 w 845"/>
                <a:gd name="T21" fmla="*/ 0 h 326"/>
                <a:gd name="T22" fmla="*/ 412 w 845"/>
                <a:gd name="T23" fmla="*/ 0 h 326"/>
                <a:gd name="T24" fmla="*/ 284 w 845"/>
                <a:gd name="T25" fmla="*/ 146 h 326"/>
                <a:gd name="T26" fmla="*/ 284 w 845"/>
                <a:gd name="T27" fmla="*/ 146 h 326"/>
                <a:gd name="T28" fmla="*/ 268 w 845"/>
                <a:gd name="T29" fmla="*/ 146 h 326"/>
                <a:gd name="T30" fmla="*/ 268 w 845"/>
                <a:gd name="T31" fmla="*/ 146 h 326"/>
                <a:gd name="T32" fmla="*/ 144 w 845"/>
                <a:gd name="T33" fmla="*/ 255 h 326"/>
                <a:gd name="T34" fmla="*/ 144 w 845"/>
                <a:gd name="T35" fmla="*/ 255 h 326"/>
                <a:gd name="T36" fmla="*/ 144 w 845"/>
                <a:gd name="T37" fmla="*/ 264 h 326"/>
                <a:gd name="T38" fmla="*/ 144 w 845"/>
                <a:gd name="T39" fmla="*/ 264 h 326"/>
                <a:gd name="T40" fmla="*/ 134 w 845"/>
                <a:gd name="T41" fmla="*/ 263 h 326"/>
                <a:gd name="T42" fmla="*/ 134 w 845"/>
                <a:gd name="T43" fmla="*/ 263 h 326"/>
                <a:gd name="T44" fmla="*/ 0 w 845"/>
                <a:gd name="T45" fmla="*/ 325 h 326"/>
                <a:gd name="T46" fmla="*/ 844 w 845"/>
                <a:gd name="T47" fmla="*/ 325 h 326"/>
                <a:gd name="T48" fmla="*/ 844 w 845"/>
                <a:gd name="T49" fmla="*/ 325 h 326"/>
                <a:gd name="T50" fmla="*/ 725 w 845"/>
                <a:gd name="T51" fmla="*/ 24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5" h="326">
                  <a:moveTo>
                    <a:pt x="725" y="248"/>
                  </a:moveTo>
                  <a:lnTo>
                    <a:pt x="725" y="248"/>
                  </a:lnTo>
                  <a:cubicBezTo>
                    <a:pt x="705" y="248"/>
                    <a:pt x="688" y="252"/>
                    <a:pt x="671" y="259"/>
                  </a:cubicBezTo>
                  <a:lnTo>
                    <a:pt x="671" y="259"/>
                  </a:lnTo>
                  <a:cubicBezTo>
                    <a:pt x="672" y="255"/>
                    <a:pt x="672" y="251"/>
                    <a:pt x="672" y="247"/>
                  </a:cubicBezTo>
                  <a:lnTo>
                    <a:pt x="672" y="247"/>
                  </a:lnTo>
                  <a:cubicBezTo>
                    <a:pt x="672" y="187"/>
                    <a:pt x="616" y="137"/>
                    <a:pt x="547" y="137"/>
                  </a:cubicBezTo>
                  <a:lnTo>
                    <a:pt x="547" y="137"/>
                  </a:lnTo>
                  <a:cubicBezTo>
                    <a:pt x="545" y="137"/>
                    <a:pt x="541" y="138"/>
                    <a:pt x="538" y="138"/>
                  </a:cubicBezTo>
                  <a:lnTo>
                    <a:pt x="538" y="138"/>
                  </a:lnTo>
                  <a:cubicBezTo>
                    <a:pt x="524" y="59"/>
                    <a:pt x="473" y="0"/>
                    <a:pt x="412" y="0"/>
                  </a:cubicBezTo>
                  <a:lnTo>
                    <a:pt x="412" y="0"/>
                  </a:lnTo>
                  <a:cubicBezTo>
                    <a:pt x="350" y="0"/>
                    <a:pt x="297" y="63"/>
                    <a:pt x="284" y="146"/>
                  </a:cubicBezTo>
                  <a:lnTo>
                    <a:pt x="284" y="146"/>
                  </a:lnTo>
                  <a:cubicBezTo>
                    <a:pt x="279" y="146"/>
                    <a:pt x="274" y="146"/>
                    <a:pt x="268" y="146"/>
                  </a:cubicBezTo>
                  <a:lnTo>
                    <a:pt x="268" y="146"/>
                  </a:lnTo>
                  <a:cubicBezTo>
                    <a:pt x="200" y="146"/>
                    <a:pt x="144" y="195"/>
                    <a:pt x="144" y="255"/>
                  </a:cubicBezTo>
                  <a:lnTo>
                    <a:pt x="144" y="255"/>
                  </a:lnTo>
                  <a:cubicBezTo>
                    <a:pt x="144" y="258"/>
                    <a:pt x="144" y="261"/>
                    <a:pt x="144" y="264"/>
                  </a:cubicBezTo>
                  <a:lnTo>
                    <a:pt x="144" y="264"/>
                  </a:lnTo>
                  <a:cubicBezTo>
                    <a:pt x="141" y="263"/>
                    <a:pt x="138" y="263"/>
                    <a:pt x="134" y="263"/>
                  </a:cubicBezTo>
                  <a:lnTo>
                    <a:pt x="134" y="263"/>
                  </a:lnTo>
                  <a:cubicBezTo>
                    <a:pt x="78" y="263"/>
                    <a:pt x="28" y="288"/>
                    <a:pt x="0" y="325"/>
                  </a:cubicBezTo>
                  <a:lnTo>
                    <a:pt x="844" y="325"/>
                  </a:lnTo>
                  <a:lnTo>
                    <a:pt x="844" y="325"/>
                  </a:lnTo>
                  <a:cubicBezTo>
                    <a:pt x="828" y="281"/>
                    <a:pt x="781" y="248"/>
                    <a:pt x="725" y="248"/>
                  </a:cubicBezTo>
                </a:path>
              </a:pathLst>
            </a:custGeom>
            <a:solidFill>
              <a:srgbClr val="B6DD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6C8A944-78EF-3040-863D-A7AC8CEF3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1598" y="4397118"/>
              <a:ext cx="1208471" cy="549304"/>
            </a:xfrm>
            <a:custGeom>
              <a:avLst/>
              <a:gdLst>
                <a:gd name="T0" fmla="*/ 886 w 968"/>
                <a:gd name="T1" fmla="*/ 377 h 443"/>
                <a:gd name="T2" fmla="*/ 886 w 968"/>
                <a:gd name="T3" fmla="*/ 377 h 443"/>
                <a:gd name="T4" fmla="*/ 888 w 968"/>
                <a:gd name="T5" fmla="*/ 354 h 443"/>
                <a:gd name="T6" fmla="*/ 888 w 968"/>
                <a:gd name="T7" fmla="*/ 354 h 443"/>
                <a:gd name="T8" fmla="*/ 780 w 968"/>
                <a:gd name="T9" fmla="*/ 221 h 443"/>
                <a:gd name="T10" fmla="*/ 780 w 968"/>
                <a:gd name="T11" fmla="*/ 221 h 443"/>
                <a:gd name="T12" fmla="*/ 650 w 968"/>
                <a:gd name="T13" fmla="*/ 0 h 443"/>
                <a:gd name="T14" fmla="*/ 650 w 968"/>
                <a:gd name="T15" fmla="*/ 0 h 443"/>
                <a:gd name="T16" fmla="*/ 502 w 968"/>
                <a:gd name="T17" fmla="*/ 197 h 443"/>
                <a:gd name="T18" fmla="*/ 502 w 968"/>
                <a:gd name="T19" fmla="*/ 197 h 443"/>
                <a:gd name="T20" fmla="*/ 469 w 968"/>
                <a:gd name="T21" fmla="*/ 188 h 443"/>
                <a:gd name="T22" fmla="*/ 469 w 968"/>
                <a:gd name="T23" fmla="*/ 188 h 443"/>
                <a:gd name="T24" fmla="*/ 264 w 968"/>
                <a:gd name="T25" fmla="*/ 308 h 443"/>
                <a:gd name="T26" fmla="*/ 264 w 968"/>
                <a:gd name="T27" fmla="*/ 308 h 443"/>
                <a:gd name="T28" fmla="*/ 205 w 968"/>
                <a:gd name="T29" fmla="*/ 292 h 443"/>
                <a:gd name="T30" fmla="*/ 205 w 968"/>
                <a:gd name="T31" fmla="*/ 292 h 443"/>
                <a:gd name="T32" fmla="*/ 91 w 968"/>
                <a:gd name="T33" fmla="*/ 385 h 443"/>
                <a:gd name="T34" fmla="*/ 91 w 968"/>
                <a:gd name="T35" fmla="*/ 385 h 443"/>
                <a:gd name="T36" fmla="*/ 0 w 968"/>
                <a:gd name="T37" fmla="*/ 442 h 443"/>
                <a:gd name="T38" fmla="*/ 967 w 968"/>
                <a:gd name="T39" fmla="*/ 442 h 443"/>
                <a:gd name="T40" fmla="*/ 967 w 968"/>
                <a:gd name="T41" fmla="*/ 442 h 443"/>
                <a:gd name="T42" fmla="*/ 886 w 968"/>
                <a:gd name="T43" fmla="*/ 377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8" h="443">
                  <a:moveTo>
                    <a:pt x="886" y="377"/>
                  </a:moveTo>
                  <a:lnTo>
                    <a:pt x="886" y="377"/>
                  </a:lnTo>
                  <a:cubicBezTo>
                    <a:pt x="888" y="369"/>
                    <a:pt x="888" y="362"/>
                    <a:pt x="888" y="354"/>
                  </a:cubicBezTo>
                  <a:lnTo>
                    <a:pt x="888" y="354"/>
                  </a:lnTo>
                  <a:cubicBezTo>
                    <a:pt x="888" y="288"/>
                    <a:pt x="842" y="233"/>
                    <a:pt x="780" y="221"/>
                  </a:cubicBezTo>
                  <a:lnTo>
                    <a:pt x="780" y="221"/>
                  </a:lnTo>
                  <a:cubicBezTo>
                    <a:pt x="776" y="80"/>
                    <a:pt x="726" y="0"/>
                    <a:pt x="650" y="0"/>
                  </a:cubicBezTo>
                  <a:lnTo>
                    <a:pt x="650" y="0"/>
                  </a:lnTo>
                  <a:cubicBezTo>
                    <a:pt x="579" y="0"/>
                    <a:pt x="513" y="68"/>
                    <a:pt x="502" y="197"/>
                  </a:cubicBezTo>
                  <a:lnTo>
                    <a:pt x="502" y="197"/>
                  </a:lnTo>
                  <a:cubicBezTo>
                    <a:pt x="491" y="194"/>
                    <a:pt x="480" y="191"/>
                    <a:pt x="469" y="188"/>
                  </a:cubicBezTo>
                  <a:lnTo>
                    <a:pt x="469" y="188"/>
                  </a:lnTo>
                  <a:cubicBezTo>
                    <a:pt x="356" y="169"/>
                    <a:pt x="281" y="242"/>
                    <a:pt x="264" y="308"/>
                  </a:cubicBezTo>
                  <a:lnTo>
                    <a:pt x="264" y="308"/>
                  </a:lnTo>
                  <a:cubicBezTo>
                    <a:pt x="247" y="298"/>
                    <a:pt x="227" y="292"/>
                    <a:pt x="205" y="292"/>
                  </a:cubicBezTo>
                  <a:lnTo>
                    <a:pt x="205" y="292"/>
                  </a:lnTo>
                  <a:cubicBezTo>
                    <a:pt x="149" y="292"/>
                    <a:pt x="102" y="331"/>
                    <a:pt x="91" y="385"/>
                  </a:cubicBezTo>
                  <a:lnTo>
                    <a:pt x="91" y="385"/>
                  </a:lnTo>
                  <a:cubicBezTo>
                    <a:pt x="52" y="390"/>
                    <a:pt x="18" y="412"/>
                    <a:pt x="0" y="442"/>
                  </a:cubicBezTo>
                  <a:lnTo>
                    <a:pt x="967" y="442"/>
                  </a:lnTo>
                  <a:lnTo>
                    <a:pt x="967" y="442"/>
                  </a:lnTo>
                  <a:cubicBezTo>
                    <a:pt x="954" y="408"/>
                    <a:pt x="923" y="383"/>
                    <a:pt x="886" y="377"/>
                  </a:cubicBezTo>
                </a:path>
              </a:pathLst>
            </a:custGeom>
            <a:solidFill>
              <a:srgbClr val="B6DD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D3EF934-ABC0-0A49-B31D-2D48E14E7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8544" y="6742648"/>
              <a:ext cx="637193" cy="307611"/>
            </a:xfrm>
            <a:custGeom>
              <a:avLst/>
              <a:gdLst>
                <a:gd name="T0" fmla="*/ 511 w 512"/>
                <a:gd name="T1" fmla="*/ 231 h 248"/>
                <a:gd name="T2" fmla="*/ 511 w 512"/>
                <a:gd name="T3" fmla="*/ 231 h 248"/>
                <a:gd name="T4" fmla="*/ 446 w 512"/>
                <a:gd name="T5" fmla="*/ 180 h 248"/>
                <a:gd name="T6" fmla="*/ 446 w 512"/>
                <a:gd name="T7" fmla="*/ 180 h 248"/>
                <a:gd name="T8" fmla="*/ 409 w 512"/>
                <a:gd name="T9" fmla="*/ 189 h 248"/>
                <a:gd name="T10" fmla="*/ 409 w 512"/>
                <a:gd name="T11" fmla="*/ 189 h 248"/>
                <a:gd name="T12" fmla="*/ 324 w 512"/>
                <a:gd name="T13" fmla="*/ 121 h 248"/>
                <a:gd name="T14" fmla="*/ 324 w 512"/>
                <a:gd name="T15" fmla="*/ 121 h 248"/>
                <a:gd name="T16" fmla="*/ 320 w 512"/>
                <a:gd name="T17" fmla="*/ 121 h 248"/>
                <a:gd name="T18" fmla="*/ 320 w 512"/>
                <a:gd name="T19" fmla="*/ 121 h 248"/>
                <a:gd name="T20" fmla="*/ 231 w 512"/>
                <a:gd name="T21" fmla="*/ 0 h 248"/>
                <a:gd name="T22" fmla="*/ 231 w 512"/>
                <a:gd name="T23" fmla="*/ 0 h 248"/>
                <a:gd name="T24" fmla="*/ 141 w 512"/>
                <a:gd name="T25" fmla="*/ 137 h 248"/>
                <a:gd name="T26" fmla="*/ 141 w 512"/>
                <a:gd name="T27" fmla="*/ 137 h 248"/>
                <a:gd name="T28" fmla="*/ 141 w 512"/>
                <a:gd name="T29" fmla="*/ 137 h 248"/>
                <a:gd name="T30" fmla="*/ 141 w 512"/>
                <a:gd name="T31" fmla="*/ 137 h 248"/>
                <a:gd name="T32" fmla="*/ 134 w 512"/>
                <a:gd name="T33" fmla="*/ 137 h 248"/>
                <a:gd name="T34" fmla="*/ 134 w 512"/>
                <a:gd name="T35" fmla="*/ 137 h 248"/>
                <a:gd name="T36" fmla="*/ 70 w 512"/>
                <a:gd name="T37" fmla="*/ 195 h 248"/>
                <a:gd name="T38" fmla="*/ 70 w 512"/>
                <a:gd name="T39" fmla="*/ 195 h 248"/>
                <a:gd name="T40" fmla="*/ 70 w 512"/>
                <a:gd name="T41" fmla="*/ 203 h 248"/>
                <a:gd name="T42" fmla="*/ 70 w 512"/>
                <a:gd name="T43" fmla="*/ 203 h 248"/>
                <a:gd name="T44" fmla="*/ 61 w 512"/>
                <a:gd name="T45" fmla="*/ 202 h 248"/>
                <a:gd name="T46" fmla="*/ 61 w 512"/>
                <a:gd name="T47" fmla="*/ 202 h 248"/>
                <a:gd name="T48" fmla="*/ 0 w 512"/>
                <a:gd name="T49" fmla="*/ 247 h 248"/>
                <a:gd name="T50" fmla="*/ 507 w 512"/>
                <a:gd name="T51" fmla="*/ 247 h 248"/>
                <a:gd name="T52" fmla="*/ 507 w 512"/>
                <a:gd name="T53" fmla="*/ 247 h 248"/>
                <a:gd name="T54" fmla="*/ 511 w 512"/>
                <a:gd name="T55" fmla="*/ 23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2" h="248">
                  <a:moveTo>
                    <a:pt x="511" y="231"/>
                  </a:moveTo>
                  <a:lnTo>
                    <a:pt x="511" y="231"/>
                  </a:lnTo>
                  <a:cubicBezTo>
                    <a:pt x="511" y="203"/>
                    <a:pt x="482" y="180"/>
                    <a:pt x="446" y="180"/>
                  </a:cubicBezTo>
                  <a:lnTo>
                    <a:pt x="446" y="180"/>
                  </a:lnTo>
                  <a:cubicBezTo>
                    <a:pt x="432" y="180"/>
                    <a:pt x="419" y="183"/>
                    <a:pt x="409" y="189"/>
                  </a:cubicBezTo>
                  <a:lnTo>
                    <a:pt x="409" y="189"/>
                  </a:lnTo>
                  <a:cubicBezTo>
                    <a:pt x="404" y="151"/>
                    <a:pt x="369" y="121"/>
                    <a:pt x="324" y="121"/>
                  </a:cubicBezTo>
                  <a:lnTo>
                    <a:pt x="324" y="121"/>
                  </a:lnTo>
                  <a:cubicBezTo>
                    <a:pt x="323" y="121"/>
                    <a:pt x="322" y="121"/>
                    <a:pt x="320" y="121"/>
                  </a:cubicBezTo>
                  <a:lnTo>
                    <a:pt x="320" y="121"/>
                  </a:lnTo>
                  <a:cubicBezTo>
                    <a:pt x="315" y="54"/>
                    <a:pt x="277" y="0"/>
                    <a:pt x="231" y="0"/>
                  </a:cubicBezTo>
                  <a:lnTo>
                    <a:pt x="231" y="0"/>
                  </a:lnTo>
                  <a:cubicBezTo>
                    <a:pt x="181" y="0"/>
                    <a:pt x="141" y="62"/>
                    <a:pt x="141" y="137"/>
                  </a:cubicBezTo>
                  <a:lnTo>
                    <a:pt x="141" y="137"/>
                  </a:lnTo>
                  <a:lnTo>
                    <a:pt x="141" y="137"/>
                  </a:lnTo>
                  <a:lnTo>
                    <a:pt x="141" y="137"/>
                  </a:lnTo>
                  <a:cubicBezTo>
                    <a:pt x="139" y="137"/>
                    <a:pt x="136" y="137"/>
                    <a:pt x="134" y="137"/>
                  </a:cubicBezTo>
                  <a:lnTo>
                    <a:pt x="134" y="137"/>
                  </a:lnTo>
                  <a:cubicBezTo>
                    <a:pt x="94" y="142"/>
                    <a:pt x="74" y="164"/>
                    <a:pt x="70" y="195"/>
                  </a:cubicBezTo>
                  <a:lnTo>
                    <a:pt x="70" y="195"/>
                  </a:lnTo>
                  <a:cubicBezTo>
                    <a:pt x="69" y="197"/>
                    <a:pt x="70" y="200"/>
                    <a:pt x="70" y="203"/>
                  </a:cubicBezTo>
                  <a:lnTo>
                    <a:pt x="70" y="203"/>
                  </a:lnTo>
                  <a:cubicBezTo>
                    <a:pt x="67" y="202"/>
                    <a:pt x="64" y="202"/>
                    <a:pt x="61" y="202"/>
                  </a:cubicBezTo>
                  <a:lnTo>
                    <a:pt x="61" y="202"/>
                  </a:lnTo>
                  <a:cubicBezTo>
                    <a:pt x="33" y="202"/>
                    <a:pt x="10" y="225"/>
                    <a:pt x="0" y="247"/>
                  </a:cubicBezTo>
                  <a:lnTo>
                    <a:pt x="507" y="247"/>
                  </a:lnTo>
                  <a:lnTo>
                    <a:pt x="507" y="247"/>
                  </a:lnTo>
                  <a:cubicBezTo>
                    <a:pt x="510" y="243"/>
                    <a:pt x="511" y="236"/>
                    <a:pt x="511" y="231"/>
                  </a:cubicBezTo>
                </a:path>
              </a:pathLst>
            </a:custGeom>
            <a:solidFill>
              <a:srgbClr val="B6DD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FFCD3E6B-4C0B-BA49-82DC-4359948B9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769" y="6149402"/>
              <a:ext cx="977763" cy="780013"/>
            </a:xfrm>
            <a:custGeom>
              <a:avLst/>
              <a:gdLst>
                <a:gd name="T0" fmla="*/ 775 w 785"/>
                <a:gd name="T1" fmla="*/ 626 h 627"/>
                <a:gd name="T2" fmla="*/ 775 w 785"/>
                <a:gd name="T3" fmla="*/ 626 h 627"/>
                <a:gd name="T4" fmla="*/ 767 w 785"/>
                <a:gd name="T5" fmla="*/ 621 h 627"/>
                <a:gd name="T6" fmla="*/ 767 w 785"/>
                <a:gd name="T7" fmla="*/ 621 h 627"/>
                <a:gd name="T8" fmla="*/ 8 w 785"/>
                <a:gd name="T9" fmla="*/ 18 h 627"/>
                <a:gd name="T10" fmla="*/ 8 w 785"/>
                <a:gd name="T11" fmla="*/ 18 h 627"/>
                <a:gd name="T12" fmla="*/ 1 w 785"/>
                <a:gd name="T13" fmla="*/ 8 h 627"/>
                <a:gd name="T14" fmla="*/ 1 w 785"/>
                <a:gd name="T15" fmla="*/ 8 h 627"/>
                <a:gd name="T16" fmla="*/ 10 w 785"/>
                <a:gd name="T17" fmla="*/ 1 h 627"/>
                <a:gd name="T18" fmla="*/ 10 w 785"/>
                <a:gd name="T19" fmla="*/ 1 h 627"/>
                <a:gd name="T20" fmla="*/ 292 w 785"/>
                <a:gd name="T21" fmla="*/ 108 h 627"/>
                <a:gd name="T22" fmla="*/ 292 w 785"/>
                <a:gd name="T23" fmla="*/ 108 h 627"/>
                <a:gd name="T24" fmla="*/ 783 w 785"/>
                <a:gd name="T25" fmla="*/ 613 h 627"/>
                <a:gd name="T26" fmla="*/ 783 w 785"/>
                <a:gd name="T27" fmla="*/ 613 h 627"/>
                <a:gd name="T28" fmla="*/ 779 w 785"/>
                <a:gd name="T29" fmla="*/ 625 h 627"/>
                <a:gd name="T30" fmla="*/ 779 w 785"/>
                <a:gd name="T31" fmla="*/ 625 h 627"/>
                <a:gd name="T32" fmla="*/ 775 w 785"/>
                <a:gd name="T33" fmla="*/ 626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5" h="627">
                  <a:moveTo>
                    <a:pt x="775" y="626"/>
                  </a:moveTo>
                  <a:lnTo>
                    <a:pt x="775" y="626"/>
                  </a:lnTo>
                  <a:cubicBezTo>
                    <a:pt x="772" y="626"/>
                    <a:pt x="769" y="624"/>
                    <a:pt x="767" y="621"/>
                  </a:cubicBezTo>
                  <a:lnTo>
                    <a:pt x="767" y="621"/>
                  </a:lnTo>
                  <a:cubicBezTo>
                    <a:pt x="496" y="103"/>
                    <a:pt x="13" y="18"/>
                    <a:pt x="8" y="18"/>
                  </a:cubicBezTo>
                  <a:lnTo>
                    <a:pt x="8" y="18"/>
                  </a:lnTo>
                  <a:cubicBezTo>
                    <a:pt x="3" y="17"/>
                    <a:pt x="0" y="13"/>
                    <a:pt x="1" y="8"/>
                  </a:cubicBezTo>
                  <a:lnTo>
                    <a:pt x="1" y="8"/>
                  </a:lnTo>
                  <a:cubicBezTo>
                    <a:pt x="2" y="4"/>
                    <a:pt x="6" y="0"/>
                    <a:pt x="10" y="1"/>
                  </a:cubicBezTo>
                  <a:lnTo>
                    <a:pt x="10" y="1"/>
                  </a:lnTo>
                  <a:cubicBezTo>
                    <a:pt x="12" y="1"/>
                    <a:pt x="136" y="22"/>
                    <a:pt x="292" y="108"/>
                  </a:cubicBezTo>
                  <a:lnTo>
                    <a:pt x="292" y="108"/>
                  </a:lnTo>
                  <a:cubicBezTo>
                    <a:pt x="437" y="187"/>
                    <a:pt x="638" y="339"/>
                    <a:pt x="783" y="613"/>
                  </a:cubicBezTo>
                  <a:lnTo>
                    <a:pt x="783" y="613"/>
                  </a:lnTo>
                  <a:cubicBezTo>
                    <a:pt x="784" y="617"/>
                    <a:pt x="783" y="623"/>
                    <a:pt x="779" y="625"/>
                  </a:cubicBezTo>
                  <a:lnTo>
                    <a:pt x="779" y="625"/>
                  </a:lnTo>
                  <a:cubicBezTo>
                    <a:pt x="778" y="625"/>
                    <a:pt x="776" y="626"/>
                    <a:pt x="775" y="626"/>
                  </a:cubicBezTo>
                </a:path>
              </a:pathLst>
            </a:custGeom>
            <a:solidFill>
              <a:srgbClr val="307A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2D86D71-6CB6-7B41-8991-8942BD05D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820" y="7198573"/>
              <a:ext cx="1323823" cy="472402"/>
            </a:xfrm>
            <a:custGeom>
              <a:avLst/>
              <a:gdLst>
                <a:gd name="T0" fmla="*/ 1052 w 1062"/>
                <a:gd name="T1" fmla="*/ 379 h 380"/>
                <a:gd name="T2" fmla="*/ 1052 w 1062"/>
                <a:gd name="T3" fmla="*/ 379 h 380"/>
                <a:gd name="T4" fmla="*/ 1046 w 1062"/>
                <a:gd name="T5" fmla="*/ 377 h 380"/>
                <a:gd name="T6" fmla="*/ 1046 w 1062"/>
                <a:gd name="T7" fmla="*/ 377 h 380"/>
                <a:gd name="T8" fmla="*/ 12 w 1062"/>
                <a:gd name="T9" fmla="*/ 173 h 380"/>
                <a:gd name="T10" fmla="*/ 12 w 1062"/>
                <a:gd name="T11" fmla="*/ 173 h 380"/>
                <a:gd name="T12" fmla="*/ 2 w 1062"/>
                <a:gd name="T13" fmla="*/ 167 h 380"/>
                <a:gd name="T14" fmla="*/ 2 w 1062"/>
                <a:gd name="T15" fmla="*/ 167 h 380"/>
                <a:gd name="T16" fmla="*/ 7 w 1062"/>
                <a:gd name="T17" fmla="*/ 156 h 380"/>
                <a:gd name="T18" fmla="*/ 7 w 1062"/>
                <a:gd name="T19" fmla="*/ 156 h 380"/>
                <a:gd name="T20" fmla="*/ 387 w 1062"/>
                <a:gd name="T21" fmla="*/ 115 h 380"/>
                <a:gd name="T22" fmla="*/ 387 w 1062"/>
                <a:gd name="T23" fmla="*/ 115 h 380"/>
                <a:gd name="T24" fmla="*/ 1058 w 1062"/>
                <a:gd name="T25" fmla="*/ 365 h 380"/>
                <a:gd name="T26" fmla="*/ 1058 w 1062"/>
                <a:gd name="T27" fmla="*/ 365 h 380"/>
                <a:gd name="T28" fmla="*/ 1058 w 1062"/>
                <a:gd name="T29" fmla="*/ 377 h 380"/>
                <a:gd name="T30" fmla="*/ 1058 w 1062"/>
                <a:gd name="T31" fmla="*/ 377 h 380"/>
                <a:gd name="T32" fmla="*/ 1052 w 1062"/>
                <a:gd name="T33" fmla="*/ 37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2" h="380">
                  <a:moveTo>
                    <a:pt x="1052" y="379"/>
                  </a:moveTo>
                  <a:lnTo>
                    <a:pt x="1052" y="379"/>
                  </a:lnTo>
                  <a:cubicBezTo>
                    <a:pt x="1050" y="379"/>
                    <a:pt x="1048" y="378"/>
                    <a:pt x="1046" y="377"/>
                  </a:cubicBezTo>
                  <a:lnTo>
                    <a:pt x="1046" y="377"/>
                  </a:lnTo>
                  <a:cubicBezTo>
                    <a:pt x="669" y="0"/>
                    <a:pt x="18" y="171"/>
                    <a:pt x="12" y="173"/>
                  </a:cubicBezTo>
                  <a:lnTo>
                    <a:pt x="12" y="173"/>
                  </a:lnTo>
                  <a:cubicBezTo>
                    <a:pt x="7" y="174"/>
                    <a:pt x="3" y="172"/>
                    <a:pt x="2" y="167"/>
                  </a:cubicBezTo>
                  <a:lnTo>
                    <a:pt x="2" y="167"/>
                  </a:lnTo>
                  <a:cubicBezTo>
                    <a:pt x="0" y="162"/>
                    <a:pt x="3" y="157"/>
                    <a:pt x="7" y="156"/>
                  </a:cubicBezTo>
                  <a:lnTo>
                    <a:pt x="7" y="156"/>
                  </a:lnTo>
                  <a:cubicBezTo>
                    <a:pt x="9" y="156"/>
                    <a:pt x="175" y="112"/>
                    <a:pt x="387" y="115"/>
                  </a:cubicBezTo>
                  <a:lnTo>
                    <a:pt x="387" y="115"/>
                  </a:lnTo>
                  <a:cubicBezTo>
                    <a:pt x="583" y="118"/>
                    <a:pt x="857" y="164"/>
                    <a:pt x="1058" y="365"/>
                  </a:cubicBezTo>
                  <a:lnTo>
                    <a:pt x="1058" y="365"/>
                  </a:lnTo>
                  <a:cubicBezTo>
                    <a:pt x="1061" y="368"/>
                    <a:pt x="1061" y="373"/>
                    <a:pt x="1058" y="377"/>
                  </a:cubicBezTo>
                  <a:lnTo>
                    <a:pt x="1058" y="377"/>
                  </a:lnTo>
                  <a:cubicBezTo>
                    <a:pt x="1057" y="378"/>
                    <a:pt x="1054" y="379"/>
                    <a:pt x="1052" y="379"/>
                  </a:cubicBezTo>
                </a:path>
              </a:pathLst>
            </a:custGeom>
            <a:solidFill>
              <a:srgbClr val="307A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C9E529E-ACB7-C84E-BCDA-037004A6F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739" y="6517432"/>
              <a:ext cx="1538054" cy="1499602"/>
            </a:xfrm>
            <a:custGeom>
              <a:avLst/>
              <a:gdLst>
                <a:gd name="T0" fmla="*/ 1134 w 1234"/>
                <a:gd name="T1" fmla="*/ 550 h 1205"/>
                <a:gd name="T2" fmla="*/ 1134 w 1234"/>
                <a:gd name="T3" fmla="*/ 550 h 1205"/>
                <a:gd name="T4" fmla="*/ 975 w 1234"/>
                <a:gd name="T5" fmla="*/ 1059 h 1205"/>
                <a:gd name="T6" fmla="*/ 975 w 1234"/>
                <a:gd name="T7" fmla="*/ 1059 h 1205"/>
                <a:gd name="T8" fmla="*/ 435 w 1234"/>
                <a:gd name="T9" fmla="*/ 888 h 1205"/>
                <a:gd name="T10" fmla="*/ 435 w 1234"/>
                <a:gd name="T11" fmla="*/ 888 h 1205"/>
                <a:gd name="T12" fmla="*/ 364 w 1234"/>
                <a:gd name="T13" fmla="*/ 580 h 1205"/>
                <a:gd name="T14" fmla="*/ 364 w 1234"/>
                <a:gd name="T15" fmla="*/ 580 h 1205"/>
                <a:gd name="T16" fmla="*/ 297 w 1234"/>
                <a:gd name="T17" fmla="*/ 59 h 1205"/>
                <a:gd name="T18" fmla="*/ 297 w 1234"/>
                <a:gd name="T19" fmla="*/ 59 h 1205"/>
                <a:gd name="T20" fmla="*/ 768 w 1234"/>
                <a:gd name="T21" fmla="*/ 397 h 1205"/>
                <a:gd name="T22" fmla="*/ 768 w 1234"/>
                <a:gd name="T23" fmla="*/ 397 h 1205"/>
                <a:gd name="T24" fmla="*/ 1134 w 1234"/>
                <a:gd name="T25" fmla="*/ 55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4" h="1205">
                  <a:moveTo>
                    <a:pt x="1134" y="550"/>
                  </a:moveTo>
                  <a:lnTo>
                    <a:pt x="1134" y="550"/>
                  </a:lnTo>
                  <a:cubicBezTo>
                    <a:pt x="1233" y="682"/>
                    <a:pt x="1222" y="913"/>
                    <a:pt x="975" y="1059"/>
                  </a:cubicBezTo>
                  <a:lnTo>
                    <a:pt x="975" y="1059"/>
                  </a:lnTo>
                  <a:cubicBezTo>
                    <a:pt x="729" y="1204"/>
                    <a:pt x="493" y="1033"/>
                    <a:pt x="435" y="888"/>
                  </a:cubicBezTo>
                  <a:lnTo>
                    <a:pt x="435" y="888"/>
                  </a:lnTo>
                  <a:cubicBezTo>
                    <a:pt x="401" y="804"/>
                    <a:pt x="394" y="632"/>
                    <a:pt x="364" y="580"/>
                  </a:cubicBezTo>
                  <a:lnTo>
                    <a:pt x="364" y="580"/>
                  </a:lnTo>
                  <a:cubicBezTo>
                    <a:pt x="322" y="505"/>
                    <a:pt x="0" y="149"/>
                    <a:pt x="297" y="59"/>
                  </a:cubicBezTo>
                  <a:lnTo>
                    <a:pt x="297" y="59"/>
                  </a:lnTo>
                  <a:cubicBezTo>
                    <a:pt x="495" y="0"/>
                    <a:pt x="653" y="368"/>
                    <a:pt x="768" y="397"/>
                  </a:cubicBezTo>
                  <a:lnTo>
                    <a:pt x="768" y="397"/>
                  </a:lnTo>
                  <a:cubicBezTo>
                    <a:pt x="844" y="415"/>
                    <a:pt x="1066" y="456"/>
                    <a:pt x="1134" y="550"/>
                  </a:cubicBezTo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8F90E68-CA0C-3D44-B167-87F3EBB46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762" y="6742648"/>
              <a:ext cx="856915" cy="917338"/>
            </a:xfrm>
            <a:custGeom>
              <a:avLst/>
              <a:gdLst>
                <a:gd name="T0" fmla="*/ 679 w 689"/>
                <a:gd name="T1" fmla="*/ 736 h 737"/>
                <a:gd name="T2" fmla="*/ 679 w 689"/>
                <a:gd name="T3" fmla="*/ 736 h 737"/>
                <a:gd name="T4" fmla="*/ 677 w 689"/>
                <a:gd name="T5" fmla="*/ 736 h 737"/>
                <a:gd name="T6" fmla="*/ 677 w 689"/>
                <a:gd name="T7" fmla="*/ 736 h 737"/>
                <a:gd name="T8" fmla="*/ 2 w 689"/>
                <a:gd name="T9" fmla="*/ 12 h 737"/>
                <a:gd name="T10" fmla="*/ 2 w 689"/>
                <a:gd name="T11" fmla="*/ 12 h 737"/>
                <a:gd name="T12" fmla="*/ 6 w 689"/>
                <a:gd name="T13" fmla="*/ 1 h 737"/>
                <a:gd name="T14" fmla="*/ 6 w 689"/>
                <a:gd name="T15" fmla="*/ 1 h 737"/>
                <a:gd name="T16" fmla="*/ 17 w 689"/>
                <a:gd name="T17" fmla="*/ 6 h 737"/>
                <a:gd name="T18" fmla="*/ 17 w 689"/>
                <a:gd name="T19" fmla="*/ 6 h 737"/>
                <a:gd name="T20" fmla="*/ 680 w 689"/>
                <a:gd name="T21" fmla="*/ 720 h 737"/>
                <a:gd name="T22" fmla="*/ 680 w 689"/>
                <a:gd name="T23" fmla="*/ 720 h 737"/>
                <a:gd name="T24" fmla="*/ 686 w 689"/>
                <a:gd name="T25" fmla="*/ 729 h 737"/>
                <a:gd name="T26" fmla="*/ 686 w 689"/>
                <a:gd name="T27" fmla="*/ 729 h 737"/>
                <a:gd name="T28" fmla="*/ 679 w 689"/>
                <a:gd name="T29" fmla="*/ 736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9" h="737">
                  <a:moveTo>
                    <a:pt x="679" y="736"/>
                  </a:moveTo>
                  <a:lnTo>
                    <a:pt x="679" y="736"/>
                  </a:lnTo>
                  <a:cubicBezTo>
                    <a:pt x="678" y="736"/>
                    <a:pt x="677" y="736"/>
                    <a:pt x="677" y="736"/>
                  </a:cubicBezTo>
                  <a:lnTo>
                    <a:pt x="677" y="736"/>
                  </a:lnTo>
                  <a:cubicBezTo>
                    <a:pt x="262" y="630"/>
                    <a:pt x="4" y="19"/>
                    <a:pt x="2" y="12"/>
                  </a:cubicBezTo>
                  <a:lnTo>
                    <a:pt x="2" y="12"/>
                  </a:lnTo>
                  <a:cubicBezTo>
                    <a:pt x="0" y="8"/>
                    <a:pt x="2" y="3"/>
                    <a:pt x="6" y="1"/>
                  </a:cubicBezTo>
                  <a:lnTo>
                    <a:pt x="6" y="1"/>
                  </a:lnTo>
                  <a:cubicBezTo>
                    <a:pt x="11" y="0"/>
                    <a:pt x="16" y="1"/>
                    <a:pt x="17" y="6"/>
                  </a:cubicBezTo>
                  <a:lnTo>
                    <a:pt x="17" y="6"/>
                  </a:lnTo>
                  <a:cubicBezTo>
                    <a:pt x="20" y="12"/>
                    <a:pt x="274" y="616"/>
                    <a:pt x="680" y="720"/>
                  </a:cubicBezTo>
                  <a:lnTo>
                    <a:pt x="680" y="720"/>
                  </a:lnTo>
                  <a:cubicBezTo>
                    <a:pt x="685" y="721"/>
                    <a:pt x="688" y="725"/>
                    <a:pt x="686" y="729"/>
                  </a:cubicBezTo>
                  <a:lnTo>
                    <a:pt x="686" y="729"/>
                  </a:lnTo>
                  <a:cubicBezTo>
                    <a:pt x="686" y="734"/>
                    <a:pt x="682" y="736"/>
                    <a:pt x="679" y="7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00F85DE-586F-7146-A9EB-A4C106703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7053" y="4539937"/>
              <a:ext cx="1510589" cy="1510589"/>
            </a:xfrm>
            <a:custGeom>
              <a:avLst/>
              <a:gdLst>
                <a:gd name="T0" fmla="*/ 171 w 1214"/>
                <a:gd name="T1" fmla="*/ 1211 h 1212"/>
                <a:gd name="T2" fmla="*/ 882 w 1214"/>
                <a:gd name="T3" fmla="*/ 1211 h 1212"/>
                <a:gd name="T4" fmla="*/ 882 w 1214"/>
                <a:gd name="T5" fmla="*/ 1211 h 1212"/>
                <a:gd name="T6" fmla="*/ 856 w 1214"/>
                <a:gd name="T7" fmla="*/ 782 h 1212"/>
                <a:gd name="T8" fmla="*/ 856 w 1214"/>
                <a:gd name="T9" fmla="*/ 782 h 1212"/>
                <a:gd name="T10" fmla="*/ 1126 w 1214"/>
                <a:gd name="T11" fmla="*/ 177 h 1212"/>
                <a:gd name="T12" fmla="*/ 1126 w 1214"/>
                <a:gd name="T13" fmla="*/ 177 h 1212"/>
                <a:gd name="T14" fmla="*/ 171 w 1214"/>
                <a:gd name="T15" fmla="*/ 1211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4" h="1212">
                  <a:moveTo>
                    <a:pt x="171" y="1211"/>
                  </a:moveTo>
                  <a:lnTo>
                    <a:pt x="882" y="1211"/>
                  </a:lnTo>
                  <a:lnTo>
                    <a:pt x="882" y="1211"/>
                  </a:lnTo>
                  <a:cubicBezTo>
                    <a:pt x="882" y="1211"/>
                    <a:pt x="986" y="1026"/>
                    <a:pt x="856" y="782"/>
                  </a:cubicBezTo>
                  <a:lnTo>
                    <a:pt x="856" y="782"/>
                  </a:lnTo>
                  <a:cubicBezTo>
                    <a:pt x="727" y="538"/>
                    <a:pt x="1213" y="355"/>
                    <a:pt x="1126" y="177"/>
                  </a:cubicBezTo>
                  <a:lnTo>
                    <a:pt x="1126" y="177"/>
                  </a:lnTo>
                  <a:cubicBezTo>
                    <a:pt x="1039" y="0"/>
                    <a:pt x="0" y="171"/>
                    <a:pt x="171" y="1211"/>
                  </a:cubicBezTo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A09E081-8B67-E943-90B1-2AECED541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302" y="4858533"/>
              <a:ext cx="516346" cy="1126076"/>
            </a:xfrm>
            <a:custGeom>
              <a:avLst/>
              <a:gdLst>
                <a:gd name="T0" fmla="*/ 68 w 415"/>
                <a:gd name="T1" fmla="*/ 905 h 906"/>
                <a:gd name="T2" fmla="*/ 68 w 415"/>
                <a:gd name="T3" fmla="*/ 905 h 906"/>
                <a:gd name="T4" fmla="*/ 59 w 415"/>
                <a:gd name="T5" fmla="*/ 899 h 906"/>
                <a:gd name="T6" fmla="*/ 59 w 415"/>
                <a:gd name="T7" fmla="*/ 899 h 906"/>
                <a:gd name="T8" fmla="*/ 186 w 415"/>
                <a:gd name="T9" fmla="*/ 217 h 906"/>
                <a:gd name="T10" fmla="*/ 186 w 415"/>
                <a:gd name="T11" fmla="*/ 217 h 906"/>
                <a:gd name="T12" fmla="*/ 400 w 415"/>
                <a:gd name="T13" fmla="*/ 2 h 906"/>
                <a:gd name="T14" fmla="*/ 400 w 415"/>
                <a:gd name="T15" fmla="*/ 2 h 906"/>
                <a:gd name="T16" fmla="*/ 411 w 415"/>
                <a:gd name="T17" fmla="*/ 4 h 906"/>
                <a:gd name="T18" fmla="*/ 411 w 415"/>
                <a:gd name="T19" fmla="*/ 4 h 906"/>
                <a:gd name="T20" fmla="*/ 408 w 415"/>
                <a:gd name="T21" fmla="*/ 16 h 906"/>
                <a:gd name="T22" fmla="*/ 408 w 415"/>
                <a:gd name="T23" fmla="*/ 16 h 906"/>
                <a:gd name="T24" fmla="*/ 200 w 415"/>
                <a:gd name="T25" fmla="*/ 228 h 906"/>
                <a:gd name="T26" fmla="*/ 200 w 415"/>
                <a:gd name="T27" fmla="*/ 228 h 906"/>
                <a:gd name="T28" fmla="*/ 76 w 415"/>
                <a:gd name="T29" fmla="*/ 896 h 906"/>
                <a:gd name="T30" fmla="*/ 76 w 415"/>
                <a:gd name="T31" fmla="*/ 896 h 906"/>
                <a:gd name="T32" fmla="*/ 69 w 415"/>
                <a:gd name="T33" fmla="*/ 905 h 906"/>
                <a:gd name="T34" fmla="*/ 69 w 415"/>
                <a:gd name="T35" fmla="*/ 905 h 906"/>
                <a:gd name="T36" fmla="*/ 68 w 415"/>
                <a:gd name="T37" fmla="*/ 90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5" h="906">
                  <a:moveTo>
                    <a:pt x="68" y="905"/>
                  </a:moveTo>
                  <a:lnTo>
                    <a:pt x="68" y="905"/>
                  </a:lnTo>
                  <a:cubicBezTo>
                    <a:pt x="63" y="905"/>
                    <a:pt x="60" y="903"/>
                    <a:pt x="59" y="899"/>
                  </a:cubicBezTo>
                  <a:lnTo>
                    <a:pt x="59" y="899"/>
                  </a:lnTo>
                  <a:cubicBezTo>
                    <a:pt x="0" y="578"/>
                    <a:pt x="96" y="351"/>
                    <a:pt x="186" y="217"/>
                  </a:cubicBezTo>
                  <a:lnTo>
                    <a:pt x="186" y="217"/>
                  </a:lnTo>
                  <a:cubicBezTo>
                    <a:pt x="285" y="72"/>
                    <a:pt x="395" y="4"/>
                    <a:pt x="400" y="2"/>
                  </a:cubicBezTo>
                  <a:lnTo>
                    <a:pt x="400" y="2"/>
                  </a:lnTo>
                  <a:cubicBezTo>
                    <a:pt x="404" y="0"/>
                    <a:pt x="409" y="1"/>
                    <a:pt x="411" y="4"/>
                  </a:cubicBezTo>
                  <a:lnTo>
                    <a:pt x="411" y="4"/>
                  </a:lnTo>
                  <a:cubicBezTo>
                    <a:pt x="414" y="9"/>
                    <a:pt x="413" y="14"/>
                    <a:pt x="408" y="16"/>
                  </a:cubicBezTo>
                  <a:lnTo>
                    <a:pt x="408" y="16"/>
                  </a:lnTo>
                  <a:cubicBezTo>
                    <a:pt x="408" y="17"/>
                    <a:pt x="296" y="85"/>
                    <a:pt x="200" y="228"/>
                  </a:cubicBezTo>
                  <a:lnTo>
                    <a:pt x="200" y="228"/>
                  </a:lnTo>
                  <a:cubicBezTo>
                    <a:pt x="112" y="359"/>
                    <a:pt x="18" y="581"/>
                    <a:pt x="76" y="896"/>
                  </a:cubicBezTo>
                  <a:lnTo>
                    <a:pt x="76" y="896"/>
                  </a:lnTo>
                  <a:cubicBezTo>
                    <a:pt x="77" y="900"/>
                    <a:pt x="74" y="905"/>
                    <a:pt x="69" y="905"/>
                  </a:cubicBezTo>
                  <a:lnTo>
                    <a:pt x="69" y="905"/>
                  </a:lnTo>
                  <a:cubicBezTo>
                    <a:pt x="68" y="905"/>
                    <a:pt x="68" y="905"/>
                    <a:pt x="68" y="9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29868E0-8FA0-6E4F-A6E7-4CC7CC802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0310" y="5655025"/>
              <a:ext cx="895364" cy="390005"/>
            </a:xfrm>
            <a:custGeom>
              <a:avLst/>
              <a:gdLst>
                <a:gd name="T0" fmla="*/ 0 w 720"/>
                <a:gd name="T1" fmla="*/ 314 h 315"/>
                <a:gd name="T2" fmla="*/ 609 w 720"/>
                <a:gd name="T3" fmla="*/ 314 h 315"/>
                <a:gd name="T4" fmla="*/ 609 w 720"/>
                <a:gd name="T5" fmla="*/ 314 h 315"/>
                <a:gd name="T6" fmla="*/ 535 w 720"/>
                <a:gd name="T7" fmla="*/ 12 h 315"/>
                <a:gd name="T8" fmla="*/ 535 w 720"/>
                <a:gd name="T9" fmla="*/ 12 h 315"/>
                <a:gd name="T10" fmla="*/ 0 w 720"/>
                <a:gd name="T11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315">
                  <a:moveTo>
                    <a:pt x="0" y="314"/>
                  </a:moveTo>
                  <a:lnTo>
                    <a:pt x="609" y="314"/>
                  </a:lnTo>
                  <a:lnTo>
                    <a:pt x="609" y="314"/>
                  </a:lnTo>
                  <a:cubicBezTo>
                    <a:pt x="609" y="314"/>
                    <a:pt x="719" y="17"/>
                    <a:pt x="535" y="12"/>
                  </a:cubicBezTo>
                  <a:lnTo>
                    <a:pt x="535" y="12"/>
                  </a:lnTo>
                  <a:cubicBezTo>
                    <a:pt x="104" y="0"/>
                    <a:pt x="0" y="314"/>
                    <a:pt x="0" y="314"/>
                  </a:cubicBezTo>
                </a:path>
              </a:pathLst>
            </a:custGeom>
            <a:solidFill>
              <a:srgbClr val="B6DD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159685B-008C-D448-92A3-46943E8B1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6796" y="5764889"/>
              <a:ext cx="142819" cy="225212"/>
            </a:xfrm>
            <a:custGeom>
              <a:avLst/>
              <a:gdLst>
                <a:gd name="T0" fmla="*/ 14 w 114"/>
                <a:gd name="T1" fmla="*/ 179 h 180"/>
                <a:gd name="T2" fmla="*/ 14 w 114"/>
                <a:gd name="T3" fmla="*/ 179 h 180"/>
                <a:gd name="T4" fmla="*/ 6 w 114"/>
                <a:gd name="T5" fmla="*/ 171 h 180"/>
                <a:gd name="T6" fmla="*/ 6 w 114"/>
                <a:gd name="T7" fmla="*/ 171 h 180"/>
                <a:gd name="T8" fmla="*/ 99 w 114"/>
                <a:gd name="T9" fmla="*/ 2 h 180"/>
                <a:gd name="T10" fmla="*/ 99 w 114"/>
                <a:gd name="T11" fmla="*/ 2 h 180"/>
                <a:gd name="T12" fmla="*/ 110 w 114"/>
                <a:gd name="T13" fmla="*/ 4 h 180"/>
                <a:gd name="T14" fmla="*/ 110 w 114"/>
                <a:gd name="T15" fmla="*/ 4 h 180"/>
                <a:gd name="T16" fmla="*/ 110 w 114"/>
                <a:gd name="T17" fmla="*/ 16 h 180"/>
                <a:gd name="T18" fmla="*/ 110 w 114"/>
                <a:gd name="T19" fmla="*/ 16 h 180"/>
                <a:gd name="T20" fmla="*/ 23 w 114"/>
                <a:gd name="T21" fmla="*/ 170 h 180"/>
                <a:gd name="T22" fmla="*/ 23 w 114"/>
                <a:gd name="T23" fmla="*/ 170 h 180"/>
                <a:gd name="T24" fmla="*/ 15 w 114"/>
                <a:gd name="T25" fmla="*/ 179 h 180"/>
                <a:gd name="T26" fmla="*/ 15 w 114"/>
                <a:gd name="T27" fmla="*/ 179 h 180"/>
                <a:gd name="T28" fmla="*/ 14 w 114"/>
                <a:gd name="T29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80">
                  <a:moveTo>
                    <a:pt x="14" y="179"/>
                  </a:moveTo>
                  <a:lnTo>
                    <a:pt x="14" y="179"/>
                  </a:lnTo>
                  <a:cubicBezTo>
                    <a:pt x="10" y="179"/>
                    <a:pt x="6" y="175"/>
                    <a:pt x="6" y="171"/>
                  </a:cubicBezTo>
                  <a:lnTo>
                    <a:pt x="6" y="171"/>
                  </a:lnTo>
                  <a:cubicBezTo>
                    <a:pt x="5" y="168"/>
                    <a:pt x="0" y="85"/>
                    <a:pt x="99" y="2"/>
                  </a:cubicBezTo>
                  <a:lnTo>
                    <a:pt x="99" y="2"/>
                  </a:lnTo>
                  <a:cubicBezTo>
                    <a:pt x="102" y="0"/>
                    <a:pt x="108" y="0"/>
                    <a:pt x="110" y="4"/>
                  </a:cubicBezTo>
                  <a:lnTo>
                    <a:pt x="110" y="4"/>
                  </a:lnTo>
                  <a:cubicBezTo>
                    <a:pt x="113" y="7"/>
                    <a:pt x="113" y="13"/>
                    <a:pt x="110" y="16"/>
                  </a:cubicBezTo>
                  <a:lnTo>
                    <a:pt x="110" y="16"/>
                  </a:lnTo>
                  <a:cubicBezTo>
                    <a:pt x="17" y="92"/>
                    <a:pt x="22" y="169"/>
                    <a:pt x="23" y="170"/>
                  </a:cubicBezTo>
                  <a:lnTo>
                    <a:pt x="23" y="170"/>
                  </a:lnTo>
                  <a:cubicBezTo>
                    <a:pt x="23" y="174"/>
                    <a:pt x="19" y="179"/>
                    <a:pt x="15" y="179"/>
                  </a:cubicBezTo>
                  <a:lnTo>
                    <a:pt x="15" y="179"/>
                  </a:lnTo>
                  <a:cubicBezTo>
                    <a:pt x="14" y="179"/>
                    <a:pt x="14" y="179"/>
                    <a:pt x="14" y="1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8E1307E-1BDE-984F-9AF3-8315E7290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6075" y="4353172"/>
              <a:ext cx="1219456" cy="994244"/>
            </a:xfrm>
            <a:custGeom>
              <a:avLst/>
              <a:gdLst>
                <a:gd name="T0" fmla="*/ 9 w 978"/>
                <a:gd name="T1" fmla="*/ 795 h 796"/>
                <a:gd name="T2" fmla="*/ 9 w 978"/>
                <a:gd name="T3" fmla="*/ 795 h 796"/>
                <a:gd name="T4" fmla="*/ 7 w 978"/>
                <a:gd name="T5" fmla="*/ 795 h 796"/>
                <a:gd name="T6" fmla="*/ 7 w 978"/>
                <a:gd name="T7" fmla="*/ 795 h 796"/>
                <a:gd name="T8" fmla="*/ 1 w 978"/>
                <a:gd name="T9" fmla="*/ 785 h 796"/>
                <a:gd name="T10" fmla="*/ 1 w 978"/>
                <a:gd name="T11" fmla="*/ 785 h 796"/>
                <a:gd name="T12" fmla="*/ 556 w 978"/>
                <a:gd name="T13" fmla="*/ 114 h 796"/>
                <a:gd name="T14" fmla="*/ 556 w 978"/>
                <a:gd name="T15" fmla="*/ 114 h 796"/>
                <a:gd name="T16" fmla="*/ 968 w 978"/>
                <a:gd name="T17" fmla="*/ 0 h 796"/>
                <a:gd name="T18" fmla="*/ 968 w 978"/>
                <a:gd name="T19" fmla="*/ 0 h 796"/>
                <a:gd name="T20" fmla="*/ 977 w 978"/>
                <a:gd name="T21" fmla="*/ 8 h 796"/>
                <a:gd name="T22" fmla="*/ 977 w 978"/>
                <a:gd name="T23" fmla="*/ 8 h 796"/>
                <a:gd name="T24" fmla="*/ 969 w 978"/>
                <a:gd name="T25" fmla="*/ 17 h 796"/>
                <a:gd name="T26" fmla="*/ 969 w 978"/>
                <a:gd name="T27" fmla="*/ 17 h 796"/>
                <a:gd name="T28" fmla="*/ 562 w 978"/>
                <a:gd name="T29" fmla="*/ 130 h 796"/>
                <a:gd name="T30" fmla="*/ 562 w 978"/>
                <a:gd name="T31" fmla="*/ 130 h 796"/>
                <a:gd name="T32" fmla="*/ 18 w 978"/>
                <a:gd name="T33" fmla="*/ 789 h 796"/>
                <a:gd name="T34" fmla="*/ 18 w 978"/>
                <a:gd name="T35" fmla="*/ 789 h 796"/>
                <a:gd name="T36" fmla="*/ 9 w 978"/>
                <a:gd name="T37" fmla="*/ 795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8" h="796">
                  <a:moveTo>
                    <a:pt x="9" y="795"/>
                  </a:moveTo>
                  <a:lnTo>
                    <a:pt x="9" y="795"/>
                  </a:lnTo>
                  <a:cubicBezTo>
                    <a:pt x="8" y="795"/>
                    <a:pt x="8" y="795"/>
                    <a:pt x="7" y="795"/>
                  </a:cubicBezTo>
                  <a:lnTo>
                    <a:pt x="7" y="795"/>
                  </a:lnTo>
                  <a:cubicBezTo>
                    <a:pt x="2" y="794"/>
                    <a:pt x="0" y="789"/>
                    <a:pt x="1" y="785"/>
                  </a:cubicBezTo>
                  <a:lnTo>
                    <a:pt x="1" y="785"/>
                  </a:lnTo>
                  <a:cubicBezTo>
                    <a:pt x="99" y="400"/>
                    <a:pt x="356" y="208"/>
                    <a:pt x="556" y="114"/>
                  </a:cubicBezTo>
                  <a:lnTo>
                    <a:pt x="556" y="114"/>
                  </a:lnTo>
                  <a:cubicBezTo>
                    <a:pt x="771" y="12"/>
                    <a:pt x="966" y="0"/>
                    <a:pt x="968" y="0"/>
                  </a:cubicBezTo>
                  <a:lnTo>
                    <a:pt x="968" y="0"/>
                  </a:lnTo>
                  <a:cubicBezTo>
                    <a:pt x="973" y="0"/>
                    <a:pt x="977" y="4"/>
                    <a:pt x="977" y="8"/>
                  </a:cubicBezTo>
                  <a:lnTo>
                    <a:pt x="977" y="8"/>
                  </a:lnTo>
                  <a:cubicBezTo>
                    <a:pt x="977" y="13"/>
                    <a:pt x="973" y="17"/>
                    <a:pt x="969" y="17"/>
                  </a:cubicBezTo>
                  <a:lnTo>
                    <a:pt x="969" y="17"/>
                  </a:lnTo>
                  <a:cubicBezTo>
                    <a:pt x="967" y="17"/>
                    <a:pt x="775" y="29"/>
                    <a:pt x="562" y="130"/>
                  </a:cubicBezTo>
                  <a:lnTo>
                    <a:pt x="562" y="130"/>
                  </a:lnTo>
                  <a:cubicBezTo>
                    <a:pt x="367" y="222"/>
                    <a:pt x="113" y="411"/>
                    <a:pt x="18" y="789"/>
                  </a:cubicBezTo>
                  <a:lnTo>
                    <a:pt x="18" y="789"/>
                  </a:lnTo>
                  <a:cubicBezTo>
                    <a:pt x="16" y="793"/>
                    <a:pt x="13" y="795"/>
                    <a:pt x="9" y="795"/>
                  </a:cubicBezTo>
                </a:path>
              </a:pathLst>
            </a:custGeom>
            <a:solidFill>
              <a:srgbClr val="307A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336205D-4693-CB44-B7E6-89BA45B52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6201" y="4029086"/>
              <a:ext cx="340569" cy="1609461"/>
            </a:xfrm>
            <a:custGeom>
              <a:avLst/>
              <a:gdLst>
                <a:gd name="T0" fmla="*/ 238 w 274"/>
                <a:gd name="T1" fmla="*/ 1292 h 1293"/>
                <a:gd name="T2" fmla="*/ 238 w 274"/>
                <a:gd name="T3" fmla="*/ 1292 h 1293"/>
                <a:gd name="T4" fmla="*/ 232 w 274"/>
                <a:gd name="T5" fmla="*/ 1289 h 1293"/>
                <a:gd name="T6" fmla="*/ 232 w 274"/>
                <a:gd name="T7" fmla="*/ 1289 h 1293"/>
                <a:gd name="T8" fmla="*/ 58 w 274"/>
                <a:gd name="T9" fmla="*/ 880 h 1293"/>
                <a:gd name="T10" fmla="*/ 58 w 274"/>
                <a:gd name="T11" fmla="*/ 880 h 1293"/>
                <a:gd name="T12" fmla="*/ 256 w 274"/>
                <a:gd name="T13" fmla="*/ 4 h 1293"/>
                <a:gd name="T14" fmla="*/ 256 w 274"/>
                <a:gd name="T15" fmla="*/ 4 h 1293"/>
                <a:gd name="T16" fmla="*/ 268 w 274"/>
                <a:gd name="T17" fmla="*/ 2 h 1293"/>
                <a:gd name="T18" fmla="*/ 268 w 274"/>
                <a:gd name="T19" fmla="*/ 2 h 1293"/>
                <a:gd name="T20" fmla="*/ 270 w 274"/>
                <a:gd name="T21" fmla="*/ 15 h 1293"/>
                <a:gd name="T22" fmla="*/ 270 w 274"/>
                <a:gd name="T23" fmla="*/ 15 h 1293"/>
                <a:gd name="T24" fmla="*/ 75 w 274"/>
                <a:gd name="T25" fmla="*/ 875 h 1293"/>
                <a:gd name="T26" fmla="*/ 75 w 274"/>
                <a:gd name="T27" fmla="*/ 875 h 1293"/>
                <a:gd name="T28" fmla="*/ 245 w 274"/>
                <a:gd name="T29" fmla="*/ 1279 h 1293"/>
                <a:gd name="T30" fmla="*/ 245 w 274"/>
                <a:gd name="T31" fmla="*/ 1279 h 1293"/>
                <a:gd name="T32" fmla="*/ 243 w 274"/>
                <a:gd name="T33" fmla="*/ 1291 h 1293"/>
                <a:gd name="T34" fmla="*/ 243 w 274"/>
                <a:gd name="T35" fmla="*/ 1291 h 1293"/>
                <a:gd name="T36" fmla="*/ 238 w 274"/>
                <a:gd name="T37" fmla="*/ 1292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1293">
                  <a:moveTo>
                    <a:pt x="238" y="1292"/>
                  </a:moveTo>
                  <a:lnTo>
                    <a:pt x="238" y="1292"/>
                  </a:lnTo>
                  <a:cubicBezTo>
                    <a:pt x="236" y="1292"/>
                    <a:pt x="233" y="1291"/>
                    <a:pt x="232" y="1289"/>
                  </a:cubicBezTo>
                  <a:lnTo>
                    <a:pt x="232" y="1289"/>
                  </a:lnTo>
                  <a:cubicBezTo>
                    <a:pt x="231" y="1287"/>
                    <a:pt x="113" y="1120"/>
                    <a:pt x="58" y="880"/>
                  </a:cubicBezTo>
                  <a:lnTo>
                    <a:pt x="58" y="880"/>
                  </a:lnTo>
                  <a:cubicBezTo>
                    <a:pt x="7" y="657"/>
                    <a:pt x="0" y="325"/>
                    <a:pt x="256" y="4"/>
                  </a:cubicBezTo>
                  <a:lnTo>
                    <a:pt x="256" y="4"/>
                  </a:lnTo>
                  <a:cubicBezTo>
                    <a:pt x="259" y="1"/>
                    <a:pt x="265" y="0"/>
                    <a:pt x="268" y="2"/>
                  </a:cubicBezTo>
                  <a:lnTo>
                    <a:pt x="268" y="2"/>
                  </a:lnTo>
                  <a:cubicBezTo>
                    <a:pt x="272" y="5"/>
                    <a:pt x="273" y="11"/>
                    <a:pt x="270" y="15"/>
                  </a:cubicBezTo>
                  <a:lnTo>
                    <a:pt x="270" y="15"/>
                  </a:lnTo>
                  <a:cubicBezTo>
                    <a:pt x="18" y="330"/>
                    <a:pt x="24" y="657"/>
                    <a:pt x="75" y="875"/>
                  </a:cubicBezTo>
                  <a:lnTo>
                    <a:pt x="75" y="875"/>
                  </a:lnTo>
                  <a:cubicBezTo>
                    <a:pt x="128" y="1112"/>
                    <a:pt x="244" y="1278"/>
                    <a:pt x="245" y="1279"/>
                  </a:cubicBezTo>
                  <a:lnTo>
                    <a:pt x="245" y="1279"/>
                  </a:lnTo>
                  <a:cubicBezTo>
                    <a:pt x="248" y="1283"/>
                    <a:pt x="247" y="1288"/>
                    <a:pt x="243" y="1291"/>
                  </a:cubicBezTo>
                  <a:lnTo>
                    <a:pt x="243" y="1291"/>
                  </a:lnTo>
                  <a:cubicBezTo>
                    <a:pt x="242" y="1291"/>
                    <a:pt x="240" y="1292"/>
                    <a:pt x="238" y="1292"/>
                  </a:cubicBezTo>
                </a:path>
              </a:pathLst>
            </a:custGeom>
            <a:solidFill>
              <a:srgbClr val="307A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5F66BEF-3104-D546-B37D-2C8E1C7E7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7886" y="3913729"/>
              <a:ext cx="1631437" cy="2466380"/>
            </a:xfrm>
            <a:custGeom>
              <a:avLst/>
              <a:gdLst>
                <a:gd name="T0" fmla="*/ 861 w 1310"/>
                <a:gd name="T1" fmla="*/ 1353 h 1982"/>
                <a:gd name="T2" fmla="*/ 861 w 1310"/>
                <a:gd name="T3" fmla="*/ 1353 h 1982"/>
                <a:gd name="T4" fmla="*/ 630 w 1310"/>
                <a:gd name="T5" fmla="*/ 1900 h 1982"/>
                <a:gd name="T6" fmla="*/ 630 w 1310"/>
                <a:gd name="T7" fmla="*/ 1900 h 1982"/>
                <a:gd name="T8" fmla="*/ 92 w 1310"/>
                <a:gd name="T9" fmla="*/ 1171 h 1982"/>
                <a:gd name="T10" fmla="*/ 92 w 1310"/>
                <a:gd name="T11" fmla="*/ 1171 h 1982"/>
                <a:gd name="T12" fmla="*/ 359 w 1310"/>
                <a:gd name="T13" fmla="*/ 615 h 1982"/>
                <a:gd name="T14" fmla="*/ 359 w 1310"/>
                <a:gd name="T15" fmla="*/ 615 h 1982"/>
                <a:gd name="T16" fmla="*/ 1045 w 1310"/>
                <a:gd name="T17" fmla="*/ 126 h 1982"/>
                <a:gd name="T18" fmla="*/ 1045 w 1310"/>
                <a:gd name="T19" fmla="*/ 126 h 1982"/>
                <a:gd name="T20" fmla="*/ 891 w 1310"/>
                <a:gd name="T21" fmla="*/ 992 h 1982"/>
                <a:gd name="T22" fmla="*/ 891 w 1310"/>
                <a:gd name="T23" fmla="*/ 992 h 1982"/>
                <a:gd name="T24" fmla="*/ 861 w 1310"/>
                <a:gd name="T25" fmla="*/ 1353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0" h="1982">
                  <a:moveTo>
                    <a:pt x="861" y="1353"/>
                  </a:moveTo>
                  <a:lnTo>
                    <a:pt x="861" y="1353"/>
                  </a:lnTo>
                  <a:cubicBezTo>
                    <a:pt x="652" y="1565"/>
                    <a:pt x="1024" y="1838"/>
                    <a:pt x="630" y="1900"/>
                  </a:cubicBezTo>
                  <a:lnTo>
                    <a:pt x="630" y="1900"/>
                  </a:lnTo>
                  <a:cubicBezTo>
                    <a:pt x="120" y="1981"/>
                    <a:pt x="209" y="1549"/>
                    <a:pt x="92" y="1171"/>
                  </a:cubicBezTo>
                  <a:lnTo>
                    <a:pt x="92" y="1171"/>
                  </a:lnTo>
                  <a:cubicBezTo>
                    <a:pt x="0" y="874"/>
                    <a:pt x="319" y="973"/>
                    <a:pt x="359" y="615"/>
                  </a:cubicBezTo>
                  <a:lnTo>
                    <a:pt x="359" y="615"/>
                  </a:lnTo>
                  <a:cubicBezTo>
                    <a:pt x="418" y="110"/>
                    <a:pt x="921" y="0"/>
                    <a:pt x="1045" y="126"/>
                  </a:cubicBezTo>
                  <a:lnTo>
                    <a:pt x="1045" y="126"/>
                  </a:lnTo>
                  <a:cubicBezTo>
                    <a:pt x="1309" y="398"/>
                    <a:pt x="766" y="629"/>
                    <a:pt x="891" y="992"/>
                  </a:cubicBezTo>
                  <a:lnTo>
                    <a:pt x="891" y="992"/>
                  </a:lnTo>
                  <a:cubicBezTo>
                    <a:pt x="918" y="1070"/>
                    <a:pt x="1002" y="1208"/>
                    <a:pt x="861" y="1353"/>
                  </a:cubicBezTo>
                </a:path>
              </a:pathLst>
            </a:custGeom>
            <a:solidFill>
              <a:srgbClr val="B6DD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5EEA46EE-71DE-3C4C-A9FB-212F26B1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758" y="4182889"/>
              <a:ext cx="604235" cy="1862142"/>
            </a:xfrm>
            <a:custGeom>
              <a:avLst/>
              <a:gdLst>
                <a:gd name="T0" fmla="*/ 150 w 483"/>
                <a:gd name="T1" fmla="*/ 1494 h 1495"/>
                <a:gd name="T2" fmla="*/ 150 w 483"/>
                <a:gd name="T3" fmla="*/ 1494 h 1495"/>
                <a:gd name="T4" fmla="*/ 142 w 483"/>
                <a:gd name="T5" fmla="*/ 1488 h 1495"/>
                <a:gd name="T6" fmla="*/ 142 w 483"/>
                <a:gd name="T7" fmla="*/ 1488 h 1495"/>
                <a:gd name="T8" fmla="*/ 201 w 483"/>
                <a:gd name="T9" fmla="*/ 460 h 1495"/>
                <a:gd name="T10" fmla="*/ 201 w 483"/>
                <a:gd name="T11" fmla="*/ 460 h 1495"/>
                <a:gd name="T12" fmla="*/ 466 w 483"/>
                <a:gd name="T13" fmla="*/ 4 h 1495"/>
                <a:gd name="T14" fmla="*/ 466 w 483"/>
                <a:gd name="T15" fmla="*/ 4 h 1495"/>
                <a:gd name="T16" fmla="*/ 478 w 483"/>
                <a:gd name="T17" fmla="*/ 3 h 1495"/>
                <a:gd name="T18" fmla="*/ 478 w 483"/>
                <a:gd name="T19" fmla="*/ 3 h 1495"/>
                <a:gd name="T20" fmla="*/ 479 w 483"/>
                <a:gd name="T21" fmla="*/ 15 h 1495"/>
                <a:gd name="T22" fmla="*/ 479 w 483"/>
                <a:gd name="T23" fmla="*/ 15 h 1495"/>
                <a:gd name="T24" fmla="*/ 217 w 483"/>
                <a:gd name="T25" fmla="*/ 467 h 1495"/>
                <a:gd name="T26" fmla="*/ 217 w 483"/>
                <a:gd name="T27" fmla="*/ 467 h 1495"/>
                <a:gd name="T28" fmla="*/ 158 w 483"/>
                <a:gd name="T29" fmla="*/ 1483 h 1495"/>
                <a:gd name="T30" fmla="*/ 158 w 483"/>
                <a:gd name="T31" fmla="*/ 1483 h 1495"/>
                <a:gd name="T32" fmla="*/ 153 w 483"/>
                <a:gd name="T33" fmla="*/ 1494 h 1495"/>
                <a:gd name="T34" fmla="*/ 153 w 483"/>
                <a:gd name="T35" fmla="*/ 1494 h 1495"/>
                <a:gd name="T36" fmla="*/ 150 w 483"/>
                <a:gd name="T37" fmla="*/ 1494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3" h="1495">
                  <a:moveTo>
                    <a:pt x="150" y="1494"/>
                  </a:moveTo>
                  <a:lnTo>
                    <a:pt x="150" y="1494"/>
                  </a:lnTo>
                  <a:cubicBezTo>
                    <a:pt x="147" y="1494"/>
                    <a:pt x="143" y="1492"/>
                    <a:pt x="142" y="1488"/>
                  </a:cubicBezTo>
                  <a:lnTo>
                    <a:pt x="142" y="1488"/>
                  </a:lnTo>
                  <a:cubicBezTo>
                    <a:pt x="0" y="1094"/>
                    <a:pt x="96" y="711"/>
                    <a:pt x="201" y="460"/>
                  </a:cubicBezTo>
                  <a:lnTo>
                    <a:pt x="201" y="460"/>
                  </a:lnTo>
                  <a:cubicBezTo>
                    <a:pt x="315" y="187"/>
                    <a:pt x="464" y="6"/>
                    <a:pt x="466" y="4"/>
                  </a:cubicBezTo>
                  <a:lnTo>
                    <a:pt x="466" y="4"/>
                  </a:lnTo>
                  <a:cubicBezTo>
                    <a:pt x="469" y="0"/>
                    <a:pt x="475" y="0"/>
                    <a:pt x="478" y="3"/>
                  </a:cubicBezTo>
                  <a:lnTo>
                    <a:pt x="478" y="3"/>
                  </a:lnTo>
                  <a:cubicBezTo>
                    <a:pt x="482" y="6"/>
                    <a:pt x="482" y="11"/>
                    <a:pt x="479" y="15"/>
                  </a:cubicBezTo>
                  <a:lnTo>
                    <a:pt x="479" y="15"/>
                  </a:lnTo>
                  <a:cubicBezTo>
                    <a:pt x="478" y="17"/>
                    <a:pt x="330" y="197"/>
                    <a:pt x="217" y="467"/>
                  </a:cubicBezTo>
                  <a:lnTo>
                    <a:pt x="217" y="467"/>
                  </a:lnTo>
                  <a:cubicBezTo>
                    <a:pt x="113" y="715"/>
                    <a:pt x="18" y="1094"/>
                    <a:pt x="158" y="1483"/>
                  </a:cubicBezTo>
                  <a:lnTo>
                    <a:pt x="158" y="1483"/>
                  </a:lnTo>
                  <a:cubicBezTo>
                    <a:pt x="159" y="1487"/>
                    <a:pt x="157" y="1492"/>
                    <a:pt x="153" y="1494"/>
                  </a:cubicBezTo>
                  <a:lnTo>
                    <a:pt x="153" y="1494"/>
                  </a:lnTo>
                  <a:cubicBezTo>
                    <a:pt x="152" y="1494"/>
                    <a:pt x="151" y="1494"/>
                    <a:pt x="150" y="14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0511B4F3-5F56-3A40-9E02-A410F863D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267" y="5622070"/>
              <a:ext cx="1318332" cy="1768760"/>
            </a:xfrm>
            <a:custGeom>
              <a:avLst/>
              <a:gdLst>
                <a:gd name="T0" fmla="*/ 954 w 1057"/>
                <a:gd name="T1" fmla="*/ 1144 h 1421"/>
                <a:gd name="T2" fmla="*/ 954 w 1057"/>
                <a:gd name="T3" fmla="*/ 1144 h 1421"/>
                <a:gd name="T4" fmla="*/ 465 w 1057"/>
                <a:gd name="T5" fmla="*/ 1340 h 1421"/>
                <a:gd name="T6" fmla="*/ 465 w 1057"/>
                <a:gd name="T7" fmla="*/ 1340 h 1421"/>
                <a:gd name="T8" fmla="*/ 142 w 1057"/>
                <a:gd name="T9" fmla="*/ 716 h 1421"/>
                <a:gd name="T10" fmla="*/ 142 w 1057"/>
                <a:gd name="T11" fmla="*/ 716 h 1421"/>
                <a:gd name="T12" fmla="*/ 11 w 1057"/>
                <a:gd name="T13" fmla="*/ 231 h 1421"/>
                <a:gd name="T14" fmla="*/ 11 w 1057"/>
                <a:gd name="T15" fmla="*/ 231 h 1421"/>
                <a:gd name="T16" fmla="*/ 190 w 1057"/>
                <a:gd name="T17" fmla="*/ 8 h 1421"/>
                <a:gd name="T18" fmla="*/ 190 w 1057"/>
                <a:gd name="T19" fmla="*/ 8 h 1421"/>
                <a:gd name="T20" fmla="*/ 564 w 1057"/>
                <a:gd name="T21" fmla="*/ 404 h 1421"/>
                <a:gd name="T22" fmla="*/ 564 w 1057"/>
                <a:gd name="T23" fmla="*/ 404 h 1421"/>
                <a:gd name="T24" fmla="*/ 954 w 1057"/>
                <a:gd name="T25" fmla="*/ 1144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7" h="1421">
                  <a:moveTo>
                    <a:pt x="954" y="1144"/>
                  </a:moveTo>
                  <a:lnTo>
                    <a:pt x="954" y="1144"/>
                  </a:lnTo>
                  <a:cubicBezTo>
                    <a:pt x="892" y="1252"/>
                    <a:pt x="667" y="1420"/>
                    <a:pt x="465" y="1340"/>
                  </a:cubicBezTo>
                  <a:lnTo>
                    <a:pt x="465" y="1340"/>
                  </a:lnTo>
                  <a:cubicBezTo>
                    <a:pt x="332" y="1287"/>
                    <a:pt x="126" y="1189"/>
                    <a:pt x="142" y="716"/>
                  </a:cubicBezTo>
                  <a:lnTo>
                    <a:pt x="142" y="716"/>
                  </a:lnTo>
                  <a:cubicBezTo>
                    <a:pt x="151" y="435"/>
                    <a:pt x="22" y="416"/>
                    <a:pt x="11" y="231"/>
                  </a:cubicBezTo>
                  <a:lnTo>
                    <a:pt x="11" y="231"/>
                  </a:lnTo>
                  <a:cubicBezTo>
                    <a:pt x="0" y="58"/>
                    <a:pt x="130" y="0"/>
                    <a:pt x="190" y="8"/>
                  </a:cubicBezTo>
                  <a:lnTo>
                    <a:pt x="190" y="8"/>
                  </a:lnTo>
                  <a:cubicBezTo>
                    <a:pt x="338" y="28"/>
                    <a:pt x="382" y="320"/>
                    <a:pt x="564" y="404"/>
                  </a:cubicBezTo>
                  <a:lnTo>
                    <a:pt x="564" y="404"/>
                  </a:lnTo>
                  <a:cubicBezTo>
                    <a:pt x="1056" y="635"/>
                    <a:pt x="1016" y="1035"/>
                    <a:pt x="954" y="1144"/>
                  </a:cubicBezTo>
                </a:path>
              </a:pathLst>
            </a:custGeom>
            <a:solidFill>
              <a:srgbClr val="B6DD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1FE8E4E0-0F2C-6048-8171-A5EFD7D8D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032" y="5803337"/>
              <a:ext cx="758041" cy="1170020"/>
            </a:xfrm>
            <a:custGeom>
              <a:avLst/>
              <a:gdLst>
                <a:gd name="T0" fmla="*/ 597 w 607"/>
                <a:gd name="T1" fmla="*/ 937 h 938"/>
                <a:gd name="T2" fmla="*/ 597 w 607"/>
                <a:gd name="T3" fmla="*/ 937 h 938"/>
                <a:gd name="T4" fmla="*/ 594 w 607"/>
                <a:gd name="T5" fmla="*/ 936 h 938"/>
                <a:gd name="T6" fmla="*/ 594 w 607"/>
                <a:gd name="T7" fmla="*/ 936 h 938"/>
                <a:gd name="T8" fmla="*/ 134 w 607"/>
                <a:gd name="T9" fmla="*/ 406 h 938"/>
                <a:gd name="T10" fmla="*/ 134 w 607"/>
                <a:gd name="T11" fmla="*/ 406 h 938"/>
                <a:gd name="T12" fmla="*/ 1 w 607"/>
                <a:gd name="T13" fmla="*/ 11 h 938"/>
                <a:gd name="T14" fmla="*/ 1 w 607"/>
                <a:gd name="T15" fmla="*/ 11 h 938"/>
                <a:gd name="T16" fmla="*/ 7 w 607"/>
                <a:gd name="T17" fmla="*/ 1 h 938"/>
                <a:gd name="T18" fmla="*/ 7 w 607"/>
                <a:gd name="T19" fmla="*/ 1 h 938"/>
                <a:gd name="T20" fmla="*/ 18 w 607"/>
                <a:gd name="T21" fmla="*/ 7 h 938"/>
                <a:gd name="T22" fmla="*/ 18 w 607"/>
                <a:gd name="T23" fmla="*/ 7 h 938"/>
                <a:gd name="T24" fmla="*/ 600 w 607"/>
                <a:gd name="T25" fmla="*/ 920 h 938"/>
                <a:gd name="T26" fmla="*/ 600 w 607"/>
                <a:gd name="T27" fmla="*/ 920 h 938"/>
                <a:gd name="T28" fmla="*/ 605 w 607"/>
                <a:gd name="T29" fmla="*/ 931 h 938"/>
                <a:gd name="T30" fmla="*/ 605 w 607"/>
                <a:gd name="T31" fmla="*/ 931 h 938"/>
                <a:gd name="T32" fmla="*/ 597 w 607"/>
                <a:gd name="T33" fmla="*/ 937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7" h="938">
                  <a:moveTo>
                    <a:pt x="597" y="937"/>
                  </a:moveTo>
                  <a:lnTo>
                    <a:pt x="597" y="937"/>
                  </a:lnTo>
                  <a:cubicBezTo>
                    <a:pt x="596" y="937"/>
                    <a:pt x="595" y="936"/>
                    <a:pt x="594" y="936"/>
                  </a:cubicBezTo>
                  <a:lnTo>
                    <a:pt x="594" y="936"/>
                  </a:lnTo>
                  <a:cubicBezTo>
                    <a:pt x="370" y="844"/>
                    <a:pt x="220" y="597"/>
                    <a:pt x="134" y="406"/>
                  </a:cubicBezTo>
                  <a:lnTo>
                    <a:pt x="134" y="406"/>
                  </a:lnTo>
                  <a:cubicBezTo>
                    <a:pt x="42" y="199"/>
                    <a:pt x="1" y="13"/>
                    <a:pt x="1" y="11"/>
                  </a:cubicBezTo>
                  <a:lnTo>
                    <a:pt x="1" y="11"/>
                  </a:lnTo>
                  <a:cubicBezTo>
                    <a:pt x="0" y="6"/>
                    <a:pt x="3" y="1"/>
                    <a:pt x="7" y="1"/>
                  </a:cubicBezTo>
                  <a:lnTo>
                    <a:pt x="7" y="1"/>
                  </a:lnTo>
                  <a:cubicBezTo>
                    <a:pt x="12" y="0"/>
                    <a:pt x="16" y="3"/>
                    <a:pt x="18" y="7"/>
                  </a:cubicBezTo>
                  <a:lnTo>
                    <a:pt x="18" y="7"/>
                  </a:lnTo>
                  <a:cubicBezTo>
                    <a:pt x="19" y="14"/>
                    <a:pt x="180" y="748"/>
                    <a:pt x="600" y="920"/>
                  </a:cubicBezTo>
                  <a:lnTo>
                    <a:pt x="600" y="920"/>
                  </a:lnTo>
                  <a:cubicBezTo>
                    <a:pt x="605" y="922"/>
                    <a:pt x="606" y="927"/>
                    <a:pt x="605" y="931"/>
                  </a:cubicBezTo>
                  <a:lnTo>
                    <a:pt x="605" y="931"/>
                  </a:lnTo>
                  <a:cubicBezTo>
                    <a:pt x="603" y="935"/>
                    <a:pt x="600" y="937"/>
                    <a:pt x="597" y="9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61276DB-C924-9E46-9617-12C5FA76C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510" y="4990365"/>
              <a:ext cx="1587488" cy="1785241"/>
            </a:xfrm>
            <a:custGeom>
              <a:avLst/>
              <a:gdLst>
                <a:gd name="T0" fmla="*/ 1175 w 1275"/>
                <a:gd name="T1" fmla="*/ 775 h 1431"/>
                <a:gd name="T2" fmla="*/ 1175 w 1275"/>
                <a:gd name="T3" fmla="*/ 775 h 1431"/>
                <a:gd name="T4" fmla="*/ 842 w 1275"/>
                <a:gd name="T5" fmla="*/ 1393 h 1431"/>
                <a:gd name="T6" fmla="*/ 842 w 1275"/>
                <a:gd name="T7" fmla="*/ 1393 h 1431"/>
                <a:gd name="T8" fmla="*/ 147 w 1275"/>
                <a:gd name="T9" fmla="*/ 978 h 1431"/>
                <a:gd name="T10" fmla="*/ 147 w 1275"/>
                <a:gd name="T11" fmla="*/ 978 h 1431"/>
                <a:gd name="T12" fmla="*/ 197 w 1275"/>
                <a:gd name="T13" fmla="*/ 378 h 1431"/>
                <a:gd name="T14" fmla="*/ 197 w 1275"/>
                <a:gd name="T15" fmla="*/ 378 h 1431"/>
                <a:gd name="T16" fmla="*/ 397 w 1275"/>
                <a:gd name="T17" fmla="*/ 4 h 1431"/>
                <a:gd name="T18" fmla="*/ 397 w 1275"/>
                <a:gd name="T19" fmla="*/ 4 h 1431"/>
                <a:gd name="T20" fmla="*/ 695 w 1275"/>
                <a:gd name="T21" fmla="*/ 280 h 1431"/>
                <a:gd name="T22" fmla="*/ 695 w 1275"/>
                <a:gd name="T23" fmla="*/ 280 h 1431"/>
                <a:gd name="T24" fmla="*/ 1175 w 1275"/>
                <a:gd name="T25" fmla="*/ 77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5" h="1431">
                  <a:moveTo>
                    <a:pt x="1175" y="775"/>
                  </a:moveTo>
                  <a:lnTo>
                    <a:pt x="1175" y="775"/>
                  </a:lnTo>
                  <a:cubicBezTo>
                    <a:pt x="1274" y="1050"/>
                    <a:pt x="1110" y="1364"/>
                    <a:pt x="842" y="1393"/>
                  </a:cubicBezTo>
                  <a:lnTo>
                    <a:pt x="842" y="1393"/>
                  </a:lnTo>
                  <a:cubicBezTo>
                    <a:pt x="492" y="1430"/>
                    <a:pt x="249" y="1233"/>
                    <a:pt x="147" y="978"/>
                  </a:cubicBezTo>
                  <a:lnTo>
                    <a:pt x="147" y="978"/>
                  </a:lnTo>
                  <a:cubicBezTo>
                    <a:pt x="0" y="607"/>
                    <a:pt x="222" y="603"/>
                    <a:pt x="197" y="378"/>
                  </a:cubicBezTo>
                  <a:lnTo>
                    <a:pt x="197" y="378"/>
                  </a:lnTo>
                  <a:cubicBezTo>
                    <a:pt x="167" y="105"/>
                    <a:pt x="295" y="0"/>
                    <a:pt x="397" y="4"/>
                  </a:cubicBezTo>
                  <a:lnTo>
                    <a:pt x="397" y="4"/>
                  </a:lnTo>
                  <a:cubicBezTo>
                    <a:pt x="631" y="10"/>
                    <a:pt x="632" y="161"/>
                    <a:pt x="695" y="280"/>
                  </a:cubicBezTo>
                  <a:lnTo>
                    <a:pt x="695" y="280"/>
                  </a:lnTo>
                  <a:cubicBezTo>
                    <a:pt x="784" y="449"/>
                    <a:pt x="1061" y="458"/>
                    <a:pt x="1175" y="775"/>
                  </a:cubicBezTo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AD700EA4-EA08-FD42-B2D1-EDD33DD08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345" y="5281501"/>
              <a:ext cx="620716" cy="1235933"/>
            </a:xfrm>
            <a:custGeom>
              <a:avLst/>
              <a:gdLst>
                <a:gd name="T0" fmla="*/ 490 w 500"/>
                <a:gd name="T1" fmla="*/ 993 h 994"/>
                <a:gd name="T2" fmla="*/ 490 w 500"/>
                <a:gd name="T3" fmla="*/ 993 h 994"/>
                <a:gd name="T4" fmla="*/ 486 w 500"/>
                <a:gd name="T5" fmla="*/ 992 h 994"/>
                <a:gd name="T6" fmla="*/ 486 w 500"/>
                <a:gd name="T7" fmla="*/ 992 h 994"/>
                <a:gd name="T8" fmla="*/ 55 w 500"/>
                <a:gd name="T9" fmla="*/ 415 h 994"/>
                <a:gd name="T10" fmla="*/ 55 w 500"/>
                <a:gd name="T11" fmla="*/ 415 h 994"/>
                <a:gd name="T12" fmla="*/ 7 w 500"/>
                <a:gd name="T13" fmla="*/ 8 h 994"/>
                <a:gd name="T14" fmla="*/ 7 w 500"/>
                <a:gd name="T15" fmla="*/ 8 h 994"/>
                <a:gd name="T16" fmla="*/ 15 w 500"/>
                <a:gd name="T17" fmla="*/ 0 h 994"/>
                <a:gd name="T18" fmla="*/ 15 w 500"/>
                <a:gd name="T19" fmla="*/ 0 h 994"/>
                <a:gd name="T20" fmla="*/ 24 w 500"/>
                <a:gd name="T21" fmla="*/ 9 h 994"/>
                <a:gd name="T22" fmla="*/ 24 w 500"/>
                <a:gd name="T23" fmla="*/ 9 h 994"/>
                <a:gd name="T24" fmla="*/ 72 w 500"/>
                <a:gd name="T25" fmla="*/ 410 h 994"/>
                <a:gd name="T26" fmla="*/ 72 w 500"/>
                <a:gd name="T27" fmla="*/ 410 h 994"/>
                <a:gd name="T28" fmla="*/ 493 w 500"/>
                <a:gd name="T29" fmla="*/ 976 h 994"/>
                <a:gd name="T30" fmla="*/ 493 w 500"/>
                <a:gd name="T31" fmla="*/ 976 h 994"/>
                <a:gd name="T32" fmla="*/ 498 w 500"/>
                <a:gd name="T33" fmla="*/ 988 h 994"/>
                <a:gd name="T34" fmla="*/ 498 w 500"/>
                <a:gd name="T35" fmla="*/ 988 h 994"/>
                <a:gd name="T36" fmla="*/ 490 w 500"/>
                <a:gd name="T37" fmla="*/ 993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0" h="994">
                  <a:moveTo>
                    <a:pt x="490" y="993"/>
                  </a:moveTo>
                  <a:lnTo>
                    <a:pt x="490" y="993"/>
                  </a:lnTo>
                  <a:cubicBezTo>
                    <a:pt x="489" y="993"/>
                    <a:pt x="488" y="992"/>
                    <a:pt x="486" y="992"/>
                  </a:cubicBezTo>
                  <a:lnTo>
                    <a:pt x="486" y="992"/>
                  </a:lnTo>
                  <a:cubicBezTo>
                    <a:pt x="342" y="927"/>
                    <a:pt x="149" y="775"/>
                    <a:pt x="55" y="415"/>
                  </a:cubicBezTo>
                  <a:lnTo>
                    <a:pt x="55" y="415"/>
                  </a:lnTo>
                  <a:cubicBezTo>
                    <a:pt x="0" y="200"/>
                    <a:pt x="7" y="10"/>
                    <a:pt x="7" y="8"/>
                  </a:cubicBezTo>
                  <a:lnTo>
                    <a:pt x="7" y="8"/>
                  </a:lnTo>
                  <a:cubicBezTo>
                    <a:pt x="7" y="4"/>
                    <a:pt x="11" y="0"/>
                    <a:pt x="15" y="0"/>
                  </a:cubicBezTo>
                  <a:lnTo>
                    <a:pt x="15" y="0"/>
                  </a:lnTo>
                  <a:cubicBezTo>
                    <a:pt x="20" y="0"/>
                    <a:pt x="24" y="4"/>
                    <a:pt x="24" y="9"/>
                  </a:cubicBezTo>
                  <a:lnTo>
                    <a:pt x="24" y="9"/>
                  </a:lnTo>
                  <a:cubicBezTo>
                    <a:pt x="23" y="11"/>
                    <a:pt x="17" y="198"/>
                    <a:pt x="72" y="410"/>
                  </a:cubicBezTo>
                  <a:lnTo>
                    <a:pt x="72" y="410"/>
                  </a:lnTo>
                  <a:cubicBezTo>
                    <a:pt x="123" y="606"/>
                    <a:pt x="237" y="862"/>
                    <a:pt x="493" y="976"/>
                  </a:cubicBezTo>
                  <a:lnTo>
                    <a:pt x="493" y="976"/>
                  </a:lnTo>
                  <a:cubicBezTo>
                    <a:pt x="498" y="978"/>
                    <a:pt x="499" y="983"/>
                    <a:pt x="498" y="988"/>
                  </a:cubicBezTo>
                  <a:lnTo>
                    <a:pt x="498" y="988"/>
                  </a:lnTo>
                  <a:cubicBezTo>
                    <a:pt x="496" y="991"/>
                    <a:pt x="493" y="993"/>
                    <a:pt x="490" y="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91D661E1-5882-8D40-9542-10B542397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017" y="5792350"/>
              <a:ext cx="8596619" cy="5163463"/>
            </a:xfrm>
            <a:custGeom>
              <a:avLst/>
              <a:gdLst>
                <a:gd name="T0" fmla="*/ 6901 w 6902"/>
                <a:gd name="T1" fmla="*/ 0 h 4146"/>
                <a:gd name="T2" fmla="*/ 6901 w 6902"/>
                <a:gd name="T3" fmla="*/ 4145 h 4146"/>
                <a:gd name="T4" fmla="*/ 0 w 6902"/>
                <a:gd name="T5" fmla="*/ 4145 h 4146"/>
                <a:gd name="T6" fmla="*/ 3369 w 6902"/>
                <a:gd name="T7" fmla="*/ 777 h 4146"/>
                <a:gd name="T8" fmla="*/ 4257 w 6902"/>
                <a:gd name="T9" fmla="*/ 1665 h 4146"/>
                <a:gd name="T10" fmla="*/ 5728 w 6902"/>
                <a:gd name="T11" fmla="*/ 196 h 4146"/>
                <a:gd name="T12" fmla="*/ 6215 w 6902"/>
                <a:gd name="T13" fmla="*/ 684 h 4146"/>
                <a:gd name="T14" fmla="*/ 6901 w 6902"/>
                <a:gd name="T15" fmla="*/ 0 h 4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02" h="4146">
                  <a:moveTo>
                    <a:pt x="6901" y="0"/>
                  </a:moveTo>
                  <a:lnTo>
                    <a:pt x="6901" y="4145"/>
                  </a:lnTo>
                  <a:lnTo>
                    <a:pt x="0" y="4145"/>
                  </a:lnTo>
                  <a:lnTo>
                    <a:pt x="3369" y="777"/>
                  </a:lnTo>
                  <a:lnTo>
                    <a:pt x="4257" y="1665"/>
                  </a:lnTo>
                  <a:lnTo>
                    <a:pt x="5728" y="196"/>
                  </a:lnTo>
                  <a:lnTo>
                    <a:pt x="6215" y="684"/>
                  </a:lnTo>
                  <a:lnTo>
                    <a:pt x="6901" y="0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9573E77-F550-FC4C-AEB3-65903AE1C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9413" y="6352644"/>
              <a:ext cx="5848825" cy="4409673"/>
            </a:xfrm>
            <a:custGeom>
              <a:avLst/>
              <a:gdLst>
                <a:gd name="connsiteX0" fmla="*/ 15869 w 5848825"/>
                <a:gd name="connsiteY0" fmla="*/ 3070612 h 4409673"/>
                <a:gd name="connsiteX1" fmla="*/ 31738 w 5848825"/>
                <a:gd name="connsiteY1" fmla="*/ 3085532 h 4409673"/>
                <a:gd name="connsiteX2" fmla="*/ 31738 w 5848825"/>
                <a:gd name="connsiteY2" fmla="*/ 4393509 h 4409673"/>
                <a:gd name="connsiteX3" fmla="*/ 15869 w 5848825"/>
                <a:gd name="connsiteY3" fmla="*/ 4409673 h 4409673"/>
                <a:gd name="connsiteX4" fmla="*/ 0 w 5848825"/>
                <a:gd name="connsiteY4" fmla="*/ 4393509 h 4409673"/>
                <a:gd name="connsiteX5" fmla="*/ 0 w 5848825"/>
                <a:gd name="connsiteY5" fmla="*/ 3085532 h 4409673"/>
                <a:gd name="connsiteX6" fmla="*/ 15869 w 5848825"/>
                <a:gd name="connsiteY6" fmla="*/ 3070612 h 4409673"/>
                <a:gd name="connsiteX7" fmla="*/ 1179738 w 5848825"/>
                <a:gd name="connsiteY7" fmla="*/ 1928059 h 4409673"/>
                <a:gd name="connsiteX8" fmla="*/ 1196217 w 5848825"/>
                <a:gd name="connsiteY8" fmla="*/ 1944263 h 4409673"/>
                <a:gd name="connsiteX9" fmla="*/ 1196217 w 5848825"/>
                <a:gd name="connsiteY9" fmla="*/ 4393466 h 4409673"/>
                <a:gd name="connsiteX10" fmla="*/ 1179738 w 5848825"/>
                <a:gd name="connsiteY10" fmla="*/ 4409669 h 4409673"/>
                <a:gd name="connsiteX11" fmla="*/ 1164526 w 5848825"/>
                <a:gd name="connsiteY11" fmla="*/ 4393466 h 4409673"/>
                <a:gd name="connsiteX12" fmla="*/ 1164526 w 5848825"/>
                <a:gd name="connsiteY12" fmla="*/ 1944263 h 4409673"/>
                <a:gd name="connsiteX13" fmla="*/ 1179738 w 5848825"/>
                <a:gd name="connsiteY13" fmla="*/ 1928059 h 4409673"/>
                <a:gd name="connsiteX14" fmla="*/ 3503952 w 5848825"/>
                <a:gd name="connsiteY14" fmla="*/ 1510587 h 4409673"/>
                <a:gd name="connsiteX15" fmla="*/ 3519821 w 5848825"/>
                <a:gd name="connsiteY15" fmla="*/ 1525525 h 4409673"/>
                <a:gd name="connsiteX16" fmla="*/ 3519821 w 5848825"/>
                <a:gd name="connsiteY16" fmla="*/ 4393489 h 4409673"/>
                <a:gd name="connsiteX17" fmla="*/ 3503952 w 5848825"/>
                <a:gd name="connsiteY17" fmla="*/ 4409671 h 4409673"/>
                <a:gd name="connsiteX18" fmla="*/ 3488083 w 5848825"/>
                <a:gd name="connsiteY18" fmla="*/ 4393489 h 4409673"/>
                <a:gd name="connsiteX19" fmla="*/ 3488083 w 5848825"/>
                <a:gd name="connsiteY19" fmla="*/ 1525525 h 4409673"/>
                <a:gd name="connsiteX20" fmla="*/ 3503952 w 5848825"/>
                <a:gd name="connsiteY20" fmla="*/ 1510587 h 4409673"/>
                <a:gd name="connsiteX21" fmla="*/ 2345530 w 5848825"/>
                <a:gd name="connsiteY21" fmla="*/ 851422 h 4409673"/>
                <a:gd name="connsiteX22" fmla="*/ 2360742 w 5848825"/>
                <a:gd name="connsiteY22" fmla="*/ 867619 h 4409673"/>
                <a:gd name="connsiteX23" fmla="*/ 2360742 w 5848825"/>
                <a:gd name="connsiteY23" fmla="*/ 4393473 h 4409673"/>
                <a:gd name="connsiteX24" fmla="*/ 2345530 w 5848825"/>
                <a:gd name="connsiteY24" fmla="*/ 4409670 h 4409673"/>
                <a:gd name="connsiteX25" fmla="*/ 2329051 w 5848825"/>
                <a:gd name="connsiteY25" fmla="*/ 4393473 h 4409673"/>
                <a:gd name="connsiteX26" fmla="*/ 2329051 w 5848825"/>
                <a:gd name="connsiteY26" fmla="*/ 867619 h 4409673"/>
                <a:gd name="connsiteX27" fmla="*/ 2345530 w 5848825"/>
                <a:gd name="connsiteY27" fmla="*/ 851422 h 4409673"/>
                <a:gd name="connsiteX28" fmla="*/ 4673315 w 5848825"/>
                <a:gd name="connsiteY28" fmla="*/ 747054 h 4409673"/>
                <a:gd name="connsiteX29" fmla="*/ 4689794 w 5848825"/>
                <a:gd name="connsiteY29" fmla="*/ 763255 h 4409673"/>
                <a:gd name="connsiteX30" fmla="*/ 4689794 w 5848825"/>
                <a:gd name="connsiteY30" fmla="*/ 4393471 h 4409673"/>
                <a:gd name="connsiteX31" fmla="*/ 4673315 w 5848825"/>
                <a:gd name="connsiteY31" fmla="*/ 4409672 h 4409673"/>
                <a:gd name="connsiteX32" fmla="*/ 4658103 w 5848825"/>
                <a:gd name="connsiteY32" fmla="*/ 4393471 h 4409673"/>
                <a:gd name="connsiteX33" fmla="*/ 4658103 w 5848825"/>
                <a:gd name="connsiteY33" fmla="*/ 763255 h 4409673"/>
                <a:gd name="connsiteX34" fmla="*/ 4673315 w 5848825"/>
                <a:gd name="connsiteY34" fmla="*/ 747054 h 4409673"/>
                <a:gd name="connsiteX35" fmla="*/ 5833613 w 5848825"/>
                <a:gd name="connsiteY35" fmla="*/ 0 h 4409673"/>
                <a:gd name="connsiteX36" fmla="*/ 5848825 w 5848825"/>
                <a:gd name="connsiteY36" fmla="*/ 17449 h 4409673"/>
                <a:gd name="connsiteX37" fmla="*/ 5848825 w 5848825"/>
                <a:gd name="connsiteY37" fmla="*/ 4392223 h 4409673"/>
                <a:gd name="connsiteX38" fmla="*/ 5833613 w 5848825"/>
                <a:gd name="connsiteY38" fmla="*/ 4409671 h 4409673"/>
                <a:gd name="connsiteX39" fmla="*/ 5817134 w 5848825"/>
                <a:gd name="connsiteY39" fmla="*/ 4392223 h 4409673"/>
                <a:gd name="connsiteX40" fmla="*/ 5817134 w 5848825"/>
                <a:gd name="connsiteY40" fmla="*/ 17449 h 4409673"/>
                <a:gd name="connsiteX41" fmla="*/ 5833613 w 5848825"/>
                <a:gd name="connsiteY41" fmla="*/ 0 h 440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848825" h="4409673">
                  <a:moveTo>
                    <a:pt x="15869" y="3070612"/>
                  </a:moveTo>
                  <a:cubicBezTo>
                    <a:pt x="25635" y="3070612"/>
                    <a:pt x="31738" y="3076829"/>
                    <a:pt x="31738" y="3085532"/>
                  </a:cubicBezTo>
                  <a:lnTo>
                    <a:pt x="31738" y="4393509"/>
                  </a:lnTo>
                  <a:cubicBezTo>
                    <a:pt x="31738" y="4402213"/>
                    <a:pt x="25635" y="4409673"/>
                    <a:pt x="15869" y="4409673"/>
                  </a:cubicBezTo>
                  <a:cubicBezTo>
                    <a:pt x="7324" y="4409673"/>
                    <a:pt x="0" y="4402213"/>
                    <a:pt x="0" y="4393509"/>
                  </a:cubicBezTo>
                  <a:lnTo>
                    <a:pt x="0" y="3085532"/>
                  </a:lnTo>
                  <a:cubicBezTo>
                    <a:pt x="0" y="3076829"/>
                    <a:pt x="7324" y="3070612"/>
                    <a:pt x="15869" y="3070612"/>
                  </a:cubicBezTo>
                  <a:close/>
                  <a:moveTo>
                    <a:pt x="1179738" y="1928059"/>
                  </a:moveTo>
                  <a:cubicBezTo>
                    <a:pt x="1188611" y="1928059"/>
                    <a:pt x="1196217" y="1935538"/>
                    <a:pt x="1196217" y="1944263"/>
                  </a:cubicBezTo>
                  <a:lnTo>
                    <a:pt x="1196217" y="4393466"/>
                  </a:lnTo>
                  <a:cubicBezTo>
                    <a:pt x="1196217" y="4402191"/>
                    <a:pt x="1188611" y="4409669"/>
                    <a:pt x="1179738" y="4409669"/>
                  </a:cubicBezTo>
                  <a:cubicBezTo>
                    <a:pt x="1170864" y="4409669"/>
                    <a:pt x="1164526" y="4402191"/>
                    <a:pt x="1164526" y="4393466"/>
                  </a:cubicBezTo>
                  <a:lnTo>
                    <a:pt x="1164526" y="1944263"/>
                  </a:lnTo>
                  <a:cubicBezTo>
                    <a:pt x="1164526" y="1935538"/>
                    <a:pt x="1170864" y="1928059"/>
                    <a:pt x="1179738" y="1928059"/>
                  </a:cubicBezTo>
                  <a:close/>
                  <a:moveTo>
                    <a:pt x="3503952" y="1510587"/>
                  </a:moveTo>
                  <a:cubicBezTo>
                    <a:pt x="3513718" y="1510587"/>
                    <a:pt x="3519821" y="1516811"/>
                    <a:pt x="3519821" y="1525525"/>
                  </a:cubicBezTo>
                  <a:lnTo>
                    <a:pt x="3519821" y="4393489"/>
                  </a:lnTo>
                  <a:cubicBezTo>
                    <a:pt x="3519821" y="4402203"/>
                    <a:pt x="3513718" y="4409671"/>
                    <a:pt x="3503952" y="4409671"/>
                  </a:cubicBezTo>
                  <a:cubicBezTo>
                    <a:pt x="3495407" y="4409671"/>
                    <a:pt x="3488083" y="4402203"/>
                    <a:pt x="3488083" y="4393489"/>
                  </a:cubicBezTo>
                  <a:lnTo>
                    <a:pt x="3488083" y="1525525"/>
                  </a:lnTo>
                  <a:cubicBezTo>
                    <a:pt x="3488083" y="1516811"/>
                    <a:pt x="3495407" y="1510587"/>
                    <a:pt x="3503952" y="1510587"/>
                  </a:cubicBezTo>
                  <a:close/>
                  <a:moveTo>
                    <a:pt x="2345530" y="851422"/>
                  </a:moveTo>
                  <a:cubicBezTo>
                    <a:pt x="2353136" y="851422"/>
                    <a:pt x="2360742" y="858898"/>
                    <a:pt x="2360742" y="867619"/>
                  </a:cubicBezTo>
                  <a:lnTo>
                    <a:pt x="2360742" y="4393473"/>
                  </a:lnTo>
                  <a:cubicBezTo>
                    <a:pt x="2360742" y="4402195"/>
                    <a:pt x="2353136" y="4409670"/>
                    <a:pt x="2345530" y="4409670"/>
                  </a:cubicBezTo>
                  <a:cubicBezTo>
                    <a:pt x="2335389" y="4409670"/>
                    <a:pt x="2329051" y="4402195"/>
                    <a:pt x="2329051" y="4393473"/>
                  </a:cubicBezTo>
                  <a:lnTo>
                    <a:pt x="2329051" y="867619"/>
                  </a:lnTo>
                  <a:cubicBezTo>
                    <a:pt x="2329051" y="858898"/>
                    <a:pt x="2335389" y="851422"/>
                    <a:pt x="2345530" y="851422"/>
                  </a:cubicBezTo>
                  <a:close/>
                  <a:moveTo>
                    <a:pt x="4673315" y="747054"/>
                  </a:moveTo>
                  <a:cubicBezTo>
                    <a:pt x="4683456" y="747054"/>
                    <a:pt x="4689794" y="755778"/>
                    <a:pt x="4689794" y="763255"/>
                  </a:cubicBezTo>
                  <a:lnTo>
                    <a:pt x="4689794" y="4393471"/>
                  </a:lnTo>
                  <a:cubicBezTo>
                    <a:pt x="4689794" y="4402195"/>
                    <a:pt x="4683456" y="4409672"/>
                    <a:pt x="4673315" y="4409672"/>
                  </a:cubicBezTo>
                  <a:cubicBezTo>
                    <a:pt x="4664441" y="4409672"/>
                    <a:pt x="4658103" y="4402195"/>
                    <a:pt x="4658103" y="4393471"/>
                  </a:cubicBezTo>
                  <a:lnTo>
                    <a:pt x="4658103" y="763255"/>
                  </a:lnTo>
                  <a:cubicBezTo>
                    <a:pt x="4658103" y="755778"/>
                    <a:pt x="4664441" y="747054"/>
                    <a:pt x="4673315" y="747054"/>
                  </a:cubicBezTo>
                  <a:close/>
                  <a:moveTo>
                    <a:pt x="5833613" y="0"/>
                  </a:moveTo>
                  <a:cubicBezTo>
                    <a:pt x="5841219" y="0"/>
                    <a:pt x="5848825" y="7478"/>
                    <a:pt x="5848825" y="17449"/>
                  </a:cubicBezTo>
                  <a:lnTo>
                    <a:pt x="5848825" y="4392223"/>
                  </a:lnTo>
                  <a:cubicBezTo>
                    <a:pt x="5848825" y="4402193"/>
                    <a:pt x="5841219" y="4409671"/>
                    <a:pt x="5833613" y="4409671"/>
                  </a:cubicBezTo>
                  <a:cubicBezTo>
                    <a:pt x="5823472" y="4409671"/>
                    <a:pt x="5817134" y="4402193"/>
                    <a:pt x="5817134" y="4392223"/>
                  </a:cubicBezTo>
                  <a:lnTo>
                    <a:pt x="5817134" y="17449"/>
                  </a:lnTo>
                  <a:cubicBezTo>
                    <a:pt x="5817134" y="7478"/>
                    <a:pt x="5823472" y="0"/>
                    <a:pt x="5833613" y="0"/>
                  </a:cubicBezTo>
                  <a:close/>
                </a:path>
              </a:pathLst>
            </a:custGeom>
            <a:solidFill>
              <a:srgbClr val="307AB4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196F8956-2340-5842-856E-22FBD0BAA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130" y="4907973"/>
              <a:ext cx="9480999" cy="6053336"/>
            </a:xfrm>
            <a:custGeom>
              <a:avLst/>
              <a:gdLst>
                <a:gd name="T0" fmla="*/ 7609 w 7610"/>
                <a:gd name="T1" fmla="*/ 0 h 4858"/>
                <a:gd name="T2" fmla="*/ 7102 w 7610"/>
                <a:gd name="T3" fmla="*/ 111 h 4858"/>
                <a:gd name="T4" fmla="*/ 7265 w 7610"/>
                <a:gd name="T5" fmla="*/ 273 h 4858"/>
                <a:gd name="T6" fmla="*/ 6286 w 7610"/>
                <a:gd name="T7" fmla="*/ 1252 h 4858"/>
                <a:gd name="T8" fmla="*/ 5894 w 7610"/>
                <a:gd name="T9" fmla="*/ 859 h 4858"/>
                <a:gd name="T10" fmla="*/ 5894 w 7610"/>
                <a:gd name="T11" fmla="*/ 859 h 4858"/>
                <a:gd name="T12" fmla="*/ 5704 w 7610"/>
                <a:gd name="T13" fmla="*/ 859 h 4858"/>
                <a:gd name="T14" fmla="*/ 4328 w 7610"/>
                <a:gd name="T15" fmla="*/ 2234 h 4858"/>
                <a:gd name="T16" fmla="*/ 3440 w 7610"/>
                <a:gd name="T17" fmla="*/ 1346 h 4858"/>
                <a:gd name="T18" fmla="*/ 0 w 7610"/>
                <a:gd name="T19" fmla="*/ 4784 h 4858"/>
                <a:gd name="T20" fmla="*/ 71 w 7610"/>
                <a:gd name="T21" fmla="*/ 4857 h 4858"/>
                <a:gd name="T22" fmla="*/ 3440 w 7610"/>
                <a:gd name="T23" fmla="*/ 1489 h 4858"/>
                <a:gd name="T24" fmla="*/ 4328 w 7610"/>
                <a:gd name="T25" fmla="*/ 2377 h 4858"/>
                <a:gd name="T26" fmla="*/ 5799 w 7610"/>
                <a:gd name="T27" fmla="*/ 908 h 4858"/>
                <a:gd name="T28" fmla="*/ 6286 w 7610"/>
                <a:gd name="T29" fmla="*/ 1396 h 4858"/>
                <a:gd name="T30" fmla="*/ 7336 w 7610"/>
                <a:gd name="T31" fmla="*/ 346 h 4858"/>
                <a:gd name="T32" fmla="*/ 7498 w 7610"/>
                <a:gd name="T33" fmla="*/ 506 h 4858"/>
                <a:gd name="T34" fmla="*/ 7609 w 7610"/>
                <a:gd name="T35" fmla="*/ 0 h 4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10" h="4858">
                  <a:moveTo>
                    <a:pt x="7609" y="0"/>
                  </a:moveTo>
                  <a:lnTo>
                    <a:pt x="7102" y="111"/>
                  </a:lnTo>
                  <a:lnTo>
                    <a:pt x="7265" y="273"/>
                  </a:lnTo>
                  <a:lnTo>
                    <a:pt x="6286" y="1252"/>
                  </a:lnTo>
                  <a:lnTo>
                    <a:pt x="5894" y="859"/>
                  </a:lnTo>
                  <a:lnTo>
                    <a:pt x="5894" y="859"/>
                  </a:lnTo>
                  <a:cubicBezTo>
                    <a:pt x="5842" y="807"/>
                    <a:pt x="5756" y="807"/>
                    <a:pt x="5704" y="859"/>
                  </a:cubicBezTo>
                  <a:lnTo>
                    <a:pt x="4328" y="2234"/>
                  </a:lnTo>
                  <a:lnTo>
                    <a:pt x="3440" y="1346"/>
                  </a:lnTo>
                  <a:lnTo>
                    <a:pt x="0" y="4784"/>
                  </a:lnTo>
                  <a:lnTo>
                    <a:pt x="71" y="4857"/>
                  </a:lnTo>
                  <a:lnTo>
                    <a:pt x="3440" y="1489"/>
                  </a:lnTo>
                  <a:lnTo>
                    <a:pt x="4328" y="2377"/>
                  </a:lnTo>
                  <a:lnTo>
                    <a:pt x="5799" y="908"/>
                  </a:lnTo>
                  <a:lnTo>
                    <a:pt x="6286" y="1396"/>
                  </a:lnTo>
                  <a:lnTo>
                    <a:pt x="7336" y="346"/>
                  </a:lnTo>
                  <a:lnTo>
                    <a:pt x="7498" y="506"/>
                  </a:lnTo>
                  <a:lnTo>
                    <a:pt x="7609" y="0"/>
                  </a:lnTo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1554F89A-D406-3548-A389-D832C7530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524" y="5858269"/>
              <a:ext cx="8700986" cy="5179944"/>
            </a:xfrm>
            <a:custGeom>
              <a:avLst/>
              <a:gdLst>
                <a:gd name="T0" fmla="*/ 6477 w 6984"/>
                <a:gd name="T1" fmla="*/ 110 h 4160"/>
                <a:gd name="T2" fmla="*/ 6639 w 6984"/>
                <a:gd name="T3" fmla="*/ 273 h 4160"/>
                <a:gd name="T4" fmla="*/ 5662 w 6984"/>
                <a:gd name="T5" fmla="*/ 1251 h 4160"/>
                <a:gd name="T6" fmla="*/ 5174 w 6984"/>
                <a:gd name="T7" fmla="*/ 764 h 4160"/>
                <a:gd name="T8" fmla="*/ 3703 w 6984"/>
                <a:gd name="T9" fmla="*/ 2233 h 4160"/>
                <a:gd name="T10" fmla="*/ 2814 w 6984"/>
                <a:gd name="T11" fmla="*/ 1344 h 4160"/>
                <a:gd name="T12" fmla="*/ 0 w 6984"/>
                <a:gd name="T13" fmla="*/ 4159 h 4160"/>
                <a:gd name="T14" fmla="*/ 144 w 6984"/>
                <a:gd name="T15" fmla="*/ 4159 h 4160"/>
                <a:gd name="T16" fmla="*/ 2814 w 6984"/>
                <a:gd name="T17" fmla="*/ 1488 h 4160"/>
                <a:gd name="T18" fmla="*/ 3703 w 6984"/>
                <a:gd name="T19" fmla="*/ 2377 h 4160"/>
                <a:gd name="T20" fmla="*/ 5174 w 6984"/>
                <a:gd name="T21" fmla="*/ 907 h 4160"/>
                <a:gd name="T22" fmla="*/ 5662 w 6984"/>
                <a:gd name="T23" fmla="*/ 1395 h 4160"/>
                <a:gd name="T24" fmla="*/ 6711 w 6984"/>
                <a:gd name="T25" fmla="*/ 345 h 4160"/>
                <a:gd name="T26" fmla="*/ 6873 w 6984"/>
                <a:gd name="T27" fmla="*/ 506 h 4160"/>
                <a:gd name="T28" fmla="*/ 6983 w 6984"/>
                <a:gd name="T29" fmla="*/ 0 h 4160"/>
                <a:gd name="T30" fmla="*/ 6477 w 6984"/>
                <a:gd name="T31" fmla="*/ 110 h 4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84" h="4160">
                  <a:moveTo>
                    <a:pt x="6477" y="110"/>
                  </a:moveTo>
                  <a:lnTo>
                    <a:pt x="6639" y="273"/>
                  </a:lnTo>
                  <a:lnTo>
                    <a:pt x="5662" y="1251"/>
                  </a:lnTo>
                  <a:lnTo>
                    <a:pt x="5174" y="764"/>
                  </a:lnTo>
                  <a:lnTo>
                    <a:pt x="3703" y="2233"/>
                  </a:lnTo>
                  <a:lnTo>
                    <a:pt x="2814" y="1344"/>
                  </a:lnTo>
                  <a:lnTo>
                    <a:pt x="0" y="4159"/>
                  </a:lnTo>
                  <a:lnTo>
                    <a:pt x="144" y="4159"/>
                  </a:lnTo>
                  <a:lnTo>
                    <a:pt x="2814" y="1488"/>
                  </a:lnTo>
                  <a:lnTo>
                    <a:pt x="3703" y="2377"/>
                  </a:lnTo>
                  <a:lnTo>
                    <a:pt x="5174" y="907"/>
                  </a:lnTo>
                  <a:lnTo>
                    <a:pt x="5662" y="1395"/>
                  </a:lnTo>
                  <a:lnTo>
                    <a:pt x="6711" y="345"/>
                  </a:lnTo>
                  <a:lnTo>
                    <a:pt x="6873" y="506"/>
                  </a:lnTo>
                  <a:lnTo>
                    <a:pt x="6983" y="0"/>
                  </a:lnTo>
                  <a:lnTo>
                    <a:pt x="6477" y="110"/>
                  </a:lnTo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0988BA2-8759-2D4F-9A59-93A69E4E2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265" y="5896720"/>
              <a:ext cx="6745461" cy="3998937"/>
            </a:xfrm>
            <a:custGeom>
              <a:avLst/>
              <a:gdLst>
                <a:gd name="T0" fmla="*/ 5416 w 5417"/>
                <a:gd name="T1" fmla="*/ 3210 h 3211"/>
                <a:gd name="T2" fmla="*/ 0 w 5417"/>
                <a:gd name="T3" fmla="*/ 3210 h 3211"/>
                <a:gd name="T4" fmla="*/ 0 w 5417"/>
                <a:gd name="T5" fmla="*/ 0 h 3211"/>
                <a:gd name="T6" fmla="*/ 5416 w 5417"/>
                <a:gd name="T7" fmla="*/ 0 h 3211"/>
                <a:gd name="T8" fmla="*/ 5416 w 5417"/>
                <a:gd name="T9" fmla="*/ 3210 h 3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7" h="3211">
                  <a:moveTo>
                    <a:pt x="5416" y="3210"/>
                  </a:moveTo>
                  <a:lnTo>
                    <a:pt x="0" y="3210"/>
                  </a:lnTo>
                  <a:lnTo>
                    <a:pt x="0" y="0"/>
                  </a:lnTo>
                  <a:lnTo>
                    <a:pt x="5416" y="0"/>
                  </a:lnTo>
                  <a:lnTo>
                    <a:pt x="5416" y="3210"/>
                  </a:lnTo>
                </a:path>
              </a:pathLst>
            </a:custGeom>
            <a:solidFill>
              <a:srgbClr val="7CBA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C893F161-0A42-B242-BA2D-E00909BAE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821" y="6110947"/>
              <a:ext cx="6047846" cy="3581466"/>
            </a:xfrm>
            <a:custGeom>
              <a:avLst/>
              <a:gdLst>
                <a:gd name="T0" fmla="*/ 4852 w 4853"/>
                <a:gd name="T1" fmla="*/ 2873 h 2874"/>
                <a:gd name="T2" fmla="*/ 0 w 4853"/>
                <a:gd name="T3" fmla="*/ 2873 h 2874"/>
                <a:gd name="T4" fmla="*/ 0 w 4853"/>
                <a:gd name="T5" fmla="*/ 0 h 2874"/>
                <a:gd name="T6" fmla="*/ 4852 w 4853"/>
                <a:gd name="T7" fmla="*/ 0 h 2874"/>
                <a:gd name="T8" fmla="*/ 4852 w 4853"/>
                <a:gd name="T9" fmla="*/ 2873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3" h="2874">
                  <a:moveTo>
                    <a:pt x="4852" y="2873"/>
                  </a:moveTo>
                  <a:lnTo>
                    <a:pt x="0" y="2873"/>
                  </a:lnTo>
                  <a:lnTo>
                    <a:pt x="0" y="0"/>
                  </a:lnTo>
                  <a:lnTo>
                    <a:pt x="4852" y="0"/>
                  </a:lnTo>
                  <a:lnTo>
                    <a:pt x="4852" y="28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53A3AE1-40B7-274D-87C4-133177295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023" y="9895658"/>
              <a:ext cx="2399215" cy="1135808"/>
            </a:xfrm>
            <a:custGeom>
              <a:avLst/>
              <a:gdLst>
                <a:gd name="connsiteX0" fmla="*/ 862404 w 2399215"/>
                <a:gd name="connsiteY0" fmla="*/ 0 h 1135808"/>
                <a:gd name="connsiteX1" fmla="*/ 1547791 w 2399215"/>
                <a:gd name="connsiteY1" fmla="*/ 0 h 1135808"/>
                <a:gd name="connsiteX2" fmla="*/ 1547791 w 2399215"/>
                <a:gd name="connsiteY2" fmla="*/ 869158 h 1135808"/>
                <a:gd name="connsiteX3" fmla="*/ 2399215 w 2399215"/>
                <a:gd name="connsiteY3" fmla="*/ 1048175 h 1135808"/>
                <a:gd name="connsiteX4" fmla="*/ 2399215 w 2399215"/>
                <a:gd name="connsiteY4" fmla="*/ 1135808 h 1135808"/>
                <a:gd name="connsiteX5" fmla="*/ 0 w 2399215"/>
                <a:gd name="connsiteY5" fmla="*/ 1135808 h 1135808"/>
                <a:gd name="connsiteX6" fmla="*/ 0 w 2399215"/>
                <a:gd name="connsiteY6" fmla="*/ 1048175 h 1135808"/>
                <a:gd name="connsiteX7" fmla="*/ 857395 w 2399215"/>
                <a:gd name="connsiteY7" fmla="*/ 867902 h 1135808"/>
                <a:gd name="connsiteX8" fmla="*/ 862404 w 2399215"/>
                <a:gd name="connsiteY8" fmla="*/ 867902 h 113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9215" h="1135808">
                  <a:moveTo>
                    <a:pt x="862404" y="0"/>
                  </a:moveTo>
                  <a:lnTo>
                    <a:pt x="1547791" y="0"/>
                  </a:lnTo>
                  <a:lnTo>
                    <a:pt x="1547791" y="869158"/>
                  </a:lnTo>
                  <a:lnTo>
                    <a:pt x="2399215" y="1048175"/>
                  </a:lnTo>
                  <a:lnTo>
                    <a:pt x="2399215" y="1135808"/>
                  </a:lnTo>
                  <a:lnTo>
                    <a:pt x="0" y="1135808"/>
                  </a:lnTo>
                  <a:lnTo>
                    <a:pt x="0" y="1048175"/>
                  </a:lnTo>
                  <a:lnTo>
                    <a:pt x="857395" y="867902"/>
                  </a:lnTo>
                  <a:lnTo>
                    <a:pt x="862404" y="867902"/>
                  </a:lnTo>
                  <a:close/>
                </a:path>
              </a:pathLst>
            </a:custGeom>
            <a:solidFill>
              <a:srgbClr val="7CBA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F80CD12-D17D-054F-94CD-D9F7C1A28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309" y="8434508"/>
              <a:ext cx="1987235" cy="273433"/>
            </a:xfrm>
            <a:custGeom>
              <a:avLst/>
              <a:gdLst>
                <a:gd name="connsiteX0" fmla="*/ 16207 w 1987235"/>
                <a:gd name="connsiteY0" fmla="*/ 241695 h 273433"/>
                <a:gd name="connsiteX1" fmla="*/ 1971028 w 1987235"/>
                <a:gd name="connsiteY1" fmla="*/ 241695 h 273433"/>
                <a:gd name="connsiteX2" fmla="*/ 1987235 w 1987235"/>
                <a:gd name="connsiteY2" fmla="*/ 257564 h 273433"/>
                <a:gd name="connsiteX3" fmla="*/ 1971028 w 1987235"/>
                <a:gd name="connsiteY3" fmla="*/ 273433 h 273433"/>
                <a:gd name="connsiteX4" fmla="*/ 16207 w 1987235"/>
                <a:gd name="connsiteY4" fmla="*/ 273433 h 273433"/>
                <a:gd name="connsiteX5" fmla="*/ 0 w 1987235"/>
                <a:gd name="connsiteY5" fmla="*/ 257564 h 273433"/>
                <a:gd name="connsiteX6" fmla="*/ 16207 w 1987235"/>
                <a:gd name="connsiteY6" fmla="*/ 241695 h 273433"/>
                <a:gd name="connsiteX7" fmla="*/ 16207 w 1987235"/>
                <a:gd name="connsiteY7" fmla="*/ 0 h 273433"/>
                <a:gd name="connsiteX8" fmla="*/ 1971028 w 1987235"/>
                <a:gd name="connsiteY8" fmla="*/ 0 h 273433"/>
                <a:gd name="connsiteX9" fmla="*/ 1987235 w 1987235"/>
                <a:gd name="connsiteY9" fmla="*/ 15869 h 273433"/>
                <a:gd name="connsiteX10" fmla="*/ 1971028 w 1987235"/>
                <a:gd name="connsiteY10" fmla="*/ 31738 h 273433"/>
                <a:gd name="connsiteX11" fmla="*/ 16207 w 1987235"/>
                <a:gd name="connsiteY11" fmla="*/ 31738 h 273433"/>
                <a:gd name="connsiteX12" fmla="*/ 0 w 1987235"/>
                <a:gd name="connsiteY12" fmla="*/ 15869 h 273433"/>
                <a:gd name="connsiteX13" fmla="*/ 16207 w 1987235"/>
                <a:gd name="connsiteY13" fmla="*/ 0 h 2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87235" h="273433">
                  <a:moveTo>
                    <a:pt x="16207" y="241695"/>
                  </a:moveTo>
                  <a:lnTo>
                    <a:pt x="1971028" y="241695"/>
                  </a:lnTo>
                  <a:cubicBezTo>
                    <a:pt x="1979755" y="241695"/>
                    <a:pt x="1987235" y="249019"/>
                    <a:pt x="1987235" y="257564"/>
                  </a:cubicBezTo>
                  <a:cubicBezTo>
                    <a:pt x="1987235" y="266109"/>
                    <a:pt x="1979755" y="273433"/>
                    <a:pt x="1971028" y="273433"/>
                  </a:cubicBezTo>
                  <a:lnTo>
                    <a:pt x="16207" y="273433"/>
                  </a:lnTo>
                  <a:cubicBezTo>
                    <a:pt x="7480" y="273433"/>
                    <a:pt x="0" y="266109"/>
                    <a:pt x="0" y="257564"/>
                  </a:cubicBezTo>
                  <a:cubicBezTo>
                    <a:pt x="0" y="249019"/>
                    <a:pt x="7480" y="241695"/>
                    <a:pt x="16207" y="241695"/>
                  </a:cubicBezTo>
                  <a:close/>
                  <a:moveTo>
                    <a:pt x="16207" y="0"/>
                  </a:moveTo>
                  <a:lnTo>
                    <a:pt x="1971028" y="0"/>
                  </a:lnTo>
                  <a:cubicBezTo>
                    <a:pt x="1979755" y="0"/>
                    <a:pt x="1987235" y="7324"/>
                    <a:pt x="1987235" y="15869"/>
                  </a:cubicBezTo>
                  <a:cubicBezTo>
                    <a:pt x="1987235" y="24414"/>
                    <a:pt x="1979755" y="31738"/>
                    <a:pt x="1971028" y="31738"/>
                  </a:cubicBezTo>
                  <a:lnTo>
                    <a:pt x="16207" y="31738"/>
                  </a:lnTo>
                  <a:cubicBezTo>
                    <a:pt x="7480" y="31738"/>
                    <a:pt x="0" y="24414"/>
                    <a:pt x="0" y="15869"/>
                  </a:cubicBezTo>
                  <a:cubicBezTo>
                    <a:pt x="0" y="7324"/>
                    <a:pt x="7480" y="0"/>
                    <a:pt x="16207" y="0"/>
                  </a:cubicBezTo>
                  <a:close/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B6EDF34D-9C31-B442-8332-A8BD7D27A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309" y="8917896"/>
              <a:ext cx="1987235" cy="515080"/>
            </a:xfrm>
            <a:custGeom>
              <a:avLst/>
              <a:gdLst>
                <a:gd name="connsiteX0" fmla="*/ 16207 w 1987235"/>
                <a:gd name="connsiteY0" fmla="*/ 483389 h 515080"/>
                <a:gd name="connsiteX1" fmla="*/ 1971028 w 1987235"/>
                <a:gd name="connsiteY1" fmla="*/ 483389 h 515080"/>
                <a:gd name="connsiteX2" fmla="*/ 1987235 w 1987235"/>
                <a:gd name="connsiteY2" fmla="*/ 498601 h 515080"/>
                <a:gd name="connsiteX3" fmla="*/ 1971028 w 1987235"/>
                <a:gd name="connsiteY3" fmla="*/ 515080 h 515080"/>
                <a:gd name="connsiteX4" fmla="*/ 16207 w 1987235"/>
                <a:gd name="connsiteY4" fmla="*/ 515080 h 515080"/>
                <a:gd name="connsiteX5" fmla="*/ 0 w 1987235"/>
                <a:gd name="connsiteY5" fmla="*/ 498601 h 515080"/>
                <a:gd name="connsiteX6" fmla="*/ 16207 w 1987235"/>
                <a:gd name="connsiteY6" fmla="*/ 483389 h 515080"/>
                <a:gd name="connsiteX7" fmla="*/ 16207 w 1987235"/>
                <a:gd name="connsiteY7" fmla="*/ 241693 h 515080"/>
                <a:gd name="connsiteX8" fmla="*/ 1971028 w 1987235"/>
                <a:gd name="connsiteY8" fmla="*/ 241693 h 515080"/>
                <a:gd name="connsiteX9" fmla="*/ 1987235 w 1987235"/>
                <a:gd name="connsiteY9" fmla="*/ 258173 h 515080"/>
                <a:gd name="connsiteX10" fmla="*/ 1971028 w 1987235"/>
                <a:gd name="connsiteY10" fmla="*/ 273384 h 515080"/>
                <a:gd name="connsiteX11" fmla="*/ 16207 w 1987235"/>
                <a:gd name="connsiteY11" fmla="*/ 273384 h 515080"/>
                <a:gd name="connsiteX12" fmla="*/ 0 w 1987235"/>
                <a:gd name="connsiteY12" fmla="*/ 258173 h 515080"/>
                <a:gd name="connsiteX13" fmla="*/ 16207 w 1987235"/>
                <a:gd name="connsiteY13" fmla="*/ 241693 h 515080"/>
                <a:gd name="connsiteX14" fmla="*/ 16207 w 1987235"/>
                <a:gd name="connsiteY14" fmla="*/ 0 h 515080"/>
                <a:gd name="connsiteX15" fmla="*/ 1971028 w 1987235"/>
                <a:gd name="connsiteY15" fmla="*/ 0 h 515080"/>
                <a:gd name="connsiteX16" fmla="*/ 1987235 w 1987235"/>
                <a:gd name="connsiteY16" fmla="*/ 16479 h 515080"/>
                <a:gd name="connsiteX17" fmla="*/ 1971028 w 1987235"/>
                <a:gd name="connsiteY17" fmla="*/ 31691 h 515080"/>
                <a:gd name="connsiteX18" fmla="*/ 16207 w 1987235"/>
                <a:gd name="connsiteY18" fmla="*/ 31691 h 515080"/>
                <a:gd name="connsiteX19" fmla="*/ 0 w 1987235"/>
                <a:gd name="connsiteY19" fmla="*/ 16479 h 515080"/>
                <a:gd name="connsiteX20" fmla="*/ 16207 w 1987235"/>
                <a:gd name="connsiteY20" fmla="*/ 0 h 51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7235" h="515080">
                  <a:moveTo>
                    <a:pt x="16207" y="483389"/>
                  </a:moveTo>
                  <a:lnTo>
                    <a:pt x="1971028" y="483389"/>
                  </a:lnTo>
                  <a:cubicBezTo>
                    <a:pt x="1979755" y="483389"/>
                    <a:pt x="1987235" y="489727"/>
                    <a:pt x="1987235" y="498601"/>
                  </a:cubicBezTo>
                  <a:cubicBezTo>
                    <a:pt x="1987235" y="507474"/>
                    <a:pt x="1979755" y="515080"/>
                    <a:pt x="1971028" y="515080"/>
                  </a:cubicBezTo>
                  <a:lnTo>
                    <a:pt x="16207" y="515080"/>
                  </a:lnTo>
                  <a:cubicBezTo>
                    <a:pt x="7480" y="515080"/>
                    <a:pt x="0" y="507474"/>
                    <a:pt x="0" y="498601"/>
                  </a:cubicBezTo>
                  <a:cubicBezTo>
                    <a:pt x="0" y="489727"/>
                    <a:pt x="7480" y="483389"/>
                    <a:pt x="16207" y="483389"/>
                  </a:cubicBezTo>
                  <a:close/>
                  <a:moveTo>
                    <a:pt x="16207" y="241693"/>
                  </a:moveTo>
                  <a:lnTo>
                    <a:pt x="1971028" y="241693"/>
                  </a:lnTo>
                  <a:cubicBezTo>
                    <a:pt x="1979755" y="241693"/>
                    <a:pt x="1987235" y="248031"/>
                    <a:pt x="1987235" y="258173"/>
                  </a:cubicBezTo>
                  <a:cubicBezTo>
                    <a:pt x="1987235" y="265778"/>
                    <a:pt x="1979755" y="273384"/>
                    <a:pt x="1971028" y="273384"/>
                  </a:cubicBezTo>
                  <a:lnTo>
                    <a:pt x="16207" y="273384"/>
                  </a:lnTo>
                  <a:cubicBezTo>
                    <a:pt x="7480" y="273384"/>
                    <a:pt x="0" y="265778"/>
                    <a:pt x="0" y="258173"/>
                  </a:cubicBezTo>
                  <a:cubicBezTo>
                    <a:pt x="0" y="248031"/>
                    <a:pt x="7480" y="241693"/>
                    <a:pt x="16207" y="241693"/>
                  </a:cubicBezTo>
                  <a:close/>
                  <a:moveTo>
                    <a:pt x="16207" y="0"/>
                  </a:moveTo>
                  <a:lnTo>
                    <a:pt x="1971028" y="0"/>
                  </a:lnTo>
                  <a:cubicBezTo>
                    <a:pt x="1979755" y="0"/>
                    <a:pt x="1987235" y="6338"/>
                    <a:pt x="1987235" y="16479"/>
                  </a:cubicBezTo>
                  <a:cubicBezTo>
                    <a:pt x="1987235" y="24085"/>
                    <a:pt x="1979755" y="31691"/>
                    <a:pt x="1971028" y="31691"/>
                  </a:cubicBezTo>
                  <a:lnTo>
                    <a:pt x="16207" y="31691"/>
                  </a:lnTo>
                  <a:cubicBezTo>
                    <a:pt x="7480" y="31691"/>
                    <a:pt x="0" y="24085"/>
                    <a:pt x="0" y="16479"/>
                  </a:cubicBezTo>
                  <a:cubicBezTo>
                    <a:pt x="0" y="6338"/>
                    <a:pt x="7480" y="0"/>
                    <a:pt x="16207" y="0"/>
                  </a:cubicBezTo>
                  <a:close/>
                </a:path>
              </a:pathLst>
            </a:custGeom>
            <a:solidFill>
              <a:srgbClr val="7CBA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10C314F-3D3F-CB45-BB95-F0FCBFC6A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0860" y="8434508"/>
              <a:ext cx="1987235" cy="273433"/>
            </a:xfrm>
            <a:custGeom>
              <a:avLst/>
              <a:gdLst>
                <a:gd name="connsiteX0" fmla="*/ 16207 w 1987235"/>
                <a:gd name="connsiteY0" fmla="*/ 241695 h 273433"/>
                <a:gd name="connsiteX1" fmla="*/ 1972275 w 1987235"/>
                <a:gd name="connsiteY1" fmla="*/ 241695 h 273433"/>
                <a:gd name="connsiteX2" fmla="*/ 1987235 w 1987235"/>
                <a:gd name="connsiteY2" fmla="*/ 257564 h 273433"/>
                <a:gd name="connsiteX3" fmla="*/ 1972275 w 1987235"/>
                <a:gd name="connsiteY3" fmla="*/ 273433 h 273433"/>
                <a:gd name="connsiteX4" fmla="*/ 16207 w 1987235"/>
                <a:gd name="connsiteY4" fmla="*/ 273433 h 273433"/>
                <a:gd name="connsiteX5" fmla="*/ 0 w 1987235"/>
                <a:gd name="connsiteY5" fmla="*/ 257564 h 273433"/>
                <a:gd name="connsiteX6" fmla="*/ 16207 w 1987235"/>
                <a:gd name="connsiteY6" fmla="*/ 241695 h 273433"/>
                <a:gd name="connsiteX7" fmla="*/ 16207 w 1987235"/>
                <a:gd name="connsiteY7" fmla="*/ 0 h 273433"/>
                <a:gd name="connsiteX8" fmla="*/ 1972275 w 1987235"/>
                <a:gd name="connsiteY8" fmla="*/ 0 h 273433"/>
                <a:gd name="connsiteX9" fmla="*/ 1987235 w 1987235"/>
                <a:gd name="connsiteY9" fmla="*/ 15869 h 273433"/>
                <a:gd name="connsiteX10" fmla="*/ 1972275 w 1987235"/>
                <a:gd name="connsiteY10" fmla="*/ 31738 h 273433"/>
                <a:gd name="connsiteX11" fmla="*/ 16207 w 1987235"/>
                <a:gd name="connsiteY11" fmla="*/ 31738 h 273433"/>
                <a:gd name="connsiteX12" fmla="*/ 0 w 1987235"/>
                <a:gd name="connsiteY12" fmla="*/ 15869 h 273433"/>
                <a:gd name="connsiteX13" fmla="*/ 16207 w 1987235"/>
                <a:gd name="connsiteY13" fmla="*/ 0 h 27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87235" h="273433">
                  <a:moveTo>
                    <a:pt x="16207" y="241695"/>
                  </a:moveTo>
                  <a:lnTo>
                    <a:pt x="1972275" y="241695"/>
                  </a:lnTo>
                  <a:cubicBezTo>
                    <a:pt x="1981002" y="241695"/>
                    <a:pt x="1987235" y="249019"/>
                    <a:pt x="1987235" y="257564"/>
                  </a:cubicBezTo>
                  <a:cubicBezTo>
                    <a:pt x="1987235" y="266109"/>
                    <a:pt x="1981002" y="273433"/>
                    <a:pt x="1972275" y="273433"/>
                  </a:cubicBezTo>
                  <a:lnTo>
                    <a:pt x="16207" y="273433"/>
                  </a:lnTo>
                  <a:cubicBezTo>
                    <a:pt x="7480" y="273433"/>
                    <a:pt x="0" y="266109"/>
                    <a:pt x="0" y="257564"/>
                  </a:cubicBezTo>
                  <a:cubicBezTo>
                    <a:pt x="0" y="249019"/>
                    <a:pt x="7480" y="241695"/>
                    <a:pt x="16207" y="241695"/>
                  </a:cubicBezTo>
                  <a:close/>
                  <a:moveTo>
                    <a:pt x="16207" y="0"/>
                  </a:moveTo>
                  <a:lnTo>
                    <a:pt x="1972275" y="0"/>
                  </a:lnTo>
                  <a:cubicBezTo>
                    <a:pt x="1981002" y="0"/>
                    <a:pt x="1987235" y="7324"/>
                    <a:pt x="1987235" y="15869"/>
                  </a:cubicBezTo>
                  <a:cubicBezTo>
                    <a:pt x="1987235" y="24414"/>
                    <a:pt x="1981002" y="31738"/>
                    <a:pt x="1972275" y="31738"/>
                  </a:cubicBezTo>
                  <a:lnTo>
                    <a:pt x="16207" y="31738"/>
                  </a:lnTo>
                  <a:cubicBezTo>
                    <a:pt x="7480" y="31738"/>
                    <a:pt x="0" y="24414"/>
                    <a:pt x="0" y="15869"/>
                  </a:cubicBezTo>
                  <a:cubicBezTo>
                    <a:pt x="0" y="7324"/>
                    <a:pt x="7480" y="0"/>
                    <a:pt x="16207" y="0"/>
                  </a:cubicBezTo>
                  <a:close/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251997D-9AB8-6544-A00D-3DDE3566B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0860" y="8917896"/>
              <a:ext cx="1987235" cy="515080"/>
            </a:xfrm>
            <a:custGeom>
              <a:avLst/>
              <a:gdLst>
                <a:gd name="connsiteX0" fmla="*/ 16207 w 1987235"/>
                <a:gd name="connsiteY0" fmla="*/ 483389 h 515080"/>
                <a:gd name="connsiteX1" fmla="*/ 1972275 w 1987235"/>
                <a:gd name="connsiteY1" fmla="*/ 483389 h 515080"/>
                <a:gd name="connsiteX2" fmla="*/ 1987235 w 1987235"/>
                <a:gd name="connsiteY2" fmla="*/ 498601 h 515080"/>
                <a:gd name="connsiteX3" fmla="*/ 1972275 w 1987235"/>
                <a:gd name="connsiteY3" fmla="*/ 515080 h 515080"/>
                <a:gd name="connsiteX4" fmla="*/ 16207 w 1987235"/>
                <a:gd name="connsiteY4" fmla="*/ 515080 h 515080"/>
                <a:gd name="connsiteX5" fmla="*/ 0 w 1987235"/>
                <a:gd name="connsiteY5" fmla="*/ 498601 h 515080"/>
                <a:gd name="connsiteX6" fmla="*/ 16207 w 1987235"/>
                <a:gd name="connsiteY6" fmla="*/ 483389 h 515080"/>
                <a:gd name="connsiteX7" fmla="*/ 16207 w 1987235"/>
                <a:gd name="connsiteY7" fmla="*/ 241693 h 515080"/>
                <a:gd name="connsiteX8" fmla="*/ 1972275 w 1987235"/>
                <a:gd name="connsiteY8" fmla="*/ 241693 h 515080"/>
                <a:gd name="connsiteX9" fmla="*/ 1987235 w 1987235"/>
                <a:gd name="connsiteY9" fmla="*/ 258173 h 515080"/>
                <a:gd name="connsiteX10" fmla="*/ 1972275 w 1987235"/>
                <a:gd name="connsiteY10" fmla="*/ 273384 h 515080"/>
                <a:gd name="connsiteX11" fmla="*/ 16207 w 1987235"/>
                <a:gd name="connsiteY11" fmla="*/ 273384 h 515080"/>
                <a:gd name="connsiteX12" fmla="*/ 0 w 1987235"/>
                <a:gd name="connsiteY12" fmla="*/ 258173 h 515080"/>
                <a:gd name="connsiteX13" fmla="*/ 16207 w 1987235"/>
                <a:gd name="connsiteY13" fmla="*/ 241693 h 515080"/>
                <a:gd name="connsiteX14" fmla="*/ 16207 w 1987235"/>
                <a:gd name="connsiteY14" fmla="*/ 0 h 515080"/>
                <a:gd name="connsiteX15" fmla="*/ 1972275 w 1987235"/>
                <a:gd name="connsiteY15" fmla="*/ 0 h 515080"/>
                <a:gd name="connsiteX16" fmla="*/ 1987235 w 1987235"/>
                <a:gd name="connsiteY16" fmla="*/ 16479 h 515080"/>
                <a:gd name="connsiteX17" fmla="*/ 1972275 w 1987235"/>
                <a:gd name="connsiteY17" fmla="*/ 31691 h 515080"/>
                <a:gd name="connsiteX18" fmla="*/ 16207 w 1987235"/>
                <a:gd name="connsiteY18" fmla="*/ 31691 h 515080"/>
                <a:gd name="connsiteX19" fmla="*/ 0 w 1987235"/>
                <a:gd name="connsiteY19" fmla="*/ 16479 h 515080"/>
                <a:gd name="connsiteX20" fmla="*/ 16207 w 1987235"/>
                <a:gd name="connsiteY20" fmla="*/ 0 h 51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7235" h="515080">
                  <a:moveTo>
                    <a:pt x="16207" y="483389"/>
                  </a:moveTo>
                  <a:lnTo>
                    <a:pt x="1972275" y="483389"/>
                  </a:lnTo>
                  <a:cubicBezTo>
                    <a:pt x="1981002" y="483389"/>
                    <a:pt x="1987235" y="489727"/>
                    <a:pt x="1987235" y="498601"/>
                  </a:cubicBezTo>
                  <a:cubicBezTo>
                    <a:pt x="1987235" y="507474"/>
                    <a:pt x="1981002" y="515080"/>
                    <a:pt x="1972275" y="515080"/>
                  </a:cubicBezTo>
                  <a:lnTo>
                    <a:pt x="16207" y="515080"/>
                  </a:lnTo>
                  <a:cubicBezTo>
                    <a:pt x="7480" y="515080"/>
                    <a:pt x="0" y="507474"/>
                    <a:pt x="0" y="498601"/>
                  </a:cubicBezTo>
                  <a:cubicBezTo>
                    <a:pt x="0" y="489727"/>
                    <a:pt x="7480" y="483389"/>
                    <a:pt x="16207" y="483389"/>
                  </a:cubicBezTo>
                  <a:close/>
                  <a:moveTo>
                    <a:pt x="16207" y="241693"/>
                  </a:moveTo>
                  <a:lnTo>
                    <a:pt x="1972275" y="241693"/>
                  </a:lnTo>
                  <a:cubicBezTo>
                    <a:pt x="1981002" y="241693"/>
                    <a:pt x="1987235" y="248031"/>
                    <a:pt x="1987235" y="258173"/>
                  </a:cubicBezTo>
                  <a:cubicBezTo>
                    <a:pt x="1987235" y="265778"/>
                    <a:pt x="1981002" y="273384"/>
                    <a:pt x="1972275" y="273384"/>
                  </a:cubicBezTo>
                  <a:lnTo>
                    <a:pt x="16207" y="273384"/>
                  </a:lnTo>
                  <a:cubicBezTo>
                    <a:pt x="7480" y="273384"/>
                    <a:pt x="0" y="265778"/>
                    <a:pt x="0" y="258173"/>
                  </a:cubicBezTo>
                  <a:cubicBezTo>
                    <a:pt x="0" y="248031"/>
                    <a:pt x="7480" y="241693"/>
                    <a:pt x="16207" y="241693"/>
                  </a:cubicBezTo>
                  <a:close/>
                  <a:moveTo>
                    <a:pt x="16207" y="0"/>
                  </a:moveTo>
                  <a:lnTo>
                    <a:pt x="1972275" y="0"/>
                  </a:lnTo>
                  <a:cubicBezTo>
                    <a:pt x="1981002" y="0"/>
                    <a:pt x="1987235" y="6338"/>
                    <a:pt x="1987235" y="16479"/>
                  </a:cubicBezTo>
                  <a:cubicBezTo>
                    <a:pt x="1987235" y="24085"/>
                    <a:pt x="1981002" y="31691"/>
                    <a:pt x="1972275" y="31691"/>
                  </a:cubicBezTo>
                  <a:lnTo>
                    <a:pt x="16207" y="31691"/>
                  </a:lnTo>
                  <a:cubicBezTo>
                    <a:pt x="7480" y="31691"/>
                    <a:pt x="0" y="24085"/>
                    <a:pt x="0" y="16479"/>
                  </a:cubicBezTo>
                  <a:cubicBezTo>
                    <a:pt x="0" y="6338"/>
                    <a:pt x="7480" y="0"/>
                    <a:pt x="16207" y="0"/>
                  </a:cubicBezTo>
                  <a:close/>
                </a:path>
              </a:pathLst>
            </a:custGeom>
            <a:solidFill>
              <a:srgbClr val="203C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D9B6CFE-7305-D042-B78F-0C5F45DE0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900" y="7209556"/>
              <a:ext cx="465660" cy="993003"/>
            </a:xfrm>
            <a:custGeom>
              <a:avLst/>
              <a:gdLst>
                <a:gd name="connsiteX0" fmla="*/ 0 w 465660"/>
                <a:gd name="connsiteY0" fmla="*/ 889875 h 993003"/>
                <a:gd name="connsiteX1" fmla="*/ 465660 w 465660"/>
                <a:gd name="connsiteY1" fmla="*/ 889875 h 993003"/>
                <a:gd name="connsiteX2" fmla="*/ 465660 w 465660"/>
                <a:gd name="connsiteY2" fmla="*/ 993003 h 993003"/>
                <a:gd name="connsiteX3" fmla="*/ 0 w 465660"/>
                <a:gd name="connsiteY3" fmla="*/ 993003 h 993003"/>
                <a:gd name="connsiteX4" fmla="*/ 0 w 465660"/>
                <a:gd name="connsiteY4" fmla="*/ 0 h 993003"/>
                <a:gd name="connsiteX5" fmla="*/ 465660 w 465660"/>
                <a:gd name="connsiteY5" fmla="*/ 0 h 993003"/>
                <a:gd name="connsiteX6" fmla="*/ 465660 w 465660"/>
                <a:gd name="connsiteY6" fmla="*/ 795251 h 993003"/>
                <a:gd name="connsiteX7" fmla="*/ 0 w 465660"/>
                <a:gd name="connsiteY7" fmla="*/ 795251 h 99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660" h="993003">
                  <a:moveTo>
                    <a:pt x="0" y="889875"/>
                  </a:moveTo>
                  <a:lnTo>
                    <a:pt x="465660" y="889875"/>
                  </a:lnTo>
                  <a:lnTo>
                    <a:pt x="465660" y="993003"/>
                  </a:lnTo>
                  <a:lnTo>
                    <a:pt x="0" y="993003"/>
                  </a:lnTo>
                  <a:close/>
                  <a:moveTo>
                    <a:pt x="0" y="0"/>
                  </a:moveTo>
                  <a:lnTo>
                    <a:pt x="465660" y="0"/>
                  </a:lnTo>
                  <a:lnTo>
                    <a:pt x="465660" y="795251"/>
                  </a:lnTo>
                  <a:lnTo>
                    <a:pt x="0" y="795251"/>
                  </a:lnTo>
                  <a:close/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C93B92A-0D2E-AE4A-8809-CCF855FE3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430" y="6803073"/>
              <a:ext cx="465663" cy="1399486"/>
            </a:xfrm>
            <a:custGeom>
              <a:avLst/>
              <a:gdLst>
                <a:gd name="connsiteX0" fmla="*/ 0 w 465663"/>
                <a:gd name="connsiteY0" fmla="*/ 1296358 h 1399486"/>
                <a:gd name="connsiteX1" fmla="*/ 465663 w 465663"/>
                <a:gd name="connsiteY1" fmla="*/ 1296358 h 1399486"/>
                <a:gd name="connsiteX2" fmla="*/ 465663 w 465663"/>
                <a:gd name="connsiteY2" fmla="*/ 1399486 h 1399486"/>
                <a:gd name="connsiteX3" fmla="*/ 0 w 465663"/>
                <a:gd name="connsiteY3" fmla="*/ 1399486 h 1399486"/>
                <a:gd name="connsiteX4" fmla="*/ 0 w 465663"/>
                <a:gd name="connsiteY4" fmla="*/ 0 h 1399486"/>
                <a:gd name="connsiteX5" fmla="*/ 465663 w 465663"/>
                <a:gd name="connsiteY5" fmla="*/ 0 h 1399486"/>
                <a:gd name="connsiteX6" fmla="*/ 465663 w 465663"/>
                <a:gd name="connsiteY6" fmla="*/ 1201732 h 1399486"/>
                <a:gd name="connsiteX7" fmla="*/ 0 w 465663"/>
                <a:gd name="connsiteY7" fmla="*/ 1201732 h 139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663" h="1399486">
                  <a:moveTo>
                    <a:pt x="0" y="1296358"/>
                  </a:moveTo>
                  <a:lnTo>
                    <a:pt x="465663" y="1296358"/>
                  </a:lnTo>
                  <a:lnTo>
                    <a:pt x="465663" y="1399486"/>
                  </a:lnTo>
                  <a:lnTo>
                    <a:pt x="0" y="1399486"/>
                  </a:lnTo>
                  <a:close/>
                  <a:moveTo>
                    <a:pt x="0" y="0"/>
                  </a:moveTo>
                  <a:lnTo>
                    <a:pt x="465663" y="0"/>
                  </a:lnTo>
                  <a:lnTo>
                    <a:pt x="465663" y="1201732"/>
                  </a:lnTo>
                  <a:lnTo>
                    <a:pt x="0" y="1201732"/>
                  </a:lnTo>
                  <a:close/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18FF463-EA60-5544-B36F-E8870829A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981" y="6374615"/>
              <a:ext cx="465663" cy="1827944"/>
            </a:xfrm>
            <a:custGeom>
              <a:avLst/>
              <a:gdLst>
                <a:gd name="connsiteX0" fmla="*/ 0 w 465663"/>
                <a:gd name="connsiteY0" fmla="*/ 1724816 h 1827944"/>
                <a:gd name="connsiteX1" fmla="*/ 465663 w 465663"/>
                <a:gd name="connsiteY1" fmla="*/ 1724816 h 1827944"/>
                <a:gd name="connsiteX2" fmla="*/ 465663 w 465663"/>
                <a:gd name="connsiteY2" fmla="*/ 1827944 h 1827944"/>
                <a:gd name="connsiteX3" fmla="*/ 0 w 465663"/>
                <a:gd name="connsiteY3" fmla="*/ 1827944 h 1827944"/>
                <a:gd name="connsiteX4" fmla="*/ 0 w 465663"/>
                <a:gd name="connsiteY4" fmla="*/ 0 h 1827944"/>
                <a:gd name="connsiteX5" fmla="*/ 465663 w 465663"/>
                <a:gd name="connsiteY5" fmla="*/ 0 h 1827944"/>
                <a:gd name="connsiteX6" fmla="*/ 465663 w 465663"/>
                <a:gd name="connsiteY6" fmla="*/ 1635680 h 1827944"/>
                <a:gd name="connsiteX7" fmla="*/ 0 w 465663"/>
                <a:gd name="connsiteY7" fmla="*/ 1635680 h 182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663" h="1827944">
                  <a:moveTo>
                    <a:pt x="0" y="1724816"/>
                  </a:moveTo>
                  <a:lnTo>
                    <a:pt x="465663" y="1724816"/>
                  </a:lnTo>
                  <a:lnTo>
                    <a:pt x="465663" y="1827944"/>
                  </a:lnTo>
                  <a:lnTo>
                    <a:pt x="0" y="1827944"/>
                  </a:lnTo>
                  <a:close/>
                  <a:moveTo>
                    <a:pt x="0" y="0"/>
                  </a:moveTo>
                  <a:lnTo>
                    <a:pt x="465663" y="0"/>
                  </a:lnTo>
                  <a:lnTo>
                    <a:pt x="465663" y="1635680"/>
                  </a:lnTo>
                  <a:lnTo>
                    <a:pt x="0" y="1635680"/>
                  </a:lnTo>
                  <a:close/>
                </a:path>
              </a:pathLst>
            </a:custGeom>
            <a:solidFill>
              <a:srgbClr val="6A93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F82E3ED6-2713-8D4A-B254-9BDAB6EEA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583" y="6259261"/>
              <a:ext cx="3114558" cy="1208471"/>
            </a:xfrm>
            <a:custGeom>
              <a:avLst/>
              <a:gdLst>
                <a:gd name="T0" fmla="*/ 1025 w 2500"/>
                <a:gd name="T1" fmla="*/ 608 h 968"/>
                <a:gd name="T2" fmla="*/ 1025 w 2500"/>
                <a:gd name="T3" fmla="*/ 608 h 968"/>
                <a:gd name="T4" fmla="*/ 1520 w 2500"/>
                <a:gd name="T5" fmla="*/ 679 h 968"/>
                <a:gd name="T6" fmla="*/ 1520 w 2500"/>
                <a:gd name="T7" fmla="*/ 679 h 968"/>
                <a:gd name="T8" fmla="*/ 2178 w 2500"/>
                <a:gd name="T9" fmla="*/ 203 h 968"/>
                <a:gd name="T10" fmla="*/ 2178 w 2500"/>
                <a:gd name="T11" fmla="*/ 203 h 968"/>
                <a:gd name="T12" fmla="*/ 2499 w 2500"/>
                <a:gd name="T13" fmla="*/ 174 h 968"/>
                <a:gd name="T14" fmla="*/ 2499 w 2500"/>
                <a:gd name="T15" fmla="*/ 91 h 968"/>
                <a:gd name="T16" fmla="*/ 2499 w 2500"/>
                <a:gd name="T17" fmla="*/ 91 h 968"/>
                <a:gd name="T18" fmla="*/ 2105 w 2500"/>
                <a:gd name="T19" fmla="*/ 92 h 968"/>
                <a:gd name="T20" fmla="*/ 2105 w 2500"/>
                <a:gd name="T21" fmla="*/ 92 h 968"/>
                <a:gd name="T22" fmla="*/ 1484 w 2500"/>
                <a:gd name="T23" fmla="*/ 568 h 968"/>
                <a:gd name="T24" fmla="*/ 1484 w 2500"/>
                <a:gd name="T25" fmla="*/ 568 h 968"/>
                <a:gd name="T26" fmla="*/ 1016 w 2500"/>
                <a:gd name="T27" fmla="*/ 497 h 968"/>
                <a:gd name="T28" fmla="*/ 1016 w 2500"/>
                <a:gd name="T29" fmla="*/ 497 h 968"/>
                <a:gd name="T30" fmla="*/ 422 w 2500"/>
                <a:gd name="T31" fmla="*/ 851 h 968"/>
                <a:gd name="T32" fmla="*/ 422 w 2500"/>
                <a:gd name="T33" fmla="*/ 851 h 968"/>
                <a:gd name="T34" fmla="*/ 0 w 2500"/>
                <a:gd name="T35" fmla="*/ 630 h 968"/>
                <a:gd name="T36" fmla="*/ 0 w 2500"/>
                <a:gd name="T37" fmla="*/ 779 h 968"/>
                <a:gd name="T38" fmla="*/ 0 w 2500"/>
                <a:gd name="T39" fmla="*/ 779 h 968"/>
                <a:gd name="T40" fmla="*/ 398 w 2500"/>
                <a:gd name="T41" fmla="*/ 962 h 968"/>
                <a:gd name="T42" fmla="*/ 398 w 2500"/>
                <a:gd name="T43" fmla="*/ 962 h 968"/>
                <a:gd name="T44" fmla="*/ 1025 w 2500"/>
                <a:gd name="T45" fmla="*/ 60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00" h="968">
                  <a:moveTo>
                    <a:pt x="1025" y="608"/>
                  </a:moveTo>
                  <a:lnTo>
                    <a:pt x="1025" y="608"/>
                  </a:lnTo>
                  <a:cubicBezTo>
                    <a:pt x="1202" y="565"/>
                    <a:pt x="1351" y="679"/>
                    <a:pt x="1520" y="679"/>
                  </a:cubicBezTo>
                  <a:lnTo>
                    <a:pt x="1520" y="679"/>
                  </a:lnTo>
                  <a:cubicBezTo>
                    <a:pt x="1658" y="679"/>
                    <a:pt x="1834" y="352"/>
                    <a:pt x="2178" y="203"/>
                  </a:cubicBezTo>
                  <a:lnTo>
                    <a:pt x="2178" y="203"/>
                  </a:lnTo>
                  <a:cubicBezTo>
                    <a:pt x="2299" y="149"/>
                    <a:pt x="2420" y="158"/>
                    <a:pt x="2499" y="174"/>
                  </a:cubicBezTo>
                  <a:lnTo>
                    <a:pt x="2499" y="91"/>
                  </a:lnTo>
                  <a:lnTo>
                    <a:pt x="2499" y="91"/>
                  </a:lnTo>
                  <a:cubicBezTo>
                    <a:pt x="2499" y="91"/>
                    <a:pt x="2304" y="0"/>
                    <a:pt x="2105" y="92"/>
                  </a:cubicBezTo>
                  <a:lnTo>
                    <a:pt x="2105" y="92"/>
                  </a:lnTo>
                  <a:cubicBezTo>
                    <a:pt x="1780" y="241"/>
                    <a:pt x="1615" y="568"/>
                    <a:pt x="1484" y="568"/>
                  </a:cubicBezTo>
                  <a:lnTo>
                    <a:pt x="1484" y="568"/>
                  </a:lnTo>
                  <a:cubicBezTo>
                    <a:pt x="1323" y="568"/>
                    <a:pt x="1183" y="456"/>
                    <a:pt x="1016" y="497"/>
                  </a:cubicBezTo>
                  <a:lnTo>
                    <a:pt x="1016" y="497"/>
                  </a:lnTo>
                  <a:cubicBezTo>
                    <a:pt x="803" y="552"/>
                    <a:pt x="657" y="842"/>
                    <a:pt x="422" y="851"/>
                  </a:cubicBezTo>
                  <a:lnTo>
                    <a:pt x="422" y="851"/>
                  </a:lnTo>
                  <a:cubicBezTo>
                    <a:pt x="250" y="858"/>
                    <a:pt x="0" y="630"/>
                    <a:pt x="0" y="630"/>
                  </a:cubicBezTo>
                  <a:lnTo>
                    <a:pt x="0" y="779"/>
                  </a:lnTo>
                  <a:lnTo>
                    <a:pt x="0" y="779"/>
                  </a:lnTo>
                  <a:cubicBezTo>
                    <a:pt x="85" y="845"/>
                    <a:pt x="263" y="967"/>
                    <a:pt x="398" y="962"/>
                  </a:cubicBezTo>
                  <a:lnTo>
                    <a:pt x="398" y="962"/>
                  </a:lnTo>
                  <a:cubicBezTo>
                    <a:pt x="646" y="953"/>
                    <a:pt x="800" y="663"/>
                    <a:pt x="1025" y="608"/>
                  </a:cubicBezTo>
                </a:path>
              </a:pathLst>
            </a:custGeom>
            <a:solidFill>
              <a:srgbClr val="203C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9318111-D9E9-904F-800C-2707F22B2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9583" y="6446026"/>
              <a:ext cx="3114558" cy="1565516"/>
            </a:xfrm>
            <a:custGeom>
              <a:avLst/>
              <a:gdLst>
                <a:gd name="T0" fmla="*/ 2499 w 2500"/>
                <a:gd name="T1" fmla="*/ 1254 h 1255"/>
                <a:gd name="T2" fmla="*/ 2499 w 2500"/>
                <a:gd name="T3" fmla="*/ 25 h 1255"/>
                <a:gd name="T4" fmla="*/ 2499 w 2500"/>
                <a:gd name="T5" fmla="*/ 25 h 1255"/>
                <a:gd name="T6" fmla="*/ 2178 w 2500"/>
                <a:gd name="T7" fmla="*/ 54 h 1255"/>
                <a:gd name="T8" fmla="*/ 2178 w 2500"/>
                <a:gd name="T9" fmla="*/ 54 h 1255"/>
                <a:gd name="T10" fmla="*/ 1520 w 2500"/>
                <a:gd name="T11" fmla="*/ 530 h 1255"/>
                <a:gd name="T12" fmla="*/ 1520 w 2500"/>
                <a:gd name="T13" fmla="*/ 530 h 1255"/>
                <a:gd name="T14" fmla="*/ 1025 w 2500"/>
                <a:gd name="T15" fmla="*/ 459 h 1255"/>
                <a:gd name="T16" fmla="*/ 1025 w 2500"/>
                <a:gd name="T17" fmla="*/ 459 h 1255"/>
                <a:gd name="T18" fmla="*/ 398 w 2500"/>
                <a:gd name="T19" fmla="*/ 813 h 1255"/>
                <a:gd name="T20" fmla="*/ 398 w 2500"/>
                <a:gd name="T21" fmla="*/ 813 h 1255"/>
                <a:gd name="T22" fmla="*/ 0 w 2500"/>
                <a:gd name="T23" fmla="*/ 630 h 1255"/>
                <a:gd name="T24" fmla="*/ 0 w 2500"/>
                <a:gd name="T25" fmla="*/ 1254 h 1255"/>
                <a:gd name="T26" fmla="*/ 2499 w 2500"/>
                <a:gd name="T27" fmla="*/ 125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0" h="1255">
                  <a:moveTo>
                    <a:pt x="2499" y="1254"/>
                  </a:moveTo>
                  <a:lnTo>
                    <a:pt x="2499" y="25"/>
                  </a:lnTo>
                  <a:lnTo>
                    <a:pt x="2499" y="25"/>
                  </a:lnTo>
                  <a:cubicBezTo>
                    <a:pt x="2420" y="9"/>
                    <a:pt x="2299" y="0"/>
                    <a:pt x="2178" y="54"/>
                  </a:cubicBezTo>
                  <a:lnTo>
                    <a:pt x="2178" y="54"/>
                  </a:lnTo>
                  <a:cubicBezTo>
                    <a:pt x="1834" y="203"/>
                    <a:pt x="1658" y="530"/>
                    <a:pt x="1520" y="530"/>
                  </a:cubicBezTo>
                  <a:lnTo>
                    <a:pt x="1520" y="530"/>
                  </a:lnTo>
                  <a:cubicBezTo>
                    <a:pt x="1351" y="530"/>
                    <a:pt x="1202" y="416"/>
                    <a:pt x="1025" y="459"/>
                  </a:cubicBezTo>
                  <a:lnTo>
                    <a:pt x="1025" y="459"/>
                  </a:lnTo>
                  <a:cubicBezTo>
                    <a:pt x="800" y="514"/>
                    <a:pt x="646" y="804"/>
                    <a:pt x="398" y="813"/>
                  </a:cubicBezTo>
                  <a:lnTo>
                    <a:pt x="398" y="813"/>
                  </a:lnTo>
                  <a:cubicBezTo>
                    <a:pt x="263" y="818"/>
                    <a:pt x="85" y="696"/>
                    <a:pt x="0" y="630"/>
                  </a:cubicBezTo>
                  <a:lnTo>
                    <a:pt x="0" y="1254"/>
                  </a:lnTo>
                  <a:lnTo>
                    <a:pt x="2499" y="1254"/>
                  </a:lnTo>
                </a:path>
              </a:pathLst>
            </a:custGeom>
            <a:solidFill>
              <a:srgbClr val="6A93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D1FF6C78-96F3-404B-87D3-BAD453EE0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0427" y="9895657"/>
              <a:ext cx="686633" cy="593250"/>
            </a:xfrm>
            <a:custGeom>
              <a:avLst/>
              <a:gdLst>
                <a:gd name="T0" fmla="*/ 550 w 551"/>
                <a:gd name="T1" fmla="*/ 0 h 476"/>
                <a:gd name="T2" fmla="*/ 0 w 551"/>
                <a:gd name="T3" fmla="*/ 0 h 476"/>
                <a:gd name="T4" fmla="*/ 0 w 551"/>
                <a:gd name="T5" fmla="*/ 475 h 476"/>
                <a:gd name="T6" fmla="*/ 550 w 551"/>
                <a:gd name="T7" fmla="*/ 143 h 476"/>
                <a:gd name="T8" fmla="*/ 550 w 551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476">
                  <a:moveTo>
                    <a:pt x="550" y="0"/>
                  </a:moveTo>
                  <a:lnTo>
                    <a:pt x="0" y="0"/>
                  </a:lnTo>
                  <a:lnTo>
                    <a:pt x="0" y="475"/>
                  </a:lnTo>
                  <a:lnTo>
                    <a:pt x="550" y="143"/>
                  </a:lnTo>
                  <a:lnTo>
                    <a:pt x="550" y="0"/>
                  </a:lnTo>
                </a:path>
              </a:pathLst>
            </a:custGeom>
            <a:solidFill>
              <a:srgbClr val="307A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8154E648-41ED-DA48-842F-737082716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68" y="9807770"/>
              <a:ext cx="1202975" cy="1477627"/>
            </a:xfrm>
            <a:custGeom>
              <a:avLst/>
              <a:gdLst>
                <a:gd name="T0" fmla="*/ 963 w 964"/>
                <a:gd name="T1" fmla="*/ 997 h 1186"/>
                <a:gd name="T2" fmla="*/ 700 w 964"/>
                <a:gd name="T3" fmla="*/ 1185 h 1186"/>
                <a:gd name="T4" fmla="*/ 0 w 964"/>
                <a:gd name="T5" fmla="*/ 147 h 1186"/>
                <a:gd name="T6" fmla="*/ 205 w 964"/>
                <a:gd name="T7" fmla="*/ 0 h 1186"/>
                <a:gd name="T8" fmla="*/ 963 w 964"/>
                <a:gd name="T9" fmla="*/ 997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4" h="1186">
                  <a:moveTo>
                    <a:pt x="963" y="997"/>
                  </a:moveTo>
                  <a:lnTo>
                    <a:pt x="700" y="1185"/>
                  </a:lnTo>
                  <a:lnTo>
                    <a:pt x="0" y="147"/>
                  </a:lnTo>
                  <a:lnTo>
                    <a:pt x="205" y="0"/>
                  </a:lnTo>
                  <a:lnTo>
                    <a:pt x="963" y="997"/>
                  </a:lnTo>
                </a:path>
              </a:pathLst>
            </a:custGeom>
            <a:solidFill>
              <a:srgbClr val="203C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11DFDF58-02BD-D94E-AADB-1202FB8AD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5266" y="9725372"/>
              <a:ext cx="455921" cy="422966"/>
            </a:xfrm>
            <a:custGeom>
              <a:avLst/>
              <a:gdLst>
                <a:gd name="T0" fmla="*/ 367 w 368"/>
                <a:gd name="T1" fmla="*/ 152 h 338"/>
                <a:gd name="T2" fmla="*/ 110 w 368"/>
                <a:gd name="T3" fmla="*/ 337 h 338"/>
                <a:gd name="T4" fmla="*/ 0 w 368"/>
                <a:gd name="T5" fmla="*/ 184 h 338"/>
                <a:gd name="T6" fmla="*/ 258 w 368"/>
                <a:gd name="T7" fmla="*/ 0 h 338"/>
                <a:gd name="T8" fmla="*/ 367 w 368"/>
                <a:gd name="T9" fmla="*/ 15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38">
                  <a:moveTo>
                    <a:pt x="367" y="152"/>
                  </a:moveTo>
                  <a:lnTo>
                    <a:pt x="110" y="337"/>
                  </a:lnTo>
                  <a:lnTo>
                    <a:pt x="0" y="184"/>
                  </a:lnTo>
                  <a:lnTo>
                    <a:pt x="258" y="0"/>
                  </a:lnTo>
                  <a:lnTo>
                    <a:pt x="367" y="152"/>
                  </a:lnTo>
                </a:path>
              </a:pathLst>
            </a:custGeom>
            <a:solidFill>
              <a:srgbClr val="080D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036D40CB-E8A3-7741-8CD2-CD5DD9316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744" y="7945625"/>
              <a:ext cx="2197219" cy="2197218"/>
            </a:xfrm>
            <a:custGeom>
              <a:avLst/>
              <a:gdLst>
                <a:gd name="T0" fmla="*/ 882 w 1766"/>
                <a:gd name="T1" fmla="*/ 1649 h 1766"/>
                <a:gd name="T2" fmla="*/ 882 w 1766"/>
                <a:gd name="T3" fmla="*/ 1649 h 1766"/>
                <a:gd name="T4" fmla="*/ 115 w 1766"/>
                <a:gd name="T5" fmla="*/ 882 h 1766"/>
                <a:gd name="T6" fmla="*/ 115 w 1766"/>
                <a:gd name="T7" fmla="*/ 882 h 1766"/>
                <a:gd name="T8" fmla="*/ 882 w 1766"/>
                <a:gd name="T9" fmla="*/ 115 h 1766"/>
                <a:gd name="T10" fmla="*/ 882 w 1766"/>
                <a:gd name="T11" fmla="*/ 115 h 1766"/>
                <a:gd name="T12" fmla="*/ 1649 w 1766"/>
                <a:gd name="T13" fmla="*/ 882 h 1766"/>
                <a:gd name="T14" fmla="*/ 1649 w 1766"/>
                <a:gd name="T15" fmla="*/ 882 h 1766"/>
                <a:gd name="T16" fmla="*/ 882 w 1766"/>
                <a:gd name="T17" fmla="*/ 1649 h 1766"/>
                <a:gd name="T18" fmla="*/ 882 w 1766"/>
                <a:gd name="T19" fmla="*/ 0 h 1766"/>
                <a:gd name="T20" fmla="*/ 882 w 1766"/>
                <a:gd name="T21" fmla="*/ 0 h 1766"/>
                <a:gd name="T22" fmla="*/ 0 w 1766"/>
                <a:gd name="T23" fmla="*/ 882 h 1766"/>
                <a:gd name="T24" fmla="*/ 0 w 1766"/>
                <a:gd name="T25" fmla="*/ 882 h 1766"/>
                <a:gd name="T26" fmla="*/ 882 w 1766"/>
                <a:gd name="T27" fmla="*/ 1765 h 1766"/>
                <a:gd name="T28" fmla="*/ 882 w 1766"/>
                <a:gd name="T29" fmla="*/ 1765 h 1766"/>
                <a:gd name="T30" fmla="*/ 1765 w 1766"/>
                <a:gd name="T31" fmla="*/ 882 h 1766"/>
                <a:gd name="T32" fmla="*/ 1765 w 1766"/>
                <a:gd name="T33" fmla="*/ 882 h 1766"/>
                <a:gd name="T34" fmla="*/ 882 w 1766"/>
                <a:gd name="T35" fmla="*/ 0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6" h="1766">
                  <a:moveTo>
                    <a:pt x="882" y="1649"/>
                  </a:moveTo>
                  <a:lnTo>
                    <a:pt x="882" y="1649"/>
                  </a:lnTo>
                  <a:cubicBezTo>
                    <a:pt x="458" y="1649"/>
                    <a:pt x="115" y="1306"/>
                    <a:pt x="115" y="882"/>
                  </a:cubicBezTo>
                  <a:lnTo>
                    <a:pt x="115" y="882"/>
                  </a:lnTo>
                  <a:cubicBezTo>
                    <a:pt x="115" y="458"/>
                    <a:pt x="458" y="115"/>
                    <a:pt x="882" y="115"/>
                  </a:cubicBezTo>
                  <a:lnTo>
                    <a:pt x="882" y="115"/>
                  </a:lnTo>
                  <a:cubicBezTo>
                    <a:pt x="1306" y="115"/>
                    <a:pt x="1649" y="458"/>
                    <a:pt x="1649" y="882"/>
                  </a:cubicBezTo>
                  <a:lnTo>
                    <a:pt x="1649" y="882"/>
                  </a:lnTo>
                  <a:cubicBezTo>
                    <a:pt x="1649" y="1306"/>
                    <a:pt x="1306" y="1649"/>
                    <a:pt x="882" y="1649"/>
                  </a:cubicBezTo>
                  <a:close/>
                  <a:moveTo>
                    <a:pt x="882" y="0"/>
                  </a:moveTo>
                  <a:lnTo>
                    <a:pt x="882" y="0"/>
                  </a:lnTo>
                  <a:cubicBezTo>
                    <a:pt x="395" y="0"/>
                    <a:pt x="0" y="395"/>
                    <a:pt x="0" y="882"/>
                  </a:cubicBezTo>
                  <a:lnTo>
                    <a:pt x="0" y="882"/>
                  </a:lnTo>
                  <a:cubicBezTo>
                    <a:pt x="0" y="1369"/>
                    <a:pt x="395" y="1765"/>
                    <a:pt x="882" y="1765"/>
                  </a:cubicBezTo>
                  <a:lnTo>
                    <a:pt x="882" y="1765"/>
                  </a:lnTo>
                  <a:cubicBezTo>
                    <a:pt x="1369" y="1765"/>
                    <a:pt x="1765" y="1369"/>
                    <a:pt x="1765" y="882"/>
                  </a:cubicBezTo>
                  <a:lnTo>
                    <a:pt x="1765" y="882"/>
                  </a:lnTo>
                  <a:cubicBezTo>
                    <a:pt x="1765" y="395"/>
                    <a:pt x="1369" y="0"/>
                    <a:pt x="882" y="0"/>
                  </a:cubicBezTo>
                  <a:close/>
                </a:path>
              </a:pathLst>
            </a:custGeom>
            <a:solidFill>
              <a:srgbClr val="203C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201C2F00-B764-A249-9072-FB6F4805A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563" y="8093939"/>
              <a:ext cx="1911580" cy="1911580"/>
            </a:xfrm>
            <a:custGeom>
              <a:avLst/>
              <a:gdLst>
                <a:gd name="T0" fmla="*/ 767 w 1535"/>
                <a:gd name="T1" fmla="*/ 0 h 1535"/>
                <a:gd name="T2" fmla="*/ 767 w 1535"/>
                <a:gd name="T3" fmla="*/ 0 h 1535"/>
                <a:gd name="T4" fmla="*/ 0 w 1535"/>
                <a:gd name="T5" fmla="*/ 767 h 1535"/>
                <a:gd name="T6" fmla="*/ 0 w 1535"/>
                <a:gd name="T7" fmla="*/ 767 h 1535"/>
                <a:gd name="T8" fmla="*/ 767 w 1535"/>
                <a:gd name="T9" fmla="*/ 1534 h 1535"/>
                <a:gd name="T10" fmla="*/ 767 w 1535"/>
                <a:gd name="T11" fmla="*/ 1534 h 1535"/>
                <a:gd name="T12" fmla="*/ 1534 w 1535"/>
                <a:gd name="T13" fmla="*/ 767 h 1535"/>
                <a:gd name="T14" fmla="*/ 1534 w 1535"/>
                <a:gd name="T15" fmla="*/ 767 h 1535"/>
                <a:gd name="T16" fmla="*/ 767 w 1535"/>
                <a:gd name="T17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5" h="1535">
                  <a:moveTo>
                    <a:pt x="767" y="0"/>
                  </a:moveTo>
                  <a:lnTo>
                    <a:pt x="767" y="0"/>
                  </a:lnTo>
                  <a:cubicBezTo>
                    <a:pt x="343" y="0"/>
                    <a:pt x="0" y="343"/>
                    <a:pt x="0" y="767"/>
                  </a:cubicBezTo>
                  <a:lnTo>
                    <a:pt x="0" y="767"/>
                  </a:lnTo>
                  <a:cubicBezTo>
                    <a:pt x="0" y="1191"/>
                    <a:pt x="343" y="1534"/>
                    <a:pt x="767" y="1534"/>
                  </a:cubicBezTo>
                  <a:lnTo>
                    <a:pt x="767" y="1534"/>
                  </a:lnTo>
                  <a:cubicBezTo>
                    <a:pt x="1191" y="1534"/>
                    <a:pt x="1534" y="1191"/>
                    <a:pt x="1534" y="767"/>
                  </a:cubicBezTo>
                  <a:lnTo>
                    <a:pt x="1534" y="767"/>
                  </a:lnTo>
                  <a:cubicBezTo>
                    <a:pt x="1534" y="343"/>
                    <a:pt x="1191" y="0"/>
                    <a:pt x="767" y="0"/>
                  </a:cubicBezTo>
                </a:path>
              </a:pathLst>
            </a:custGeom>
            <a:solidFill>
              <a:srgbClr val="7CBAE3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1FC39F9-B13D-4F46-B99C-FAC9DEE1E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809" y="8199503"/>
              <a:ext cx="1503850" cy="1678428"/>
            </a:xfrm>
            <a:custGeom>
              <a:avLst/>
              <a:gdLst>
                <a:gd name="connsiteX0" fmla="*/ 27962 w 1503850"/>
                <a:gd name="connsiteY0" fmla="*/ 764114 h 1678428"/>
                <a:gd name="connsiteX1" fmla="*/ 751925 w 1503850"/>
                <a:gd name="connsiteY1" fmla="*/ 1024814 h 1678428"/>
                <a:gd name="connsiteX2" fmla="*/ 1503850 w 1503850"/>
                <a:gd name="connsiteY2" fmla="*/ 925026 h 1678428"/>
                <a:gd name="connsiteX3" fmla="*/ 751925 w 1503850"/>
                <a:gd name="connsiteY3" fmla="*/ 1678428 h 1678428"/>
                <a:gd name="connsiteX4" fmla="*/ 0 w 1503850"/>
                <a:gd name="connsiteY4" fmla="*/ 925026 h 1678428"/>
                <a:gd name="connsiteX5" fmla="*/ 27962 w 1503850"/>
                <a:gd name="connsiteY5" fmla="*/ 764114 h 1678428"/>
                <a:gd name="connsiteX6" fmla="*/ 693869 w 1503850"/>
                <a:gd name="connsiteY6" fmla="*/ 46 h 1678428"/>
                <a:gd name="connsiteX7" fmla="*/ 751297 w 1503850"/>
                <a:gd name="connsiteY7" fmla="*/ 52293 h 1678428"/>
                <a:gd name="connsiteX8" fmla="*/ 702608 w 1503850"/>
                <a:gd name="connsiteY8" fmla="*/ 104540 h 1678428"/>
                <a:gd name="connsiteX9" fmla="*/ 117100 w 1503850"/>
                <a:gd name="connsiteY9" fmla="*/ 455342 h 1678428"/>
                <a:gd name="connsiteX10" fmla="*/ 47189 w 1503850"/>
                <a:gd name="connsiteY10" fmla="*/ 474001 h 1678428"/>
                <a:gd name="connsiteX11" fmla="*/ 27214 w 1503850"/>
                <a:gd name="connsiteY11" fmla="*/ 399363 h 1678428"/>
                <a:gd name="connsiteX12" fmla="*/ 693869 w 1503850"/>
                <a:gd name="connsiteY12" fmla="*/ 46 h 167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3850" h="1678428">
                  <a:moveTo>
                    <a:pt x="27962" y="764114"/>
                  </a:moveTo>
                  <a:cubicBezTo>
                    <a:pt x="84129" y="781322"/>
                    <a:pt x="252094" y="1024814"/>
                    <a:pt x="751925" y="1024814"/>
                  </a:cubicBezTo>
                  <a:cubicBezTo>
                    <a:pt x="1478952" y="1024814"/>
                    <a:pt x="1503850" y="509657"/>
                    <a:pt x="1503850" y="925026"/>
                  </a:cubicBezTo>
                  <a:cubicBezTo>
                    <a:pt x="1503850" y="1341642"/>
                    <a:pt x="1166480" y="1678428"/>
                    <a:pt x="751925" y="1678428"/>
                  </a:cubicBezTo>
                  <a:cubicBezTo>
                    <a:pt x="336125" y="1678428"/>
                    <a:pt x="0" y="1341642"/>
                    <a:pt x="0" y="925026"/>
                  </a:cubicBezTo>
                  <a:cubicBezTo>
                    <a:pt x="0" y="795223"/>
                    <a:pt x="2431" y="756292"/>
                    <a:pt x="27962" y="764114"/>
                  </a:cubicBezTo>
                  <a:close/>
                  <a:moveTo>
                    <a:pt x="693869" y="46"/>
                  </a:moveTo>
                  <a:cubicBezTo>
                    <a:pt x="725080" y="-1198"/>
                    <a:pt x="751297" y="22437"/>
                    <a:pt x="751297" y="52293"/>
                  </a:cubicBezTo>
                  <a:cubicBezTo>
                    <a:pt x="751297" y="80904"/>
                    <a:pt x="730073" y="103296"/>
                    <a:pt x="702608" y="104540"/>
                  </a:cubicBezTo>
                  <a:cubicBezTo>
                    <a:pt x="461664" y="120712"/>
                    <a:pt x="243191" y="251329"/>
                    <a:pt x="117100" y="455342"/>
                  </a:cubicBezTo>
                  <a:cubicBezTo>
                    <a:pt x="102119" y="478977"/>
                    <a:pt x="72157" y="486441"/>
                    <a:pt x="47189" y="474001"/>
                  </a:cubicBezTo>
                  <a:cubicBezTo>
                    <a:pt x="19724" y="459074"/>
                    <a:pt x="10985" y="425486"/>
                    <a:pt x="27214" y="399363"/>
                  </a:cubicBezTo>
                  <a:cubicBezTo>
                    <a:pt x="173279" y="166739"/>
                    <a:pt x="420466" y="17461"/>
                    <a:pt x="693869" y="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3C0F0E57-7B74-1E4D-9AFE-649D35F4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388" y="7731398"/>
              <a:ext cx="1862142" cy="3400193"/>
            </a:xfrm>
            <a:custGeom>
              <a:avLst/>
              <a:gdLst>
                <a:gd name="T0" fmla="*/ 1332 w 1494"/>
                <a:gd name="T1" fmla="*/ 2727 h 2728"/>
                <a:gd name="T2" fmla="*/ 162 w 1494"/>
                <a:gd name="T3" fmla="*/ 2727 h 2728"/>
                <a:gd name="T4" fmla="*/ 162 w 1494"/>
                <a:gd name="T5" fmla="*/ 2727 h 2728"/>
                <a:gd name="T6" fmla="*/ 0 w 1494"/>
                <a:gd name="T7" fmla="*/ 2565 h 2728"/>
                <a:gd name="T8" fmla="*/ 0 w 1494"/>
                <a:gd name="T9" fmla="*/ 162 h 2728"/>
                <a:gd name="T10" fmla="*/ 0 w 1494"/>
                <a:gd name="T11" fmla="*/ 162 h 2728"/>
                <a:gd name="T12" fmla="*/ 162 w 1494"/>
                <a:gd name="T13" fmla="*/ 0 h 2728"/>
                <a:gd name="T14" fmla="*/ 1332 w 1494"/>
                <a:gd name="T15" fmla="*/ 0 h 2728"/>
                <a:gd name="T16" fmla="*/ 1332 w 1494"/>
                <a:gd name="T17" fmla="*/ 0 h 2728"/>
                <a:gd name="T18" fmla="*/ 1493 w 1494"/>
                <a:gd name="T19" fmla="*/ 162 h 2728"/>
                <a:gd name="T20" fmla="*/ 1493 w 1494"/>
                <a:gd name="T21" fmla="*/ 2565 h 2728"/>
                <a:gd name="T22" fmla="*/ 1493 w 1494"/>
                <a:gd name="T23" fmla="*/ 2565 h 2728"/>
                <a:gd name="T24" fmla="*/ 1332 w 1494"/>
                <a:gd name="T25" fmla="*/ 2727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4" h="2728">
                  <a:moveTo>
                    <a:pt x="1332" y="2727"/>
                  </a:moveTo>
                  <a:lnTo>
                    <a:pt x="162" y="2727"/>
                  </a:lnTo>
                  <a:lnTo>
                    <a:pt x="162" y="2727"/>
                  </a:lnTo>
                  <a:cubicBezTo>
                    <a:pt x="73" y="2727"/>
                    <a:pt x="0" y="2654"/>
                    <a:pt x="0" y="2565"/>
                  </a:cubicBezTo>
                  <a:lnTo>
                    <a:pt x="0" y="162"/>
                  </a:lnTo>
                  <a:lnTo>
                    <a:pt x="0" y="162"/>
                  </a:lnTo>
                  <a:cubicBezTo>
                    <a:pt x="0" y="73"/>
                    <a:pt x="73" y="0"/>
                    <a:pt x="162" y="0"/>
                  </a:cubicBezTo>
                  <a:lnTo>
                    <a:pt x="1332" y="0"/>
                  </a:lnTo>
                  <a:lnTo>
                    <a:pt x="1332" y="0"/>
                  </a:lnTo>
                  <a:cubicBezTo>
                    <a:pt x="1421" y="0"/>
                    <a:pt x="1493" y="73"/>
                    <a:pt x="1493" y="162"/>
                  </a:cubicBezTo>
                  <a:lnTo>
                    <a:pt x="1493" y="2565"/>
                  </a:lnTo>
                  <a:lnTo>
                    <a:pt x="1493" y="2565"/>
                  </a:lnTo>
                  <a:cubicBezTo>
                    <a:pt x="1493" y="2654"/>
                    <a:pt x="1421" y="2727"/>
                    <a:pt x="1332" y="2727"/>
                  </a:cubicBezTo>
                </a:path>
              </a:pathLst>
            </a:custGeom>
            <a:solidFill>
              <a:srgbClr val="203C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74A304EC-CC7F-D64F-838D-5D0D196FE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249" y="7824779"/>
              <a:ext cx="1642420" cy="142819"/>
            </a:xfrm>
            <a:custGeom>
              <a:avLst/>
              <a:gdLst>
                <a:gd name="T0" fmla="*/ 1168 w 1320"/>
                <a:gd name="T1" fmla="*/ 0 h 113"/>
                <a:gd name="T2" fmla="*/ 152 w 1320"/>
                <a:gd name="T3" fmla="*/ 0 h 113"/>
                <a:gd name="T4" fmla="*/ 152 w 1320"/>
                <a:gd name="T5" fmla="*/ 0 h 113"/>
                <a:gd name="T6" fmla="*/ 0 w 1320"/>
                <a:gd name="T7" fmla="*/ 112 h 113"/>
                <a:gd name="T8" fmla="*/ 1319 w 1320"/>
                <a:gd name="T9" fmla="*/ 112 h 113"/>
                <a:gd name="T10" fmla="*/ 1319 w 1320"/>
                <a:gd name="T11" fmla="*/ 112 h 113"/>
                <a:gd name="T12" fmla="*/ 1168 w 1320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0" h="113">
                  <a:moveTo>
                    <a:pt x="1168" y="0"/>
                  </a:moveTo>
                  <a:lnTo>
                    <a:pt x="152" y="0"/>
                  </a:lnTo>
                  <a:lnTo>
                    <a:pt x="152" y="0"/>
                  </a:lnTo>
                  <a:cubicBezTo>
                    <a:pt x="81" y="0"/>
                    <a:pt x="20" y="47"/>
                    <a:pt x="0" y="112"/>
                  </a:cubicBezTo>
                  <a:lnTo>
                    <a:pt x="1319" y="112"/>
                  </a:lnTo>
                  <a:lnTo>
                    <a:pt x="1319" y="112"/>
                  </a:lnTo>
                  <a:cubicBezTo>
                    <a:pt x="1299" y="47"/>
                    <a:pt x="1239" y="0"/>
                    <a:pt x="11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68">
              <a:extLst>
                <a:ext uri="{FF2B5EF4-FFF2-40B4-BE49-F238E27FC236}">
                  <a16:creationId xmlns:a16="http://schemas.microsoft.com/office/drawing/2014/main" id="{142F3567-91B3-7247-826D-59EE5DCAC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262" y="7962106"/>
              <a:ext cx="1664392" cy="3070611"/>
            </a:xfrm>
            <a:custGeom>
              <a:avLst/>
              <a:gdLst>
                <a:gd name="T0" fmla="*/ 7 w 1334"/>
                <a:gd name="T1" fmla="*/ 0 h 2466"/>
                <a:gd name="T2" fmla="*/ 7 w 1334"/>
                <a:gd name="T3" fmla="*/ 0 h 2466"/>
                <a:gd name="T4" fmla="*/ 0 w 1334"/>
                <a:gd name="T5" fmla="*/ 47 h 2466"/>
                <a:gd name="T6" fmla="*/ 0 w 1334"/>
                <a:gd name="T7" fmla="*/ 2306 h 2466"/>
                <a:gd name="T8" fmla="*/ 0 w 1334"/>
                <a:gd name="T9" fmla="*/ 2306 h 2466"/>
                <a:gd name="T10" fmla="*/ 159 w 1334"/>
                <a:gd name="T11" fmla="*/ 2465 h 2466"/>
                <a:gd name="T12" fmla="*/ 1175 w 1334"/>
                <a:gd name="T13" fmla="*/ 2465 h 2466"/>
                <a:gd name="T14" fmla="*/ 1175 w 1334"/>
                <a:gd name="T15" fmla="*/ 2465 h 2466"/>
                <a:gd name="T16" fmla="*/ 1333 w 1334"/>
                <a:gd name="T17" fmla="*/ 2306 h 2466"/>
                <a:gd name="T18" fmla="*/ 1333 w 1334"/>
                <a:gd name="T19" fmla="*/ 47 h 2466"/>
                <a:gd name="T20" fmla="*/ 1333 w 1334"/>
                <a:gd name="T21" fmla="*/ 47 h 2466"/>
                <a:gd name="T22" fmla="*/ 1326 w 1334"/>
                <a:gd name="T23" fmla="*/ 0 h 2466"/>
                <a:gd name="T24" fmla="*/ 7 w 1334"/>
                <a:gd name="T25" fmla="*/ 0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4" h="2466">
                  <a:moveTo>
                    <a:pt x="7" y="0"/>
                  </a:moveTo>
                  <a:lnTo>
                    <a:pt x="7" y="0"/>
                  </a:lnTo>
                  <a:cubicBezTo>
                    <a:pt x="2" y="14"/>
                    <a:pt x="0" y="30"/>
                    <a:pt x="0" y="47"/>
                  </a:cubicBezTo>
                  <a:lnTo>
                    <a:pt x="0" y="2306"/>
                  </a:lnTo>
                  <a:lnTo>
                    <a:pt x="0" y="2306"/>
                  </a:lnTo>
                  <a:cubicBezTo>
                    <a:pt x="0" y="2393"/>
                    <a:pt x="71" y="2465"/>
                    <a:pt x="159" y="2465"/>
                  </a:cubicBezTo>
                  <a:lnTo>
                    <a:pt x="1175" y="2465"/>
                  </a:lnTo>
                  <a:lnTo>
                    <a:pt x="1175" y="2465"/>
                  </a:lnTo>
                  <a:cubicBezTo>
                    <a:pt x="1262" y="2465"/>
                    <a:pt x="1333" y="2393"/>
                    <a:pt x="1333" y="2306"/>
                  </a:cubicBezTo>
                  <a:lnTo>
                    <a:pt x="1333" y="47"/>
                  </a:lnTo>
                  <a:lnTo>
                    <a:pt x="1333" y="47"/>
                  </a:lnTo>
                  <a:cubicBezTo>
                    <a:pt x="1333" y="30"/>
                    <a:pt x="1331" y="14"/>
                    <a:pt x="1326" y="0"/>
                  </a:cubicBezTo>
                  <a:lnTo>
                    <a:pt x="7" y="0"/>
                  </a:lnTo>
                </a:path>
              </a:pathLst>
            </a:custGeom>
            <a:solidFill>
              <a:srgbClr val="D6EB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69">
              <a:extLst>
                <a:ext uri="{FF2B5EF4-FFF2-40B4-BE49-F238E27FC236}">
                  <a16:creationId xmlns:a16="http://schemas.microsoft.com/office/drawing/2014/main" id="{8CF6F769-9492-7C4B-AFC1-9EF4ECC47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726" y="7962106"/>
              <a:ext cx="845930" cy="3070611"/>
            </a:xfrm>
            <a:custGeom>
              <a:avLst/>
              <a:gdLst>
                <a:gd name="T0" fmla="*/ 669 w 677"/>
                <a:gd name="T1" fmla="*/ 0 h 2466"/>
                <a:gd name="T2" fmla="*/ 0 w 677"/>
                <a:gd name="T3" fmla="*/ 0 h 2466"/>
                <a:gd name="T4" fmla="*/ 0 w 677"/>
                <a:gd name="T5" fmla="*/ 2465 h 2466"/>
                <a:gd name="T6" fmla="*/ 518 w 677"/>
                <a:gd name="T7" fmla="*/ 2465 h 2466"/>
                <a:gd name="T8" fmla="*/ 518 w 677"/>
                <a:gd name="T9" fmla="*/ 2465 h 2466"/>
                <a:gd name="T10" fmla="*/ 676 w 677"/>
                <a:gd name="T11" fmla="*/ 2306 h 2466"/>
                <a:gd name="T12" fmla="*/ 676 w 677"/>
                <a:gd name="T13" fmla="*/ 47 h 2466"/>
                <a:gd name="T14" fmla="*/ 676 w 677"/>
                <a:gd name="T15" fmla="*/ 47 h 2466"/>
                <a:gd name="T16" fmla="*/ 669 w 677"/>
                <a:gd name="T17" fmla="*/ 0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2466">
                  <a:moveTo>
                    <a:pt x="669" y="0"/>
                  </a:moveTo>
                  <a:lnTo>
                    <a:pt x="0" y="0"/>
                  </a:lnTo>
                  <a:lnTo>
                    <a:pt x="0" y="2465"/>
                  </a:lnTo>
                  <a:lnTo>
                    <a:pt x="518" y="2465"/>
                  </a:lnTo>
                  <a:lnTo>
                    <a:pt x="518" y="2465"/>
                  </a:lnTo>
                  <a:cubicBezTo>
                    <a:pt x="605" y="2465"/>
                    <a:pt x="676" y="2393"/>
                    <a:pt x="676" y="2306"/>
                  </a:cubicBezTo>
                  <a:lnTo>
                    <a:pt x="676" y="47"/>
                  </a:lnTo>
                  <a:lnTo>
                    <a:pt x="676" y="47"/>
                  </a:lnTo>
                  <a:cubicBezTo>
                    <a:pt x="676" y="30"/>
                    <a:pt x="674" y="14"/>
                    <a:pt x="669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12C2214-EFBC-E247-852E-642F154B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574" y="8104925"/>
              <a:ext cx="1383002" cy="278923"/>
            </a:xfrm>
            <a:custGeom>
              <a:avLst/>
              <a:gdLst>
                <a:gd name="connsiteX0" fmla="*/ 126542 w 1383002"/>
                <a:gd name="connsiteY0" fmla="*/ 258171 h 278923"/>
                <a:gd name="connsiteX1" fmla="*/ 1256466 w 1383002"/>
                <a:gd name="connsiteY1" fmla="*/ 258171 h 278923"/>
                <a:gd name="connsiteX2" fmla="*/ 1267653 w 1383002"/>
                <a:gd name="connsiteY2" fmla="*/ 269157 h 278923"/>
                <a:gd name="connsiteX3" fmla="*/ 1256466 w 1383002"/>
                <a:gd name="connsiteY3" fmla="*/ 278923 h 278923"/>
                <a:gd name="connsiteX4" fmla="*/ 126542 w 1383002"/>
                <a:gd name="connsiteY4" fmla="*/ 278923 h 278923"/>
                <a:gd name="connsiteX5" fmla="*/ 115355 w 1383002"/>
                <a:gd name="connsiteY5" fmla="*/ 269157 h 278923"/>
                <a:gd name="connsiteX6" fmla="*/ 126542 w 1383002"/>
                <a:gd name="connsiteY6" fmla="*/ 258171 h 278923"/>
                <a:gd name="connsiteX7" fmla="*/ 9959 w 1383002"/>
                <a:gd name="connsiteY7" fmla="*/ 131833 h 278923"/>
                <a:gd name="connsiteX8" fmla="*/ 1373044 w 1383002"/>
                <a:gd name="connsiteY8" fmla="*/ 131833 h 278923"/>
                <a:gd name="connsiteX9" fmla="*/ 1383002 w 1383002"/>
                <a:gd name="connsiteY9" fmla="*/ 141599 h 278923"/>
                <a:gd name="connsiteX10" fmla="*/ 1373044 w 1383002"/>
                <a:gd name="connsiteY10" fmla="*/ 152585 h 278923"/>
                <a:gd name="connsiteX11" fmla="*/ 9959 w 1383002"/>
                <a:gd name="connsiteY11" fmla="*/ 152585 h 278923"/>
                <a:gd name="connsiteX12" fmla="*/ 0 w 1383002"/>
                <a:gd name="connsiteY12" fmla="*/ 141599 h 278923"/>
                <a:gd name="connsiteX13" fmla="*/ 9959 w 1383002"/>
                <a:gd name="connsiteY13" fmla="*/ 131833 h 278923"/>
                <a:gd name="connsiteX14" fmla="*/ 9959 w 1383002"/>
                <a:gd name="connsiteY14" fmla="*/ 0 h 278923"/>
                <a:gd name="connsiteX15" fmla="*/ 1373044 w 1383002"/>
                <a:gd name="connsiteY15" fmla="*/ 0 h 278923"/>
                <a:gd name="connsiteX16" fmla="*/ 1383002 w 1383002"/>
                <a:gd name="connsiteY16" fmla="*/ 10986 h 278923"/>
                <a:gd name="connsiteX17" fmla="*/ 1373044 w 1383002"/>
                <a:gd name="connsiteY17" fmla="*/ 20752 h 278923"/>
                <a:gd name="connsiteX18" fmla="*/ 9959 w 1383002"/>
                <a:gd name="connsiteY18" fmla="*/ 20752 h 278923"/>
                <a:gd name="connsiteX19" fmla="*/ 0 w 1383002"/>
                <a:gd name="connsiteY19" fmla="*/ 10986 h 278923"/>
                <a:gd name="connsiteX20" fmla="*/ 9959 w 1383002"/>
                <a:gd name="connsiteY20" fmla="*/ 0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83002" h="278923">
                  <a:moveTo>
                    <a:pt x="126542" y="258171"/>
                  </a:moveTo>
                  <a:lnTo>
                    <a:pt x="1256466" y="258171"/>
                  </a:lnTo>
                  <a:cubicBezTo>
                    <a:pt x="1262681" y="258171"/>
                    <a:pt x="1267653" y="263054"/>
                    <a:pt x="1267653" y="269157"/>
                  </a:cubicBezTo>
                  <a:cubicBezTo>
                    <a:pt x="1267653" y="274040"/>
                    <a:pt x="1262681" y="278923"/>
                    <a:pt x="1256466" y="278923"/>
                  </a:cubicBezTo>
                  <a:lnTo>
                    <a:pt x="126542" y="278923"/>
                  </a:lnTo>
                  <a:cubicBezTo>
                    <a:pt x="120327" y="278923"/>
                    <a:pt x="115355" y="274040"/>
                    <a:pt x="115355" y="269157"/>
                  </a:cubicBezTo>
                  <a:cubicBezTo>
                    <a:pt x="115355" y="263054"/>
                    <a:pt x="120327" y="258171"/>
                    <a:pt x="126542" y="258171"/>
                  </a:cubicBezTo>
                  <a:close/>
                  <a:moveTo>
                    <a:pt x="9959" y="131833"/>
                  </a:moveTo>
                  <a:lnTo>
                    <a:pt x="1373044" y="131833"/>
                  </a:lnTo>
                  <a:cubicBezTo>
                    <a:pt x="1379268" y="131833"/>
                    <a:pt x="1383002" y="135495"/>
                    <a:pt x="1383002" y="141599"/>
                  </a:cubicBezTo>
                  <a:cubicBezTo>
                    <a:pt x="1383002" y="147702"/>
                    <a:pt x="1379268" y="152585"/>
                    <a:pt x="1373044" y="152585"/>
                  </a:cubicBezTo>
                  <a:lnTo>
                    <a:pt x="9959" y="152585"/>
                  </a:lnTo>
                  <a:cubicBezTo>
                    <a:pt x="3735" y="152585"/>
                    <a:pt x="0" y="147702"/>
                    <a:pt x="0" y="141599"/>
                  </a:cubicBezTo>
                  <a:cubicBezTo>
                    <a:pt x="0" y="135495"/>
                    <a:pt x="3735" y="131833"/>
                    <a:pt x="9959" y="131833"/>
                  </a:cubicBezTo>
                  <a:close/>
                  <a:moveTo>
                    <a:pt x="9959" y="0"/>
                  </a:moveTo>
                  <a:lnTo>
                    <a:pt x="1373044" y="0"/>
                  </a:lnTo>
                  <a:cubicBezTo>
                    <a:pt x="1379268" y="0"/>
                    <a:pt x="1383002" y="4883"/>
                    <a:pt x="1383002" y="10986"/>
                  </a:cubicBezTo>
                  <a:cubicBezTo>
                    <a:pt x="1383002" y="15869"/>
                    <a:pt x="1379268" y="20752"/>
                    <a:pt x="1373044" y="20752"/>
                  </a:cubicBezTo>
                  <a:lnTo>
                    <a:pt x="9959" y="20752"/>
                  </a:lnTo>
                  <a:cubicBezTo>
                    <a:pt x="3735" y="20752"/>
                    <a:pt x="0" y="15869"/>
                    <a:pt x="0" y="10986"/>
                  </a:cubicBezTo>
                  <a:cubicBezTo>
                    <a:pt x="0" y="4883"/>
                    <a:pt x="3735" y="0"/>
                    <a:pt x="9959" y="0"/>
                  </a:cubicBezTo>
                  <a:close/>
                </a:path>
              </a:pathLst>
            </a:custGeom>
            <a:solidFill>
              <a:srgbClr val="7CBA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id="{80FB3461-130E-6E44-AC08-3EEAAFD7F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251" y="8637748"/>
              <a:ext cx="1527067" cy="2724551"/>
            </a:xfrm>
            <a:custGeom>
              <a:avLst/>
              <a:gdLst>
                <a:gd name="T0" fmla="*/ 1226 w 1227"/>
                <a:gd name="T1" fmla="*/ 2187 h 2188"/>
                <a:gd name="T2" fmla="*/ 163 w 1227"/>
                <a:gd name="T3" fmla="*/ 2187 h 2188"/>
                <a:gd name="T4" fmla="*/ 163 w 1227"/>
                <a:gd name="T5" fmla="*/ 2187 h 2188"/>
                <a:gd name="T6" fmla="*/ 54 w 1227"/>
                <a:gd name="T7" fmla="*/ 2078 h 2188"/>
                <a:gd name="T8" fmla="*/ 54 w 1227"/>
                <a:gd name="T9" fmla="*/ 91 h 2188"/>
                <a:gd name="T10" fmla="*/ 54 w 1227"/>
                <a:gd name="T11" fmla="*/ 91 h 2188"/>
                <a:gd name="T12" fmla="*/ 19 w 1227"/>
                <a:gd name="T13" fmla="*/ 16 h 2188"/>
                <a:gd name="T14" fmla="*/ 0 w 1227"/>
                <a:gd name="T15" fmla="*/ 0 h 2188"/>
                <a:gd name="T16" fmla="*/ 1172 w 1227"/>
                <a:gd name="T17" fmla="*/ 0 h 2188"/>
                <a:gd name="T18" fmla="*/ 1191 w 1227"/>
                <a:gd name="T19" fmla="*/ 16 h 2188"/>
                <a:gd name="T20" fmla="*/ 1191 w 1227"/>
                <a:gd name="T21" fmla="*/ 16 h 2188"/>
                <a:gd name="T22" fmla="*/ 1226 w 1227"/>
                <a:gd name="T23" fmla="*/ 91 h 2188"/>
                <a:gd name="T24" fmla="*/ 1226 w 1227"/>
                <a:gd name="T25" fmla="*/ 2187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7" h="2188">
                  <a:moveTo>
                    <a:pt x="1226" y="2187"/>
                  </a:moveTo>
                  <a:lnTo>
                    <a:pt x="163" y="2187"/>
                  </a:lnTo>
                  <a:lnTo>
                    <a:pt x="163" y="2187"/>
                  </a:lnTo>
                  <a:cubicBezTo>
                    <a:pt x="103" y="2187"/>
                    <a:pt x="54" y="2138"/>
                    <a:pt x="54" y="2078"/>
                  </a:cubicBezTo>
                  <a:lnTo>
                    <a:pt x="54" y="91"/>
                  </a:lnTo>
                  <a:lnTo>
                    <a:pt x="54" y="91"/>
                  </a:lnTo>
                  <a:cubicBezTo>
                    <a:pt x="54" y="62"/>
                    <a:pt x="41" y="34"/>
                    <a:pt x="19" y="16"/>
                  </a:cubicBezTo>
                  <a:lnTo>
                    <a:pt x="0" y="0"/>
                  </a:lnTo>
                  <a:lnTo>
                    <a:pt x="1172" y="0"/>
                  </a:lnTo>
                  <a:lnTo>
                    <a:pt x="1191" y="16"/>
                  </a:lnTo>
                  <a:lnTo>
                    <a:pt x="1191" y="16"/>
                  </a:lnTo>
                  <a:cubicBezTo>
                    <a:pt x="1213" y="34"/>
                    <a:pt x="1226" y="62"/>
                    <a:pt x="1226" y="91"/>
                  </a:cubicBezTo>
                  <a:lnTo>
                    <a:pt x="1226" y="2187"/>
                  </a:lnTo>
                </a:path>
              </a:pathLst>
            </a:custGeom>
            <a:solidFill>
              <a:srgbClr val="307AB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id="{8725EEE2-B667-C546-A522-3E22E46DE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166" y="8637748"/>
              <a:ext cx="1527067" cy="2724551"/>
            </a:xfrm>
            <a:custGeom>
              <a:avLst/>
              <a:gdLst>
                <a:gd name="T0" fmla="*/ 1225 w 1226"/>
                <a:gd name="T1" fmla="*/ 2187 h 2188"/>
                <a:gd name="T2" fmla="*/ 131 w 1226"/>
                <a:gd name="T3" fmla="*/ 2187 h 2188"/>
                <a:gd name="T4" fmla="*/ 131 w 1226"/>
                <a:gd name="T5" fmla="*/ 2187 h 2188"/>
                <a:gd name="T6" fmla="*/ 53 w 1226"/>
                <a:gd name="T7" fmla="*/ 2110 h 2188"/>
                <a:gd name="T8" fmla="*/ 53 w 1226"/>
                <a:gd name="T9" fmla="*/ 91 h 2188"/>
                <a:gd name="T10" fmla="*/ 53 w 1226"/>
                <a:gd name="T11" fmla="*/ 91 h 2188"/>
                <a:gd name="T12" fmla="*/ 18 w 1226"/>
                <a:gd name="T13" fmla="*/ 16 h 2188"/>
                <a:gd name="T14" fmla="*/ 0 w 1226"/>
                <a:gd name="T15" fmla="*/ 0 h 2188"/>
                <a:gd name="T16" fmla="*/ 1171 w 1226"/>
                <a:gd name="T17" fmla="*/ 0 h 2188"/>
                <a:gd name="T18" fmla="*/ 1190 w 1226"/>
                <a:gd name="T19" fmla="*/ 16 h 2188"/>
                <a:gd name="T20" fmla="*/ 1190 w 1226"/>
                <a:gd name="T21" fmla="*/ 16 h 2188"/>
                <a:gd name="T22" fmla="*/ 1225 w 1226"/>
                <a:gd name="T23" fmla="*/ 91 h 2188"/>
                <a:gd name="T24" fmla="*/ 1225 w 1226"/>
                <a:gd name="T25" fmla="*/ 2187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6" h="2188">
                  <a:moveTo>
                    <a:pt x="1225" y="2187"/>
                  </a:moveTo>
                  <a:lnTo>
                    <a:pt x="131" y="2187"/>
                  </a:lnTo>
                  <a:lnTo>
                    <a:pt x="131" y="2187"/>
                  </a:lnTo>
                  <a:cubicBezTo>
                    <a:pt x="88" y="2187"/>
                    <a:pt x="53" y="2152"/>
                    <a:pt x="53" y="2110"/>
                  </a:cubicBezTo>
                  <a:lnTo>
                    <a:pt x="53" y="91"/>
                  </a:lnTo>
                  <a:lnTo>
                    <a:pt x="53" y="91"/>
                  </a:lnTo>
                  <a:cubicBezTo>
                    <a:pt x="53" y="62"/>
                    <a:pt x="40" y="34"/>
                    <a:pt x="18" y="16"/>
                  </a:cubicBezTo>
                  <a:lnTo>
                    <a:pt x="0" y="0"/>
                  </a:lnTo>
                  <a:lnTo>
                    <a:pt x="1171" y="0"/>
                  </a:lnTo>
                  <a:lnTo>
                    <a:pt x="1190" y="16"/>
                  </a:lnTo>
                  <a:lnTo>
                    <a:pt x="1190" y="16"/>
                  </a:lnTo>
                  <a:cubicBezTo>
                    <a:pt x="1212" y="34"/>
                    <a:pt x="1225" y="62"/>
                    <a:pt x="1225" y="91"/>
                  </a:cubicBezTo>
                  <a:lnTo>
                    <a:pt x="1225" y="21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75">
              <a:extLst>
                <a:ext uri="{FF2B5EF4-FFF2-40B4-BE49-F238E27FC236}">
                  <a16:creationId xmlns:a16="http://schemas.microsoft.com/office/drawing/2014/main" id="{F4AEA190-B0C8-E046-9E2C-184979291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664" y="9022263"/>
              <a:ext cx="741560" cy="867902"/>
            </a:xfrm>
            <a:custGeom>
              <a:avLst/>
              <a:gdLst>
                <a:gd name="T0" fmla="*/ 350 w 597"/>
                <a:gd name="T1" fmla="*/ 0 h 698"/>
                <a:gd name="T2" fmla="*/ 350 w 597"/>
                <a:gd name="T3" fmla="*/ 0 h 698"/>
                <a:gd name="T4" fmla="*/ 349 w 597"/>
                <a:gd name="T5" fmla="*/ 0 h 698"/>
                <a:gd name="T6" fmla="*/ 349 w 597"/>
                <a:gd name="T7" fmla="*/ 0 h 698"/>
                <a:gd name="T8" fmla="*/ 0 w 597"/>
                <a:gd name="T9" fmla="*/ 349 h 698"/>
                <a:gd name="T10" fmla="*/ 0 w 597"/>
                <a:gd name="T11" fmla="*/ 349 h 698"/>
                <a:gd name="T12" fmla="*/ 349 w 597"/>
                <a:gd name="T13" fmla="*/ 697 h 698"/>
                <a:gd name="T14" fmla="*/ 349 w 597"/>
                <a:gd name="T15" fmla="*/ 697 h 698"/>
                <a:gd name="T16" fmla="*/ 596 w 597"/>
                <a:gd name="T17" fmla="*/ 596 h 698"/>
                <a:gd name="T18" fmla="*/ 349 w 597"/>
                <a:gd name="T19" fmla="*/ 349 h 698"/>
                <a:gd name="T20" fmla="*/ 350 w 597"/>
                <a:gd name="T2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698">
                  <a:moveTo>
                    <a:pt x="350" y="0"/>
                  </a:moveTo>
                  <a:lnTo>
                    <a:pt x="350" y="0"/>
                  </a:lnTo>
                  <a:lnTo>
                    <a:pt x="349" y="0"/>
                  </a:lnTo>
                  <a:lnTo>
                    <a:pt x="349" y="0"/>
                  </a:lnTo>
                  <a:cubicBezTo>
                    <a:pt x="156" y="0"/>
                    <a:pt x="0" y="156"/>
                    <a:pt x="0" y="349"/>
                  </a:cubicBezTo>
                  <a:lnTo>
                    <a:pt x="0" y="349"/>
                  </a:lnTo>
                  <a:cubicBezTo>
                    <a:pt x="0" y="541"/>
                    <a:pt x="156" y="697"/>
                    <a:pt x="349" y="697"/>
                  </a:cubicBezTo>
                  <a:lnTo>
                    <a:pt x="349" y="697"/>
                  </a:lnTo>
                  <a:cubicBezTo>
                    <a:pt x="445" y="697"/>
                    <a:pt x="533" y="658"/>
                    <a:pt x="596" y="596"/>
                  </a:cubicBezTo>
                  <a:lnTo>
                    <a:pt x="349" y="349"/>
                  </a:lnTo>
                  <a:lnTo>
                    <a:pt x="350" y="0"/>
                  </a:lnTo>
                </a:path>
              </a:pathLst>
            </a:custGeom>
            <a:solidFill>
              <a:srgbClr val="6A93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76">
              <a:extLst>
                <a:ext uri="{FF2B5EF4-FFF2-40B4-BE49-F238E27FC236}">
                  <a16:creationId xmlns:a16="http://schemas.microsoft.com/office/drawing/2014/main" id="{F2C82752-2D9C-C948-AD01-588412F3E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558" y="9439733"/>
              <a:ext cx="433953" cy="307611"/>
            </a:xfrm>
            <a:custGeom>
              <a:avLst/>
              <a:gdLst>
                <a:gd name="T0" fmla="*/ 246 w 349"/>
                <a:gd name="T1" fmla="*/ 247 h 248"/>
                <a:gd name="T2" fmla="*/ 246 w 349"/>
                <a:gd name="T3" fmla="*/ 247 h 248"/>
                <a:gd name="T4" fmla="*/ 348 w 349"/>
                <a:gd name="T5" fmla="*/ 0 h 248"/>
                <a:gd name="T6" fmla="*/ 0 w 349"/>
                <a:gd name="T7" fmla="*/ 0 h 248"/>
                <a:gd name="T8" fmla="*/ 246 w 349"/>
                <a:gd name="T9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48">
                  <a:moveTo>
                    <a:pt x="246" y="247"/>
                  </a:moveTo>
                  <a:lnTo>
                    <a:pt x="246" y="247"/>
                  </a:lnTo>
                  <a:cubicBezTo>
                    <a:pt x="309" y="184"/>
                    <a:pt x="348" y="96"/>
                    <a:pt x="348" y="0"/>
                  </a:cubicBezTo>
                  <a:lnTo>
                    <a:pt x="0" y="0"/>
                  </a:lnTo>
                  <a:lnTo>
                    <a:pt x="246" y="247"/>
                  </a:lnTo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77">
              <a:extLst>
                <a:ext uri="{FF2B5EF4-FFF2-40B4-BE49-F238E27FC236}">
                  <a16:creationId xmlns:a16="http://schemas.microsoft.com/office/drawing/2014/main" id="{86C10A93-D0F5-CD43-8A7B-5FEA7F04D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558" y="8961840"/>
              <a:ext cx="433953" cy="433949"/>
            </a:xfrm>
            <a:custGeom>
              <a:avLst/>
              <a:gdLst>
                <a:gd name="T0" fmla="*/ 0 w 349"/>
                <a:gd name="T1" fmla="*/ 0 h 349"/>
                <a:gd name="T2" fmla="*/ 0 w 349"/>
                <a:gd name="T3" fmla="*/ 348 h 349"/>
                <a:gd name="T4" fmla="*/ 348 w 349"/>
                <a:gd name="T5" fmla="*/ 348 h 349"/>
                <a:gd name="T6" fmla="*/ 348 w 349"/>
                <a:gd name="T7" fmla="*/ 348 h 349"/>
                <a:gd name="T8" fmla="*/ 0 w 349"/>
                <a:gd name="T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349">
                  <a:moveTo>
                    <a:pt x="0" y="0"/>
                  </a:moveTo>
                  <a:lnTo>
                    <a:pt x="0" y="348"/>
                  </a:lnTo>
                  <a:lnTo>
                    <a:pt x="348" y="348"/>
                  </a:lnTo>
                  <a:lnTo>
                    <a:pt x="348" y="348"/>
                  </a:lnTo>
                  <a:cubicBezTo>
                    <a:pt x="348" y="156"/>
                    <a:pt x="193" y="0"/>
                    <a:pt x="0" y="0"/>
                  </a:cubicBezTo>
                </a:path>
              </a:pathLst>
            </a:custGeom>
            <a:solidFill>
              <a:srgbClr val="203C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3D290F0-13D6-F442-AD12-14C15D564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942" y="10065941"/>
              <a:ext cx="1245678" cy="103148"/>
            </a:xfrm>
            <a:custGeom>
              <a:avLst/>
              <a:gdLst>
                <a:gd name="connsiteX0" fmla="*/ 434168 w 1245678"/>
                <a:gd name="connsiteY0" fmla="*/ 82397 h 103148"/>
                <a:gd name="connsiteX1" fmla="*/ 1235720 w 1245678"/>
                <a:gd name="connsiteY1" fmla="*/ 82397 h 103148"/>
                <a:gd name="connsiteX2" fmla="*/ 1245678 w 1245678"/>
                <a:gd name="connsiteY2" fmla="*/ 93383 h 103148"/>
                <a:gd name="connsiteX3" fmla="*/ 1235720 w 1245678"/>
                <a:gd name="connsiteY3" fmla="*/ 103148 h 103148"/>
                <a:gd name="connsiteX4" fmla="*/ 434168 w 1245678"/>
                <a:gd name="connsiteY4" fmla="*/ 103148 h 103148"/>
                <a:gd name="connsiteX5" fmla="*/ 422966 w 1245678"/>
                <a:gd name="connsiteY5" fmla="*/ 93383 h 103148"/>
                <a:gd name="connsiteX6" fmla="*/ 434168 w 1245678"/>
                <a:gd name="connsiteY6" fmla="*/ 82397 h 103148"/>
                <a:gd name="connsiteX7" fmla="*/ 9896 w 1245678"/>
                <a:gd name="connsiteY7" fmla="*/ 82397 h 103148"/>
                <a:gd name="connsiteX8" fmla="*/ 311718 w 1245678"/>
                <a:gd name="connsiteY8" fmla="*/ 82397 h 103148"/>
                <a:gd name="connsiteX9" fmla="*/ 322851 w 1245678"/>
                <a:gd name="connsiteY9" fmla="*/ 93383 h 103148"/>
                <a:gd name="connsiteX10" fmla="*/ 311718 w 1245678"/>
                <a:gd name="connsiteY10" fmla="*/ 103148 h 103148"/>
                <a:gd name="connsiteX11" fmla="*/ 9896 w 1245678"/>
                <a:gd name="connsiteY11" fmla="*/ 103148 h 103148"/>
                <a:gd name="connsiteX12" fmla="*/ 0 w 1245678"/>
                <a:gd name="connsiteY12" fmla="*/ 93383 h 103148"/>
                <a:gd name="connsiteX13" fmla="*/ 9896 w 1245678"/>
                <a:gd name="connsiteY13" fmla="*/ 82397 h 103148"/>
                <a:gd name="connsiteX14" fmla="*/ 434168 w 1245678"/>
                <a:gd name="connsiteY14" fmla="*/ 0 h 103148"/>
                <a:gd name="connsiteX15" fmla="*/ 1235720 w 1245678"/>
                <a:gd name="connsiteY15" fmla="*/ 0 h 103148"/>
                <a:gd name="connsiteX16" fmla="*/ 1245678 w 1245678"/>
                <a:gd name="connsiteY16" fmla="*/ 10986 h 103148"/>
                <a:gd name="connsiteX17" fmla="*/ 1235720 w 1245678"/>
                <a:gd name="connsiteY17" fmla="*/ 20751 h 103148"/>
                <a:gd name="connsiteX18" fmla="*/ 434168 w 1245678"/>
                <a:gd name="connsiteY18" fmla="*/ 20751 h 103148"/>
                <a:gd name="connsiteX19" fmla="*/ 422966 w 1245678"/>
                <a:gd name="connsiteY19" fmla="*/ 10986 h 103148"/>
                <a:gd name="connsiteX20" fmla="*/ 434168 w 1245678"/>
                <a:gd name="connsiteY20" fmla="*/ 0 h 103148"/>
                <a:gd name="connsiteX21" fmla="*/ 9896 w 1245678"/>
                <a:gd name="connsiteY21" fmla="*/ 0 h 103148"/>
                <a:gd name="connsiteX22" fmla="*/ 311718 w 1245678"/>
                <a:gd name="connsiteY22" fmla="*/ 0 h 103148"/>
                <a:gd name="connsiteX23" fmla="*/ 322851 w 1245678"/>
                <a:gd name="connsiteY23" fmla="*/ 10986 h 103148"/>
                <a:gd name="connsiteX24" fmla="*/ 311718 w 1245678"/>
                <a:gd name="connsiteY24" fmla="*/ 20751 h 103148"/>
                <a:gd name="connsiteX25" fmla="*/ 9896 w 1245678"/>
                <a:gd name="connsiteY25" fmla="*/ 20751 h 103148"/>
                <a:gd name="connsiteX26" fmla="*/ 0 w 1245678"/>
                <a:gd name="connsiteY26" fmla="*/ 10986 h 103148"/>
                <a:gd name="connsiteX27" fmla="*/ 9896 w 1245678"/>
                <a:gd name="connsiteY27" fmla="*/ 0 h 10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5678" h="103148">
                  <a:moveTo>
                    <a:pt x="434168" y="82397"/>
                  </a:moveTo>
                  <a:lnTo>
                    <a:pt x="1235720" y="82397"/>
                  </a:lnTo>
                  <a:cubicBezTo>
                    <a:pt x="1241944" y="82397"/>
                    <a:pt x="1245678" y="87280"/>
                    <a:pt x="1245678" y="93383"/>
                  </a:cubicBezTo>
                  <a:cubicBezTo>
                    <a:pt x="1245678" y="98266"/>
                    <a:pt x="1241944" y="103148"/>
                    <a:pt x="1235720" y="103148"/>
                  </a:cubicBezTo>
                  <a:lnTo>
                    <a:pt x="434168" y="103148"/>
                  </a:lnTo>
                  <a:cubicBezTo>
                    <a:pt x="427945" y="103148"/>
                    <a:pt x="422966" y="98266"/>
                    <a:pt x="422966" y="93383"/>
                  </a:cubicBezTo>
                  <a:cubicBezTo>
                    <a:pt x="422966" y="87280"/>
                    <a:pt x="427945" y="82397"/>
                    <a:pt x="434168" y="82397"/>
                  </a:cubicBezTo>
                  <a:close/>
                  <a:moveTo>
                    <a:pt x="9896" y="82397"/>
                  </a:moveTo>
                  <a:lnTo>
                    <a:pt x="311718" y="82397"/>
                  </a:lnTo>
                  <a:cubicBezTo>
                    <a:pt x="317903" y="82397"/>
                    <a:pt x="322851" y="87280"/>
                    <a:pt x="322851" y="93383"/>
                  </a:cubicBezTo>
                  <a:cubicBezTo>
                    <a:pt x="322851" y="98266"/>
                    <a:pt x="317903" y="103148"/>
                    <a:pt x="311718" y="103148"/>
                  </a:cubicBezTo>
                  <a:lnTo>
                    <a:pt x="9896" y="103148"/>
                  </a:lnTo>
                  <a:cubicBezTo>
                    <a:pt x="3711" y="103148"/>
                    <a:pt x="0" y="98266"/>
                    <a:pt x="0" y="93383"/>
                  </a:cubicBezTo>
                  <a:cubicBezTo>
                    <a:pt x="0" y="87280"/>
                    <a:pt x="3711" y="82397"/>
                    <a:pt x="9896" y="82397"/>
                  </a:cubicBezTo>
                  <a:close/>
                  <a:moveTo>
                    <a:pt x="434168" y="0"/>
                  </a:moveTo>
                  <a:lnTo>
                    <a:pt x="1235720" y="0"/>
                  </a:lnTo>
                  <a:cubicBezTo>
                    <a:pt x="1241944" y="0"/>
                    <a:pt x="1245678" y="4883"/>
                    <a:pt x="1245678" y="10986"/>
                  </a:cubicBezTo>
                  <a:cubicBezTo>
                    <a:pt x="1245678" y="15869"/>
                    <a:pt x="1241944" y="20751"/>
                    <a:pt x="1235720" y="20751"/>
                  </a:cubicBezTo>
                  <a:lnTo>
                    <a:pt x="434168" y="20751"/>
                  </a:lnTo>
                  <a:cubicBezTo>
                    <a:pt x="427945" y="20751"/>
                    <a:pt x="422966" y="15869"/>
                    <a:pt x="422966" y="10986"/>
                  </a:cubicBezTo>
                  <a:cubicBezTo>
                    <a:pt x="422966" y="4883"/>
                    <a:pt x="427945" y="0"/>
                    <a:pt x="434168" y="0"/>
                  </a:cubicBezTo>
                  <a:close/>
                  <a:moveTo>
                    <a:pt x="9896" y="0"/>
                  </a:moveTo>
                  <a:lnTo>
                    <a:pt x="311718" y="0"/>
                  </a:lnTo>
                  <a:cubicBezTo>
                    <a:pt x="317903" y="0"/>
                    <a:pt x="322851" y="4883"/>
                    <a:pt x="322851" y="10986"/>
                  </a:cubicBezTo>
                  <a:cubicBezTo>
                    <a:pt x="322851" y="15869"/>
                    <a:pt x="317903" y="20751"/>
                    <a:pt x="311718" y="20751"/>
                  </a:cubicBezTo>
                  <a:lnTo>
                    <a:pt x="9896" y="20751"/>
                  </a:lnTo>
                  <a:cubicBezTo>
                    <a:pt x="3711" y="20751"/>
                    <a:pt x="0" y="15869"/>
                    <a:pt x="0" y="10986"/>
                  </a:cubicBezTo>
                  <a:cubicBezTo>
                    <a:pt x="0" y="4883"/>
                    <a:pt x="3711" y="0"/>
                    <a:pt x="9896" y="0"/>
                  </a:cubicBezTo>
                  <a:close/>
                </a:path>
              </a:pathLst>
            </a:custGeom>
            <a:solidFill>
              <a:srgbClr val="203C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78AE559-8E56-9B47-9317-C2C229B6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942" y="10230732"/>
              <a:ext cx="1245678" cy="932557"/>
            </a:xfrm>
            <a:custGeom>
              <a:avLst/>
              <a:gdLst>
                <a:gd name="connsiteX0" fmla="*/ 434168 w 1245678"/>
                <a:gd name="connsiteY0" fmla="*/ 796492 h 932557"/>
                <a:gd name="connsiteX1" fmla="*/ 1235720 w 1245678"/>
                <a:gd name="connsiteY1" fmla="*/ 796492 h 932557"/>
                <a:gd name="connsiteX2" fmla="*/ 1245678 w 1245678"/>
                <a:gd name="connsiteY2" fmla="*/ 807478 h 932557"/>
                <a:gd name="connsiteX3" fmla="*/ 1235720 w 1245678"/>
                <a:gd name="connsiteY3" fmla="*/ 817243 h 932557"/>
                <a:gd name="connsiteX4" fmla="*/ 434168 w 1245678"/>
                <a:gd name="connsiteY4" fmla="*/ 817243 h 932557"/>
                <a:gd name="connsiteX5" fmla="*/ 422966 w 1245678"/>
                <a:gd name="connsiteY5" fmla="*/ 807478 h 932557"/>
                <a:gd name="connsiteX6" fmla="*/ 434168 w 1245678"/>
                <a:gd name="connsiteY6" fmla="*/ 796492 h 932557"/>
                <a:gd name="connsiteX7" fmla="*/ 92372 w 1245678"/>
                <a:gd name="connsiteY7" fmla="*/ 768509 h 932557"/>
                <a:gd name="connsiteX8" fmla="*/ 92372 w 1245678"/>
                <a:gd name="connsiteY8" fmla="*/ 909843 h 932557"/>
                <a:gd name="connsiteX9" fmla="*/ 231717 w 1245678"/>
                <a:gd name="connsiteY9" fmla="*/ 909843 h 932557"/>
                <a:gd name="connsiteX10" fmla="*/ 231717 w 1245678"/>
                <a:gd name="connsiteY10" fmla="*/ 768509 h 932557"/>
                <a:gd name="connsiteX11" fmla="*/ 82506 w 1245678"/>
                <a:gd name="connsiteY11" fmla="*/ 747056 h 932557"/>
                <a:gd name="connsiteX12" fmla="*/ 241582 w 1245678"/>
                <a:gd name="connsiteY12" fmla="*/ 747056 h 932557"/>
                <a:gd name="connsiteX13" fmla="*/ 251447 w 1245678"/>
                <a:gd name="connsiteY13" fmla="*/ 758413 h 932557"/>
                <a:gd name="connsiteX14" fmla="*/ 251447 w 1245678"/>
                <a:gd name="connsiteY14" fmla="*/ 921200 h 932557"/>
                <a:gd name="connsiteX15" fmla="*/ 241582 w 1245678"/>
                <a:gd name="connsiteY15" fmla="*/ 932557 h 932557"/>
                <a:gd name="connsiteX16" fmla="*/ 82506 w 1245678"/>
                <a:gd name="connsiteY16" fmla="*/ 932557 h 932557"/>
                <a:gd name="connsiteX17" fmla="*/ 71408 w 1245678"/>
                <a:gd name="connsiteY17" fmla="*/ 921200 h 932557"/>
                <a:gd name="connsiteX18" fmla="*/ 71408 w 1245678"/>
                <a:gd name="connsiteY18" fmla="*/ 758413 h 932557"/>
                <a:gd name="connsiteX19" fmla="*/ 82506 w 1245678"/>
                <a:gd name="connsiteY19" fmla="*/ 747056 h 932557"/>
                <a:gd name="connsiteX20" fmla="*/ 434168 w 1245678"/>
                <a:gd name="connsiteY20" fmla="*/ 532827 h 932557"/>
                <a:gd name="connsiteX21" fmla="*/ 1235720 w 1245678"/>
                <a:gd name="connsiteY21" fmla="*/ 532827 h 932557"/>
                <a:gd name="connsiteX22" fmla="*/ 1245678 w 1245678"/>
                <a:gd name="connsiteY22" fmla="*/ 542592 h 932557"/>
                <a:gd name="connsiteX23" fmla="*/ 1235720 w 1245678"/>
                <a:gd name="connsiteY23" fmla="*/ 553578 h 932557"/>
                <a:gd name="connsiteX24" fmla="*/ 434168 w 1245678"/>
                <a:gd name="connsiteY24" fmla="*/ 553578 h 932557"/>
                <a:gd name="connsiteX25" fmla="*/ 422966 w 1245678"/>
                <a:gd name="connsiteY25" fmla="*/ 542592 h 932557"/>
                <a:gd name="connsiteX26" fmla="*/ 434168 w 1245678"/>
                <a:gd name="connsiteY26" fmla="*/ 532827 h 932557"/>
                <a:gd name="connsiteX27" fmla="*/ 92372 w 1245678"/>
                <a:gd name="connsiteY27" fmla="*/ 504350 h 932557"/>
                <a:gd name="connsiteX28" fmla="*/ 92372 w 1245678"/>
                <a:gd name="connsiteY28" fmla="*/ 642462 h 932557"/>
                <a:gd name="connsiteX29" fmla="*/ 231717 w 1245678"/>
                <a:gd name="connsiteY29" fmla="*/ 642462 h 932557"/>
                <a:gd name="connsiteX30" fmla="*/ 231717 w 1245678"/>
                <a:gd name="connsiteY30" fmla="*/ 504350 h 932557"/>
                <a:gd name="connsiteX31" fmla="*/ 82506 w 1245678"/>
                <a:gd name="connsiteY31" fmla="*/ 483387 h 932557"/>
                <a:gd name="connsiteX32" fmla="*/ 241582 w 1245678"/>
                <a:gd name="connsiteY32" fmla="*/ 483387 h 932557"/>
                <a:gd name="connsiteX33" fmla="*/ 251447 w 1245678"/>
                <a:gd name="connsiteY33" fmla="*/ 494485 h 932557"/>
                <a:gd name="connsiteX34" fmla="*/ 251447 w 1245678"/>
                <a:gd name="connsiteY34" fmla="*/ 653561 h 932557"/>
                <a:gd name="connsiteX35" fmla="*/ 241582 w 1245678"/>
                <a:gd name="connsiteY35" fmla="*/ 663426 h 932557"/>
                <a:gd name="connsiteX36" fmla="*/ 82506 w 1245678"/>
                <a:gd name="connsiteY36" fmla="*/ 663426 h 932557"/>
                <a:gd name="connsiteX37" fmla="*/ 71408 w 1245678"/>
                <a:gd name="connsiteY37" fmla="*/ 653561 h 932557"/>
                <a:gd name="connsiteX38" fmla="*/ 71408 w 1245678"/>
                <a:gd name="connsiteY38" fmla="*/ 494485 h 932557"/>
                <a:gd name="connsiteX39" fmla="*/ 82506 w 1245678"/>
                <a:gd name="connsiteY39" fmla="*/ 483387 h 932557"/>
                <a:gd name="connsiteX40" fmla="*/ 434168 w 1245678"/>
                <a:gd name="connsiteY40" fmla="*/ 269160 h 932557"/>
                <a:gd name="connsiteX41" fmla="*/ 1235720 w 1245678"/>
                <a:gd name="connsiteY41" fmla="*/ 269160 h 932557"/>
                <a:gd name="connsiteX42" fmla="*/ 1245678 w 1245678"/>
                <a:gd name="connsiteY42" fmla="*/ 279568 h 932557"/>
                <a:gd name="connsiteX43" fmla="*/ 1235720 w 1245678"/>
                <a:gd name="connsiteY43" fmla="*/ 289976 h 932557"/>
                <a:gd name="connsiteX44" fmla="*/ 434168 w 1245678"/>
                <a:gd name="connsiteY44" fmla="*/ 289976 h 932557"/>
                <a:gd name="connsiteX45" fmla="*/ 422966 w 1245678"/>
                <a:gd name="connsiteY45" fmla="*/ 279568 h 932557"/>
                <a:gd name="connsiteX46" fmla="*/ 434168 w 1245678"/>
                <a:gd name="connsiteY46" fmla="*/ 269160 h 932557"/>
                <a:gd name="connsiteX47" fmla="*/ 92372 w 1245678"/>
                <a:gd name="connsiteY47" fmla="*/ 240685 h 932557"/>
                <a:gd name="connsiteX48" fmla="*/ 92372 w 1245678"/>
                <a:gd name="connsiteY48" fmla="*/ 378797 h 932557"/>
                <a:gd name="connsiteX49" fmla="*/ 231717 w 1245678"/>
                <a:gd name="connsiteY49" fmla="*/ 378797 h 932557"/>
                <a:gd name="connsiteX50" fmla="*/ 231717 w 1245678"/>
                <a:gd name="connsiteY50" fmla="*/ 240685 h 932557"/>
                <a:gd name="connsiteX51" fmla="*/ 82506 w 1245678"/>
                <a:gd name="connsiteY51" fmla="*/ 219722 h 932557"/>
                <a:gd name="connsiteX52" fmla="*/ 241582 w 1245678"/>
                <a:gd name="connsiteY52" fmla="*/ 219722 h 932557"/>
                <a:gd name="connsiteX53" fmla="*/ 251447 w 1245678"/>
                <a:gd name="connsiteY53" fmla="*/ 230820 h 932557"/>
                <a:gd name="connsiteX54" fmla="*/ 251447 w 1245678"/>
                <a:gd name="connsiteY54" fmla="*/ 388663 h 932557"/>
                <a:gd name="connsiteX55" fmla="*/ 241582 w 1245678"/>
                <a:gd name="connsiteY55" fmla="*/ 399761 h 932557"/>
                <a:gd name="connsiteX56" fmla="*/ 82506 w 1245678"/>
                <a:gd name="connsiteY56" fmla="*/ 399761 h 932557"/>
                <a:gd name="connsiteX57" fmla="*/ 71408 w 1245678"/>
                <a:gd name="connsiteY57" fmla="*/ 388663 h 932557"/>
                <a:gd name="connsiteX58" fmla="*/ 71408 w 1245678"/>
                <a:gd name="connsiteY58" fmla="*/ 230820 h 932557"/>
                <a:gd name="connsiteX59" fmla="*/ 82506 w 1245678"/>
                <a:gd name="connsiteY59" fmla="*/ 219722 h 932557"/>
                <a:gd name="connsiteX60" fmla="*/ 434168 w 1245678"/>
                <a:gd name="connsiteY60" fmla="*/ 82397 h 932557"/>
                <a:gd name="connsiteX61" fmla="*/ 1235720 w 1245678"/>
                <a:gd name="connsiteY61" fmla="*/ 82397 h 932557"/>
                <a:gd name="connsiteX62" fmla="*/ 1245678 w 1245678"/>
                <a:gd name="connsiteY62" fmla="*/ 93383 h 932557"/>
                <a:gd name="connsiteX63" fmla="*/ 1235720 w 1245678"/>
                <a:gd name="connsiteY63" fmla="*/ 103148 h 932557"/>
                <a:gd name="connsiteX64" fmla="*/ 434168 w 1245678"/>
                <a:gd name="connsiteY64" fmla="*/ 103148 h 932557"/>
                <a:gd name="connsiteX65" fmla="*/ 422966 w 1245678"/>
                <a:gd name="connsiteY65" fmla="*/ 93383 h 932557"/>
                <a:gd name="connsiteX66" fmla="*/ 434168 w 1245678"/>
                <a:gd name="connsiteY66" fmla="*/ 82397 h 932557"/>
                <a:gd name="connsiteX67" fmla="*/ 9896 w 1245678"/>
                <a:gd name="connsiteY67" fmla="*/ 82397 h 932557"/>
                <a:gd name="connsiteX68" fmla="*/ 311718 w 1245678"/>
                <a:gd name="connsiteY68" fmla="*/ 82397 h 932557"/>
                <a:gd name="connsiteX69" fmla="*/ 322851 w 1245678"/>
                <a:gd name="connsiteY69" fmla="*/ 93383 h 932557"/>
                <a:gd name="connsiteX70" fmla="*/ 311718 w 1245678"/>
                <a:gd name="connsiteY70" fmla="*/ 103148 h 932557"/>
                <a:gd name="connsiteX71" fmla="*/ 9896 w 1245678"/>
                <a:gd name="connsiteY71" fmla="*/ 103148 h 932557"/>
                <a:gd name="connsiteX72" fmla="*/ 0 w 1245678"/>
                <a:gd name="connsiteY72" fmla="*/ 93383 h 932557"/>
                <a:gd name="connsiteX73" fmla="*/ 9896 w 1245678"/>
                <a:gd name="connsiteY73" fmla="*/ 82397 h 932557"/>
                <a:gd name="connsiteX74" fmla="*/ 434168 w 1245678"/>
                <a:gd name="connsiteY74" fmla="*/ 0 h 932557"/>
                <a:gd name="connsiteX75" fmla="*/ 1235720 w 1245678"/>
                <a:gd name="connsiteY75" fmla="*/ 0 h 932557"/>
                <a:gd name="connsiteX76" fmla="*/ 1245678 w 1245678"/>
                <a:gd name="connsiteY76" fmla="*/ 10986 h 932557"/>
                <a:gd name="connsiteX77" fmla="*/ 1235720 w 1245678"/>
                <a:gd name="connsiteY77" fmla="*/ 20751 h 932557"/>
                <a:gd name="connsiteX78" fmla="*/ 434168 w 1245678"/>
                <a:gd name="connsiteY78" fmla="*/ 20751 h 932557"/>
                <a:gd name="connsiteX79" fmla="*/ 422966 w 1245678"/>
                <a:gd name="connsiteY79" fmla="*/ 10986 h 932557"/>
                <a:gd name="connsiteX80" fmla="*/ 434168 w 1245678"/>
                <a:gd name="connsiteY80" fmla="*/ 0 h 932557"/>
                <a:gd name="connsiteX81" fmla="*/ 9896 w 1245678"/>
                <a:gd name="connsiteY81" fmla="*/ 0 h 932557"/>
                <a:gd name="connsiteX82" fmla="*/ 311718 w 1245678"/>
                <a:gd name="connsiteY82" fmla="*/ 0 h 932557"/>
                <a:gd name="connsiteX83" fmla="*/ 322851 w 1245678"/>
                <a:gd name="connsiteY83" fmla="*/ 10986 h 932557"/>
                <a:gd name="connsiteX84" fmla="*/ 311718 w 1245678"/>
                <a:gd name="connsiteY84" fmla="*/ 20751 h 932557"/>
                <a:gd name="connsiteX85" fmla="*/ 9896 w 1245678"/>
                <a:gd name="connsiteY85" fmla="*/ 20751 h 932557"/>
                <a:gd name="connsiteX86" fmla="*/ 0 w 1245678"/>
                <a:gd name="connsiteY86" fmla="*/ 10986 h 932557"/>
                <a:gd name="connsiteX87" fmla="*/ 9896 w 1245678"/>
                <a:gd name="connsiteY87" fmla="*/ 0 h 93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45678" h="932557">
                  <a:moveTo>
                    <a:pt x="434168" y="796492"/>
                  </a:moveTo>
                  <a:lnTo>
                    <a:pt x="1235720" y="796492"/>
                  </a:lnTo>
                  <a:cubicBezTo>
                    <a:pt x="1241944" y="796492"/>
                    <a:pt x="1245678" y="801375"/>
                    <a:pt x="1245678" y="807478"/>
                  </a:cubicBezTo>
                  <a:cubicBezTo>
                    <a:pt x="1245678" y="812361"/>
                    <a:pt x="1241944" y="817243"/>
                    <a:pt x="1235720" y="817243"/>
                  </a:cubicBezTo>
                  <a:lnTo>
                    <a:pt x="434168" y="817243"/>
                  </a:lnTo>
                  <a:cubicBezTo>
                    <a:pt x="427945" y="817243"/>
                    <a:pt x="422966" y="812361"/>
                    <a:pt x="422966" y="807478"/>
                  </a:cubicBezTo>
                  <a:cubicBezTo>
                    <a:pt x="422966" y="801375"/>
                    <a:pt x="427945" y="796492"/>
                    <a:pt x="434168" y="796492"/>
                  </a:cubicBezTo>
                  <a:close/>
                  <a:moveTo>
                    <a:pt x="92372" y="768509"/>
                  </a:moveTo>
                  <a:lnTo>
                    <a:pt x="92372" y="909843"/>
                  </a:lnTo>
                  <a:lnTo>
                    <a:pt x="231717" y="909843"/>
                  </a:lnTo>
                  <a:lnTo>
                    <a:pt x="231717" y="768509"/>
                  </a:lnTo>
                  <a:close/>
                  <a:moveTo>
                    <a:pt x="82506" y="747056"/>
                  </a:moveTo>
                  <a:lnTo>
                    <a:pt x="241582" y="747056"/>
                  </a:lnTo>
                  <a:cubicBezTo>
                    <a:pt x="247748" y="747056"/>
                    <a:pt x="251447" y="752104"/>
                    <a:pt x="251447" y="758413"/>
                  </a:cubicBezTo>
                  <a:lnTo>
                    <a:pt x="251447" y="921200"/>
                  </a:lnTo>
                  <a:cubicBezTo>
                    <a:pt x="251447" y="927509"/>
                    <a:pt x="247748" y="932557"/>
                    <a:pt x="241582" y="932557"/>
                  </a:cubicBezTo>
                  <a:lnTo>
                    <a:pt x="82506" y="932557"/>
                  </a:lnTo>
                  <a:cubicBezTo>
                    <a:pt x="76341" y="932557"/>
                    <a:pt x="71408" y="927509"/>
                    <a:pt x="71408" y="921200"/>
                  </a:cubicBezTo>
                  <a:lnTo>
                    <a:pt x="71408" y="758413"/>
                  </a:lnTo>
                  <a:cubicBezTo>
                    <a:pt x="71408" y="752104"/>
                    <a:pt x="76341" y="747056"/>
                    <a:pt x="82506" y="747056"/>
                  </a:cubicBezTo>
                  <a:close/>
                  <a:moveTo>
                    <a:pt x="434168" y="532827"/>
                  </a:moveTo>
                  <a:lnTo>
                    <a:pt x="1235720" y="532827"/>
                  </a:lnTo>
                  <a:cubicBezTo>
                    <a:pt x="1241944" y="532827"/>
                    <a:pt x="1245678" y="536489"/>
                    <a:pt x="1245678" y="542592"/>
                  </a:cubicBezTo>
                  <a:cubicBezTo>
                    <a:pt x="1245678" y="548696"/>
                    <a:pt x="1241944" y="553578"/>
                    <a:pt x="1235720" y="553578"/>
                  </a:cubicBezTo>
                  <a:lnTo>
                    <a:pt x="434168" y="553578"/>
                  </a:lnTo>
                  <a:cubicBezTo>
                    <a:pt x="427945" y="553578"/>
                    <a:pt x="422966" y="548696"/>
                    <a:pt x="422966" y="542592"/>
                  </a:cubicBezTo>
                  <a:cubicBezTo>
                    <a:pt x="422966" y="536489"/>
                    <a:pt x="427945" y="532827"/>
                    <a:pt x="434168" y="532827"/>
                  </a:cubicBezTo>
                  <a:close/>
                  <a:moveTo>
                    <a:pt x="92372" y="504350"/>
                  </a:moveTo>
                  <a:lnTo>
                    <a:pt x="92372" y="642462"/>
                  </a:lnTo>
                  <a:lnTo>
                    <a:pt x="231717" y="642462"/>
                  </a:lnTo>
                  <a:lnTo>
                    <a:pt x="231717" y="504350"/>
                  </a:lnTo>
                  <a:close/>
                  <a:moveTo>
                    <a:pt x="82506" y="483387"/>
                  </a:moveTo>
                  <a:lnTo>
                    <a:pt x="241582" y="483387"/>
                  </a:lnTo>
                  <a:cubicBezTo>
                    <a:pt x="247748" y="483387"/>
                    <a:pt x="251447" y="488320"/>
                    <a:pt x="251447" y="494485"/>
                  </a:cubicBezTo>
                  <a:lnTo>
                    <a:pt x="251447" y="653561"/>
                  </a:lnTo>
                  <a:cubicBezTo>
                    <a:pt x="251447" y="659726"/>
                    <a:pt x="247748" y="663426"/>
                    <a:pt x="241582" y="663426"/>
                  </a:cubicBezTo>
                  <a:lnTo>
                    <a:pt x="82506" y="663426"/>
                  </a:lnTo>
                  <a:cubicBezTo>
                    <a:pt x="76341" y="663426"/>
                    <a:pt x="71408" y="659726"/>
                    <a:pt x="71408" y="653561"/>
                  </a:cubicBezTo>
                  <a:lnTo>
                    <a:pt x="71408" y="494485"/>
                  </a:lnTo>
                  <a:cubicBezTo>
                    <a:pt x="71408" y="488320"/>
                    <a:pt x="76341" y="483387"/>
                    <a:pt x="82506" y="483387"/>
                  </a:cubicBezTo>
                  <a:close/>
                  <a:moveTo>
                    <a:pt x="434168" y="269160"/>
                  </a:moveTo>
                  <a:lnTo>
                    <a:pt x="1235720" y="269160"/>
                  </a:lnTo>
                  <a:cubicBezTo>
                    <a:pt x="1241944" y="269160"/>
                    <a:pt x="1245678" y="273786"/>
                    <a:pt x="1245678" y="279568"/>
                  </a:cubicBezTo>
                  <a:cubicBezTo>
                    <a:pt x="1245678" y="285350"/>
                    <a:pt x="1241944" y="289976"/>
                    <a:pt x="1235720" y="289976"/>
                  </a:cubicBezTo>
                  <a:lnTo>
                    <a:pt x="434168" y="289976"/>
                  </a:lnTo>
                  <a:cubicBezTo>
                    <a:pt x="427945" y="289976"/>
                    <a:pt x="422966" y="285350"/>
                    <a:pt x="422966" y="279568"/>
                  </a:cubicBezTo>
                  <a:cubicBezTo>
                    <a:pt x="422966" y="273786"/>
                    <a:pt x="427945" y="269160"/>
                    <a:pt x="434168" y="269160"/>
                  </a:cubicBezTo>
                  <a:close/>
                  <a:moveTo>
                    <a:pt x="92372" y="240685"/>
                  </a:moveTo>
                  <a:lnTo>
                    <a:pt x="92372" y="378797"/>
                  </a:lnTo>
                  <a:lnTo>
                    <a:pt x="231717" y="378797"/>
                  </a:lnTo>
                  <a:lnTo>
                    <a:pt x="231717" y="240685"/>
                  </a:lnTo>
                  <a:close/>
                  <a:moveTo>
                    <a:pt x="82506" y="219722"/>
                  </a:moveTo>
                  <a:lnTo>
                    <a:pt x="241582" y="219722"/>
                  </a:lnTo>
                  <a:cubicBezTo>
                    <a:pt x="247748" y="219722"/>
                    <a:pt x="251447" y="224655"/>
                    <a:pt x="251447" y="230820"/>
                  </a:cubicBezTo>
                  <a:lnTo>
                    <a:pt x="251447" y="388663"/>
                  </a:lnTo>
                  <a:cubicBezTo>
                    <a:pt x="251447" y="394828"/>
                    <a:pt x="247748" y="399761"/>
                    <a:pt x="241582" y="399761"/>
                  </a:cubicBezTo>
                  <a:lnTo>
                    <a:pt x="82506" y="399761"/>
                  </a:lnTo>
                  <a:cubicBezTo>
                    <a:pt x="76341" y="399761"/>
                    <a:pt x="71408" y="394828"/>
                    <a:pt x="71408" y="388663"/>
                  </a:cubicBezTo>
                  <a:lnTo>
                    <a:pt x="71408" y="230820"/>
                  </a:lnTo>
                  <a:cubicBezTo>
                    <a:pt x="71408" y="224655"/>
                    <a:pt x="76341" y="219722"/>
                    <a:pt x="82506" y="219722"/>
                  </a:cubicBezTo>
                  <a:close/>
                  <a:moveTo>
                    <a:pt x="434168" y="82397"/>
                  </a:moveTo>
                  <a:lnTo>
                    <a:pt x="1235720" y="82397"/>
                  </a:lnTo>
                  <a:cubicBezTo>
                    <a:pt x="1241944" y="82397"/>
                    <a:pt x="1245678" y="87280"/>
                    <a:pt x="1245678" y="93383"/>
                  </a:cubicBezTo>
                  <a:cubicBezTo>
                    <a:pt x="1245678" y="99486"/>
                    <a:pt x="1241944" y="103148"/>
                    <a:pt x="1235720" y="103148"/>
                  </a:cubicBezTo>
                  <a:lnTo>
                    <a:pt x="434168" y="103148"/>
                  </a:lnTo>
                  <a:cubicBezTo>
                    <a:pt x="427945" y="103148"/>
                    <a:pt x="422966" y="99486"/>
                    <a:pt x="422966" y="93383"/>
                  </a:cubicBezTo>
                  <a:cubicBezTo>
                    <a:pt x="422966" y="87280"/>
                    <a:pt x="427945" y="82397"/>
                    <a:pt x="434168" y="82397"/>
                  </a:cubicBezTo>
                  <a:close/>
                  <a:moveTo>
                    <a:pt x="9896" y="82397"/>
                  </a:moveTo>
                  <a:lnTo>
                    <a:pt x="311718" y="82397"/>
                  </a:lnTo>
                  <a:cubicBezTo>
                    <a:pt x="317903" y="82397"/>
                    <a:pt x="322851" y="87280"/>
                    <a:pt x="322851" y="93383"/>
                  </a:cubicBezTo>
                  <a:cubicBezTo>
                    <a:pt x="322851" y="99486"/>
                    <a:pt x="317903" y="103148"/>
                    <a:pt x="311718" y="103148"/>
                  </a:cubicBezTo>
                  <a:lnTo>
                    <a:pt x="9896" y="103148"/>
                  </a:lnTo>
                  <a:cubicBezTo>
                    <a:pt x="3711" y="103148"/>
                    <a:pt x="0" y="99486"/>
                    <a:pt x="0" y="93383"/>
                  </a:cubicBezTo>
                  <a:cubicBezTo>
                    <a:pt x="0" y="87280"/>
                    <a:pt x="3711" y="82397"/>
                    <a:pt x="9896" y="82397"/>
                  </a:cubicBezTo>
                  <a:close/>
                  <a:moveTo>
                    <a:pt x="434168" y="0"/>
                  </a:moveTo>
                  <a:lnTo>
                    <a:pt x="1235720" y="0"/>
                  </a:lnTo>
                  <a:cubicBezTo>
                    <a:pt x="1241944" y="0"/>
                    <a:pt x="1245678" y="4883"/>
                    <a:pt x="1245678" y="10986"/>
                  </a:cubicBezTo>
                  <a:cubicBezTo>
                    <a:pt x="1245678" y="17089"/>
                    <a:pt x="1241944" y="20751"/>
                    <a:pt x="1235720" y="20751"/>
                  </a:cubicBezTo>
                  <a:lnTo>
                    <a:pt x="434168" y="20751"/>
                  </a:lnTo>
                  <a:cubicBezTo>
                    <a:pt x="427945" y="20751"/>
                    <a:pt x="422966" y="17089"/>
                    <a:pt x="422966" y="10986"/>
                  </a:cubicBezTo>
                  <a:cubicBezTo>
                    <a:pt x="422966" y="4883"/>
                    <a:pt x="427945" y="0"/>
                    <a:pt x="434168" y="0"/>
                  </a:cubicBezTo>
                  <a:close/>
                  <a:moveTo>
                    <a:pt x="9896" y="0"/>
                  </a:moveTo>
                  <a:lnTo>
                    <a:pt x="311718" y="0"/>
                  </a:lnTo>
                  <a:cubicBezTo>
                    <a:pt x="317903" y="0"/>
                    <a:pt x="322851" y="4883"/>
                    <a:pt x="322851" y="10986"/>
                  </a:cubicBezTo>
                  <a:cubicBezTo>
                    <a:pt x="322851" y="17089"/>
                    <a:pt x="317903" y="20751"/>
                    <a:pt x="311718" y="20751"/>
                  </a:cubicBezTo>
                  <a:lnTo>
                    <a:pt x="9896" y="20751"/>
                  </a:lnTo>
                  <a:cubicBezTo>
                    <a:pt x="3711" y="20751"/>
                    <a:pt x="0" y="17089"/>
                    <a:pt x="0" y="10986"/>
                  </a:cubicBezTo>
                  <a:cubicBezTo>
                    <a:pt x="0" y="4883"/>
                    <a:pt x="3711" y="0"/>
                    <a:pt x="9896" y="0"/>
                  </a:cubicBezTo>
                  <a:close/>
                </a:path>
              </a:pathLst>
            </a:custGeom>
            <a:solidFill>
              <a:srgbClr val="7CBA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F292039-0BEC-CF4A-82D8-DA01AA6F1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906" y="10576796"/>
              <a:ext cx="443692" cy="553574"/>
            </a:xfrm>
            <a:custGeom>
              <a:avLst/>
              <a:gdLst>
                <a:gd name="connsiteX0" fmla="*/ 11217 w 443692"/>
                <a:gd name="connsiteY0" fmla="*/ 532823 h 553574"/>
                <a:gd name="connsiteX1" fmla="*/ 432475 w 443692"/>
                <a:gd name="connsiteY1" fmla="*/ 532823 h 553574"/>
                <a:gd name="connsiteX2" fmla="*/ 443692 w 443692"/>
                <a:gd name="connsiteY2" fmla="*/ 543809 h 553574"/>
                <a:gd name="connsiteX3" fmla="*/ 432475 w 443692"/>
                <a:gd name="connsiteY3" fmla="*/ 553574 h 553574"/>
                <a:gd name="connsiteX4" fmla="*/ 11217 w 443692"/>
                <a:gd name="connsiteY4" fmla="*/ 553574 h 553574"/>
                <a:gd name="connsiteX5" fmla="*/ 0 w 443692"/>
                <a:gd name="connsiteY5" fmla="*/ 543809 h 553574"/>
                <a:gd name="connsiteX6" fmla="*/ 11217 w 443692"/>
                <a:gd name="connsiteY6" fmla="*/ 532823 h 553574"/>
                <a:gd name="connsiteX7" fmla="*/ 11217 w 443692"/>
                <a:gd name="connsiteY7" fmla="*/ 269158 h 553574"/>
                <a:gd name="connsiteX8" fmla="*/ 432475 w 443692"/>
                <a:gd name="connsiteY8" fmla="*/ 269158 h 553574"/>
                <a:gd name="connsiteX9" fmla="*/ 443692 w 443692"/>
                <a:gd name="connsiteY9" fmla="*/ 278923 h 553574"/>
                <a:gd name="connsiteX10" fmla="*/ 432475 w 443692"/>
                <a:gd name="connsiteY10" fmla="*/ 289909 h 553574"/>
                <a:gd name="connsiteX11" fmla="*/ 11217 w 443692"/>
                <a:gd name="connsiteY11" fmla="*/ 289909 h 553574"/>
                <a:gd name="connsiteX12" fmla="*/ 0 w 443692"/>
                <a:gd name="connsiteY12" fmla="*/ 278923 h 553574"/>
                <a:gd name="connsiteX13" fmla="*/ 11217 w 443692"/>
                <a:gd name="connsiteY13" fmla="*/ 269158 h 553574"/>
                <a:gd name="connsiteX14" fmla="*/ 11217 w 443692"/>
                <a:gd name="connsiteY14" fmla="*/ 0 h 553574"/>
                <a:gd name="connsiteX15" fmla="*/ 432475 w 443692"/>
                <a:gd name="connsiteY15" fmla="*/ 0 h 553574"/>
                <a:gd name="connsiteX16" fmla="*/ 443692 w 443692"/>
                <a:gd name="connsiteY16" fmla="*/ 10408 h 553574"/>
                <a:gd name="connsiteX17" fmla="*/ 432475 w 443692"/>
                <a:gd name="connsiteY17" fmla="*/ 20816 h 553574"/>
                <a:gd name="connsiteX18" fmla="*/ 11217 w 443692"/>
                <a:gd name="connsiteY18" fmla="*/ 20816 h 553574"/>
                <a:gd name="connsiteX19" fmla="*/ 0 w 443692"/>
                <a:gd name="connsiteY19" fmla="*/ 10408 h 553574"/>
                <a:gd name="connsiteX20" fmla="*/ 11217 w 443692"/>
                <a:gd name="connsiteY20" fmla="*/ 0 h 5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3692" h="553574">
                  <a:moveTo>
                    <a:pt x="11217" y="532823"/>
                  </a:moveTo>
                  <a:lnTo>
                    <a:pt x="432475" y="532823"/>
                  </a:lnTo>
                  <a:cubicBezTo>
                    <a:pt x="438707" y="532823"/>
                    <a:pt x="443692" y="537706"/>
                    <a:pt x="443692" y="543809"/>
                  </a:cubicBezTo>
                  <a:cubicBezTo>
                    <a:pt x="443692" y="548692"/>
                    <a:pt x="438707" y="553574"/>
                    <a:pt x="432475" y="553574"/>
                  </a:cubicBezTo>
                  <a:lnTo>
                    <a:pt x="11217" y="553574"/>
                  </a:lnTo>
                  <a:cubicBezTo>
                    <a:pt x="4985" y="553574"/>
                    <a:pt x="0" y="548692"/>
                    <a:pt x="0" y="543809"/>
                  </a:cubicBezTo>
                  <a:cubicBezTo>
                    <a:pt x="0" y="537706"/>
                    <a:pt x="4985" y="532823"/>
                    <a:pt x="11217" y="532823"/>
                  </a:cubicBezTo>
                  <a:close/>
                  <a:moveTo>
                    <a:pt x="11217" y="269158"/>
                  </a:moveTo>
                  <a:lnTo>
                    <a:pt x="432475" y="269158"/>
                  </a:lnTo>
                  <a:cubicBezTo>
                    <a:pt x="438707" y="269158"/>
                    <a:pt x="443692" y="272820"/>
                    <a:pt x="443692" y="278923"/>
                  </a:cubicBezTo>
                  <a:cubicBezTo>
                    <a:pt x="443692" y="285027"/>
                    <a:pt x="438707" y="289909"/>
                    <a:pt x="432475" y="289909"/>
                  </a:cubicBezTo>
                  <a:lnTo>
                    <a:pt x="11217" y="289909"/>
                  </a:lnTo>
                  <a:cubicBezTo>
                    <a:pt x="4985" y="289909"/>
                    <a:pt x="0" y="285027"/>
                    <a:pt x="0" y="278923"/>
                  </a:cubicBezTo>
                  <a:cubicBezTo>
                    <a:pt x="0" y="272820"/>
                    <a:pt x="4985" y="269158"/>
                    <a:pt x="11217" y="269158"/>
                  </a:cubicBezTo>
                  <a:close/>
                  <a:moveTo>
                    <a:pt x="11217" y="0"/>
                  </a:moveTo>
                  <a:lnTo>
                    <a:pt x="432475" y="0"/>
                  </a:lnTo>
                  <a:cubicBezTo>
                    <a:pt x="438707" y="0"/>
                    <a:pt x="443692" y="4626"/>
                    <a:pt x="443692" y="10408"/>
                  </a:cubicBezTo>
                  <a:cubicBezTo>
                    <a:pt x="443692" y="16190"/>
                    <a:pt x="438707" y="20816"/>
                    <a:pt x="432475" y="20816"/>
                  </a:cubicBezTo>
                  <a:lnTo>
                    <a:pt x="11217" y="20816"/>
                  </a:lnTo>
                  <a:cubicBezTo>
                    <a:pt x="4985" y="20816"/>
                    <a:pt x="0" y="16190"/>
                    <a:pt x="0" y="10408"/>
                  </a:cubicBezTo>
                  <a:cubicBezTo>
                    <a:pt x="0" y="4626"/>
                    <a:pt x="4985" y="0"/>
                    <a:pt x="11217" y="0"/>
                  </a:cubicBezTo>
                  <a:close/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BBD73C1D-3A2D-2744-84A9-05889BCDE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527" y="10423917"/>
              <a:ext cx="183028" cy="684468"/>
            </a:xfrm>
            <a:custGeom>
              <a:avLst/>
              <a:gdLst>
                <a:gd name="connsiteX0" fmla="*/ 164352 w 183028"/>
                <a:gd name="connsiteY0" fmla="*/ 531345 h 684468"/>
                <a:gd name="connsiteX1" fmla="*/ 179293 w 183028"/>
                <a:gd name="connsiteY1" fmla="*/ 531345 h 684468"/>
                <a:gd name="connsiteX2" fmla="*/ 179293 w 183028"/>
                <a:gd name="connsiteY2" fmla="*/ 544929 h 684468"/>
                <a:gd name="connsiteX3" fmla="*/ 39843 w 183028"/>
                <a:gd name="connsiteY3" fmla="*/ 684468 h 684468"/>
                <a:gd name="connsiteX4" fmla="*/ 3735 w 183028"/>
                <a:gd name="connsiteY4" fmla="*/ 648657 h 684468"/>
                <a:gd name="connsiteX5" fmla="*/ 3735 w 183028"/>
                <a:gd name="connsiteY5" fmla="*/ 632604 h 684468"/>
                <a:gd name="connsiteX6" fmla="*/ 17431 w 183028"/>
                <a:gd name="connsiteY6" fmla="*/ 632604 h 684468"/>
                <a:gd name="connsiteX7" fmla="*/ 39843 w 183028"/>
                <a:gd name="connsiteY7" fmla="*/ 654831 h 684468"/>
                <a:gd name="connsiteX8" fmla="*/ 164352 w 183028"/>
                <a:gd name="connsiteY8" fmla="*/ 267678 h 684468"/>
                <a:gd name="connsiteX9" fmla="*/ 179293 w 183028"/>
                <a:gd name="connsiteY9" fmla="*/ 267678 h 684468"/>
                <a:gd name="connsiteX10" fmla="*/ 179293 w 183028"/>
                <a:gd name="connsiteY10" fmla="*/ 281262 h 684468"/>
                <a:gd name="connsiteX11" fmla="*/ 39843 w 183028"/>
                <a:gd name="connsiteY11" fmla="*/ 420801 h 684468"/>
                <a:gd name="connsiteX12" fmla="*/ 3735 w 183028"/>
                <a:gd name="connsiteY12" fmla="*/ 384990 h 684468"/>
                <a:gd name="connsiteX13" fmla="*/ 3735 w 183028"/>
                <a:gd name="connsiteY13" fmla="*/ 370172 h 684468"/>
                <a:gd name="connsiteX14" fmla="*/ 17431 w 183028"/>
                <a:gd name="connsiteY14" fmla="*/ 370172 h 684468"/>
                <a:gd name="connsiteX15" fmla="*/ 39843 w 183028"/>
                <a:gd name="connsiteY15" fmla="*/ 391164 h 684468"/>
                <a:gd name="connsiteX16" fmla="*/ 164352 w 183028"/>
                <a:gd name="connsiteY16" fmla="*/ 2779 h 684468"/>
                <a:gd name="connsiteX17" fmla="*/ 179293 w 183028"/>
                <a:gd name="connsiteY17" fmla="*/ 2779 h 684468"/>
                <a:gd name="connsiteX18" fmla="*/ 179293 w 183028"/>
                <a:gd name="connsiteY18" fmla="*/ 17597 h 684468"/>
                <a:gd name="connsiteX19" fmla="*/ 39843 w 183028"/>
                <a:gd name="connsiteY19" fmla="*/ 157136 h 684468"/>
                <a:gd name="connsiteX20" fmla="*/ 3735 w 183028"/>
                <a:gd name="connsiteY20" fmla="*/ 120090 h 684468"/>
                <a:gd name="connsiteX21" fmla="*/ 3735 w 183028"/>
                <a:gd name="connsiteY21" fmla="*/ 106507 h 684468"/>
                <a:gd name="connsiteX22" fmla="*/ 17431 w 183028"/>
                <a:gd name="connsiteY22" fmla="*/ 106507 h 684468"/>
                <a:gd name="connsiteX23" fmla="*/ 39843 w 183028"/>
                <a:gd name="connsiteY23" fmla="*/ 127499 h 68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3028" h="684468">
                  <a:moveTo>
                    <a:pt x="164352" y="531345"/>
                  </a:moveTo>
                  <a:cubicBezTo>
                    <a:pt x="168087" y="526406"/>
                    <a:pt x="175557" y="526406"/>
                    <a:pt x="179293" y="531345"/>
                  </a:cubicBezTo>
                  <a:cubicBezTo>
                    <a:pt x="184273" y="535050"/>
                    <a:pt x="184273" y="542459"/>
                    <a:pt x="179293" y="544929"/>
                  </a:cubicBezTo>
                  <a:lnTo>
                    <a:pt x="39843" y="684468"/>
                  </a:lnTo>
                  <a:lnTo>
                    <a:pt x="3735" y="648657"/>
                  </a:lnTo>
                  <a:cubicBezTo>
                    <a:pt x="-1245" y="644953"/>
                    <a:pt x="-1245" y="637543"/>
                    <a:pt x="3735" y="632604"/>
                  </a:cubicBezTo>
                  <a:cubicBezTo>
                    <a:pt x="7471" y="628899"/>
                    <a:pt x="13696" y="628899"/>
                    <a:pt x="17431" y="632604"/>
                  </a:cubicBezTo>
                  <a:lnTo>
                    <a:pt x="39843" y="654831"/>
                  </a:lnTo>
                  <a:close/>
                  <a:moveTo>
                    <a:pt x="164352" y="267678"/>
                  </a:moveTo>
                  <a:cubicBezTo>
                    <a:pt x="168087" y="262739"/>
                    <a:pt x="175557" y="262739"/>
                    <a:pt x="179293" y="267678"/>
                  </a:cubicBezTo>
                  <a:cubicBezTo>
                    <a:pt x="184273" y="271383"/>
                    <a:pt x="184273" y="277557"/>
                    <a:pt x="179293" y="281262"/>
                  </a:cubicBezTo>
                  <a:lnTo>
                    <a:pt x="39843" y="420801"/>
                  </a:lnTo>
                  <a:lnTo>
                    <a:pt x="3735" y="384990"/>
                  </a:lnTo>
                  <a:cubicBezTo>
                    <a:pt x="-1245" y="380051"/>
                    <a:pt x="-1245" y="373876"/>
                    <a:pt x="3735" y="370172"/>
                  </a:cubicBezTo>
                  <a:cubicBezTo>
                    <a:pt x="7471" y="365232"/>
                    <a:pt x="13696" y="365232"/>
                    <a:pt x="17431" y="370172"/>
                  </a:cubicBezTo>
                  <a:lnTo>
                    <a:pt x="39843" y="391164"/>
                  </a:lnTo>
                  <a:close/>
                  <a:moveTo>
                    <a:pt x="164352" y="2779"/>
                  </a:moveTo>
                  <a:cubicBezTo>
                    <a:pt x="168087" y="-926"/>
                    <a:pt x="175557" y="-926"/>
                    <a:pt x="179293" y="2779"/>
                  </a:cubicBezTo>
                  <a:cubicBezTo>
                    <a:pt x="184273" y="7718"/>
                    <a:pt x="184273" y="13892"/>
                    <a:pt x="179293" y="17597"/>
                  </a:cubicBezTo>
                  <a:lnTo>
                    <a:pt x="39843" y="157136"/>
                  </a:lnTo>
                  <a:lnTo>
                    <a:pt x="3735" y="120090"/>
                  </a:lnTo>
                  <a:cubicBezTo>
                    <a:pt x="-1245" y="116386"/>
                    <a:pt x="-1245" y="110211"/>
                    <a:pt x="3735" y="106507"/>
                  </a:cubicBezTo>
                  <a:cubicBezTo>
                    <a:pt x="7471" y="101567"/>
                    <a:pt x="13696" y="101567"/>
                    <a:pt x="17431" y="106507"/>
                  </a:cubicBezTo>
                  <a:lnTo>
                    <a:pt x="39843" y="127499"/>
                  </a:lnTo>
                  <a:close/>
                </a:path>
              </a:pathLst>
            </a:custGeom>
            <a:solidFill>
              <a:srgbClr val="203C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98">
              <a:extLst>
                <a:ext uri="{FF2B5EF4-FFF2-40B4-BE49-F238E27FC236}">
                  <a16:creationId xmlns:a16="http://schemas.microsoft.com/office/drawing/2014/main" id="{8B860EBC-CBAD-6945-A194-EF45C714A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435" y="11252438"/>
              <a:ext cx="1581997" cy="109861"/>
            </a:xfrm>
            <a:custGeom>
              <a:avLst/>
              <a:gdLst>
                <a:gd name="T0" fmla="*/ 1267 w 1268"/>
                <a:gd name="T1" fmla="*/ 0 h 89"/>
                <a:gd name="T2" fmla="*/ 55 w 1268"/>
                <a:gd name="T3" fmla="*/ 0 h 89"/>
                <a:gd name="T4" fmla="*/ 55 w 1268"/>
                <a:gd name="T5" fmla="*/ 0 h 89"/>
                <a:gd name="T6" fmla="*/ 8 w 1268"/>
                <a:gd name="T7" fmla="*/ 84 h 89"/>
                <a:gd name="T8" fmla="*/ 0 w 1268"/>
                <a:gd name="T9" fmla="*/ 88 h 89"/>
                <a:gd name="T10" fmla="*/ 1211 w 1268"/>
                <a:gd name="T11" fmla="*/ 88 h 89"/>
                <a:gd name="T12" fmla="*/ 1219 w 1268"/>
                <a:gd name="T13" fmla="*/ 84 h 89"/>
                <a:gd name="T14" fmla="*/ 1219 w 1268"/>
                <a:gd name="T15" fmla="*/ 84 h 89"/>
                <a:gd name="T16" fmla="*/ 1267 w 126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89">
                  <a:moveTo>
                    <a:pt x="1267" y="0"/>
                  </a:moveTo>
                  <a:lnTo>
                    <a:pt x="55" y="0"/>
                  </a:lnTo>
                  <a:lnTo>
                    <a:pt x="55" y="0"/>
                  </a:lnTo>
                  <a:cubicBezTo>
                    <a:pt x="55" y="34"/>
                    <a:pt x="38" y="66"/>
                    <a:pt x="8" y="84"/>
                  </a:cubicBezTo>
                  <a:lnTo>
                    <a:pt x="0" y="88"/>
                  </a:lnTo>
                  <a:lnTo>
                    <a:pt x="1211" y="88"/>
                  </a:lnTo>
                  <a:lnTo>
                    <a:pt x="1219" y="84"/>
                  </a:lnTo>
                  <a:lnTo>
                    <a:pt x="1219" y="84"/>
                  </a:lnTo>
                  <a:cubicBezTo>
                    <a:pt x="1248" y="66"/>
                    <a:pt x="1267" y="34"/>
                    <a:pt x="1267" y="0"/>
                  </a:cubicBezTo>
                </a:path>
              </a:pathLst>
            </a:custGeom>
            <a:solidFill>
              <a:srgbClr val="307A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99">
              <a:extLst>
                <a:ext uri="{FF2B5EF4-FFF2-40B4-BE49-F238E27FC236}">
                  <a16:creationId xmlns:a16="http://schemas.microsoft.com/office/drawing/2014/main" id="{D5AF589F-012F-8341-A2DC-29662E874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180" y="11477656"/>
              <a:ext cx="697614" cy="626206"/>
            </a:xfrm>
            <a:custGeom>
              <a:avLst/>
              <a:gdLst>
                <a:gd name="T0" fmla="*/ 515 w 561"/>
                <a:gd name="T1" fmla="*/ 210 h 503"/>
                <a:gd name="T2" fmla="*/ 515 w 561"/>
                <a:gd name="T3" fmla="*/ 210 h 503"/>
                <a:gd name="T4" fmla="*/ 478 w 561"/>
                <a:gd name="T5" fmla="*/ 194 h 503"/>
                <a:gd name="T6" fmla="*/ 478 w 561"/>
                <a:gd name="T7" fmla="*/ 194 h 503"/>
                <a:gd name="T8" fmla="*/ 424 w 561"/>
                <a:gd name="T9" fmla="*/ 132 h 503"/>
                <a:gd name="T10" fmla="*/ 424 w 561"/>
                <a:gd name="T11" fmla="*/ 132 h 503"/>
                <a:gd name="T12" fmla="*/ 403 w 561"/>
                <a:gd name="T13" fmla="*/ 92 h 503"/>
                <a:gd name="T14" fmla="*/ 403 w 561"/>
                <a:gd name="T15" fmla="*/ 92 h 503"/>
                <a:gd name="T16" fmla="*/ 271 w 561"/>
                <a:gd name="T17" fmla="*/ 90 h 503"/>
                <a:gd name="T18" fmla="*/ 271 w 561"/>
                <a:gd name="T19" fmla="*/ 90 h 503"/>
                <a:gd name="T20" fmla="*/ 211 w 561"/>
                <a:gd name="T21" fmla="*/ 68 h 503"/>
                <a:gd name="T22" fmla="*/ 211 w 561"/>
                <a:gd name="T23" fmla="*/ 68 h 503"/>
                <a:gd name="T24" fmla="*/ 179 w 561"/>
                <a:gd name="T25" fmla="*/ 37 h 503"/>
                <a:gd name="T26" fmla="*/ 179 w 561"/>
                <a:gd name="T27" fmla="*/ 37 h 503"/>
                <a:gd name="T28" fmla="*/ 29 w 561"/>
                <a:gd name="T29" fmla="*/ 46 h 503"/>
                <a:gd name="T30" fmla="*/ 29 w 561"/>
                <a:gd name="T31" fmla="*/ 46 h 503"/>
                <a:gd name="T32" fmla="*/ 72 w 561"/>
                <a:gd name="T33" fmla="*/ 189 h 503"/>
                <a:gd name="T34" fmla="*/ 72 w 561"/>
                <a:gd name="T35" fmla="*/ 189 h 503"/>
                <a:gd name="T36" fmla="*/ 116 w 561"/>
                <a:gd name="T37" fmla="*/ 210 h 503"/>
                <a:gd name="T38" fmla="*/ 116 w 561"/>
                <a:gd name="T39" fmla="*/ 210 h 503"/>
                <a:gd name="T40" fmla="*/ 159 w 561"/>
                <a:gd name="T41" fmla="*/ 261 h 503"/>
                <a:gd name="T42" fmla="*/ 159 w 561"/>
                <a:gd name="T43" fmla="*/ 261 h 503"/>
                <a:gd name="T44" fmla="*/ 201 w 561"/>
                <a:gd name="T45" fmla="*/ 380 h 503"/>
                <a:gd name="T46" fmla="*/ 201 w 561"/>
                <a:gd name="T47" fmla="*/ 380 h 503"/>
                <a:gd name="T48" fmla="*/ 233 w 561"/>
                <a:gd name="T49" fmla="*/ 388 h 503"/>
                <a:gd name="T50" fmla="*/ 233 w 561"/>
                <a:gd name="T51" fmla="*/ 388 h 503"/>
                <a:gd name="T52" fmla="*/ 300 w 561"/>
                <a:gd name="T53" fmla="*/ 426 h 503"/>
                <a:gd name="T54" fmla="*/ 300 w 561"/>
                <a:gd name="T55" fmla="*/ 426 h 503"/>
                <a:gd name="T56" fmla="*/ 333 w 561"/>
                <a:gd name="T57" fmla="*/ 469 h 503"/>
                <a:gd name="T58" fmla="*/ 333 w 561"/>
                <a:gd name="T59" fmla="*/ 469 h 503"/>
                <a:gd name="T60" fmla="*/ 507 w 561"/>
                <a:gd name="T61" fmla="*/ 398 h 503"/>
                <a:gd name="T62" fmla="*/ 507 w 561"/>
                <a:gd name="T63" fmla="*/ 398 h 503"/>
                <a:gd name="T64" fmla="*/ 515 w 561"/>
                <a:gd name="T65" fmla="*/ 21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1" h="503">
                  <a:moveTo>
                    <a:pt x="515" y="210"/>
                  </a:moveTo>
                  <a:lnTo>
                    <a:pt x="515" y="210"/>
                  </a:lnTo>
                  <a:cubicBezTo>
                    <a:pt x="505" y="203"/>
                    <a:pt x="493" y="198"/>
                    <a:pt x="478" y="194"/>
                  </a:cubicBezTo>
                  <a:lnTo>
                    <a:pt x="478" y="194"/>
                  </a:lnTo>
                  <a:cubicBezTo>
                    <a:pt x="449" y="187"/>
                    <a:pt x="427" y="162"/>
                    <a:pt x="424" y="132"/>
                  </a:cubicBezTo>
                  <a:lnTo>
                    <a:pt x="424" y="132"/>
                  </a:lnTo>
                  <a:cubicBezTo>
                    <a:pt x="422" y="115"/>
                    <a:pt x="414" y="100"/>
                    <a:pt x="403" y="92"/>
                  </a:cubicBezTo>
                  <a:lnTo>
                    <a:pt x="403" y="92"/>
                  </a:lnTo>
                  <a:cubicBezTo>
                    <a:pt x="381" y="76"/>
                    <a:pt x="323" y="78"/>
                    <a:pt x="271" y="90"/>
                  </a:cubicBezTo>
                  <a:lnTo>
                    <a:pt x="271" y="90"/>
                  </a:lnTo>
                  <a:cubicBezTo>
                    <a:pt x="248" y="96"/>
                    <a:pt x="225" y="86"/>
                    <a:pt x="211" y="68"/>
                  </a:cubicBezTo>
                  <a:lnTo>
                    <a:pt x="211" y="68"/>
                  </a:lnTo>
                  <a:cubicBezTo>
                    <a:pt x="202" y="57"/>
                    <a:pt x="191" y="47"/>
                    <a:pt x="179" y="37"/>
                  </a:cubicBezTo>
                  <a:lnTo>
                    <a:pt x="179" y="37"/>
                  </a:lnTo>
                  <a:cubicBezTo>
                    <a:pt x="126" y="0"/>
                    <a:pt x="58" y="4"/>
                    <a:pt x="29" y="46"/>
                  </a:cubicBezTo>
                  <a:lnTo>
                    <a:pt x="29" y="46"/>
                  </a:lnTo>
                  <a:cubicBezTo>
                    <a:pt x="0" y="88"/>
                    <a:pt x="19" y="152"/>
                    <a:pt x="72" y="189"/>
                  </a:cubicBezTo>
                  <a:lnTo>
                    <a:pt x="72" y="189"/>
                  </a:lnTo>
                  <a:cubicBezTo>
                    <a:pt x="87" y="199"/>
                    <a:pt x="101" y="206"/>
                    <a:pt x="116" y="210"/>
                  </a:cubicBezTo>
                  <a:lnTo>
                    <a:pt x="116" y="210"/>
                  </a:lnTo>
                  <a:cubicBezTo>
                    <a:pt x="139" y="217"/>
                    <a:pt x="157" y="236"/>
                    <a:pt x="159" y="261"/>
                  </a:cubicBezTo>
                  <a:lnTo>
                    <a:pt x="159" y="261"/>
                  </a:lnTo>
                  <a:cubicBezTo>
                    <a:pt x="164" y="314"/>
                    <a:pt x="180" y="366"/>
                    <a:pt x="201" y="380"/>
                  </a:cubicBezTo>
                  <a:lnTo>
                    <a:pt x="201" y="380"/>
                  </a:lnTo>
                  <a:cubicBezTo>
                    <a:pt x="209" y="386"/>
                    <a:pt x="220" y="389"/>
                    <a:pt x="233" y="388"/>
                  </a:cubicBezTo>
                  <a:lnTo>
                    <a:pt x="233" y="388"/>
                  </a:lnTo>
                  <a:cubicBezTo>
                    <a:pt x="261" y="386"/>
                    <a:pt x="288" y="401"/>
                    <a:pt x="300" y="426"/>
                  </a:cubicBezTo>
                  <a:lnTo>
                    <a:pt x="300" y="426"/>
                  </a:lnTo>
                  <a:cubicBezTo>
                    <a:pt x="309" y="445"/>
                    <a:pt x="320" y="461"/>
                    <a:pt x="333" y="469"/>
                  </a:cubicBezTo>
                  <a:lnTo>
                    <a:pt x="333" y="469"/>
                  </a:lnTo>
                  <a:cubicBezTo>
                    <a:pt x="379" y="502"/>
                    <a:pt x="456" y="470"/>
                    <a:pt x="507" y="398"/>
                  </a:cubicBezTo>
                  <a:lnTo>
                    <a:pt x="507" y="398"/>
                  </a:lnTo>
                  <a:cubicBezTo>
                    <a:pt x="557" y="327"/>
                    <a:pt x="560" y="242"/>
                    <a:pt x="515" y="210"/>
                  </a:cubicBezTo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100">
              <a:extLst>
                <a:ext uri="{FF2B5EF4-FFF2-40B4-BE49-F238E27FC236}">
                  <a16:creationId xmlns:a16="http://schemas.microsoft.com/office/drawing/2014/main" id="{7CF39951-4F19-E847-AF81-0A2E7825B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674" y="11549062"/>
              <a:ext cx="582263" cy="549304"/>
            </a:xfrm>
            <a:custGeom>
              <a:avLst/>
              <a:gdLst>
                <a:gd name="T0" fmla="*/ 20 w 467"/>
                <a:gd name="T1" fmla="*/ 0 h 440"/>
                <a:gd name="T2" fmla="*/ 20 w 467"/>
                <a:gd name="T3" fmla="*/ 0 h 440"/>
                <a:gd name="T4" fmla="*/ 69 w 467"/>
                <a:gd name="T5" fmla="*/ 133 h 440"/>
                <a:gd name="T6" fmla="*/ 69 w 467"/>
                <a:gd name="T7" fmla="*/ 133 h 440"/>
                <a:gd name="T8" fmla="*/ 113 w 467"/>
                <a:gd name="T9" fmla="*/ 154 h 440"/>
                <a:gd name="T10" fmla="*/ 113 w 467"/>
                <a:gd name="T11" fmla="*/ 154 h 440"/>
                <a:gd name="T12" fmla="*/ 156 w 467"/>
                <a:gd name="T13" fmla="*/ 204 h 440"/>
                <a:gd name="T14" fmla="*/ 156 w 467"/>
                <a:gd name="T15" fmla="*/ 204 h 440"/>
                <a:gd name="T16" fmla="*/ 198 w 467"/>
                <a:gd name="T17" fmla="*/ 324 h 440"/>
                <a:gd name="T18" fmla="*/ 198 w 467"/>
                <a:gd name="T19" fmla="*/ 324 h 440"/>
                <a:gd name="T20" fmla="*/ 230 w 467"/>
                <a:gd name="T21" fmla="*/ 332 h 440"/>
                <a:gd name="T22" fmla="*/ 230 w 467"/>
                <a:gd name="T23" fmla="*/ 332 h 440"/>
                <a:gd name="T24" fmla="*/ 297 w 467"/>
                <a:gd name="T25" fmla="*/ 371 h 440"/>
                <a:gd name="T26" fmla="*/ 297 w 467"/>
                <a:gd name="T27" fmla="*/ 371 h 440"/>
                <a:gd name="T28" fmla="*/ 330 w 467"/>
                <a:gd name="T29" fmla="*/ 414 h 440"/>
                <a:gd name="T30" fmla="*/ 330 w 467"/>
                <a:gd name="T31" fmla="*/ 414 h 440"/>
                <a:gd name="T32" fmla="*/ 466 w 467"/>
                <a:gd name="T33" fmla="*/ 385 h 440"/>
                <a:gd name="T34" fmla="*/ 466 w 467"/>
                <a:gd name="T35" fmla="*/ 385 h 440"/>
                <a:gd name="T36" fmla="*/ 20 w 467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7" h="440">
                  <a:moveTo>
                    <a:pt x="20" y="0"/>
                  </a:moveTo>
                  <a:lnTo>
                    <a:pt x="20" y="0"/>
                  </a:lnTo>
                  <a:cubicBezTo>
                    <a:pt x="0" y="41"/>
                    <a:pt x="21" y="98"/>
                    <a:pt x="69" y="133"/>
                  </a:cubicBezTo>
                  <a:lnTo>
                    <a:pt x="69" y="133"/>
                  </a:lnTo>
                  <a:cubicBezTo>
                    <a:pt x="84" y="143"/>
                    <a:pt x="98" y="149"/>
                    <a:pt x="113" y="154"/>
                  </a:cubicBezTo>
                  <a:lnTo>
                    <a:pt x="113" y="154"/>
                  </a:lnTo>
                  <a:cubicBezTo>
                    <a:pt x="136" y="160"/>
                    <a:pt x="154" y="180"/>
                    <a:pt x="156" y="204"/>
                  </a:cubicBezTo>
                  <a:lnTo>
                    <a:pt x="156" y="204"/>
                  </a:lnTo>
                  <a:cubicBezTo>
                    <a:pt x="161" y="258"/>
                    <a:pt x="177" y="310"/>
                    <a:pt x="198" y="324"/>
                  </a:cubicBezTo>
                  <a:lnTo>
                    <a:pt x="198" y="324"/>
                  </a:lnTo>
                  <a:cubicBezTo>
                    <a:pt x="206" y="330"/>
                    <a:pt x="217" y="333"/>
                    <a:pt x="230" y="332"/>
                  </a:cubicBezTo>
                  <a:lnTo>
                    <a:pt x="230" y="332"/>
                  </a:lnTo>
                  <a:cubicBezTo>
                    <a:pt x="258" y="330"/>
                    <a:pt x="285" y="345"/>
                    <a:pt x="297" y="371"/>
                  </a:cubicBezTo>
                  <a:lnTo>
                    <a:pt x="297" y="371"/>
                  </a:lnTo>
                  <a:cubicBezTo>
                    <a:pt x="306" y="390"/>
                    <a:pt x="317" y="406"/>
                    <a:pt x="330" y="414"/>
                  </a:cubicBezTo>
                  <a:lnTo>
                    <a:pt x="330" y="414"/>
                  </a:lnTo>
                  <a:cubicBezTo>
                    <a:pt x="365" y="439"/>
                    <a:pt x="420" y="426"/>
                    <a:pt x="466" y="385"/>
                  </a:cubicBezTo>
                  <a:lnTo>
                    <a:pt x="466" y="385"/>
                  </a:lnTo>
                  <a:cubicBezTo>
                    <a:pt x="408" y="140"/>
                    <a:pt x="115" y="30"/>
                    <a:pt x="20" y="0"/>
                  </a:cubicBezTo>
                </a:path>
              </a:pathLst>
            </a:custGeom>
            <a:solidFill>
              <a:srgbClr val="F0775C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101">
              <a:extLst>
                <a:ext uri="{FF2B5EF4-FFF2-40B4-BE49-F238E27FC236}">
                  <a16:creationId xmlns:a16="http://schemas.microsoft.com/office/drawing/2014/main" id="{0CD0FD07-2B0B-6C46-B4A3-5FCC8FFB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518" y="11576528"/>
              <a:ext cx="439443" cy="373528"/>
            </a:xfrm>
            <a:custGeom>
              <a:avLst/>
              <a:gdLst>
                <a:gd name="T0" fmla="*/ 347 w 352"/>
                <a:gd name="T1" fmla="*/ 300 h 301"/>
                <a:gd name="T2" fmla="*/ 347 w 352"/>
                <a:gd name="T3" fmla="*/ 300 h 301"/>
                <a:gd name="T4" fmla="*/ 343 w 352"/>
                <a:gd name="T5" fmla="*/ 298 h 301"/>
                <a:gd name="T6" fmla="*/ 343 w 352"/>
                <a:gd name="T7" fmla="*/ 298 h 301"/>
                <a:gd name="T8" fmla="*/ 4 w 352"/>
                <a:gd name="T9" fmla="*/ 10 h 301"/>
                <a:gd name="T10" fmla="*/ 4 w 352"/>
                <a:gd name="T11" fmla="*/ 10 h 301"/>
                <a:gd name="T12" fmla="*/ 1 w 352"/>
                <a:gd name="T13" fmla="*/ 4 h 301"/>
                <a:gd name="T14" fmla="*/ 1 w 352"/>
                <a:gd name="T15" fmla="*/ 4 h 301"/>
                <a:gd name="T16" fmla="*/ 7 w 352"/>
                <a:gd name="T17" fmla="*/ 2 h 301"/>
                <a:gd name="T18" fmla="*/ 7 w 352"/>
                <a:gd name="T19" fmla="*/ 2 h 301"/>
                <a:gd name="T20" fmla="*/ 350 w 352"/>
                <a:gd name="T21" fmla="*/ 295 h 301"/>
                <a:gd name="T22" fmla="*/ 350 w 352"/>
                <a:gd name="T23" fmla="*/ 295 h 301"/>
                <a:gd name="T24" fmla="*/ 348 w 352"/>
                <a:gd name="T25" fmla="*/ 300 h 301"/>
                <a:gd name="T26" fmla="*/ 348 w 352"/>
                <a:gd name="T27" fmla="*/ 300 h 301"/>
                <a:gd name="T28" fmla="*/ 347 w 352"/>
                <a:gd name="T29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" h="301">
                  <a:moveTo>
                    <a:pt x="347" y="300"/>
                  </a:moveTo>
                  <a:lnTo>
                    <a:pt x="347" y="300"/>
                  </a:lnTo>
                  <a:cubicBezTo>
                    <a:pt x="345" y="300"/>
                    <a:pt x="343" y="299"/>
                    <a:pt x="343" y="298"/>
                  </a:cubicBezTo>
                  <a:lnTo>
                    <a:pt x="343" y="298"/>
                  </a:lnTo>
                  <a:cubicBezTo>
                    <a:pt x="266" y="112"/>
                    <a:pt x="6" y="10"/>
                    <a:pt x="4" y="10"/>
                  </a:cubicBezTo>
                  <a:lnTo>
                    <a:pt x="4" y="10"/>
                  </a:lnTo>
                  <a:cubicBezTo>
                    <a:pt x="1" y="8"/>
                    <a:pt x="0" y="6"/>
                    <a:pt x="1" y="4"/>
                  </a:cubicBezTo>
                  <a:lnTo>
                    <a:pt x="1" y="4"/>
                  </a:lnTo>
                  <a:cubicBezTo>
                    <a:pt x="2" y="2"/>
                    <a:pt x="4" y="0"/>
                    <a:pt x="7" y="2"/>
                  </a:cubicBezTo>
                  <a:lnTo>
                    <a:pt x="7" y="2"/>
                  </a:lnTo>
                  <a:cubicBezTo>
                    <a:pt x="9" y="2"/>
                    <a:pt x="272" y="106"/>
                    <a:pt x="350" y="295"/>
                  </a:cubicBezTo>
                  <a:lnTo>
                    <a:pt x="350" y="295"/>
                  </a:lnTo>
                  <a:cubicBezTo>
                    <a:pt x="351" y="297"/>
                    <a:pt x="350" y="299"/>
                    <a:pt x="348" y="300"/>
                  </a:cubicBezTo>
                  <a:lnTo>
                    <a:pt x="348" y="300"/>
                  </a:lnTo>
                  <a:cubicBezTo>
                    <a:pt x="347" y="300"/>
                    <a:pt x="347" y="300"/>
                    <a:pt x="347" y="300"/>
                  </a:cubicBezTo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102">
              <a:extLst>
                <a:ext uri="{FF2B5EF4-FFF2-40B4-BE49-F238E27FC236}">
                  <a16:creationId xmlns:a16="http://schemas.microsoft.com/office/drawing/2014/main" id="{D63339CB-7C17-7047-B8E8-43FB0E6B4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125" y="11351314"/>
              <a:ext cx="642684" cy="692124"/>
            </a:xfrm>
            <a:custGeom>
              <a:avLst/>
              <a:gdLst>
                <a:gd name="T0" fmla="*/ 38 w 515"/>
                <a:gd name="T1" fmla="*/ 299 h 556"/>
                <a:gd name="T2" fmla="*/ 38 w 515"/>
                <a:gd name="T3" fmla="*/ 299 h 556"/>
                <a:gd name="T4" fmla="*/ 69 w 515"/>
                <a:gd name="T5" fmla="*/ 276 h 556"/>
                <a:gd name="T6" fmla="*/ 69 w 515"/>
                <a:gd name="T7" fmla="*/ 276 h 556"/>
                <a:gd name="T8" fmla="*/ 110 w 515"/>
                <a:gd name="T9" fmla="*/ 204 h 556"/>
                <a:gd name="T10" fmla="*/ 110 w 515"/>
                <a:gd name="T11" fmla="*/ 204 h 556"/>
                <a:gd name="T12" fmla="*/ 121 w 515"/>
                <a:gd name="T13" fmla="*/ 160 h 556"/>
                <a:gd name="T14" fmla="*/ 121 w 515"/>
                <a:gd name="T15" fmla="*/ 160 h 556"/>
                <a:gd name="T16" fmla="*/ 250 w 515"/>
                <a:gd name="T17" fmla="*/ 130 h 556"/>
                <a:gd name="T18" fmla="*/ 250 w 515"/>
                <a:gd name="T19" fmla="*/ 130 h 556"/>
                <a:gd name="T20" fmla="*/ 304 w 515"/>
                <a:gd name="T21" fmla="*/ 95 h 556"/>
                <a:gd name="T22" fmla="*/ 304 w 515"/>
                <a:gd name="T23" fmla="*/ 95 h 556"/>
                <a:gd name="T24" fmla="*/ 328 w 515"/>
                <a:gd name="T25" fmla="*/ 58 h 556"/>
                <a:gd name="T26" fmla="*/ 328 w 515"/>
                <a:gd name="T27" fmla="*/ 58 h 556"/>
                <a:gd name="T28" fmla="*/ 476 w 515"/>
                <a:gd name="T29" fmla="*/ 35 h 556"/>
                <a:gd name="T30" fmla="*/ 476 w 515"/>
                <a:gd name="T31" fmla="*/ 35 h 556"/>
                <a:gd name="T32" fmla="*/ 465 w 515"/>
                <a:gd name="T33" fmla="*/ 184 h 556"/>
                <a:gd name="T34" fmla="*/ 465 w 515"/>
                <a:gd name="T35" fmla="*/ 184 h 556"/>
                <a:gd name="T36" fmla="*/ 427 w 515"/>
                <a:gd name="T37" fmla="*/ 214 h 556"/>
                <a:gd name="T38" fmla="*/ 427 w 515"/>
                <a:gd name="T39" fmla="*/ 214 h 556"/>
                <a:gd name="T40" fmla="*/ 395 w 515"/>
                <a:gd name="T41" fmla="*/ 272 h 556"/>
                <a:gd name="T42" fmla="*/ 395 w 515"/>
                <a:gd name="T43" fmla="*/ 272 h 556"/>
                <a:gd name="T44" fmla="*/ 381 w 515"/>
                <a:gd name="T45" fmla="*/ 398 h 556"/>
                <a:gd name="T46" fmla="*/ 381 w 515"/>
                <a:gd name="T47" fmla="*/ 398 h 556"/>
                <a:gd name="T48" fmla="*/ 351 w 515"/>
                <a:gd name="T49" fmla="*/ 412 h 556"/>
                <a:gd name="T50" fmla="*/ 351 w 515"/>
                <a:gd name="T51" fmla="*/ 412 h 556"/>
                <a:gd name="T52" fmla="*/ 294 w 515"/>
                <a:gd name="T53" fmla="*/ 464 h 556"/>
                <a:gd name="T54" fmla="*/ 294 w 515"/>
                <a:gd name="T55" fmla="*/ 464 h 556"/>
                <a:gd name="T56" fmla="*/ 271 w 515"/>
                <a:gd name="T57" fmla="*/ 513 h 556"/>
                <a:gd name="T58" fmla="*/ 271 w 515"/>
                <a:gd name="T59" fmla="*/ 513 h 556"/>
                <a:gd name="T60" fmla="*/ 86 w 515"/>
                <a:gd name="T61" fmla="*/ 482 h 556"/>
                <a:gd name="T62" fmla="*/ 86 w 515"/>
                <a:gd name="T63" fmla="*/ 482 h 556"/>
                <a:gd name="T64" fmla="*/ 38 w 515"/>
                <a:gd name="T65" fmla="*/ 299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5" h="556">
                  <a:moveTo>
                    <a:pt x="38" y="299"/>
                  </a:moveTo>
                  <a:lnTo>
                    <a:pt x="38" y="299"/>
                  </a:lnTo>
                  <a:cubicBezTo>
                    <a:pt x="45" y="291"/>
                    <a:pt x="57" y="283"/>
                    <a:pt x="69" y="276"/>
                  </a:cubicBezTo>
                  <a:lnTo>
                    <a:pt x="69" y="276"/>
                  </a:lnTo>
                  <a:cubicBezTo>
                    <a:pt x="96" y="262"/>
                    <a:pt x="113" y="234"/>
                    <a:pt x="110" y="204"/>
                  </a:cubicBezTo>
                  <a:lnTo>
                    <a:pt x="110" y="204"/>
                  </a:lnTo>
                  <a:cubicBezTo>
                    <a:pt x="108" y="186"/>
                    <a:pt x="112" y="170"/>
                    <a:pt x="121" y="160"/>
                  </a:cubicBezTo>
                  <a:lnTo>
                    <a:pt x="121" y="160"/>
                  </a:lnTo>
                  <a:cubicBezTo>
                    <a:pt x="139" y="140"/>
                    <a:pt x="196" y="128"/>
                    <a:pt x="250" y="130"/>
                  </a:cubicBezTo>
                  <a:lnTo>
                    <a:pt x="250" y="130"/>
                  </a:lnTo>
                  <a:cubicBezTo>
                    <a:pt x="273" y="130"/>
                    <a:pt x="294" y="116"/>
                    <a:pt x="304" y="95"/>
                  </a:cubicBezTo>
                  <a:lnTo>
                    <a:pt x="304" y="95"/>
                  </a:lnTo>
                  <a:cubicBezTo>
                    <a:pt x="310" y="82"/>
                    <a:pt x="318" y="70"/>
                    <a:pt x="328" y="58"/>
                  </a:cubicBezTo>
                  <a:lnTo>
                    <a:pt x="328" y="58"/>
                  </a:lnTo>
                  <a:cubicBezTo>
                    <a:pt x="372" y="11"/>
                    <a:pt x="438" y="0"/>
                    <a:pt x="476" y="35"/>
                  </a:cubicBezTo>
                  <a:lnTo>
                    <a:pt x="476" y="35"/>
                  </a:lnTo>
                  <a:cubicBezTo>
                    <a:pt x="514" y="69"/>
                    <a:pt x="509" y="136"/>
                    <a:pt x="465" y="184"/>
                  </a:cubicBezTo>
                  <a:lnTo>
                    <a:pt x="465" y="184"/>
                  </a:lnTo>
                  <a:cubicBezTo>
                    <a:pt x="453" y="196"/>
                    <a:pt x="441" y="206"/>
                    <a:pt x="427" y="214"/>
                  </a:cubicBezTo>
                  <a:lnTo>
                    <a:pt x="427" y="214"/>
                  </a:lnTo>
                  <a:cubicBezTo>
                    <a:pt x="406" y="225"/>
                    <a:pt x="393" y="248"/>
                    <a:pt x="395" y="272"/>
                  </a:cubicBezTo>
                  <a:lnTo>
                    <a:pt x="395" y="272"/>
                  </a:lnTo>
                  <a:cubicBezTo>
                    <a:pt x="402" y="325"/>
                    <a:pt x="398" y="379"/>
                    <a:pt x="381" y="398"/>
                  </a:cubicBezTo>
                  <a:lnTo>
                    <a:pt x="381" y="398"/>
                  </a:lnTo>
                  <a:cubicBezTo>
                    <a:pt x="373" y="406"/>
                    <a:pt x="363" y="410"/>
                    <a:pt x="351" y="412"/>
                  </a:cubicBezTo>
                  <a:lnTo>
                    <a:pt x="351" y="412"/>
                  </a:lnTo>
                  <a:cubicBezTo>
                    <a:pt x="323" y="417"/>
                    <a:pt x="300" y="436"/>
                    <a:pt x="294" y="464"/>
                  </a:cubicBezTo>
                  <a:lnTo>
                    <a:pt x="294" y="464"/>
                  </a:lnTo>
                  <a:cubicBezTo>
                    <a:pt x="290" y="484"/>
                    <a:pt x="282" y="502"/>
                    <a:pt x="271" y="513"/>
                  </a:cubicBezTo>
                  <a:lnTo>
                    <a:pt x="271" y="513"/>
                  </a:lnTo>
                  <a:cubicBezTo>
                    <a:pt x="233" y="555"/>
                    <a:pt x="150" y="540"/>
                    <a:pt x="86" y="482"/>
                  </a:cubicBezTo>
                  <a:lnTo>
                    <a:pt x="86" y="482"/>
                  </a:lnTo>
                  <a:cubicBezTo>
                    <a:pt x="21" y="422"/>
                    <a:pt x="0" y="341"/>
                    <a:pt x="38" y="299"/>
                  </a:cubicBezTo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id="{1355C209-3EF7-6E40-9C60-FC4D80988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125" y="11351314"/>
              <a:ext cx="620712" cy="626206"/>
            </a:xfrm>
            <a:custGeom>
              <a:avLst/>
              <a:gdLst>
                <a:gd name="T0" fmla="*/ 499 w 500"/>
                <a:gd name="T1" fmla="*/ 75 h 504"/>
                <a:gd name="T2" fmla="*/ 499 w 500"/>
                <a:gd name="T3" fmla="*/ 75 h 504"/>
                <a:gd name="T4" fmla="*/ 476 w 500"/>
                <a:gd name="T5" fmla="*/ 35 h 504"/>
                <a:gd name="T6" fmla="*/ 476 w 500"/>
                <a:gd name="T7" fmla="*/ 35 h 504"/>
                <a:gd name="T8" fmla="*/ 329 w 500"/>
                <a:gd name="T9" fmla="*/ 58 h 504"/>
                <a:gd name="T10" fmla="*/ 329 w 500"/>
                <a:gd name="T11" fmla="*/ 58 h 504"/>
                <a:gd name="T12" fmla="*/ 304 w 500"/>
                <a:gd name="T13" fmla="*/ 95 h 504"/>
                <a:gd name="T14" fmla="*/ 304 w 500"/>
                <a:gd name="T15" fmla="*/ 95 h 504"/>
                <a:gd name="T16" fmla="*/ 250 w 500"/>
                <a:gd name="T17" fmla="*/ 130 h 504"/>
                <a:gd name="T18" fmla="*/ 250 w 500"/>
                <a:gd name="T19" fmla="*/ 130 h 504"/>
                <a:gd name="T20" fmla="*/ 121 w 500"/>
                <a:gd name="T21" fmla="*/ 160 h 504"/>
                <a:gd name="T22" fmla="*/ 121 w 500"/>
                <a:gd name="T23" fmla="*/ 160 h 504"/>
                <a:gd name="T24" fmla="*/ 110 w 500"/>
                <a:gd name="T25" fmla="*/ 204 h 504"/>
                <a:gd name="T26" fmla="*/ 110 w 500"/>
                <a:gd name="T27" fmla="*/ 204 h 504"/>
                <a:gd name="T28" fmla="*/ 69 w 500"/>
                <a:gd name="T29" fmla="*/ 276 h 504"/>
                <a:gd name="T30" fmla="*/ 69 w 500"/>
                <a:gd name="T31" fmla="*/ 276 h 504"/>
                <a:gd name="T32" fmla="*/ 38 w 500"/>
                <a:gd name="T33" fmla="*/ 299 h 504"/>
                <a:gd name="T34" fmla="*/ 38 w 500"/>
                <a:gd name="T35" fmla="*/ 299 h 504"/>
                <a:gd name="T36" fmla="*/ 86 w 500"/>
                <a:gd name="T37" fmla="*/ 482 h 504"/>
                <a:gd name="T38" fmla="*/ 86 w 500"/>
                <a:gd name="T39" fmla="*/ 482 h 504"/>
                <a:gd name="T40" fmla="*/ 113 w 500"/>
                <a:gd name="T41" fmla="*/ 503 h 504"/>
                <a:gd name="T42" fmla="*/ 113 w 500"/>
                <a:gd name="T43" fmla="*/ 503 h 504"/>
                <a:gd name="T44" fmla="*/ 499 w 500"/>
                <a:gd name="T45" fmla="*/ 75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0" h="504">
                  <a:moveTo>
                    <a:pt x="499" y="75"/>
                  </a:moveTo>
                  <a:lnTo>
                    <a:pt x="499" y="75"/>
                  </a:lnTo>
                  <a:cubicBezTo>
                    <a:pt x="496" y="59"/>
                    <a:pt x="488" y="46"/>
                    <a:pt x="476" y="35"/>
                  </a:cubicBezTo>
                  <a:lnTo>
                    <a:pt x="476" y="35"/>
                  </a:lnTo>
                  <a:cubicBezTo>
                    <a:pt x="438" y="0"/>
                    <a:pt x="372" y="11"/>
                    <a:pt x="329" y="58"/>
                  </a:cubicBezTo>
                  <a:lnTo>
                    <a:pt x="329" y="58"/>
                  </a:lnTo>
                  <a:cubicBezTo>
                    <a:pt x="318" y="70"/>
                    <a:pt x="310" y="82"/>
                    <a:pt x="304" y="95"/>
                  </a:cubicBezTo>
                  <a:lnTo>
                    <a:pt x="304" y="95"/>
                  </a:lnTo>
                  <a:cubicBezTo>
                    <a:pt x="294" y="116"/>
                    <a:pt x="273" y="130"/>
                    <a:pt x="250" y="130"/>
                  </a:cubicBezTo>
                  <a:lnTo>
                    <a:pt x="250" y="130"/>
                  </a:lnTo>
                  <a:cubicBezTo>
                    <a:pt x="196" y="128"/>
                    <a:pt x="139" y="140"/>
                    <a:pt x="121" y="160"/>
                  </a:cubicBezTo>
                  <a:lnTo>
                    <a:pt x="121" y="160"/>
                  </a:lnTo>
                  <a:cubicBezTo>
                    <a:pt x="112" y="170"/>
                    <a:pt x="108" y="186"/>
                    <a:pt x="110" y="204"/>
                  </a:cubicBezTo>
                  <a:lnTo>
                    <a:pt x="110" y="204"/>
                  </a:lnTo>
                  <a:cubicBezTo>
                    <a:pt x="113" y="234"/>
                    <a:pt x="96" y="262"/>
                    <a:pt x="69" y="276"/>
                  </a:cubicBezTo>
                  <a:lnTo>
                    <a:pt x="69" y="276"/>
                  </a:lnTo>
                  <a:cubicBezTo>
                    <a:pt x="57" y="283"/>
                    <a:pt x="45" y="291"/>
                    <a:pt x="38" y="299"/>
                  </a:cubicBezTo>
                  <a:lnTo>
                    <a:pt x="38" y="299"/>
                  </a:lnTo>
                  <a:cubicBezTo>
                    <a:pt x="0" y="341"/>
                    <a:pt x="21" y="422"/>
                    <a:pt x="86" y="482"/>
                  </a:cubicBezTo>
                  <a:lnTo>
                    <a:pt x="86" y="482"/>
                  </a:lnTo>
                  <a:cubicBezTo>
                    <a:pt x="95" y="489"/>
                    <a:pt x="104" y="497"/>
                    <a:pt x="113" y="503"/>
                  </a:cubicBezTo>
                  <a:lnTo>
                    <a:pt x="113" y="503"/>
                  </a:lnTo>
                  <a:cubicBezTo>
                    <a:pt x="189" y="204"/>
                    <a:pt x="411" y="104"/>
                    <a:pt x="499" y="75"/>
                  </a:cubicBezTo>
                </a:path>
              </a:pathLst>
            </a:custGeom>
            <a:solidFill>
              <a:srgbClr val="F0775C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id="{A0CD5F0B-D041-F446-AD00-617D1610B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916" y="11494134"/>
              <a:ext cx="335075" cy="390007"/>
            </a:xfrm>
            <a:custGeom>
              <a:avLst/>
              <a:gdLst>
                <a:gd name="T0" fmla="*/ 4 w 271"/>
                <a:gd name="T1" fmla="*/ 313 h 315"/>
                <a:gd name="T2" fmla="*/ 4 w 271"/>
                <a:gd name="T3" fmla="*/ 313 h 315"/>
                <a:gd name="T4" fmla="*/ 4 w 271"/>
                <a:gd name="T5" fmla="*/ 313 h 315"/>
                <a:gd name="T6" fmla="*/ 4 w 271"/>
                <a:gd name="T7" fmla="*/ 313 h 315"/>
                <a:gd name="T8" fmla="*/ 1 w 271"/>
                <a:gd name="T9" fmla="*/ 308 h 315"/>
                <a:gd name="T10" fmla="*/ 1 w 271"/>
                <a:gd name="T11" fmla="*/ 308 h 315"/>
                <a:gd name="T12" fmla="*/ 263 w 271"/>
                <a:gd name="T13" fmla="*/ 1 h 315"/>
                <a:gd name="T14" fmla="*/ 263 w 271"/>
                <a:gd name="T15" fmla="*/ 1 h 315"/>
                <a:gd name="T16" fmla="*/ 269 w 271"/>
                <a:gd name="T17" fmla="*/ 3 h 315"/>
                <a:gd name="T18" fmla="*/ 269 w 271"/>
                <a:gd name="T19" fmla="*/ 3 h 315"/>
                <a:gd name="T20" fmla="*/ 267 w 271"/>
                <a:gd name="T21" fmla="*/ 9 h 315"/>
                <a:gd name="T22" fmla="*/ 267 w 271"/>
                <a:gd name="T23" fmla="*/ 9 h 315"/>
                <a:gd name="T24" fmla="*/ 9 w 271"/>
                <a:gd name="T25" fmla="*/ 311 h 315"/>
                <a:gd name="T26" fmla="*/ 9 w 271"/>
                <a:gd name="T27" fmla="*/ 311 h 315"/>
                <a:gd name="T28" fmla="*/ 4 w 271"/>
                <a:gd name="T29" fmla="*/ 31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315">
                  <a:moveTo>
                    <a:pt x="4" y="313"/>
                  </a:moveTo>
                  <a:lnTo>
                    <a:pt x="4" y="313"/>
                  </a:lnTo>
                  <a:lnTo>
                    <a:pt x="4" y="313"/>
                  </a:lnTo>
                  <a:lnTo>
                    <a:pt x="4" y="313"/>
                  </a:lnTo>
                  <a:cubicBezTo>
                    <a:pt x="2" y="313"/>
                    <a:pt x="0" y="310"/>
                    <a:pt x="1" y="308"/>
                  </a:cubicBezTo>
                  <a:lnTo>
                    <a:pt x="1" y="308"/>
                  </a:lnTo>
                  <a:cubicBezTo>
                    <a:pt x="65" y="110"/>
                    <a:pt x="261" y="2"/>
                    <a:pt x="263" y="1"/>
                  </a:cubicBezTo>
                  <a:lnTo>
                    <a:pt x="263" y="1"/>
                  </a:lnTo>
                  <a:cubicBezTo>
                    <a:pt x="265" y="0"/>
                    <a:pt x="267" y="1"/>
                    <a:pt x="269" y="3"/>
                  </a:cubicBezTo>
                  <a:lnTo>
                    <a:pt x="269" y="3"/>
                  </a:lnTo>
                  <a:cubicBezTo>
                    <a:pt x="270" y="5"/>
                    <a:pt x="269" y="7"/>
                    <a:pt x="267" y="9"/>
                  </a:cubicBezTo>
                  <a:lnTo>
                    <a:pt x="267" y="9"/>
                  </a:lnTo>
                  <a:cubicBezTo>
                    <a:pt x="265" y="10"/>
                    <a:pt x="72" y="115"/>
                    <a:pt x="9" y="311"/>
                  </a:cubicBezTo>
                  <a:lnTo>
                    <a:pt x="9" y="311"/>
                  </a:lnTo>
                  <a:cubicBezTo>
                    <a:pt x="8" y="313"/>
                    <a:pt x="7" y="314"/>
                    <a:pt x="4" y="313"/>
                  </a:cubicBezTo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id="{4C7F159A-2868-4749-BFB0-F4E39527F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709" y="11109621"/>
              <a:ext cx="730573" cy="1021706"/>
            </a:xfrm>
            <a:custGeom>
              <a:avLst/>
              <a:gdLst>
                <a:gd name="T0" fmla="*/ 550 w 585"/>
                <a:gd name="T1" fmla="*/ 547 h 819"/>
                <a:gd name="T2" fmla="*/ 550 w 585"/>
                <a:gd name="T3" fmla="*/ 547 h 819"/>
                <a:gd name="T4" fmla="*/ 518 w 585"/>
                <a:gd name="T5" fmla="*/ 504 h 819"/>
                <a:gd name="T6" fmla="*/ 518 w 585"/>
                <a:gd name="T7" fmla="*/ 504 h 819"/>
                <a:gd name="T8" fmla="*/ 494 w 585"/>
                <a:gd name="T9" fmla="*/ 395 h 819"/>
                <a:gd name="T10" fmla="*/ 494 w 585"/>
                <a:gd name="T11" fmla="*/ 395 h 819"/>
                <a:gd name="T12" fmla="*/ 496 w 585"/>
                <a:gd name="T13" fmla="*/ 333 h 819"/>
                <a:gd name="T14" fmla="*/ 496 w 585"/>
                <a:gd name="T15" fmla="*/ 333 h 819"/>
                <a:gd name="T16" fmla="*/ 340 w 585"/>
                <a:gd name="T17" fmla="*/ 243 h 819"/>
                <a:gd name="T18" fmla="*/ 340 w 585"/>
                <a:gd name="T19" fmla="*/ 243 h 819"/>
                <a:gd name="T20" fmla="*/ 283 w 585"/>
                <a:gd name="T21" fmla="*/ 177 h 819"/>
                <a:gd name="T22" fmla="*/ 283 w 585"/>
                <a:gd name="T23" fmla="*/ 177 h 819"/>
                <a:gd name="T24" fmla="*/ 266 w 585"/>
                <a:gd name="T25" fmla="*/ 120 h 819"/>
                <a:gd name="T26" fmla="*/ 266 w 585"/>
                <a:gd name="T27" fmla="*/ 120 h 819"/>
                <a:gd name="T28" fmla="*/ 83 w 585"/>
                <a:gd name="T29" fmla="*/ 31 h 819"/>
                <a:gd name="T30" fmla="*/ 83 w 585"/>
                <a:gd name="T31" fmla="*/ 31 h 819"/>
                <a:gd name="T32" fmla="*/ 39 w 585"/>
                <a:gd name="T33" fmla="*/ 229 h 819"/>
                <a:gd name="T34" fmla="*/ 39 w 585"/>
                <a:gd name="T35" fmla="*/ 229 h 819"/>
                <a:gd name="T36" fmla="*/ 77 w 585"/>
                <a:gd name="T37" fmla="*/ 283 h 819"/>
                <a:gd name="T38" fmla="*/ 77 w 585"/>
                <a:gd name="T39" fmla="*/ 283 h 819"/>
                <a:gd name="T40" fmla="*/ 94 w 585"/>
                <a:gd name="T41" fmla="*/ 371 h 819"/>
                <a:gd name="T42" fmla="*/ 94 w 585"/>
                <a:gd name="T43" fmla="*/ 371 h 819"/>
                <a:gd name="T44" fmla="*/ 64 w 585"/>
                <a:gd name="T45" fmla="*/ 540 h 819"/>
                <a:gd name="T46" fmla="*/ 64 w 585"/>
                <a:gd name="T47" fmla="*/ 540 h 819"/>
                <a:gd name="T48" fmla="*/ 98 w 585"/>
                <a:gd name="T49" fmla="*/ 572 h 819"/>
                <a:gd name="T50" fmla="*/ 98 w 585"/>
                <a:gd name="T51" fmla="*/ 572 h 819"/>
                <a:gd name="T52" fmla="*/ 152 w 585"/>
                <a:gd name="T53" fmla="*/ 662 h 819"/>
                <a:gd name="T54" fmla="*/ 152 w 585"/>
                <a:gd name="T55" fmla="*/ 662 h 819"/>
                <a:gd name="T56" fmla="*/ 162 w 585"/>
                <a:gd name="T57" fmla="*/ 735 h 819"/>
                <a:gd name="T58" fmla="*/ 162 w 585"/>
                <a:gd name="T59" fmla="*/ 735 h 819"/>
                <a:gd name="T60" fmla="*/ 416 w 585"/>
                <a:gd name="T61" fmla="*/ 766 h 819"/>
                <a:gd name="T62" fmla="*/ 416 w 585"/>
                <a:gd name="T63" fmla="*/ 766 h 819"/>
                <a:gd name="T64" fmla="*/ 550 w 585"/>
                <a:gd name="T65" fmla="*/ 547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5" h="819">
                  <a:moveTo>
                    <a:pt x="550" y="547"/>
                  </a:moveTo>
                  <a:lnTo>
                    <a:pt x="550" y="547"/>
                  </a:lnTo>
                  <a:cubicBezTo>
                    <a:pt x="543" y="533"/>
                    <a:pt x="532" y="518"/>
                    <a:pt x="518" y="504"/>
                  </a:cubicBezTo>
                  <a:lnTo>
                    <a:pt x="518" y="504"/>
                  </a:lnTo>
                  <a:cubicBezTo>
                    <a:pt x="488" y="476"/>
                    <a:pt x="478" y="433"/>
                    <a:pt x="494" y="395"/>
                  </a:cubicBezTo>
                  <a:lnTo>
                    <a:pt x="494" y="395"/>
                  </a:lnTo>
                  <a:cubicBezTo>
                    <a:pt x="503" y="372"/>
                    <a:pt x="504" y="350"/>
                    <a:pt x="496" y="333"/>
                  </a:cubicBezTo>
                  <a:lnTo>
                    <a:pt x="496" y="333"/>
                  </a:lnTo>
                  <a:cubicBezTo>
                    <a:pt x="480" y="300"/>
                    <a:pt x="411" y="263"/>
                    <a:pt x="340" y="243"/>
                  </a:cubicBezTo>
                  <a:lnTo>
                    <a:pt x="340" y="243"/>
                  </a:lnTo>
                  <a:cubicBezTo>
                    <a:pt x="309" y="235"/>
                    <a:pt x="288" y="209"/>
                    <a:pt x="283" y="177"/>
                  </a:cubicBezTo>
                  <a:lnTo>
                    <a:pt x="283" y="177"/>
                  </a:lnTo>
                  <a:cubicBezTo>
                    <a:pt x="281" y="158"/>
                    <a:pt x="275" y="139"/>
                    <a:pt x="266" y="120"/>
                  </a:cubicBezTo>
                  <a:lnTo>
                    <a:pt x="266" y="120"/>
                  </a:lnTo>
                  <a:cubicBezTo>
                    <a:pt x="227" y="40"/>
                    <a:pt x="145" y="0"/>
                    <a:pt x="83" y="31"/>
                  </a:cubicBezTo>
                  <a:lnTo>
                    <a:pt x="83" y="31"/>
                  </a:lnTo>
                  <a:cubicBezTo>
                    <a:pt x="20" y="61"/>
                    <a:pt x="0" y="150"/>
                    <a:pt x="39" y="229"/>
                  </a:cubicBezTo>
                  <a:lnTo>
                    <a:pt x="39" y="229"/>
                  </a:lnTo>
                  <a:cubicBezTo>
                    <a:pt x="49" y="250"/>
                    <a:pt x="62" y="268"/>
                    <a:pt x="77" y="283"/>
                  </a:cubicBezTo>
                  <a:lnTo>
                    <a:pt x="77" y="283"/>
                  </a:lnTo>
                  <a:cubicBezTo>
                    <a:pt x="100" y="306"/>
                    <a:pt x="108" y="341"/>
                    <a:pt x="94" y="371"/>
                  </a:cubicBezTo>
                  <a:lnTo>
                    <a:pt x="94" y="371"/>
                  </a:lnTo>
                  <a:cubicBezTo>
                    <a:pt x="66" y="438"/>
                    <a:pt x="50" y="511"/>
                    <a:pt x="64" y="540"/>
                  </a:cubicBezTo>
                  <a:lnTo>
                    <a:pt x="64" y="540"/>
                  </a:lnTo>
                  <a:cubicBezTo>
                    <a:pt x="71" y="554"/>
                    <a:pt x="83" y="564"/>
                    <a:pt x="98" y="572"/>
                  </a:cubicBezTo>
                  <a:lnTo>
                    <a:pt x="98" y="572"/>
                  </a:lnTo>
                  <a:cubicBezTo>
                    <a:pt x="133" y="588"/>
                    <a:pt x="155" y="623"/>
                    <a:pt x="152" y="662"/>
                  </a:cubicBezTo>
                  <a:lnTo>
                    <a:pt x="152" y="662"/>
                  </a:lnTo>
                  <a:cubicBezTo>
                    <a:pt x="150" y="690"/>
                    <a:pt x="153" y="716"/>
                    <a:pt x="162" y="735"/>
                  </a:cubicBezTo>
                  <a:lnTo>
                    <a:pt x="162" y="735"/>
                  </a:lnTo>
                  <a:cubicBezTo>
                    <a:pt x="195" y="803"/>
                    <a:pt x="309" y="818"/>
                    <a:pt x="416" y="766"/>
                  </a:cubicBezTo>
                  <a:lnTo>
                    <a:pt x="416" y="766"/>
                  </a:lnTo>
                  <a:cubicBezTo>
                    <a:pt x="524" y="714"/>
                    <a:pt x="584" y="616"/>
                    <a:pt x="550" y="547"/>
                  </a:cubicBezTo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id="{4898B2BE-809F-2241-B876-23125969E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694" y="11181032"/>
              <a:ext cx="510851" cy="933817"/>
            </a:xfrm>
            <a:custGeom>
              <a:avLst/>
              <a:gdLst>
                <a:gd name="T0" fmla="*/ 41 w 408"/>
                <a:gd name="T1" fmla="*/ 0 h 751"/>
                <a:gd name="T2" fmla="*/ 41 w 408"/>
                <a:gd name="T3" fmla="*/ 0 h 751"/>
                <a:gd name="T4" fmla="*/ 31 w 408"/>
                <a:gd name="T5" fmla="*/ 172 h 751"/>
                <a:gd name="T6" fmla="*/ 31 w 408"/>
                <a:gd name="T7" fmla="*/ 172 h 751"/>
                <a:gd name="T8" fmla="*/ 69 w 408"/>
                <a:gd name="T9" fmla="*/ 226 h 751"/>
                <a:gd name="T10" fmla="*/ 69 w 408"/>
                <a:gd name="T11" fmla="*/ 226 h 751"/>
                <a:gd name="T12" fmla="*/ 86 w 408"/>
                <a:gd name="T13" fmla="*/ 314 h 751"/>
                <a:gd name="T14" fmla="*/ 86 w 408"/>
                <a:gd name="T15" fmla="*/ 314 h 751"/>
                <a:gd name="T16" fmla="*/ 56 w 408"/>
                <a:gd name="T17" fmla="*/ 483 h 751"/>
                <a:gd name="T18" fmla="*/ 56 w 408"/>
                <a:gd name="T19" fmla="*/ 483 h 751"/>
                <a:gd name="T20" fmla="*/ 90 w 408"/>
                <a:gd name="T21" fmla="*/ 515 h 751"/>
                <a:gd name="T22" fmla="*/ 90 w 408"/>
                <a:gd name="T23" fmla="*/ 515 h 751"/>
                <a:gd name="T24" fmla="*/ 144 w 408"/>
                <a:gd name="T25" fmla="*/ 605 h 751"/>
                <a:gd name="T26" fmla="*/ 144 w 408"/>
                <a:gd name="T27" fmla="*/ 605 h 751"/>
                <a:gd name="T28" fmla="*/ 154 w 408"/>
                <a:gd name="T29" fmla="*/ 678 h 751"/>
                <a:gd name="T30" fmla="*/ 154 w 408"/>
                <a:gd name="T31" fmla="*/ 678 h 751"/>
                <a:gd name="T32" fmla="*/ 329 w 408"/>
                <a:gd name="T33" fmla="*/ 735 h 751"/>
                <a:gd name="T34" fmla="*/ 329 w 408"/>
                <a:gd name="T35" fmla="*/ 735 h 751"/>
                <a:gd name="T36" fmla="*/ 41 w 408"/>
                <a:gd name="T3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8" h="751">
                  <a:moveTo>
                    <a:pt x="41" y="0"/>
                  </a:moveTo>
                  <a:lnTo>
                    <a:pt x="41" y="0"/>
                  </a:lnTo>
                  <a:cubicBezTo>
                    <a:pt x="6" y="41"/>
                    <a:pt x="0" y="110"/>
                    <a:pt x="31" y="172"/>
                  </a:cubicBezTo>
                  <a:lnTo>
                    <a:pt x="31" y="172"/>
                  </a:lnTo>
                  <a:cubicBezTo>
                    <a:pt x="41" y="193"/>
                    <a:pt x="54" y="211"/>
                    <a:pt x="69" y="226"/>
                  </a:cubicBezTo>
                  <a:lnTo>
                    <a:pt x="69" y="226"/>
                  </a:lnTo>
                  <a:cubicBezTo>
                    <a:pt x="92" y="249"/>
                    <a:pt x="100" y="284"/>
                    <a:pt x="86" y="314"/>
                  </a:cubicBezTo>
                  <a:lnTo>
                    <a:pt x="86" y="314"/>
                  </a:lnTo>
                  <a:cubicBezTo>
                    <a:pt x="58" y="381"/>
                    <a:pt x="42" y="454"/>
                    <a:pt x="56" y="483"/>
                  </a:cubicBezTo>
                  <a:lnTo>
                    <a:pt x="56" y="483"/>
                  </a:lnTo>
                  <a:cubicBezTo>
                    <a:pt x="63" y="497"/>
                    <a:pt x="75" y="507"/>
                    <a:pt x="90" y="515"/>
                  </a:cubicBezTo>
                  <a:lnTo>
                    <a:pt x="90" y="515"/>
                  </a:lnTo>
                  <a:cubicBezTo>
                    <a:pt x="125" y="531"/>
                    <a:pt x="147" y="566"/>
                    <a:pt x="144" y="605"/>
                  </a:cubicBezTo>
                  <a:lnTo>
                    <a:pt x="144" y="605"/>
                  </a:lnTo>
                  <a:cubicBezTo>
                    <a:pt x="142" y="633"/>
                    <a:pt x="145" y="659"/>
                    <a:pt x="154" y="678"/>
                  </a:cubicBezTo>
                  <a:lnTo>
                    <a:pt x="154" y="678"/>
                  </a:lnTo>
                  <a:cubicBezTo>
                    <a:pt x="179" y="729"/>
                    <a:pt x="250" y="750"/>
                    <a:pt x="329" y="735"/>
                  </a:cubicBezTo>
                  <a:lnTo>
                    <a:pt x="329" y="735"/>
                  </a:lnTo>
                  <a:cubicBezTo>
                    <a:pt x="407" y="367"/>
                    <a:pt x="158" y="79"/>
                    <a:pt x="41" y="0"/>
                  </a:cubicBezTo>
                </a:path>
              </a:pathLst>
            </a:custGeom>
            <a:solidFill>
              <a:srgbClr val="F0775C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107">
              <a:extLst>
                <a:ext uri="{FF2B5EF4-FFF2-40B4-BE49-F238E27FC236}">
                  <a16:creationId xmlns:a16="http://schemas.microsoft.com/office/drawing/2014/main" id="{432C3D94-BE44-564A-86FE-EA61EB1FD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484" y="11279906"/>
              <a:ext cx="302116" cy="692124"/>
            </a:xfrm>
            <a:custGeom>
              <a:avLst/>
              <a:gdLst>
                <a:gd name="T0" fmla="*/ 209 w 242"/>
                <a:gd name="T1" fmla="*/ 554 h 555"/>
                <a:gd name="T2" fmla="*/ 209 w 242"/>
                <a:gd name="T3" fmla="*/ 554 h 555"/>
                <a:gd name="T4" fmla="*/ 208 w 242"/>
                <a:gd name="T5" fmla="*/ 553 h 555"/>
                <a:gd name="T6" fmla="*/ 208 w 242"/>
                <a:gd name="T7" fmla="*/ 553 h 555"/>
                <a:gd name="T8" fmla="*/ 204 w 242"/>
                <a:gd name="T9" fmla="*/ 549 h 555"/>
                <a:gd name="T10" fmla="*/ 204 w 242"/>
                <a:gd name="T11" fmla="*/ 549 h 555"/>
                <a:gd name="T12" fmla="*/ 1 w 242"/>
                <a:gd name="T13" fmla="*/ 8 h 555"/>
                <a:gd name="T14" fmla="*/ 1 w 242"/>
                <a:gd name="T15" fmla="*/ 8 h 555"/>
                <a:gd name="T16" fmla="*/ 2 w 242"/>
                <a:gd name="T17" fmla="*/ 2 h 555"/>
                <a:gd name="T18" fmla="*/ 2 w 242"/>
                <a:gd name="T19" fmla="*/ 2 h 555"/>
                <a:gd name="T20" fmla="*/ 8 w 242"/>
                <a:gd name="T21" fmla="*/ 2 h 555"/>
                <a:gd name="T22" fmla="*/ 8 w 242"/>
                <a:gd name="T23" fmla="*/ 2 h 555"/>
                <a:gd name="T24" fmla="*/ 213 w 242"/>
                <a:gd name="T25" fmla="*/ 550 h 555"/>
                <a:gd name="T26" fmla="*/ 213 w 242"/>
                <a:gd name="T27" fmla="*/ 550 h 555"/>
                <a:gd name="T28" fmla="*/ 209 w 242"/>
                <a:gd name="T29" fmla="*/ 55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555">
                  <a:moveTo>
                    <a:pt x="209" y="554"/>
                  </a:moveTo>
                  <a:lnTo>
                    <a:pt x="209" y="554"/>
                  </a:lnTo>
                  <a:lnTo>
                    <a:pt x="208" y="553"/>
                  </a:lnTo>
                  <a:lnTo>
                    <a:pt x="208" y="553"/>
                  </a:lnTo>
                  <a:cubicBezTo>
                    <a:pt x="206" y="553"/>
                    <a:pt x="204" y="552"/>
                    <a:pt x="204" y="549"/>
                  </a:cubicBezTo>
                  <a:lnTo>
                    <a:pt x="204" y="549"/>
                  </a:lnTo>
                  <a:cubicBezTo>
                    <a:pt x="231" y="262"/>
                    <a:pt x="3" y="10"/>
                    <a:pt x="1" y="8"/>
                  </a:cubicBezTo>
                  <a:lnTo>
                    <a:pt x="1" y="8"/>
                  </a:lnTo>
                  <a:cubicBezTo>
                    <a:pt x="0" y="6"/>
                    <a:pt x="0" y="4"/>
                    <a:pt x="2" y="2"/>
                  </a:cubicBezTo>
                  <a:lnTo>
                    <a:pt x="2" y="2"/>
                  </a:lnTo>
                  <a:cubicBezTo>
                    <a:pt x="3" y="0"/>
                    <a:pt x="6" y="0"/>
                    <a:pt x="8" y="2"/>
                  </a:cubicBezTo>
                  <a:lnTo>
                    <a:pt x="8" y="2"/>
                  </a:lnTo>
                  <a:cubicBezTo>
                    <a:pt x="9" y="5"/>
                    <a:pt x="241" y="259"/>
                    <a:pt x="213" y="550"/>
                  </a:cubicBezTo>
                  <a:lnTo>
                    <a:pt x="213" y="550"/>
                  </a:lnTo>
                  <a:cubicBezTo>
                    <a:pt x="213" y="552"/>
                    <a:pt x="210" y="554"/>
                    <a:pt x="209" y="554"/>
                  </a:cubicBezTo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108">
              <a:extLst>
                <a:ext uri="{FF2B5EF4-FFF2-40B4-BE49-F238E27FC236}">
                  <a16:creationId xmlns:a16="http://schemas.microsoft.com/office/drawing/2014/main" id="{C9DC6E89-EF38-CD40-81B3-177DF09C5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832" y="11818224"/>
              <a:ext cx="983253" cy="307611"/>
            </a:xfrm>
            <a:custGeom>
              <a:avLst/>
              <a:gdLst>
                <a:gd name="T0" fmla="*/ 146 w 790"/>
                <a:gd name="T1" fmla="*/ 248 h 249"/>
                <a:gd name="T2" fmla="*/ 645 w 790"/>
                <a:gd name="T3" fmla="*/ 248 h 249"/>
                <a:gd name="T4" fmla="*/ 645 w 790"/>
                <a:gd name="T5" fmla="*/ 248 h 249"/>
                <a:gd name="T6" fmla="*/ 683 w 790"/>
                <a:gd name="T7" fmla="*/ 193 h 249"/>
                <a:gd name="T8" fmla="*/ 683 w 790"/>
                <a:gd name="T9" fmla="*/ 193 h 249"/>
                <a:gd name="T10" fmla="*/ 777 w 790"/>
                <a:gd name="T11" fmla="*/ 148 h 249"/>
                <a:gd name="T12" fmla="*/ 777 w 790"/>
                <a:gd name="T13" fmla="*/ 148 h 249"/>
                <a:gd name="T14" fmla="*/ 776 w 790"/>
                <a:gd name="T15" fmla="*/ 126 h 249"/>
                <a:gd name="T16" fmla="*/ 776 w 790"/>
                <a:gd name="T17" fmla="*/ 126 h 249"/>
                <a:gd name="T18" fmla="*/ 488 w 790"/>
                <a:gd name="T19" fmla="*/ 162 h 249"/>
                <a:gd name="T20" fmla="*/ 488 w 790"/>
                <a:gd name="T21" fmla="*/ 162 h 249"/>
                <a:gd name="T22" fmla="*/ 498 w 790"/>
                <a:gd name="T23" fmla="*/ 84 h 249"/>
                <a:gd name="T24" fmla="*/ 498 w 790"/>
                <a:gd name="T25" fmla="*/ 84 h 249"/>
                <a:gd name="T26" fmla="*/ 542 w 790"/>
                <a:gd name="T27" fmla="*/ 22 h 249"/>
                <a:gd name="T28" fmla="*/ 542 w 790"/>
                <a:gd name="T29" fmla="*/ 22 h 249"/>
                <a:gd name="T30" fmla="*/ 531 w 790"/>
                <a:gd name="T31" fmla="*/ 0 h 249"/>
                <a:gd name="T32" fmla="*/ 531 w 790"/>
                <a:gd name="T33" fmla="*/ 0 h 249"/>
                <a:gd name="T34" fmla="*/ 259 w 790"/>
                <a:gd name="T35" fmla="*/ 179 h 249"/>
                <a:gd name="T36" fmla="*/ 259 w 790"/>
                <a:gd name="T37" fmla="*/ 179 h 249"/>
                <a:gd name="T38" fmla="*/ 19 w 790"/>
                <a:gd name="T39" fmla="*/ 117 h 249"/>
                <a:gd name="T40" fmla="*/ 19 w 790"/>
                <a:gd name="T41" fmla="*/ 117 h 249"/>
                <a:gd name="T42" fmla="*/ 17 w 790"/>
                <a:gd name="T43" fmla="*/ 146 h 249"/>
                <a:gd name="T44" fmla="*/ 17 w 790"/>
                <a:gd name="T45" fmla="*/ 146 h 249"/>
                <a:gd name="T46" fmla="*/ 70 w 790"/>
                <a:gd name="T47" fmla="*/ 165 h 249"/>
                <a:gd name="T48" fmla="*/ 70 w 790"/>
                <a:gd name="T49" fmla="*/ 165 h 249"/>
                <a:gd name="T50" fmla="*/ 146 w 790"/>
                <a:gd name="T51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0" h="249">
                  <a:moveTo>
                    <a:pt x="146" y="248"/>
                  </a:moveTo>
                  <a:lnTo>
                    <a:pt x="645" y="248"/>
                  </a:lnTo>
                  <a:lnTo>
                    <a:pt x="645" y="248"/>
                  </a:lnTo>
                  <a:cubicBezTo>
                    <a:pt x="645" y="248"/>
                    <a:pt x="658" y="211"/>
                    <a:pt x="683" y="193"/>
                  </a:cubicBezTo>
                  <a:lnTo>
                    <a:pt x="683" y="193"/>
                  </a:lnTo>
                  <a:cubicBezTo>
                    <a:pt x="706" y="175"/>
                    <a:pt x="747" y="158"/>
                    <a:pt x="777" y="148"/>
                  </a:cubicBezTo>
                  <a:lnTo>
                    <a:pt x="777" y="148"/>
                  </a:lnTo>
                  <a:cubicBezTo>
                    <a:pt x="789" y="143"/>
                    <a:pt x="788" y="128"/>
                    <a:pt x="776" y="126"/>
                  </a:cubicBezTo>
                  <a:lnTo>
                    <a:pt x="776" y="126"/>
                  </a:lnTo>
                  <a:cubicBezTo>
                    <a:pt x="718" y="113"/>
                    <a:pt x="600" y="100"/>
                    <a:pt x="488" y="162"/>
                  </a:cubicBezTo>
                  <a:lnTo>
                    <a:pt x="488" y="162"/>
                  </a:lnTo>
                  <a:cubicBezTo>
                    <a:pt x="488" y="162"/>
                    <a:pt x="487" y="113"/>
                    <a:pt x="498" y="84"/>
                  </a:cubicBezTo>
                  <a:lnTo>
                    <a:pt x="498" y="84"/>
                  </a:lnTo>
                  <a:cubicBezTo>
                    <a:pt x="508" y="60"/>
                    <a:pt x="527" y="38"/>
                    <a:pt x="542" y="22"/>
                  </a:cubicBezTo>
                  <a:lnTo>
                    <a:pt x="542" y="22"/>
                  </a:lnTo>
                  <a:cubicBezTo>
                    <a:pt x="552" y="13"/>
                    <a:pt x="544" y="0"/>
                    <a:pt x="531" y="0"/>
                  </a:cubicBezTo>
                  <a:lnTo>
                    <a:pt x="531" y="0"/>
                  </a:lnTo>
                  <a:cubicBezTo>
                    <a:pt x="469" y="3"/>
                    <a:pt x="340" y="29"/>
                    <a:pt x="259" y="179"/>
                  </a:cubicBezTo>
                  <a:lnTo>
                    <a:pt x="259" y="179"/>
                  </a:lnTo>
                  <a:cubicBezTo>
                    <a:pt x="259" y="179"/>
                    <a:pt x="127" y="103"/>
                    <a:pt x="19" y="117"/>
                  </a:cubicBezTo>
                  <a:lnTo>
                    <a:pt x="19" y="117"/>
                  </a:lnTo>
                  <a:cubicBezTo>
                    <a:pt x="2" y="119"/>
                    <a:pt x="0" y="142"/>
                    <a:pt x="17" y="146"/>
                  </a:cubicBezTo>
                  <a:lnTo>
                    <a:pt x="17" y="146"/>
                  </a:lnTo>
                  <a:cubicBezTo>
                    <a:pt x="36" y="150"/>
                    <a:pt x="56" y="157"/>
                    <a:pt x="70" y="165"/>
                  </a:cubicBezTo>
                  <a:lnTo>
                    <a:pt x="70" y="165"/>
                  </a:lnTo>
                  <a:cubicBezTo>
                    <a:pt x="108" y="188"/>
                    <a:pt x="146" y="248"/>
                    <a:pt x="146" y="248"/>
                  </a:cubicBezTo>
                </a:path>
              </a:pathLst>
            </a:custGeom>
            <a:solidFill>
              <a:srgbClr val="6A93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109">
              <a:extLst>
                <a:ext uri="{FF2B5EF4-FFF2-40B4-BE49-F238E27FC236}">
                  <a16:creationId xmlns:a16="http://schemas.microsoft.com/office/drawing/2014/main" id="{366926EB-66B0-DB44-8BFB-2EF716ACB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5441" y="10812997"/>
              <a:ext cx="917338" cy="823956"/>
            </a:xfrm>
            <a:custGeom>
              <a:avLst/>
              <a:gdLst>
                <a:gd name="T0" fmla="*/ 61 w 738"/>
                <a:gd name="T1" fmla="*/ 276 h 661"/>
                <a:gd name="T2" fmla="*/ 61 w 738"/>
                <a:gd name="T3" fmla="*/ 276 h 661"/>
                <a:gd name="T4" fmla="*/ 107 w 738"/>
                <a:gd name="T5" fmla="*/ 255 h 661"/>
                <a:gd name="T6" fmla="*/ 107 w 738"/>
                <a:gd name="T7" fmla="*/ 255 h 661"/>
                <a:gd name="T8" fmla="*/ 179 w 738"/>
                <a:gd name="T9" fmla="*/ 174 h 661"/>
                <a:gd name="T10" fmla="*/ 179 w 738"/>
                <a:gd name="T11" fmla="*/ 174 h 661"/>
                <a:gd name="T12" fmla="*/ 207 w 738"/>
                <a:gd name="T13" fmla="*/ 120 h 661"/>
                <a:gd name="T14" fmla="*/ 207 w 738"/>
                <a:gd name="T15" fmla="*/ 120 h 661"/>
                <a:gd name="T16" fmla="*/ 381 w 738"/>
                <a:gd name="T17" fmla="*/ 118 h 661"/>
                <a:gd name="T18" fmla="*/ 381 w 738"/>
                <a:gd name="T19" fmla="*/ 118 h 661"/>
                <a:gd name="T20" fmla="*/ 460 w 738"/>
                <a:gd name="T21" fmla="*/ 89 h 661"/>
                <a:gd name="T22" fmla="*/ 460 w 738"/>
                <a:gd name="T23" fmla="*/ 89 h 661"/>
                <a:gd name="T24" fmla="*/ 502 w 738"/>
                <a:gd name="T25" fmla="*/ 48 h 661"/>
                <a:gd name="T26" fmla="*/ 502 w 738"/>
                <a:gd name="T27" fmla="*/ 48 h 661"/>
                <a:gd name="T28" fmla="*/ 698 w 738"/>
                <a:gd name="T29" fmla="*/ 59 h 661"/>
                <a:gd name="T30" fmla="*/ 698 w 738"/>
                <a:gd name="T31" fmla="*/ 59 h 661"/>
                <a:gd name="T32" fmla="*/ 642 w 738"/>
                <a:gd name="T33" fmla="*/ 248 h 661"/>
                <a:gd name="T34" fmla="*/ 642 w 738"/>
                <a:gd name="T35" fmla="*/ 248 h 661"/>
                <a:gd name="T36" fmla="*/ 585 w 738"/>
                <a:gd name="T37" fmla="*/ 276 h 661"/>
                <a:gd name="T38" fmla="*/ 585 w 738"/>
                <a:gd name="T39" fmla="*/ 276 h 661"/>
                <a:gd name="T40" fmla="*/ 528 w 738"/>
                <a:gd name="T41" fmla="*/ 342 h 661"/>
                <a:gd name="T42" fmla="*/ 528 w 738"/>
                <a:gd name="T43" fmla="*/ 342 h 661"/>
                <a:gd name="T44" fmla="*/ 473 w 738"/>
                <a:gd name="T45" fmla="*/ 499 h 661"/>
                <a:gd name="T46" fmla="*/ 473 w 738"/>
                <a:gd name="T47" fmla="*/ 499 h 661"/>
                <a:gd name="T48" fmla="*/ 431 w 738"/>
                <a:gd name="T49" fmla="*/ 510 h 661"/>
                <a:gd name="T50" fmla="*/ 431 w 738"/>
                <a:gd name="T51" fmla="*/ 510 h 661"/>
                <a:gd name="T52" fmla="*/ 342 w 738"/>
                <a:gd name="T53" fmla="*/ 561 h 661"/>
                <a:gd name="T54" fmla="*/ 342 w 738"/>
                <a:gd name="T55" fmla="*/ 561 h 661"/>
                <a:gd name="T56" fmla="*/ 299 w 738"/>
                <a:gd name="T57" fmla="*/ 617 h 661"/>
                <a:gd name="T58" fmla="*/ 299 w 738"/>
                <a:gd name="T59" fmla="*/ 617 h 661"/>
                <a:gd name="T60" fmla="*/ 71 w 738"/>
                <a:gd name="T61" fmla="*/ 524 h 661"/>
                <a:gd name="T62" fmla="*/ 71 w 738"/>
                <a:gd name="T63" fmla="*/ 524 h 661"/>
                <a:gd name="T64" fmla="*/ 61 w 738"/>
                <a:gd name="T65" fmla="*/ 276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8" h="661">
                  <a:moveTo>
                    <a:pt x="61" y="276"/>
                  </a:moveTo>
                  <a:lnTo>
                    <a:pt x="61" y="276"/>
                  </a:lnTo>
                  <a:cubicBezTo>
                    <a:pt x="73" y="267"/>
                    <a:pt x="88" y="260"/>
                    <a:pt x="107" y="255"/>
                  </a:cubicBezTo>
                  <a:lnTo>
                    <a:pt x="107" y="255"/>
                  </a:lnTo>
                  <a:cubicBezTo>
                    <a:pt x="145" y="245"/>
                    <a:pt x="174" y="213"/>
                    <a:pt x="179" y="174"/>
                  </a:cubicBezTo>
                  <a:lnTo>
                    <a:pt x="179" y="174"/>
                  </a:lnTo>
                  <a:cubicBezTo>
                    <a:pt x="182" y="150"/>
                    <a:pt x="191" y="131"/>
                    <a:pt x="207" y="120"/>
                  </a:cubicBezTo>
                  <a:lnTo>
                    <a:pt x="207" y="120"/>
                  </a:lnTo>
                  <a:cubicBezTo>
                    <a:pt x="235" y="100"/>
                    <a:pt x="311" y="102"/>
                    <a:pt x="381" y="118"/>
                  </a:cubicBezTo>
                  <a:lnTo>
                    <a:pt x="381" y="118"/>
                  </a:lnTo>
                  <a:cubicBezTo>
                    <a:pt x="410" y="126"/>
                    <a:pt x="441" y="113"/>
                    <a:pt x="460" y="89"/>
                  </a:cubicBezTo>
                  <a:lnTo>
                    <a:pt x="460" y="89"/>
                  </a:lnTo>
                  <a:cubicBezTo>
                    <a:pt x="471" y="74"/>
                    <a:pt x="485" y="60"/>
                    <a:pt x="502" y="48"/>
                  </a:cubicBezTo>
                  <a:lnTo>
                    <a:pt x="502" y="48"/>
                  </a:lnTo>
                  <a:cubicBezTo>
                    <a:pt x="572" y="0"/>
                    <a:pt x="660" y="4"/>
                    <a:pt x="698" y="59"/>
                  </a:cubicBezTo>
                  <a:lnTo>
                    <a:pt x="698" y="59"/>
                  </a:lnTo>
                  <a:cubicBezTo>
                    <a:pt x="737" y="115"/>
                    <a:pt x="712" y="199"/>
                    <a:pt x="642" y="248"/>
                  </a:cubicBezTo>
                  <a:lnTo>
                    <a:pt x="642" y="248"/>
                  </a:lnTo>
                  <a:cubicBezTo>
                    <a:pt x="624" y="261"/>
                    <a:pt x="604" y="270"/>
                    <a:pt x="585" y="276"/>
                  </a:cubicBezTo>
                  <a:lnTo>
                    <a:pt x="585" y="276"/>
                  </a:lnTo>
                  <a:cubicBezTo>
                    <a:pt x="553" y="284"/>
                    <a:pt x="531" y="310"/>
                    <a:pt x="528" y="342"/>
                  </a:cubicBezTo>
                  <a:lnTo>
                    <a:pt x="528" y="342"/>
                  </a:lnTo>
                  <a:cubicBezTo>
                    <a:pt x="520" y="412"/>
                    <a:pt x="500" y="481"/>
                    <a:pt x="473" y="499"/>
                  </a:cubicBezTo>
                  <a:lnTo>
                    <a:pt x="473" y="499"/>
                  </a:lnTo>
                  <a:cubicBezTo>
                    <a:pt x="461" y="508"/>
                    <a:pt x="446" y="511"/>
                    <a:pt x="431" y="510"/>
                  </a:cubicBezTo>
                  <a:lnTo>
                    <a:pt x="431" y="510"/>
                  </a:lnTo>
                  <a:cubicBezTo>
                    <a:pt x="393" y="508"/>
                    <a:pt x="358" y="527"/>
                    <a:pt x="342" y="561"/>
                  </a:cubicBezTo>
                  <a:lnTo>
                    <a:pt x="342" y="561"/>
                  </a:lnTo>
                  <a:cubicBezTo>
                    <a:pt x="330" y="586"/>
                    <a:pt x="316" y="605"/>
                    <a:pt x="299" y="617"/>
                  </a:cubicBezTo>
                  <a:lnTo>
                    <a:pt x="299" y="617"/>
                  </a:lnTo>
                  <a:cubicBezTo>
                    <a:pt x="238" y="660"/>
                    <a:pt x="136" y="618"/>
                    <a:pt x="71" y="524"/>
                  </a:cubicBezTo>
                  <a:lnTo>
                    <a:pt x="71" y="524"/>
                  </a:lnTo>
                  <a:cubicBezTo>
                    <a:pt x="5" y="429"/>
                    <a:pt x="0" y="318"/>
                    <a:pt x="61" y="276"/>
                  </a:cubicBezTo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110">
              <a:extLst>
                <a:ext uri="{FF2B5EF4-FFF2-40B4-BE49-F238E27FC236}">
                  <a16:creationId xmlns:a16="http://schemas.microsoft.com/office/drawing/2014/main" id="{2A7ACE4D-C2CB-2040-A2F4-DAA10D725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3753" y="10900882"/>
              <a:ext cx="763535" cy="725082"/>
            </a:xfrm>
            <a:custGeom>
              <a:avLst/>
              <a:gdLst>
                <a:gd name="T0" fmla="*/ 588 w 615"/>
                <a:gd name="T1" fmla="*/ 0 h 580"/>
                <a:gd name="T2" fmla="*/ 588 w 615"/>
                <a:gd name="T3" fmla="*/ 0 h 580"/>
                <a:gd name="T4" fmla="*/ 523 w 615"/>
                <a:gd name="T5" fmla="*/ 176 h 580"/>
                <a:gd name="T6" fmla="*/ 523 w 615"/>
                <a:gd name="T7" fmla="*/ 176 h 580"/>
                <a:gd name="T8" fmla="*/ 466 w 615"/>
                <a:gd name="T9" fmla="*/ 203 h 580"/>
                <a:gd name="T10" fmla="*/ 466 w 615"/>
                <a:gd name="T11" fmla="*/ 203 h 580"/>
                <a:gd name="T12" fmla="*/ 409 w 615"/>
                <a:gd name="T13" fmla="*/ 270 h 580"/>
                <a:gd name="T14" fmla="*/ 409 w 615"/>
                <a:gd name="T15" fmla="*/ 270 h 580"/>
                <a:gd name="T16" fmla="*/ 354 w 615"/>
                <a:gd name="T17" fmla="*/ 428 h 580"/>
                <a:gd name="T18" fmla="*/ 354 w 615"/>
                <a:gd name="T19" fmla="*/ 428 h 580"/>
                <a:gd name="T20" fmla="*/ 312 w 615"/>
                <a:gd name="T21" fmla="*/ 438 h 580"/>
                <a:gd name="T22" fmla="*/ 312 w 615"/>
                <a:gd name="T23" fmla="*/ 438 h 580"/>
                <a:gd name="T24" fmla="*/ 223 w 615"/>
                <a:gd name="T25" fmla="*/ 489 h 580"/>
                <a:gd name="T26" fmla="*/ 223 w 615"/>
                <a:gd name="T27" fmla="*/ 489 h 580"/>
                <a:gd name="T28" fmla="*/ 180 w 615"/>
                <a:gd name="T29" fmla="*/ 546 h 580"/>
                <a:gd name="T30" fmla="*/ 180 w 615"/>
                <a:gd name="T31" fmla="*/ 546 h 580"/>
                <a:gd name="T32" fmla="*/ 0 w 615"/>
                <a:gd name="T33" fmla="*/ 508 h 580"/>
                <a:gd name="T34" fmla="*/ 0 w 615"/>
                <a:gd name="T35" fmla="*/ 508 h 580"/>
                <a:gd name="T36" fmla="*/ 588 w 615"/>
                <a:gd name="T3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5" h="580">
                  <a:moveTo>
                    <a:pt x="588" y="0"/>
                  </a:moveTo>
                  <a:lnTo>
                    <a:pt x="588" y="0"/>
                  </a:lnTo>
                  <a:cubicBezTo>
                    <a:pt x="614" y="55"/>
                    <a:pt x="587" y="130"/>
                    <a:pt x="523" y="176"/>
                  </a:cubicBezTo>
                  <a:lnTo>
                    <a:pt x="523" y="176"/>
                  </a:lnTo>
                  <a:cubicBezTo>
                    <a:pt x="505" y="188"/>
                    <a:pt x="485" y="198"/>
                    <a:pt x="466" y="203"/>
                  </a:cubicBezTo>
                  <a:lnTo>
                    <a:pt x="466" y="203"/>
                  </a:lnTo>
                  <a:cubicBezTo>
                    <a:pt x="434" y="212"/>
                    <a:pt x="412" y="238"/>
                    <a:pt x="409" y="270"/>
                  </a:cubicBezTo>
                  <a:lnTo>
                    <a:pt x="409" y="270"/>
                  </a:lnTo>
                  <a:cubicBezTo>
                    <a:pt x="401" y="340"/>
                    <a:pt x="381" y="409"/>
                    <a:pt x="354" y="428"/>
                  </a:cubicBezTo>
                  <a:lnTo>
                    <a:pt x="354" y="428"/>
                  </a:lnTo>
                  <a:cubicBezTo>
                    <a:pt x="342" y="436"/>
                    <a:pt x="327" y="439"/>
                    <a:pt x="312" y="438"/>
                  </a:cubicBezTo>
                  <a:lnTo>
                    <a:pt x="312" y="438"/>
                  </a:lnTo>
                  <a:cubicBezTo>
                    <a:pt x="274" y="436"/>
                    <a:pt x="239" y="455"/>
                    <a:pt x="223" y="489"/>
                  </a:cubicBezTo>
                  <a:lnTo>
                    <a:pt x="223" y="489"/>
                  </a:lnTo>
                  <a:cubicBezTo>
                    <a:pt x="211" y="514"/>
                    <a:pt x="197" y="534"/>
                    <a:pt x="180" y="546"/>
                  </a:cubicBezTo>
                  <a:lnTo>
                    <a:pt x="180" y="546"/>
                  </a:lnTo>
                  <a:cubicBezTo>
                    <a:pt x="133" y="579"/>
                    <a:pt x="61" y="561"/>
                    <a:pt x="0" y="508"/>
                  </a:cubicBezTo>
                  <a:lnTo>
                    <a:pt x="0" y="508"/>
                  </a:lnTo>
                  <a:cubicBezTo>
                    <a:pt x="78" y="185"/>
                    <a:pt x="463" y="39"/>
                    <a:pt x="588" y="0"/>
                  </a:cubicBezTo>
                </a:path>
              </a:pathLst>
            </a:custGeom>
            <a:solidFill>
              <a:srgbClr val="F0775C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id="{DA272EBF-6A3D-6242-98F7-A0643E287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221" y="10944830"/>
              <a:ext cx="576768" cy="494374"/>
            </a:xfrm>
            <a:custGeom>
              <a:avLst/>
              <a:gdLst>
                <a:gd name="T0" fmla="*/ 6 w 463"/>
                <a:gd name="T1" fmla="*/ 394 h 395"/>
                <a:gd name="T2" fmla="*/ 6 w 463"/>
                <a:gd name="T3" fmla="*/ 394 h 395"/>
                <a:gd name="T4" fmla="*/ 11 w 463"/>
                <a:gd name="T5" fmla="*/ 391 h 395"/>
                <a:gd name="T6" fmla="*/ 11 w 463"/>
                <a:gd name="T7" fmla="*/ 391 h 395"/>
                <a:gd name="T8" fmla="*/ 457 w 463"/>
                <a:gd name="T9" fmla="*/ 11 h 395"/>
                <a:gd name="T10" fmla="*/ 457 w 463"/>
                <a:gd name="T11" fmla="*/ 11 h 395"/>
                <a:gd name="T12" fmla="*/ 461 w 463"/>
                <a:gd name="T13" fmla="*/ 4 h 395"/>
                <a:gd name="T14" fmla="*/ 461 w 463"/>
                <a:gd name="T15" fmla="*/ 4 h 395"/>
                <a:gd name="T16" fmla="*/ 454 w 463"/>
                <a:gd name="T17" fmla="*/ 1 h 395"/>
                <a:gd name="T18" fmla="*/ 454 w 463"/>
                <a:gd name="T19" fmla="*/ 1 h 395"/>
                <a:gd name="T20" fmla="*/ 1 w 463"/>
                <a:gd name="T21" fmla="*/ 387 h 395"/>
                <a:gd name="T22" fmla="*/ 1 w 463"/>
                <a:gd name="T23" fmla="*/ 387 h 395"/>
                <a:gd name="T24" fmla="*/ 4 w 463"/>
                <a:gd name="T25" fmla="*/ 394 h 395"/>
                <a:gd name="T26" fmla="*/ 4 w 463"/>
                <a:gd name="T27" fmla="*/ 394 h 395"/>
                <a:gd name="T28" fmla="*/ 6 w 463"/>
                <a:gd name="T29" fmla="*/ 39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3" h="395">
                  <a:moveTo>
                    <a:pt x="6" y="394"/>
                  </a:moveTo>
                  <a:lnTo>
                    <a:pt x="6" y="394"/>
                  </a:lnTo>
                  <a:cubicBezTo>
                    <a:pt x="8" y="394"/>
                    <a:pt x="10" y="393"/>
                    <a:pt x="11" y="391"/>
                  </a:cubicBezTo>
                  <a:lnTo>
                    <a:pt x="11" y="391"/>
                  </a:lnTo>
                  <a:cubicBezTo>
                    <a:pt x="112" y="147"/>
                    <a:pt x="454" y="13"/>
                    <a:pt x="457" y="11"/>
                  </a:cubicBezTo>
                  <a:lnTo>
                    <a:pt x="457" y="11"/>
                  </a:lnTo>
                  <a:cubicBezTo>
                    <a:pt x="461" y="10"/>
                    <a:pt x="462" y="7"/>
                    <a:pt x="461" y="4"/>
                  </a:cubicBezTo>
                  <a:lnTo>
                    <a:pt x="461" y="4"/>
                  </a:lnTo>
                  <a:cubicBezTo>
                    <a:pt x="460" y="1"/>
                    <a:pt x="456" y="0"/>
                    <a:pt x="454" y="1"/>
                  </a:cubicBezTo>
                  <a:lnTo>
                    <a:pt x="454" y="1"/>
                  </a:lnTo>
                  <a:cubicBezTo>
                    <a:pt x="450" y="3"/>
                    <a:pt x="104" y="138"/>
                    <a:pt x="1" y="387"/>
                  </a:cubicBezTo>
                  <a:lnTo>
                    <a:pt x="1" y="387"/>
                  </a:lnTo>
                  <a:cubicBezTo>
                    <a:pt x="0" y="389"/>
                    <a:pt x="1" y="393"/>
                    <a:pt x="4" y="394"/>
                  </a:cubicBezTo>
                  <a:lnTo>
                    <a:pt x="4" y="394"/>
                  </a:lnTo>
                  <a:cubicBezTo>
                    <a:pt x="5" y="394"/>
                    <a:pt x="6" y="394"/>
                    <a:pt x="6" y="394"/>
                  </a:cubicBezTo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112">
              <a:extLst>
                <a:ext uri="{FF2B5EF4-FFF2-40B4-BE49-F238E27FC236}">
                  <a16:creationId xmlns:a16="http://schemas.microsoft.com/office/drawing/2014/main" id="{3FA56ABE-4644-3947-A919-75B47FCA7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7116" y="10675672"/>
              <a:ext cx="845930" cy="911845"/>
            </a:xfrm>
            <a:custGeom>
              <a:avLst/>
              <a:gdLst>
                <a:gd name="T0" fmla="*/ 627 w 678"/>
                <a:gd name="T1" fmla="*/ 394 h 732"/>
                <a:gd name="T2" fmla="*/ 627 w 678"/>
                <a:gd name="T3" fmla="*/ 394 h 732"/>
                <a:gd name="T4" fmla="*/ 585 w 678"/>
                <a:gd name="T5" fmla="*/ 364 h 732"/>
                <a:gd name="T6" fmla="*/ 585 w 678"/>
                <a:gd name="T7" fmla="*/ 364 h 732"/>
                <a:gd name="T8" fmla="*/ 533 w 678"/>
                <a:gd name="T9" fmla="*/ 268 h 732"/>
                <a:gd name="T10" fmla="*/ 533 w 678"/>
                <a:gd name="T11" fmla="*/ 268 h 732"/>
                <a:gd name="T12" fmla="*/ 517 w 678"/>
                <a:gd name="T13" fmla="*/ 210 h 732"/>
                <a:gd name="T14" fmla="*/ 517 w 678"/>
                <a:gd name="T15" fmla="*/ 210 h 732"/>
                <a:gd name="T16" fmla="*/ 347 w 678"/>
                <a:gd name="T17" fmla="*/ 171 h 732"/>
                <a:gd name="T18" fmla="*/ 347 w 678"/>
                <a:gd name="T19" fmla="*/ 171 h 732"/>
                <a:gd name="T20" fmla="*/ 277 w 678"/>
                <a:gd name="T21" fmla="*/ 125 h 732"/>
                <a:gd name="T22" fmla="*/ 277 w 678"/>
                <a:gd name="T23" fmla="*/ 125 h 732"/>
                <a:gd name="T24" fmla="*/ 244 w 678"/>
                <a:gd name="T25" fmla="*/ 77 h 732"/>
                <a:gd name="T26" fmla="*/ 244 w 678"/>
                <a:gd name="T27" fmla="*/ 77 h 732"/>
                <a:gd name="T28" fmla="*/ 50 w 678"/>
                <a:gd name="T29" fmla="*/ 46 h 732"/>
                <a:gd name="T30" fmla="*/ 50 w 678"/>
                <a:gd name="T31" fmla="*/ 46 h 732"/>
                <a:gd name="T32" fmla="*/ 65 w 678"/>
                <a:gd name="T33" fmla="*/ 242 h 732"/>
                <a:gd name="T34" fmla="*/ 65 w 678"/>
                <a:gd name="T35" fmla="*/ 242 h 732"/>
                <a:gd name="T36" fmla="*/ 115 w 678"/>
                <a:gd name="T37" fmla="*/ 281 h 732"/>
                <a:gd name="T38" fmla="*/ 115 w 678"/>
                <a:gd name="T39" fmla="*/ 281 h 732"/>
                <a:gd name="T40" fmla="*/ 156 w 678"/>
                <a:gd name="T41" fmla="*/ 358 h 732"/>
                <a:gd name="T42" fmla="*/ 156 w 678"/>
                <a:gd name="T43" fmla="*/ 358 h 732"/>
                <a:gd name="T44" fmla="*/ 175 w 678"/>
                <a:gd name="T45" fmla="*/ 523 h 732"/>
                <a:gd name="T46" fmla="*/ 175 w 678"/>
                <a:gd name="T47" fmla="*/ 523 h 732"/>
                <a:gd name="T48" fmla="*/ 214 w 678"/>
                <a:gd name="T49" fmla="*/ 543 h 732"/>
                <a:gd name="T50" fmla="*/ 214 w 678"/>
                <a:gd name="T51" fmla="*/ 543 h 732"/>
                <a:gd name="T52" fmla="*/ 290 w 678"/>
                <a:gd name="T53" fmla="*/ 611 h 732"/>
                <a:gd name="T54" fmla="*/ 290 w 678"/>
                <a:gd name="T55" fmla="*/ 611 h 732"/>
                <a:gd name="T56" fmla="*/ 320 w 678"/>
                <a:gd name="T57" fmla="*/ 676 h 732"/>
                <a:gd name="T58" fmla="*/ 320 w 678"/>
                <a:gd name="T59" fmla="*/ 676 h 732"/>
                <a:gd name="T60" fmla="*/ 564 w 678"/>
                <a:gd name="T61" fmla="*/ 634 h 732"/>
                <a:gd name="T62" fmla="*/ 564 w 678"/>
                <a:gd name="T63" fmla="*/ 634 h 732"/>
                <a:gd name="T64" fmla="*/ 627 w 678"/>
                <a:gd name="T65" fmla="*/ 394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8" h="732">
                  <a:moveTo>
                    <a:pt x="627" y="394"/>
                  </a:moveTo>
                  <a:lnTo>
                    <a:pt x="627" y="394"/>
                  </a:lnTo>
                  <a:cubicBezTo>
                    <a:pt x="617" y="383"/>
                    <a:pt x="602" y="372"/>
                    <a:pt x="585" y="364"/>
                  </a:cubicBezTo>
                  <a:lnTo>
                    <a:pt x="585" y="364"/>
                  </a:lnTo>
                  <a:cubicBezTo>
                    <a:pt x="550" y="345"/>
                    <a:pt x="528" y="308"/>
                    <a:pt x="533" y="268"/>
                  </a:cubicBezTo>
                  <a:lnTo>
                    <a:pt x="533" y="268"/>
                  </a:lnTo>
                  <a:cubicBezTo>
                    <a:pt x="535" y="245"/>
                    <a:pt x="530" y="224"/>
                    <a:pt x="517" y="210"/>
                  </a:cubicBezTo>
                  <a:lnTo>
                    <a:pt x="517" y="210"/>
                  </a:lnTo>
                  <a:cubicBezTo>
                    <a:pt x="493" y="184"/>
                    <a:pt x="419" y="170"/>
                    <a:pt x="347" y="171"/>
                  </a:cubicBezTo>
                  <a:lnTo>
                    <a:pt x="347" y="171"/>
                  </a:lnTo>
                  <a:cubicBezTo>
                    <a:pt x="317" y="172"/>
                    <a:pt x="290" y="153"/>
                    <a:pt x="277" y="125"/>
                  </a:cubicBezTo>
                  <a:lnTo>
                    <a:pt x="277" y="125"/>
                  </a:lnTo>
                  <a:cubicBezTo>
                    <a:pt x="269" y="108"/>
                    <a:pt x="258" y="92"/>
                    <a:pt x="244" y="77"/>
                  </a:cubicBezTo>
                  <a:lnTo>
                    <a:pt x="244" y="77"/>
                  </a:lnTo>
                  <a:cubicBezTo>
                    <a:pt x="186" y="14"/>
                    <a:pt x="99" y="0"/>
                    <a:pt x="50" y="46"/>
                  </a:cubicBezTo>
                  <a:lnTo>
                    <a:pt x="50" y="46"/>
                  </a:lnTo>
                  <a:cubicBezTo>
                    <a:pt x="0" y="91"/>
                    <a:pt x="6" y="179"/>
                    <a:pt x="65" y="242"/>
                  </a:cubicBezTo>
                  <a:lnTo>
                    <a:pt x="65" y="242"/>
                  </a:lnTo>
                  <a:cubicBezTo>
                    <a:pt x="79" y="258"/>
                    <a:pt x="97" y="271"/>
                    <a:pt x="115" y="281"/>
                  </a:cubicBezTo>
                  <a:lnTo>
                    <a:pt x="115" y="281"/>
                  </a:lnTo>
                  <a:cubicBezTo>
                    <a:pt x="143" y="296"/>
                    <a:pt x="160" y="326"/>
                    <a:pt x="156" y="358"/>
                  </a:cubicBezTo>
                  <a:lnTo>
                    <a:pt x="156" y="358"/>
                  </a:lnTo>
                  <a:cubicBezTo>
                    <a:pt x="148" y="428"/>
                    <a:pt x="153" y="499"/>
                    <a:pt x="175" y="523"/>
                  </a:cubicBezTo>
                  <a:lnTo>
                    <a:pt x="175" y="523"/>
                  </a:lnTo>
                  <a:cubicBezTo>
                    <a:pt x="185" y="534"/>
                    <a:pt x="199" y="540"/>
                    <a:pt x="214" y="543"/>
                  </a:cubicBezTo>
                  <a:lnTo>
                    <a:pt x="214" y="543"/>
                  </a:lnTo>
                  <a:cubicBezTo>
                    <a:pt x="252" y="548"/>
                    <a:pt x="282" y="575"/>
                    <a:pt x="290" y="611"/>
                  </a:cubicBezTo>
                  <a:lnTo>
                    <a:pt x="290" y="611"/>
                  </a:lnTo>
                  <a:cubicBezTo>
                    <a:pt x="296" y="638"/>
                    <a:pt x="306" y="661"/>
                    <a:pt x="320" y="676"/>
                  </a:cubicBezTo>
                  <a:lnTo>
                    <a:pt x="320" y="676"/>
                  </a:lnTo>
                  <a:cubicBezTo>
                    <a:pt x="370" y="731"/>
                    <a:pt x="479" y="712"/>
                    <a:pt x="564" y="634"/>
                  </a:cubicBezTo>
                  <a:lnTo>
                    <a:pt x="564" y="634"/>
                  </a:lnTo>
                  <a:cubicBezTo>
                    <a:pt x="649" y="556"/>
                    <a:pt x="677" y="449"/>
                    <a:pt x="627" y="394"/>
                  </a:cubicBezTo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13">
              <a:extLst>
                <a:ext uri="{FF2B5EF4-FFF2-40B4-BE49-F238E27FC236}">
                  <a16:creationId xmlns:a16="http://schemas.microsoft.com/office/drawing/2014/main" id="{CF8F5EAB-1499-EB4A-97F1-BF182603A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9086" y="10675670"/>
              <a:ext cx="818466" cy="829449"/>
            </a:xfrm>
            <a:custGeom>
              <a:avLst/>
              <a:gdLst>
                <a:gd name="T0" fmla="*/ 0 w 659"/>
                <a:gd name="T1" fmla="*/ 99 h 664"/>
                <a:gd name="T2" fmla="*/ 0 w 659"/>
                <a:gd name="T3" fmla="*/ 99 h 664"/>
                <a:gd name="T4" fmla="*/ 31 w 659"/>
                <a:gd name="T5" fmla="*/ 46 h 664"/>
                <a:gd name="T6" fmla="*/ 31 w 659"/>
                <a:gd name="T7" fmla="*/ 46 h 664"/>
                <a:gd name="T8" fmla="*/ 225 w 659"/>
                <a:gd name="T9" fmla="*/ 77 h 664"/>
                <a:gd name="T10" fmla="*/ 225 w 659"/>
                <a:gd name="T11" fmla="*/ 77 h 664"/>
                <a:gd name="T12" fmla="*/ 258 w 659"/>
                <a:gd name="T13" fmla="*/ 125 h 664"/>
                <a:gd name="T14" fmla="*/ 258 w 659"/>
                <a:gd name="T15" fmla="*/ 125 h 664"/>
                <a:gd name="T16" fmla="*/ 328 w 659"/>
                <a:gd name="T17" fmla="*/ 171 h 664"/>
                <a:gd name="T18" fmla="*/ 328 w 659"/>
                <a:gd name="T19" fmla="*/ 171 h 664"/>
                <a:gd name="T20" fmla="*/ 498 w 659"/>
                <a:gd name="T21" fmla="*/ 210 h 664"/>
                <a:gd name="T22" fmla="*/ 498 w 659"/>
                <a:gd name="T23" fmla="*/ 210 h 664"/>
                <a:gd name="T24" fmla="*/ 514 w 659"/>
                <a:gd name="T25" fmla="*/ 268 h 664"/>
                <a:gd name="T26" fmla="*/ 514 w 659"/>
                <a:gd name="T27" fmla="*/ 268 h 664"/>
                <a:gd name="T28" fmla="*/ 566 w 659"/>
                <a:gd name="T29" fmla="*/ 364 h 664"/>
                <a:gd name="T30" fmla="*/ 566 w 659"/>
                <a:gd name="T31" fmla="*/ 364 h 664"/>
                <a:gd name="T32" fmla="*/ 608 w 659"/>
                <a:gd name="T33" fmla="*/ 394 h 664"/>
                <a:gd name="T34" fmla="*/ 608 w 659"/>
                <a:gd name="T35" fmla="*/ 394 h 664"/>
                <a:gd name="T36" fmla="*/ 545 w 659"/>
                <a:gd name="T37" fmla="*/ 634 h 664"/>
                <a:gd name="T38" fmla="*/ 545 w 659"/>
                <a:gd name="T39" fmla="*/ 634 h 664"/>
                <a:gd name="T40" fmla="*/ 508 w 659"/>
                <a:gd name="T41" fmla="*/ 663 h 664"/>
                <a:gd name="T42" fmla="*/ 508 w 659"/>
                <a:gd name="T43" fmla="*/ 663 h 664"/>
                <a:gd name="T44" fmla="*/ 0 w 659"/>
                <a:gd name="T45" fmla="*/ 9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9" h="664">
                  <a:moveTo>
                    <a:pt x="0" y="99"/>
                  </a:moveTo>
                  <a:lnTo>
                    <a:pt x="0" y="99"/>
                  </a:lnTo>
                  <a:cubicBezTo>
                    <a:pt x="5" y="78"/>
                    <a:pt x="15" y="60"/>
                    <a:pt x="31" y="46"/>
                  </a:cubicBezTo>
                  <a:lnTo>
                    <a:pt x="31" y="46"/>
                  </a:lnTo>
                  <a:cubicBezTo>
                    <a:pt x="80" y="0"/>
                    <a:pt x="167" y="14"/>
                    <a:pt x="225" y="77"/>
                  </a:cubicBezTo>
                  <a:lnTo>
                    <a:pt x="225" y="77"/>
                  </a:lnTo>
                  <a:cubicBezTo>
                    <a:pt x="239" y="92"/>
                    <a:pt x="250" y="108"/>
                    <a:pt x="258" y="125"/>
                  </a:cubicBezTo>
                  <a:lnTo>
                    <a:pt x="258" y="125"/>
                  </a:lnTo>
                  <a:cubicBezTo>
                    <a:pt x="271" y="153"/>
                    <a:pt x="298" y="172"/>
                    <a:pt x="328" y="171"/>
                  </a:cubicBezTo>
                  <a:lnTo>
                    <a:pt x="328" y="171"/>
                  </a:lnTo>
                  <a:cubicBezTo>
                    <a:pt x="400" y="170"/>
                    <a:pt x="474" y="184"/>
                    <a:pt x="498" y="210"/>
                  </a:cubicBezTo>
                  <a:lnTo>
                    <a:pt x="498" y="210"/>
                  </a:lnTo>
                  <a:cubicBezTo>
                    <a:pt x="511" y="224"/>
                    <a:pt x="516" y="245"/>
                    <a:pt x="514" y="268"/>
                  </a:cubicBezTo>
                  <a:lnTo>
                    <a:pt x="514" y="268"/>
                  </a:lnTo>
                  <a:cubicBezTo>
                    <a:pt x="509" y="308"/>
                    <a:pt x="531" y="345"/>
                    <a:pt x="566" y="364"/>
                  </a:cubicBezTo>
                  <a:lnTo>
                    <a:pt x="566" y="364"/>
                  </a:lnTo>
                  <a:cubicBezTo>
                    <a:pt x="583" y="372"/>
                    <a:pt x="598" y="383"/>
                    <a:pt x="608" y="394"/>
                  </a:cubicBezTo>
                  <a:lnTo>
                    <a:pt x="608" y="394"/>
                  </a:lnTo>
                  <a:cubicBezTo>
                    <a:pt x="658" y="449"/>
                    <a:pt x="630" y="556"/>
                    <a:pt x="545" y="634"/>
                  </a:cubicBezTo>
                  <a:lnTo>
                    <a:pt x="545" y="634"/>
                  </a:lnTo>
                  <a:cubicBezTo>
                    <a:pt x="533" y="645"/>
                    <a:pt x="521" y="654"/>
                    <a:pt x="508" y="663"/>
                  </a:cubicBezTo>
                  <a:lnTo>
                    <a:pt x="508" y="663"/>
                  </a:lnTo>
                  <a:cubicBezTo>
                    <a:pt x="408" y="270"/>
                    <a:pt x="117" y="137"/>
                    <a:pt x="0" y="99"/>
                  </a:cubicBezTo>
                </a:path>
              </a:pathLst>
            </a:custGeom>
            <a:solidFill>
              <a:srgbClr val="F0775C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14">
              <a:extLst>
                <a:ext uri="{FF2B5EF4-FFF2-40B4-BE49-F238E27FC236}">
                  <a16:creationId xmlns:a16="http://schemas.microsoft.com/office/drawing/2014/main" id="{608DA79F-A5AF-1244-840A-2F68CEAF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8389" y="10867927"/>
              <a:ext cx="444936" cy="516346"/>
            </a:xfrm>
            <a:custGeom>
              <a:avLst/>
              <a:gdLst>
                <a:gd name="T0" fmla="*/ 350 w 356"/>
                <a:gd name="T1" fmla="*/ 412 h 414"/>
                <a:gd name="T2" fmla="*/ 350 w 356"/>
                <a:gd name="T3" fmla="*/ 412 h 414"/>
                <a:gd name="T4" fmla="*/ 350 w 356"/>
                <a:gd name="T5" fmla="*/ 412 h 414"/>
                <a:gd name="T6" fmla="*/ 350 w 356"/>
                <a:gd name="T7" fmla="*/ 412 h 414"/>
                <a:gd name="T8" fmla="*/ 354 w 356"/>
                <a:gd name="T9" fmla="*/ 405 h 414"/>
                <a:gd name="T10" fmla="*/ 354 w 356"/>
                <a:gd name="T11" fmla="*/ 405 h 414"/>
                <a:gd name="T12" fmla="*/ 9 w 356"/>
                <a:gd name="T13" fmla="*/ 1 h 414"/>
                <a:gd name="T14" fmla="*/ 9 w 356"/>
                <a:gd name="T15" fmla="*/ 1 h 414"/>
                <a:gd name="T16" fmla="*/ 2 w 356"/>
                <a:gd name="T17" fmla="*/ 4 h 414"/>
                <a:gd name="T18" fmla="*/ 2 w 356"/>
                <a:gd name="T19" fmla="*/ 4 h 414"/>
                <a:gd name="T20" fmla="*/ 4 w 356"/>
                <a:gd name="T21" fmla="*/ 11 h 414"/>
                <a:gd name="T22" fmla="*/ 4 w 356"/>
                <a:gd name="T23" fmla="*/ 11 h 414"/>
                <a:gd name="T24" fmla="*/ 343 w 356"/>
                <a:gd name="T25" fmla="*/ 409 h 414"/>
                <a:gd name="T26" fmla="*/ 343 w 356"/>
                <a:gd name="T27" fmla="*/ 409 h 414"/>
                <a:gd name="T28" fmla="*/ 350 w 356"/>
                <a:gd name="T29" fmla="*/ 41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414">
                  <a:moveTo>
                    <a:pt x="350" y="412"/>
                  </a:moveTo>
                  <a:lnTo>
                    <a:pt x="350" y="412"/>
                  </a:lnTo>
                  <a:lnTo>
                    <a:pt x="350" y="412"/>
                  </a:lnTo>
                  <a:lnTo>
                    <a:pt x="350" y="412"/>
                  </a:lnTo>
                  <a:cubicBezTo>
                    <a:pt x="353" y="412"/>
                    <a:pt x="355" y="408"/>
                    <a:pt x="354" y="405"/>
                  </a:cubicBezTo>
                  <a:lnTo>
                    <a:pt x="354" y="405"/>
                  </a:lnTo>
                  <a:cubicBezTo>
                    <a:pt x="269" y="144"/>
                    <a:pt x="12" y="3"/>
                    <a:pt x="9" y="1"/>
                  </a:cubicBezTo>
                  <a:lnTo>
                    <a:pt x="9" y="1"/>
                  </a:lnTo>
                  <a:cubicBezTo>
                    <a:pt x="6" y="0"/>
                    <a:pt x="3" y="1"/>
                    <a:pt x="2" y="4"/>
                  </a:cubicBezTo>
                  <a:lnTo>
                    <a:pt x="2" y="4"/>
                  </a:lnTo>
                  <a:cubicBezTo>
                    <a:pt x="0" y="6"/>
                    <a:pt x="1" y="10"/>
                    <a:pt x="4" y="11"/>
                  </a:cubicBezTo>
                  <a:lnTo>
                    <a:pt x="4" y="11"/>
                  </a:lnTo>
                  <a:cubicBezTo>
                    <a:pt x="6" y="12"/>
                    <a:pt x="260" y="152"/>
                    <a:pt x="343" y="409"/>
                  </a:cubicBezTo>
                  <a:lnTo>
                    <a:pt x="343" y="409"/>
                  </a:lnTo>
                  <a:cubicBezTo>
                    <a:pt x="344" y="412"/>
                    <a:pt x="347" y="413"/>
                    <a:pt x="350" y="412"/>
                  </a:cubicBezTo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115">
              <a:extLst>
                <a:ext uri="{FF2B5EF4-FFF2-40B4-BE49-F238E27FC236}">
                  <a16:creationId xmlns:a16="http://schemas.microsoft.com/office/drawing/2014/main" id="{EFADABFF-1ECD-7147-8685-2FEA2367B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7545" y="10247213"/>
              <a:ext cx="834943" cy="1367766"/>
            </a:xfrm>
            <a:custGeom>
              <a:avLst/>
              <a:gdLst>
                <a:gd name="T0" fmla="*/ 28 w 670"/>
                <a:gd name="T1" fmla="*/ 796 h 1097"/>
                <a:gd name="T2" fmla="*/ 28 w 670"/>
                <a:gd name="T3" fmla="*/ 796 h 1097"/>
                <a:gd name="T4" fmla="*/ 61 w 670"/>
                <a:gd name="T5" fmla="*/ 734 h 1097"/>
                <a:gd name="T6" fmla="*/ 61 w 670"/>
                <a:gd name="T7" fmla="*/ 734 h 1097"/>
                <a:gd name="T8" fmla="*/ 69 w 670"/>
                <a:gd name="T9" fmla="*/ 587 h 1097"/>
                <a:gd name="T10" fmla="*/ 69 w 670"/>
                <a:gd name="T11" fmla="*/ 587 h 1097"/>
                <a:gd name="T12" fmla="*/ 54 w 670"/>
                <a:gd name="T13" fmla="*/ 506 h 1097"/>
                <a:gd name="T14" fmla="*/ 54 w 670"/>
                <a:gd name="T15" fmla="*/ 506 h 1097"/>
                <a:gd name="T16" fmla="*/ 236 w 670"/>
                <a:gd name="T17" fmla="*/ 357 h 1097"/>
                <a:gd name="T18" fmla="*/ 236 w 670"/>
                <a:gd name="T19" fmla="*/ 357 h 1097"/>
                <a:gd name="T20" fmla="*/ 296 w 670"/>
                <a:gd name="T21" fmla="*/ 258 h 1097"/>
                <a:gd name="T22" fmla="*/ 296 w 670"/>
                <a:gd name="T23" fmla="*/ 258 h 1097"/>
                <a:gd name="T24" fmla="*/ 307 w 670"/>
                <a:gd name="T25" fmla="*/ 180 h 1097"/>
                <a:gd name="T26" fmla="*/ 307 w 670"/>
                <a:gd name="T27" fmla="*/ 180 h 1097"/>
                <a:gd name="T28" fmla="*/ 525 w 670"/>
                <a:gd name="T29" fmla="*/ 25 h 1097"/>
                <a:gd name="T30" fmla="*/ 525 w 670"/>
                <a:gd name="T31" fmla="*/ 25 h 1097"/>
                <a:gd name="T32" fmla="*/ 624 w 670"/>
                <a:gd name="T33" fmla="*/ 274 h 1097"/>
                <a:gd name="T34" fmla="*/ 624 w 670"/>
                <a:gd name="T35" fmla="*/ 274 h 1097"/>
                <a:gd name="T36" fmla="*/ 586 w 670"/>
                <a:gd name="T37" fmla="*/ 352 h 1097"/>
                <a:gd name="T38" fmla="*/ 586 w 670"/>
                <a:gd name="T39" fmla="*/ 352 h 1097"/>
                <a:gd name="T40" fmla="*/ 582 w 670"/>
                <a:gd name="T41" fmla="*/ 471 h 1097"/>
                <a:gd name="T42" fmla="*/ 582 w 670"/>
                <a:gd name="T43" fmla="*/ 471 h 1097"/>
                <a:gd name="T44" fmla="*/ 657 w 670"/>
                <a:gd name="T45" fmla="*/ 685 h 1097"/>
                <a:gd name="T46" fmla="*/ 657 w 670"/>
                <a:gd name="T47" fmla="*/ 685 h 1097"/>
                <a:gd name="T48" fmla="*/ 620 w 670"/>
                <a:gd name="T49" fmla="*/ 732 h 1097"/>
                <a:gd name="T50" fmla="*/ 620 w 670"/>
                <a:gd name="T51" fmla="*/ 732 h 1097"/>
                <a:gd name="T52" fmla="*/ 569 w 670"/>
                <a:gd name="T53" fmla="*/ 861 h 1097"/>
                <a:gd name="T54" fmla="*/ 569 w 670"/>
                <a:gd name="T55" fmla="*/ 861 h 1097"/>
                <a:gd name="T56" fmla="*/ 571 w 670"/>
                <a:gd name="T57" fmla="*/ 957 h 1097"/>
                <a:gd name="T58" fmla="*/ 571 w 670"/>
                <a:gd name="T59" fmla="*/ 957 h 1097"/>
                <a:gd name="T60" fmla="*/ 249 w 670"/>
                <a:gd name="T61" fmla="*/ 1052 h 1097"/>
                <a:gd name="T62" fmla="*/ 249 w 670"/>
                <a:gd name="T63" fmla="*/ 1052 h 1097"/>
                <a:gd name="T64" fmla="*/ 28 w 670"/>
                <a:gd name="T65" fmla="*/ 796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0" h="1097">
                  <a:moveTo>
                    <a:pt x="28" y="796"/>
                  </a:moveTo>
                  <a:lnTo>
                    <a:pt x="28" y="796"/>
                  </a:lnTo>
                  <a:cubicBezTo>
                    <a:pt x="34" y="776"/>
                    <a:pt x="45" y="755"/>
                    <a:pt x="61" y="734"/>
                  </a:cubicBezTo>
                  <a:lnTo>
                    <a:pt x="61" y="734"/>
                  </a:lnTo>
                  <a:cubicBezTo>
                    <a:pt x="94" y="691"/>
                    <a:pt x="97" y="633"/>
                    <a:pt x="69" y="587"/>
                  </a:cubicBezTo>
                  <a:lnTo>
                    <a:pt x="69" y="587"/>
                  </a:lnTo>
                  <a:cubicBezTo>
                    <a:pt x="52" y="559"/>
                    <a:pt x="45" y="531"/>
                    <a:pt x="54" y="506"/>
                  </a:cubicBezTo>
                  <a:lnTo>
                    <a:pt x="54" y="506"/>
                  </a:lnTo>
                  <a:cubicBezTo>
                    <a:pt x="66" y="461"/>
                    <a:pt x="148" y="398"/>
                    <a:pt x="236" y="357"/>
                  </a:cubicBezTo>
                  <a:lnTo>
                    <a:pt x="236" y="357"/>
                  </a:lnTo>
                  <a:cubicBezTo>
                    <a:pt x="274" y="339"/>
                    <a:pt x="296" y="300"/>
                    <a:pt x="296" y="258"/>
                  </a:cubicBezTo>
                  <a:lnTo>
                    <a:pt x="296" y="258"/>
                  </a:lnTo>
                  <a:cubicBezTo>
                    <a:pt x="295" y="233"/>
                    <a:pt x="299" y="207"/>
                    <a:pt x="307" y="180"/>
                  </a:cubicBezTo>
                  <a:lnTo>
                    <a:pt x="307" y="180"/>
                  </a:lnTo>
                  <a:cubicBezTo>
                    <a:pt x="340" y="69"/>
                    <a:pt x="438" y="0"/>
                    <a:pt x="525" y="25"/>
                  </a:cubicBezTo>
                  <a:lnTo>
                    <a:pt x="525" y="25"/>
                  </a:lnTo>
                  <a:cubicBezTo>
                    <a:pt x="612" y="52"/>
                    <a:pt x="657" y="163"/>
                    <a:pt x="624" y="274"/>
                  </a:cubicBezTo>
                  <a:lnTo>
                    <a:pt x="624" y="274"/>
                  </a:lnTo>
                  <a:cubicBezTo>
                    <a:pt x="615" y="304"/>
                    <a:pt x="602" y="330"/>
                    <a:pt x="586" y="352"/>
                  </a:cubicBezTo>
                  <a:lnTo>
                    <a:pt x="586" y="352"/>
                  </a:lnTo>
                  <a:cubicBezTo>
                    <a:pt x="561" y="387"/>
                    <a:pt x="558" y="434"/>
                    <a:pt x="582" y="471"/>
                  </a:cubicBezTo>
                  <a:lnTo>
                    <a:pt x="582" y="471"/>
                  </a:lnTo>
                  <a:cubicBezTo>
                    <a:pt x="634" y="552"/>
                    <a:pt x="669" y="642"/>
                    <a:pt x="657" y="685"/>
                  </a:cubicBezTo>
                  <a:lnTo>
                    <a:pt x="657" y="685"/>
                  </a:lnTo>
                  <a:cubicBezTo>
                    <a:pt x="651" y="703"/>
                    <a:pt x="638" y="719"/>
                    <a:pt x="620" y="732"/>
                  </a:cubicBezTo>
                  <a:lnTo>
                    <a:pt x="620" y="732"/>
                  </a:lnTo>
                  <a:cubicBezTo>
                    <a:pt x="578" y="761"/>
                    <a:pt x="557" y="811"/>
                    <a:pt x="569" y="861"/>
                  </a:cubicBezTo>
                  <a:lnTo>
                    <a:pt x="569" y="861"/>
                  </a:lnTo>
                  <a:cubicBezTo>
                    <a:pt x="578" y="897"/>
                    <a:pt x="579" y="931"/>
                    <a:pt x="571" y="957"/>
                  </a:cubicBezTo>
                  <a:lnTo>
                    <a:pt x="571" y="957"/>
                  </a:lnTo>
                  <a:cubicBezTo>
                    <a:pt x="543" y="1054"/>
                    <a:pt x="399" y="1096"/>
                    <a:pt x="249" y="1052"/>
                  </a:cubicBezTo>
                  <a:lnTo>
                    <a:pt x="249" y="1052"/>
                  </a:lnTo>
                  <a:cubicBezTo>
                    <a:pt x="98" y="1007"/>
                    <a:pt x="0" y="893"/>
                    <a:pt x="28" y="796"/>
                  </a:cubicBezTo>
                </a:path>
              </a:pathLst>
            </a:custGeom>
            <a:solidFill>
              <a:srgbClr val="F7D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116">
              <a:extLst>
                <a:ext uri="{FF2B5EF4-FFF2-40B4-BE49-F238E27FC236}">
                  <a16:creationId xmlns:a16="http://schemas.microsoft.com/office/drawing/2014/main" id="{D4C20ABD-9893-2440-ACDC-D4D2F9ECC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7266" y="10313129"/>
              <a:ext cx="615221" cy="1268892"/>
            </a:xfrm>
            <a:custGeom>
              <a:avLst/>
              <a:gdLst>
                <a:gd name="T0" fmla="*/ 397 w 493"/>
                <a:gd name="T1" fmla="*/ 0 h 1020"/>
                <a:gd name="T2" fmla="*/ 397 w 493"/>
                <a:gd name="T3" fmla="*/ 0 h 1020"/>
                <a:gd name="T4" fmla="*/ 447 w 493"/>
                <a:gd name="T5" fmla="*/ 221 h 1020"/>
                <a:gd name="T6" fmla="*/ 447 w 493"/>
                <a:gd name="T7" fmla="*/ 221 h 1020"/>
                <a:gd name="T8" fmla="*/ 409 w 493"/>
                <a:gd name="T9" fmla="*/ 299 h 1020"/>
                <a:gd name="T10" fmla="*/ 409 w 493"/>
                <a:gd name="T11" fmla="*/ 299 h 1020"/>
                <a:gd name="T12" fmla="*/ 405 w 493"/>
                <a:gd name="T13" fmla="*/ 418 h 1020"/>
                <a:gd name="T14" fmla="*/ 405 w 493"/>
                <a:gd name="T15" fmla="*/ 418 h 1020"/>
                <a:gd name="T16" fmla="*/ 480 w 493"/>
                <a:gd name="T17" fmla="*/ 632 h 1020"/>
                <a:gd name="T18" fmla="*/ 480 w 493"/>
                <a:gd name="T19" fmla="*/ 632 h 1020"/>
                <a:gd name="T20" fmla="*/ 443 w 493"/>
                <a:gd name="T21" fmla="*/ 679 h 1020"/>
                <a:gd name="T22" fmla="*/ 443 w 493"/>
                <a:gd name="T23" fmla="*/ 679 h 1020"/>
                <a:gd name="T24" fmla="*/ 392 w 493"/>
                <a:gd name="T25" fmla="*/ 808 h 1020"/>
                <a:gd name="T26" fmla="*/ 392 w 493"/>
                <a:gd name="T27" fmla="*/ 808 h 1020"/>
                <a:gd name="T28" fmla="*/ 394 w 493"/>
                <a:gd name="T29" fmla="*/ 904 h 1020"/>
                <a:gd name="T30" fmla="*/ 394 w 493"/>
                <a:gd name="T31" fmla="*/ 904 h 1020"/>
                <a:gd name="T32" fmla="*/ 180 w 493"/>
                <a:gd name="T33" fmla="*/ 1016 h 1020"/>
                <a:gd name="T34" fmla="*/ 180 w 493"/>
                <a:gd name="T35" fmla="*/ 1016 h 1020"/>
                <a:gd name="T36" fmla="*/ 397 w 493"/>
                <a:gd name="T37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3" h="1020">
                  <a:moveTo>
                    <a:pt x="397" y="0"/>
                  </a:moveTo>
                  <a:lnTo>
                    <a:pt x="397" y="0"/>
                  </a:lnTo>
                  <a:cubicBezTo>
                    <a:pt x="450" y="46"/>
                    <a:pt x="473" y="134"/>
                    <a:pt x="447" y="221"/>
                  </a:cubicBezTo>
                  <a:lnTo>
                    <a:pt x="447" y="221"/>
                  </a:lnTo>
                  <a:cubicBezTo>
                    <a:pt x="438" y="251"/>
                    <a:pt x="425" y="277"/>
                    <a:pt x="409" y="299"/>
                  </a:cubicBezTo>
                  <a:lnTo>
                    <a:pt x="409" y="299"/>
                  </a:lnTo>
                  <a:cubicBezTo>
                    <a:pt x="384" y="334"/>
                    <a:pt x="381" y="381"/>
                    <a:pt x="405" y="418"/>
                  </a:cubicBezTo>
                  <a:lnTo>
                    <a:pt x="405" y="418"/>
                  </a:lnTo>
                  <a:cubicBezTo>
                    <a:pt x="457" y="499"/>
                    <a:pt x="492" y="589"/>
                    <a:pt x="480" y="632"/>
                  </a:cubicBezTo>
                  <a:lnTo>
                    <a:pt x="480" y="632"/>
                  </a:lnTo>
                  <a:cubicBezTo>
                    <a:pt x="474" y="650"/>
                    <a:pt x="461" y="666"/>
                    <a:pt x="443" y="679"/>
                  </a:cubicBezTo>
                  <a:lnTo>
                    <a:pt x="443" y="679"/>
                  </a:lnTo>
                  <a:cubicBezTo>
                    <a:pt x="401" y="708"/>
                    <a:pt x="380" y="758"/>
                    <a:pt x="392" y="808"/>
                  </a:cubicBezTo>
                  <a:lnTo>
                    <a:pt x="392" y="808"/>
                  </a:lnTo>
                  <a:cubicBezTo>
                    <a:pt x="401" y="844"/>
                    <a:pt x="402" y="878"/>
                    <a:pt x="394" y="904"/>
                  </a:cubicBezTo>
                  <a:lnTo>
                    <a:pt x="394" y="904"/>
                  </a:lnTo>
                  <a:cubicBezTo>
                    <a:pt x="373" y="977"/>
                    <a:pt x="286" y="1019"/>
                    <a:pt x="180" y="1016"/>
                  </a:cubicBezTo>
                  <a:lnTo>
                    <a:pt x="180" y="1016"/>
                  </a:lnTo>
                  <a:cubicBezTo>
                    <a:pt x="0" y="555"/>
                    <a:pt x="263" y="127"/>
                    <a:pt x="397" y="0"/>
                  </a:cubicBezTo>
                </a:path>
              </a:pathLst>
            </a:custGeom>
            <a:solidFill>
              <a:srgbClr val="F0775C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117">
              <a:extLst>
                <a:ext uri="{FF2B5EF4-FFF2-40B4-BE49-F238E27FC236}">
                  <a16:creationId xmlns:a16="http://schemas.microsoft.com/office/drawing/2014/main" id="{EBA88F7A-08BA-1B48-9D14-262BDAE8F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6706" y="10466937"/>
              <a:ext cx="324088" cy="950294"/>
            </a:xfrm>
            <a:custGeom>
              <a:avLst/>
              <a:gdLst>
                <a:gd name="T0" fmla="*/ 104 w 259"/>
                <a:gd name="T1" fmla="*/ 762 h 764"/>
                <a:gd name="T2" fmla="*/ 104 w 259"/>
                <a:gd name="T3" fmla="*/ 762 h 764"/>
                <a:gd name="T4" fmla="*/ 104 w 259"/>
                <a:gd name="T5" fmla="*/ 762 h 764"/>
                <a:gd name="T6" fmla="*/ 104 w 259"/>
                <a:gd name="T7" fmla="*/ 762 h 764"/>
                <a:gd name="T8" fmla="*/ 109 w 259"/>
                <a:gd name="T9" fmla="*/ 755 h 764"/>
                <a:gd name="T10" fmla="*/ 109 w 259"/>
                <a:gd name="T11" fmla="*/ 755 h 764"/>
                <a:gd name="T12" fmla="*/ 256 w 259"/>
                <a:gd name="T13" fmla="*/ 9 h 764"/>
                <a:gd name="T14" fmla="*/ 256 w 259"/>
                <a:gd name="T15" fmla="*/ 9 h 764"/>
                <a:gd name="T16" fmla="*/ 255 w 259"/>
                <a:gd name="T17" fmla="*/ 1 h 764"/>
                <a:gd name="T18" fmla="*/ 255 w 259"/>
                <a:gd name="T19" fmla="*/ 1 h 764"/>
                <a:gd name="T20" fmla="*/ 248 w 259"/>
                <a:gd name="T21" fmla="*/ 3 h 764"/>
                <a:gd name="T22" fmla="*/ 248 w 259"/>
                <a:gd name="T23" fmla="*/ 3 h 764"/>
                <a:gd name="T24" fmla="*/ 98 w 259"/>
                <a:gd name="T25" fmla="*/ 759 h 764"/>
                <a:gd name="T26" fmla="*/ 98 w 259"/>
                <a:gd name="T27" fmla="*/ 759 h 764"/>
                <a:gd name="T28" fmla="*/ 104 w 259"/>
                <a:gd name="T29" fmla="*/ 76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764">
                  <a:moveTo>
                    <a:pt x="104" y="762"/>
                  </a:moveTo>
                  <a:lnTo>
                    <a:pt x="104" y="762"/>
                  </a:lnTo>
                  <a:lnTo>
                    <a:pt x="104" y="762"/>
                  </a:lnTo>
                  <a:lnTo>
                    <a:pt x="104" y="762"/>
                  </a:lnTo>
                  <a:cubicBezTo>
                    <a:pt x="107" y="762"/>
                    <a:pt x="109" y="759"/>
                    <a:pt x="109" y="755"/>
                  </a:cubicBezTo>
                  <a:lnTo>
                    <a:pt x="109" y="755"/>
                  </a:lnTo>
                  <a:cubicBezTo>
                    <a:pt x="12" y="389"/>
                    <a:pt x="254" y="13"/>
                    <a:pt x="256" y="9"/>
                  </a:cubicBezTo>
                  <a:lnTo>
                    <a:pt x="256" y="9"/>
                  </a:lnTo>
                  <a:cubicBezTo>
                    <a:pt x="258" y="6"/>
                    <a:pt x="257" y="3"/>
                    <a:pt x="255" y="1"/>
                  </a:cubicBezTo>
                  <a:lnTo>
                    <a:pt x="255" y="1"/>
                  </a:lnTo>
                  <a:cubicBezTo>
                    <a:pt x="253" y="0"/>
                    <a:pt x="250" y="0"/>
                    <a:pt x="248" y="3"/>
                  </a:cubicBezTo>
                  <a:lnTo>
                    <a:pt x="248" y="3"/>
                  </a:lnTo>
                  <a:cubicBezTo>
                    <a:pt x="245" y="7"/>
                    <a:pt x="0" y="387"/>
                    <a:pt x="98" y="759"/>
                  </a:cubicBezTo>
                  <a:lnTo>
                    <a:pt x="98" y="759"/>
                  </a:lnTo>
                  <a:cubicBezTo>
                    <a:pt x="98" y="761"/>
                    <a:pt x="101" y="763"/>
                    <a:pt x="104" y="762"/>
                  </a:cubicBezTo>
                </a:path>
              </a:pathLst>
            </a:custGeom>
            <a:solidFill>
              <a:srgbClr val="F07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118">
              <a:extLst>
                <a:ext uri="{FF2B5EF4-FFF2-40B4-BE49-F238E27FC236}">
                  <a16:creationId xmlns:a16="http://schemas.microsoft.com/office/drawing/2014/main" id="{CD3775B4-6FEB-034A-B93B-820831C68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5853" y="11241453"/>
              <a:ext cx="1290868" cy="406485"/>
            </a:xfrm>
            <a:custGeom>
              <a:avLst/>
              <a:gdLst>
                <a:gd name="T0" fmla="*/ 845 w 1038"/>
                <a:gd name="T1" fmla="*/ 327 h 328"/>
                <a:gd name="T2" fmla="*/ 190 w 1038"/>
                <a:gd name="T3" fmla="*/ 327 h 328"/>
                <a:gd name="T4" fmla="*/ 190 w 1038"/>
                <a:gd name="T5" fmla="*/ 327 h 328"/>
                <a:gd name="T6" fmla="*/ 140 w 1038"/>
                <a:gd name="T7" fmla="*/ 255 h 328"/>
                <a:gd name="T8" fmla="*/ 140 w 1038"/>
                <a:gd name="T9" fmla="*/ 255 h 328"/>
                <a:gd name="T10" fmla="*/ 15 w 1038"/>
                <a:gd name="T11" fmla="*/ 195 h 328"/>
                <a:gd name="T12" fmla="*/ 15 w 1038"/>
                <a:gd name="T13" fmla="*/ 195 h 328"/>
                <a:gd name="T14" fmla="*/ 18 w 1038"/>
                <a:gd name="T15" fmla="*/ 166 h 328"/>
                <a:gd name="T16" fmla="*/ 18 w 1038"/>
                <a:gd name="T17" fmla="*/ 166 h 328"/>
                <a:gd name="T18" fmla="*/ 396 w 1038"/>
                <a:gd name="T19" fmla="*/ 214 h 328"/>
                <a:gd name="T20" fmla="*/ 396 w 1038"/>
                <a:gd name="T21" fmla="*/ 214 h 328"/>
                <a:gd name="T22" fmla="*/ 382 w 1038"/>
                <a:gd name="T23" fmla="*/ 111 h 328"/>
                <a:gd name="T24" fmla="*/ 382 w 1038"/>
                <a:gd name="T25" fmla="*/ 111 h 328"/>
                <a:gd name="T26" fmla="*/ 324 w 1038"/>
                <a:gd name="T27" fmla="*/ 30 h 328"/>
                <a:gd name="T28" fmla="*/ 324 w 1038"/>
                <a:gd name="T29" fmla="*/ 30 h 328"/>
                <a:gd name="T30" fmla="*/ 340 w 1038"/>
                <a:gd name="T31" fmla="*/ 1 h 328"/>
                <a:gd name="T32" fmla="*/ 340 w 1038"/>
                <a:gd name="T33" fmla="*/ 1 h 328"/>
                <a:gd name="T34" fmla="*/ 697 w 1038"/>
                <a:gd name="T35" fmla="*/ 236 h 328"/>
                <a:gd name="T36" fmla="*/ 697 w 1038"/>
                <a:gd name="T37" fmla="*/ 236 h 328"/>
                <a:gd name="T38" fmla="*/ 1013 w 1038"/>
                <a:gd name="T39" fmla="*/ 155 h 328"/>
                <a:gd name="T40" fmla="*/ 1013 w 1038"/>
                <a:gd name="T41" fmla="*/ 155 h 328"/>
                <a:gd name="T42" fmla="*/ 1015 w 1038"/>
                <a:gd name="T43" fmla="*/ 193 h 328"/>
                <a:gd name="T44" fmla="*/ 1015 w 1038"/>
                <a:gd name="T45" fmla="*/ 193 h 328"/>
                <a:gd name="T46" fmla="*/ 946 w 1038"/>
                <a:gd name="T47" fmla="*/ 219 h 328"/>
                <a:gd name="T48" fmla="*/ 946 w 1038"/>
                <a:gd name="T49" fmla="*/ 219 h 328"/>
                <a:gd name="T50" fmla="*/ 845 w 1038"/>
                <a:gd name="T51" fmla="*/ 32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38" h="328">
                  <a:moveTo>
                    <a:pt x="845" y="327"/>
                  </a:moveTo>
                  <a:lnTo>
                    <a:pt x="190" y="327"/>
                  </a:lnTo>
                  <a:lnTo>
                    <a:pt x="190" y="327"/>
                  </a:lnTo>
                  <a:cubicBezTo>
                    <a:pt x="190" y="327"/>
                    <a:pt x="172" y="279"/>
                    <a:pt x="140" y="255"/>
                  </a:cubicBezTo>
                  <a:lnTo>
                    <a:pt x="140" y="255"/>
                  </a:lnTo>
                  <a:cubicBezTo>
                    <a:pt x="108" y="231"/>
                    <a:pt x="55" y="209"/>
                    <a:pt x="15" y="195"/>
                  </a:cubicBezTo>
                  <a:lnTo>
                    <a:pt x="15" y="195"/>
                  </a:lnTo>
                  <a:cubicBezTo>
                    <a:pt x="0" y="190"/>
                    <a:pt x="1" y="170"/>
                    <a:pt x="18" y="166"/>
                  </a:cubicBezTo>
                  <a:lnTo>
                    <a:pt x="18" y="166"/>
                  </a:lnTo>
                  <a:cubicBezTo>
                    <a:pt x="94" y="149"/>
                    <a:pt x="248" y="132"/>
                    <a:pt x="396" y="214"/>
                  </a:cubicBezTo>
                  <a:lnTo>
                    <a:pt x="396" y="214"/>
                  </a:lnTo>
                  <a:cubicBezTo>
                    <a:pt x="396" y="214"/>
                    <a:pt x="398" y="151"/>
                    <a:pt x="382" y="111"/>
                  </a:cubicBezTo>
                  <a:lnTo>
                    <a:pt x="382" y="111"/>
                  </a:lnTo>
                  <a:cubicBezTo>
                    <a:pt x="370" y="80"/>
                    <a:pt x="345" y="51"/>
                    <a:pt x="324" y="30"/>
                  </a:cubicBezTo>
                  <a:lnTo>
                    <a:pt x="324" y="30"/>
                  </a:lnTo>
                  <a:cubicBezTo>
                    <a:pt x="313" y="19"/>
                    <a:pt x="322" y="0"/>
                    <a:pt x="340" y="1"/>
                  </a:cubicBezTo>
                  <a:lnTo>
                    <a:pt x="340" y="1"/>
                  </a:lnTo>
                  <a:cubicBezTo>
                    <a:pt x="421" y="5"/>
                    <a:pt x="591" y="39"/>
                    <a:pt x="697" y="236"/>
                  </a:cubicBezTo>
                  <a:lnTo>
                    <a:pt x="697" y="236"/>
                  </a:lnTo>
                  <a:cubicBezTo>
                    <a:pt x="697" y="236"/>
                    <a:pt x="871" y="137"/>
                    <a:pt x="1013" y="155"/>
                  </a:cubicBezTo>
                  <a:lnTo>
                    <a:pt x="1013" y="155"/>
                  </a:lnTo>
                  <a:cubicBezTo>
                    <a:pt x="1036" y="158"/>
                    <a:pt x="1037" y="188"/>
                    <a:pt x="1015" y="193"/>
                  </a:cubicBezTo>
                  <a:lnTo>
                    <a:pt x="1015" y="193"/>
                  </a:lnTo>
                  <a:cubicBezTo>
                    <a:pt x="990" y="199"/>
                    <a:pt x="964" y="207"/>
                    <a:pt x="946" y="219"/>
                  </a:cubicBezTo>
                  <a:lnTo>
                    <a:pt x="946" y="219"/>
                  </a:lnTo>
                  <a:cubicBezTo>
                    <a:pt x="896" y="249"/>
                    <a:pt x="845" y="327"/>
                    <a:pt x="845" y="327"/>
                  </a:cubicBezTo>
                </a:path>
              </a:pathLst>
            </a:custGeom>
            <a:solidFill>
              <a:srgbClr val="6A93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95" name="Round Same Side Corner Rectangle 94">
            <a:extLst>
              <a:ext uri="{FF2B5EF4-FFF2-40B4-BE49-F238E27FC236}">
                <a16:creationId xmlns:a16="http://schemas.microsoft.com/office/drawing/2014/main" id="{E14C34B3-EC45-BD49-9710-5155CB4652E0}"/>
              </a:ext>
            </a:extLst>
          </p:cNvPr>
          <p:cNvSpPr/>
          <p:nvPr/>
        </p:nvSpPr>
        <p:spPr>
          <a:xfrm rot="5400000">
            <a:off x="18288851" y="1387995"/>
            <a:ext cx="1982990" cy="718490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07A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96" name="Freeform 120">
            <a:extLst>
              <a:ext uri="{FF2B5EF4-FFF2-40B4-BE49-F238E27FC236}">
                <a16:creationId xmlns:a16="http://schemas.microsoft.com/office/drawing/2014/main" id="{0BB7DB73-AEE0-C34E-87DE-3EB4DEEED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2667" y="3979646"/>
            <a:ext cx="2015950" cy="2010455"/>
          </a:xfrm>
          <a:custGeom>
            <a:avLst/>
            <a:gdLst>
              <a:gd name="T0" fmla="*/ 1616 w 1617"/>
              <a:gd name="T1" fmla="*/ 808 h 1616"/>
              <a:gd name="T2" fmla="*/ 1616 w 1617"/>
              <a:gd name="T3" fmla="*/ 808 h 1616"/>
              <a:gd name="T4" fmla="*/ 808 w 1617"/>
              <a:gd name="T5" fmla="*/ 1615 h 1616"/>
              <a:gd name="T6" fmla="*/ 808 w 1617"/>
              <a:gd name="T7" fmla="*/ 1615 h 1616"/>
              <a:gd name="T8" fmla="*/ 0 w 1617"/>
              <a:gd name="T9" fmla="*/ 808 h 1616"/>
              <a:gd name="T10" fmla="*/ 0 w 1617"/>
              <a:gd name="T11" fmla="*/ 808 h 1616"/>
              <a:gd name="T12" fmla="*/ 808 w 1617"/>
              <a:gd name="T13" fmla="*/ 0 h 1616"/>
              <a:gd name="T14" fmla="*/ 808 w 1617"/>
              <a:gd name="T15" fmla="*/ 0 h 1616"/>
              <a:gd name="T16" fmla="*/ 1616 w 1617"/>
              <a:gd name="T17" fmla="*/ 808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7" h="1616">
                <a:moveTo>
                  <a:pt x="1616" y="808"/>
                </a:moveTo>
                <a:lnTo>
                  <a:pt x="1616" y="808"/>
                </a:lnTo>
                <a:cubicBezTo>
                  <a:pt x="1616" y="1254"/>
                  <a:pt x="1254" y="1615"/>
                  <a:pt x="808" y="1615"/>
                </a:cubicBezTo>
                <a:lnTo>
                  <a:pt x="808" y="1615"/>
                </a:lnTo>
                <a:cubicBezTo>
                  <a:pt x="362" y="1615"/>
                  <a:pt x="0" y="1254"/>
                  <a:pt x="0" y="808"/>
                </a:cubicBezTo>
                <a:lnTo>
                  <a:pt x="0" y="808"/>
                </a:lnTo>
                <a:cubicBezTo>
                  <a:pt x="0" y="362"/>
                  <a:pt x="362" y="0"/>
                  <a:pt x="808" y="0"/>
                </a:cubicBezTo>
                <a:lnTo>
                  <a:pt x="808" y="0"/>
                </a:lnTo>
                <a:cubicBezTo>
                  <a:pt x="1254" y="0"/>
                  <a:pt x="1616" y="362"/>
                  <a:pt x="1616" y="808"/>
                </a:cubicBezTo>
              </a:path>
            </a:pathLst>
          </a:custGeom>
          <a:solidFill>
            <a:srgbClr val="B6DD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121">
            <a:extLst>
              <a:ext uri="{FF2B5EF4-FFF2-40B4-BE49-F238E27FC236}">
                <a16:creationId xmlns:a16="http://schemas.microsoft.com/office/drawing/2014/main" id="{B76E5721-6C23-DF48-B94B-CD56FD2B4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703" y="4347682"/>
            <a:ext cx="1279879" cy="1274386"/>
          </a:xfrm>
          <a:custGeom>
            <a:avLst/>
            <a:gdLst>
              <a:gd name="T0" fmla="*/ 1025 w 1026"/>
              <a:gd name="T1" fmla="*/ 512 h 1025"/>
              <a:gd name="T2" fmla="*/ 1025 w 1026"/>
              <a:gd name="T3" fmla="*/ 512 h 1025"/>
              <a:gd name="T4" fmla="*/ 512 w 1026"/>
              <a:gd name="T5" fmla="*/ 1024 h 1025"/>
              <a:gd name="T6" fmla="*/ 512 w 1026"/>
              <a:gd name="T7" fmla="*/ 1024 h 1025"/>
              <a:gd name="T8" fmla="*/ 0 w 1026"/>
              <a:gd name="T9" fmla="*/ 512 h 1025"/>
              <a:gd name="T10" fmla="*/ 0 w 1026"/>
              <a:gd name="T11" fmla="*/ 512 h 1025"/>
              <a:gd name="T12" fmla="*/ 512 w 1026"/>
              <a:gd name="T13" fmla="*/ 0 h 1025"/>
              <a:gd name="T14" fmla="*/ 512 w 1026"/>
              <a:gd name="T15" fmla="*/ 0 h 1025"/>
              <a:gd name="T16" fmla="*/ 1025 w 1026"/>
              <a:gd name="T17" fmla="*/ 512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6" h="1025">
                <a:moveTo>
                  <a:pt x="1025" y="512"/>
                </a:moveTo>
                <a:lnTo>
                  <a:pt x="1025" y="512"/>
                </a:lnTo>
                <a:cubicBezTo>
                  <a:pt x="1025" y="795"/>
                  <a:pt x="795" y="1024"/>
                  <a:pt x="512" y="1024"/>
                </a:cubicBezTo>
                <a:lnTo>
                  <a:pt x="512" y="1024"/>
                </a:lnTo>
                <a:cubicBezTo>
                  <a:pt x="229" y="1024"/>
                  <a:pt x="0" y="795"/>
                  <a:pt x="0" y="512"/>
                </a:cubicBezTo>
                <a:lnTo>
                  <a:pt x="0" y="512"/>
                </a:lnTo>
                <a:cubicBezTo>
                  <a:pt x="0" y="229"/>
                  <a:pt x="229" y="0"/>
                  <a:pt x="512" y="0"/>
                </a:cubicBezTo>
                <a:lnTo>
                  <a:pt x="512" y="0"/>
                </a:lnTo>
                <a:cubicBezTo>
                  <a:pt x="795" y="0"/>
                  <a:pt x="1025" y="229"/>
                  <a:pt x="1025" y="512"/>
                </a:cubicBezTo>
              </a:path>
            </a:pathLst>
          </a:custGeom>
          <a:solidFill>
            <a:srgbClr val="307A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122">
            <a:extLst>
              <a:ext uri="{FF2B5EF4-FFF2-40B4-BE49-F238E27FC236}">
                <a16:creationId xmlns:a16="http://schemas.microsoft.com/office/drawing/2014/main" id="{FAB2E9BE-A3A1-0B4D-BC34-3D07B1A39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0263" y="3924716"/>
            <a:ext cx="1170020" cy="2125811"/>
          </a:xfrm>
          <a:custGeom>
            <a:avLst/>
            <a:gdLst>
              <a:gd name="T0" fmla="*/ 937 w 938"/>
              <a:gd name="T1" fmla="*/ 0 h 1705"/>
              <a:gd name="T2" fmla="*/ 491 w 938"/>
              <a:gd name="T3" fmla="*/ 0 h 1705"/>
              <a:gd name="T4" fmla="*/ 0 w 938"/>
              <a:gd name="T5" fmla="*/ 852 h 1705"/>
              <a:gd name="T6" fmla="*/ 491 w 938"/>
              <a:gd name="T7" fmla="*/ 1704 h 1705"/>
              <a:gd name="T8" fmla="*/ 937 w 938"/>
              <a:gd name="T9" fmla="*/ 1704 h 1705"/>
              <a:gd name="T10" fmla="*/ 444 w 938"/>
              <a:gd name="T11" fmla="*/ 852 h 1705"/>
              <a:gd name="T12" fmla="*/ 937 w 938"/>
              <a:gd name="T13" fmla="*/ 0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8" h="1705">
                <a:moveTo>
                  <a:pt x="937" y="0"/>
                </a:moveTo>
                <a:lnTo>
                  <a:pt x="491" y="0"/>
                </a:lnTo>
                <a:lnTo>
                  <a:pt x="0" y="852"/>
                </a:lnTo>
                <a:lnTo>
                  <a:pt x="491" y="1704"/>
                </a:lnTo>
                <a:lnTo>
                  <a:pt x="937" y="1704"/>
                </a:lnTo>
                <a:lnTo>
                  <a:pt x="444" y="852"/>
                </a:lnTo>
                <a:lnTo>
                  <a:pt x="937" y="0"/>
                </a:lnTo>
              </a:path>
            </a:pathLst>
          </a:custGeom>
          <a:solidFill>
            <a:srgbClr val="307A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Round Same Side Corner Rectangle 98">
            <a:extLst>
              <a:ext uri="{FF2B5EF4-FFF2-40B4-BE49-F238E27FC236}">
                <a16:creationId xmlns:a16="http://schemas.microsoft.com/office/drawing/2014/main" id="{E04EE7C0-B1B7-9344-834D-EE0E8764C5D4}"/>
              </a:ext>
            </a:extLst>
          </p:cNvPr>
          <p:cNvSpPr/>
          <p:nvPr/>
        </p:nvSpPr>
        <p:spPr>
          <a:xfrm rot="5400000">
            <a:off x="18288851" y="4548179"/>
            <a:ext cx="1982990" cy="718490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077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100" name="Freeform 124">
            <a:extLst>
              <a:ext uri="{FF2B5EF4-FFF2-40B4-BE49-F238E27FC236}">
                <a16:creationId xmlns:a16="http://schemas.microsoft.com/office/drawing/2014/main" id="{602D3C22-3B61-8D45-9813-5E11D90D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2667" y="7132655"/>
            <a:ext cx="2015950" cy="2015950"/>
          </a:xfrm>
          <a:custGeom>
            <a:avLst/>
            <a:gdLst>
              <a:gd name="T0" fmla="*/ 1616 w 1617"/>
              <a:gd name="T1" fmla="*/ 808 h 1617"/>
              <a:gd name="T2" fmla="*/ 1616 w 1617"/>
              <a:gd name="T3" fmla="*/ 808 h 1617"/>
              <a:gd name="T4" fmla="*/ 808 w 1617"/>
              <a:gd name="T5" fmla="*/ 1616 h 1617"/>
              <a:gd name="T6" fmla="*/ 808 w 1617"/>
              <a:gd name="T7" fmla="*/ 1616 h 1617"/>
              <a:gd name="T8" fmla="*/ 0 w 1617"/>
              <a:gd name="T9" fmla="*/ 808 h 1617"/>
              <a:gd name="T10" fmla="*/ 0 w 1617"/>
              <a:gd name="T11" fmla="*/ 808 h 1617"/>
              <a:gd name="T12" fmla="*/ 808 w 1617"/>
              <a:gd name="T13" fmla="*/ 0 h 1617"/>
              <a:gd name="T14" fmla="*/ 808 w 1617"/>
              <a:gd name="T15" fmla="*/ 0 h 1617"/>
              <a:gd name="T16" fmla="*/ 1616 w 1617"/>
              <a:gd name="T17" fmla="*/ 808 h 1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7" h="1617">
                <a:moveTo>
                  <a:pt x="1616" y="808"/>
                </a:moveTo>
                <a:lnTo>
                  <a:pt x="1616" y="808"/>
                </a:lnTo>
                <a:cubicBezTo>
                  <a:pt x="1616" y="1254"/>
                  <a:pt x="1254" y="1616"/>
                  <a:pt x="808" y="1616"/>
                </a:cubicBezTo>
                <a:lnTo>
                  <a:pt x="808" y="1616"/>
                </a:lnTo>
                <a:cubicBezTo>
                  <a:pt x="362" y="1616"/>
                  <a:pt x="0" y="1254"/>
                  <a:pt x="0" y="808"/>
                </a:cubicBezTo>
                <a:lnTo>
                  <a:pt x="0" y="808"/>
                </a:lnTo>
                <a:cubicBezTo>
                  <a:pt x="0" y="362"/>
                  <a:pt x="362" y="0"/>
                  <a:pt x="808" y="0"/>
                </a:cubicBezTo>
                <a:lnTo>
                  <a:pt x="808" y="0"/>
                </a:lnTo>
                <a:cubicBezTo>
                  <a:pt x="1254" y="0"/>
                  <a:pt x="1616" y="362"/>
                  <a:pt x="1616" y="808"/>
                </a:cubicBezTo>
              </a:path>
            </a:pathLst>
          </a:custGeom>
          <a:solidFill>
            <a:srgbClr val="B6DD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25">
            <a:extLst>
              <a:ext uri="{FF2B5EF4-FFF2-40B4-BE49-F238E27FC236}">
                <a16:creationId xmlns:a16="http://schemas.microsoft.com/office/drawing/2014/main" id="{7DA17DCB-620A-DE45-B362-84F833821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703" y="7500691"/>
            <a:ext cx="1279879" cy="1279879"/>
          </a:xfrm>
          <a:custGeom>
            <a:avLst/>
            <a:gdLst>
              <a:gd name="T0" fmla="*/ 1025 w 1026"/>
              <a:gd name="T1" fmla="*/ 513 h 1026"/>
              <a:gd name="T2" fmla="*/ 1025 w 1026"/>
              <a:gd name="T3" fmla="*/ 513 h 1026"/>
              <a:gd name="T4" fmla="*/ 512 w 1026"/>
              <a:gd name="T5" fmla="*/ 1025 h 1026"/>
              <a:gd name="T6" fmla="*/ 512 w 1026"/>
              <a:gd name="T7" fmla="*/ 1025 h 1026"/>
              <a:gd name="T8" fmla="*/ 0 w 1026"/>
              <a:gd name="T9" fmla="*/ 513 h 1026"/>
              <a:gd name="T10" fmla="*/ 0 w 1026"/>
              <a:gd name="T11" fmla="*/ 513 h 1026"/>
              <a:gd name="T12" fmla="*/ 512 w 1026"/>
              <a:gd name="T13" fmla="*/ 0 h 1026"/>
              <a:gd name="T14" fmla="*/ 512 w 1026"/>
              <a:gd name="T15" fmla="*/ 0 h 1026"/>
              <a:gd name="T16" fmla="*/ 1025 w 1026"/>
              <a:gd name="T17" fmla="*/ 513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6" h="1026">
                <a:moveTo>
                  <a:pt x="1025" y="513"/>
                </a:moveTo>
                <a:lnTo>
                  <a:pt x="1025" y="513"/>
                </a:lnTo>
                <a:cubicBezTo>
                  <a:pt x="1025" y="796"/>
                  <a:pt x="795" y="1025"/>
                  <a:pt x="512" y="1025"/>
                </a:cubicBezTo>
                <a:lnTo>
                  <a:pt x="512" y="1025"/>
                </a:lnTo>
                <a:cubicBezTo>
                  <a:pt x="229" y="1025"/>
                  <a:pt x="0" y="796"/>
                  <a:pt x="0" y="513"/>
                </a:cubicBezTo>
                <a:lnTo>
                  <a:pt x="0" y="513"/>
                </a:lnTo>
                <a:cubicBezTo>
                  <a:pt x="0" y="230"/>
                  <a:pt x="229" y="0"/>
                  <a:pt x="512" y="0"/>
                </a:cubicBezTo>
                <a:lnTo>
                  <a:pt x="512" y="0"/>
                </a:lnTo>
                <a:cubicBezTo>
                  <a:pt x="795" y="0"/>
                  <a:pt x="1025" y="230"/>
                  <a:pt x="1025" y="513"/>
                </a:cubicBezTo>
              </a:path>
            </a:pathLst>
          </a:custGeom>
          <a:solidFill>
            <a:srgbClr val="F077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126">
            <a:extLst>
              <a:ext uri="{FF2B5EF4-FFF2-40B4-BE49-F238E27FC236}">
                <a16:creationId xmlns:a16="http://schemas.microsoft.com/office/drawing/2014/main" id="{01C829D6-46CC-4E4A-A040-7BFC2323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0263" y="7077725"/>
            <a:ext cx="1170020" cy="2125811"/>
          </a:xfrm>
          <a:custGeom>
            <a:avLst/>
            <a:gdLst>
              <a:gd name="T0" fmla="*/ 937 w 938"/>
              <a:gd name="T1" fmla="*/ 0 h 1706"/>
              <a:gd name="T2" fmla="*/ 491 w 938"/>
              <a:gd name="T3" fmla="*/ 0 h 1706"/>
              <a:gd name="T4" fmla="*/ 0 w 938"/>
              <a:gd name="T5" fmla="*/ 853 h 1706"/>
              <a:gd name="T6" fmla="*/ 491 w 938"/>
              <a:gd name="T7" fmla="*/ 1705 h 1706"/>
              <a:gd name="T8" fmla="*/ 937 w 938"/>
              <a:gd name="T9" fmla="*/ 1705 h 1706"/>
              <a:gd name="T10" fmla="*/ 444 w 938"/>
              <a:gd name="T11" fmla="*/ 853 h 1706"/>
              <a:gd name="T12" fmla="*/ 937 w 938"/>
              <a:gd name="T13" fmla="*/ 0 h 1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8" h="1706">
                <a:moveTo>
                  <a:pt x="937" y="0"/>
                </a:moveTo>
                <a:lnTo>
                  <a:pt x="491" y="0"/>
                </a:lnTo>
                <a:lnTo>
                  <a:pt x="0" y="853"/>
                </a:lnTo>
                <a:lnTo>
                  <a:pt x="491" y="1705"/>
                </a:lnTo>
                <a:lnTo>
                  <a:pt x="937" y="1705"/>
                </a:lnTo>
                <a:lnTo>
                  <a:pt x="444" y="853"/>
                </a:lnTo>
                <a:lnTo>
                  <a:pt x="937" y="0"/>
                </a:lnTo>
              </a:path>
            </a:pathLst>
          </a:custGeom>
          <a:solidFill>
            <a:srgbClr val="F077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Round Same Side Corner Rectangle 102">
            <a:extLst>
              <a:ext uri="{FF2B5EF4-FFF2-40B4-BE49-F238E27FC236}">
                <a16:creationId xmlns:a16="http://schemas.microsoft.com/office/drawing/2014/main" id="{B32DA677-6C54-0941-875B-822C4EFBE6AE}"/>
              </a:ext>
            </a:extLst>
          </p:cNvPr>
          <p:cNvSpPr/>
          <p:nvPr/>
        </p:nvSpPr>
        <p:spPr>
          <a:xfrm rot="5400000">
            <a:off x="18288851" y="7701186"/>
            <a:ext cx="1982990" cy="718490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BA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solidFill>
                <a:schemeClr val="tx1"/>
              </a:solidFill>
              <a:latin typeface="Poppins" pitchFamily="2" charset="77"/>
            </a:endParaRPr>
          </a:p>
        </p:txBody>
      </p:sp>
      <p:sp>
        <p:nvSpPr>
          <p:cNvPr id="104" name="Freeform 128">
            <a:extLst>
              <a:ext uri="{FF2B5EF4-FFF2-40B4-BE49-F238E27FC236}">
                <a16:creationId xmlns:a16="http://schemas.microsoft.com/office/drawing/2014/main" id="{3AB83379-D89B-A045-A939-C856880D4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2667" y="10285663"/>
            <a:ext cx="2015950" cy="2010455"/>
          </a:xfrm>
          <a:custGeom>
            <a:avLst/>
            <a:gdLst>
              <a:gd name="T0" fmla="*/ 1616 w 1617"/>
              <a:gd name="T1" fmla="*/ 807 h 1616"/>
              <a:gd name="T2" fmla="*/ 1616 w 1617"/>
              <a:gd name="T3" fmla="*/ 807 h 1616"/>
              <a:gd name="T4" fmla="*/ 808 w 1617"/>
              <a:gd name="T5" fmla="*/ 1615 h 1616"/>
              <a:gd name="T6" fmla="*/ 808 w 1617"/>
              <a:gd name="T7" fmla="*/ 1615 h 1616"/>
              <a:gd name="T8" fmla="*/ 0 w 1617"/>
              <a:gd name="T9" fmla="*/ 807 h 1616"/>
              <a:gd name="T10" fmla="*/ 0 w 1617"/>
              <a:gd name="T11" fmla="*/ 807 h 1616"/>
              <a:gd name="T12" fmla="*/ 808 w 1617"/>
              <a:gd name="T13" fmla="*/ 0 h 1616"/>
              <a:gd name="T14" fmla="*/ 808 w 1617"/>
              <a:gd name="T15" fmla="*/ 0 h 1616"/>
              <a:gd name="T16" fmla="*/ 1616 w 1617"/>
              <a:gd name="T17" fmla="*/ 807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7" h="1616">
                <a:moveTo>
                  <a:pt x="1616" y="807"/>
                </a:moveTo>
                <a:lnTo>
                  <a:pt x="1616" y="807"/>
                </a:lnTo>
                <a:cubicBezTo>
                  <a:pt x="1616" y="1254"/>
                  <a:pt x="1254" y="1615"/>
                  <a:pt x="808" y="1615"/>
                </a:cubicBezTo>
                <a:lnTo>
                  <a:pt x="808" y="1615"/>
                </a:lnTo>
                <a:cubicBezTo>
                  <a:pt x="362" y="1615"/>
                  <a:pt x="0" y="1254"/>
                  <a:pt x="0" y="807"/>
                </a:cubicBezTo>
                <a:lnTo>
                  <a:pt x="0" y="807"/>
                </a:lnTo>
                <a:cubicBezTo>
                  <a:pt x="0" y="361"/>
                  <a:pt x="362" y="0"/>
                  <a:pt x="808" y="0"/>
                </a:cubicBezTo>
                <a:lnTo>
                  <a:pt x="808" y="0"/>
                </a:lnTo>
                <a:cubicBezTo>
                  <a:pt x="1254" y="0"/>
                  <a:pt x="1616" y="361"/>
                  <a:pt x="1616" y="807"/>
                </a:cubicBezTo>
              </a:path>
            </a:pathLst>
          </a:custGeom>
          <a:solidFill>
            <a:srgbClr val="B6DD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29">
            <a:extLst>
              <a:ext uri="{FF2B5EF4-FFF2-40B4-BE49-F238E27FC236}">
                <a16:creationId xmlns:a16="http://schemas.microsoft.com/office/drawing/2014/main" id="{09EA5A8E-FCEC-C543-AAD0-7045EF35E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703" y="10653698"/>
            <a:ext cx="1279879" cy="1274386"/>
          </a:xfrm>
          <a:custGeom>
            <a:avLst/>
            <a:gdLst>
              <a:gd name="T0" fmla="*/ 1025 w 1026"/>
              <a:gd name="T1" fmla="*/ 512 h 1025"/>
              <a:gd name="T2" fmla="*/ 1025 w 1026"/>
              <a:gd name="T3" fmla="*/ 512 h 1025"/>
              <a:gd name="T4" fmla="*/ 512 w 1026"/>
              <a:gd name="T5" fmla="*/ 1024 h 1025"/>
              <a:gd name="T6" fmla="*/ 512 w 1026"/>
              <a:gd name="T7" fmla="*/ 1024 h 1025"/>
              <a:gd name="T8" fmla="*/ 0 w 1026"/>
              <a:gd name="T9" fmla="*/ 512 h 1025"/>
              <a:gd name="T10" fmla="*/ 0 w 1026"/>
              <a:gd name="T11" fmla="*/ 512 h 1025"/>
              <a:gd name="T12" fmla="*/ 512 w 1026"/>
              <a:gd name="T13" fmla="*/ 0 h 1025"/>
              <a:gd name="T14" fmla="*/ 512 w 1026"/>
              <a:gd name="T15" fmla="*/ 0 h 1025"/>
              <a:gd name="T16" fmla="*/ 1025 w 1026"/>
              <a:gd name="T17" fmla="*/ 512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6" h="1025">
                <a:moveTo>
                  <a:pt x="1025" y="512"/>
                </a:moveTo>
                <a:lnTo>
                  <a:pt x="1025" y="512"/>
                </a:lnTo>
                <a:cubicBezTo>
                  <a:pt x="1025" y="795"/>
                  <a:pt x="795" y="1024"/>
                  <a:pt x="512" y="1024"/>
                </a:cubicBezTo>
                <a:lnTo>
                  <a:pt x="512" y="1024"/>
                </a:lnTo>
                <a:cubicBezTo>
                  <a:pt x="229" y="1024"/>
                  <a:pt x="0" y="795"/>
                  <a:pt x="0" y="512"/>
                </a:cubicBezTo>
                <a:lnTo>
                  <a:pt x="0" y="512"/>
                </a:lnTo>
                <a:cubicBezTo>
                  <a:pt x="0" y="229"/>
                  <a:pt x="229" y="0"/>
                  <a:pt x="512" y="0"/>
                </a:cubicBezTo>
                <a:lnTo>
                  <a:pt x="512" y="0"/>
                </a:lnTo>
                <a:cubicBezTo>
                  <a:pt x="795" y="0"/>
                  <a:pt x="1025" y="229"/>
                  <a:pt x="1025" y="512"/>
                </a:cubicBezTo>
              </a:path>
            </a:pathLst>
          </a:custGeom>
          <a:solidFill>
            <a:srgbClr val="7CBA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130">
            <a:extLst>
              <a:ext uri="{FF2B5EF4-FFF2-40B4-BE49-F238E27FC236}">
                <a16:creationId xmlns:a16="http://schemas.microsoft.com/office/drawing/2014/main" id="{9A2021AE-70B3-C247-96B3-2B7BEF647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0263" y="10230732"/>
            <a:ext cx="1170020" cy="2125811"/>
          </a:xfrm>
          <a:custGeom>
            <a:avLst/>
            <a:gdLst>
              <a:gd name="T0" fmla="*/ 937 w 938"/>
              <a:gd name="T1" fmla="*/ 0 h 1705"/>
              <a:gd name="T2" fmla="*/ 491 w 938"/>
              <a:gd name="T3" fmla="*/ 0 h 1705"/>
              <a:gd name="T4" fmla="*/ 0 w 938"/>
              <a:gd name="T5" fmla="*/ 852 h 1705"/>
              <a:gd name="T6" fmla="*/ 491 w 938"/>
              <a:gd name="T7" fmla="*/ 1704 h 1705"/>
              <a:gd name="T8" fmla="*/ 937 w 938"/>
              <a:gd name="T9" fmla="*/ 1704 h 1705"/>
              <a:gd name="T10" fmla="*/ 444 w 938"/>
              <a:gd name="T11" fmla="*/ 852 h 1705"/>
              <a:gd name="T12" fmla="*/ 937 w 938"/>
              <a:gd name="T13" fmla="*/ 0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8" h="1705">
                <a:moveTo>
                  <a:pt x="937" y="0"/>
                </a:moveTo>
                <a:lnTo>
                  <a:pt x="491" y="0"/>
                </a:lnTo>
                <a:lnTo>
                  <a:pt x="0" y="852"/>
                </a:lnTo>
                <a:lnTo>
                  <a:pt x="491" y="1704"/>
                </a:lnTo>
                <a:lnTo>
                  <a:pt x="937" y="1704"/>
                </a:lnTo>
                <a:lnTo>
                  <a:pt x="444" y="852"/>
                </a:lnTo>
                <a:lnTo>
                  <a:pt x="937" y="0"/>
                </a:lnTo>
              </a:path>
            </a:pathLst>
          </a:custGeom>
          <a:solidFill>
            <a:srgbClr val="7CBA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131">
            <a:extLst>
              <a:ext uri="{FF2B5EF4-FFF2-40B4-BE49-F238E27FC236}">
                <a16:creationId xmlns:a16="http://schemas.microsoft.com/office/drawing/2014/main" id="{660DBEF4-1006-0D49-B4E8-00B36AE0D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6154" y="7670973"/>
            <a:ext cx="988748" cy="939313"/>
          </a:xfrm>
          <a:custGeom>
            <a:avLst/>
            <a:gdLst>
              <a:gd name="T0" fmla="*/ 767 w 792"/>
              <a:gd name="T1" fmla="*/ 218 h 753"/>
              <a:gd name="T2" fmla="*/ 727 w 792"/>
              <a:gd name="T3" fmla="*/ 217 h 753"/>
              <a:gd name="T4" fmla="*/ 714 w 792"/>
              <a:gd name="T5" fmla="*/ 380 h 753"/>
              <a:gd name="T6" fmla="*/ 615 w 792"/>
              <a:gd name="T7" fmla="*/ 631 h 753"/>
              <a:gd name="T8" fmla="*/ 390 w 792"/>
              <a:gd name="T9" fmla="*/ 616 h 753"/>
              <a:gd name="T10" fmla="*/ 538 w 792"/>
              <a:gd name="T11" fmla="*/ 550 h 753"/>
              <a:gd name="T12" fmla="*/ 604 w 792"/>
              <a:gd name="T13" fmla="*/ 338 h 753"/>
              <a:gd name="T14" fmla="*/ 592 w 792"/>
              <a:gd name="T15" fmla="*/ 217 h 753"/>
              <a:gd name="T16" fmla="*/ 549 w 792"/>
              <a:gd name="T17" fmla="*/ 218 h 753"/>
              <a:gd name="T18" fmla="*/ 548 w 792"/>
              <a:gd name="T19" fmla="*/ 218 h 753"/>
              <a:gd name="T20" fmla="*/ 654 w 792"/>
              <a:gd name="T21" fmla="*/ 23 h 753"/>
              <a:gd name="T22" fmla="*/ 662 w 792"/>
              <a:gd name="T23" fmla="*/ 23 h 753"/>
              <a:gd name="T24" fmla="*/ 142 w 792"/>
              <a:gd name="T25" fmla="*/ 390 h 753"/>
              <a:gd name="T26" fmla="*/ 205 w 792"/>
              <a:gd name="T27" fmla="*/ 542 h 753"/>
              <a:gd name="T28" fmla="*/ 369 w 792"/>
              <a:gd name="T29" fmla="*/ 730 h 753"/>
              <a:gd name="T30" fmla="*/ 25 w 792"/>
              <a:gd name="T31" fmla="*/ 390 h 753"/>
              <a:gd name="T32" fmla="*/ 369 w 792"/>
              <a:gd name="T33" fmla="*/ 29 h 753"/>
              <a:gd name="T34" fmla="*/ 358 w 792"/>
              <a:gd name="T35" fmla="*/ 147 h 753"/>
              <a:gd name="T36" fmla="*/ 142 w 792"/>
              <a:gd name="T37" fmla="*/ 365 h 753"/>
              <a:gd name="T38" fmla="*/ 24 w 792"/>
              <a:gd name="T39" fmla="*/ 371 h 753"/>
              <a:gd name="T40" fmla="*/ 363 w 792"/>
              <a:gd name="T41" fmla="*/ 29 h 753"/>
              <a:gd name="T42" fmla="*/ 380 w 792"/>
              <a:gd name="T43" fmla="*/ 442 h 753"/>
              <a:gd name="T44" fmla="*/ 318 w 792"/>
              <a:gd name="T45" fmla="*/ 381 h 753"/>
              <a:gd name="T46" fmla="*/ 441 w 792"/>
              <a:gd name="T47" fmla="*/ 381 h 753"/>
              <a:gd name="T48" fmla="*/ 462 w 792"/>
              <a:gd name="T49" fmla="*/ 390 h 753"/>
              <a:gd name="T50" fmla="*/ 523 w 792"/>
              <a:gd name="T51" fmla="*/ 535 h 753"/>
              <a:gd name="T52" fmla="*/ 390 w 792"/>
              <a:gd name="T53" fmla="*/ 462 h 753"/>
              <a:gd name="T54" fmla="*/ 369 w 792"/>
              <a:gd name="T55" fmla="*/ 462 h 753"/>
              <a:gd name="T56" fmla="*/ 220 w 792"/>
              <a:gd name="T57" fmla="*/ 528 h 753"/>
              <a:gd name="T58" fmla="*/ 298 w 792"/>
              <a:gd name="T59" fmla="*/ 390 h 753"/>
              <a:gd name="T60" fmla="*/ 163 w 792"/>
              <a:gd name="T61" fmla="*/ 371 h 753"/>
              <a:gd name="T62" fmla="*/ 360 w 792"/>
              <a:gd name="T63" fmla="*/ 168 h 753"/>
              <a:gd name="T64" fmla="*/ 369 w 792"/>
              <a:gd name="T65" fmla="*/ 299 h 753"/>
              <a:gd name="T66" fmla="*/ 786 w 792"/>
              <a:gd name="T67" fmla="*/ 206 h 753"/>
              <a:gd name="T68" fmla="*/ 658 w 792"/>
              <a:gd name="T69" fmla="*/ 0 h 753"/>
              <a:gd name="T70" fmla="*/ 636 w 792"/>
              <a:gd name="T71" fmla="*/ 13 h 753"/>
              <a:gd name="T72" fmla="*/ 532 w 792"/>
              <a:gd name="T73" fmla="*/ 231 h 753"/>
              <a:gd name="T74" fmla="*/ 572 w 792"/>
              <a:gd name="T75" fmla="*/ 232 h 753"/>
              <a:gd name="T76" fmla="*/ 580 w 792"/>
              <a:gd name="T77" fmla="*/ 233 h 753"/>
              <a:gd name="T78" fmla="*/ 583 w 792"/>
              <a:gd name="T79" fmla="*/ 371 h 753"/>
              <a:gd name="T80" fmla="*/ 390 w 792"/>
              <a:gd name="T81" fmla="*/ 299 h 753"/>
              <a:gd name="T82" fmla="*/ 451 w 792"/>
              <a:gd name="T83" fmla="*/ 181 h 753"/>
              <a:gd name="T84" fmla="*/ 465 w 792"/>
              <a:gd name="T85" fmla="*/ 175 h 753"/>
              <a:gd name="T86" fmla="*/ 390 w 792"/>
              <a:gd name="T87" fmla="*/ 147 h 753"/>
              <a:gd name="T88" fmla="*/ 498 w 792"/>
              <a:gd name="T89" fmla="*/ 51 h 753"/>
              <a:gd name="T90" fmla="*/ 511 w 792"/>
              <a:gd name="T91" fmla="*/ 45 h 753"/>
              <a:gd name="T92" fmla="*/ 363 w 792"/>
              <a:gd name="T93" fmla="*/ 9 h 753"/>
              <a:gd name="T94" fmla="*/ 4 w 792"/>
              <a:gd name="T95" fmla="*/ 364 h 753"/>
              <a:gd name="T96" fmla="*/ 376 w 792"/>
              <a:gd name="T97" fmla="*/ 751 h 753"/>
              <a:gd name="T98" fmla="*/ 380 w 792"/>
              <a:gd name="T99" fmla="*/ 752 h 753"/>
              <a:gd name="T100" fmla="*/ 384 w 792"/>
              <a:gd name="T101" fmla="*/ 751 h 753"/>
              <a:gd name="T102" fmla="*/ 734 w 792"/>
              <a:gd name="T103" fmla="*/ 391 h 753"/>
              <a:gd name="T104" fmla="*/ 735 w 792"/>
              <a:gd name="T105" fmla="*/ 241 h 753"/>
              <a:gd name="T106" fmla="*/ 746 w 792"/>
              <a:gd name="T107" fmla="*/ 233 h 753"/>
              <a:gd name="T108" fmla="*/ 784 w 792"/>
              <a:gd name="T109" fmla="*/ 231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92" h="753">
                <a:moveTo>
                  <a:pt x="768" y="217"/>
                </a:moveTo>
                <a:lnTo>
                  <a:pt x="768" y="217"/>
                </a:lnTo>
                <a:cubicBezTo>
                  <a:pt x="767" y="218"/>
                  <a:pt x="767" y="218"/>
                  <a:pt x="767" y="218"/>
                </a:cubicBezTo>
                <a:lnTo>
                  <a:pt x="753" y="213"/>
                </a:lnTo>
                <a:lnTo>
                  <a:pt x="753" y="213"/>
                </a:lnTo>
                <a:cubicBezTo>
                  <a:pt x="744" y="210"/>
                  <a:pt x="734" y="211"/>
                  <a:pt x="727" y="217"/>
                </a:cubicBezTo>
                <a:lnTo>
                  <a:pt x="727" y="217"/>
                </a:lnTo>
                <a:cubicBezTo>
                  <a:pt x="718" y="222"/>
                  <a:pt x="714" y="231"/>
                  <a:pt x="714" y="240"/>
                </a:cubicBezTo>
                <a:lnTo>
                  <a:pt x="714" y="380"/>
                </a:lnTo>
                <a:lnTo>
                  <a:pt x="714" y="391"/>
                </a:lnTo>
                <a:lnTo>
                  <a:pt x="714" y="391"/>
                </a:lnTo>
                <a:cubicBezTo>
                  <a:pt x="714" y="482"/>
                  <a:pt x="679" y="567"/>
                  <a:pt x="615" y="631"/>
                </a:cubicBezTo>
                <a:lnTo>
                  <a:pt x="615" y="631"/>
                </a:lnTo>
                <a:cubicBezTo>
                  <a:pt x="555" y="692"/>
                  <a:pt x="475" y="726"/>
                  <a:pt x="390" y="730"/>
                </a:cubicBezTo>
                <a:lnTo>
                  <a:pt x="390" y="616"/>
                </a:lnTo>
                <a:lnTo>
                  <a:pt x="390" y="616"/>
                </a:lnTo>
                <a:cubicBezTo>
                  <a:pt x="446" y="613"/>
                  <a:pt x="498" y="589"/>
                  <a:pt x="538" y="550"/>
                </a:cubicBezTo>
                <a:lnTo>
                  <a:pt x="538" y="550"/>
                </a:lnTo>
                <a:cubicBezTo>
                  <a:pt x="580" y="507"/>
                  <a:pt x="603" y="449"/>
                  <a:pt x="603" y="389"/>
                </a:cubicBezTo>
                <a:lnTo>
                  <a:pt x="603" y="382"/>
                </a:lnTo>
                <a:lnTo>
                  <a:pt x="604" y="338"/>
                </a:lnTo>
                <a:lnTo>
                  <a:pt x="604" y="240"/>
                </a:lnTo>
                <a:lnTo>
                  <a:pt x="604" y="240"/>
                </a:lnTo>
                <a:cubicBezTo>
                  <a:pt x="604" y="231"/>
                  <a:pt x="600" y="222"/>
                  <a:pt x="592" y="217"/>
                </a:cubicBezTo>
                <a:lnTo>
                  <a:pt x="592" y="217"/>
                </a:lnTo>
                <a:cubicBezTo>
                  <a:pt x="585" y="211"/>
                  <a:pt x="575" y="210"/>
                  <a:pt x="566" y="212"/>
                </a:cubicBezTo>
                <a:lnTo>
                  <a:pt x="549" y="218"/>
                </a:lnTo>
                <a:lnTo>
                  <a:pt x="549" y="218"/>
                </a:lnTo>
                <a:cubicBezTo>
                  <a:pt x="549" y="218"/>
                  <a:pt x="549" y="218"/>
                  <a:pt x="548" y="218"/>
                </a:cubicBezTo>
                <a:lnTo>
                  <a:pt x="548" y="218"/>
                </a:lnTo>
                <a:cubicBezTo>
                  <a:pt x="548" y="217"/>
                  <a:pt x="548" y="217"/>
                  <a:pt x="548" y="217"/>
                </a:cubicBezTo>
                <a:lnTo>
                  <a:pt x="654" y="23"/>
                </a:lnTo>
                <a:lnTo>
                  <a:pt x="654" y="23"/>
                </a:lnTo>
                <a:cubicBezTo>
                  <a:pt x="655" y="21"/>
                  <a:pt x="657" y="21"/>
                  <a:pt x="658" y="21"/>
                </a:cubicBezTo>
                <a:lnTo>
                  <a:pt x="658" y="21"/>
                </a:lnTo>
                <a:cubicBezTo>
                  <a:pt x="659" y="21"/>
                  <a:pt x="661" y="21"/>
                  <a:pt x="662" y="23"/>
                </a:cubicBezTo>
                <a:lnTo>
                  <a:pt x="768" y="217"/>
                </a:lnTo>
                <a:close/>
                <a:moveTo>
                  <a:pt x="25" y="390"/>
                </a:moveTo>
                <a:lnTo>
                  <a:pt x="142" y="390"/>
                </a:lnTo>
                <a:lnTo>
                  <a:pt x="142" y="390"/>
                </a:lnTo>
                <a:cubicBezTo>
                  <a:pt x="144" y="447"/>
                  <a:pt x="166" y="500"/>
                  <a:pt x="205" y="542"/>
                </a:cubicBezTo>
                <a:lnTo>
                  <a:pt x="205" y="542"/>
                </a:lnTo>
                <a:cubicBezTo>
                  <a:pt x="248" y="588"/>
                  <a:pt x="307" y="614"/>
                  <a:pt x="369" y="616"/>
                </a:cubicBezTo>
                <a:lnTo>
                  <a:pt x="369" y="730"/>
                </a:lnTo>
                <a:lnTo>
                  <a:pt x="369" y="730"/>
                </a:lnTo>
                <a:cubicBezTo>
                  <a:pt x="275" y="729"/>
                  <a:pt x="188" y="691"/>
                  <a:pt x="122" y="622"/>
                </a:cubicBezTo>
                <a:lnTo>
                  <a:pt x="122" y="622"/>
                </a:lnTo>
                <a:cubicBezTo>
                  <a:pt x="62" y="559"/>
                  <a:pt x="27" y="478"/>
                  <a:pt x="25" y="390"/>
                </a:cubicBezTo>
                <a:close/>
                <a:moveTo>
                  <a:pt x="363" y="29"/>
                </a:moveTo>
                <a:lnTo>
                  <a:pt x="363" y="29"/>
                </a:lnTo>
                <a:cubicBezTo>
                  <a:pt x="366" y="29"/>
                  <a:pt x="367" y="29"/>
                  <a:pt x="369" y="29"/>
                </a:cubicBezTo>
                <a:lnTo>
                  <a:pt x="369" y="147"/>
                </a:lnTo>
                <a:lnTo>
                  <a:pt x="369" y="147"/>
                </a:lnTo>
                <a:cubicBezTo>
                  <a:pt x="366" y="147"/>
                  <a:pt x="362" y="147"/>
                  <a:pt x="358" y="147"/>
                </a:cubicBezTo>
                <a:lnTo>
                  <a:pt x="358" y="147"/>
                </a:lnTo>
                <a:cubicBezTo>
                  <a:pt x="243" y="156"/>
                  <a:pt x="150" y="250"/>
                  <a:pt x="142" y="365"/>
                </a:cubicBezTo>
                <a:lnTo>
                  <a:pt x="142" y="365"/>
                </a:lnTo>
                <a:cubicBezTo>
                  <a:pt x="142" y="367"/>
                  <a:pt x="142" y="369"/>
                  <a:pt x="142" y="371"/>
                </a:cubicBezTo>
                <a:lnTo>
                  <a:pt x="24" y="371"/>
                </a:lnTo>
                <a:lnTo>
                  <a:pt x="24" y="371"/>
                </a:lnTo>
                <a:cubicBezTo>
                  <a:pt x="24" y="369"/>
                  <a:pt x="24" y="367"/>
                  <a:pt x="25" y="365"/>
                </a:cubicBezTo>
                <a:lnTo>
                  <a:pt x="25" y="365"/>
                </a:lnTo>
                <a:cubicBezTo>
                  <a:pt x="32" y="183"/>
                  <a:pt x="181" y="35"/>
                  <a:pt x="363" y="29"/>
                </a:cubicBezTo>
                <a:close/>
                <a:moveTo>
                  <a:pt x="441" y="381"/>
                </a:moveTo>
                <a:lnTo>
                  <a:pt x="441" y="381"/>
                </a:lnTo>
                <a:cubicBezTo>
                  <a:pt x="441" y="414"/>
                  <a:pt x="414" y="442"/>
                  <a:pt x="380" y="442"/>
                </a:cubicBezTo>
                <a:lnTo>
                  <a:pt x="380" y="442"/>
                </a:lnTo>
                <a:cubicBezTo>
                  <a:pt x="345" y="442"/>
                  <a:pt x="318" y="414"/>
                  <a:pt x="318" y="381"/>
                </a:cubicBezTo>
                <a:lnTo>
                  <a:pt x="318" y="381"/>
                </a:lnTo>
                <a:cubicBezTo>
                  <a:pt x="318" y="347"/>
                  <a:pt x="345" y="319"/>
                  <a:pt x="380" y="319"/>
                </a:cubicBezTo>
                <a:lnTo>
                  <a:pt x="380" y="319"/>
                </a:lnTo>
                <a:cubicBezTo>
                  <a:pt x="414" y="319"/>
                  <a:pt x="441" y="347"/>
                  <a:pt x="441" y="381"/>
                </a:cubicBezTo>
                <a:close/>
                <a:moveTo>
                  <a:pt x="390" y="462"/>
                </a:moveTo>
                <a:lnTo>
                  <a:pt x="390" y="462"/>
                </a:lnTo>
                <a:cubicBezTo>
                  <a:pt x="428" y="458"/>
                  <a:pt x="457" y="428"/>
                  <a:pt x="462" y="390"/>
                </a:cubicBezTo>
                <a:lnTo>
                  <a:pt x="583" y="390"/>
                </a:lnTo>
                <a:lnTo>
                  <a:pt x="583" y="390"/>
                </a:lnTo>
                <a:cubicBezTo>
                  <a:pt x="582" y="445"/>
                  <a:pt x="561" y="496"/>
                  <a:pt x="523" y="535"/>
                </a:cubicBezTo>
                <a:lnTo>
                  <a:pt x="523" y="535"/>
                </a:lnTo>
                <a:cubicBezTo>
                  <a:pt x="487" y="571"/>
                  <a:pt x="440" y="592"/>
                  <a:pt x="390" y="595"/>
                </a:cubicBezTo>
                <a:lnTo>
                  <a:pt x="390" y="462"/>
                </a:lnTo>
                <a:close/>
                <a:moveTo>
                  <a:pt x="298" y="390"/>
                </a:moveTo>
                <a:lnTo>
                  <a:pt x="298" y="390"/>
                </a:lnTo>
                <a:cubicBezTo>
                  <a:pt x="303" y="428"/>
                  <a:pt x="332" y="458"/>
                  <a:pt x="369" y="462"/>
                </a:cubicBezTo>
                <a:lnTo>
                  <a:pt x="369" y="596"/>
                </a:lnTo>
                <a:lnTo>
                  <a:pt x="369" y="596"/>
                </a:lnTo>
                <a:cubicBezTo>
                  <a:pt x="313" y="594"/>
                  <a:pt x="259" y="569"/>
                  <a:pt x="220" y="528"/>
                </a:cubicBezTo>
                <a:lnTo>
                  <a:pt x="220" y="528"/>
                </a:lnTo>
                <a:cubicBezTo>
                  <a:pt x="185" y="490"/>
                  <a:pt x="165" y="442"/>
                  <a:pt x="163" y="390"/>
                </a:cubicBezTo>
                <a:lnTo>
                  <a:pt x="298" y="390"/>
                </a:lnTo>
                <a:close/>
                <a:moveTo>
                  <a:pt x="298" y="371"/>
                </a:moveTo>
                <a:lnTo>
                  <a:pt x="163" y="371"/>
                </a:lnTo>
                <a:lnTo>
                  <a:pt x="163" y="371"/>
                </a:lnTo>
                <a:cubicBezTo>
                  <a:pt x="163" y="369"/>
                  <a:pt x="163" y="367"/>
                  <a:pt x="163" y="366"/>
                </a:cubicBezTo>
                <a:lnTo>
                  <a:pt x="163" y="366"/>
                </a:lnTo>
                <a:cubicBezTo>
                  <a:pt x="170" y="262"/>
                  <a:pt x="255" y="176"/>
                  <a:pt x="360" y="168"/>
                </a:cubicBezTo>
                <a:lnTo>
                  <a:pt x="360" y="168"/>
                </a:lnTo>
                <a:cubicBezTo>
                  <a:pt x="363" y="168"/>
                  <a:pt x="366" y="168"/>
                  <a:pt x="369" y="167"/>
                </a:cubicBezTo>
                <a:lnTo>
                  <a:pt x="369" y="299"/>
                </a:lnTo>
                <a:lnTo>
                  <a:pt x="369" y="299"/>
                </a:lnTo>
                <a:cubicBezTo>
                  <a:pt x="332" y="303"/>
                  <a:pt x="303" y="333"/>
                  <a:pt x="298" y="371"/>
                </a:cubicBezTo>
                <a:close/>
                <a:moveTo>
                  <a:pt x="786" y="206"/>
                </a:moveTo>
                <a:lnTo>
                  <a:pt x="681" y="13"/>
                </a:lnTo>
                <a:lnTo>
                  <a:pt x="681" y="13"/>
                </a:lnTo>
                <a:cubicBezTo>
                  <a:pt x="676" y="5"/>
                  <a:pt x="667" y="0"/>
                  <a:pt x="658" y="0"/>
                </a:cubicBezTo>
                <a:lnTo>
                  <a:pt x="658" y="0"/>
                </a:lnTo>
                <a:lnTo>
                  <a:pt x="658" y="0"/>
                </a:lnTo>
                <a:cubicBezTo>
                  <a:pt x="649" y="0"/>
                  <a:pt x="640" y="5"/>
                  <a:pt x="636" y="13"/>
                </a:cubicBezTo>
                <a:lnTo>
                  <a:pt x="530" y="207"/>
                </a:lnTo>
                <a:lnTo>
                  <a:pt x="530" y="207"/>
                </a:lnTo>
                <a:cubicBezTo>
                  <a:pt x="526" y="215"/>
                  <a:pt x="526" y="224"/>
                  <a:pt x="532" y="231"/>
                </a:cubicBezTo>
                <a:lnTo>
                  <a:pt x="532" y="231"/>
                </a:lnTo>
                <a:cubicBezTo>
                  <a:pt x="538" y="238"/>
                  <a:pt x="547" y="241"/>
                  <a:pt x="555" y="238"/>
                </a:cubicBezTo>
                <a:lnTo>
                  <a:pt x="572" y="232"/>
                </a:lnTo>
                <a:lnTo>
                  <a:pt x="572" y="232"/>
                </a:lnTo>
                <a:cubicBezTo>
                  <a:pt x="575" y="232"/>
                  <a:pt x="578" y="232"/>
                  <a:pt x="580" y="233"/>
                </a:cubicBezTo>
                <a:lnTo>
                  <a:pt x="580" y="233"/>
                </a:lnTo>
                <a:cubicBezTo>
                  <a:pt x="582" y="235"/>
                  <a:pt x="583" y="238"/>
                  <a:pt x="583" y="240"/>
                </a:cubicBezTo>
                <a:lnTo>
                  <a:pt x="583" y="338"/>
                </a:lnTo>
                <a:lnTo>
                  <a:pt x="583" y="371"/>
                </a:lnTo>
                <a:lnTo>
                  <a:pt x="462" y="371"/>
                </a:lnTo>
                <a:lnTo>
                  <a:pt x="462" y="371"/>
                </a:lnTo>
                <a:cubicBezTo>
                  <a:pt x="457" y="333"/>
                  <a:pt x="428" y="303"/>
                  <a:pt x="390" y="299"/>
                </a:cubicBezTo>
                <a:lnTo>
                  <a:pt x="390" y="168"/>
                </a:lnTo>
                <a:lnTo>
                  <a:pt x="390" y="168"/>
                </a:lnTo>
                <a:cubicBezTo>
                  <a:pt x="411" y="169"/>
                  <a:pt x="432" y="173"/>
                  <a:pt x="451" y="181"/>
                </a:cubicBezTo>
                <a:lnTo>
                  <a:pt x="451" y="181"/>
                </a:lnTo>
                <a:cubicBezTo>
                  <a:pt x="457" y="183"/>
                  <a:pt x="463" y="180"/>
                  <a:pt x="465" y="175"/>
                </a:cubicBezTo>
                <a:lnTo>
                  <a:pt x="465" y="175"/>
                </a:lnTo>
                <a:cubicBezTo>
                  <a:pt x="467" y="169"/>
                  <a:pt x="464" y="164"/>
                  <a:pt x="459" y="161"/>
                </a:cubicBezTo>
                <a:lnTo>
                  <a:pt x="459" y="161"/>
                </a:lnTo>
                <a:cubicBezTo>
                  <a:pt x="436" y="153"/>
                  <a:pt x="413" y="148"/>
                  <a:pt x="390" y="147"/>
                </a:cubicBezTo>
                <a:lnTo>
                  <a:pt x="390" y="29"/>
                </a:lnTo>
                <a:lnTo>
                  <a:pt x="390" y="29"/>
                </a:lnTo>
                <a:cubicBezTo>
                  <a:pt x="427" y="31"/>
                  <a:pt x="463" y="38"/>
                  <a:pt x="498" y="51"/>
                </a:cubicBezTo>
                <a:lnTo>
                  <a:pt x="498" y="51"/>
                </a:lnTo>
                <a:cubicBezTo>
                  <a:pt x="503" y="53"/>
                  <a:pt x="509" y="50"/>
                  <a:pt x="511" y="45"/>
                </a:cubicBezTo>
                <a:lnTo>
                  <a:pt x="511" y="45"/>
                </a:lnTo>
                <a:cubicBezTo>
                  <a:pt x="513" y="39"/>
                  <a:pt x="510" y="33"/>
                  <a:pt x="505" y="32"/>
                </a:cubicBezTo>
                <a:lnTo>
                  <a:pt x="505" y="32"/>
                </a:lnTo>
                <a:cubicBezTo>
                  <a:pt x="460" y="15"/>
                  <a:pt x="412" y="6"/>
                  <a:pt x="363" y="9"/>
                </a:cubicBezTo>
                <a:lnTo>
                  <a:pt x="363" y="9"/>
                </a:lnTo>
                <a:cubicBezTo>
                  <a:pt x="169" y="15"/>
                  <a:pt x="11" y="171"/>
                  <a:pt x="4" y="364"/>
                </a:cubicBezTo>
                <a:lnTo>
                  <a:pt x="4" y="364"/>
                </a:lnTo>
                <a:cubicBezTo>
                  <a:pt x="0" y="466"/>
                  <a:pt x="37" y="563"/>
                  <a:pt x="107" y="637"/>
                </a:cubicBezTo>
                <a:lnTo>
                  <a:pt x="107" y="637"/>
                </a:lnTo>
                <a:cubicBezTo>
                  <a:pt x="178" y="710"/>
                  <a:pt x="273" y="751"/>
                  <a:pt x="376" y="751"/>
                </a:cubicBezTo>
                <a:lnTo>
                  <a:pt x="376" y="751"/>
                </a:lnTo>
                <a:lnTo>
                  <a:pt x="376" y="751"/>
                </a:lnTo>
                <a:cubicBezTo>
                  <a:pt x="377" y="751"/>
                  <a:pt x="378" y="752"/>
                  <a:pt x="380" y="752"/>
                </a:cubicBezTo>
                <a:lnTo>
                  <a:pt x="380" y="752"/>
                </a:lnTo>
                <a:cubicBezTo>
                  <a:pt x="382" y="752"/>
                  <a:pt x="383" y="751"/>
                  <a:pt x="384" y="751"/>
                </a:cubicBezTo>
                <a:lnTo>
                  <a:pt x="384" y="751"/>
                </a:lnTo>
                <a:cubicBezTo>
                  <a:pt x="477" y="748"/>
                  <a:pt x="564" y="712"/>
                  <a:pt x="629" y="646"/>
                </a:cubicBezTo>
                <a:lnTo>
                  <a:pt x="629" y="646"/>
                </a:lnTo>
                <a:cubicBezTo>
                  <a:pt x="698" y="578"/>
                  <a:pt x="734" y="487"/>
                  <a:pt x="734" y="391"/>
                </a:cubicBezTo>
                <a:lnTo>
                  <a:pt x="734" y="381"/>
                </a:lnTo>
                <a:lnTo>
                  <a:pt x="735" y="241"/>
                </a:lnTo>
                <a:lnTo>
                  <a:pt x="735" y="241"/>
                </a:lnTo>
                <a:cubicBezTo>
                  <a:pt x="735" y="238"/>
                  <a:pt x="736" y="235"/>
                  <a:pt x="739" y="234"/>
                </a:cubicBezTo>
                <a:lnTo>
                  <a:pt x="739" y="234"/>
                </a:lnTo>
                <a:cubicBezTo>
                  <a:pt x="740" y="232"/>
                  <a:pt x="744" y="232"/>
                  <a:pt x="746" y="233"/>
                </a:cubicBezTo>
                <a:lnTo>
                  <a:pt x="760" y="238"/>
                </a:lnTo>
                <a:lnTo>
                  <a:pt x="760" y="238"/>
                </a:lnTo>
                <a:cubicBezTo>
                  <a:pt x="769" y="240"/>
                  <a:pt x="778" y="238"/>
                  <a:pt x="784" y="231"/>
                </a:cubicBezTo>
                <a:lnTo>
                  <a:pt x="784" y="231"/>
                </a:lnTo>
                <a:cubicBezTo>
                  <a:pt x="790" y="224"/>
                  <a:pt x="791" y="215"/>
                  <a:pt x="786" y="2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363FFAB5-6799-0040-8E34-E0C5AFC5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8831" y="4572894"/>
            <a:ext cx="987498" cy="822715"/>
          </a:xfrm>
          <a:custGeom>
            <a:avLst/>
            <a:gdLst>
              <a:gd name="connsiteX0" fmla="*/ 74433 w 285389"/>
              <a:gd name="connsiteY0" fmla="*/ 140902 h 237766"/>
              <a:gd name="connsiteX1" fmla="*/ 48483 w 285389"/>
              <a:gd name="connsiteY1" fmla="*/ 165714 h 237766"/>
              <a:gd name="connsiteX2" fmla="*/ 74433 w 285389"/>
              <a:gd name="connsiteY2" fmla="*/ 190527 h 237766"/>
              <a:gd name="connsiteX3" fmla="*/ 100021 w 285389"/>
              <a:gd name="connsiteY3" fmla="*/ 165714 h 237766"/>
              <a:gd name="connsiteX4" fmla="*/ 74433 w 285389"/>
              <a:gd name="connsiteY4" fmla="*/ 140902 h 237766"/>
              <a:gd name="connsiteX5" fmla="*/ 74433 w 285389"/>
              <a:gd name="connsiteY5" fmla="*/ 133350 h 237766"/>
              <a:gd name="connsiteX6" fmla="*/ 107590 w 285389"/>
              <a:gd name="connsiteY6" fmla="*/ 165714 h 237766"/>
              <a:gd name="connsiteX7" fmla="*/ 74433 w 285389"/>
              <a:gd name="connsiteY7" fmla="*/ 198079 h 237766"/>
              <a:gd name="connsiteX8" fmla="*/ 41275 w 285389"/>
              <a:gd name="connsiteY8" fmla="*/ 165714 h 237766"/>
              <a:gd name="connsiteX9" fmla="*/ 74433 w 285389"/>
              <a:gd name="connsiteY9" fmla="*/ 133350 h 237766"/>
              <a:gd name="connsiteX10" fmla="*/ 71438 w 285389"/>
              <a:gd name="connsiteY10" fmla="*/ 98919 h 237766"/>
              <a:gd name="connsiteX11" fmla="*/ 69273 w 285389"/>
              <a:gd name="connsiteY11" fmla="*/ 99998 h 237766"/>
              <a:gd name="connsiteX12" fmla="*/ 68912 w 285389"/>
              <a:gd name="connsiteY12" fmla="*/ 102156 h 237766"/>
              <a:gd name="connsiteX13" fmla="*/ 61335 w 285389"/>
              <a:gd name="connsiteY13" fmla="*/ 113667 h 237766"/>
              <a:gd name="connsiteX14" fmla="*/ 47986 w 285389"/>
              <a:gd name="connsiteY14" fmla="*/ 119062 h 237766"/>
              <a:gd name="connsiteX15" fmla="*/ 34275 w 285389"/>
              <a:gd name="connsiteY15" fmla="*/ 116185 h 237766"/>
              <a:gd name="connsiteX16" fmla="*/ 32471 w 285389"/>
              <a:gd name="connsiteY16" fmla="*/ 114746 h 237766"/>
              <a:gd name="connsiteX17" fmla="*/ 29946 w 285389"/>
              <a:gd name="connsiteY17" fmla="*/ 115465 h 237766"/>
              <a:gd name="connsiteX18" fmla="*/ 24534 w 285389"/>
              <a:gd name="connsiteY18" fmla="*/ 120501 h 237766"/>
              <a:gd name="connsiteX19" fmla="*/ 23812 w 285389"/>
              <a:gd name="connsiteY19" fmla="*/ 123019 h 237766"/>
              <a:gd name="connsiteX20" fmla="*/ 25255 w 285389"/>
              <a:gd name="connsiteY20" fmla="*/ 124818 h 237766"/>
              <a:gd name="connsiteX21" fmla="*/ 28142 w 285389"/>
              <a:gd name="connsiteY21" fmla="*/ 138487 h 237766"/>
              <a:gd name="connsiteX22" fmla="*/ 22730 w 285389"/>
              <a:gd name="connsiteY22" fmla="*/ 151077 h 237766"/>
              <a:gd name="connsiteX23" fmla="*/ 10824 w 285389"/>
              <a:gd name="connsiteY23" fmla="*/ 158271 h 237766"/>
              <a:gd name="connsiteX24" fmla="*/ 8298 w 285389"/>
              <a:gd name="connsiteY24" fmla="*/ 158990 h 237766"/>
              <a:gd name="connsiteX25" fmla="*/ 7216 w 285389"/>
              <a:gd name="connsiteY25" fmla="*/ 161148 h 237766"/>
              <a:gd name="connsiteX26" fmla="*/ 7216 w 285389"/>
              <a:gd name="connsiteY26" fmla="*/ 168342 h 237766"/>
              <a:gd name="connsiteX27" fmla="*/ 8298 w 285389"/>
              <a:gd name="connsiteY27" fmla="*/ 170501 h 237766"/>
              <a:gd name="connsiteX28" fmla="*/ 10824 w 285389"/>
              <a:gd name="connsiteY28" fmla="*/ 171220 h 237766"/>
              <a:gd name="connsiteX29" fmla="*/ 22730 w 285389"/>
              <a:gd name="connsiteY29" fmla="*/ 178414 h 237766"/>
              <a:gd name="connsiteX30" fmla="*/ 28142 w 285389"/>
              <a:gd name="connsiteY30" fmla="*/ 191004 h 237766"/>
              <a:gd name="connsiteX31" fmla="*/ 25255 w 285389"/>
              <a:gd name="connsiteY31" fmla="*/ 204313 h 237766"/>
              <a:gd name="connsiteX32" fmla="*/ 23812 w 285389"/>
              <a:gd name="connsiteY32" fmla="*/ 206471 h 237766"/>
              <a:gd name="connsiteX33" fmla="*/ 24534 w 285389"/>
              <a:gd name="connsiteY33" fmla="*/ 208629 h 237766"/>
              <a:gd name="connsiteX34" fmla="*/ 29946 w 285389"/>
              <a:gd name="connsiteY34" fmla="*/ 213665 h 237766"/>
              <a:gd name="connsiteX35" fmla="*/ 32471 w 285389"/>
              <a:gd name="connsiteY35" fmla="*/ 214744 h 237766"/>
              <a:gd name="connsiteX36" fmla="*/ 34275 w 285389"/>
              <a:gd name="connsiteY36" fmla="*/ 213306 h 237766"/>
              <a:gd name="connsiteX37" fmla="*/ 42935 w 285389"/>
              <a:gd name="connsiteY37" fmla="*/ 208989 h 237766"/>
              <a:gd name="connsiteX38" fmla="*/ 47986 w 285389"/>
              <a:gd name="connsiteY38" fmla="*/ 210428 h 237766"/>
              <a:gd name="connsiteX39" fmla="*/ 61335 w 285389"/>
              <a:gd name="connsiteY39" fmla="*/ 215824 h 237766"/>
              <a:gd name="connsiteX40" fmla="*/ 68912 w 285389"/>
              <a:gd name="connsiteY40" fmla="*/ 227334 h 237766"/>
              <a:gd name="connsiteX41" fmla="*/ 69273 w 285389"/>
              <a:gd name="connsiteY41" fmla="*/ 229492 h 237766"/>
              <a:gd name="connsiteX42" fmla="*/ 71438 w 285389"/>
              <a:gd name="connsiteY42" fmla="*/ 230571 h 237766"/>
              <a:gd name="connsiteX43" fmla="*/ 79014 w 285389"/>
              <a:gd name="connsiteY43" fmla="*/ 230571 h 237766"/>
              <a:gd name="connsiteX44" fmla="*/ 81540 w 285389"/>
              <a:gd name="connsiteY44" fmla="*/ 229492 h 237766"/>
              <a:gd name="connsiteX45" fmla="*/ 81901 w 285389"/>
              <a:gd name="connsiteY45" fmla="*/ 227334 h 237766"/>
              <a:gd name="connsiteX46" fmla="*/ 89478 w 285389"/>
              <a:gd name="connsiteY46" fmla="*/ 215824 h 237766"/>
              <a:gd name="connsiteX47" fmla="*/ 102466 w 285389"/>
              <a:gd name="connsiteY47" fmla="*/ 210428 h 237766"/>
              <a:gd name="connsiteX48" fmla="*/ 116176 w 285389"/>
              <a:gd name="connsiteY48" fmla="*/ 213306 h 237766"/>
              <a:gd name="connsiteX49" fmla="*/ 118341 w 285389"/>
              <a:gd name="connsiteY49" fmla="*/ 214744 h 237766"/>
              <a:gd name="connsiteX50" fmla="*/ 120867 w 285389"/>
              <a:gd name="connsiteY50" fmla="*/ 213665 h 237766"/>
              <a:gd name="connsiteX51" fmla="*/ 125918 w 285389"/>
              <a:gd name="connsiteY51" fmla="*/ 208629 h 237766"/>
              <a:gd name="connsiteX52" fmla="*/ 127000 w 285389"/>
              <a:gd name="connsiteY52" fmla="*/ 206471 h 237766"/>
              <a:gd name="connsiteX53" fmla="*/ 125557 w 285389"/>
              <a:gd name="connsiteY53" fmla="*/ 204313 h 237766"/>
              <a:gd name="connsiteX54" fmla="*/ 122310 w 285389"/>
              <a:gd name="connsiteY54" fmla="*/ 191004 h 237766"/>
              <a:gd name="connsiteX55" fmla="*/ 127722 w 285389"/>
              <a:gd name="connsiteY55" fmla="*/ 178414 h 237766"/>
              <a:gd name="connsiteX56" fmla="*/ 139628 w 285389"/>
              <a:gd name="connsiteY56" fmla="*/ 171220 h 237766"/>
              <a:gd name="connsiteX57" fmla="*/ 142154 w 285389"/>
              <a:gd name="connsiteY57" fmla="*/ 170501 h 237766"/>
              <a:gd name="connsiteX58" fmla="*/ 143236 w 285389"/>
              <a:gd name="connsiteY58" fmla="*/ 168342 h 237766"/>
              <a:gd name="connsiteX59" fmla="*/ 143236 w 285389"/>
              <a:gd name="connsiteY59" fmla="*/ 161148 h 237766"/>
              <a:gd name="connsiteX60" fmla="*/ 142154 w 285389"/>
              <a:gd name="connsiteY60" fmla="*/ 158990 h 237766"/>
              <a:gd name="connsiteX61" fmla="*/ 139628 w 285389"/>
              <a:gd name="connsiteY61" fmla="*/ 158271 h 237766"/>
              <a:gd name="connsiteX62" fmla="*/ 127722 w 285389"/>
              <a:gd name="connsiteY62" fmla="*/ 151077 h 237766"/>
              <a:gd name="connsiteX63" fmla="*/ 122310 w 285389"/>
              <a:gd name="connsiteY63" fmla="*/ 138487 h 237766"/>
              <a:gd name="connsiteX64" fmla="*/ 125557 w 285389"/>
              <a:gd name="connsiteY64" fmla="*/ 124818 h 237766"/>
              <a:gd name="connsiteX65" fmla="*/ 127000 w 285389"/>
              <a:gd name="connsiteY65" fmla="*/ 123019 h 237766"/>
              <a:gd name="connsiteX66" fmla="*/ 125918 w 285389"/>
              <a:gd name="connsiteY66" fmla="*/ 120501 h 237766"/>
              <a:gd name="connsiteX67" fmla="*/ 120867 w 285389"/>
              <a:gd name="connsiteY67" fmla="*/ 115465 h 237766"/>
              <a:gd name="connsiteX68" fmla="*/ 118341 w 285389"/>
              <a:gd name="connsiteY68" fmla="*/ 114746 h 237766"/>
              <a:gd name="connsiteX69" fmla="*/ 116176 w 285389"/>
              <a:gd name="connsiteY69" fmla="*/ 116185 h 237766"/>
              <a:gd name="connsiteX70" fmla="*/ 102466 w 285389"/>
              <a:gd name="connsiteY70" fmla="*/ 119062 h 237766"/>
              <a:gd name="connsiteX71" fmla="*/ 89478 w 285389"/>
              <a:gd name="connsiteY71" fmla="*/ 113667 h 237766"/>
              <a:gd name="connsiteX72" fmla="*/ 81901 w 285389"/>
              <a:gd name="connsiteY72" fmla="*/ 102156 h 237766"/>
              <a:gd name="connsiteX73" fmla="*/ 81540 w 285389"/>
              <a:gd name="connsiteY73" fmla="*/ 99998 h 237766"/>
              <a:gd name="connsiteX74" fmla="*/ 79014 w 285389"/>
              <a:gd name="connsiteY74" fmla="*/ 98919 h 237766"/>
              <a:gd name="connsiteX75" fmla="*/ 58810 w 285389"/>
              <a:gd name="connsiteY75" fmla="*/ 7554 h 237766"/>
              <a:gd name="connsiteX76" fmla="*/ 34636 w 285389"/>
              <a:gd name="connsiteY76" fmla="*/ 31654 h 237766"/>
              <a:gd name="connsiteX77" fmla="*/ 34636 w 285389"/>
              <a:gd name="connsiteY77" fmla="*/ 107552 h 237766"/>
              <a:gd name="connsiteX78" fmla="*/ 40409 w 285389"/>
              <a:gd name="connsiteY78" fmla="*/ 111508 h 237766"/>
              <a:gd name="connsiteX79" fmla="*/ 44378 w 285389"/>
              <a:gd name="connsiteY79" fmla="*/ 112588 h 237766"/>
              <a:gd name="connsiteX80" fmla="*/ 59171 w 285389"/>
              <a:gd name="connsiteY80" fmla="*/ 106473 h 237766"/>
              <a:gd name="connsiteX81" fmla="*/ 61335 w 285389"/>
              <a:gd name="connsiteY81" fmla="*/ 103595 h 237766"/>
              <a:gd name="connsiteX82" fmla="*/ 63500 w 285389"/>
              <a:gd name="connsiteY82" fmla="*/ 95322 h 237766"/>
              <a:gd name="connsiteX83" fmla="*/ 71438 w 285389"/>
              <a:gd name="connsiteY83" fmla="*/ 91365 h 237766"/>
              <a:gd name="connsiteX84" fmla="*/ 79014 w 285389"/>
              <a:gd name="connsiteY84" fmla="*/ 91365 h 237766"/>
              <a:gd name="connsiteX85" fmla="*/ 86952 w 285389"/>
              <a:gd name="connsiteY85" fmla="*/ 95322 h 237766"/>
              <a:gd name="connsiteX86" fmla="*/ 89478 w 285389"/>
              <a:gd name="connsiteY86" fmla="*/ 103595 h 237766"/>
              <a:gd name="connsiteX87" fmla="*/ 90199 w 285389"/>
              <a:gd name="connsiteY87" fmla="*/ 105753 h 237766"/>
              <a:gd name="connsiteX88" fmla="*/ 116176 w 285389"/>
              <a:gd name="connsiteY88" fmla="*/ 87048 h 237766"/>
              <a:gd name="connsiteX89" fmla="*/ 62057 w 285389"/>
              <a:gd name="connsiteY89" fmla="*/ 47841 h 237766"/>
              <a:gd name="connsiteX90" fmla="*/ 61335 w 285389"/>
              <a:gd name="connsiteY90" fmla="*/ 42805 h 237766"/>
              <a:gd name="connsiteX91" fmla="*/ 66747 w 285389"/>
              <a:gd name="connsiteY91" fmla="*/ 41726 h 237766"/>
              <a:gd name="connsiteX92" fmla="*/ 137824 w 285389"/>
              <a:gd name="connsiteY92" fmla="*/ 93523 h 237766"/>
              <a:gd name="connsiteX93" fmla="*/ 174986 w 285389"/>
              <a:gd name="connsiteY93" fmla="*/ 93523 h 237766"/>
              <a:gd name="connsiteX94" fmla="*/ 246063 w 285389"/>
              <a:gd name="connsiteY94" fmla="*/ 41726 h 237766"/>
              <a:gd name="connsiteX95" fmla="*/ 251114 w 285389"/>
              <a:gd name="connsiteY95" fmla="*/ 42805 h 237766"/>
              <a:gd name="connsiteX96" fmla="*/ 250753 w 285389"/>
              <a:gd name="connsiteY96" fmla="*/ 47841 h 237766"/>
              <a:gd name="connsiteX97" fmla="*/ 196634 w 285389"/>
              <a:gd name="connsiteY97" fmla="*/ 87048 h 237766"/>
              <a:gd name="connsiteX98" fmla="*/ 250753 w 285389"/>
              <a:gd name="connsiteY98" fmla="*/ 126256 h 237766"/>
              <a:gd name="connsiteX99" fmla="*/ 251114 w 285389"/>
              <a:gd name="connsiteY99" fmla="*/ 131652 h 237766"/>
              <a:gd name="connsiteX100" fmla="*/ 248228 w 285389"/>
              <a:gd name="connsiteY100" fmla="*/ 133091 h 237766"/>
              <a:gd name="connsiteX101" fmla="*/ 246063 w 285389"/>
              <a:gd name="connsiteY101" fmla="*/ 132371 h 237766"/>
              <a:gd name="connsiteX102" fmla="*/ 190139 w 285389"/>
              <a:gd name="connsiteY102" fmla="*/ 91725 h 237766"/>
              <a:gd name="connsiteX103" fmla="*/ 179316 w 285389"/>
              <a:gd name="connsiteY103" fmla="*/ 99638 h 237766"/>
              <a:gd name="connsiteX104" fmla="*/ 156225 w 285389"/>
              <a:gd name="connsiteY104" fmla="*/ 107192 h 237766"/>
              <a:gd name="connsiteX105" fmla="*/ 133495 w 285389"/>
              <a:gd name="connsiteY105" fmla="*/ 99638 h 237766"/>
              <a:gd name="connsiteX106" fmla="*/ 122671 w 285389"/>
              <a:gd name="connsiteY106" fmla="*/ 91725 h 237766"/>
              <a:gd name="connsiteX107" fmla="*/ 98858 w 285389"/>
              <a:gd name="connsiteY107" fmla="*/ 108991 h 237766"/>
              <a:gd name="connsiteX108" fmla="*/ 106074 w 285389"/>
              <a:gd name="connsiteY108" fmla="*/ 112588 h 237766"/>
              <a:gd name="connsiteX109" fmla="*/ 110043 w 285389"/>
              <a:gd name="connsiteY109" fmla="*/ 111508 h 237766"/>
              <a:gd name="connsiteX110" fmla="*/ 117620 w 285389"/>
              <a:gd name="connsiteY110" fmla="*/ 107552 h 237766"/>
              <a:gd name="connsiteX111" fmla="*/ 125918 w 285389"/>
              <a:gd name="connsiteY111" fmla="*/ 110429 h 237766"/>
              <a:gd name="connsiteX112" fmla="*/ 131330 w 285389"/>
              <a:gd name="connsiteY112" fmla="*/ 115465 h 237766"/>
              <a:gd name="connsiteX113" fmla="*/ 134216 w 285389"/>
              <a:gd name="connsiteY113" fmla="*/ 123738 h 237766"/>
              <a:gd name="connsiteX114" fmla="*/ 129887 w 285389"/>
              <a:gd name="connsiteY114" fmla="*/ 130933 h 237766"/>
              <a:gd name="connsiteX115" fmla="*/ 129165 w 285389"/>
              <a:gd name="connsiteY115" fmla="*/ 134890 h 237766"/>
              <a:gd name="connsiteX116" fmla="*/ 135299 w 285389"/>
              <a:gd name="connsiteY116" fmla="*/ 148918 h 237766"/>
              <a:gd name="connsiteX117" fmla="*/ 138546 w 285389"/>
              <a:gd name="connsiteY117" fmla="*/ 151077 h 237766"/>
              <a:gd name="connsiteX118" fmla="*/ 147205 w 285389"/>
              <a:gd name="connsiteY118" fmla="*/ 153235 h 237766"/>
              <a:gd name="connsiteX119" fmla="*/ 150452 w 285389"/>
              <a:gd name="connsiteY119" fmla="*/ 161148 h 237766"/>
              <a:gd name="connsiteX120" fmla="*/ 150452 w 285389"/>
              <a:gd name="connsiteY120" fmla="*/ 166544 h 237766"/>
              <a:gd name="connsiteX121" fmla="*/ 254000 w 285389"/>
              <a:gd name="connsiteY121" fmla="*/ 166544 h 237766"/>
              <a:gd name="connsiteX122" fmla="*/ 277813 w 285389"/>
              <a:gd name="connsiteY122" fmla="*/ 142803 h 237766"/>
              <a:gd name="connsiteX123" fmla="*/ 277813 w 285389"/>
              <a:gd name="connsiteY123" fmla="*/ 31654 h 237766"/>
              <a:gd name="connsiteX124" fmla="*/ 254000 w 285389"/>
              <a:gd name="connsiteY124" fmla="*/ 7554 h 237766"/>
              <a:gd name="connsiteX125" fmla="*/ 58810 w 285389"/>
              <a:gd name="connsiteY125" fmla="*/ 0 h 237766"/>
              <a:gd name="connsiteX126" fmla="*/ 254000 w 285389"/>
              <a:gd name="connsiteY126" fmla="*/ 0 h 237766"/>
              <a:gd name="connsiteX127" fmla="*/ 285389 w 285389"/>
              <a:gd name="connsiteY127" fmla="*/ 31654 h 237766"/>
              <a:gd name="connsiteX128" fmla="*/ 285389 w 285389"/>
              <a:gd name="connsiteY128" fmla="*/ 142803 h 237766"/>
              <a:gd name="connsiteX129" fmla="*/ 254000 w 285389"/>
              <a:gd name="connsiteY129" fmla="*/ 174098 h 237766"/>
              <a:gd name="connsiteX130" fmla="*/ 149009 w 285389"/>
              <a:gd name="connsiteY130" fmla="*/ 174098 h 237766"/>
              <a:gd name="connsiteX131" fmla="*/ 147205 w 285389"/>
              <a:gd name="connsiteY131" fmla="*/ 175896 h 237766"/>
              <a:gd name="connsiteX132" fmla="*/ 138546 w 285389"/>
              <a:gd name="connsiteY132" fmla="*/ 178414 h 237766"/>
              <a:gd name="connsiteX133" fmla="*/ 135299 w 285389"/>
              <a:gd name="connsiteY133" fmla="*/ 180213 h 237766"/>
              <a:gd name="connsiteX134" fmla="*/ 128804 w 285389"/>
              <a:gd name="connsiteY134" fmla="*/ 194601 h 237766"/>
              <a:gd name="connsiteX135" fmla="*/ 129526 w 285389"/>
              <a:gd name="connsiteY135" fmla="*/ 198198 h 237766"/>
              <a:gd name="connsiteX136" fmla="*/ 134216 w 285389"/>
              <a:gd name="connsiteY136" fmla="*/ 205752 h 237766"/>
              <a:gd name="connsiteX137" fmla="*/ 131330 w 285389"/>
              <a:gd name="connsiteY137" fmla="*/ 214025 h 237766"/>
              <a:gd name="connsiteX138" fmla="*/ 125918 w 285389"/>
              <a:gd name="connsiteY138" fmla="*/ 219061 h 237766"/>
              <a:gd name="connsiteX139" fmla="*/ 117620 w 285389"/>
              <a:gd name="connsiteY139" fmla="*/ 221938 h 237766"/>
              <a:gd name="connsiteX140" fmla="*/ 110043 w 285389"/>
              <a:gd name="connsiteY140" fmla="*/ 217622 h 237766"/>
              <a:gd name="connsiteX141" fmla="*/ 106074 w 285389"/>
              <a:gd name="connsiteY141" fmla="*/ 216903 h 237766"/>
              <a:gd name="connsiteX142" fmla="*/ 91281 w 285389"/>
              <a:gd name="connsiteY142" fmla="*/ 222658 h 237766"/>
              <a:gd name="connsiteX143" fmla="*/ 89478 w 285389"/>
              <a:gd name="connsiteY143" fmla="*/ 225895 h 237766"/>
              <a:gd name="connsiteX144" fmla="*/ 86952 w 285389"/>
              <a:gd name="connsiteY144" fmla="*/ 234168 h 237766"/>
              <a:gd name="connsiteX145" fmla="*/ 79014 w 285389"/>
              <a:gd name="connsiteY145" fmla="*/ 237766 h 237766"/>
              <a:gd name="connsiteX146" fmla="*/ 71438 w 285389"/>
              <a:gd name="connsiteY146" fmla="*/ 237766 h 237766"/>
              <a:gd name="connsiteX147" fmla="*/ 63500 w 285389"/>
              <a:gd name="connsiteY147" fmla="*/ 234168 h 237766"/>
              <a:gd name="connsiteX148" fmla="*/ 61335 w 285389"/>
              <a:gd name="connsiteY148" fmla="*/ 225895 h 237766"/>
              <a:gd name="connsiteX149" fmla="*/ 59171 w 285389"/>
              <a:gd name="connsiteY149" fmla="*/ 222658 h 237766"/>
              <a:gd name="connsiteX150" fmla="*/ 44378 w 285389"/>
              <a:gd name="connsiteY150" fmla="*/ 216903 h 237766"/>
              <a:gd name="connsiteX151" fmla="*/ 40409 w 285389"/>
              <a:gd name="connsiteY151" fmla="*/ 217622 h 237766"/>
              <a:gd name="connsiteX152" fmla="*/ 33193 w 285389"/>
              <a:gd name="connsiteY152" fmla="*/ 221938 h 237766"/>
              <a:gd name="connsiteX153" fmla="*/ 24534 w 285389"/>
              <a:gd name="connsiteY153" fmla="*/ 219061 h 237766"/>
              <a:gd name="connsiteX154" fmla="*/ 19483 w 285389"/>
              <a:gd name="connsiteY154" fmla="*/ 214025 h 237766"/>
              <a:gd name="connsiteX155" fmla="*/ 16236 w 285389"/>
              <a:gd name="connsiteY155" fmla="*/ 205752 h 237766"/>
              <a:gd name="connsiteX156" fmla="*/ 20926 w 285389"/>
              <a:gd name="connsiteY156" fmla="*/ 198198 h 237766"/>
              <a:gd name="connsiteX157" fmla="*/ 21647 w 285389"/>
              <a:gd name="connsiteY157" fmla="*/ 194601 h 237766"/>
              <a:gd name="connsiteX158" fmla="*/ 15514 w 285389"/>
              <a:gd name="connsiteY158" fmla="*/ 180213 h 237766"/>
              <a:gd name="connsiteX159" fmla="*/ 11906 w 285389"/>
              <a:gd name="connsiteY159" fmla="*/ 178414 h 237766"/>
              <a:gd name="connsiteX160" fmla="*/ 3247 w 285389"/>
              <a:gd name="connsiteY160" fmla="*/ 175896 h 237766"/>
              <a:gd name="connsiteX161" fmla="*/ 0 w 285389"/>
              <a:gd name="connsiteY161" fmla="*/ 168342 h 237766"/>
              <a:gd name="connsiteX162" fmla="*/ 0 w 285389"/>
              <a:gd name="connsiteY162" fmla="*/ 161148 h 237766"/>
              <a:gd name="connsiteX163" fmla="*/ 3247 w 285389"/>
              <a:gd name="connsiteY163" fmla="*/ 153235 h 237766"/>
              <a:gd name="connsiteX164" fmla="*/ 11906 w 285389"/>
              <a:gd name="connsiteY164" fmla="*/ 151077 h 237766"/>
              <a:gd name="connsiteX165" fmla="*/ 15514 w 285389"/>
              <a:gd name="connsiteY165" fmla="*/ 148918 h 237766"/>
              <a:gd name="connsiteX166" fmla="*/ 21647 w 285389"/>
              <a:gd name="connsiteY166" fmla="*/ 134890 h 237766"/>
              <a:gd name="connsiteX167" fmla="*/ 20926 w 285389"/>
              <a:gd name="connsiteY167" fmla="*/ 130933 h 237766"/>
              <a:gd name="connsiteX168" fmla="*/ 16236 w 285389"/>
              <a:gd name="connsiteY168" fmla="*/ 123738 h 237766"/>
              <a:gd name="connsiteX169" fmla="*/ 19483 w 285389"/>
              <a:gd name="connsiteY169" fmla="*/ 115465 h 237766"/>
              <a:gd name="connsiteX170" fmla="*/ 24534 w 285389"/>
              <a:gd name="connsiteY170" fmla="*/ 110429 h 237766"/>
              <a:gd name="connsiteX171" fmla="*/ 27420 w 285389"/>
              <a:gd name="connsiteY171" fmla="*/ 108631 h 237766"/>
              <a:gd name="connsiteX172" fmla="*/ 27420 w 285389"/>
              <a:gd name="connsiteY172" fmla="*/ 31654 h 237766"/>
              <a:gd name="connsiteX173" fmla="*/ 58810 w 285389"/>
              <a:gd name="connsiteY173" fmla="*/ 0 h 23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285389" h="237766">
                <a:moveTo>
                  <a:pt x="74433" y="140902"/>
                </a:moveTo>
                <a:cubicBezTo>
                  <a:pt x="60016" y="140902"/>
                  <a:pt x="48483" y="152050"/>
                  <a:pt x="48483" y="165714"/>
                </a:cubicBezTo>
                <a:cubicBezTo>
                  <a:pt x="48483" y="179379"/>
                  <a:pt x="60016" y="190527"/>
                  <a:pt x="74433" y="190527"/>
                </a:cubicBezTo>
                <a:cubicBezTo>
                  <a:pt x="88488" y="190527"/>
                  <a:pt x="100021" y="179379"/>
                  <a:pt x="100021" y="165714"/>
                </a:cubicBezTo>
                <a:cubicBezTo>
                  <a:pt x="100021" y="152050"/>
                  <a:pt x="88488" y="140902"/>
                  <a:pt x="74433" y="140902"/>
                </a:cubicBezTo>
                <a:close/>
                <a:moveTo>
                  <a:pt x="74433" y="133350"/>
                </a:moveTo>
                <a:cubicBezTo>
                  <a:pt x="92813" y="133350"/>
                  <a:pt x="107590" y="147734"/>
                  <a:pt x="107590" y="165714"/>
                </a:cubicBezTo>
                <a:cubicBezTo>
                  <a:pt x="107590" y="183335"/>
                  <a:pt x="92813" y="198079"/>
                  <a:pt x="74433" y="198079"/>
                </a:cubicBezTo>
                <a:cubicBezTo>
                  <a:pt x="56052" y="198079"/>
                  <a:pt x="41275" y="183335"/>
                  <a:pt x="41275" y="165714"/>
                </a:cubicBezTo>
                <a:cubicBezTo>
                  <a:pt x="41275" y="147734"/>
                  <a:pt x="56052" y="133350"/>
                  <a:pt x="74433" y="133350"/>
                </a:cubicBezTo>
                <a:close/>
                <a:moveTo>
                  <a:pt x="71438" y="98919"/>
                </a:moveTo>
                <a:cubicBezTo>
                  <a:pt x="70716" y="98919"/>
                  <a:pt x="69995" y="99278"/>
                  <a:pt x="69273" y="99998"/>
                </a:cubicBezTo>
                <a:cubicBezTo>
                  <a:pt x="68912" y="100358"/>
                  <a:pt x="68551" y="101077"/>
                  <a:pt x="68912" y="102156"/>
                </a:cubicBezTo>
                <a:cubicBezTo>
                  <a:pt x="69634" y="107192"/>
                  <a:pt x="66387" y="112588"/>
                  <a:pt x="61335" y="113667"/>
                </a:cubicBezTo>
                <a:cubicBezTo>
                  <a:pt x="56645" y="115105"/>
                  <a:pt x="52316" y="116904"/>
                  <a:pt x="47986" y="119062"/>
                </a:cubicBezTo>
                <a:cubicBezTo>
                  <a:pt x="43296" y="121940"/>
                  <a:pt x="37522" y="120501"/>
                  <a:pt x="34275" y="116185"/>
                </a:cubicBezTo>
                <a:cubicBezTo>
                  <a:pt x="33554" y="115105"/>
                  <a:pt x="32832" y="115105"/>
                  <a:pt x="32471" y="114746"/>
                </a:cubicBezTo>
                <a:cubicBezTo>
                  <a:pt x="31389" y="114746"/>
                  <a:pt x="30307" y="115105"/>
                  <a:pt x="29946" y="115465"/>
                </a:cubicBezTo>
                <a:lnTo>
                  <a:pt x="24534" y="120501"/>
                </a:lnTo>
                <a:cubicBezTo>
                  <a:pt x="23812" y="121580"/>
                  <a:pt x="23812" y="122300"/>
                  <a:pt x="23812" y="123019"/>
                </a:cubicBezTo>
                <a:cubicBezTo>
                  <a:pt x="23812" y="123379"/>
                  <a:pt x="23812" y="124098"/>
                  <a:pt x="25255" y="124818"/>
                </a:cubicBezTo>
                <a:cubicBezTo>
                  <a:pt x="29585" y="128055"/>
                  <a:pt x="30667" y="133811"/>
                  <a:pt x="28142" y="138487"/>
                </a:cubicBezTo>
                <a:cubicBezTo>
                  <a:pt x="25616" y="142444"/>
                  <a:pt x="23812" y="146760"/>
                  <a:pt x="22730" y="151077"/>
                </a:cubicBezTo>
                <a:cubicBezTo>
                  <a:pt x="21287" y="156112"/>
                  <a:pt x="16236" y="159350"/>
                  <a:pt x="10824" y="158271"/>
                </a:cubicBezTo>
                <a:cubicBezTo>
                  <a:pt x="9741" y="158271"/>
                  <a:pt x="9020" y="158630"/>
                  <a:pt x="8298" y="158990"/>
                </a:cubicBezTo>
                <a:cubicBezTo>
                  <a:pt x="7937" y="159350"/>
                  <a:pt x="7216" y="160069"/>
                  <a:pt x="7216" y="161148"/>
                </a:cubicBezTo>
                <a:lnTo>
                  <a:pt x="7216" y="168342"/>
                </a:lnTo>
                <a:cubicBezTo>
                  <a:pt x="7216" y="169422"/>
                  <a:pt x="7937" y="170141"/>
                  <a:pt x="8298" y="170501"/>
                </a:cubicBezTo>
                <a:cubicBezTo>
                  <a:pt x="9020" y="171220"/>
                  <a:pt x="9741" y="171220"/>
                  <a:pt x="10824" y="171220"/>
                </a:cubicBezTo>
                <a:cubicBezTo>
                  <a:pt x="15875" y="170141"/>
                  <a:pt x="21287" y="173378"/>
                  <a:pt x="22730" y="178414"/>
                </a:cubicBezTo>
                <a:cubicBezTo>
                  <a:pt x="23812" y="182731"/>
                  <a:pt x="25616" y="187047"/>
                  <a:pt x="28142" y="191004"/>
                </a:cubicBezTo>
                <a:cubicBezTo>
                  <a:pt x="30667" y="195680"/>
                  <a:pt x="29585" y="201435"/>
                  <a:pt x="25255" y="204313"/>
                </a:cubicBezTo>
                <a:cubicBezTo>
                  <a:pt x="23812" y="205032"/>
                  <a:pt x="23812" y="206111"/>
                  <a:pt x="23812" y="206471"/>
                </a:cubicBezTo>
                <a:cubicBezTo>
                  <a:pt x="23812" y="206831"/>
                  <a:pt x="23812" y="207910"/>
                  <a:pt x="24534" y="208629"/>
                </a:cubicBezTo>
                <a:lnTo>
                  <a:pt x="29946" y="213665"/>
                </a:lnTo>
                <a:cubicBezTo>
                  <a:pt x="30307" y="214385"/>
                  <a:pt x="31389" y="214744"/>
                  <a:pt x="32471" y="214744"/>
                </a:cubicBezTo>
                <a:cubicBezTo>
                  <a:pt x="32832" y="214744"/>
                  <a:pt x="33554" y="214385"/>
                  <a:pt x="34275" y="213306"/>
                </a:cubicBezTo>
                <a:cubicBezTo>
                  <a:pt x="36440" y="210788"/>
                  <a:pt x="39687" y="208989"/>
                  <a:pt x="42935" y="208989"/>
                </a:cubicBezTo>
                <a:cubicBezTo>
                  <a:pt x="44739" y="208989"/>
                  <a:pt x="46543" y="209709"/>
                  <a:pt x="47986" y="210428"/>
                </a:cubicBezTo>
                <a:cubicBezTo>
                  <a:pt x="52316" y="212586"/>
                  <a:pt x="56645" y="214385"/>
                  <a:pt x="61335" y="215824"/>
                </a:cubicBezTo>
                <a:cubicBezTo>
                  <a:pt x="66387" y="216903"/>
                  <a:pt x="69634" y="221938"/>
                  <a:pt x="68912" y="227334"/>
                </a:cubicBezTo>
                <a:cubicBezTo>
                  <a:pt x="68551" y="228413"/>
                  <a:pt x="68912" y="229133"/>
                  <a:pt x="69273" y="229492"/>
                </a:cubicBezTo>
                <a:cubicBezTo>
                  <a:pt x="69995" y="230212"/>
                  <a:pt x="70716" y="230571"/>
                  <a:pt x="71438" y="230571"/>
                </a:cubicBezTo>
                <a:lnTo>
                  <a:pt x="79014" y="230571"/>
                </a:lnTo>
                <a:cubicBezTo>
                  <a:pt x="80097" y="230571"/>
                  <a:pt x="80818" y="230212"/>
                  <a:pt x="81540" y="229492"/>
                </a:cubicBezTo>
                <a:cubicBezTo>
                  <a:pt x="81540" y="229133"/>
                  <a:pt x="82262" y="228413"/>
                  <a:pt x="81901" y="227334"/>
                </a:cubicBezTo>
                <a:cubicBezTo>
                  <a:pt x="80818" y="221938"/>
                  <a:pt x="84066" y="216903"/>
                  <a:pt x="89478" y="215824"/>
                </a:cubicBezTo>
                <a:cubicBezTo>
                  <a:pt x="93807" y="214385"/>
                  <a:pt x="98497" y="212586"/>
                  <a:pt x="102466" y="210428"/>
                </a:cubicBezTo>
                <a:cubicBezTo>
                  <a:pt x="107156" y="207910"/>
                  <a:pt x="112929" y="208989"/>
                  <a:pt x="116176" y="213306"/>
                </a:cubicBezTo>
                <a:cubicBezTo>
                  <a:pt x="116898" y="214385"/>
                  <a:pt x="117620" y="214744"/>
                  <a:pt x="118341" y="214744"/>
                </a:cubicBezTo>
                <a:cubicBezTo>
                  <a:pt x="119424" y="214744"/>
                  <a:pt x="120145" y="214385"/>
                  <a:pt x="120867" y="213665"/>
                </a:cubicBezTo>
                <a:lnTo>
                  <a:pt x="125918" y="208629"/>
                </a:lnTo>
                <a:cubicBezTo>
                  <a:pt x="127000" y="207910"/>
                  <a:pt x="127000" y="206831"/>
                  <a:pt x="127000" y="206471"/>
                </a:cubicBezTo>
                <a:cubicBezTo>
                  <a:pt x="127000" y="206111"/>
                  <a:pt x="126639" y="205032"/>
                  <a:pt x="125557" y="204313"/>
                </a:cubicBezTo>
                <a:cubicBezTo>
                  <a:pt x="121228" y="201435"/>
                  <a:pt x="119784" y="195680"/>
                  <a:pt x="122310" y="191004"/>
                </a:cubicBezTo>
                <a:cubicBezTo>
                  <a:pt x="124835" y="187047"/>
                  <a:pt x="126639" y="182731"/>
                  <a:pt x="127722" y="178414"/>
                </a:cubicBezTo>
                <a:cubicBezTo>
                  <a:pt x="129165" y="173378"/>
                  <a:pt x="134577" y="170141"/>
                  <a:pt x="139628" y="171220"/>
                </a:cubicBezTo>
                <a:cubicBezTo>
                  <a:pt x="140710" y="171220"/>
                  <a:pt x="141432" y="171220"/>
                  <a:pt x="142154" y="170501"/>
                </a:cubicBezTo>
                <a:cubicBezTo>
                  <a:pt x="142514" y="170141"/>
                  <a:pt x="143236" y="169422"/>
                  <a:pt x="143236" y="168342"/>
                </a:cubicBezTo>
                <a:lnTo>
                  <a:pt x="143236" y="161148"/>
                </a:lnTo>
                <a:cubicBezTo>
                  <a:pt x="143236" y="160069"/>
                  <a:pt x="142514" y="159350"/>
                  <a:pt x="142154" y="158990"/>
                </a:cubicBezTo>
                <a:cubicBezTo>
                  <a:pt x="141432" y="158630"/>
                  <a:pt x="140710" y="158271"/>
                  <a:pt x="139628" y="158271"/>
                </a:cubicBezTo>
                <a:cubicBezTo>
                  <a:pt x="134577" y="159350"/>
                  <a:pt x="129165" y="156112"/>
                  <a:pt x="127722" y="151077"/>
                </a:cubicBezTo>
                <a:cubicBezTo>
                  <a:pt x="126639" y="146760"/>
                  <a:pt x="124835" y="142444"/>
                  <a:pt x="122310" y="138487"/>
                </a:cubicBezTo>
                <a:cubicBezTo>
                  <a:pt x="119784" y="133811"/>
                  <a:pt x="121228" y="128055"/>
                  <a:pt x="125557" y="124818"/>
                </a:cubicBezTo>
                <a:cubicBezTo>
                  <a:pt x="126639" y="124098"/>
                  <a:pt x="127000" y="123379"/>
                  <a:pt x="127000" y="123019"/>
                </a:cubicBezTo>
                <a:cubicBezTo>
                  <a:pt x="127000" y="122300"/>
                  <a:pt x="127000" y="121580"/>
                  <a:pt x="125918" y="120501"/>
                </a:cubicBezTo>
                <a:lnTo>
                  <a:pt x="120867" y="115465"/>
                </a:lnTo>
                <a:cubicBezTo>
                  <a:pt x="120145" y="115105"/>
                  <a:pt x="119424" y="114746"/>
                  <a:pt x="118341" y="114746"/>
                </a:cubicBezTo>
                <a:cubicBezTo>
                  <a:pt x="117620" y="115105"/>
                  <a:pt x="116898" y="115105"/>
                  <a:pt x="116176" y="116185"/>
                </a:cubicBezTo>
                <a:cubicBezTo>
                  <a:pt x="112929" y="120501"/>
                  <a:pt x="107156" y="121940"/>
                  <a:pt x="102466" y="119062"/>
                </a:cubicBezTo>
                <a:cubicBezTo>
                  <a:pt x="98497" y="116904"/>
                  <a:pt x="93807" y="115105"/>
                  <a:pt x="89478" y="113667"/>
                </a:cubicBezTo>
                <a:cubicBezTo>
                  <a:pt x="84066" y="112588"/>
                  <a:pt x="80818" y="107192"/>
                  <a:pt x="81901" y="102156"/>
                </a:cubicBezTo>
                <a:cubicBezTo>
                  <a:pt x="82262" y="101077"/>
                  <a:pt x="81540" y="100358"/>
                  <a:pt x="81540" y="99998"/>
                </a:cubicBezTo>
                <a:cubicBezTo>
                  <a:pt x="80818" y="99278"/>
                  <a:pt x="80097" y="98919"/>
                  <a:pt x="79014" y="98919"/>
                </a:cubicBezTo>
                <a:close/>
                <a:moveTo>
                  <a:pt x="58810" y="7554"/>
                </a:moveTo>
                <a:cubicBezTo>
                  <a:pt x="45460" y="7554"/>
                  <a:pt x="34636" y="18345"/>
                  <a:pt x="34636" y="31654"/>
                </a:cubicBezTo>
                <a:lnTo>
                  <a:pt x="34636" y="107552"/>
                </a:lnTo>
                <a:cubicBezTo>
                  <a:pt x="37162" y="108271"/>
                  <a:pt x="39326" y="109710"/>
                  <a:pt x="40409" y="111508"/>
                </a:cubicBezTo>
                <a:cubicBezTo>
                  <a:pt x="41492" y="112947"/>
                  <a:pt x="43296" y="113307"/>
                  <a:pt x="44378" y="112588"/>
                </a:cubicBezTo>
                <a:cubicBezTo>
                  <a:pt x="49068" y="109710"/>
                  <a:pt x="54120" y="107911"/>
                  <a:pt x="59171" y="106473"/>
                </a:cubicBezTo>
                <a:cubicBezTo>
                  <a:pt x="60614" y="106113"/>
                  <a:pt x="61335" y="105034"/>
                  <a:pt x="61335" y="103595"/>
                </a:cubicBezTo>
                <a:cubicBezTo>
                  <a:pt x="60975" y="100717"/>
                  <a:pt x="61335" y="97480"/>
                  <a:pt x="63500" y="95322"/>
                </a:cubicBezTo>
                <a:cubicBezTo>
                  <a:pt x="65304" y="92804"/>
                  <a:pt x="68551" y="91365"/>
                  <a:pt x="71438" y="91365"/>
                </a:cubicBezTo>
                <a:lnTo>
                  <a:pt x="79014" y="91365"/>
                </a:lnTo>
                <a:cubicBezTo>
                  <a:pt x="82262" y="91365"/>
                  <a:pt x="85148" y="92804"/>
                  <a:pt x="86952" y="95322"/>
                </a:cubicBezTo>
                <a:cubicBezTo>
                  <a:pt x="89117" y="97480"/>
                  <a:pt x="89838" y="100717"/>
                  <a:pt x="89478" y="103595"/>
                </a:cubicBezTo>
                <a:cubicBezTo>
                  <a:pt x="89117" y="104314"/>
                  <a:pt x="89478" y="105393"/>
                  <a:pt x="90199" y="105753"/>
                </a:cubicBezTo>
                <a:lnTo>
                  <a:pt x="116176" y="87048"/>
                </a:lnTo>
                <a:lnTo>
                  <a:pt x="62057" y="47841"/>
                </a:lnTo>
                <a:cubicBezTo>
                  <a:pt x="60614" y="46761"/>
                  <a:pt x="60253" y="44244"/>
                  <a:pt x="61335" y="42805"/>
                </a:cubicBezTo>
                <a:cubicBezTo>
                  <a:pt x="62779" y="41006"/>
                  <a:pt x="64943" y="41006"/>
                  <a:pt x="66747" y="41726"/>
                </a:cubicBezTo>
                <a:lnTo>
                  <a:pt x="137824" y="93523"/>
                </a:lnTo>
                <a:cubicBezTo>
                  <a:pt x="149009" y="101437"/>
                  <a:pt x="163801" y="101437"/>
                  <a:pt x="174986" y="93523"/>
                </a:cubicBezTo>
                <a:lnTo>
                  <a:pt x="246063" y="41726"/>
                </a:lnTo>
                <a:cubicBezTo>
                  <a:pt x="247506" y="41006"/>
                  <a:pt x="250031" y="41006"/>
                  <a:pt x="251114" y="42805"/>
                </a:cubicBezTo>
                <a:cubicBezTo>
                  <a:pt x="252557" y="44244"/>
                  <a:pt x="252196" y="46761"/>
                  <a:pt x="250753" y="47841"/>
                </a:cubicBezTo>
                <a:lnTo>
                  <a:pt x="196634" y="87048"/>
                </a:lnTo>
                <a:lnTo>
                  <a:pt x="250753" y="126256"/>
                </a:lnTo>
                <a:cubicBezTo>
                  <a:pt x="252196" y="127695"/>
                  <a:pt x="252557" y="129853"/>
                  <a:pt x="251114" y="131652"/>
                </a:cubicBezTo>
                <a:cubicBezTo>
                  <a:pt x="250753" y="132371"/>
                  <a:pt x="249310" y="133091"/>
                  <a:pt x="248228" y="133091"/>
                </a:cubicBezTo>
                <a:cubicBezTo>
                  <a:pt x="247506" y="133091"/>
                  <a:pt x="246784" y="132731"/>
                  <a:pt x="246063" y="132371"/>
                </a:cubicBezTo>
                <a:lnTo>
                  <a:pt x="190139" y="91725"/>
                </a:lnTo>
                <a:lnTo>
                  <a:pt x="179316" y="99638"/>
                </a:lnTo>
                <a:cubicBezTo>
                  <a:pt x="172460" y="104674"/>
                  <a:pt x="164162" y="107192"/>
                  <a:pt x="156225" y="107192"/>
                </a:cubicBezTo>
                <a:cubicBezTo>
                  <a:pt x="148287" y="107192"/>
                  <a:pt x="140350" y="104674"/>
                  <a:pt x="133495" y="99638"/>
                </a:cubicBezTo>
                <a:lnTo>
                  <a:pt x="122671" y="91725"/>
                </a:lnTo>
                <a:lnTo>
                  <a:pt x="98858" y="108991"/>
                </a:lnTo>
                <a:cubicBezTo>
                  <a:pt x="101023" y="110070"/>
                  <a:pt x="103909" y="111149"/>
                  <a:pt x="106074" y="112588"/>
                </a:cubicBezTo>
                <a:cubicBezTo>
                  <a:pt x="107517" y="113307"/>
                  <a:pt x="108960" y="112947"/>
                  <a:pt x="110043" y="111508"/>
                </a:cubicBezTo>
                <a:cubicBezTo>
                  <a:pt x="111847" y="109350"/>
                  <a:pt x="114733" y="107552"/>
                  <a:pt x="117620" y="107552"/>
                </a:cubicBezTo>
                <a:cubicBezTo>
                  <a:pt x="120867" y="107192"/>
                  <a:pt x="123753" y="108271"/>
                  <a:pt x="125918" y="110429"/>
                </a:cubicBezTo>
                <a:lnTo>
                  <a:pt x="131330" y="115465"/>
                </a:lnTo>
                <a:cubicBezTo>
                  <a:pt x="133495" y="117623"/>
                  <a:pt x="134577" y="120501"/>
                  <a:pt x="134216" y="123738"/>
                </a:cubicBezTo>
                <a:cubicBezTo>
                  <a:pt x="134216" y="126616"/>
                  <a:pt x="132412" y="129494"/>
                  <a:pt x="129887" y="130933"/>
                </a:cubicBezTo>
                <a:cubicBezTo>
                  <a:pt x="128443" y="132012"/>
                  <a:pt x="128083" y="133451"/>
                  <a:pt x="129165" y="134890"/>
                </a:cubicBezTo>
                <a:cubicBezTo>
                  <a:pt x="131691" y="139206"/>
                  <a:pt x="133495" y="143882"/>
                  <a:pt x="135299" y="148918"/>
                </a:cubicBezTo>
                <a:cubicBezTo>
                  <a:pt x="135299" y="150357"/>
                  <a:pt x="137103" y="151077"/>
                  <a:pt x="138546" y="151077"/>
                </a:cubicBezTo>
                <a:cubicBezTo>
                  <a:pt x="141432" y="150717"/>
                  <a:pt x="144679" y="151077"/>
                  <a:pt x="147205" y="153235"/>
                </a:cubicBezTo>
                <a:cubicBezTo>
                  <a:pt x="149370" y="155033"/>
                  <a:pt x="150452" y="157911"/>
                  <a:pt x="150452" y="161148"/>
                </a:cubicBezTo>
                <a:lnTo>
                  <a:pt x="150452" y="166544"/>
                </a:lnTo>
                <a:lnTo>
                  <a:pt x="254000" y="166544"/>
                </a:lnTo>
                <a:cubicBezTo>
                  <a:pt x="266989" y="166544"/>
                  <a:pt x="277813" y="155753"/>
                  <a:pt x="277813" y="142803"/>
                </a:cubicBezTo>
                <a:lnTo>
                  <a:pt x="277813" y="31654"/>
                </a:lnTo>
                <a:cubicBezTo>
                  <a:pt x="277813" y="18345"/>
                  <a:pt x="266989" y="7554"/>
                  <a:pt x="254000" y="7554"/>
                </a:cubicBezTo>
                <a:close/>
                <a:moveTo>
                  <a:pt x="58810" y="0"/>
                </a:moveTo>
                <a:lnTo>
                  <a:pt x="254000" y="0"/>
                </a:lnTo>
                <a:cubicBezTo>
                  <a:pt x="271318" y="0"/>
                  <a:pt x="285389" y="14388"/>
                  <a:pt x="285389" y="31654"/>
                </a:cubicBezTo>
                <a:lnTo>
                  <a:pt x="285389" y="142803"/>
                </a:lnTo>
                <a:cubicBezTo>
                  <a:pt x="285389" y="160069"/>
                  <a:pt x="271318" y="174098"/>
                  <a:pt x="254000" y="174098"/>
                </a:cubicBezTo>
                <a:lnTo>
                  <a:pt x="149009" y="174098"/>
                </a:lnTo>
                <a:cubicBezTo>
                  <a:pt x="148287" y="174817"/>
                  <a:pt x="147926" y="175536"/>
                  <a:pt x="147205" y="175896"/>
                </a:cubicBezTo>
                <a:cubicBezTo>
                  <a:pt x="144679" y="178054"/>
                  <a:pt x="141432" y="179134"/>
                  <a:pt x="138546" y="178414"/>
                </a:cubicBezTo>
                <a:cubicBezTo>
                  <a:pt x="137103" y="178054"/>
                  <a:pt x="135299" y="179134"/>
                  <a:pt x="135299" y="180213"/>
                </a:cubicBezTo>
                <a:cubicBezTo>
                  <a:pt x="133495" y="185249"/>
                  <a:pt x="131691" y="190284"/>
                  <a:pt x="128804" y="194601"/>
                </a:cubicBezTo>
                <a:cubicBezTo>
                  <a:pt x="128083" y="196040"/>
                  <a:pt x="128443" y="197479"/>
                  <a:pt x="129526" y="198198"/>
                </a:cubicBezTo>
                <a:cubicBezTo>
                  <a:pt x="132412" y="199996"/>
                  <a:pt x="134216" y="202874"/>
                  <a:pt x="134216" y="205752"/>
                </a:cubicBezTo>
                <a:cubicBezTo>
                  <a:pt x="134577" y="208989"/>
                  <a:pt x="133495" y="211867"/>
                  <a:pt x="131330" y="214025"/>
                </a:cubicBezTo>
                <a:lnTo>
                  <a:pt x="125918" y="219061"/>
                </a:lnTo>
                <a:cubicBezTo>
                  <a:pt x="123753" y="221219"/>
                  <a:pt x="120867" y="222298"/>
                  <a:pt x="117620" y="221938"/>
                </a:cubicBezTo>
                <a:cubicBezTo>
                  <a:pt x="114733" y="221938"/>
                  <a:pt x="111847" y="220140"/>
                  <a:pt x="110043" y="217622"/>
                </a:cubicBezTo>
                <a:cubicBezTo>
                  <a:pt x="108960" y="216543"/>
                  <a:pt x="107517" y="216183"/>
                  <a:pt x="106074" y="216903"/>
                </a:cubicBezTo>
                <a:cubicBezTo>
                  <a:pt x="101384" y="219421"/>
                  <a:pt x="96693" y="221219"/>
                  <a:pt x="91281" y="222658"/>
                </a:cubicBezTo>
                <a:cubicBezTo>
                  <a:pt x="89838" y="223018"/>
                  <a:pt x="89117" y="224456"/>
                  <a:pt x="89478" y="225895"/>
                </a:cubicBezTo>
                <a:cubicBezTo>
                  <a:pt x="89838" y="228773"/>
                  <a:pt x="89117" y="232010"/>
                  <a:pt x="86952" y="234168"/>
                </a:cubicBezTo>
                <a:cubicBezTo>
                  <a:pt x="85148" y="236686"/>
                  <a:pt x="82262" y="237766"/>
                  <a:pt x="79014" y="237766"/>
                </a:cubicBezTo>
                <a:lnTo>
                  <a:pt x="71438" y="237766"/>
                </a:lnTo>
                <a:cubicBezTo>
                  <a:pt x="68551" y="237766"/>
                  <a:pt x="65304" y="236686"/>
                  <a:pt x="63500" y="234168"/>
                </a:cubicBezTo>
                <a:cubicBezTo>
                  <a:pt x="61335" y="232010"/>
                  <a:pt x="60975" y="228773"/>
                  <a:pt x="61335" y="225895"/>
                </a:cubicBezTo>
                <a:cubicBezTo>
                  <a:pt x="61335" y="224456"/>
                  <a:pt x="60614" y="223018"/>
                  <a:pt x="59171" y="222658"/>
                </a:cubicBezTo>
                <a:cubicBezTo>
                  <a:pt x="54120" y="221219"/>
                  <a:pt x="49068" y="219421"/>
                  <a:pt x="44378" y="216903"/>
                </a:cubicBezTo>
                <a:cubicBezTo>
                  <a:pt x="43296" y="216183"/>
                  <a:pt x="41492" y="216543"/>
                  <a:pt x="40409" y="217622"/>
                </a:cubicBezTo>
                <a:cubicBezTo>
                  <a:pt x="38605" y="220140"/>
                  <a:pt x="36079" y="221938"/>
                  <a:pt x="33193" y="221938"/>
                </a:cubicBezTo>
                <a:cubicBezTo>
                  <a:pt x="29946" y="222298"/>
                  <a:pt x="26699" y="221219"/>
                  <a:pt x="24534" y="219061"/>
                </a:cubicBezTo>
                <a:lnTo>
                  <a:pt x="19483" y="214025"/>
                </a:lnTo>
                <a:cubicBezTo>
                  <a:pt x="17318" y="211867"/>
                  <a:pt x="15875" y="208989"/>
                  <a:pt x="16236" y="205752"/>
                </a:cubicBezTo>
                <a:cubicBezTo>
                  <a:pt x="16596" y="202874"/>
                  <a:pt x="18040" y="199996"/>
                  <a:pt x="20926" y="198198"/>
                </a:cubicBezTo>
                <a:cubicBezTo>
                  <a:pt x="22008" y="197479"/>
                  <a:pt x="22369" y="196040"/>
                  <a:pt x="21647" y="194601"/>
                </a:cubicBezTo>
                <a:cubicBezTo>
                  <a:pt x="19122" y="190284"/>
                  <a:pt x="16957" y="185249"/>
                  <a:pt x="15514" y="180213"/>
                </a:cubicBezTo>
                <a:cubicBezTo>
                  <a:pt x="15153" y="179134"/>
                  <a:pt x="13710" y="178054"/>
                  <a:pt x="11906" y="178414"/>
                </a:cubicBezTo>
                <a:cubicBezTo>
                  <a:pt x="9020" y="179134"/>
                  <a:pt x="5772" y="178054"/>
                  <a:pt x="3247" y="175896"/>
                </a:cubicBezTo>
                <a:cubicBezTo>
                  <a:pt x="1082" y="174098"/>
                  <a:pt x="0" y="171220"/>
                  <a:pt x="0" y="168342"/>
                </a:cubicBezTo>
                <a:lnTo>
                  <a:pt x="0" y="161148"/>
                </a:lnTo>
                <a:cubicBezTo>
                  <a:pt x="0" y="157911"/>
                  <a:pt x="1082" y="155033"/>
                  <a:pt x="3247" y="153235"/>
                </a:cubicBezTo>
                <a:cubicBezTo>
                  <a:pt x="5772" y="151436"/>
                  <a:pt x="9020" y="150717"/>
                  <a:pt x="11906" y="151077"/>
                </a:cubicBezTo>
                <a:cubicBezTo>
                  <a:pt x="13710" y="151077"/>
                  <a:pt x="15153" y="150357"/>
                  <a:pt x="15514" y="148918"/>
                </a:cubicBezTo>
                <a:cubicBezTo>
                  <a:pt x="16957" y="143882"/>
                  <a:pt x="19122" y="139206"/>
                  <a:pt x="21647" y="134890"/>
                </a:cubicBezTo>
                <a:cubicBezTo>
                  <a:pt x="22369" y="133451"/>
                  <a:pt x="22008" y="132012"/>
                  <a:pt x="20926" y="130933"/>
                </a:cubicBezTo>
                <a:cubicBezTo>
                  <a:pt x="18040" y="129494"/>
                  <a:pt x="16596" y="126616"/>
                  <a:pt x="16236" y="123738"/>
                </a:cubicBezTo>
                <a:cubicBezTo>
                  <a:pt x="15875" y="120501"/>
                  <a:pt x="17318" y="117623"/>
                  <a:pt x="19483" y="115465"/>
                </a:cubicBezTo>
                <a:lnTo>
                  <a:pt x="24534" y="110429"/>
                </a:lnTo>
                <a:cubicBezTo>
                  <a:pt x="25255" y="109710"/>
                  <a:pt x="26338" y="108991"/>
                  <a:pt x="27420" y="108631"/>
                </a:cubicBezTo>
                <a:lnTo>
                  <a:pt x="27420" y="31654"/>
                </a:lnTo>
                <a:cubicBezTo>
                  <a:pt x="27420" y="14388"/>
                  <a:pt x="41492" y="0"/>
                  <a:pt x="588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34">
            <a:extLst>
              <a:ext uri="{FF2B5EF4-FFF2-40B4-BE49-F238E27FC236}">
                <a16:creationId xmlns:a16="http://schemas.microsoft.com/office/drawing/2014/main" id="{C24479CE-6114-1749-8E73-B0C1CFA8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6154" y="10774546"/>
            <a:ext cx="988748" cy="1005225"/>
          </a:xfrm>
          <a:custGeom>
            <a:avLst/>
            <a:gdLst>
              <a:gd name="T0" fmla="*/ 21 w 795"/>
              <a:gd name="T1" fmla="*/ 656 h 805"/>
              <a:gd name="T2" fmla="*/ 773 w 795"/>
              <a:gd name="T3" fmla="*/ 656 h 805"/>
              <a:gd name="T4" fmla="*/ 134 w 795"/>
              <a:gd name="T5" fmla="*/ 245 h 805"/>
              <a:gd name="T6" fmla="*/ 397 w 795"/>
              <a:gd name="T7" fmla="*/ 528 h 805"/>
              <a:gd name="T8" fmla="*/ 595 w 795"/>
              <a:gd name="T9" fmla="*/ 439 h 805"/>
              <a:gd name="T10" fmla="*/ 733 w 795"/>
              <a:gd name="T11" fmla="*/ 245 h 805"/>
              <a:gd name="T12" fmla="*/ 21 w 795"/>
              <a:gd name="T13" fmla="*/ 611 h 805"/>
              <a:gd name="T14" fmla="*/ 268 w 795"/>
              <a:gd name="T15" fmla="*/ 58 h 805"/>
              <a:gd name="T16" fmla="*/ 305 w 795"/>
              <a:gd name="T17" fmla="*/ 125 h 805"/>
              <a:gd name="T18" fmla="*/ 273 w 795"/>
              <a:gd name="T19" fmla="*/ 178 h 805"/>
              <a:gd name="T20" fmla="*/ 409 w 795"/>
              <a:gd name="T21" fmla="*/ 251 h 805"/>
              <a:gd name="T22" fmla="*/ 373 w 795"/>
              <a:gd name="T23" fmla="*/ 362 h 805"/>
              <a:gd name="T24" fmla="*/ 364 w 795"/>
              <a:gd name="T25" fmla="*/ 411 h 805"/>
              <a:gd name="T26" fmla="*/ 262 w 795"/>
              <a:gd name="T27" fmla="*/ 298 h 805"/>
              <a:gd name="T28" fmla="*/ 253 w 795"/>
              <a:gd name="T29" fmla="*/ 250 h 805"/>
              <a:gd name="T30" fmla="*/ 268 w 795"/>
              <a:gd name="T31" fmla="*/ 58 h 805"/>
              <a:gd name="T32" fmla="*/ 447 w 795"/>
              <a:gd name="T33" fmla="*/ 95 h 805"/>
              <a:gd name="T34" fmla="*/ 468 w 795"/>
              <a:gd name="T35" fmla="*/ 148 h 805"/>
              <a:gd name="T36" fmla="*/ 573 w 795"/>
              <a:gd name="T37" fmla="*/ 96 h 805"/>
              <a:gd name="T38" fmla="*/ 583 w 795"/>
              <a:gd name="T39" fmla="*/ 194 h 805"/>
              <a:gd name="T40" fmla="*/ 499 w 795"/>
              <a:gd name="T41" fmla="*/ 269 h 805"/>
              <a:gd name="T42" fmla="*/ 555 w 795"/>
              <a:gd name="T43" fmla="*/ 330 h 805"/>
              <a:gd name="T44" fmla="*/ 574 w 795"/>
              <a:gd name="T45" fmla="*/ 432 h 805"/>
              <a:gd name="T46" fmla="*/ 153 w 795"/>
              <a:gd name="T47" fmla="*/ 264 h 805"/>
              <a:gd name="T48" fmla="*/ 178 w 795"/>
              <a:gd name="T49" fmla="*/ 197 h 805"/>
              <a:gd name="T50" fmla="*/ 242 w 795"/>
              <a:gd name="T51" fmla="*/ 301 h 805"/>
              <a:gd name="T52" fmla="*/ 266 w 795"/>
              <a:gd name="T53" fmla="*/ 368 h 805"/>
              <a:gd name="T54" fmla="*/ 361 w 795"/>
              <a:gd name="T55" fmla="*/ 432 h 805"/>
              <a:gd name="T56" fmla="*/ 387 w 795"/>
              <a:gd name="T57" fmla="*/ 401 h 805"/>
              <a:gd name="T58" fmla="*/ 429 w 795"/>
              <a:gd name="T59" fmla="*/ 242 h 805"/>
              <a:gd name="T60" fmla="*/ 298 w 795"/>
              <a:gd name="T61" fmla="*/ 182 h 805"/>
              <a:gd name="T62" fmla="*/ 296 w 795"/>
              <a:gd name="T63" fmla="*/ 169 h 805"/>
              <a:gd name="T64" fmla="*/ 286 w 795"/>
              <a:gd name="T65" fmla="*/ 48 h 805"/>
              <a:gd name="T66" fmla="*/ 469 w 795"/>
              <a:gd name="T67" fmla="*/ 32 h 805"/>
              <a:gd name="T68" fmla="*/ 537 w 795"/>
              <a:gd name="T69" fmla="*/ 107 h 805"/>
              <a:gd name="T70" fmla="*/ 468 w 795"/>
              <a:gd name="T71" fmla="*/ 127 h 805"/>
              <a:gd name="T72" fmla="*/ 461 w 795"/>
              <a:gd name="T73" fmla="*/ 110 h 805"/>
              <a:gd name="T74" fmla="*/ 579 w 795"/>
              <a:gd name="T75" fmla="*/ 396 h 805"/>
              <a:gd name="T76" fmla="*/ 575 w 795"/>
              <a:gd name="T77" fmla="*/ 331 h 805"/>
              <a:gd name="T78" fmla="*/ 518 w 795"/>
              <a:gd name="T79" fmla="*/ 262 h 805"/>
              <a:gd name="T80" fmla="*/ 576 w 795"/>
              <a:gd name="T81" fmla="*/ 214 h 805"/>
              <a:gd name="T82" fmla="*/ 641 w 795"/>
              <a:gd name="T83" fmla="*/ 264 h 805"/>
              <a:gd name="T84" fmla="*/ 659 w 795"/>
              <a:gd name="T85" fmla="*/ 225 h 805"/>
              <a:gd name="T86" fmla="*/ 579 w 795"/>
              <a:gd name="T87" fmla="*/ 73 h 805"/>
              <a:gd name="T88" fmla="*/ 487 w 795"/>
              <a:gd name="T89" fmla="*/ 16 h 805"/>
              <a:gd name="T90" fmla="*/ 484 w 795"/>
              <a:gd name="T91" fmla="*/ 15 h 805"/>
              <a:gd name="T92" fmla="*/ 266 w 795"/>
              <a:gd name="T93" fmla="*/ 35 h 805"/>
              <a:gd name="T94" fmla="*/ 148 w 795"/>
              <a:gd name="T95" fmla="*/ 176 h 805"/>
              <a:gd name="T96" fmla="*/ 147 w 795"/>
              <a:gd name="T97" fmla="*/ 179 h 805"/>
              <a:gd name="T98" fmla="*/ 62 w 795"/>
              <a:gd name="T99" fmla="*/ 225 h 805"/>
              <a:gd name="T100" fmla="*/ 62 w 795"/>
              <a:gd name="T101" fmla="*/ 718 h 805"/>
              <a:gd name="T102" fmla="*/ 312 w 795"/>
              <a:gd name="T103" fmla="*/ 783 h 805"/>
              <a:gd name="T104" fmla="*/ 483 w 795"/>
              <a:gd name="T105" fmla="*/ 804 h 805"/>
              <a:gd name="T106" fmla="*/ 483 w 795"/>
              <a:gd name="T107" fmla="*/ 783 h 805"/>
              <a:gd name="T108" fmla="*/ 733 w 795"/>
              <a:gd name="T109" fmla="*/ 718 h 805"/>
              <a:gd name="T110" fmla="*/ 733 w 795"/>
              <a:gd name="T111" fmla="*/ 225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95" h="805">
                <a:moveTo>
                  <a:pt x="733" y="698"/>
                </a:moveTo>
                <a:lnTo>
                  <a:pt x="62" y="698"/>
                </a:lnTo>
                <a:lnTo>
                  <a:pt x="62" y="698"/>
                </a:lnTo>
                <a:cubicBezTo>
                  <a:pt x="39" y="698"/>
                  <a:pt x="21" y="679"/>
                  <a:pt x="21" y="656"/>
                </a:cubicBezTo>
                <a:lnTo>
                  <a:pt x="21" y="632"/>
                </a:lnTo>
                <a:lnTo>
                  <a:pt x="773" y="632"/>
                </a:lnTo>
                <a:lnTo>
                  <a:pt x="773" y="656"/>
                </a:lnTo>
                <a:lnTo>
                  <a:pt x="773" y="656"/>
                </a:lnTo>
                <a:cubicBezTo>
                  <a:pt x="773" y="679"/>
                  <a:pt x="755" y="698"/>
                  <a:pt x="733" y="698"/>
                </a:cubicBezTo>
                <a:close/>
                <a:moveTo>
                  <a:pt x="62" y="245"/>
                </a:moveTo>
                <a:lnTo>
                  <a:pt x="134" y="245"/>
                </a:lnTo>
                <a:lnTo>
                  <a:pt x="134" y="245"/>
                </a:lnTo>
                <a:cubicBezTo>
                  <a:pt x="133" y="252"/>
                  <a:pt x="133" y="258"/>
                  <a:pt x="133" y="264"/>
                </a:cubicBezTo>
                <a:lnTo>
                  <a:pt x="133" y="264"/>
                </a:lnTo>
                <a:cubicBezTo>
                  <a:pt x="133" y="411"/>
                  <a:pt x="252" y="528"/>
                  <a:pt x="397" y="528"/>
                </a:cubicBezTo>
                <a:lnTo>
                  <a:pt x="397" y="528"/>
                </a:lnTo>
                <a:cubicBezTo>
                  <a:pt x="475" y="528"/>
                  <a:pt x="545" y="495"/>
                  <a:pt x="594" y="442"/>
                </a:cubicBezTo>
                <a:lnTo>
                  <a:pt x="594" y="442"/>
                </a:lnTo>
                <a:cubicBezTo>
                  <a:pt x="594" y="441"/>
                  <a:pt x="595" y="441"/>
                  <a:pt x="595" y="439"/>
                </a:cubicBezTo>
                <a:lnTo>
                  <a:pt x="595" y="439"/>
                </a:lnTo>
                <a:cubicBezTo>
                  <a:pt x="636" y="393"/>
                  <a:pt x="661" y="332"/>
                  <a:pt x="661" y="264"/>
                </a:cubicBezTo>
                <a:lnTo>
                  <a:pt x="661" y="264"/>
                </a:lnTo>
                <a:cubicBezTo>
                  <a:pt x="661" y="258"/>
                  <a:pt x="661" y="252"/>
                  <a:pt x="661" y="245"/>
                </a:cubicBezTo>
                <a:lnTo>
                  <a:pt x="733" y="245"/>
                </a:lnTo>
                <a:lnTo>
                  <a:pt x="733" y="245"/>
                </a:lnTo>
                <a:cubicBezTo>
                  <a:pt x="755" y="245"/>
                  <a:pt x="773" y="264"/>
                  <a:pt x="773" y="286"/>
                </a:cubicBezTo>
                <a:lnTo>
                  <a:pt x="773" y="611"/>
                </a:lnTo>
                <a:lnTo>
                  <a:pt x="21" y="611"/>
                </a:lnTo>
                <a:lnTo>
                  <a:pt x="21" y="286"/>
                </a:lnTo>
                <a:lnTo>
                  <a:pt x="21" y="286"/>
                </a:lnTo>
                <a:cubicBezTo>
                  <a:pt x="21" y="264"/>
                  <a:pt x="39" y="245"/>
                  <a:pt x="62" y="245"/>
                </a:cubicBezTo>
                <a:close/>
                <a:moveTo>
                  <a:pt x="268" y="58"/>
                </a:moveTo>
                <a:lnTo>
                  <a:pt x="297" y="94"/>
                </a:lnTo>
                <a:lnTo>
                  <a:pt x="297" y="94"/>
                </a:lnTo>
                <a:cubicBezTo>
                  <a:pt x="304" y="102"/>
                  <a:pt x="307" y="114"/>
                  <a:pt x="305" y="125"/>
                </a:cubicBezTo>
                <a:lnTo>
                  <a:pt x="305" y="125"/>
                </a:lnTo>
                <a:cubicBezTo>
                  <a:pt x="303" y="136"/>
                  <a:pt x="296" y="145"/>
                  <a:pt x="286" y="151"/>
                </a:cubicBezTo>
                <a:lnTo>
                  <a:pt x="286" y="151"/>
                </a:lnTo>
                <a:cubicBezTo>
                  <a:pt x="276" y="156"/>
                  <a:pt x="271" y="166"/>
                  <a:pt x="273" y="178"/>
                </a:cubicBezTo>
                <a:lnTo>
                  <a:pt x="273" y="178"/>
                </a:lnTo>
                <a:cubicBezTo>
                  <a:pt x="273" y="189"/>
                  <a:pt x="281" y="198"/>
                  <a:pt x="291" y="202"/>
                </a:cubicBezTo>
                <a:lnTo>
                  <a:pt x="389" y="233"/>
                </a:lnTo>
                <a:lnTo>
                  <a:pt x="389" y="233"/>
                </a:lnTo>
                <a:cubicBezTo>
                  <a:pt x="398" y="235"/>
                  <a:pt x="406" y="242"/>
                  <a:pt x="409" y="251"/>
                </a:cubicBezTo>
                <a:lnTo>
                  <a:pt x="409" y="251"/>
                </a:lnTo>
                <a:cubicBezTo>
                  <a:pt x="414" y="260"/>
                  <a:pt x="414" y="270"/>
                  <a:pt x="409" y="279"/>
                </a:cubicBezTo>
                <a:lnTo>
                  <a:pt x="373" y="362"/>
                </a:lnTo>
                <a:lnTo>
                  <a:pt x="373" y="362"/>
                </a:lnTo>
                <a:cubicBezTo>
                  <a:pt x="367" y="375"/>
                  <a:pt x="364" y="390"/>
                  <a:pt x="367" y="405"/>
                </a:cubicBezTo>
                <a:lnTo>
                  <a:pt x="367" y="405"/>
                </a:lnTo>
                <a:cubicBezTo>
                  <a:pt x="367" y="408"/>
                  <a:pt x="365" y="410"/>
                  <a:pt x="364" y="411"/>
                </a:cubicBezTo>
                <a:lnTo>
                  <a:pt x="364" y="411"/>
                </a:lnTo>
                <a:cubicBezTo>
                  <a:pt x="362" y="411"/>
                  <a:pt x="360" y="412"/>
                  <a:pt x="357" y="411"/>
                </a:cubicBezTo>
                <a:lnTo>
                  <a:pt x="279" y="352"/>
                </a:lnTo>
                <a:lnTo>
                  <a:pt x="279" y="352"/>
                </a:lnTo>
                <a:cubicBezTo>
                  <a:pt x="269" y="343"/>
                  <a:pt x="265" y="317"/>
                  <a:pt x="262" y="298"/>
                </a:cubicBezTo>
                <a:lnTo>
                  <a:pt x="262" y="298"/>
                </a:lnTo>
                <a:cubicBezTo>
                  <a:pt x="262" y="292"/>
                  <a:pt x="260" y="286"/>
                  <a:pt x="260" y="281"/>
                </a:cubicBezTo>
                <a:lnTo>
                  <a:pt x="253" y="250"/>
                </a:lnTo>
                <a:lnTo>
                  <a:pt x="253" y="250"/>
                </a:lnTo>
                <a:cubicBezTo>
                  <a:pt x="246" y="214"/>
                  <a:pt x="218" y="186"/>
                  <a:pt x="183" y="176"/>
                </a:cubicBezTo>
                <a:lnTo>
                  <a:pt x="171" y="173"/>
                </a:lnTo>
                <a:lnTo>
                  <a:pt x="171" y="173"/>
                </a:lnTo>
                <a:cubicBezTo>
                  <a:pt x="190" y="126"/>
                  <a:pt x="225" y="85"/>
                  <a:pt x="268" y="58"/>
                </a:cubicBezTo>
                <a:close/>
                <a:moveTo>
                  <a:pt x="469" y="32"/>
                </a:moveTo>
                <a:lnTo>
                  <a:pt x="455" y="82"/>
                </a:lnTo>
                <a:lnTo>
                  <a:pt x="455" y="82"/>
                </a:lnTo>
                <a:cubicBezTo>
                  <a:pt x="453" y="87"/>
                  <a:pt x="451" y="91"/>
                  <a:pt x="447" y="95"/>
                </a:cubicBezTo>
                <a:lnTo>
                  <a:pt x="447" y="95"/>
                </a:lnTo>
                <a:cubicBezTo>
                  <a:pt x="437" y="103"/>
                  <a:pt x="435" y="116"/>
                  <a:pt x="439" y="128"/>
                </a:cubicBezTo>
                <a:lnTo>
                  <a:pt x="439" y="128"/>
                </a:lnTo>
                <a:cubicBezTo>
                  <a:pt x="444" y="140"/>
                  <a:pt x="455" y="148"/>
                  <a:pt x="468" y="148"/>
                </a:cubicBezTo>
                <a:lnTo>
                  <a:pt x="493" y="148"/>
                </a:lnTo>
                <a:lnTo>
                  <a:pt x="493" y="148"/>
                </a:lnTo>
                <a:cubicBezTo>
                  <a:pt x="516" y="148"/>
                  <a:pt x="537" y="138"/>
                  <a:pt x="552" y="121"/>
                </a:cubicBezTo>
                <a:lnTo>
                  <a:pt x="573" y="96"/>
                </a:lnTo>
                <a:lnTo>
                  <a:pt x="573" y="96"/>
                </a:lnTo>
                <a:cubicBezTo>
                  <a:pt x="604" y="128"/>
                  <a:pt x="626" y="168"/>
                  <a:pt x="636" y="213"/>
                </a:cubicBezTo>
                <a:lnTo>
                  <a:pt x="583" y="194"/>
                </a:lnTo>
                <a:lnTo>
                  <a:pt x="583" y="194"/>
                </a:lnTo>
                <a:cubicBezTo>
                  <a:pt x="562" y="187"/>
                  <a:pt x="540" y="192"/>
                  <a:pt x="526" y="208"/>
                </a:cubicBezTo>
                <a:lnTo>
                  <a:pt x="507" y="230"/>
                </a:lnTo>
                <a:lnTo>
                  <a:pt x="507" y="230"/>
                </a:lnTo>
                <a:cubicBezTo>
                  <a:pt x="498" y="241"/>
                  <a:pt x="494" y="255"/>
                  <a:pt x="499" y="269"/>
                </a:cubicBezTo>
                <a:lnTo>
                  <a:pt x="499" y="269"/>
                </a:lnTo>
                <a:cubicBezTo>
                  <a:pt x="503" y="282"/>
                  <a:pt x="514" y="292"/>
                  <a:pt x="527" y="295"/>
                </a:cubicBezTo>
                <a:lnTo>
                  <a:pt x="527" y="295"/>
                </a:lnTo>
                <a:cubicBezTo>
                  <a:pt x="544" y="298"/>
                  <a:pt x="555" y="313"/>
                  <a:pt x="555" y="330"/>
                </a:cubicBezTo>
                <a:lnTo>
                  <a:pt x="552" y="370"/>
                </a:lnTo>
                <a:lnTo>
                  <a:pt x="552" y="370"/>
                </a:lnTo>
                <a:cubicBezTo>
                  <a:pt x="552" y="383"/>
                  <a:pt x="555" y="395"/>
                  <a:pt x="561" y="406"/>
                </a:cubicBezTo>
                <a:lnTo>
                  <a:pt x="574" y="432"/>
                </a:lnTo>
                <a:lnTo>
                  <a:pt x="574" y="432"/>
                </a:lnTo>
                <a:cubicBezTo>
                  <a:pt x="529" y="479"/>
                  <a:pt x="467" y="509"/>
                  <a:pt x="397" y="509"/>
                </a:cubicBezTo>
                <a:lnTo>
                  <a:pt x="397" y="509"/>
                </a:lnTo>
                <a:cubicBezTo>
                  <a:pt x="263" y="509"/>
                  <a:pt x="153" y="399"/>
                  <a:pt x="153" y="264"/>
                </a:cubicBezTo>
                <a:lnTo>
                  <a:pt x="153" y="264"/>
                </a:lnTo>
                <a:cubicBezTo>
                  <a:pt x="153" y="240"/>
                  <a:pt x="158" y="216"/>
                  <a:pt x="164" y="194"/>
                </a:cubicBezTo>
                <a:lnTo>
                  <a:pt x="178" y="197"/>
                </a:lnTo>
                <a:lnTo>
                  <a:pt x="178" y="197"/>
                </a:lnTo>
                <a:cubicBezTo>
                  <a:pt x="205" y="204"/>
                  <a:pt x="227" y="226"/>
                  <a:pt x="233" y="254"/>
                </a:cubicBezTo>
                <a:lnTo>
                  <a:pt x="239" y="285"/>
                </a:lnTo>
                <a:lnTo>
                  <a:pt x="239" y="285"/>
                </a:lnTo>
                <a:cubicBezTo>
                  <a:pt x="240" y="290"/>
                  <a:pt x="241" y="296"/>
                  <a:pt x="242" y="301"/>
                </a:cubicBezTo>
                <a:lnTo>
                  <a:pt x="242" y="301"/>
                </a:lnTo>
                <a:cubicBezTo>
                  <a:pt x="246" y="325"/>
                  <a:pt x="250" y="354"/>
                  <a:pt x="265" y="368"/>
                </a:cubicBezTo>
                <a:lnTo>
                  <a:pt x="265" y="368"/>
                </a:lnTo>
                <a:cubicBezTo>
                  <a:pt x="266" y="368"/>
                  <a:pt x="266" y="368"/>
                  <a:pt x="266" y="368"/>
                </a:cubicBezTo>
                <a:lnTo>
                  <a:pt x="344" y="427"/>
                </a:lnTo>
                <a:lnTo>
                  <a:pt x="344" y="427"/>
                </a:lnTo>
                <a:cubicBezTo>
                  <a:pt x="349" y="430"/>
                  <a:pt x="354" y="432"/>
                  <a:pt x="361" y="432"/>
                </a:cubicBezTo>
                <a:lnTo>
                  <a:pt x="361" y="432"/>
                </a:lnTo>
                <a:cubicBezTo>
                  <a:pt x="366" y="432"/>
                  <a:pt x="370" y="431"/>
                  <a:pt x="374" y="428"/>
                </a:cubicBezTo>
                <a:lnTo>
                  <a:pt x="374" y="428"/>
                </a:lnTo>
                <a:cubicBezTo>
                  <a:pt x="384" y="423"/>
                  <a:pt x="389" y="412"/>
                  <a:pt x="387" y="401"/>
                </a:cubicBezTo>
                <a:lnTo>
                  <a:pt x="387" y="401"/>
                </a:lnTo>
                <a:cubicBezTo>
                  <a:pt x="385" y="391"/>
                  <a:pt x="387" y="381"/>
                  <a:pt x="392" y="371"/>
                </a:cubicBezTo>
                <a:lnTo>
                  <a:pt x="429" y="288"/>
                </a:lnTo>
                <a:lnTo>
                  <a:pt x="429" y="288"/>
                </a:lnTo>
                <a:cubicBezTo>
                  <a:pt x="435" y="274"/>
                  <a:pt x="435" y="257"/>
                  <a:pt x="429" y="242"/>
                </a:cubicBezTo>
                <a:lnTo>
                  <a:pt x="429" y="242"/>
                </a:lnTo>
                <a:cubicBezTo>
                  <a:pt x="422" y="228"/>
                  <a:pt x="409" y="217"/>
                  <a:pt x="395" y="212"/>
                </a:cubicBezTo>
                <a:lnTo>
                  <a:pt x="298" y="182"/>
                </a:lnTo>
                <a:lnTo>
                  <a:pt x="298" y="182"/>
                </a:lnTo>
                <a:cubicBezTo>
                  <a:pt x="294" y="181"/>
                  <a:pt x="293" y="178"/>
                  <a:pt x="293" y="176"/>
                </a:cubicBezTo>
                <a:lnTo>
                  <a:pt x="293" y="176"/>
                </a:lnTo>
                <a:cubicBezTo>
                  <a:pt x="293" y="175"/>
                  <a:pt x="293" y="171"/>
                  <a:pt x="296" y="169"/>
                </a:cubicBezTo>
                <a:lnTo>
                  <a:pt x="296" y="169"/>
                </a:lnTo>
                <a:cubicBezTo>
                  <a:pt x="312" y="160"/>
                  <a:pt x="322" y="146"/>
                  <a:pt x="325" y="129"/>
                </a:cubicBezTo>
                <a:lnTo>
                  <a:pt x="325" y="129"/>
                </a:lnTo>
                <a:cubicBezTo>
                  <a:pt x="328" y="112"/>
                  <a:pt x="324" y="95"/>
                  <a:pt x="313" y="81"/>
                </a:cubicBezTo>
                <a:lnTo>
                  <a:pt x="286" y="48"/>
                </a:lnTo>
                <a:lnTo>
                  <a:pt x="286" y="48"/>
                </a:lnTo>
                <a:cubicBezTo>
                  <a:pt x="320" y="31"/>
                  <a:pt x="357" y="21"/>
                  <a:pt x="397" y="21"/>
                </a:cubicBezTo>
                <a:lnTo>
                  <a:pt x="397" y="21"/>
                </a:lnTo>
                <a:cubicBezTo>
                  <a:pt x="422" y="21"/>
                  <a:pt x="447" y="25"/>
                  <a:pt x="469" y="32"/>
                </a:cubicBezTo>
                <a:close/>
                <a:moveTo>
                  <a:pt x="489" y="39"/>
                </a:moveTo>
                <a:lnTo>
                  <a:pt x="489" y="39"/>
                </a:lnTo>
                <a:cubicBezTo>
                  <a:pt x="515" y="49"/>
                  <a:pt x="538" y="64"/>
                  <a:pt x="559" y="82"/>
                </a:cubicBezTo>
                <a:lnTo>
                  <a:pt x="537" y="107"/>
                </a:lnTo>
                <a:lnTo>
                  <a:pt x="537" y="107"/>
                </a:lnTo>
                <a:cubicBezTo>
                  <a:pt x="526" y="120"/>
                  <a:pt x="510" y="127"/>
                  <a:pt x="493" y="127"/>
                </a:cubicBezTo>
                <a:lnTo>
                  <a:pt x="468" y="127"/>
                </a:lnTo>
                <a:lnTo>
                  <a:pt x="468" y="127"/>
                </a:lnTo>
                <a:cubicBezTo>
                  <a:pt x="461" y="127"/>
                  <a:pt x="459" y="123"/>
                  <a:pt x="458" y="121"/>
                </a:cubicBezTo>
                <a:lnTo>
                  <a:pt x="458" y="121"/>
                </a:lnTo>
                <a:cubicBezTo>
                  <a:pt x="458" y="119"/>
                  <a:pt x="457" y="114"/>
                  <a:pt x="461" y="110"/>
                </a:cubicBezTo>
                <a:lnTo>
                  <a:pt x="461" y="110"/>
                </a:lnTo>
                <a:cubicBezTo>
                  <a:pt x="468" y="104"/>
                  <a:pt x="472" y="96"/>
                  <a:pt x="475" y="87"/>
                </a:cubicBezTo>
                <a:lnTo>
                  <a:pt x="489" y="39"/>
                </a:lnTo>
                <a:close/>
                <a:moveTo>
                  <a:pt x="589" y="416"/>
                </a:moveTo>
                <a:lnTo>
                  <a:pt x="579" y="396"/>
                </a:lnTo>
                <a:lnTo>
                  <a:pt x="579" y="396"/>
                </a:lnTo>
                <a:cubicBezTo>
                  <a:pt x="574" y="389"/>
                  <a:pt x="573" y="379"/>
                  <a:pt x="573" y="371"/>
                </a:cubicBezTo>
                <a:lnTo>
                  <a:pt x="575" y="331"/>
                </a:lnTo>
                <a:lnTo>
                  <a:pt x="575" y="331"/>
                </a:lnTo>
                <a:cubicBezTo>
                  <a:pt x="576" y="304"/>
                  <a:pt x="559" y="280"/>
                  <a:pt x="532" y="275"/>
                </a:cubicBezTo>
                <a:lnTo>
                  <a:pt x="532" y="275"/>
                </a:lnTo>
                <a:cubicBezTo>
                  <a:pt x="526" y="273"/>
                  <a:pt x="521" y="269"/>
                  <a:pt x="518" y="262"/>
                </a:cubicBezTo>
                <a:lnTo>
                  <a:pt x="518" y="262"/>
                </a:lnTo>
                <a:cubicBezTo>
                  <a:pt x="516" y="256"/>
                  <a:pt x="518" y="249"/>
                  <a:pt x="522" y="244"/>
                </a:cubicBezTo>
                <a:lnTo>
                  <a:pt x="542" y="222"/>
                </a:lnTo>
                <a:lnTo>
                  <a:pt x="542" y="222"/>
                </a:lnTo>
                <a:cubicBezTo>
                  <a:pt x="550" y="212"/>
                  <a:pt x="563" y="209"/>
                  <a:pt x="576" y="214"/>
                </a:cubicBezTo>
                <a:lnTo>
                  <a:pt x="639" y="237"/>
                </a:lnTo>
                <a:lnTo>
                  <a:pt x="639" y="237"/>
                </a:lnTo>
                <a:cubicBezTo>
                  <a:pt x="641" y="246"/>
                  <a:pt x="641" y="255"/>
                  <a:pt x="641" y="264"/>
                </a:cubicBezTo>
                <a:lnTo>
                  <a:pt x="641" y="264"/>
                </a:lnTo>
                <a:cubicBezTo>
                  <a:pt x="641" y="321"/>
                  <a:pt x="621" y="374"/>
                  <a:pt x="589" y="416"/>
                </a:cubicBezTo>
                <a:lnTo>
                  <a:pt x="733" y="225"/>
                </a:lnTo>
                <a:lnTo>
                  <a:pt x="659" y="225"/>
                </a:lnTo>
                <a:lnTo>
                  <a:pt x="659" y="225"/>
                </a:lnTo>
                <a:cubicBezTo>
                  <a:pt x="650" y="166"/>
                  <a:pt x="622" y="114"/>
                  <a:pt x="581" y="75"/>
                </a:cubicBezTo>
                <a:lnTo>
                  <a:pt x="581" y="75"/>
                </a:lnTo>
                <a:cubicBezTo>
                  <a:pt x="581" y="74"/>
                  <a:pt x="580" y="74"/>
                  <a:pt x="579" y="73"/>
                </a:cubicBezTo>
                <a:lnTo>
                  <a:pt x="579" y="73"/>
                </a:lnTo>
                <a:cubicBezTo>
                  <a:pt x="579" y="73"/>
                  <a:pt x="579" y="73"/>
                  <a:pt x="579" y="72"/>
                </a:cubicBezTo>
                <a:lnTo>
                  <a:pt x="579" y="72"/>
                </a:lnTo>
                <a:cubicBezTo>
                  <a:pt x="552" y="48"/>
                  <a:pt x="521" y="28"/>
                  <a:pt x="487" y="16"/>
                </a:cubicBezTo>
                <a:lnTo>
                  <a:pt x="487" y="16"/>
                </a:lnTo>
                <a:cubicBezTo>
                  <a:pt x="486" y="16"/>
                  <a:pt x="485" y="15"/>
                  <a:pt x="485" y="15"/>
                </a:cubicBezTo>
                <a:lnTo>
                  <a:pt x="485" y="15"/>
                </a:lnTo>
                <a:lnTo>
                  <a:pt x="484" y="15"/>
                </a:lnTo>
                <a:lnTo>
                  <a:pt x="484" y="15"/>
                </a:lnTo>
                <a:cubicBezTo>
                  <a:pt x="457" y="5"/>
                  <a:pt x="428" y="0"/>
                  <a:pt x="397" y="0"/>
                </a:cubicBezTo>
                <a:lnTo>
                  <a:pt x="397" y="0"/>
                </a:lnTo>
                <a:cubicBezTo>
                  <a:pt x="350" y="0"/>
                  <a:pt x="305" y="13"/>
                  <a:pt x="266" y="35"/>
                </a:cubicBezTo>
                <a:lnTo>
                  <a:pt x="266" y="35"/>
                </a:lnTo>
                <a:cubicBezTo>
                  <a:pt x="265" y="35"/>
                  <a:pt x="264" y="36"/>
                  <a:pt x="264" y="36"/>
                </a:cubicBezTo>
                <a:lnTo>
                  <a:pt x="264" y="36"/>
                </a:lnTo>
                <a:lnTo>
                  <a:pt x="264" y="36"/>
                </a:lnTo>
                <a:cubicBezTo>
                  <a:pt x="210" y="68"/>
                  <a:pt x="169" y="117"/>
                  <a:pt x="148" y="176"/>
                </a:cubicBezTo>
                <a:lnTo>
                  <a:pt x="148" y="176"/>
                </a:lnTo>
                <a:cubicBezTo>
                  <a:pt x="148" y="177"/>
                  <a:pt x="148" y="178"/>
                  <a:pt x="147" y="178"/>
                </a:cubicBezTo>
                <a:lnTo>
                  <a:pt x="147" y="178"/>
                </a:lnTo>
                <a:lnTo>
                  <a:pt x="147" y="179"/>
                </a:lnTo>
                <a:lnTo>
                  <a:pt x="147" y="179"/>
                </a:lnTo>
                <a:cubicBezTo>
                  <a:pt x="142" y="194"/>
                  <a:pt x="138" y="209"/>
                  <a:pt x="136" y="225"/>
                </a:cubicBezTo>
                <a:lnTo>
                  <a:pt x="62" y="225"/>
                </a:lnTo>
                <a:lnTo>
                  <a:pt x="62" y="225"/>
                </a:lnTo>
                <a:cubicBezTo>
                  <a:pt x="28" y="225"/>
                  <a:pt x="0" y="252"/>
                  <a:pt x="0" y="286"/>
                </a:cubicBezTo>
                <a:lnTo>
                  <a:pt x="0" y="656"/>
                </a:lnTo>
                <a:lnTo>
                  <a:pt x="0" y="656"/>
                </a:lnTo>
                <a:cubicBezTo>
                  <a:pt x="0" y="691"/>
                  <a:pt x="28" y="718"/>
                  <a:pt x="62" y="718"/>
                </a:cubicBezTo>
                <a:lnTo>
                  <a:pt x="387" y="718"/>
                </a:lnTo>
                <a:lnTo>
                  <a:pt x="387" y="783"/>
                </a:lnTo>
                <a:lnTo>
                  <a:pt x="312" y="783"/>
                </a:lnTo>
                <a:lnTo>
                  <a:pt x="312" y="783"/>
                </a:lnTo>
                <a:cubicBezTo>
                  <a:pt x="305" y="783"/>
                  <a:pt x="301" y="788"/>
                  <a:pt x="301" y="793"/>
                </a:cubicBezTo>
                <a:lnTo>
                  <a:pt x="301" y="793"/>
                </a:lnTo>
                <a:cubicBezTo>
                  <a:pt x="301" y="799"/>
                  <a:pt x="305" y="804"/>
                  <a:pt x="312" y="804"/>
                </a:cubicBezTo>
                <a:lnTo>
                  <a:pt x="483" y="804"/>
                </a:lnTo>
                <a:lnTo>
                  <a:pt x="483" y="804"/>
                </a:lnTo>
                <a:cubicBezTo>
                  <a:pt x="489" y="804"/>
                  <a:pt x="493" y="799"/>
                  <a:pt x="493" y="793"/>
                </a:cubicBezTo>
                <a:lnTo>
                  <a:pt x="493" y="793"/>
                </a:lnTo>
                <a:cubicBezTo>
                  <a:pt x="493" y="788"/>
                  <a:pt x="489" y="783"/>
                  <a:pt x="483" y="783"/>
                </a:cubicBezTo>
                <a:lnTo>
                  <a:pt x="408" y="783"/>
                </a:lnTo>
                <a:lnTo>
                  <a:pt x="408" y="718"/>
                </a:lnTo>
                <a:lnTo>
                  <a:pt x="733" y="718"/>
                </a:lnTo>
                <a:lnTo>
                  <a:pt x="733" y="718"/>
                </a:lnTo>
                <a:cubicBezTo>
                  <a:pt x="767" y="718"/>
                  <a:pt x="794" y="691"/>
                  <a:pt x="794" y="656"/>
                </a:cubicBezTo>
                <a:lnTo>
                  <a:pt x="794" y="286"/>
                </a:lnTo>
                <a:lnTo>
                  <a:pt x="794" y="286"/>
                </a:lnTo>
                <a:cubicBezTo>
                  <a:pt x="794" y="252"/>
                  <a:pt x="767" y="225"/>
                  <a:pt x="733" y="225"/>
                </a:cubicBezTo>
                <a:lnTo>
                  <a:pt x="589" y="4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BAA0B-2CAE-8341-A27B-5EAE76339833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664F5-5B93-1C44-A5B4-653FFA593CC2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60ADA-7B67-5743-9E14-1A541E8B293F}"/>
              </a:ext>
            </a:extLst>
          </p:cNvPr>
          <p:cNvSpPr txBox="1"/>
          <p:nvPr/>
        </p:nvSpPr>
        <p:spPr>
          <a:xfrm>
            <a:off x="17213241" y="4260369"/>
            <a:ext cx="3695014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B993B-0A50-BF4B-862D-AAB85EFB0349}"/>
              </a:ext>
            </a:extLst>
          </p:cNvPr>
          <p:cNvSpPr txBox="1"/>
          <p:nvPr/>
        </p:nvSpPr>
        <p:spPr>
          <a:xfrm>
            <a:off x="15143573" y="4590387"/>
            <a:ext cx="10923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0C842-69A6-D347-BBF5-F6DFB91118A6}"/>
              </a:ext>
            </a:extLst>
          </p:cNvPr>
          <p:cNvSpPr txBox="1"/>
          <p:nvPr/>
        </p:nvSpPr>
        <p:spPr>
          <a:xfrm>
            <a:off x="17213241" y="7418525"/>
            <a:ext cx="3695014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1887D-2A46-F540-ADA1-B4D25E50B69C}"/>
              </a:ext>
            </a:extLst>
          </p:cNvPr>
          <p:cNvSpPr txBox="1"/>
          <p:nvPr/>
        </p:nvSpPr>
        <p:spPr>
          <a:xfrm>
            <a:off x="15143573" y="7748543"/>
            <a:ext cx="10923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56521-92E9-9041-A81F-20430B5572BF}"/>
              </a:ext>
            </a:extLst>
          </p:cNvPr>
          <p:cNvSpPr txBox="1"/>
          <p:nvPr/>
        </p:nvSpPr>
        <p:spPr>
          <a:xfrm>
            <a:off x="17213241" y="10576396"/>
            <a:ext cx="3695014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F20CB-43CD-FB4D-8710-F0490B80974C}"/>
              </a:ext>
            </a:extLst>
          </p:cNvPr>
          <p:cNvSpPr txBox="1"/>
          <p:nvPr/>
        </p:nvSpPr>
        <p:spPr>
          <a:xfrm>
            <a:off x="15143573" y="10906414"/>
            <a:ext cx="10923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49870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2">
            <a:extLst>
              <a:ext uri="{FF2B5EF4-FFF2-40B4-BE49-F238E27FC236}">
                <a16:creationId xmlns:a16="http://schemas.microsoft.com/office/drawing/2014/main" id="{4A2EFE1A-A5B8-C947-ABA7-A68C6C8DB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4" y="74091"/>
            <a:ext cx="14853196" cy="13639231"/>
          </a:xfrm>
          <a:custGeom>
            <a:avLst/>
            <a:gdLst>
              <a:gd name="T0" fmla="*/ 4934 w 11926"/>
              <a:gd name="T1" fmla="*/ 0 h 10950"/>
              <a:gd name="T2" fmla="*/ 4934 w 11926"/>
              <a:gd name="T3" fmla="*/ 0 h 10950"/>
              <a:gd name="T4" fmla="*/ 0 w 11926"/>
              <a:gd name="T5" fmla="*/ 1945 h 10950"/>
              <a:gd name="T6" fmla="*/ 0 w 11926"/>
              <a:gd name="T7" fmla="*/ 10949 h 10950"/>
              <a:gd name="T8" fmla="*/ 10301 w 11926"/>
              <a:gd name="T9" fmla="*/ 10949 h 10950"/>
              <a:gd name="T10" fmla="*/ 10301 w 11926"/>
              <a:gd name="T11" fmla="*/ 10949 h 10950"/>
              <a:gd name="T12" fmla="*/ 11925 w 11926"/>
              <a:gd name="T13" fmla="*/ 6674 h 10950"/>
              <a:gd name="T14" fmla="*/ 11925 w 11926"/>
              <a:gd name="T15" fmla="*/ 6674 h 10950"/>
              <a:gd name="T16" fmla="*/ 4934 w 11926"/>
              <a:gd name="T17" fmla="*/ 0 h 1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26" h="10950">
                <a:moveTo>
                  <a:pt x="4934" y="0"/>
                </a:moveTo>
                <a:lnTo>
                  <a:pt x="4934" y="0"/>
                </a:lnTo>
                <a:cubicBezTo>
                  <a:pt x="3008" y="0"/>
                  <a:pt x="1265" y="743"/>
                  <a:pt x="0" y="1945"/>
                </a:cubicBezTo>
                <a:lnTo>
                  <a:pt x="0" y="10949"/>
                </a:lnTo>
                <a:lnTo>
                  <a:pt x="10301" y="10949"/>
                </a:lnTo>
                <a:lnTo>
                  <a:pt x="10301" y="10949"/>
                </a:lnTo>
                <a:cubicBezTo>
                  <a:pt x="11315" y="9791"/>
                  <a:pt x="11925" y="8300"/>
                  <a:pt x="11925" y="6674"/>
                </a:cubicBezTo>
                <a:lnTo>
                  <a:pt x="11925" y="6674"/>
                </a:lnTo>
                <a:cubicBezTo>
                  <a:pt x="11925" y="2988"/>
                  <a:pt x="8795" y="0"/>
                  <a:pt x="4934" y="0"/>
                </a:cubicBezTo>
              </a:path>
            </a:pathLst>
          </a:custGeom>
          <a:solidFill>
            <a:srgbClr val="DFDD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5A64D17-483F-5A46-8086-E4760B6BD5A0}"/>
              </a:ext>
            </a:extLst>
          </p:cNvPr>
          <p:cNvGrpSpPr/>
          <p:nvPr/>
        </p:nvGrpSpPr>
        <p:grpSpPr>
          <a:xfrm>
            <a:off x="1504851" y="3845714"/>
            <a:ext cx="12590061" cy="8554774"/>
            <a:chOff x="1504851" y="3845714"/>
            <a:chExt cx="12590061" cy="8554774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90BC2C9-2035-2B4C-B655-14F5C75C7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4990" y="10103324"/>
              <a:ext cx="1405121" cy="2034545"/>
            </a:xfrm>
            <a:custGeom>
              <a:avLst/>
              <a:gdLst>
                <a:gd name="connsiteX0" fmla="*/ 848133 w 1405121"/>
                <a:gd name="connsiteY0" fmla="*/ 7 h 2034545"/>
                <a:gd name="connsiteX1" fmla="*/ 913542 w 1405121"/>
                <a:gd name="connsiteY1" fmla="*/ 14874 h 2034545"/>
                <a:gd name="connsiteX2" fmla="*/ 913542 w 1405121"/>
                <a:gd name="connsiteY2" fmla="*/ 605311 h 2034545"/>
                <a:gd name="connsiteX3" fmla="*/ 255082 w 1405121"/>
                <a:gd name="connsiteY3" fmla="*/ 1753822 h 2034545"/>
                <a:gd name="connsiteX4" fmla="*/ 196811 w 1405121"/>
                <a:gd name="connsiteY4" fmla="*/ 1837515 h 2034545"/>
                <a:gd name="connsiteX5" fmla="*/ 308186 w 1405121"/>
                <a:gd name="connsiteY5" fmla="*/ 1761809 h 2034545"/>
                <a:gd name="connsiteX6" fmla="*/ 853159 w 1405121"/>
                <a:gd name="connsiteY6" fmla="*/ 1406730 h 2034545"/>
                <a:gd name="connsiteX7" fmla="*/ 1395643 w 1405121"/>
                <a:gd name="connsiteY7" fmla="*/ 1321860 h 2034545"/>
                <a:gd name="connsiteX8" fmla="*/ 1047258 w 1405121"/>
                <a:gd name="connsiteY8" fmla="*/ 1742464 h 2034545"/>
                <a:gd name="connsiteX9" fmla="*/ 17036 w 1405121"/>
                <a:gd name="connsiteY9" fmla="*/ 2019538 h 2034545"/>
                <a:gd name="connsiteX10" fmla="*/ 16636 w 1405121"/>
                <a:gd name="connsiteY10" fmla="*/ 2014558 h 2034545"/>
                <a:gd name="connsiteX11" fmla="*/ 2718 w 1405121"/>
                <a:gd name="connsiteY11" fmla="*/ 1991479 h 2034545"/>
                <a:gd name="connsiteX12" fmla="*/ 471563 w 1405121"/>
                <a:gd name="connsiteY12" fmla="*/ 407253 h 2034545"/>
                <a:gd name="connsiteX13" fmla="*/ 848133 w 1405121"/>
                <a:gd name="connsiteY13" fmla="*/ 7 h 203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5121" h="2034545">
                  <a:moveTo>
                    <a:pt x="848133" y="7"/>
                  </a:moveTo>
                  <a:cubicBezTo>
                    <a:pt x="869753" y="199"/>
                    <a:pt x="891599" y="4909"/>
                    <a:pt x="913542" y="14874"/>
                  </a:cubicBezTo>
                  <a:cubicBezTo>
                    <a:pt x="1090334" y="93350"/>
                    <a:pt x="1010653" y="391060"/>
                    <a:pt x="913542" y="605311"/>
                  </a:cubicBezTo>
                  <a:cubicBezTo>
                    <a:pt x="848490" y="753465"/>
                    <a:pt x="501564" y="1387937"/>
                    <a:pt x="255082" y="1753822"/>
                  </a:cubicBezTo>
                  <a:lnTo>
                    <a:pt x="196811" y="1837515"/>
                  </a:lnTo>
                  <a:lnTo>
                    <a:pt x="308186" y="1761809"/>
                  </a:lnTo>
                  <a:cubicBezTo>
                    <a:pt x="486422" y="1644489"/>
                    <a:pt x="706962" y="1510944"/>
                    <a:pt x="853159" y="1406730"/>
                  </a:cubicBezTo>
                  <a:cubicBezTo>
                    <a:pt x="1065922" y="1255712"/>
                    <a:pt x="1339653" y="1182075"/>
                    <a:pt x="1395643" y="1321860"/>
                  </a:cubicBezTo>
                  <a:cubicBezTo>
                    <a:pt x="1452878" y="1461645"/>
                    <a:pt x="1240114" y="1677563"/>
                    <a:pt x="1047258" y="1742464"/>
                  </a:cubicBezTo>
                  <a:cubicBezTo>
                    <a:pt x="739934" y="1847302"/>
                    <a:pt x="61828" y="2098167"/>
                    <a:pt x="17036" y="2019538"/>
                  </a:cubicBezTo>
                  <a:lnTo>
                    <a:pt x="16636" y="2014558"/>
                  </a:lnTo>
                  <a:lnTo>
                    <a:pt x="2718" y="1991479"/>
                  </a:lnTo>
                  <a:cubicBezTo>
                    <a:pt x="-37555" y="1802110"/>
                    <a:pt x="381689" y="609281"/>
                    <a:pt x="471563" y="407253"/>
                  </a:cubicBezTo>
                  <a:cubicBezTo>
                    <a:pt x="556535" y="218693"/>
                    <a:pt x="696793" y="-1339"/>
                    <a:pt x="848133" y="7"/>
                  </a:cubicBezTo>
                  <a:close/>
                </a:path>
              </a:pathLst>
            </a:custGeom>
            <a:solidFill>
              <a:srgbClr val="ABADD1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D2C2D043-7156-0240-BF4D-9A5FA2397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4017" y="10708629"/>
              <a:ext cx="1417206" cy="1472136"/>
            </a:xfrm>
            <a:custGeom>
              <a:avLst/>
              <a:gdLst>
                <a:gd name="T0" fmla="*/ 589 w 1137"/>
                <a:gd name="T1" fmla="*/ 301 h 1183"/>
                <a:gd name="T2" fmla="*/ 589 w 1137"/>
                <a:gd name="T3" fmla="*/ 301 h 1183"/>
                <a:gd name="T4" fmla="*/ 56 w 1137"/>
                <a:gd name="T5" fmla="*/ 1134 h 1183"/>
                <a:gd name="T6" fmla="*/ 56 w 1137"/>
                <a:gd name="T7" fmla="*/ 1134 h 1183"/>
                <a:gd name="T8" fmla="*/ 884 w 1137"/>
                <a:gd name="T9" fmla="*/ 557 h 1183"/>
                <a:gd name="T10" fmla="*/ 884 w 1137"/>
                <a:gd name="T11" fmla="*/ 557 h 1183"/>
                <a:gd name="T12" fmla="*/ 1021 w 1137"/>
                <a:gd name="T13" fmla="*/ 102 h 1183"/>
                <a:gd name="T14" fmla="*/ 1021 w 1137"/>
                <a:gd name="T15" fmla="*/ 102 h 1183"/>
                <a:gd name="T16" fmla="*/ 589 w 1137"/>
                <a:gd name="T17" fmla="*/ 30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7" h="1183">
                  <a:moveTo>
                    <a:pt x="589" y="301"/>
                  </a:moveTo>
                  <a:lnTo>
                    <a:pt x="589" y="301"/>
                  </a:lnTo>
                  <a:cubicBezTo>
                    <a:pt x="403" y="611"/>
                    <a:pt x="0" y="1086"/>
                    <a:pt x="56" y="1134"/>
                  </a:cubicBezTo>
                  <a:lnTo>
                    <a:pt x="56" y="1134"/>
                  </a:lnTo>
                  <a:cubicBezTo>
                    <a:pt x="110" y="1182"/>
                    <a:pt x="646" y="745"/>
                    <a:pt x="884" y="557"/>
                  </a:cubicBezTo>
                  <a:lnTo>
                    <a:pt x="884" y="557"/>
                  </a:lnTo>
                  <a:cubicBezTo>
                    <a:pt x="1032" y="439"/>
                    <a:pt x="1136" y="203"/>
                    <a:pt x="1021" y="102"/>
                  </a:cubicBezTo>
                  <a:lnTo>
                    <a:pt x="1021" y="102"/>
                  </a:lnTo>
                  <a:cubicBezTo>
                    <a:pt x="903" y="0"/>
                    <a:pt x="687" y="139"/>
                    <a:pt x="589" y="301"/>
                  </a:cubicBezTo>
                </a:path>
              </a:pathLst>
            </a:custGeom>
            <a:solidFill>
              <a:srgbClr val="ABAD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C552302-F4E0-5E41-9220-6D17CADF4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259" y="10103325"/>
              <a:ext cx="2803345" cy="2034544"/>
            </a:xfrm>
            <a:custGeom>
              <a:avLst/>
              <a:gdLst>
                <a:gd name="connsiteX0" fmla="*/ 2241626 w 2803345"/>
                <a:gd name="connsiteY0" fmla="*/ 6 h 2034544"/>
                <a:gd name="connsiteX1" fmla="*/ 2307516 w 2803345"/>
                <a:gd name="connsiteY1" fmla="*/ 14873 h 2034544"/>
                <a:gd name="connsiteX2" fmla="*/ 2307516 w 2803345"/>
                <a:gd name="connsiteY2" fmla="*/ 605310 h 2034544"/>
                <a:gd name="connsiteX3" fmla="*/ 1647156 w 2803345"/>
                <a:gd name="connsiteY3" fmla="*/ 1753821 h 2034544"/>
                <a:gd name="connsiteX4" fmla="*/ 1587405 w 2803345"/>
                <a:gd name="connsiteY4" fmla="*/ 1839525 h 2034544"/>
                <a:gd name="connsiteX5" fmla="*/ 1702065 w 2803345"/>
                <a:gd name="connsiteY5" fmla="*/ 1761808 h 2034544"/>
                <a:gd name="connsiteX6" fmla="*/ 2248598 w 2803345"/>
                <a:gd name="connsiteY6" fmla="*/ 1406729 h 2034544"/>
                <a:gd name="connsiteX7" fmla="*/ 2652608 w 2803345"/>
                <a:gd name="connsiteY7" fmla="*/ 1247464 h 2034544"/>
                <a:gd name="connsiteX8" fmla="*/ 2793884 w 2803345"/>
                <a:gd name="connsiteY8" fmla="*/ 1321859 h 2034544"/>
                <a:gd name="connsiteX9" fmla="*/ 2443254 w 2803345"/>
                <a:gd name="connsiteY9" fmla="*/ 1742463 h 2034544"/>
                <a:gd name="connsiteX10" fmla="*/ 1410081 w 2803345"/>
                <a:gd name="connsiteY10" fmla="*/ 2019537 h 2034544"/>
                <a:gd name="connsiteX11" fmla="*/ 1409752 w 2803345"/>
                <a:gd name="connsiteY11" fmla="*/ 2015447 h 2034544"/>
                <a:gd name="connsiteX12" fmla="*/ 1408919 w 2803345"/>
                <a:gd name="connsiteY12" fmla="*/ 2015381 h 2034544"/>
                <a:gd name="connsiteX13" fmla="*/ 1401740 w 2803345"/>
                <a:gd name="connsiteY13" fmla="*/ 2008484 h 2034544"/>
                <a:gd name="connsiteX14" fmla="*/ 1394562 w 2803345"/>
                <a:gd name="connsiteY14" fmla="*/ 2015381 h 2034544"/>
                <a:gd name="connsiteX15" fmla="*/ 1389547 w 2803345"/>
                <a:gd name="connsiteY15" fmla="*/ 2015776 h 2034544"/>
                <a:gd name="connsiteX16" fmla="*/ 1389289 w 2803345"/>
                <a:gd name="connsiteY16" fmla="*/ 2019537 h 2034544"/>
                <a:gd name="connsiteX17" fmla="*/ 357821 w 2803345"/>
                <a:gd name="connsiteY17" fmla="*/ 1742463 h 2034544"/>
                <a:gd name="connsiteX18" fmla="*/ 9437 w 2803345"/>
                <a:gd name="connsiteY18" fmla="*/ 1321859 h 2034544"/>
                <a:gd name="connsiteX19" fmla="*/ 149916 w 2803345"/>
                <a:gd name="connsiteY19" fmla="*/ 1247464 h 2034544"/>
                <a:gd name="connsiteX20" fmla="*/ 551921 w 2803345"/>
                <a:gd name="connsiteY20" fmla="*/ 1406729 h 2034544"/>
                <a:gd name="connsiteX21" fmla="*/ 1097516 w 2803345"/>
                <a:gd name="connsiteY21" fmla="*/ 1761808 h 2034544"/>
                <a:gd name="connsiteX22" fmla="*/ 1219875 w 2803345"/>
                <a:gd name="connsiteY22" fmla="*/ 1844974 h 2034544"/>
                <a:gd name="connsiteX23" fmla="*/ 1156325 w 2803345"/>
                <a:gd name="connsiteY23" fmla="*/ 1753821 h 2034544"/>
                <a:gd name="connsiteX24" fmla="*/ 495965 w 2803345"/>
                <a:gd name="connsiteY24" fmla="*/ 605310 h 2034544"/>
                <a:gd name="connsiteX25" fmla="*/ 495965 w 2803345"/>
                <a:gd name="connsiteY25" fmla="*/ 14873 h 2034544"/>
                <a:gd name="connsiteX26" fmla="*/ 561495 w 2803345"/>
                <a:gd name="connsiteY26" fmla="*/ 6 h 2034544"/>
                <a:gd name="connsiteX27" fmla="*/ 938409 w 2803345"/>
                <a:gd name="connsiteY27" fmla="*/ 407252 h 2034544"/>
                <a:gd name="connsiteX28" fmla="*/ 1383754 w 2803345"/>
                <a:gd name="connsiteY28" fmla="*/ 1773395 h 2034544"/>
                <a:gd name="connsiteX29" fmla="*/ 1401736 w 2803345"/>
                <a:gd name="connsiteY29" fmla="*/ 1865657 h 2034544"/>
                <a:gd name="connsiteX30" fmla="*/ 1419707 w 2803345"/>
                <a:gd name="connsiteY30" fmla="*/ 1773395 h 2034544"/>
                <a:gd name="connsiteX31" fmla="*/ 1863826 w 2803345"/>
                <a:gd name="connsiteY31" fmla="*/ 407252 h 2034544"/>
                <a:gd name="connsiteX32" fmla="*/ 2241626 w 2803345"/>
                <a:gd name="connsiteY32" fmla="*/ 6 h 203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3345" h="2034544">
                  <a:moveTo>
                    <a:pt x="2241626" y="6"/>
                  </a:moveTo>
                  <a:cubicBezTo>
                    <a:pt x="2263388" y="198"/>
                    <a:pt x="2285394" y="4908"/>
                    <a:pt x="2307516" y="14873"/>
                  </a:cubicBezTo>
                  <a:cubicBezTo>
                    <a:pt x="2483247" y="93349"/>
                    <a:pt x="2403482" y="391059"/>
                    <a:pt x="2307516" y="605310"/>
                  </a:cubicBezTo>
                  <a:cubicBezTo>
                    <a:pt x="2241539" y="753464"/>
                    <a:pt x="1893981" y="1387936"/>
                    <a:pt x="1647156" y="1753821"/>
                  </a:cubicBezTo>
                  <a:lnTo>
                    <a:pt x="1587405" y="1839525"/>
                  </a:lnTo>
                  <a:lnTo>
                    <a:pt x="1702065" y="1761808"/>
                  </a:lnTo>
                  <a:cubicBezTo>
                    <a:pt x="1880812" y="1644488"/>
                    <a:pt x="2101983" y="1510943"/>
                    <a:pt x="2248598" y="1406729"/>
                  </a:cubicBezTo>
                  <a:cubicBezTo>
                    <a:pt x="2381176" y="1312343"/>
                    <a:pt x="2539100" y="1248183"/>
                    <a:pt x="2652608" y="1247464"/>
                  </a:cubicBezTo>
                  <a:cubicBezTo>
                    <a:pt x="2720713" y="1247033"/>
                    <a:pt x="2772828" y="1269440"/>
                    <a:pt x="2793884" y="1321859"/>
                  </a:cubicBezTo>
                  <a:cubicBezTo>
                    <a:pt x="2851282" y="1461644"/>
                    <a:pt x="2636662" y="1677562"/>
                    <a:pt x="2443254" y="1742463"/>
                  </a:cubicBezTo>
                  <a:cubicBezTo>
                    <a:pt x="2135049" y="1847301"/>
                    <a:pt x="1455002" y="2098166"/>
                    <a:pt x="1410081" y="2019537"/>
                  </a:cubicBezTo>
                  <a:lnTo>
                    <a:pt x="1409752" y="2015447"/>
                  </a:lnTo>
                  <a:lnTo>
                    <a:pt x="1408919" y="2015381"/>
                  </a:lnTo>
                  <a:lnTo>
                    <a:pt x="1401740" y="2008484"/>
                  </a:lnTo>
                  <a:lnTo>
                    <a:pt x="1394562" y="2015381"/>
                  </a:lnTo>
                  <a:lnTo>
                    <a:pt x="1389547" y="2015776"/>
                  </a:lnTo>
                  <a:lnTo>
                    <a:pt x="1389289" y="2019537"/>
                  </a:lnTo>
                  <a:cubicBezTo>
                    <a:pt x="1344496" y="2098166"/>
                    <a:pt x="665146" y="1847301"/>
                    <a:pt x="357821" y="1742463"/>
                  </a:cubicBezTo>
                  <a:cubicBezTo>
                    <a:pt x="166210" y="1677562"/>
                    <a:pt x="-47798" y="1461644"/>
                    <a:pt x="9437" y="1321859"/>
                  </a:cubicBezTo>
                  <a:cubicBezTo>
                    <a:pt x="30433" y="1269440"/>
                    <a:pt x="82224" y="1247033"/>
                    <a:pt x="149916" y="1247464"/>
                  </a:cubicBezTo>
                  <a:cubicBezTo>
                    <a:pt x="262735" y="1248183"/>
                    <a:pt x="419722" y="1312343"/>
                    <a:pt x="551921" y="1406729"/>
                  </a:cubicBezTo>
                  <a:cubicBezTo>
                    <a:pt x="698741" y="1510943"/>
                    <a:pt x="919280" y="1644488"/>
                    <a:pt x="1097516" y="1761808"/>
                  </a:cubicBezTo>
                  <a:lnTo>
                    <a:pt x="1219875" y="1844974"/>
                  </a:lnTo>
                  <a:lnTo>
                    <a:pt x="1156325" y="1753821"/>
                  </a:lnTo>
                  <a:cubicBezTo>
                    <a:pt x="909500" y="1387936"/>
                    <a:pt x="561942" y="753464"/>
                    <a:pt x="495965" y="605310"/>
                  </a:cubicBezTo>
                  <a:cubicBezTo>
                    <a:pt x="398752" y="391059"/>
                    <a:pt x="320234" y="93349"/>
                    <a:pt x="495965" y="14873"/>
                  </a:cubicBezTo>
                  <a:cubicBezTo>
                    <a:pt x="517932" y="4908"/>
                    <a:pt x="539820" y="198"/>
                    <a:pt x="561495" y="6"/>
                  </a:cubicBezTo>
                  <a:cubicBezTo>
                    <a:pt x="713214" y="-1340"/>
                    <a:pt x="854438" y="218692"/>
                    <a:pt x="938409" y="407252"/>
                  </a:cubicBezTo>
                  <a:cubicBezTo>
                    <a:pt x="1011319" y="568875"/>
                    <a:pt x="1293844" y="1364609"/>
                    <a:pt x="1383754" y="1773395"/>
                  </a:cubicBezTo>
                  <a:lnTo>
                    <a:pt x="1401736" y="1865657"/>
                  </a:lnTo>
                  <a:lnTo>
                    <a:pt x="1419707" y="1773395"/>
                  </a:lnTo>
                  <a:cubicBezTo>
                    <a:pt x="1509559" y="1364609"/>
                    <a:pt x="1791851" y="568875"/>
                    <a:pt x="1863826" y="407252"/>
                  </a:cubicBezTo>
                  <a:cubicBezTo>
                    <a:pt x="1948887" y="218692"/>
                    <a:pt x="2089293" y="-1340"/>
                    <a:pt x="2241626" y="6"/>
                  </a:cubicBezTo>
                  <a:close/>
                </a:path>
              </a:pathLst>
            </a:custGeom>
            <a:solidFill>
              <a:srgbClr val="ABADD1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6E1DA859-BF4F-9D4C-A870-A3DEB32D7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842" y="10708629"/>
              <a:ext cx="1417206" cy="1472136"/>
            </a:xfrm>
            <a:custGeom>
              <a:avLst/>
              <a:gdLst>
                <a:gd name="T0" fmla="*/ 548 w 1139"/>
                <a:gd name="T1" fmla="*/ 301 h 1183"/>
                <a:gd name="T2" fmla="*/ 548 w 1139"/>
                <a:gd name="T3" fmla="*/ 301 h 1183"/>
                <a:gd name="T4" fmla="*/ 1082 w 1139"/>
                <a:gd name="T5" fmla="*/ 1134 h 1183"/>
                <a:gd name="T6" fmla="*/ 1082 w 1139"/>
                <a:gd name="T7" fmla="*/ 1134 h 1183"/>
                <a:gd name="T8" fmla="*/ 254 w 1139"/>
                <a:gd name="T9" fmla="*/ 557 h 1183"/>
                <a:gd name="T10" fmla="*/ 254 w 1139"/>
                <a:gd name="T11" fmla="*/ 557 h 1183"/>
                <a:gd name="T12" fmla="*/ 117 w 1139"/>
                <a:gd name="T13" fmla="*/ 102 h 1183"/>
                <a:gd name="T14" fmla="*/ 117 w 1139"/>
                <a:gd name="T15" fmla="*/ 102 h 1183"/>
                <a:gd name="T16" fmla="*/ 548 w 1139"/>
                <a:gd name="T17" fmla="*/ 30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9" h="1183">
                  <a:moveTo>
                    <a:pt x="548" y="301"/>
                  </a:moveTo>
                  <a:lnTo>
                    <a:pt x="548" y="301"/>
                  </a:lnTo>
                  <a:cubicBezTo>
                    <a:pt x="734" y="611"/>
                    <a:pt x="1138" y="1086"/>
                    <a:pt x="1082" y="1134"/>
                  </a:cubicBezTo>
                  <a:lnTo>
                    <a:pt x="1082" y="1134"/>
                  </a:lnTo>
                  <a:cubicBezTo>
                    <a:pt x="1027" y="1182"/>
                    <a:pt x="491" y="745"/>
                    <a:pt x="254" y="557"/>
                  </a:cubicBezTo>
                  <a:lnTo>
                    <a:pt x="254" y="557"/>
                  </a:lnTo>
                  <a:cubicBezTo>
                    <a:pt x="106" y="439"/>
                    <a:pt x="0" y="203"/>
                    <a:pt x="117" y="102"/>
                  </a:cubicBezTo>
                  <a:lnTo>
                    <a:pt x="117" y="102"/>
                  </a:lnTo>
                  <a:cubicBezTo>
                    <a:pt x="234" y="0"/>
                    <a:pt x="451" y="139"/>
                    <a:pt x="548" y="301"/>
                  </a:cubicBezTo>
                </a:path>
              </a:pathLst>
            </a:custGeom>
            <a:solidFill>
              <a:srgbClr val="ABAD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29D42772-690B-494A-B445-8A86115C7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201" y="10708629"/>
              <a:ext cx="1417206" cy="1472136"/>
            </a:xfrm>
            <a:custGeom>
              <a:avLst/>
              <a:gdLst>
                <a:gd name="T0" fmla="*/ 589 w 1139"/>
                <a:gd name="T1" fmla="*/ 301 h 1183"/>
                <a:gd name="T2" fmla="*/ 589 w 1139"/>
                <a:gd name="T3" fmla="*/ 301 h 1183"/>
                <a:gd name="T4" fmla="*/ 56 w 1139"/>
                <a:gd name="T5" fmla="*/ 1134 h 1183"/>
                <a:gd name="T6" fmla="*/ 56 w 1139"/>
                <a:gd name="T7" fmla="*/ 1134 h 1183"/>
                <a:gd name="T8" fmla="*/ 884 w 1139"/>
                <a:gd name="T9" fmla="*/ 557 h 1183"/>
                <a:gd name="T10" fmla="*/ 884 w 1139"/>
                <a:gd name="T11" fmla="*/ 557 h 1183"/>
                <a:gd name="T12" fmla="*/ 1021 w 1139"/>
                <a:gd name="T13" fmla="*/ 102 h 1183"/>
                <a:gd name="T14" fmla="*/ 1021 w 1139"/>
                <a:gd name="T15" fmla="*/ 102 h 1183"/>
                <a:gd name="T16" fmla="*/ 589 w 1139"/>
                <a:gd name="T17" fmla="*/ 30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9" h="1183">
                  <a:moveTo>
                    <a:pt x="589" y="301"/>
                  </a:moveTo>
                  <a:lnTo>
                    <a:pt x="589" y="301"/>
                  </a:lnTo>
                  <a:cubicBezTo>
                    <a:pt x="403" y="611"/>
                    <a:pt x="0" y="1086"/>
                    <a:pt x="56" y="1134"/>
                  </a:cubicBezTo>
                  <a:lnTo>
                    <a:pt x="56" y="1134"/>
                  </a:lnTo>
                  <a:cubicBezTo>
                    <a:pt x="111" y="1182"/>
                    <a:pt x="646" y="745"/>
                    <a:pt x="884" y="557"/>
                  </a:cubicBezTo>
                  <a:lnTo>
                    <a:pt x="884" y="557"/>
                  </a:lnTo>
                  <a:cubicBezTo>
                    <a:pt x="1032" y="439"/>
                    <a:pt x="1138" y="203"/>
                    <a:pt x="1021" y="102"/>
                  </a:cubicBezTo>
                  <a:lnTo>
                    <a:pt x="1021" y="102"/>
                  </a:lnTo>
                  <a:cubicBezTo>
                    <a:pt x="903" y="0"/>
                    <a:pt x="687" y="139"/>
                    <a:pt x="589" y="301"/>
                  </a:cubicBezTo>
                </a:path>
              </a:pathLst>
            </a:custGeom>
            <a:solidFill>
              <a:srgbClr val="ABAD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2F2F7D38-2468-454E-9E18-B8CE7DDDD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851" y="12120342"/>
              <a:ext cx="12590061" cy="280146"/>
            </a:xfrm>
            <a:custGeom>
              <a:avLst/>
              <a:gdLst>
                <a:gd name="T0" fmla="*/ 9995 w 10109"/>
                <a:gd name="T1" fmla="*/ 224 h 225"/>
                <a:gd name="T2" fmla="*/ 112 w 10109"/>
                <a:gd name="T3" fmla="*/ 224 h 225"/>
                <a:gd name="T4" fmla="*/ 112 w 10109"/>
                <a:gd name="T5" fmla="*/ 224 h 225"/>
                <a:gd name="T6" fmla="*/ 0 w 10109"/>
                <a:gd name="T7" fmla="*/ 112 h 225"/>
                <a:gd name="T8" fmla="*/ 0 w 10109"/>
                <a:gd name="T9" fmla="*/ 112 h 225"/>
                <a:gd name="T10" fmla="*/ 112 w 10109"/>
                <a:gd name="T11" fmla="*/ 0 h 225"/>
                <a:gd name="T12" fmla="*/ 9995 w 10109"/>
                <a:gd name="T13" fmla="*/ 0 h 225"/>
                <a:gd name="T14" fmla="*/ 9995 w 10109"/>
                <a:gd name="T15" fmla="*/ 0 h 225"/>
                <a:gd name="T16" fmla="*/ 10108 w 10109"/>
                <a:gd name="T17" fmla="*/ 112 h 225"/>
                <a:gd name="T18" fmla="*/ 10108 w 10109"/>
                <a:gd name="T19" fmla="*/ 112 h 225"/>
                <a:gd name="T20" fmla="*/ 9995 w 10109"/>
                <a:gd name="T21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09" h="225">
                  <a:moveTo>
                    <a:pt x="9995" y="224"/>
                  </a:moveTo>
                  <a:lnTo>
                    <a:pt x="112" y="224"/>
                  </a:lnTo>
                  <a:lnTo>
                    <a:pt x="112" y="224"/>
                  </a:lnTo>
                  <a:cubicBezTo>
                    <a:pt x="51" y="224"/>
                    <a:pt x="0" y="174"/>
                    <a:pt x="0" y="112"/>
                  </a:cubicBezTo>
                  <a:lnTo>
                    <a:pt x="0" y="112"/>
                  </a:lnTo>
                  <a:cubicBezTo>
                    <a:pt x="0" y="50"/>
                    <a:pt x="51" y="0"/>
                    <a:pt x="112" y="0"/>
                  </a:cubicBezTo>
                  <a:lnTo>
                    <a:pt x="9995" y="0"/>
                  </a:lnTo>
                  <a:lnTo>
                    <a:pt x="9995" y="0"/>
                  </a:lnTo>
                  <a:cubicBezTo>
                    <a:pt x="10057" y="0"/>
                    <a:pt x="10108" y="50"/>
                    <a:pt x="10108" y="112"/>
                  </a:cubicBezTo>
                  <a:lnTo>
                    <a:pt x="10108" y="112"/>
                  </a:lnTo>
                  <a:cubicBezTo>
                    <a:pt x="10108" y="174"/>
                    <a:pt x="10057" y="224"/>
                    <a:pt x="9995" y="224"/>
                  </a:cubicBezTo>
                </a:path>
              </a:pathLst>
            </a:custGeom>
            <a:solidFill>
              <a:srgbClr val="8B8D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EE026818-B953-164F-B617-2FBE1FDFD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520" y="9928616"/>
              <a:ext cx="604235" cy="2197218"/>
            </a:xfrm>
            <a:custGeom>
              <a:avLst/>
              <a:gdLst>
                <a:gd name="T0" fmla="*/ 484 w 485"/>
                <a:gd name="T1" fmla="*/ 433 h 1762"/>
                <a:gd name="T2" fmla="*/ 484 w 485"/>
                <a:gd name="T3" fmla="*/ 433 h 1762"/>
                <a:gd name="T4" fmla="*/ 242 w 485"/>
                <a:gd name="T5" fmla="*/ 1761 h 1762"/>
                <a:gd name="T6" fmla="*/ 242 w 485"/>
                <a:gd name="T7" fmla="*/ 1761 h 1762"/>
                <a:gd name="T8" fmla="*/ 0 w 485"/>
                <a:gd name="T9" fmla="*/ 433 h 1762"/>
                <a:gd name="T10" fmla="*/ 0 w 485"/>
                <a:gd name="T11" fmla="*/ 433 h 1762"/>
                <a:gd name="T12" fmla="*/ 242 w 485"/>
                <a:gd name="T13" fmla="*/ 0 h 1762"/>
                <a:gd name="T14" fmla="*/ 242 w 485"/>
                <a:gd name="T15" fmla="*/ 0 h 1762"/>
                <a:gd name="T16" fmla="*/ 484 w 485"/>
                <a:gd name="T17" fmla="*/ 433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1762">
                  <a:moveTo>
                    <a:pt x="484" y="433"/>
                  </a:moveTo>
                  <a:lnTo>
                    <a:pt x="484" y="433"/>
                  </a:lnTo>
                  <a:cubicBezTo>
                    <a:pt x="484" y="623"/>
                    <a:pt x="364" y="1761"/>
                    <a:pt x="242" y="1761"/>
                  </a:cubicBezTo>
                  <a:lnTo>
                    <a:pt x="242" y="1761"/>
                  </a:lnTo>
                  <a:cubicBezTo>
                    <a:pt x="120" y="1761"/>
                    <a:pt x="0" y="623"/>
                    <a:pt x="0" y="433"/>
                  </a:cubicBezTo>
                  <a:lnTo>
                    <a:pt x="0" y="433"/>
                  </a:lnTo>
                  <a:cubicBezTo>
                    <a:pt x="0" y="244"/>
                    <a:pt x="49" y="0"/>
                    <a:pt x="242" y="0"/>
                  </a:cubicBezTo>
                  <a:lnTo>
                    <a:pt x="242" y="0"/>
                  </a:lnTo>
                  <a:cubicBezTo>
                    <a:pt x="435" y="0"/>
                    <a:pt x="484" y="244"/>
                    <a:pt x="484" y="433"/>
                  </a:cubicBezTo>
                </a:path>
              </a:pathLst>
            </a:custGeom>
            <a:solidFill>
              <a:srgbClr val="8B8D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855C5E0D-6345-524A-8CE0-319A34C84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1337" y="9928616"/>
              <a:ext cx="604235" cy="2197218"/>
            </a:xfrm>
            <a:custGeom>
              <a:avLst/>
              <a:gdLst>
                <a:gd name="T0" fmla="*/ 485 w 486"/>
                <a:gd name="T1" fmla="*/ 433 h 1762"/>
                <a:gd name="T2" fmla="*/ 485 w 486"/>
                <a:gd name="T3" fmla="*/ 433 h 1762"/>
                <a:gd name="T4" fmla="*/ 243 w 486"/>
                <a:gd name="T5" fmla="*/ 1761 h 1762"/>
                <a:gd name="T6" fmla="*/ 243 w 486"/>
                <a:gd name="T7" fmla="*/ 1761 h 1762"/>
                <a:gd name="T8" fmla="*/ 0 w 486"/>
                <a:gd name="T9" fmla="*/ 433 h 1762"/>
                <a:gd name="T10" fmla="*/ 0 w 486"/>
                <a:gd name="T11" fmla="*/ 433 h 1762"/>
                <a:gd name="T12" fmla="*/ 243 w 486"/>
                <a:gd name="T13" fmla="*/ 0 h 1762"/>
                <a:gd name="T14" fmla="*/ 243 w 486"/>
                <a:gd name="T15" fmla="*/ 0 h 1762"/>
                <a:gd name="T16" fmla="*/ 485 w 486"/>
                <a:gd name="T17" fmla="*/ 433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1762">
                  <a:moveTo>
                    <a:pt x="485" y="433"/>
                  </a:moveTo>
                  <a:lnTo>
                    <a:pt x="485" y="433"/>
                  </a:lnTo>
                  <a:cubicBezTo>
                    <a:pt x="485" y="623"/>
                    <a:pt x="365" y="1761"/>
                    <a:pt x="243" y="1761"/>
                  </a:cubicBezTo>
                  <a:lnTo>
                    <a:pt x="243" y="1761"/>
                  </a:lnTo>
                  <a:cubicBezTo>
                    <a:pt x="121" y="1761"/>
                    <a:pt x="0" y="623"/>
                    <a:pt x="0" y="433"/>
                  </a:cubicBezTo>
                  <a:lnTo>
                    <a:pt x="0" y="433"/>
                  </a:lnTo>
                  <a:cubicBezTo>
                    <a:pt x="0" y="244"/>
                    <a:pt x="50" y="0"/>
                    <a:pt x="243" y="0"/>
                  </a:cubicBezTo>
                  <a:lnTo>
                    <a:pt x="243" y="0"/>
                  </a:lnTo>
                  <a:cubicBezTo>
                    <a:pt x="436" y="0"/>
                    <a:pt x="485" y="244"/>
                    <a:pt x="485" y="433"/>
                  </a:cubicBezTo>
                </a:path>
              </a:pathLst>
            </a:custGeom>
            <a:solidFill>
              <a:srgbClr val="8B8D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8035F697-BF17-C542-9528-347A5826D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6271" y="5171640"/>
              <a:ext cx="1252415" cy="1153541"/>
            </a:xfrm>
            <a:custGeom>
              <a:avLst/>
              <a:gdLst>
                <a:gd name="T0" fmla="*/ 695 w 1006"/>
                <a:gd name="T1" fmla="*/ 665 h 925"/>
                <a:gd name="T2" fmla="*/ 695 w 1006"/>
                <a:gd name="T3" fmla="*/ 665 h 925"/>
                <a:gd name="T4" fmla="*/ 110 w 1006"/>
                <a:gd name="T5" fmla="*/ 787 h 925"/>
                <a:gd name="T6" fmla="*/ 110 w 1006"/>
                <a:gd name="T7" fmla="*/ 787 h 925"/>
                <a:gd name="T8" fmla="*/ 304 w 1006"/>
                <a:gd name="T9" fmla="*/ 261 h 925"/>
                <a:gd name="T10" fmla="*/ 304 w 1006"/>
                <a:gd name="T11" fmla="*/ 261 h 925"/>
                <a:gd name="T12" fmla="*/ 962 w 1006"/>
                <a:gd name="T13" fmla="*/ 43 h 925"/>
                <a:gd name="T14" fmla="*/ 962 w 1006"/>
                <a:gd name="T15" fmla="*/ 43 h 925"/>
                <a:gd name="T16" fmla="*/ 695 w 1006"/>
                <a:gd name="T17" fmla="*/ 66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6" h="925">
                  <a:moveTo>
                    <a:pt x="695" y="665"/>
                  </a:moveTo>
                  <a:lnTo>
                    <a:pt x="695" y="665"/>
                  </a:lnTo>
                  <a:cubicBezTo>
                    <a:pt x="464" y="919"/>
                    <a:pt x="226" y="924"/>
                    <a:pt x="110" y="787"/>
                  </a:cubicBezTo>
                  <a:lnTo>
                    <a:pt x="110" y="787"/>
                  </a:lnTo>
                  <a:cubicBezTo>
                    <a:pt x="0" y="655"/>
                    <a:pt x="25" y="433"/>
                    <a:pt x="304" y="261"/>
                  </a:cubicBezTo>
                  <a:lnTo>
                    <a:pt x="304" y="261"/>
                  </a:lnTo>
                  <a:cubicBezTo>
                    <a:pt x="519" y="129"/>
                    <a:pt x="920" y="0"/>
                    <a:pt x="962" y="43"/>
                  </a:cubicBezTo>
                  <a:lnTo>
                    <a:pt x="962" y="43"/>
                  </a:lnTo>
                  <a:cubicBezTo>
                    <a:pt x="1005" y="86"/>
                    <a:pt x="903" y="436"/>
                    <a:pt x="695" y="665"/>
                  </a:cubicBezTo>
                </a:path>
              </a:pathLst>
            </a:custGeom>
            <a:solidFill>
              <a:srgbClr val="8B8D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BCC208EC-5217-5245-9F44-2DFE9EE1C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2472" y="5358403"/>
              <a:ext cx="829449" cy="692124"/>
            </a:xfrm>
            <a:custGeom>
              <a:avLst/>
              <a:gdLst>
                <a:gd name="T0" fmla="*/ 7 w 668"/>
                <a:gd name="T1" fmla="*/ 555 h 556"/>
                <a:gd name="T2" fmla="*/ 7 w 668"/>
                <a:gd name="T3" fmla="*/ 555 h 556"/>
                <a:gd name="T4" fmla="*/ 2 w 668"/>
                <a:gd name="T5" fmla="*/ 553 h 556"/>
                <a:gd name="T6" fmla="*/ 2 w 668"/>
                <a:gd name="T7" fmla="*/ 553 h 556"/>
                <a:gd name="T8" fmla="*/ 3 w 668"/>
                <a:gd name="T9" fmla="*/ 544 h 556"/>
                <a:gd name="T10" fmla="*/ 656 w 668"/>
                <a:gd name="T11" fmla="*/ 3 h 556"/>
                <a:gd name="T12" fmla="*/ 656 w 668"/>
                <a:gd name="T13" fmla="*/ 3 h 556"/>
                <a:gd name="T14" fmla="*/ 665 w 668"/>
                <a:gd name="T15" fmla="*/ 4 h 556"/>
                <a:gd name="T16" fmla="*/ 665 w 668"/>
                <a:gd name="T17" fmla="*/ 4 h 556"/>
                <a:gd name="T18" fmla="*/ 664 w 668"/>
                <a:gd name="T19" fmla="*/ 13 h 556"/>
                <a:gd name="T20" fmla="*/ 11 w 668"/>
                <a:gd name="T21" fmla="*/ 553 h 556"/>
                <a:gd name="T22" fmla="*/ 11 w 668"/>
                <a:gd name="T23" fmla="*/ 553 h 556"/>
                <a:gd name="T24" fmla="*/ 7 w 668"/>
                <a:gd name="T25" fmla="*/ 55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8" h="556">
                  <a:moveTo>
                    <a:pt x="7" y="555"/>
                  </a:moveTo>
                  <a:lnTo>
                    <a:pt x="7" y="555"/>
                  </a:lnTo>
                  <a:cubicBezTo>
                    <a:pt x="5" y="555"/>
                    <a:pt x="3" y="555"/>
                    <a:pt x="2" y="553"/>
                  </a:cubicBezTo>
                  <a:lnTo>
                    <a:pt x="2" y="553"/>
                  </a:lnTo>
                  <a:cubicBezTo>
                    <a:pt x="0" y="550"/>
                    <a:pt x="0" y="546"/>
                    <a:pt x="3" y="544"/>
                  </a:cubicBezTo>
                  <a:lnTo>
                    <a:pt x="656" y="3"/>
                  </a:lnTo>
                  <a:lnTo>
                    <a:pt x="656" y="3"/>
                  </a:lnTo>
                  <a:cubicBezTo>
                    <a:pt x="659" y="0"/>
                    <a:pt x="663" y="1"/>
                    <a:pt x="665" y="4"/>
                  </a:cubicBezTo>
                  <a:lnTo>
                    <a:pt x="665" y="4"/>
                  </a:lnTo>
                  <a:cubicBezTo>
                    <a:pt x="667" y="7"/>
                    <a:pt x="666" y="10"/>
                    <a:pt x="664" y="13"/>
                  </a:cubicBezTo>
                  <a:lnTo>
                    <a:pt x="11" y="553"/>
                  </a:lnTo>
                  <a:lnTo>
                    <a:pt x="11" y="553"/>
                  </a:lnTo>
                  <a:cubicBezTo>
                    <a:pt x="10" y="555"/>
                    <a:pt x="9" y="555"/>
                    <a:pt x="7" y="555"/>
                  </a:cubicBezTo>
                </a:path>
              </a:pathLst>
            </a:custGeom>
            <a:solidFill>
              <a:srgbClr val="DFDD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8F4097EF-5751-8742-95D5-CBD4C77E0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7682" y="5869254"/>
              <a:ext cx="1433683" cy="867902"/>
            </a:xfrm>
            <a:custGeom>
              <a:avLst/>
              <a:gdLst>
                <a:gd name="T0" fmla="*/ 627 w 1151"/>
                <a:gd name="T1" fmla="*/ 561 h 697"/>
                <a:gd name="T2" fmla="*/ 627 w 1151"/>
                <a:gd name="T3" fmla="*/ 561 h 697"/>
                <a:gd name="T4" fmla="*/ 45 w 1151"/>
                <a:gd name="T5" fmla="*/ 427 h 697"/>
                <a:gd name="T6" fmla="*/ 45 w 1151"/>
                <a:gd name="T7" fmla="*/ 427 h 697"/>
                <a:gd name="T8" fmla="*/ 441 w 1151"/>
                <a:gd name="T9" fmla="*/ 31 h 697"/>
                <a:gd name="T10" fmla="*/ 441 w 1151"/>
                <a:gd name="T11" fmla="*/ 31 h 697"/>
                <a:gd name="T12" fmla="*/ 1130 w 1151"/>
                <a:gd name="T13" fmla="*/ 108 h 697"/>
                <a:gd name="T14" fmla="*/ 1130 w 1151"/>
                <a:gd name="T15" fmla="*/ 108 h 697"/>
                <a:gd name="T16" fmla="*/ 627 w 1151"/>
                <a:gd name="T17" fmla="*/ 56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697">
                  <a:moveTo>
                    <a:pt x="627" y="561"/>
                  </a:moveTo>
                  <a:lnTo>
                    <a:pt x="627" y="561"/>
                  </a:lnTo>
                  <a:cubicBezTo>
                    <a:pt x="311" y="696"/>
                    <a:pt x="93" y="600"/>
                    <a:pt x="45" y="427"/>
                  </a:cubicBezTo>
                  <a:lnTo>
                    <a:pt x="45" y="427"/>
                  </a:lnTo>
                  <a:cubicBezTo>
                    <a:pt x="0" y="261"/>
                    <a:pt x="116" y="71"/>
                    <a:pt x="441" y="31"/>
                  </a:cubicBezTo>
                  <a:lnTo>
                    <a:pt x="441" y="31"/>
                  </a:lnTo>
                  <a:cubicBezTo>
                    <a:pt x="692" y="0"/>
                    <a:pt x="1108" y="51"/>
                    <a:pt x="1130" y="108"/>
                  </a:cubicBezTo>
                  <a:lnTo>
                    <a:pt x="1130" y="108"/>
                  </a:lnTo>
                  <a:cubicBezTo>
                    <a:pt x="1150" y="166"/>
                    <a:pt x="911" y="440"/>
                    <a:pt x="627" y="561"/>
                  </a:cubicBezTo>
                </a:path>
              </a:pathLst>
            </a:custGeom>
            <a:solidFill>
              <a:srgbClr val="ABAD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69B20B55-8CB9-5844-8A09-C71526E20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9936" y="6061513"/>
              <a:ext cx="1038187" cy="291129"/>
            </a:xfrm>
            <a:custGeom>
              <a:avLst/>
              <a:gdLst>
                <a:gd name="T0" fmla="*/ 5 w 834"/>
                <a:gd name="T1" fmla="*/ 231 h 233"/>
                <a:gd name="T2" fmla="*/ 5 w 834"/>
                <a:gd name="T3" fmla="*/ 231 h 233"/>
                <a:gd name="T4" fmla="*/ 1 w 834"/>
                <a:gd name="T5" fmla="*/ 227 h 233"/>
                <a:gd name="T6" fmla="*/ 1 w 834"/>
                <a:gd name="T7" fmla="*/ 227 h 233"/>
                <a:gd name="T8" fmla="*/ 6 w 834"/>
                <a:gd name="T9" fmla="*/ 219 h 233"/>
                <a:gd name="T10" fmla="*/ 824 w 834"/>
                <a:gd name="T11" fmla="*/ 0 h 233"/>
                <a:gd name="T12" fmla="*/ 824 w 834"/>
                <a:gd name="T13" fmla="*/ 0 h 233"/>
                <a:gd name="T14" fmla="*/ 832 w 834"/>
                <a:gd name="T15" fmla="*/ 5 h 233"/>
                <a:gd name="T16" fmla="*/ 832 w 834"/>
                <a:gd name="T17" fmla="*/ 5 h 233"/>
                <a:gd name="T18" fmla="*/ 827 w 834"/>
                <a:gd name="T19" fmla="*/ 13 h 233"/>
                <a:gd name="T20" fmla="*/ 9 w 834"/>
                <a:gd name="T21" fmla="*/ 232 h 233"/>
                <a:gd name="T22" fmla="*/ 9 w 834"/>
                <a:gd name="T23" fmla="*/ 232 h 233"/>
                <a:gd name="T24" fmla="*/ 5 w 834"/>
                <a:gd name="T25" fmla="*/ 23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4" h="233">
                  <a:moveTo>
                    <a:pt x="5" y="231"/>
                  </a:moveTo>
                  <a:lnTo>
                    <a:pt x="5" y="231"/>
                  </a:lnTo>
                  <a:cubicBezTo>
                    <a:pt x="3" y="230"/>
                    <a:pt x="1" y="229"/>
                    <a:pt x="1" y="227"/>
                  </a:cubicBezTo>
                  <a:lnTo>
                    <a:pt x="1" y="227"/>
                  </a:lnTo>
                  <a:cubicBezTo>
                    <a:pt x="0" y="224"/>
                    <a:pt x="2" y="220"/>
                    <a:pt x="6" y="219"/>
                  </a:cubicBezTo>
                  <a:lnTo>
                    <a:pt x="824" y="0"/>
                  </a:lnTo>
                  <a:lnTo>
                    <a:pt x="824" y="0"/>
                  </a:lnTo>
                  <a:cubicBezTo>
                    <a:pt x="827" y="0"/>
                    <a:pt x="831" y="2"/>
                    <a:pt x="832" y="5"/>
                  </a:cubicBezTo>
                  <a:lnTo>
                    <a:pt x="832" y="5"/>
                  </a:lnTo>
                  <a:cubicBezTo>
                    <a:pt x="833" y="9"/>
                    <a:pt x="831" y="12"/>
                    <a:pt x="827" y="13"/>
                  </a:cubicBezTo>
                  <a:lnTo>
                    <a:pt x="9" y="232"/>
                  </a:lnTo>
                  <a:lnTo>
                    <a:pt x="9" y="232"/>
                  </a:lnTo>
                  <a:cubicBezTo>
                    <a:pt x="8" y="232"/>
                    <a:pt x="6" y="232"/>
                    <a:pt x="5" y="231"/>
                  </a:cubicBez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EFE1422F-35A2-0744-A1E3-B6930C446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5286" y="6292220"/>
              <a:ext cx="1351289" cy="774518"/>
            </a:xfrm>
            <a:custGeom>
              <a:avLst/>
              <a:gdLst>
                <a:gd name="T0" fmla="*/ 488 w 1084"/>
                <a:gd name="T1" fmla="*/ 602 h 620"/>
                <a:gd name="T2" fmla="*/ 488 w 1084"/>
                <a:gd name="T3" fmla="*/ 602 h 620"/>
                <a:gd name="T4" fmla="*/ 13 w 1084"/>
                <a:gd name="T5" fmla="*/ 294 h 620"/>
                <a:gd name="T6" fmla="*/ 13 w 1084"/>
                <a:gd name="T7" fmla="*/ 294 h 620"/>
                <a:gd name="T8" fmla="*/ 495 w 1084"/>
                <a:gd name="T9" fmla="*/ 70 h 620"/>
                <a:gd name="T10" fmla="*/ 495 w 1084"/>
                <a:gd name="T11" fmla="*/ 70 h 620"/>
                <a:gd name="T12" fmla="*/ 1083 w 1084"/>
                <a:gd name="T13" fmla="*/ 362 h 620"/>
                <a:gd name="T14" fmla="*/ 1083 w 1084"/>
                <a:gd name="T15" fmla="*/ 362 h 620"/>
                <a:gd name="T16" fmla="*/ 488 w 1084"/>
                <a:gd name="T17" fmla="*/ 6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620">
                  <a:moveTo>
                    <a:pt x="488" y="602"/>
                  </a:moveTo>
                  <a:lnTo>
                    <a:pt x="488" y="602"/>
                  </a:lnTo>
                  <a:cubicBezTo>
                    <a:pt x="163" y="619"/>
                    <a:pt x="0" y="463"/>
                    <a:pt x="13" y="294"/>
                  </a:cubicBezTo>
                  <a:lnTo>
                    <a:pt x="13" y="294"/>
                  </a:lnTo>
                  <a:cubicBezTo>
                    <a:pt x="27" y="132"/>
                    <a:pt x="192" y="0"/>
                    <a:pt x="495" y="70"/>
                  </a:cubicBezTo>
                  <a:lnTo>
                    <a:pt x="495" y="70"/>
                  </a:lnTo>
                  <a:cubicBezTo>
                    <a:pt x="728" y="124"/>
                    <a:pt x="1083" y="304"/>
                    <a:pt x="1083" y="362"/>
                  </a:cubicBezTo>
                  <a:lnTo>
                    <a:pt x="1083" y="362"/>
                  </a:lnTo>
                  <a:cubicBezTo>
                    <a:pt x="1083" y="420"/>
                    <a:pt x="782" y="586"/>
                    <a:pt x="488" y="602"/>
                  </a:cubicBezTo>
                </a:path>
              </a:pathLst>
            </a:custGeom>
            <a:solidFill>
              <a:srgbClr val="8B8D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A97B8996-A619-5846-9912-055B8A68D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9088" y="6643774"/>
              <a:ext cx="1016215" cy="104366"/>
            </a:xfrm>
            <a:custGeom>
              <a:avLst/>
              <a:gdLst>
                <a:gd name="T0" fmla="*/ 2 w 814"/>
                <a:gd name="T1" fmla="*/ 10 h 84"/>
                <a:gd name="T2" fmla="*/ 2 w 814"/>
                <a:gd name="T3" fmla="*/ 10 h 84"/>
                <a:gd name="T4" fmla="*/ 1 w 814"/>
                <a:gd name="T5" fmla="*/ 5 h 84"/>
                <a:gd name="T6" fmla="*/ 1 w 814"/>
                <a:gd name="T7" fmla="*/ 5 h 84"/>
                <a:gd name="T8" fmla="*/ 7 w 814"/>
                <a:gd name="T9" fmla="*/ 0 h 84"/>
                <a:gd name="T10" fmla="*/ 808 w 814"/>
                <a:gd name="T11" fmla="*/ 71 h 84"/>
                <a:gd name="T12" fmla="*/ 808 w 814"/>
                <a:gd name="T13" fmla="*/ 71 h 84"/>
                <a:gd name="T14" fmla="*/ 812 w 814"/>
                <a:gd name="T15" fmla="*/ 77 h 84"/>
                <a:gd name="T16" fmla="*/ 812 w 814"/>
                <a:gd name="T17" fmla="*/ 77 h 84"/>
                <a:gd name="T18" fmla="*/ 807 w 814"/>
                <a:gd name="T19" fmla="*/ 83 h 84"/>
                <a:gd name="T20" fmla="*/ 6 w 814"/>
                <a:gd name="T21" fmla="*/ 12 h 84"/>
                <a:gd name="T22" fmla="*/ 6 w 814"/>
                <a:gd name="T23" fmla="*/ 12 h 84"/>
                <a:gd name="T24" fmla="*/ 2 w 814"/>
                <a:gd name="T25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4" h="84">
                  <a:moveTo>
                    <a:pt x="2" y="10"/>
                  </a:moveTo>
                  <a:lnTo>
                    <a:pt x="2" y="10"/>
                  </a:lnTo>
                  <a:cubicBezTo>
                    <a:pt x="1" y="9"/>
                    <a:pt x="0" y="7"/>
                    <a:pt x="1" y="5"/>
                  </a:cubicBezTo>
                  <a:lnTo>
                    <a:pt x="1" y="5"/>
                  </a:lnTo>
                  <a:cubicBezTo>
                    <a:pt x="1" y="2"/>
                    <a:pt x="4" y="0"/>
                    <a:pt x="7" y="0"/>
                  </a:cubicBezTo>
                  <a:lnTo>
                    <a:pt x="808" y="71"/>
                  </a:lnTo>
                  <a:lnTo>
                    <a:pt x="808" y="71"/>
                  </a:lnTo>
                  <a:cubicBezTo>
                    <a:pt x="811" y="71"/>
                    <a:pt x="813" y="74"/>
                    <a:pt x="812" y="77"/>
                  </a:cubicBezTo>
                  <a:lnTo>
                    <a:pt x="812" y="77"/>
                  </a:lnTo>
                  <a:cubicBezTo>
                    <a:pt x="812" y="81"/>
                    <a:pt x="810" y="83"/>
                    <a:pt x="807" y="83"/>
                  </a:cubicBezTo>
                  <a:lnTo>
                    <a:pt x="6" y="12"/>
                  </a:lnTo>
                  <a:lnTo>
                    <a:pt x="6" y="12"/>
                  </a:lnTo>
                  <a:cubicBezTo>
                    <a:pt x="4" y="12"/>
                    <a:pt x="3" y="12"/>
                    <a:pt x="2" y="10"/>
                  </a:cubicBezTo>
                </a:path>
              </a:pathLst>
            </a:custGeom>
            <a:solidFill>
              <a:srgbClr val="DFDD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9D072BB7-4E81-AE42-AF26-A2E02174E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265" y="4545432"/>
              <a:ext cx="2433417" cy="2427927"/>
            </a:xfrm>
            <a:custGeom>
              <a:avLst/>
              <a:gdLst>
                <a:gd name="T0" fmla="*/ 1951 w 1952"/>
                <a:gd name="T1" fmla="*/ 975 h 1951"/>
                <a:gd name="T2" fmla="*/ 1951 w 1952"/>
                <a:gd name="T3" fmla="*/ 975 h 1951"/>
                <a:gd name="T4" fmla="*/ 976 w 1952"/>
                <a:gd name="T5" fmla="*/ 1950 h 1951"/>
                <a:gd name="T6" fmla="*/ 976 w 1952"/>
                <a:gd name="T7" fmla="*/ 1950 h 1951"/>
                <a:gd name="T8" fmla="*/ 0 w 1952"/>
                <a:gd name="T9" fmla="*/ 975 h 1951"/>
                <a:gd name="T10" fmla="*/ 0 w 1952"/>
                <a:gd name="T11" fmla="*/ 975 h 1951"/>
                <a:gd name="T12" fmla="*/ 976 w 1952"/>
                <a:gd name="T13" fmla="*/ 0 h 1951"/>
                <a:gd name="T14" fmla="*/ 976 w 1952"/>
                <a:gd name="T15" fmla="*/ 0 h 1951"/>
                <a:gd name="T16" fmla="*/ 1951 w 1952"/>
                <a:gd name="T17" fmla="*/ 975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2" h="1951">
                  <a:moveTo>
                    <a:pt x="1951" y="975"/>
                  </a:moveTo>
                  <a:lnTo>
                    <a:pt x="1951" y="975"/>
                  </a:lnTo>
                  <a:cubicBezTo>
                    <a:pt x="1951" y="1514"/>
                    <a:pt x="1515" y="1950"/>
                    <a:pt x="976" y="1950"/>
                  </a:cubicBezTo>
                  <a:lnTo>
                    <a:pt x="976" y="1950"/>
                  </a:lnTo>
                  <a:cubicBezTo>
                    <a:pt x="436" y="1950"/>
                    <a:pt x="0" y="1514"/>
                    <a:pt x="0" y="975"/>
                  </a:cubicBezTo>
                  <a:lnTo>
                    <a:pt x="0" y="975"/>
                  </a:lnTo>
                  <a:cubicBezTo>
                    <a:pt x="0" y="437"/>
                    <a:pt x="436" y="0"/>
                    <a:pt x="976" y="0"/>
                  </a:cubicBezTo>
                  <a:lnTo>
                    <a:pt x="976" y="0"/>
                  </a:lnTo>
                  <a:cubicBezTo>
                    <a:pt x="1515" y="0"/>
                    <a:pt x="1951" y="437"/>
                    <a:pt x="1951" y="975"/>
                  </a:cubicBezTo>
                </a:path>
              </a:pathLst>
            </a:custGeom>
            <a:solidFill>
              <a:srgbClr val="B160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B43A5296-C026-B447-B9DD-EF1322B3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453" y="4792618"/>
              <a:ext cx="1928061" cy="1928061"/>
            </a:xfrm>
            <a:custGeom>
              <a:avLst/>
              <a:gdLst>
                <a:gd name="T0" fmla="*/ 1548 w 1549"/>
                <a:gd name="T1" fmla="*/ 773 h 1548"/>
                <a:gd name="T2" fmla="*/ 1548 w 1549"/>
                <a:gd name="T3" fmla="*/ 773 h 1548"/>
                <a:gd name="T4" fmla="*/ 775 w 1549"/>
                <a:gd name="T5" fmla="*/ 1547 h 1548"/>
                <a:gd name="T6" fmla="*/ 775 w 1549"/>
                <a:gd name="T7" fmla="*/ 1547 h 1548"/>
                <a:gd name="T8" fmla="*/ 0 w 1549"/>
                <a:gd name="T9" fmla="*/ 773 h 1548"/>
                <a:gd name="T10" fmla="*/ 0 w 1549"/>
                <a:gd name="T11" fmla="*/ 773 h 1548"/>
                <a:gd name="T12" fmla="*/ 775 w 1549"/>
                <a:gd name="T13" fmla="*/ 0 h 1548"/>
                <a:gd name="T14" fmla="*/ 775 w 1549"/>
                <a:gd name="T15" fmla="*/ 0 h 1548"/>
                <a:gd name="T16" fmla="*/ 1548 w 1549"/>
                <a:gd name="T17" fmla="*/ 773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9" h="1548">
                  <a:moveTo>
                    <a:pt x="1548" y="773"/>
                  </a:moveTo>
                  <a:lnTo>
                    <a:pt x="1548" y="773"/>
                  </a:lnTo>
                  <a:cubicBezTo>
                    <a:pt x="1548" y="1201"/>
                    <a:pt x="1201" y="1547"/>
                    <a:pt x="775" y="1547"/>
                  </a:cubicBezTo>
                  <a:lnTo>
                    <a:pt x="775" y="1547"/>
                  </a:lnTo>
                  <a:cubicBezTo>
                    <a:pt x="347" y="1547"/>
                    <a:pt x="0" y="1201"/>
                    <a:pt x="0" y="773"/>
                  </a:cubicBezTo>
                  <a:lnTo>
                    <a:pt x="0" y="773"/>
                  </a:lnTo>
                  <a:cubicBezTo>
                    <a:pt x="0" y="346"/>
                    <a:pt x="347" y="0"/>
                    <a:pt x="775" y="0"/>
                  </a:cubicBezTo>
                  <a:lnTo>
                    <a:pt x="775" y="0"/>
                  </a:lnTo>
                  <a:cubicBezTo>
                    <a:pt x="1201" y="0"/>
                    <a:pt x="1548" y="346"/>
                    <a:pt x="1548" y="7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23">
              <a:extLst>
                <a:ext uri="{FF2B5EF4-FFF2-40B4-BE49-F238E27FC236}">
                  <a16:creationId xmlns:a16="http://schemas.microsoft.com/office/drawing/2014/main" id="{DD2EADE1-C8FF-CC4A-8EC8-01C24C704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145" y="5034309"/>
              <a:ext cx="1450164" cy="1450164"/>
            </a:xfrm>
            <a:custGeom>
              <a:avLst/>
              <a:gdLst>
                <a:gd name="T0" fmla="*/ 1161 w 1162"/>
                <a:gd name="T1" fmla="*/ 580 h 1162"/>
                <a:gd name="T2" fmla="*/ 1161 w 1162"/>
                <a:gd name="T3" fmla="*/ 580 h 1162"/>
                <a:gd name="T4" fmla="*/ 581 w 1162"/>
                <a:gd name="T5" fmla="*/ 1161 h 1162"/>
                <a:gd name="T6" fmla="*/ 581 w 1162"/>
                <a:gd name="T7" fmla="*/ 1161 h 1162"/>
                <a:gd name="T8" fmla="*/ 0 w 1162"/>
                <a:gd name="T9" fmla="*/ 580 h 1162"/>
                <a:gd name="T10" fmla="*/ 0 w 1162"/>
                <a:gd name="T11" fmla="*/ 580 h 1162"/>
                <a:gd name="T12" fmla="*/ 581 w 1162"/>
                <a:gd name="T13" fmla="*/ 0 h 1162"/>
                <a:gd name="T14" fmla="*/ 581 w 1162"/>
                <a:gd name="T15" fmla="*/ 0 h 1162"/>
                <a:gd name="T16" fmla="*/ 1161 w 1162"/>
                <a:gd name="T17" fmla="*/ 58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162">
                  <a:moveTo>
                    <a:pt x="1161" y="580"/>
                  </a:moveTo>
                  <a:lnTo>
                    <a:pt x="1161" y="580"/>
                  </a:lnTo>
                  <a:cubicBezTo>
                    <a:pt x="1161" y="901"/>
                    <a:pt x="901" y="1161"/>
                    <a:pt x="581" y="1161"/>
                  </a:cubicBezTo>
                  <a:lnTo>
                    <a:pt x="581" y="1161"/>
                  </a:lnTo>
                  <a:cubicBezTo>
                    <a:pt x="260" y="1161"/>
                    <a:pt x="0" y="901"/>
                    <a:pt x="0" y="580"/>
                  </a:cubicBezTo>
                  <a:lnTo>
                    <a:pt x="0" y="580"/>
                  </a:lnTo>
                  <a:cubicBezTo>
                    <a:pt x="0" y="260"/>
                    <a:pt x="260" y="0"/>
                    <a:pt x="581" y="0"/>
                  </a:cubicBezTo>
                  <a:lnTo>
                    <a:pt x="581" y="0"/>
                  </a:lnTo>
                  <a:cubicBezTo>
                    <a:pt x="901" y="0"/>
                    <a:pt x="1161" y="260"/>
                    <a:pt x="1161" y="580"/>
                  </a:cubicBezTo>
                </a:path>
              </a:pathLst>
            </a:custGeom>
            <a:solidFill>
              <a:srgbClr val="B160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9D534CBC-D48F-504A-9240-32402B796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853" y="5265018"/>
              <a:ext cx="988747" cy="988747"/>
            </a:xfrm>
            <a:custGeom>
              <a:avLst/>
              <a:gdLst>
                <a:gd name="T0" fmla="*/ 791 w 792"/>
                <a:gd name="T1" fmla="*/ 395 h 792"/>
                <a:gd name="T2" fmla="*/ 791 w 792"/>
                <a:gd name="T3" fmla="*/ 395 h 792"/>
                <a:gd name="T4" fmla="*/ 396 w 792"/>
                <a:gd name="T5" fmla="*/ 791 h 792"/>
                <a:gd name="T6" fmla="*/ 396 w 792"/>
                <a:gd name="T7" fmla="*/ 791 h 792"/>
                <a:gd name="T8" fmla="*/ 0 w 792"/>
                <a:gd name="T9" fmla="*/ 395 h 792"/>
                <a:gd name="T10" fmla="*/ 0 w 792"/>
                <a:gd name="T11" fmla="*/ 395 h 792"/>
                <a:gd name="T12" fmla="*/ 396 w 792"/>
                <a:gd name="T13" fmla="*/ 0 h 792"/>
                <a:gd name="T14" fmla="*/ 396 w 792"/>
                <a:gd name="T15" fmla="*/ 0 h 792"/>
                <a:gd name="T16" fmla="*/ 791 w 792"/>
                <a:gd name="T17" fmla="*/ 39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2" h="792">
                  <a:moveTo>
                    <a:pt x="791" y="395"/>
                  </a:moveTo>
                  <a:lnTo>
                    <a:pt x="791" y="395"/>
                  </a:lnTo>
                  <a:cubicBezTo>
                    <a:pt x="791" y="614"/>
                    <a:pt x="614" y="791"/>
                    <a:pt x="396" y="791"/>
                  </a:cubicBezTo>
                  <a:lnTo>
                    <a:pt x="396" y="791"/>
                  </a:lnTo>
                  <a:cubicBezTo>
                    <a:pt x="177" y="791"/>
                    <a:pt x="0" y="614"/>
                    <a:pt x="0" y="395"/>
                  </a:cubicBezTo>
                  <a:lnTo>
                    <a:pt x="0" y="395"/>
                  </a:lnTo>
                  <a:cubicBezTo>
                    <a:pt x="0" y="177"/>
                    <a:pt x="177" y="0"/>
                    <a:pt x="396" y="0"/>
                  </a:cubicBezTo>
                  <a:lnTo>
                    <a:pt x="396" y="0"/>
                  </a:lnTo>
                  <a:cubicBezTo>
                    <a:pt x="614" y="0"/>
                    <a:pt x="791" y="177"/>
                    <a:pt x="791" y="3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AEF3792C-F348-5D4E-8F93-AC32C867B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575" y="5484739"/>
              <a:ext cx="549304" cy="549304"/>
            </a:xfrm>
            <a:custGeom>
              <a:avLst/>
              <a:gdLst>
                <a:gd name="T0" fmla="*/ 441 w 442"/>
                <a:gd name="T1" fmla="*/ 221 h 443"/>
                <a:gd name="T2" fmla="*/ 441 w 442"/>
                <a:gd name="T3" fmla="*/ 221 h 443"/>
                <a:gd name="T4" fmla="*/ 221 w 442"/>
                <a:gd name="T5" fmla="*/ 442 h 443"/>
                <a:gd name="T6" fmla="*/ 221 w 442"/>
                <a:gd name="T7" fmla="*/ 442 h 443"/>
                <a:gd name="T8" fmla="*/ 0 w 442"/>
                <a:gd name="T9" fmla="*/ 221 h 443"/>
                <a:gd name="T10" fmla="*/ 0 w 442"/>
                <a:gd name="T11" fmla="*/ 221 h 443"/>
                <a:gd name="T12" fmla="*/ 221 w 442"/>
                <a:gd name="T13" fmla="*/ 0 h 443"/>
                <a:gd name="T14" fmla="*/ 221 w 442"/>
                <a:gd name="T15" fmla="*/ 0 h 443"/>
                <a:gd name="T16" fmla="*/ 441 w 442"/>
                <a:gd name="T17" fmla="*/ 22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2" h="443">
                  <a:moveTo>
                    <a:pt x="441" y="221"/>
                  </a:moveTo>
                  <a:lnTo>
                    <a:pt x="441" y="221"/>
                  </a:lnTo>
                  <a:cubicBezTo>
                    <a:pt x="441" y="344"/>
                    <a:pt x="342" y="442"/>
                    <a:pt x="221" y="442"/>
                  </a:cubicBezTo>
                  <a:lnTo>
                    <a:pt x="221" y="442"/>
                  </a:lnTo>
                  <a:cubicBezTo>
                    <a:pt x="98" y="442"/>
                    <a:pt x="0" y="344"/>
                    <a:pt x="0" y="221"/>
                  </a:cubicBezTo>
                  <a:lnTo>
                    <a:pt x="0" y="221"/>
                  </a:lnTo>
                  <a:cubicBezTo>
                    <a:pt x="0" y="100"/>
                    <a:pt x="98" y="0"/>
                    <a:pt x="221" y="0"/>
                  </a:cubicBezTo>
                  <a:lnTo>
                    <a:pt x="221" y="0"/>
                  </a:lnTo>
                  <a:cubicBezTo>
                    <a:pt x="342" y="0"/>
                    <a:pt x="441" y="100"/>
                    <a:pt x="441" y="221"/>
                  </a:cubicBezTo>
                </a:path>
              </a:pathLst>
            </a:custGeom>
            <a:solidFill>
              <a:srgbClr val="B160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6479F880-5AB7-574D-9473-27C76A8A4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751" y="4468529"/>
              <a:ext cx="1307345" cy="1307345"/>
            </a:xfrm>
            <a:custGeom>
              <a:avLst/>
              <a:gdLst>
                <a:gd name="T0" fmla="*/ 15 w 1049"/>
                <a:gd name="T1" fmla="*/ 1047 h 1048"/>
                <a:gd name="T2" fmla="*/ 15 w 1049"/>
                <a:gd name="T3" fmla="*/ 1047 h 1048"/>
                <a:gd name="T4" fmla="*/ 5 w 1049"/>
                <a:gd name="T5" fmla="*/ 1043 h 1048"/>
                <a:gd name="T6" fmla="*/ 5 w 1049"/>
                <a:gd name="T7" fmla="*/ 1043 h 1048"/>
                <a:gd name="T8" fmla="*/ 5 w 1049"/>
                <a:gd name="T9" fmla="*/ 1025 h 1048"/>
                <a:gd name="T10" fmla="*/ 1025 w 1049"/>
                <a:gd name="T11" fmla="*/ 6 h 1048"/>
                <a:gd name="T12" fmla="*/ 1025 w 1049"/>
                <a:gd name="T13" fmla="*/ 6 h 1048"/>
                <a:gd name="T14" fmla="*/ 1043 w 1049"/>
                <a:gd name="T15" fmla="*/ 6 h 1048"/>
                <a:gd name="T16" fmla="*/ 1043 w 1049"/>
                <a:gd name="T17" fmla="*/ 6 h 1048"/>
                <a:gd name="T18" fmla="*/ 1043 w 1049"/>
                <a:gd name="T19" fmla="*/ 24 h 1048"/>
                <a:gd name="T20" fmla="*/ 23 w 1049"/>
                <a:gd name="T21" fmla="*/ 1043 h 1048"/>
                <a:gd name="T22" fmla="*/ 23 w 1049"/>
                <a:gd name="T23" fmla="*/ 1043 h 1048"/>
                <a:gd name="T24" fmla="*/ 15 w 1049"/>
                <a:gd name="T25" fmla="*/ 1047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9" h="1048">
                  <a:moveTo>
                    <a:pt x="15" y="1047"/>
                  </a:moveTo>
                  <a:lnTo>
                    <a:pt x="15" y="1047"/>
                  </a:lnTo>
                  <a:cubicBezTo>
                    <a:pt x="11" y="1047"/>
                    <a:pt x="8" y="1046"/>
                    <a:pt x="5" y="1043"/>
                  </a:cubicBezTo>
                  <a:lnTo>
                    <a:pt x="5" y="1043"/>
                  </a:lnTo>
                  <a:cubicBezTo>
                    <a:pt x="0" y="1039"/>
                    <a:pt x="0" y="1030"/>
                    <a:pt x="5" y="1025"/>
                  </a:cubicBezTo>
                  <a:lnTo>
                    <a:pt x="1025" y="6"/>
                  </a:lnTo>
                  <a:lnTo>
                    <a:pt x="1025" y="6"/>
                  </a:lnTo>
                  <a:cubicBezTo>
                    <a:pt x="1029" y="0"/>
                    <a:pt x="1037" y="0"/>
                    <a:pt x="1043" y="6"/>
                  </a:cubicBezTo>
                  <a:lnTo>
                    <a:pt x="1043" y="6"/>
                  </a:lnTo>
                  <a:cubicBezTo>
                    <a:pt x="1048" y="11"/>
                    <a:pt x="1048" y="19"/>
                    <a:pt x="1043" y="24"/>
                  </a:cubicBezTo>
                  <a:lnTo>
                    <a:pt x="23" y="1043"/>
                  </a:lnTo>
                  <a:lnTo>
                    <a:pt x="23" y="1043"/>
                  </a:lnTo>
                  <a:cubicBezTo>
                    <a:pt x="21" y="1046"/>
                    <a:pt x="18" y="1047"/>
                    <a:pt x="15" y="1047"/>
                  </a:cubicBez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F173AA1F-3518-9A48-9079-BE5768E7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595" y="4281766"/>
              <a:ext cx="324088" cy="532823"/>
            </a:xfrm>
            <a:custGeom>
              <a:avLst/>
              <a:gdLst>
                <a:gd name="T0" fmla="*/ 28 w 258"/>
                <a:gd name="T1" fmla="*/ 425 h 426"/>
                <a:gd name="T2" fmla="*/ 0 w 258"/>
                <a:gd name="T3" fmla="*/ 229 h 426"/>
                <a:gd name="T4" fmla="*/ 229 w 258"/>
                <a:gd name="T5" fmla="*/ 0 h 426"/>
                <a:gd name="T6" fmla="*/ 257 w 258"/>
                <a:gd name="T7" fmla="*/ 195 h 426"/>
                <a:gd name="T8" fmla="*/ 28 w 258"/>
                <a:gd name="T9" fmla="*/ 42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426">
                  <a:moveTo>
                    <a:pt x="28" y="425"/>
                  </a:moveTo>
                  <a:lnTo>
                    <a:pt x="0" y="229"/>
                  </a:lnTo>
                  <a:lnTo>
                    <a:pt x="229" y="0"/>
                  </a:lnTo>
                  <a:lnTo>
                    <a:pt x="257" y="195"/>
                  </a:lnTo>
                  <a:lnTo>
                    <a:pt x="28" y="425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464122F6-0224-8441-A7F9-BB676109C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033" y="4545432"/>
              <a:ext cx="538319" cy="329582"/>
            </a:xfrm>
            <a:custGeom>
              <a:avLst/>
              <a:gdLst>
                <a:gd name="T0" fmla="*/ 0 w 433"/>
                <a:gd name="T1" fmla="*/ 236 h 265"/>
                <a:gd name="T2" fmla="*/ 196 w 433"/>
                <a:gd name="T3" fmla="*/ 264 h 265"/>
                <a:gd name="T4" fmla="*/ 432 w 433"/>
                <a:gd name="T5" fmla="*/ 27 h 265"/>
                <a:gd name="T6" fmla="*/ 236 w 433"/>
                <a:gd name="T7" fmla="*/ 0 h 265"/>
                <a:gd name="T8" fmla="*/ 0 w 433"/>
                <a:gd name="T9" fmla="*/ 2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65">
                  <a:moveTo>
                    <a:pt x="0" y="236"/>
                  </a:moveTo>
                  <a:lnTo>
                    <a:pt x="196" y="264"/>
                  </a:lnTo>
                  <a:lnTo>
                    <a:pt x="432" y="27"/>
                  </a:lnTo>
                  <a:lnTo>
                    <a:pt x="236" y="0"/>
                  </a:lnTo>
                  <a:lnTo>
                    <a:pt x="0" y="236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B60D577A-105C-694E-945F-993E0B565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033" y="4545432"/>
              <a:ext cx="538319" cy="329582"/>
            </a:xfrm>
            <a:custGeom>
              <a:avLst/>
              <a:gdLst>
                <a:gd name="T0" fmla="*/ 0 w 433"/>
                <a:gd name="T1" fmla="*/ 236 h 265"/>
                <a:gd name="T2" fmla="*/ 196 w 433"/>
                <a:gd name="T3" fmla="*/ 264 h 265"/>
                <a:gd name="T4" fmla="*/ 432 w 433"/>
                <a:gd name="T5" fmla="*/ 27 h 265"/>
                <a:gd name="T6" fmla="*/ 236 w 433"/>
                <a:gd name="T7" fmla="*/ 0 h 265"/>
                <a:gd name="T8" fmla="*/ 0 w 433"/>
                <a:gd name="T9" fmla="*/ 2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65">
                  <a:moveTo>
                    <a:pt x="0" y="236"/>
                  </a:moveTo>
                  <a:lnTo>
                    <a:pt x="196" y="264"/>
                  </a:lnTo>
                  <a:lnTo>
                    <a:pt x="432" y="27"/>
                  </a:lnTo>
                  <a:lnTo>
                    <a:pt x="236" y="0"/>
                  </a:lnTo>
                  <a:lnTo>
                    <a:pt x="0" y="236"/>
                  </a:lnTo>
                </a:path>
              </a:pathLst>
            </a:custGeom>
            <a:solidFill>
              <a:srgbClr val="B16052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id="{3AEE19C6-1077-534D-9A8F-4C3D7CA57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310" y="6264752"/>
              <a:ext cx="7448570" cy="4531764"/>
            </a:xfrm>
            <a:custGeom>
              <a:avLst/>
              <a:gdLst>
                <a:gd name="T0" fmla="*/ 0 w 5980"/>
                <a:gd name="T1" fmla="*/ 3636 h 3637"/>
                <a:gd name="T2" fmla="*/ 5979 w 5980"/>
                <a:gd name="T3" fmla="*/ 3636 h 3637"/>
                <a:gd name="T4" fmla="*/ 5979 w 5980"/>
                <a:gd name="T5" fmla="*/ 0 h 3637"/>
                <a:gd name="T6" fmla="*/ 0 w 5980"/>
                <a:gd name="T7" fmla="*/ 0 h 3637"/>
                <a:gd name="T8" fmla="*/ 0 w 5980"/>
                <a:gd name="T9" fmla="*/ 3636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0" h="3637">
                  <a:moveTo>
                    <a:pt x="0" y="3636"/>
                  </a:moveTo>
                  <a:lnTo>
                    <a:pt x="5979" y="3636"/>
                  </a:lnTo>
                  <a:lnTo>
                    <a:pt x="5979" y="0"/>
                  </a:lnTo>
                  <a:lnTo>
                    <a:pt x="0" y="0"/>
                  </a:lnTo>
                  <a:lnTo>
                    <a:pt x="0" y="3636"/>
                  </a:ln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id="{37FADD96-20E9-5142-ABC4-372B48908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718" y="7714916"/>
              <a:ext cx="4762468" cy="3076105"/>
            </a:xfrm>
            <a:custGeom>
              <a:avLst/>
              <a:gdLst>
                <a:gd name="T0" fmla="*/ 0 w 3824"/>
                <a:gd name="T1" fmla="*/ 2469 h 2470"/>
                <a:gd name="T2" fmla="*/ 3823 w 3824"/>
                <a:gd name="T3" fmla="*/ 2469 h 2470"/>
                <a:gd name="T4" fmla="*/ 3823 w 3824"/>
                <a:gd name="T5" fmla="*/ 0 h 2470"/>
                <a:gd name="T6" fmla="*/ 0 w 3824"/>
                <a:gd name="T7" fmla="*/ 0 h 2470"/>
                <a:gd name="T8" fmla="*/ 0 w 3824"/>
                <a:gd name="T9" fmla="*/ 24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4" h="2470">
                  <a:moveTo>
                    <a:pt x="0" y="2469"/>
                  </a:moveTo>
                  <a:lnTo>
                    <a:pt x="3823" y="2469"/>
                  </a:lnTo>
                  <a:lnTo>
                    <a:pt x="3823" y="0"/>
                  </a:lnTo>
                  <a:lnTo>
                    <a:pt x="0" y="0"/>
                  </a:lnTo>
                  <a:lnTo>
                    <a:pt x="0" y="2469"/>
                  </a:lnTo>
                </a:path>
              </a:pathLst>
            </a:custGeom>
            <a:solidFill>
              <a:srgbClr val="20285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924BB943-C477-8743-89FE-001C7E2B1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312" y="7819287"/>
              <a:ext cx="1917074" cy="1713830"/>
            </a:xfrm>
            <a:custGeom>
              <a:avLst/>
              <a:gdLst>
                <a:gd name="T0" fmla="*/ 0 w 1540"/>
                <a:gd name="T1" fmla="*/ 1377 h 1378"/>
                <a:gd name="T2" fmla="*/ 1539 w 1540"/>
                <a:gd name="T3" fmla="*/ 1377 h 1378"/>
                <a:gd name="T4" fmla="*/ 1539 w 1540"/>
                <a:gd name="T5" fmla="*/ 0 h 1378"/>
                <a:gd name="T6" fmla="*/ 0 w 1540"/>
                <a:gd name="T7" fmla="*/ 0 h 1378"/>
                <a:gd name="T8" fmla="*/ 0 w 1540"/>
                <a:gd name="T9" fmla="*/ 1377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0" h="1378">
                  <a:moveTo>
                    <a:pt x="0" y="1377"/>
                  </a:moveTo>
                  <a:lnTo>
                    <a:pt x="1539" y="1377"/>
                  </a:lnTo>
                  <a:lnTo>
                    <a:pt x="1539" y="0"/>
                  </a:lnTo>
                  <a:lnTo>
                    <a:pt x="0" y="0"/>
                  </a:lnTo>
                  <a:lnTo>
                    <a:pt x="0" y="1377"/>
                  </a:lnTo>
                </a:path>
              </a:pathLst>
            </a:custGeom>
            <a:solidFill>
              <a:srgbClr val="20285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9" name="Freeform 33">
              <a:extLst>
                <a:ext uri="{FF2B5EF4-FFF2-40B4-BE49-F238E27FC236}">
                  <a16:creationId xmlns:a16="http://schemas.microsoft.com/office/drawing/2014/main" id="{12E5FA6F-FC57-6C4A-AFEC-DE03D6F80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639" y="6380109"/>
              <a:ext cx="7162931" cy="1191990"/>
            </a:xfrm>
            <a:custGeom>
              <a:avLst/>
              <a:gdLst>
                <a:gd name="T0" fmla="*/ 5750 w 5751"/>
                <a:gd name="T1" fmla="*/ 957 h 958"/>
                <a:gd name="T2" fmla="*/ 0 w 5751"/>
                <a:gd name="T3" fmla="*/ 957 h 958"/>
                <a:gd name="T4" fmla="*/ 0 w 5751"/>
                <a:gd name="T5" fmla="*/ 0 h 958"/>
                <a:gd name="T6" fmla="*/ 5750 w 5751"/>
                <a:gd name="T7" fmla="*/ 0 h 958"/>
                <a:gd name="T8" fmla="*/ 5750 w 5751"/>
                <a:gd name="T9" fmla="*/ 957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1" h="958">
                  <a:moveTo>
                    <a:pt x="5750" y="957"/>
                  </a:moveTo>
                  <a:lnTo>
                    <a:pt x="0" y="957"/>
                  </a:lnTo>
                  <a:lnTo>
                    <a:pt x="0" y="0"/>
                  </a:lnTo>
                  <a:lnTo>
                    <a:pt x="5750" y="0"/>
                  </a:lnTo>
                  <a:lnTo>
                    <a:pt x="5750" y="957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25F8AC32-1332-A847-8ED4-D0A537E16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839" y="6489970"/>
              <a:ext cx="977762" cy="972268"/>
            </a:xfrm>
            <a:custGeom>
              <a:avLst/>
              <a:gdLst>
                <a:gd name="T0" fmla="*/ 784 w 785"/>
                <a:gd name="T1" fmla="*/ 389 h 782"/>
                <a:gd name="T2" fmla="*/ 784 w 785"/>
                <a:gd name="T3" fmla="*/ 389 h 782"/>
                <a:gd name="T4" fmla="*/ 392 w 785"/>
                <a:gd name="T5" fmla="*/ 781 h 782"/>
                <a:gd name="T6" fmla="*/ 392 w 785"/>
                <a:gd name="T7" fmla="*/ 781 h 782"/>
                <a:gd name="T8" fmla="*/ 0 w 785"/>
                <a:gd name="T9" fmla="*/ 389 h 782"/>
                <a:gd name="T10" fmla="*/ 0 w 785"/>
                <a:gd name="T11" fmla="*/ 389 h 782"/>
                <a:gd name="T12" fmla="*/ 392 w 785"/>
                <a:gd name="T13" fmla="*/ 0 h 782"/>
                <a:gd name="T14" fmla="*/ 392 w 785"/>
                <a:gd name="T15" fmla="*/ 0 h 782"/>
                <a:gd name="T16" fmla="*/ 784 w 785"/>
                <a:gd name="T17" fmla="*/ 38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5" h="782">
                  <a:moveTo>
                    <a:pt x="784" y="389"/>
                  </a:moveTo>
                  <a:lnTo>
                    <a:pt x="784" y="389"/>
                  </a:lnTo>
                  <a:cubicBezTo>
                    <a:pt x="784" y="605"/>
                    <a:pt x="608" y="781"/>
                    <a:pt x="392" y="781"/>
                  </a:cubicBezTo>
                  <a:lnTo>
                    <a:pt x="392" y="781"/>
                  </a:lnTo>
                  <a:cubicBezTo>
                    <a:pt x="176" y="781"/>
                    <a:pt x="0" y="605"/>
                    <a:pt x="0" y="389"/>
                  </a:cubicBezTo>
                  <a:lnTo>
                    <a:pt x="0" y="389"/>
                  </a:lnTo>
                  <a:cubicBezTo>
                    <a:pt x="0" y="174"/>
                    <a:pt x="176" y="0"/>
                    <a:pt x="392" y="0"/>
                  </a:cubicBezTo>
                  <a:lnTo>
                    <a:pt x="392" y="0"/>
                  </a:lnTo>
                  <a:cubicBezTo>
                    <a:pt x="608" y="0"/>
                    <a:pt x="784" y="174"/>
                    <a:pt x="784" y="3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93A495E2-1618-4D4E-886F-8ECEC773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740" y="6759126"/>
              <a:ext cx="856915" cy="708605"/>
            </a:xfrm>
            <a:custGeom>
              <a:avLst/>
              <a:gdLst>
                <a:gd name="T0" fmla="*/ 331 w 688"/>
                <a:gd name="T1" fmla="*/ 566 h 567"/>
                <a:gd name="T2" fmla="*/ 331 w 688"/>
                <a:gd name="T3" fmla="*/ 566 h 567"/>
                <a:gd name="T4" fmla="*/ 614 w 688"/>
                <a:gd name="T5" fmla="*/ 445 h 567"/>
                <a:gd name="T6" fmla="*/ 614 w 688"/>
                <a:gd name="T7" fmla="*/ 445 h 567"/>
                <a:gd name="T8" fmla="*/ 573 w 688"/>
                <a:gd name="T9" fmla="*/ 378 h 567"/>
                <a:gd name="T10" fmla="*/ 573 w 688"/>
                <a:gd name="T11" fmla="*/ 378 h 567"/>
                <a:gd name="T12" fmla="*/ 589 w 688"/>
                <a:gd name="T13" fmla="*/ 116 h 567"/>
                <a:gd name="T14" fmla="*/ 589 w 688"/>
                <a:gd name="T15" fmla="*/ 116 h 567"/>
                <a:gd name="T16" fmla="*/ 337 w 688"/>
                <a:gd name="T17" fmla="*/ 9 h 567"/>
                <a:gd name="T18" fmla="*/ 337 w 688"/>
                <a:gd name="T19" fmla="*/ 9 h 567"/>
                <a:gd name="T20" fmla="*/ 116 w 688"/>
                <a:gd name="T21" fmla="*/ 180 h 567"/>
                <a:gd name="T22" fmla="*/ 116 w 688"/>
                <a:gd name="T23" fmla="*/ 180 h 567"/>
                <a:gd name="T24" fmla="*/ 80 w 688"/>
                <a:gd name="T25" fmla="*/ 251 h 567"/>
                <a:gd name="T26" fmla="*/ 80 w 688"/>
                <a:gd name="T27" fmla="*/ 251 h 567"/>
                <a:gd name="T28" fmla="*/ 8 w 688"/>
                <a:gd name="T29" fmla="*/ 395 h 567"/>
                <a:gd name="T30" fmla="*/ 8 w 688"/>
                <a:gd name="T31" fmla="*/ 395 h 567"/>
                <a:gd name="T32" fmla="*/ 331 w 688"/>
                <a:gd name="T33" fmla="*/ 56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8" h="567">
                  <a:moveTo>
                    <a:pt x="331" y="566"/>
                  </a:moveTo>
                  <a:lnTo>
                    <a:pt x="331" y="566"/>
                  </a:lnTo>
                  <a:cubicBezTo>
                    <a:pt x="442" y="566"/>
                    <a:pt x="543" y="519"/>
                    <a:pt x="614" y="445"/>
                  </a:cubicBezTo>
                  <a:lnTo>
                    <a:pt x="614" y="445"/>
                  </a:lnTo>
                  <a:cubicBezTo>
                    <a:pt x="606" y="424"/>
                    <a:pt x="594" y="401"/>
                    <a:pt x="573" y="378"/>
                  </a:cubicBezTo>
                  <a:lnTo>
                    <a:pt x="573" y="378"/>
                  </a:lnTo>
                  <a:cubicBezTo>
                    <a:pt x="512" y="310"/>
                    <a:pt x="687" y="226"/>
                    <a:pt x="589" y="116"/>
                  </a:cubicBezTo>
                  <a:lnTo>
                    <a:pt x="589" y="116"/>
                  </a:lnTo>
                  <a:cubicBezTo>
                    <a:pt x="589" y="116"/>
                    <a:pt x="497" y="0"/>
                    <a:pt x="337" y="9"/>
                  </a:cubicBezTo>
                  <a:lnTo>
                    <a:pt x="337" y="9"/>
                  </a:lnTo>
                  <a:cubicBezTo>
                    <a:pt x="174" y="18"/>
                    <a:pt x="116" y="180"/>
                    <a:pt x="116" y="180"/>
                  </a:cubicBezTo>
                  <a:lnTo>
                    <a:pt x="116" y="180"/>
                  </a:lnTo>
                  <a:cubicBezTo>
                    <a:pt x="116" y="180"/>
                    <a:pt x="116" y="224"/>
                    <a:pt x="80" y="251"/>
                  </a:cubicBezTo>
                  <a:lnTo>
                    <a:pt x="80" y="251"/>
                  </a:lnTo>
                  <a:cubicBezTo>
                    <a:pt x="39" y="281"/>
                    <a:pt x="0" y="332"/>
                    <a:pt x="8" y="395"/>
                  </a:cubicBezTo>
                  <a:lnTo>
                    <a:pt x="8" y="395"/>
                  </a:lnTo>
                  <a:cubicBezTo>
                    <a:pt x="78" y="498"/>
                    <a:pt x="197" y="566"/>
                    <a:pt x="331" y="566"/>
                  </a:cubicBez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94F1998E-5308-2B45-B963-5094637B1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310" y="5973622"/>
              <a:ext cx="7448570" cy="285639"/>
            </a:xfrm>
            <a:custGeom>
              <a:avLst/>
              <a:gdLst>
                <a:gd name="T0" fmla="*/ 5979 w 5980"/>
                <a:gd name="T1" fmla="*/ 0 h 231"/>
                <a:gd name="T2" fmla="*/ 0 w 5980"/>
                <a:gd name="T3" fmla="*/ 0 h 231"/>
                <a:gd name="T4" fmla="*/ 0 w 5980"/>
                <a:gd name="T5" fmla="*/ 230 h 231"/>
                <a:gd name="T6" fmla="*/ 5979 w 5980"/>
                <a:gd name="T7" fmla="*/ 230 h 231"/>
                <a:gd name="T8" fmla="*/ 5979 w 5980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0" h="231">
                  <a:moveTo>
                    <a:pt x="5979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5979" y="230"/>
                  </a:lnTo>
                  <a:lnTo>
                    <a:pt x="5979" y="0"/>
                  </a:lnTo>
                </a:path>
              </a:pathLst>
            </a:custGeom>
            <a:solidFill>
              <a:srgbClr val="8B8D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3" name="Freeform 37">
              <a:extLst>
                <a:ext uri="{FF2B5EF4-FFF2-40B4-BE49-F238E27FC236}">
                  <a16:creationId xmlns:a16="http://schemas.microsoft.com/office/drawing/2014/main" id="{F2BAA395-DE29-D44F-BC9D-C1DF37D4E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612" y="6045032"/>
              <a:ext cx="142819" cy="142819"/>
            </a:xfrm>
            <a:custGeom>
              <a:avLst/>
              <a:gdLst>
                <a:gd name="T0" fmla="*/ 114 w 115"/>
                <a:gd name="T1" fmla="*/ 57 h 116"/>
                <a:gd name="T2" fmla="*/ 114 w 115"/>
                <a:gd name="T3" fmla="*/ 57 h 116"/>
                <a:gd name="T4" fmla="*/ 57 w 115"/>
                <a:gd name="T5" fmla="*/ 115 h 116"/>
                <a:gd name="T6" fmla="*/ 57 w 115"/>
                <a:gd name="T7" fmla="*/ 115 h 116"/>
                <a:gd name="T8" fmla="*/ 0 w 115"/>
                <a:gd name="T9" fmla="*/ 57 h 116"/>
                <a:gd name="T10" fmla="*/ 0 w 115"/>
                <a:gd name="T11" fmla="*/ 57 h 116"/>
                <a:gd name="T12" fmla="*/ 57 w 115"/>
                <a:gd name="T13" fmla="*/ 0 h 116"/>
                <a:gd name="T14" fmla="*/ 57 w 115"/>
                <a:gd name="T15" fmla="*/ 0 h 116"/>
                <a:gd name="T16" fmla="*/ 114 w 115"/>
                <a:gd name="T17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4" y="57"/>
                  </a:moveTo>
                  <a:lnTo>
                    <a:pt x="114" y="57"/>
                  </a:lnTo>
                  <a:cubicBezTo>
                    <a:pt x="114" y="89"/>
                    <a:pt x="88" y="115"/>
                    <a:pt x="57" y="115"/>
                  </a:cubicBezTo>
                  <a:lnTo>
                    <a:pt x="57" y="115"/>
                  </a:lnTo>
                  <a:cubicBezTo>
                    <a:pt x="25" y="115"/>
                    <a:pt x="0" y="89"/>
                    <a:pt x="0" y="57"/>
                  </a:cubicBezTo>
                  <a:lnTo>
                    <a:pt x="0" y="57"/>
                  </a:lnTo>
                  <a:cubicBezTo>
                    <a:pt x="0" y="25"/>
                    <a:pt x="25" y="0"/>
                    <a:pt x="57" y="0"/>
                  </a:cubicBezTo>
                  <a:lnTo>
                    <a:pt x="57" y="0"/>
                  </a:lnTo>
                  <a:cubicBezTo>
                    <a:pt x="88" y="0"/>
                    <a:pt x="114" y="25"/>
                    <a:pt x="114" y="57"/>
                  </a:cubicBez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4" name="Freeform 38">
              <a:extLst>
                <a:ext uri="{FF2B5EF4-FFF2-40B4-BE49-F238E27FC236}">
                  <a16:creationId xmlns:a16="http://schemas.microsoft.com/office/drawing/2014/main" id="{FBAAA4CF-FE3B-4A4C-AABA-F3958F06A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334" y="6045032"/>
              <a:ext cx="142819" cy="142819"/>
            </a:xfrm>
            <a:custGeom>
              <a:avLst/>
              <a:gdLst>
                <a:gd name="T0" fmla="*/ 114 w 115"/>
                <a:gd name="T1" fmla="*/ 57 h 116"/>
                <a:gd name="T2" fmla="*/ 114 w 115"/>
                <a:gd name="T3" fmla="*/ 57 h 116"/>
                <a:gd name="T4" fmla="*/ 57 w 115"/>
                <a:gd name="T5" fmla="*/ 115 h 116"/>
                <a:gd name="T6" fmla="*/ 57 w 115"/>
                <a:gd name="T7" fmla="*/ 115 h 116"/>
                <a:gd name="T8" fmla="*/ 0 w 115"/>
                <a:gd name="T9" fmla="*/ 57 h 116"/>
                <a:gd name="T10" fmla="*/ 0 w 115"/>
                <a:gd name="T11" fmla="*/ 57 h 116"/>
                <a:gd name="T12" fmla="*/ 57 w 115"/>
                <a:gd name="T13" fmla="*/ 0 h 116"/>
                <a:gd name="T14" fmla="*/ 57 w 115"/>
                <a:gd name="T15" fmla="*/ 0 h 116"/>
                <a:gd name="T16" fmla="*/ 114 w 115"/>
                <a:gd name="T17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4" y="57"/>
                  </a:moveTo>
                  <a:lnTo>
                    <a:pt x="114" y="57"/>
                  </a:lnTo>
                  <a:cubicBezTo>
                    <a:pt x="114" y="89"/>
                    <a:pt x="89" y="115"/>
                    <a:pt x="57" y="115"/>
                  </a:cubicBezTo>
                  <a:lnTo>
                    <a:pt x="57" y="115"/>
                  </a:lnTo>
                  <a:cubicBezTo>
                    <a:pt x="25" y="115"/>
                    <a:pt x="0" y="89"/>
                    <a:pt x="0" y="57"/>
                  </a:cubicBezTo>
                  <a:lnTo>
                    <a:pt x="0" y="57"/>
                  </a:lnTo>
                  <a:cubicBezTo>
                    <a:pt x="0" y="25"/>
                    <a:pt x="25" y="0"/>
                    <a:pt x="57" y="0"/>
                  </a:cubicBezTo>
                  <a:lnTo>
                    <a:pt x="57" y="0"/>
                  </a:lnTo>
                  <a:cubicBezTo>
                    <a:pt x="89" y="0"/>
                    <a:pt x="114" y="25"/>
                    <a:pt x="114" y="57"/>
                  </a:cubicBez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5" name="Freeform 39">
              <a:extLst>
                <a:ext uri="{FF2B5EF4-FFF2-40B4-BE49-F238E27FC236}">
                  <a16:creationId xmlns:a16="http://schemas.microsoft.com/office/drawing/2014/main" id="{9F4DBD5D-5F16-C54F-ABB3-97E87C5C3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056" y="6045032"/>
              <a:ext cx="142819" cy="142819"/>
            </a:xfrm>
            <a:custGeom>
              <a:avLst/>
              <a:gdLst>
                <a:gd name="T0" fmla="*/ 115 w 116"/>
                <a:gd name="T1" fmla="*/ 57 h 116"/>
                <a:gd name="T2" fmla="*/ 115 w 116"/>
                <a:gd name="T3" fmla="*/ 57 h 116"/>
                <a:gd name="T4" fmla="*/ 58 w 116"/>
                <a:gd name="T5" fmla="*/ 115 h 116"/>
                <a:gd name="T6" fmla="*/ 58 w 116"/>
                <a:gd name="T7" fmla="*/ 115 h 116"/>
                <a:gd name="T8" fmla="*/ 0 w 116"/>
                <a:gd name="T9" fmla="*/ 57 h 116"/>
                <a:gd name="T10" fmla="*/ 0 w 116"/>
                <a:gd name="T11" fmla="*/ 57 h 116"/>
                <a:gd name="T12" fmla="*/ 58 w 116"/>
                <a:gd name="T13" fmla="*/ 0 h 116"/>
                <a:gd name="T14" fmla="*/ 58 w 116"/>
                <a:gd name="T15" fmla="*/ 0 h 116"/>
                <a:gd name="T16" fmla="*/ 115 w 116"/>
                <a:gd name="T17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6">
                  <a:moveTo>
                    <a:pt x="115" y="57"/>
                  </a:moveTo>
                  <a:lnTo>
                    <a:pt x="115" y="57"/>
                  </a:lnTo>
                  <a:cubicBezTo>
                    <a:pt x="115" y="89"/>
                    <a:pt x="90" y="115"/>
                    <a:pt x="58" y="115"/>
                  </a:cubicBezTo>
                  <a:lnTo>
                    <a:pt x="58" y="115"/>
                  </a:lnTo>
                  <a:cubicBezTo>
                    <a:pt x="26" y="115"/>
                    <a:pt x="0" y="89"/>
                    <a:pt x="0" y="57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58" y="0"/>
                  </a:lnTo>
                  <a:cubicBezTo>
                    <a:pt x="90" y="0"/>
                    <a:pt x="115" y="25"/>
                    <a:pt x="115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6" name="Freeform 40">
              <a:extLst>
                <a:ext uri="{FF2B5EF4-FFF2-40B4-BE49-F238E27FC236}">
                  <a16:creationId xmlns:a16="http://schemas.microsoft.com/office/drawing/2014/main" id="{DE7218DA-E913-8C4E-BD7F-5DA0060AF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790" y="6539404"/>
              <a:ext cx="2664126" cy="175778"/>
            </a:xfrm>
            <a:custGeom>
              <a:avLst/>
              <a:gdLst>
                <a:gd name="T0" fmla="*/ 2136 w 2137"/>
                <a:gd name="T1" fmla="*/ 140 h 141"/>
                <a:gd name="T2" fmla="*/ 0 w 2137"/>
                <a:gd name="T3" fmla="*/ 140 h 141"/>
                <a:gd name="T4" fmla="*/ 0 w 2137"/>
                <a:gd name="T5" fmla="*/ 0 h 141"/>
                <a:gd name="T6" fmla="*/ 2136 w 2137"/>
                <a:gd name="T7" fmla="*/ 0 h 141"/>
                <a:gd name="T8" fmla="*/ 2136 w 2137"/>
                <a:gd name="T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7" h="141">
                  <a:moveTo>
                    <a:pt x="2136" y="140"/>
                  </a:moveTo>
                  <a:lnTo>
                    <a:pt x="0" y="140"/>
                  </a:lnTo>
                  <a:lnTo>
                    <a:pt x="0" y="0"/>
                  </a:lnTo>
                  <a:lnTo>
                    <a:pt x="2136" y="0"/>
                  </a:lnTo>
                  <a:lnTo>
                    <a:pt x="2136" y="140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0BE17639-7629-0B43-AA3C-4B5C75D9A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790" y="6885467"/>
              <a:ext cx="5195175" cy="328364"/>
            </a:xfrm>
            <a:custGeom>
              <a:avLst/>
              <a:gdLst>
                <a:gd name="connsiteX0" fmla="*/ 0 w 5195175"/>
                <a:gd name="connsiteY0" fmla="*/ 241695 h 328364"/>
                <a:gd name="connsiteX1" fmla="*/ 5195175 w 5195175"/>
                <a:gd name="connsiteY1" fmla="*/ 241695 h 328364"/>
                <a:gd name="connsiteX2" fmla="*/ 5195175 w 5195175"/>
                <a:gd name="connsiteY2" fmla="*/ 328364 h 328364"/>
                <a:gd name="connsiteX3" fmla="*/ 0 w 5195175"/>
                <a:gd name="connsiteY3" fmla="*/ 328364 h 328364"/>
                <a:gd name="connsiteX4" fmla="*/ 0 w 5195175"/>
                <a:gd name="connsiteY4" fmla="*/ 0 h 328364"/>
                <a:gd name="connsiteX5" fmla="*/ 5195175 w 5195175"/>
                <a:gd name="connsiteY5" fmla="*/ 0 h 328364"/>
                <a:gd name="connsiteX6" fmla="*/ 5195175 w 5195175"/>
                <a:gd name="connsiteY6" fmla="*/ 86651 h 328364"/>
                <a:gd name="connsiteX7" fmla="*/ 0 w 5195175"/>
                <a:gd name="connsiteY7" fmla="*/ 86651 h 3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5175" h="328364">
                  <a:moveTo>
                    <a:pt x="0" y="241695"/>
                  </a:moveTo>
                  <a:lnTo>
                    <a:pt x="5195175" y="241695"/>
                  </a:lnTo>
                  <a:lnTo>
                    <a:pt x="5195175" y="328364"/>
                  </a:lnTo>
                  <a:lnTo>
                    <a:pt x="0" y="328364"/>
                  </a:lnTo>
                  <a:close/>
                  <a:moveTo>
                    <a:pt x="0" y="0"/>
                  </a:moveTo>
                  <a:lnTo>
                    <a:pt x="5195175" y="0"/>
                  </a:lnTo>
                  <a:lnTo>
                    <a:pt x="5195175" y="86651"/>
                  </a:lnTo>
                  <a:lnTo>
                    <a:pt x="0" y="86651"/>
                  </a:lnTo>
                  <a:close/>
                </a:path>
              </a:pathLst>
            </a:custGeom>
            <a:solidFill>
              <a:srgbClr val="FA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B20AB162-2768-4345-BD69-32C72C22D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165" y="7258997"/>
              <a:ext cx="719588" cy="203240"/>
            </a:xfrm>
            <a:custGeom>
              <a:avLst/>
              <a:gdLst>
                <a:gd name="T0" fmla="*/ 283 w 578"/>
                <a:gd name="T1" fmla="*/ 164 h 165"/>
                <a:gd name="T2" fmla="*/ 283 w 578"/>
                <a:gd name="T3" fmla="*/ 164 h 165"/>
                <a:gd name="T4" fmla="*/ 577 w 578"/>
                <a:gd name="T5" fmla="*/ 30 h 165"/>
                <a:gd name="T6" fmla="*/ 361 w 578"/>
                <a:gd name="T7" fmla="*/ 0 h 165"/>
                <a:gd name="T8" fmla="*/ 196 w 578"/>
                <a:gd name="T9" fmla="*/ 0 h 165"/>
                <a:gd name="T10" fmla="*/ 0 w 578"/>
                <a:gd name="T11" fmla="*/ 43 h 165"/>
                <a:gd name="T12" fmla="*/ 0 w 578"/>
                <a:gd name="T13" fmla="*/ 43 h 165"/>
                <a:gd name="T14" fmla="*/ 283 w 578"/>
                <a:gd name="T15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8" h="165">
                  <a:moveTo>
                    <a:pt x="283" y="164"/>
                  </a:moveTo>
                  <a:lnTo>
                    <a:pt x="283" y="164"/>
                  </a:lnTo>
                  <a:cubicBezTo>
                    <a:pt x="400" y="164"/>
                    <a:pt x="506" y="112"/>
                    <a:pt x="577" y="30"/>
                  </a:cubicBezTo>
                  <a:lnTo>
                    <a:pt x="361" y="0"/>
                  </a:lnTo>
                  <a:lnTo>
                    <a:pt x="196" y="0"/>
                  </a:lnTo>
                  <a:lnTo>
                    <a:pt x="0" y="43"/>
                  </a:lnTo>
                  <a:lnTo>
                    <a:pt x="0" y="43"/>
                  </a:lnTo>
                  <a:cubicBezTo>
                    <a:pt x="72" y="117"/>
                    <a:pt x="172" y="164"/>
                    <a:pt x="283" y="164"/>
                  </a:cubicBez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9" name="Freeform 44">
              <a:extLst>
                <a:ext uri="{FF2B5EF4-FFF2-40B4-BE49-F238E27FC236}">
                  <a16:creationId xmlns:a16="http://schemas.microsoft.com/office/drawing/2014/main" id="{4E69DABA-492D-AF4A-8EC3-64516CF4B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352" y="6989836"/>
              <a:ext cx="208735" cy="390007"/>
            </a:xfrm>
            <a:custGeom>
              <a:avLst/>
              <a:gdLst>
                <a:gd name="T0" fmla="*/ 0 w 166"/>
                <a:gd name="T1" fmla="*/ 0 h 313"/>
                <a:gd name="T2" fmla="*/ 0 w 166"/>
                <a:gd name="T3" fmla="*/ 217 h 313"/>
                <a:gd name="T4" fmla="*/ 0 w 166"/>
                <a:gd name="T5" fmla="*/ 217 h 313"/>
                <a:gd name="T6" fmla="*/ 14 w 166"/>
                <a:gd name="T7" fmla="*/ 265 h 313"/>
                <a:gd name="T8" fmla="*/ 14 w 166"/>
                <a:gd name="T9" fmla="*/ 265 h 313"/>
                <a:gd name="T10" fmla="*/ 89 w 166"/>
                <a:gd name="T11" fmla="*/ 312 h 313"/>
                <a:gd name="T12" fmla="*/ 89 w 166"/>
                <a:gd name="T13" fmla="*/ 312 h 313"/>
                <a:gd name="T14" fmla="*/ 165 w 166"/>
                <a:gd name="T15" fmla="*/ 236 h 313"/>
                <a:gd name="T16" fmla="*/ 165 w 166"/>
                <a:gd name="T17" fmla="*/ 0 h 313"/>
                <a:gd name="T18" fmla="*/ 0 w 166"/>
                <a:gd name="T1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313">
                  <a:moveTo>
                    <a:pt x="0" y="0"/>
                  </a:moveTo>
                  <a:lnTo>
                    <a:pt x="0" y="217"/>
                  </a:lnTo>
                  <a:lnTo>
                    <a:pt x="0" y="217"/>
                  </a:lnTo>
                  <a:cubicBezTo>
                    <a:pt x="0" y="217"/>
                    <a:pt x="6" y="245"/>
                    <a:pt x="14" y="265"/>
                  </a:cubicBezTo>
                  <a:lnTo>
                    <a:pt x="14" y="265"/>
                  </a:lnTo>
                  <a:cubicBezTo>
                    <a:pt x="27" y="293"/>
                    <a:pt x="58" y="312"/>
                    <a:pt x="89" y="312"/>
                  </a:cubicBezTo>
                  <a:lnTo>
                    <a:pt x="89" y="312"/>
                  </a:lnTo>
                  <a:cubicBezTo>
                    <a:pt x="131" y="312"/>
                    <a:pt x="165" y="278"/>
                    <a:pt x="165" y="236"/>
                  </a:cubicBez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0" name="Freeform 45">
              <a:extLst>
                <a:ext uri="{FF2B5EF4-FFF2-40B4-BE49-F238E27FC236}">
                  <a16:creationId xmlns:a16="http://schemas.microsoft.com/office/drawing/2014/main" id="{049E4F80-609C-0F45-A8AC-855F2A60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352" y="6989834"/>
              <a:ext cx="208735" cy="225216"/>
            </a:xfrm>
            <a:custGeom>
              <a:avLst/>
              <a:gdLst>
                <a:gd name="T0" fmla="*/ 0 w 166"/>
                <a:gd name="T1" fmla="*/ 0 h 182"/>
                <a:gd name="T2" fmla="*/ 0 w 166"/>
                <a:gd name="T3" fmla="*/ 123 h 182"/>
                <a:gd name="T4" fmla="*/ 5 w 166"/>
                <a:gd name="T5" fmla="*/ 132 h 182"/>
                <a:gd name="T6" fmla="*/ 5 w 166"/>
                <a:gd name="T7" fmla="*/ 132 h 182"/>
                <a:gd name="T8" fmla="*/ 96 w 166"/>
                <a:gd name="T9" fmla="*/ 181 h 182"/>
                <a:gd name="T10" fmla="*/ 96 w 166"/>
                <a:gd name="T11" fmla="*/ 181 h 182"/>
                <a:gd name="T12" fmla="*/ 165 w 166"/>
                <a:gd name="T13" fmla="*/ 158 h 182"/>
                <a:gd name="T14" fmla="*/ 165 w 166"/>
                <a:gd name="T15" fmla="*/ 0 h 182"/>
                <a:gd name="T16" fmla="*/ 0 w 166"/>
                <a:gd name="T1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82">
                  <a:moveTo>
                    <a:pt x="0" y="0"/>
                  </a:moveTo>
                  <a:lnTo>
                    <a:pt x="0" y="123"/>
                  </a:lnTo>
                  <a:lnTo>
                    <a:pt x="5" y="132"/>
                  </a:lnTo>
                  <a:lnTo>
                    <a:pt x="5" y="132"/>
                  </a:lnTo>
                  <a:cubicBezTo>
                    <a:pt x="20" y="162"/>
                    <a:pt x="55" y="181"/>
                    <a:pt x="96" y="181"/>
                  </a:cubicBezTo>
                  <a:lnTo>
                    <a:pt x="96" y="181"/>
                  </a:lnTo>
                  <a:cubicBezTo>
                    <a:pt x="123" y="181"/>
                    <a:pt x="147" y="172"/>
                    <a:pt x="165" y="158"/>
                  </a:cubicBez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solidFill>
              <a:srgbClr val="E27B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110E603A-EFDE-8B4B-B057-7DBCF745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07" y="6682223"/>
              <a:ext cx="368516" cy="465673"/>
            </a:xfrm>
            <a:custGeom>
              <a:avLst/>
              <a:gdLst>
                <a:gd name="connsiteX0" fmla="*/ 188612 w 368516"/>
                <a:gd name="connsiteY0" fmla="*/ 0 h 465673"/>
                <a:gd name="connsiteX1" fmla="*/ 367855 w 368516"/>
                <a:gd name="connsiteY1" fmla="*/ 185774 h 465673"/>
                <a:gd name="connsiteX2" fmla="*/ 268832 w 368516"/>
                <a:gd name="connsiteY2" fmla="*/ 465673 h 465673"/>
                <a:gd name="connsiteX3" fmla="*/ 59357 w 368516"/>
                <a:gd name="connsiteY3" fmla="*/ 364199 h 465673"/>
                <a:gd name="connsiteX4" fmla="*/ 30538 w 368516"/>
                <a:gd name="connsiteY4" fmla="*/ 317333 h 465673"/>
                <a:gd name="connsiteX5" fmla="*/ 27094 w 368516"/>
                <a:gd name="connsiteY5" fmla="*/ 316640 h 465673"/>
                <a:gd name="connsiteX6" fmla="*/ 5090 w 368516"/>
                <a:gd name="connsiteY6" fmla="*/ 286649 h 465673"/>
                <a:gd name="connsiteX7" fmla="*/ 1032 w 368516"/>
                <a:gd name="connsiteY7" fmla="*/ 249397 h 465673"/>
                <a:gd name="connsiteX8" fmla="*/ 6998 w 368516"/>
                <a:gd name="connsiteY8" fmla="*/ 241428 h 465673"/>
                <a:gd name="connsiteX9" fmla="*/ 594 w 368516"/>
                <a:gd name="connsiteY9" fmla="*/ 177104 h 465673"/>
                <a:gd name="connsiteX10" fmla="*/ 188612 w 368516"/>
                <a:gd name="connsiteY10" fmla="*/ 0 h 46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516" h="465673">
                  <a:moveTo>
                    <a:pt x="188612" y="0"/>
                  </a:moveTo>
                  <a:cubicBezTo>
                    <a:pt x="287634" y="0"/>
                    <a:pt x="362841" y="89172"/>
                    <a:pt x="367855" y="185774"/>
                  </a:cubicBezTo>
                  <a:cubicBezTo>
                    <a:pt x="372869" y="304669"/>
                    <a:pt x="350307" y="465673"/>
                    <a:pt x="268832" y="465673"/>
                  </a:cubicBezTo>
                  <a:cubicBezTo>
                    <a:pt x="206943" y="465673"/>
                    <a:pt x="117635" y="438097"/>
                    <a:pt x="59357" y="364199"/>
                  </a:cubicBezTo>
                  <a:lnTo>
                    <a:pt x="30538" y="317333"/>
                  </a:lnTo>
                  <a:lnTo>
                    <a:pt x="27094" y="316640"/>
                  </a:lnTo>
                  <a:cubicBezTo>
                    <a:pt x="18198" y="310326"/>
                    <a:pt x="10084" y="299908"/>
                    <a:pt x="5090" y="286649"/>
                  </a:cubicBezTo>
                  <a:cubicBezTo>
                    <a:pt x="96" y="273390"/>
                    <a:pt x="-1153" y="260131"/>
                    <a:pt x="1032" y="249397"/>
                  </a:cubicBezTo>
                  <a:lnTo>
                    <a:pt x="6998" y="241428"/>
                  </a:lnTo>
                  <a:lnTo>
                    <a:pt x="594" y="177104"/>
                  </a:lnTo>
                  <a:cubicBezTo>
                    <a:pt x="594" y="80502"/>
                    <a:pt x="89589" y="0"/>
                    <a:pt x="188612" y="0"/>
                  </a:cubicBezTo>
                  <a:close/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597FF44-A0E0-4D41-9531-10379A19F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670" y="6570832"/>
              <a:ext cx="601896" cy="449484"/>
            </a:xfrm>
            <a:custGeom>
              <a:avLst/>
              <a:gdLst>
                <a:gd name="connsiteX0" fmla="*/ 385170 w 601896"/>
                <a:gd name="connsiteY0" fmla="*/ 388 h 449484"/>
                <a:gd name="connsiteX1" fmla="*/ 532140 w 601896"/>
                <a:gd name="connsiteY1" fmla="*/ 144830 h 449484"/>
                <a:gd name="connsiteX2" fmla="*/ 601896 w 601896"/>
                <a:gd name="connsiteY2" fmla="*/ 333834 h 449484"/>
                <a:gd name="connsiteX3" fmla="*/ 413805 w 601896"/>
                <a:gd name="connsiteY3" fmla="*/ 180890 h 449484"/>
                <a:gd name="connsiteX4" fmla="*/ 373944 w 601896"/>
                <a:gd name="connsiteY4" fmla="*/ 157264 h 449484"/>
                <a:gd name="connsiteX5" fmla="*/ 349032 w 601896"/>
                <a:gd name="connsiteY5" fmla="*/ 168455 h 449484"/>
                <a:gd name="connsiteX6" fmla="*/ 316645 w 601896"/>
                <a:gd name="connsiteY6" fmla="*/ 162238 h 449484"/>
                <a:gd name="connsiteX7" fmla="*/ 283013 w 601896"/>
                <a:gd name="connsiteY7" fmla="*/ 193324 h 449484"/>
                <a:gd name="connsiteX8" fmla="*/ 245644 w 601896"/>
                <a:gd name="connsiteY8" fmla="*/ 292800 h 449484"/>
                <a:gd name="connsiteX9" fmla="*/ 223067 w 601896"/>
                <a:gd name="connsiteY9" fmla="*/ 339487 h 449484"/>
                <a:gd name="connsiteX10" fmla="*/ 202544 w 601896"/>
                <a:gd name="connsiteY10" fmla="*/ 379809 h 449484"/>
                <a:gd name="connsiteX11" fmla="*/ 201900 w 601896"/>
                <a:gd name="connsiteY11" fmla="*/ 374047 h 449484"/>
                <a:gd name="connsiteX12" fmla="*/ 153211 w 601896"/>
                <a:gd name="connsiteY12" fmla="*/ 338690 h 449484"/>
                <a:gd name="connsiteX13" fmla="*/ 140727 w 601896"/>
                <a:gd name="connsiteY13" fmla="*/ 398040 h 449484"/>
                <a:gd name="connsiteX14" fmla="*/ 162731 w 601896"/>
                <a:gd name="connsiteY14" fmla="*/ 428031 h 449484"/>
                <a:gd name="connsiteX15" fmla="*/ 163038 w 601896"/>
                <a:gd name="connsiteY15" fmla="*/ 428171 h 449484"/>
                <a:gd name="connsiteX16" fmla="*/ 158761 w 601896"/>
                <a:gd name="connsiteY16" fmla="*/ 432863 h 449484"/>
                <a:gd name="connsiteX17" fmla="*/ 101150 w 601896"/>
                <a:gd name="connsiteY17" fmla="*/ 449474 h 449484"/>
                <a:gd name="connsiteX18" fmla="*/ 12710 w 601896"/>
                <a:gd name="connsiteY18" fmla="*/ 413414 h 449484"/>
                <a:gd name="connsiteX19" fmla="*/ 254363 w 601896"/>
                <a:gd name="connsiteY19" fmla="*/ 47841 h 449484"/>
                <a:gd name="connsiteX20" fmla="*/ 385170 w 601896"/>
                <a:gd name="connsiteY20" fmla="*/ 388 h 44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1896" h="449484">
                  <a:moveTo>
                    <a:pt x="385170" y="388"/>
                  </a:moveTo>
                  <a:cubicBezTo>
                    <a:pt x="460029" y="5427"/>
                    <a:pt x="527469" y="59343"/>
                    <a:pt x="532140" y="144830"/>
                  </a:cubicBezTo>
                  <a:cubicBezTo>
                    <a:pt x="538368" y="254253"/>
                    <a:pt x="601896" y="333834"/>
                    <a:pt x="601896" y="333834"/>
                  </a:cubicBezTo>
                  <a:cubicBezTo>
                    <a:pt x="476086" y="310208"/>
                    <a:pt x="428752" y="221923"/>
                    <a:pt x="413805" y="180890"/>
                  </a:cubicBezTo>
                  <a:cubicBezTo>
                    <a:pt x="407576" y="164725"/>
                    <a:pt x="390138" y="153534"/>
                    <a:pt x="373944" y="157264"/>
                  </a:cubicBezTo>
                  <a:cubicBezTo>
                    <a:pt x="357751" y="159751"/>
                    <a:pt x="349032" y="168455"/>
                    <a:pt x="349032" y="168455"/>
                  </a:cubicBezTo>
                  <a:cubicBezTo>
                    <a:pt x="339066" y="162238"/>
                    <a:pt x="327856" y="160994"/>
                    <a:pt x="316645" y="162238"/>
                  </a:cubicBezTo>
                  <a:cubicBezTo>
                    <a:pt x="299206" y="162238"/>
                    <a:pt x="285504" y="175916"/>
                    <a:pt x="283013" y="193324"/>
                  </a:cubicBezTo>
                  <a:cubicBezTo>
                    <a:pt x="278030" y="231871"/>
                    <a:pt x="263083" y="265444"/>
                    <a:pt x="245644" y="292800"/>
                  </a:cubicBezTo>
                  <a:cubicBezTo>
                    <a:pt x="237859" y="305856"/>
                    <a:pt x="230774" y="322254"/>
                    <a:pt x="223067" y="339487"/>
                  </a:cubicBezTo>
                  <a:lnTo>
                    <a:pt x="202544" y="379809"/>
                  </a:lnTo>
                  <a:lnTo>
                    <a:pt x="201900" y="374047"/>
                  </a:lnTo>
                  <a:cubicBezTo>
                    <a:pt x="191913" y="347529"/>
                    <a:pt x="169441" y="331113"/>
                    <a:pt x="153211" y="338690"/>
                  </a:cubicBezTo>
                  <a:cubicBezTo>
                    <a:pt x="135733" y="345004"/>
                    <a:pt x="130739" y="371522"/>
                    <a:pt x="140727" y="398040"/>
                  </a:cubicBezTo>
                  <a:cubicBezTo>
                    <a:pt x="145721" y="411299"/>
                    <a:pt x="153835" y="421717"/>
                    <a:pt x="162731" y="428031"/>
                  </a:cubicBezTo>
                  <a:lnTo>
                    <a:pt x="163038" y="428171"/>
                  </a:lnTo>
                  <a:lnTo>
                    <a:pt x="158761" y="432863"/>
                  </a:lnTo>
                  <a:cubicBezTo>
                    <a:pt x="143268" y="443412"/>
                    <a:pt x="124506" y="449785"/>
                    <a:pt x="101150" y="449474"/>
                  </a:cubicBezTo>
                  <a:cubicBezTo>
                    <a:pt x="57553" y="446987"/>
                    <a:pt x="12710" y="413414"/>
                    <a:pt x="12710" y="413414"/>
                  </a:cubicBezTo>
                  <a:cubicBezTo>
                    <a:pt x="-67011" y="1833"/>
                    <a:pt x="254363" y="47841"/>
                    <a:pt x="254363" y="47841"/>
                  </a:cubicBezTo>
                  <a:cubicBezTo>
                    <a:pt x="292667" y="11936"/>
                    <a:pt x="340254" y="-2635"/>
                    <a:pt x="385170" y="388"/>
                  </a:cubicBezTo>
                  <a:close/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3" name="Freeform 49">
              <a:extLst>
                <a:ext uri="{FF2B5EF4-FFF2-40B4-BE49-F238E27FC236}">
                  <a16:creationId xmlns:a16="http://schemas.microsoft.com/office/drawing/2014/main" id="{4B928A3E-A245-9C4C-9F63-A26094578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036" y="5973622"/>
              <a:ext cx="2488348" cy="1400725"/>
            </a:xfrm>
            <a:custGeom>
              <a:avLst/>
              <a:gdLst>
                <a:gd name="T0" fmla="*/ 0 w 1998"/>
                <a:gd name="T1" fmla="*/ 1125 h 1126"/>
                <a:gd name="T2" fmla="*/ 1997 w 1998"/>
                <a:gd name="T3" fmla="*/ 1125 h 1126"/>
                <a:gd name="T4" fmla="*/ 1997 w 1998"/>
                <a:gd name="T5" fmla="*/ 0 h 1126"/>
                <a:gd name="T6" fmla="*/ 0 w 1998"/>
                <a:gd name="T7" fmla="*/ 0 h 1126"/>
                <a:gd name="T8" fmla="*/ 0 w 1998"/>
                <a:gd name="T9" fmla="*/ 1125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8" h="1126">
                  <a:moveTo>
                    <a:pt x="0" y="1125"/>
                  </a:moveTo>
                  <a:lnTo>
                    <a:pt x="1997" y="1125"/>
                  </a:lnTo>
                  <a:lnTo>
                    <a:pt x="1997" y="0"/>
                  </a:lnTo>
                  <a:lnTo>
                    <a:pt x="0" y="0"/>
                  </a:lnTo>
                  <a:lnTo>
                    <a:pt x="0" y="1125"/>
                  </a:lnTo>
                </a:path>
              </a:pathLst>
            </a:custGeom>
            <a:solidFill>
              <a:srgbClr val="202857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4" name="Freeform 50">
              <a:extLst>
                <a:ext uri="{FF2B5EF4-FFF2-40B4-BE49-F238E27FC236}">
                  <a16:creationId xmlns:a16="http://schemas.microsoft.com/office/drawing/2014/main" id="{707B25DA-8B67-B842-B362-3B7D96626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5071" y="7863230"/>
              <a:ext cx="4542751" cy="197750"/>
            </a:xfrm>
            <a:custGeom>
              <a:avLst/>
              <a:gdLst>
                <a:gd name="T0" fmla="*/ 3647 w 3648"/>
                <a:gd name="T1" fmla="*/ 0 h 158"/>
                <a:gd name="T2" fmla="*/ 0 w 3648"/>
                <a:gd name="T3" fmla="*/ 0 h 158"/>
                <a:gd name="T4" fmla="*/ 0 w 3648"/>
                <a:gd name="T5" fmla="*/ 157 h 158"/>
                <a:gd name="T6" fmla="*/ 3647 w 3648"/>
                <a:gd name="T7" fmla="*/ 157 h 158"/>
                <a:gd name="T8" fmla="*/ 3647 w 3648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8" h="158">
                  <a:moveTo>
                    <a:pt x="3647" y="0"/>
                  </a:moveTo>
                  <a:lnTo>
                    <a:pt x="0" y="0"/>
                  </a:lnTo>
                  <a:lnTo>
                    <a:pt x="0" y="157"/>
                  </a:lnTo>
                  <a:lnTo>
                    <a:pt x="3647" y="157"/>
                  </a:lnTo>
                  <a:lnTo>
                    <a:pt x="3647" y="0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61856923-B85D-B144-B572-3FD29E6F8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5071" y="8055486"/>
              <a:ext cx="4542751" cy="4064854"/>
            </a:xfrm>
            <a:custGeom>
              <a:avLst/>
              <a:gdLst>
                <a:gd name="T0" fmla="*/ 0 w 3648"/>
                <a:gd name="T1" fmla="*/ 3262 h 3263"/>
                <a:gd name="T2" fmla="*/ 3647 w 3648"/>
                <a:gd name="T3" fmla="*/ 3262 h 3263"/>
                <a:gd name="T4" fmla="*/ 3647 w 3648"/>
                <a:gd name="T5" fmla="*/ 0 h 3263"/>
                <a:gd name="T6" fmla="*/ 0 w 3648"/>
                <a:gd name="T7" fmla="*/ 0 h 3263"/>
                <a:gd name="T8" fmla="*/ 0 w 3648"/>
                <a:gd name="T9" fmla="*/ 3262 h 3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8" h="3263">
                  <a:moveTo>
                    <a:pt x="0" y="3262"/>
                  </a:moveTo>
                  <a:lnTo>
                    <a:pt x="3647" y="3262"/>
                  </a:lnTo>
                  <a:lnTo>
                    <a:pt x="3647" y="0"/>
                  </a:lnTo>
                  <a:lnTo>
                    <a:pt x="0" y="0"/>
                  </a:lnTo>
                  <a:lnTo>
                    <a:pt x="0" y="3262"/>
                  </a:lnTo>
                </a:path>
              </a:pathLst>
            </a:custGeom>
            <a:solidFill>
              <a:srgbClr val="FA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EFC5AB15-154A-8245-BD9A-9FB0C22ED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5919" y="7929147"/>
              <a:ext cx="82397" cy="82395"/>
            </a:xfrm>
            <a:custGeom>
              <a:avLst/>
              <a:gdLst>
                <a:gd name="T0" fmla="*/ 63 w 64"/>
                <a:gd name="T1" fmla="*/ 32 h 64"/>
                <a:gd name="T2" fmla="*/ 63 w 64"/>
                <a:gd name="T3" fmla="*/ 32 h 64"/>
                <a:gd name="T4" fmla="*/ 32 w 64"/>
                <a:gd name="T5" fmla="*/ 63 h 64"/>
                <a:gd name="T6" fmla="*/ 32 w 64"/>
                <a:gd name="T7" fmla="*/ 63 h 64"/>
                <a:gd name="T8" fmla="*/ 0 w 64"/>
                <a:gd name="T9" fmla="*/ 32 h 64"/>
                <a:gd name="T10" fmla="*/ 0 w 64"/>
                <a:gd name="T11" fmla="*/ 32 h 64"/>
                <a:gd name="T12" fmla="*/ 32 w 64"/>
                <a:gd name="T13" fmla="*/ 0 h 64"/>
                <a:gd name="T14" fmla="*/ 32 w 64"/>
                <a:gd name="T15" fmla="*/ 0 h 64"/>
                <a:gd name="T16" fmla="*/ 63 w 64"/>
                <a:gd name="T1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63" y="32"/>
                  </a:moveTo>
                  <a:lnTo>
                    <a:pt x="63" y="32"/>
                  </a:lnTo>
                  <a:cubicBezTo>
                    <a:pt x="63" y="49"/>
                    <a:pt x="49" y="63"/>
                    <a:pt x="32" y="63"/>
                  </a:cubicBezTo>
                  <a:lnTo>
                    <a:pt x="32" y="63"/>
                  </a:lnTo>
                  <a:cubicBezTo>
                    <a:pt x="14" y="63"/>
                    <a:pt x="0" y="49"/>
                    <a:pt x="0" y="32"/>
                  </a:cubicBezTo>
                  <a:lnTo>
                    <a:pt x="0" y="32"/>
                  </a:lnTo>
                  <a:cubicBezTo>
                    <a:pt x="0" y="14"/>
                    <a:pt x="14" y="0"/>
                    <a:pt x="32" y="0"/>
                  </a:cubicBezTo>
                  <a:lnTo>
                    <a:pt x="32" y="0"/>
                  </a:lnTo>
                  <a:cubicBezTo>
                    <a:pt x="49" y="0"/>
                    <a:pt x="63" y="14"/>
                    <a:pt x="63" y="32"/>
                  </a:cubicBezTo>
                </a:path>
              </a:pathLst>
            </a:custGeom>
            <a:solidFill>
              <a:srgbClr val="E27B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138C9E20-A0D2-F843-92F1-7C20FEF4E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189" y="7929147"/>
              <a:ext cx="82395" cy="82395"/>
            </a:xfrm>
            <a:custGeom>
              <a:avLst/>
              <a:gdLst>
                <a:gd name="T0" fmla="*/ 63 w 64"/>
                <a:gd name="T1" fmla="*/ 32 h 64"/>
                <a:gd name="T2" fmla="*/ 63 w 64"/>
                <a:gd name="T3" fmla="*/ 32 h 64"/>
                <a:gd name="T4" fmla="*/ 32 w 64"/>
                <a:gd name="T5" fmla="*/ 63 h 64"/>
                <a:gd name="T6" fmla="*/ 32 w 64"/>
                <a:gd name="T7" fmla="*/ 63 h 64"/>
                <a:gd name="T8" fmla="*/ 0 w 64"/>
                <a:gd name="T9" fmla="*/ 32 h 64"/>
                <a:gd name="T10" fmla="*/ 0 w 64"/>
                <a:gd name="T11" fmla="*/ 32 h 64"/>
                <a:gd name="T12" fmla="*/ 32 w 64"/>
                <a:gd name="T13" fmla="*/ 0 h 64"/>
                <a:gd name="T14" fmla="*/ 32 w 64"/>
                <a:gd name="T15" fmla="*/ 0 h 64"/>
                <a:gd name="T16" fmla="*/ 63 w 64"/>
                <a:gd name="T1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63" y="32"/>
                  </a:moveTo>
                  <a:lnTo>
                    <a:pt x="63" y="32"/>
                  </a:lnTo>
                  <a:cubicBezTo>
                    <a:pt x="63" y="49"/>
                    <a:pt x="49" y="63"/>
                    <a:pt x="32" y="63"/>
                  </a:cubicBezTo>
                  <a:lnTo>
                    <a:pt x="32" y="63"/>
                  </a:lnTo>
                  <a:cubicBezTo>
                    <a:pt x="15" y="63"/>
                    <a:pt x="0" y="49"/>
                    <a:pt x="0" y="32"/>
                  </a:cubicBezTo>
                  <a:lnTo>
                    <a:pt x="0" y="32"/>
                  </a:lnTo>
                  <a:cubicBezTo>
                    <a:pt x="0" y="14"/>
                    <a:pt x="15" y="0"/>
                    <a:pt x="32" y="0"/>
                  </a:cubicBezTo>
                  <a:lnTo>
                    <a:pt x="32" y="0"/>
                  </a:lnTo>
                  <a:cubicBezTo>
                    <a:pt x="49" y="0"/>
                    <a:pt x="63" y="14"/>
                    <a:pt x="63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E9382667-5690-E04C-B340-AE1C47A57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952" y="7929147"/>
              <a:ext cx="82395" cy="82395"/>
            </a:xfrm>
            <a:custGeom>
              <a:avLst/>
              <a:gdLst>
                <a:gd name="T0" fmla="*/ 63 w 64"/>
                <a:gd name="T1" fmla="*/ 32 h 64"/>
                <a:gd name="T2" fmla="*/ 63 w 64"/>
                <a:gd name="T3" fmla="*/ 32 h 64"/>
                <a:gd name="T4" fmla="*/ 31 w 64"/>
                <a:gd name="T5" fmla="*/ 63 h 64"/>
                <a:gd name="T6" fmla="*/ 31 w 64"/>
                <a:gd name="T7" fmla="*/ 63 h 64"/>
                <a:gd name="T8" fmla="*/ 0 w 64"/>
                <a:gd name="T9" fmla="*/ 32 h 64"/>
                <a:gd name="T10" fmla="*/ 0 w 64"/>
                <a:gd name="T11" fmla="*/ 32 h 64"/>
                <a:gd name="T12" fmla="*/ 31 w 64"/>
                <a:gd name="T13" fmla="*/ 0 h 64"/>
                <a:gd name="T14" fmla="*/ 31 w 64"/>
                <a:gd name="T15" fmla="*/ 0 h 64"/>
                <a:gd name="T16" fmla="*/ 63 w 64"/>
                <a:gd name="T1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63" y="32"/>
                  </a:moveTo>
                  <a:lnTo>
                    <a:pt x="63" y="32"/>
                  </a:lnTo>
                  <a:cubicBezTo>
                    <a:pt x="63" y="49"/>
                    <a:pt x="49" y="63"/>
                    <a:pt x="31" y="63"/>
                  </a:cubicBezTo>
                  <a:lnTo>
                    <a:pt x="31" y="63"/>
                  </a:lnTo>
                  <a:cubicBezTo>
                    <a:pt x="14" y="63"/>
                    <a:pt x="0" y="49"/>
                    <a:pt x="0" y="32"/>
                  </a:cubicBezTo>
                  <a:lnTo>
                    <a:pt x="0" y="32"/>
                  </a:lnTo>
                  <a:cubicBezTo>
                    <a:pt x="0" y="14"/>
                    <a:pt x="14" y="0"/>
                    <a:pt x="31" y="0"/>
                  </a:cubicBezTo>
                  <a:lnTo>
                    <a:pt x="31" y="0"/>
                  </a:lnTo>
                  <a:cubicBezTo>
                    <a:pt x="49" y="0"/>
                    <a:pt x="63" y="14"/>
                    <a:pt x="63" y="32"/>
                  </a:cubicBez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F789100-4038-614F-8381-016E5A1B8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162" y="8181828"/>
              <a:ext cx="3124296" cy="635951"/>
            </a:xfrm>
            <a:custGeom>
              <a:avLst/>
              <a:gdLst>
                <a:gd name="connsiteX0" fmla="*/ 290511 w 3124296"/>
                <a:gd name="connsiteY0" fmla="*/ 54932 h 635951"/>
                <a:gd name="connsiteX1" fmla="*/ 581022 w 3124296"/>
                <a:gd name="connsiteY1" fmla="*/ 346064 h 635951"/>
                <a:gd name="connsiteX2" fmla="*/ 290511 w 3124296"/>
                <a:gd name="connsiteY2" fmla="*/ 635951 h 635951"/>
                <a:gd name="connsiteX3" fmla="*/ 0 w 3124296"/>
                <a:gd name="connsiteY3" fmla="*/ 346064 h 635951"/>
                <a:gd name="connsiteX4" fmla="*/ 290511 w 3124296"/>
                <a:gd name="connsiteY4" fmla="*/ 54932 h 635951"/>
                <a:gd name="connsiteX5" fmla="*/ 1186497 w 3124296"/>
                <a:gd name="connsiteY5" fmla="*/ 0 h 635951"/>
                <a:gd name="connsiteX6" fmla="*/ 3124296 w 3124296"/>
                <a:gd name="connsiteY6" fmla="*/ 0 h 635951"/>
                <a:gd name="connsiteX7" fmla="*/ 3124296 w 3124296"/>
                <a:gd name="connsiteY7" fmla="*/ 169048 h 635951"/>
                <a:gd name="connsiteX8" fmla="*/ 1186497 w 3124296"/>
                <a:gd name="connsiteY8" fmla="*/ 169048 h 635951"/>
                <a:gd name="connsiteX9" fmla="*/ 785503 w 3124296"/>
                <a:gd name="connsiteY9" fmla="*/ 0 h 635951"/>
                <a:gd name="connsiteX10" fmla="*/ 1135811 w 3124296"/>
                <a:gd name="connsiteY10" fmla="*/ 0 h 635951"/>
                <a:gd name="connsiteX11" fmla="*/ 1135811 w 3124296"/>
                <a:gd name="connsiteY11" fmla="*/ 169048 h 635951"/>
                <a:gd name="connsiteX12" fmla="*/ 785503 w 3124296"/>
                <a:gd name="connsiteY12" fmla="*/ 169048 h 6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4296" h="635951">
                  <a:moveTo>
                    <a:pt x="290511" y="54932"/>
                  </a:moveTo>
                  <a:cubicBezTo>
                    <a:pt x="450664" y="54932"/>
                    <a:pt x="581022" y="185568"/>
                    <a:pt x="581022" y="346064"/>
                  </a:cubicBezTo>
                  <a:cubicBezTo>
                    <a:pt x="581022" y="506559"/>
                    <a:pt x="450664" y="635951"/>
                    <a:pt x="290511" y="635951"/>
                  </a:cubicBezTo>
                  <a:cubicBezTo>
                    <a:pt x="130358" y="635951"/>
                    <a:pt x="0" y="506559"/>
                    <a:pt x="0" y="346064"/>
                  </a:cubicBezTo>
                  <a:cubicBezTo>
                    <a:pt x="0" y="185568"/>
                    <a:pt x="130358" y="54932"/>
                    <a:pt x="290511" y="54932"/>
                  </a:cubicBezTo>
                  <a:close/>
                  <a:moveTo>
                    <a:pt x="1186497" y="0"/>
                  </a:moveTo>
                  <a:lnTo>
                    <a:pt x="3124296" y="0"/>
                  </a:lnTo>
                  <a:lnTo>
                    <a:pt x="3124296" y="169048"/>
                  </a:lnTo>
                  <a:lnTo>
                    <a:pt x="1186497" y="169048"/>
                  </a:lnTo>
                  <a:close/>
                  <a:moveTo>
                    <a:pt x="785503" y="0"/>
                  </a:moveTo>
                  <a:lnTo>
                    <a:pt x="1135811" y="0"/>
                  </a:lnTo>
                  <a:lnTo>
                    <a:pt x="1135811" y="169048"/>
                  </a:lnTo>
                  <a:lnTo>
                    <a:pt x="785503" y="169048"/>
                  </a:lnTo>
                  <a:close/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CF14A757-4A2B-8644-B545-D580CE25D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162" y="9165083"/>
              <a:ext cx="3124296" cy="635949"/>
            </a:xfrm>
            <a:custGeom>
              <a:avLst/>
              <a:gdLst>
                <a:gd name="connsiteX0" fmla="*/ 290511 w 3124296"/>
                <a:gd name="connsiteY0" fmla="*/ 54930 h 635949"/>
                <a:gd name="connsiteX1" fmla="*/ 581022 w 3124296"/>
                <a:gd name="connsiteY1" fmla="*/ 344817 h 635949"/>
                <a:gd name="connsiteX2" fmla="*/ 290511 w 3124296"/>
                <a:gd name="connsiteY2" fmla="*/ 635949 h 635949"/>
                <a:gd name="connsiteX3" fmla="*/ 0 w 3124296"/>
                <a:gd name="connsiteY3" fmla="*/ 344817 h 635949"/>
                <a:gd name="connsiteX4" fmla="*/ 290511 w 3124296"/>
                <a:gd name="connsiteY4" fmla="*/ 54930 h 635949"/>
                <a:gd name="connsiteX5" fmla="*/ 1186497 w 3124296"/>
                <a:gd name="connsiteY5" fmla="*/ 0 h 635949"/>
                <a:gd name="connsiteX6" fmla="*/ 3124296 w 3124296"/>
                <a:gd name="connsiteY6" fmla="*/ 0 h 635949"/>
                <a:gd name="connsiteX7" fmla="*/ 3124296 w 3124296"/>
                <a:gd name="connsiteY7" fmla="*/ 169052 h 635949"/>
                <a:gd name="connsiteX8" fmla="*/ 1186497 w 3124296"/>
                <a:gd name="connsiteY8" fmla="*/ 169052 h 635949"/>
                <a:gd name="connsiteX9" fmla="*/ 785503 w 3124296"/>
                <a:gd name="connsiteY9" fmla="*/ 0 h 635949"/>
                <a:gd name="connsiteX10" fmla="*/ 1135811 w 3124296"/>
                <a:gd name="connsiteY10" fmla="*/ 0 h 635949"/>
                <a:gd name="connsiteX11" fmla="*/ 1135811 w 3124296"/>
                <a:gd name="connsiteY11" fmla="*/ 169052 h 635949"/>
                <a:gd name="connsiteX12" fmla="*/ 785503 w 3124296"/>
                <a:gd name="connsiteY12" fmla="*/ 169052 h 6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4296" h="635949">
                  <a:moveTo>
                    <a:pt x="290511" y="54930"/>
                  </a:moveTo>
                  <a:cubicBezTo>
                    <a:pt x="450664" y="54930"/>
                    <a:pt x="581022" y="184322"/>
                    <a:pt x="581022" y="344817"/>
                  </a:cubicBezTo>
                  <a:cubicBezTo>
                    <a:pt x="581022" y="505313"/>
                    <a:pt x="450664" y="635949"/>
                    <a:pt x="290511" y="635949"/>
                  </a:cubicBezTo>
                  <a:cubicBezTo>
                    <a:pt x="130358" y="635949"/>
                    <a:pt x="0" y="505313"/>
                    <a:pt x="0" y="344817"/>
                  </a:cubicBezTo>
                  <a:cubicBezTo>
                    <a:pt x="0" y="184322"/>
                    <a:pt x="130358" y="54930"/>
                    <a:pt x="290511" y="54930"/>
                  </a:cubicBezTo>
                  <a:close/>
                  <a:moveTo>
                    <a:pt x="1186497" y="0"/>
                  </a:moveTo>
                  <a:lnTo>
                    <a:pt x="3124296" y="0"/>
                  </a:lnTo>
                  <a:lnTo>
                    <a:pt x="3124296" y="169052"/>
                  </a:lnTo>
                  <a:lnTo>
                    <a:pt x="1186497" y="169052"/>
                  </a:lnTo>
                  <a:close/>
                  <a:moveTo>
                    <a:pt x="785503" y="0"/>
                  </a:moveTo>
                  <a:lnTo>
                    <a:pt x="1135811" y="0"/>
                  </a:lnTo>
                  <a:lnTo>
                    <a:pt x="1135811" y="169052"/>
                  </a:lnTo>
                  <a:lnTo>
                    <a:pt x="785503" y="169052"/>
                  </a:lnTo>
                  <a:close/>
                </a:path>
              </a:pathLst>
            </a:custGeom>
            <a:solidFill>
              <a:srgbClr val="B160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BD94CED-3257-5A4B-8ADF-9406FFBF2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163" y="10131858"/>
              <a:ext cx="3810928" cy="493066"/>
            </a:xfrm>
            <a:custGeom>
              <a:avLst/>
              <a:gdLst>
                <a:gd name="connsiteX0" fmla="*/ 0 w 3810928"/>
                <a:gd name="connsiteY0" fmla="*/ 439444 h 493066"/>
                <a:gd name="connsiteX1" fmla="*/ 3810928 w 3810928"/>
                <a:gd name="connsiteY1" fmla="*/ 439444 h 493066"/>
                <a:gd name="connsiteX2" fmla="*/ 3810928 w 3810928"/>
                <a:gd name="connsiteY2" fmla="*/ 493066 h 493066"/>
                <a:gd name="connsiteX3" fmla="*/ 0 w 3810928"/>
                <a:gd name="connsiteY3" fmla="*/ 493066 h 493066"/>
                <a:gd name="connsiteX4" fmla="*/ 0 w 3810928"/>
                <a:gd name="connsiteY4" fmla="*/ 329583 h 493066"/>
                <a:gd name="connsiteX5" fmla="*/ 3810928 w 3810928"/>
                <a:gd name="connsiteY5" fmla="*/ 329583 h 493066"/>
                <a:gd name="connsiteX6" fmla="*/ 3810928 w 3810928"/>
                <a:gd name="connsiteY6" fmla="*/ 383205 h 493066"/>
                <a:gd name="connsiteX7" fmla="*/ 0 w 3810928"/>
                <a:gd name="connsiteY7" fmla="*/ 383205 h 493066"/>
                <a:gd name="connsiteX8" fmla="*/ 0 w 3810928"/>
                <a:gd name="connsiteY8" fmla="*/ 219722 h 493066"/>
                <a:gd name="connsiteX9" fmla="*/ 3810928 w 3810928"/>
                <a:gd name="connsiteY9" fmla="*/ 219722 h 493066"/>
                <a:gd name="connsiteX10" fmla="*/ 3810928 w 3810928"/>
                <a:gd name="connsiteY10" fmla="*/ 273344 h 493066"/>
                <a:gd name="connsiteX11" fmla="*/ 0 w 3810928"/>
                <a:gd name="connsiteY11" fmla="*/ 273344 h 493066"/>
                <a:gd name="connsiteX12" fmla="*/ 0 w 3810928"/>
                <a:gd name="connsiteY12" fmla="*/ 109859 h 493066"/>
                <a:gd name="connsiteX13" fmla="*/ 3810928 w 3810928"/>
                <a:gd name="connsiteY13" fmla="*/ 109859 h 493066"/>
                <a:gd name="connsiteX14" fmla="*/ 3810928 w 3810928"/>
                <a:gd name="connsiteY14" fmla="*/ 158093 h 493066"/>
                <a:gd name="connsiteX15" fmla="*/ 0 w 3810928"/>
                <a:gd name="connsiteY15" fmla="*/ 158093 h 493066"/>
                <a:gd name="connsiteX16" fmla="*/ 0 w 3810928"/>
                <a:gd name="connsiteY16" fmla="*/ 0 h 493066"/>
                <a:gd name="connsiteX17" fmla="*/ 3810928 w 3810928"/>
                <a:gd name="connsiteY17" fmla="*/ 0 h 493066"/>
                <a:gd name="connsiteX18" fmla="*/ 3810928 w 3810928"/>
                <a:gd name="connsiteY18" fmla="*/ 53622 h 493066"/>
                <a:gd name="connsiteX19" fmla="*/ 0 w 3810928"/>
                <a:gd name="connsiteY19" fmla="*/ 53622 h 4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10928" h="493066">
                  <a:moveTo>
                    <a:pt x="0" y="439444"/>
                  </a:moveTo>
                  <a:lnTo>
                    <a:pt x="3810928" y="439444"/>
                  </a:lnTo>
                  <a:lnTo>
                    <a:pt x="3810928" y="493066"/>
                  </a:lnTo>
                  <a:lnTo>
                    <a:pt x="0" y="493066"/>
                  </a:lnTo>
                  <a:close/>
                  <a:moveTo>
                    <a:pt x="0" y="329583"/>
                  </a:moveTo>
                  <a:lnTo>
                    <a:pt x="3810928" y="329583"/>
                  </a:lnTo>
                  <a:lnTo>
                    <a:pt x="3810928" y="383205"/>
                  </a:lnTo>
                  <a:lnTo>
                    <a:pt x="0" y="383205"/>
                  </a:lnTo>
                  <a:close/>
                  <a:moveTo>
                    <a:pt x="0" y="219722"/>
                  </a:moveTo>
                  <a:lnTo>
                    <a:pt x="3810928" y="219722"/>
                  </a:lnTo>
                  <a:lnTo>
                    <a:pt x="3810928" y="273344"/>
                  </a:lnTo>
                  <a:lnTo>
                    <a:pt x="0" y="273344"/>
                  </a:lnTo>
                  <a:close/>
                  <a:moveTo>
                    <a:pt x="0" y="109859"/>
                  </a:moveTo>
                  <a:lnTo>
                    <a:pt x="3810928" y="109859"/>
                  </a:lnTo>
                  <a:lnTo>
                    <a:pt x="3810928" y="158093"/>
                  </a:lnTo>
                  <a:lnTo>
                    <a:pt x="0" y="158093"/>
                  </a:lnTo>
                  <a:close/>
                  <a:moveTo>
                    <a:pt x="0" y="0"/>
                  </a:moveTo>
                  <a:lnTo>
                    <a:pt x="3810928" y="0"/>
                  </a:lnTo>
                  <a:lnTo>
                    <a:pt x="3810928" y="53622"/>
                  </a:lnTo>
                  <a:lnTo>
                    <a:pt x="0" y="536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D1BE28D-EA75-B243-9925-4BCB2DA71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4667" y="9445229"/>
              <a:ext cx="2338793" cy="388697"/>
            </a:xfrm>
            <a:custGeom>
              <a:avLst/>
              <a:gdLst>
                <a:gd name="connsiteX0" fmla="*/ 0 w 2338793"/>
                <a:gd name="connsiteY0" fmla="*/ 335075 h 388697"/>
                <a:gd name="connsiteX1" fmla="*/ 756794 w 2338793"/>
                <a:gd name="connsiteY1" fmla="*/ 335075 h 388697"/>
                <a:gd name="connsiteX2" fmla="*/ 756794 w 2338793"/>
                <a:gd name="connsiteY2" fmla="*/ 388697 h 388697"/>
                <a:gd name="connsiteX3" fmla="*/ 0 w 2338793"/>
                <a:gd name="connsiteY3" fmla="*/ 388697 h 388697"/>
                <a:gd name="connsiteX4" fmla="*/ 0 w 2338793"/>
                <a:gd name="connsiteY4" fmla="*/ 225214 h 388697"/>
                <a:gd name="connsiteX5" fmla="*/ 1509345 w 2338793"/>
                <a:gd name="connsiteY5" fmla="*/ 225214 h 388697"/>
                <a:gd name="connsiteX6" fmla="*/ 1509345 w 2338793"/>
                <a:gd name="connsiteY6" fmla="*/ 278836 h 388697"/>
                <a:gd name="connsiteX7" fmla="*/ 0 w 2338793"/>
                <a:gd name="connsiteY7" fmla="*/ 278836 h 388697"/>
                <a:gd name="connsiteX8" fmla="*/ 0 w 2338793"/>
                <a:gd name="connsiteY8" fmla="*/ 109861 h 388697"/>
                <a:gd name="connsiteX9" fmla="*/ 2338793 w 2338793"/>
                <a:gd name="connsiteY9" fmla="*/ 109861 h 388697"/>
                <a:gd name="connsiteX10" fmla="*/ 2338793 w 2338793"/>
                <a:gd name="connsiteY10" fmla="*/ 163483 h 388697"/>
                <a:gd name="connsiteX11" fmla="*/ 0 w 2338793"/>
                <a:gd name="connsiteY11" fmla="*/ 163483 h 388697"/>
                <a:gd name="connsiteX12" fmla="*/ 0 w 2338793"/>
                <a:gd name="connsiteY12" fmla="*/ 0 h 388697"/>
                <a:gd name="connsiteX13" fmla="*/ 2338793 w 2338793"/>
                <a:gd name="connsiteY13" fmla="*/ 0 h 388697"/>
                <a:gd name="connsiteX14" fmla="*/ 2338793 w 2338793"/>
                <a:gd name="connsiteY14" fmla="*/ 53622 h 388697"/>
                <a:gd name="connsiteX15" fmla="*/ 0 w 2338793"/>
                <a:gd name="connsiteY15" fmla="*/ 53622 h 38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38793" h="388697">
                  <a:moveTo>
                    <a:pt x="0" y="335075"/>
                  </a:moveTo>
                  <a:lnTo>
                    <a:pt x="756794" y="335075"/>
                  </a:lnTo>
                  <a:lnTo>
                    <a:pt x="756794" y="388697"/>
                  </a:lnTo>
                  <a:lnTo>
                    <a:pt x="0" y="388697"/>
                  </a:lnTo>
                  <a:close/>
                  <a:moveTo>
                    <a:pt x="0" y="225214"/>
                  </a:moveTo>
                  <a:lnTo>
                    <a:pt x="1509345" y="225214"/>
                  </a:lnTo>
                  <a:lnTo>
                    <a:pt x="1509345" y="278836"/>
                  </a:lnTo>
                  <a:lnTo>
                    <a:pt x="0" y="278836"/>
                  </a:lnTo>
                  <a:close/>
                  <a:moveTo>
                    <a:pt x="0" y="109861"/>
                  </a:moveTo>
                  <a:lnTo>
                    <a:pt x="2338793" y="109861"/>
                  </a:lnTo>
                  <a:lnTo>
                    <a:pt x="2338793" y="163483"/>
                  </a:lnTo>
                  <a:lnTo>
                    <a:pt x="0" y="163483"/>
                  </a:lnTo>
                  <a:close/>
                  <a:moveTo>
                    <a:pt x="0" y="0"/>
                  </a:moveTo>
                  <a:lnTo>
                    <a:pt x="2338793" y="0"/>
                  </a:lnTo>
                  <a:lnTo>
                    <a:pt x="2338793" y="53622"/>
                  </a:lnTo>
                  <a:lnTo>
                    <a:pt x="0" y="536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3" name="Freeform 70">
              <a:extLst>
                <a:ext uri="{FF2B5EF4-FFF2-40B4-BE49-F238E27FC236}">
                  <a16:creationId xmlns:a16="http://schemas.microsoft.com/office/drawing/2014/main" id="{C57A88C7-BE90-174B-A35E-C0AD17786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578" y="11104128"/>
              <a:ext cx="252680" cy="351554"/>
            </a:xfrm>
            <a:custGeom>
              <a:avLst/>
              <a:gdLst>
                <a:gd name="T0" fmla="*/ 202 w 203"/>
                <a:gd name="T1" fmla="*/ 82 h 282"/>
                <a:gd name="T2" fmla="*/ 202 w 203"/>
                <a:gd name="T3" fmla="*/ 82 h 282"/>
                <a:gd name="T4" fmla="*/ 0 w 203"/>
                <a:gd name="T5" fmla="*/ 0 h 282"/>
                <a:gd name="T6" fmla="*/ 0 w 203"/>
                <a:gd name="T7" fmla="*/ 281 h 282"/>
                <a:gd name="T8" fmla="*/ 202 w 203"/>
                <a:gd name="T9" fmla="*/ 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82">
                  <a:moveTo>
                    <a:pt x="202" y="82"/>
                  </a:moveTo>
                  <a:lnTo>
                    <a:pt x="202" y="82"/>
                  </a:lnTo>
                  <a:cubicBezTo>
                    <a:pt x="150" y="31"/>
                    <a:pt x="78" y="0"/>
                    <a:pt x="0" y="0"/>
                  </a:cubicBezTo>
                  <a:lnTo>
                    <a:pt x="0" y="281"/>
                  </a:lnTo>
                  <a:lnTo>
                    <a:pt x="202" y="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4" name="Freeform 71">
              <a:extLst>
                <a:ext uri="{FF2B5EF4-FFF2-40B4-BE49-F238E27FC236}">
                  <a16:creationId xmlns:a16="http://schemas.microsoft.com/office/drawing/2014/main" id="{2FE186AC-424F-3143-823F-076BB686E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578" y="11203004"/>
              <a:ext cx="362541" cy="247186"/>
            </a:xfrm>
            <a:custGeom>
              <a:avLst/>
              <a:gdLst>
                <a:gd name="T0" fmla="*/ 288 w 289"/>
                <a:gd name="T1" fmla="*/ 199 h 200"/>
                <a:gd name="T2" fmla="*/ 288 w 289"/>
                <a:gd name="T3" fmla="*/ 199 h 200"/>
                <a:gd name="T4" fmla="*/ 202 w 289"/>
                <a:gd name="T5" fmla="*/ 0 h 200"/>
                <a:gd name="T6" fmla="*/ 0 w 289"/>
                <a:gd name="T7" fmla="*/ 199 h 200"/>
                <a:gd name="T8" fmla="*/ 288 w 289"/>
                <a:gd name="T9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00">
                  <a:moveTo>
                    <a:pt x="288" y="199"/>
                  </a:moveTo>
                  <a:lnTo>
                    <a:pt x="288" y="199"/>
                  </a:lnTo>
                  <a:cubicBezTo>
                    <a:pt x="286" y="121"/>
                    <a:pt x="254" y="51"/>
                    <a:pt x="202" y="0"/>
                  </a:cubicBezTo>
                  <a:lnTo>
                    <a:pt x="0" y="199"/>
                  </a:lnTo>
                  <a:lnTo>
                    <a:pt x="288" y="199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5" name="Freeform 72">
              <a:extLst>
                <a:ext uri="{FF2B5EF4-FFF2-40B4-BE49-F238E27FC236}">
                  <a16:creationId xmlns:a16="http://schemas.microsoft.com/office/drawing/2014/main" id="{D1D0EE55-5F72-0143-AEE9-F191D57D8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578" y="11450188"/>
              <a:ext cx="362541" cy="137327"/>
            </a:xfrm>
            <a:custGeom>
              <a:avLst/>
              <a:gdLst>
                <a:gd name="T0" fmla="*/ 270 w 289"/>
                <a:gd name="T1" fmla="*/ 109 h 110"/>
                <a:gd name="T2" fmla="*/ 270 w 289"/>
                <a:gd name="T3" fmla="*/ 109 h 110"/>
                <a:gd name="T4" fmla="*/ 288 w 289"/>
                <a:gd name="T5" fmla="*/ 7 h 110"/>
                <a:gd name="T6" fmla="*/ 288 w 289"/>
                <a:gd name="T7" fmla="*/ 7 h 110"/>
                <a:gd name="T8" fmla="*/ 288 w 289"/>
                <a:gd name="T9" fmla="*/ 0 h 110"/>
                <a:gd name="T10" fmla="*/ 0 w 289"/>
                <a:gd name="T11" fmla="*/ 0 h 110"/>
                <a:gd name="T12" fmla="*/ 270 w 289"/>
                <a:gd name="T1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110">
                  <a:moveTo>
                    <a:pt x="270" y="109"/>
                  </a:moveTo>
                  <a:lnTo>
                    <a:pt x="270" y="109"/>
                  </a:lnTo>
                  <a:cubicBezTo>
                    <a:pt x="282" y="78"/>
                    <a:pt x="288" y="43"/>
                    <a:pt x="288" y="7"/>
                  </a:cubicBezTo>
                  <a:lnTo>
                    <a:pt x="288" y="7"/>
                  </a:lnTo>
                  <a:cubicBezTo>
                    <a:pt x="288" y="5"/>
                    <a:pt x="288" y="3"/>
                    <a:pt x="288" y="0"/>
                  </a:cubicBezTo>
                  <a:lnTo>
                    <a:pt x="0" y="0"/>
                  </a:lnTo>
                  <a:lnTo>
                    <a:pt x="270" y="109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6" name="Freeform 73">
              <a:extLst>
                <a:ext uri="{FF2B5EF4-FFF2-40B4-BE49-F238E27FC236}">
                  <a16:creationId xmlns:a16="http://schemas.microsoft.com/office/drawing/2014/main" id="{5FB3C87B-005C-DA44-8468-A40A9E6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037" y="11104128"/>
              <a:ext cx="362541" cy="428458"/>
            </a:xfrm>
            <a:custGeom>
              <a:avLst/>
              <a:gdLst>
                <a:gd name="T0" fmla="*/ 289 w 290"/>
                <a:gd name="T1" fmla="*/ 0 h 345"/>
                <a:gd name="T2" fmla="*/ 289 w 290"/>
                <a:gd name="T3" fmla="*/ 0 h 345"/>
                <a:gd name="T4" fmla="*/ 0 w 290"/>
                <a:gd name="T5" fmla="*/ 288 h 345"/>
                <a:gd name="T6" fmla="*/ 0 w 290"/>
                <a:gd name="T7" fmla="*/ 288 h 345"/>
                <a:gd name="T8" fmla="*/ 6 w 290"/>
                <a:gd name="T9" fmla="*/ 344 h 345"/>
                <a:gd name="T10" fmla="*/ 289 w 290"/>
                <a:gd name="T11" fmla="*/ 281 h 345"/>
                <a:gd name="T12" fmla="*/ 289 w 290"/>
                <a:gd name="T1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345">
                  <a:moveTo>
                    <a:pt x="289" y="0"/>
                  </a:moveTo>
                  <a:lnTo>
                    <a:pt x="289" y="0"/>
                  </a:lnTo>
                  <a:cubicBezTo>
                    <a:pt x="129" y="0"/>
                    <a:pt x="0" y="129"/>
                    <a:pt x="0" y="288"/>
                  </a:cubicBezTo>
                  <a:lnTo>
                    <a:pt x="0" y="288"/>
                  </a:lnTo>
                  <a:cubicBezTo>
                    <a:pt x="0" y="307"/>
                    <a:pt x="2" y="325"/>
                    <a:pt x="6" y="344"/>
                  </a:cubicBezTo>
                  <a:lnTo>
                    <a:pt x="289" y="281"/>
                  </a:lnTo>
                  <a:lnTo>
                    <a:pt x="289" y="0"/>
                  </a:ln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7" name="Freeform 74">
              <a:extLst>
                <a:ext uri="{FF2B5EF4-FFF2-40B4-BE49-F238E27FC236}">
                  <a16:creationId xmlns:a16="http://schemas.microsoft.com/office/drawing/2014/main" id="{0EDC8CF4-D20F-9F40-A9DC-299D640DC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529" y="11450190"/>
              <a:ext cx="692124" cy="368035"/>
            </a:xfrm>
            <a:custGeom>
              <a:avLst/>
              <a:gdLst>
                <a:gd name="T0" fmla="*/ 283 w 554"/>
                <a:gd name="T1" fmla="*/ 0 h 297"/>
                <a:gd name="T2" fmla="*/ 0 w 554"/>
                <a:gd name="T3" fmla="*/ 63 h 297"/>
                <a:gd name="T4" fmla="*/ 0 w 554"/>
                <a:gd name="T5" fmla="*/ 63 h 297"/>
                <a:gd name="T6" fmla="*/ 283 w 554"/>
                <a:gd name="T7" fmla="*/ 296 h 297"/>
                <a:gd name="T8" fmla="*/ 283 w 554"/>
                <a:gd name="T9" fmla="*/ 296 h 297"/>
                <a:gd name="T10" fmla="*/ 553 w 554"/>
                <a:gd name="T11" fmla="*/ 109 h 297"/>
                <a:gd name="T12" fmla="*/ 283 w 554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297">
                  <a:moveTo>
                    <a:pt x="283" y="0"/>
                  </a:moveTo>
                  <a:lnTo>
                    <a:pt x="0" y="63"/>
                  </a:lnTo>
                  <a:lnTo>
                    <a:pt x="0" y="63"/>
                  </a:lnTo>
                  <a:cubicBezTo>
                    <a:pt x="25" y="195"/>
                    <a:pt x="142" y="296"/>
                    <a:pt x="283" y="296"/>
                  </a:cubicBezTo>
                  <a:lnTo>
                    <a:pt x="283" y="296"/>
                  </a:lnTo>
                  <a:cubicBezTo>
                    <a:pt x="407" y="296"/>
                    <a:pt x="512" y="218"/>
                    <a:pt x="553" y="109"/>
                  </a:cubicBezTo>
                  <a:lnTo>
                    <a:pt x="283" y="0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8" name="Freeform 75">
              <a:extLst>
                <a:ext uri="{FF2B5EF4-FFF2-40B4-BE49-F238E27FC236}">
                  <a16:creationId xmlns:a16="http://schemas.microsoft.com/office/drawing/2014/main" id="{B6EEE5D0-5EF5-004A-8872-6A625FE9D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3123" y="11104128"/>
              <a:ext cx="241693" cy="357047"/>
            </a:xfrm>
            <a:custGeom>
              <a:avLst/>
              <a:gdLst>
                <a:gd name="T0" fmla="*/ 192 w 193"/>
                <a:gd name="T1" fmla="*/ 0 h 288"/>
                <a:gd name="T2" fmla="*/ 192 w 193"/>
                <a:gd name="T3" fmla="*/ 0 h 288"/>
                <a:gd name="T4" fmla="*/ 0 w 193"/>
                <a:gd name="T5" fmla="*/ 73 h 288"/>
                <a:gd name="T6" fmla="*/ 192 w 193"/>
                <a:gd name="T7" fmla="*/ 287 h 288"/>
                <a:gd name="T8" fmla="*/ 192 w 193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88">
                  <a:moveTo>
                    <a:pt x="192" y="0"/>
                  </a:moveTo>
                  <a:lnTo>
                    <a:pt x="192" y="0"/>
                  </a:lnTo>
                  <a:cubicBezTo>
                    <a:pt x="118" y="0"/>
                    <a:pt x="51" y="27"/>
                    <a:pt x="0" y="73"/>
                  </a:cubicBezTo>
                  <a:lnTo>
                    <a:pt x="192" y="287"/>
                  </a:lnTo>
                  <a:lnTo>
                    <a:pt x="192" y="0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9" name="Freeform 76">
              <a:extLst>
                <a:ext uri="{FF2B5EF4-FFF2-40B4-BE49-F238E27FC236}">
                  <a16:creationId xmlns:a16="http://schemas.microsoft.com/office/drawing/2014/main" id="{0F4371D2-9EB5-AF4D-939B-4E23F26E0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327" y="11104130"/>
              <a:ext cx="362541" cy="626206"/>
            </a:xfrm>
            <a:custGeom>
              <a:avLst/>
              <a:gdLst>
                <a:gd name="T0" fmla="*/ 288 w 289"/>
                <a:gd name="T1" fmla="*/ 288 h 504"/>
                <a:gd name="T2" fmla="*/ 288 w 289"/>
                <a:gd name="T3" fmla="*/ 288 h 504"/>
                <a:gd name="T4" fmla="*/ 0 w 289"/>
                <a:gd name="T5" fmla="*/ 0 h 504"/>
                <a:gd name="T6" fmla="*/ 0 w 289"/>
                <a:gd name="T7" fmla="*/ 287 h 504"/>
                <a:gd name="T8" fmla="*/ 192 w 289"/>
                <a:gd name="T9" fmla="*/ 503 h 504"/>
                <a:gd name="T10" fmla="*/ 192 w 289"/>
                <a:gd name="T11" fmla="*/ 503 h 504"/>
                <a:gd name="T12" fmla="*/ 288 w 289"/>
                <a:gd name="T13" fmla="*/ 28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504">
                  <a:moveTo>
                    <a:pt x="288" y="288"/>
                  </a:moveTo>
                  <a:lnTo>
                    <a:pt x="288" y="288"/>
                  </a:lnTo>
                  <a:cubicBezTo>
                    <a:pt x="288" y="129"/>
                    <a:pt x="159" y="0"/>
                    <a:pt x="0" y="0"/>
                  </a:cubicBezTo>
                  <a:lnTo>
                    <a:pt x="0" y="287"/>
                  </a:lnTo>
                  <a:lnTo>
                    <a:pt x="192" y="503"/>
                  </a:lnTo>
                  <a:lnTo>
                    <a:pt x="192" y="503"/>
                  </a:lnTo>
                  <a:cubicBezTo>
                    <a:pt x="250" y="451"/>
                    <a:pt x="288" y="374"/>
                    <a:pt x="288" y="2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0" name="Freeform 77">
              <a:extLst>
                <a:ext uri="{FF2B5EF4-FFF2-40B4-BE49-F238E27FC236}">
                  <a16:creationId xmlns:a16="http://schemas.microsoft.com/office/drawing/2014/main" id="{00F9936F-D3D2-F246-8239-AA9532F1F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277" y="11192017"/>
              <a:ext cx="362541" cy="587753"/>
            </a:xfrm>
            <a:custGeom>
              <a:avLst/>
              <a:gdLst>
                <a:gd name="T0" fmla="*/ 289 w 290"/>
                <a:gd name="T1" fmla="*/ 214 h 472"/>
                <a:gd name="T2" fmla="*/ 97 w 290"/>
                <a:gd name="T3" fmla="*/ 0 h 472"/>
                <a:gd name="T4" fmla="*/ 97 w 290"/>
                <a:gd name="T5" fmla="*/ 0 h 472"/>
                <a:gd name="T6" fmla="*/ 0 w 290"/>
                <a:gd name="T7" fmla="*/ 215 h 472"/>
                <a:gd name="T8" fmla="*/ 0 w 290"/>
                <a:gd name="T9" fmla="*/ 215 h 472"/>
                <a:gd name="T10" fmla="*/ 157 w 290"/>
                <a:gd name="T11" fmla="*/ 471 h 472"/>
                <a:gd name="T12" fmla="*/ 289 w 290"/>
                <a:gd name="T13" fmla="*/ 215 h 472"/>
                <a:gd name="T14" fmla="*/ 289 w 290"/>
                <a:gd name="T15" fmla="*/ 21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472">
                  <a:moveTo>
                    <a:pt x="289" y="214"/>
                  </a:moveTo>
                  <a:lnTo>
                    <a:pt x="97" y="0"/>
                  </a:lnTo>
                  <a:lnTo>
                    <a:pt x="97" y="0"/>
                  </a:lnTo>
                  <a:cubicBezTo>
                    <a:pt x="37" y="52"/>
                    <a:pt x="0" y="130"/>
                    <a:pt x="0" y="215"/>
                  </a:cubicBezTo>
                  <a:lnTo>
                    <a:pt x="0" y="215"/>
                  </a:lnTo>
                  <a:cubicBezTo>
                    <a:pt x="0" y="327"/>
                    <a:pt x="64" y="424"/>
                    <a:pt x="157" y="471"/>
                  </a:cubicBezTo>
                  <a:lnTo>
                    <a:pt x="289" y="215"/>
                  </a:lnTo>
                  <a:lnTo>
                    <a:pt x="289" y="214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1" name="Freeform 78">
              <a:extLst>
                <a:ext uri="{FF2B5EF4-FFF2-40B4-BE49-F238E27FC236}">
                  <a16:creationId xmlns:a16="http://schemas.microsoft.com/office/drawing/2014/main" id="{E949B018-E65D-9644-9A37-A7EBEBF60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4536" y="11461175"/>
              <a:ext cx="164791" cy="362541"/>
            </a:xfrm>
            <a:custGeom>
              <a:avLst/>
              <a:gdLst>
                <a:gd name="T0" fmla="*/ 0 w 133"/>
                <a:gd name="T1" fmla="*/ 256 h 290"/>
                <a:gd name="T2" fmla="*/ 0 w 133"/>
                <a:gd name="T3" fmla="*/ 256 h 290"/>
                <a:gd name="T4" fmla="*/ 132 w 133"/>
                <a:gd name="T5" fmla="*/ 289 h 290"/>
                <a:gd name="T6" fmla="*/ 132 w 133"/>
                <a:gd name="T7" fmla="*/ 0 h 290"/>
                <a:gd name="T8" fmla="*/ 0 w 133"/>
                <a:gd name="T9" fmla="*/ 25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0">
                  <a:moveTo>
                    <a:pt x="0" y="256"/>
                  </a:moveTo>
                  <a:lnTo>
                    <a:pt x="0" y="256"/>
                  </a:lnTo>
                  <a:cubicBezTo>
                    <a:pt x="39" y="277"/>
                    <a:pt x="84" y="289"/>
                    <a:pt x="132" y="289"/>
                  </a:cubicBezTo>
                  <a:lnTo>
                    <a:pt x="132" y="0"/>
                  </a:lnTo>
                  <a:lnTo>
                    <a:pt x="0" y="256"/>
                  </a:ln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2" name="Freeform 79">
              <a:extLst>
                <a:ext uri="{FF2B5EF4-FFF2-40B4-BE49-F238E27FC236}">
                  <a16:creationId xmlns:a16="http://schemas.microsoft.com/office/drawing/2014/main" id="{8386966E-8431-644E-B45A-1ED169881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9325" y="11461175"/>
              <a:ext cx="241693" cy="362541"/>
            </a:xfrm>
            <a:custGeom>
              <a:avLst/>
              <a:gdLst>
                <a:gd name="T0" fmla="*/ 0 w 193"/>
                <a:gd name="T1" fmla="*/ 1 h 291"/>
                <a:gd name="T2" fmla="*/ 0 w 193"/>
                <a:gd name="T3" fmla="*/ 290 h 291"/>
                <a:gd name="T4" fmla="*/ 0 w 193"/>
                <a:gd name="T5" fmla="*/ 290 h 291"/>
                <a:gd name="T6" fmla="*/ 192 w 193"/>
                <a:gd name="T7" fmla="*/ 216 h 291"/>
                <a:gd name="T8" fmla="*/ 0 w 193"/>
                <a:gd name="T9" fmla="*/ 0 h 291"/>
                <a:gd name="T10" fmla="*/ 0 w 193"/>
                <a:gd name="T1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91">
                  <a:moveTo>
                    <a:pt x="0" y="1"/>
                  </a:moveTo>
                  <a:lnTo>
                    <a:pt x="0" y="290"/>
                  </a:lnTo>
                  <a:lnTo>
                    <a:pt x="0" y="290"/>
                  </a:lnTo>
                  <a:cubicBezTo>
                    <a:pt x="73" y="290"/>
                    <a:pt x="140" y="262"/>
                    <a:pt x="192" y="216"/>
                  </a:cubicBez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3" name="Freeform 80">
              <a:extLst>
                <a:ext uri="{FF2B5EF4-FFF2-40B4-BE49-F238E27FC236}">
                  <a16:creationId xmlns:a16="http://schemas.microsoft.com/office/drawing/2014/main" id="{91434FD6-4A7F-D940-8B8E-2A38DA512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8077" y="11104128"/>
              <a:ext cx="225212" cy="362541"/>
            </a:xfrm>
            <a:custGeom>
              <a:avLst/>
              <a:gdLst>
                <a:gd name="T0" fmla="*/ 179 w 180"/>
                <a:gd name="T1" fmla="*/ 62 h 289"/>
                <a:gd name="T2" fmla="*/ 179 w 180"/>
                <a:gd name="T3" fmla="*/ 62 h 289"/>
                <a:gd name="T4" fmla="*/ 0 w 180"/>
                <a:gd name="T5" fmla="*/ 0 h 289"/>
                <a:gd name="T6" fmla="*/ 0 w 180"/>
                <a:gd name="T7" fmla="*/ 288 h 289"/>
                <a:gd name="T8" fmla="*/ 179 w 180"/>
                <a:gd name="T9" fmla="*/ 6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89">
                  <a:moveTo>
                    <a:pt x="179" y="62"/>
                  </a:moveTo>
                  <a:lnTo>
                    <a:pt x="179" y="62"/>
                  </a:lnTo>
                  <a:cubicBezTo>
                    <a:pt x="130" y="23"/>
                    <a:pt x="68" y="0"/>
                    <a:pt x="0" y="0"/>
                  </a:cubicBezTo>
                  <a:lnTo>
                    <a:pt x="0" y="288"/>
                  </a:lnTo>
                  <a:lnTo>
                    <a:pt x="179" y="62"/>
                  </a:ln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4" name="Freeform 81">
              <a:extLst>
                <a:ext uri="{FF2B5EF4-FFF2-40B4-BE49-F238E27FC236}">
                  <a16:creationId xmlns:a16="http://schemas.microsoft.com/office/drawing/2014/main" id="{CE625966-50EF-FE48-84D3-4150F3BA1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8075" y="11181031"/>
              <a:ext cx="362541" cy="280145"/>
            </a:xfrm>
            <a:custGeom>
              <a:avLst/>
              <a:gdLst>
                <a:gd name="T0" fmla="*/ 288 w 289"/>
                <a:gd name="T1" fmla="*/ 226 h 227"/>
                <a:gd name="T2" fmla="*/ 288 w 289"/>
                <a:gd name="T3" fmla="*/ 226 h 227"/>
                <a:gd name="T4" fmla="*/ 179 w 289"/>
                <a:gd name="T5" fmla="*/ 0 h 227"/>
                <a:gd name="T6" fmla="*/ 0 w 289"/>
                <a:gd name="T7" fmla="*/ 226 h 227"/>
                <a:gd name="T8" fmla="*/ 288 w 289"/>
                <a:gd name="T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27">
                  <a:moveTo>
                    <a:pt x="288" y="226"/>
                  </a:moveTo>
                  <a:lnTo>
                    <a:pt x="288" y="226"/>
                  </a:lnTo>
                  <a:cubicBezTo>
                    <a:pt x="288" y="134"/>
                    <a:pt x="246" y="53"/>
                    <a:pt x="179" y="0"/>
                  </a:cubicBezTo>
                  <a:lnTo>
                    <a:pt x="0" y="226"/>
                  </a:lnTo>
                  <a:lnTo>
                    <a:pt x="288" y="226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5" name="Freeform 82">
              <a:extLst>
                <a:ext uri="{FF2B5EF4-FFF2-40B4-BE49-F238E27FC236}">
                  <a16:creationId xmlns:a16="http://schemas.microsoft.com/office/drawing/2014/main" id="{3A570BE8-2E36-3245-AA6E-C3C8C98EC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8075" y="11461173"/>
              <a:ext cx="362541" cy="219722"/>
            </a:xfrm>
            <a:custGeom>
              <a:avLst/>
              <a:gdLst>
                <a:gd name="T0" fmla="*/ 0 w 289"/>
                <a:gd name="T1" fmla="*/ 0 h 178"/>
                <a:gd name="T2" fmla="*/ 227 w 289"/>
                <a:gd name="T3" fmla="*/ 177 h 178"/>
                <a:gd name="T4" fmla="*/ 227 w 289"/>
                <a:gd name="T5" fmla="*/ 177 h 178"/>
                <a:gd name="T6" fmla="*/ 288 w 289"/>
                <a:gd name="T7" fmla="*/ 0 h 178"/>
                <a:gd name="T8" fmla="*/ 0 w 289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78">
                  <a:moveTo>
                    <a:pt x="0" y="0"/>
                  </a:moveTo>
                  <a:lnTo>
                    <a:pt x="227" y="177"/>
                  </a:lnTo>
                  <a:lnTo>
                    <a:pt x="227" y="177"/>
                  </a:lnTo>
                  <a:cubicBezTo>
                    <a:pt x="266" y="129"/>
                    <a:pt x="288" y="67"/>
                    <a:pt x="288" y="0"/>
                  </a:cubicBezTo>
                  <a:lnTo>
                    <a:pt x="0" y="0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6" name="Freeform 83">
              <a:extLst>
                <a:ext uri="{FF2B5EF4-FFF2-40B4-BE49-F238E27FC236}">
                  <a16:creationId xmlns:a16="http://schemas.microsoft.com/office/drawing/2014/main" id="{80E814A6-B101-0A48-8FA9-835415A93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1026" y="11104128"/>
              <a:ext cx="362541" cy="362541"/>
            </a:xfrm>
            <a:custGeom>
              <a:avLst/>
              <a:gdLst>
                <a:gd name="T0" fmla="*/ 288 w 289"/>
                <a:gd name="T1" fmla="*/ 0 h 289"/>
                <a:gd name="T2" fmla="*/ 288 w 289"/>
                <a:gd name="T3" fmla="*/ 0 h 289"/>
                <a:gd name="T4" fmla="*/ 0 w 289"/>
                <a:gd name="T5" fmla="*/ 288 h 289"/>
                <a:gd name="T6" fmla="*/ 288 w 289"/>
                <a:gd name="T7" fmla="*/ 288 h 289"/>
                <a:gd name="T8" fmla="*/ 288 w 289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89">
                  <a:moveTo>
                    <a:pt x="288" y="0"/>
                  </a:moveTo>
                  <a:lnTo>
                    <a:pt x="288" y="0"/>
                  </a:lnTo>
                  <a:cubicBezTo>
                    <a:pt x="129" y="0"/>
                    <a:pt x="0" y="129"/>
                    <a:pt x="0" y="288"/>
                  </a:cubicBez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7" name="Freeform 84">
              <a:extLst>
                <a:ext uri="{FF2B5EF4-FFF2-40B4-BE49-F238E27FC236}">
                  <a16:creationId xmlns:a16="http://schemas.microsoft.com/office/drawing/2014/main" id="{B40D84BE-38A0-0947-A8ED-030C8441E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1024" y="11461175"/>
              <a:ext cx="642688" cy="362541"/>
            </a:xfrm>
            <a:custGeom>
              <a:avLst/>
              <a:gdLst>
                <a:gd name="T0" fmla="*/ 0 w 516"/>
                <a:gd name="T1" fmla="*/ 0 h 290"/>
                <a:gd name="T2" fmla="*/ 0 w 516"/>
                <a:gd name="T3" fmla="*/ 0 h 290"/>
                <a:gd name="T4" fmla="*/ 288 w 516"/>
                <a:gd name="T5" fmla="*/ 289 h 290"/>
                <a:gd name="T6" fmla="*/ 288 w 516"/>
                <a:gd name="T7" fmla="*/ 289 h 290"/>
                <a:gd name="T8" fmla="*/ 515 w 516"/>
                <a:gd name="T9" fmla="*/ 177 h 290"/>
                <a:gd name="T10" fmla="*/ 288 w 516"/>
                <a:gd name="T11" fmla="*/ 0 h 290"/>
                <a:gd name="T12" fmla="*/ 0 w 516"/>
                <a:gd name="T1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290">
                  <a:moveTo>
                    <a:pt x="0" y="0"/>
                  </a:moveTo>
                  <a:lnTo>
                    <a:pt x="0" y="0"/>
                  </a:lnTo>
                  <a:cubicBezTo>
                    <a:pt x="0" y="160"/>
                    <a:pt x="129" y="289"/>
                    <a:pt x="288" y="289"/>
                  </a:cubicBezTo>
                  <a:lnTo>
                    <a:pt x="288" y="289"/>
                  </a:lnTo>
                  <a:cubicBezTo>
                    <a:pt x="381" y="289"/>
                    <a:pt x="463" y="245"/>
                    <a:pt x="515" y="177"/>
                  </a:cubicBez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8" name="Freeform 85">
              <a:extLst>
                <a:ext uri="{FF2B5EF4-FFF2-40B4-BE49-F238E27FC236}">
                  <a16:creationId xmlns:a16="http://schemas.microsoft.com/office/drawing/2014/main" id="{5929AFB5-1D47-8E46-B906-37B1B2682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315" y="11203004"/>
              <a:ext cx="362541" cy="252680"/>
            </a:xfrm>
            <a:custGeom>
              <a:avLst/>
              <a:gdLst>
                <a:gd name="T0" fmla="*/ 288 w 289"/>
                <a:gd name="T1" fmla="*/ 204 h 205"/>
                <a:gd name="T2" fmla="*/ 288 w 289"/>
                <a:gd name="T3" fmla="*/ 204 h 205"/>
                <a:gd name="T4" fmla="*/ 201 w 289"/>
                <a:gd name="T5" fmla="*/ 0 h 205"/>
                <a:gd name="T6" fmla="*/ 0 w 289"/>
                <a:gd name="T7" fmla="*/ 204 h 205"/>
                <a:gd name="T8" fmla="*/ 288 w 289"/>
                <a:gd name="T9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05">
                  <a:moveTo>
                    <a:pt x="288" y="204"/>
                  </a:moveTo>
                  <a:lnTo>
                    <a:pt x="288" y="204"/>
                  </a:lnTo>
                  <a:cubicBezTo>
                    <a:pt x="287" y="123"/>
                    <a:pt x="254" y="51"/>
                    <a:pt x="201" y="0"/>
                  </a:cubicBezTo>
                  <a:lnTo>
                    <a:pt x="0" y="204"/>
                  </a:lnTo>
                  <a:lnTo>
                    <a:pt x="288" y="20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9" name="Freeform 86">
              <a:extLst>
                <a:ext uri="{FF2B5EF4-FFF2-40B4-BE49-F238E27FC236}">
                  <a16:creationId xmlns:a16="http://schemas.microsoft.com/office/drawing/2014/main" id="{4164C4A5-1917-F547-8510-095C32CB9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315" y="11104128"/>
              <a:ext cx="252680" cy="357047"/>
            </a:xfrm>
            <a:custGeom>
              <a:avLst/>
              <a:gdLst>
                <a:gd name="T0" fmla="*/ 201 w 202"/>
                <a:gd name="T1" fmla="*/ 82 h 287"/>
                <a:gd name="T2" fmla="*/ 201 w 202"/>
                <a:gd name="T3" fmla="*/ 82 h 287"/>
                <a:gd name="T4" fmla="*/ 0 w 202"/>
                <a:gd name="T5" fmla="*/ 0 h 287"/>
                <a:gd name="T6" fmla="*/ 0 w 202"/>
                <a:gd name="T7" fmla="*/ 286 h 287"/>
                <a:gd name="T8" fmla="*/ 201 w 202"/>
                <a:gd name="T9" fmla="*/ 8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87">
                  <a:moveTo>
                    <a:pt x="201" y="82"/>
                  </a:moveTo>
                  <a:lnTo>
                    <a:pt x="201" y="82"/>
                  </a:lnTo>
                  <a:cubicBezTo>
                    <a:pt x="149" y="31"/>
                    <a:pt x="78" y="0"/>
                    <a:pt x="0" y="0"/>
                  </a:cubicBezTo>
                  <a:lnTo>
                    <a:pt x="0" y="286"/>
                  </a:lnTo>
                  <a:lnTo>
                    <a:pt x="201" y="82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0" name="Freeform 87">
              <a:extLst>
                <a:ext uri="{FF2B5EF4-FFF2-40B4-BE49-F238E27FC236}">
                  <a16:creationId xmlns:a16="http://schemas.microsoft.com/office/drawing/2014/main" id="{488728DB-0DAF-8B4B-8F54-75242E8E3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6963" y="11455684"/>
              <a:ext cx="472402" cy="362541"/>
            </a:xfrm>
            <a:custGeom>
              <a:avLst/>
              <a:gdLst>
                <a:gd name="T0" fmla="*/ 92 w 381"/>
                <a:gd name="T1" fmla="*/ 0 h 292"/>
                <a:gd name="T2" fmla="*/ 92 w 381"/>
                <a:gd name="T3" fmla="*/ 2 h 292"/>
                <a:gd name="T4" fmla="*/ 0 w 381"/>
                <a:gd name="T5" fmla="*/ 275 h 292"/>
                <a:gd name="T6" fmla="*/ 0 w 381"/>
                <a:gd name="T7" fmla="*/ 275 h 292"/>
                <a:gd name="T8" fmla="*/ 92 w 381"/>
                <a:gd name="T9" fmla="*/ 291 h 292"/>
                <a:gd name="T10" fmla="*/ 92 w 381"/>
                <a:gd name="T11" fmla="*/ 291 h 292"/>
                <a:gd name="T12" fmla="*/ 380 w 381"/>
                <a:gd name="T13" fmla="*/ 2 h 292"/>
                <a:gd name="T14" fmla="*/ 380 w 381"/>
                <a:gd name="T15" fmla="*/ 2 h 292"/>
                <a:gd name="T16" fmla="*/ 380 w 381"/>
                <a:gd name="T17" fmla="*/ 0 h 292"/>
                <a:gd name="T18" fmla="*/ 92 w 381"/>
                <a:gd name="T1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92">
                  <a:moveTo>
                    <a:pt x="92" y="0"/>
                  </a:moveTo>
                  <a:lnTo>
                    <a:pt x="92" y="2"/>
                  </a:lnTo>
                  <a:lnTo>
                    <a:pt x="0" y="275"/>
                  </a:lnTo>
                  <a:lnTo>
                    <a:pt x="0" y="275"/>
                  </a:lnTo>
                  <a:cubicBezTo>
                    <a:pt x="29" y="285"/>
                    <a:pt x="59" y="291"/>
                    <a:pt x="92" y="291"/>
                  </a:cubicBezTo>
                  <a:lnTo>
                    <a:pt x="92" y="291"/>
                  </a:lnTo>
                  <a:cubicBezTo>
                    <a:pt x="251" y="291"/>
                    <a:pt x="380" y="162"/>
                    <a:pt x="380" y="2"/>
                  </a:cubicBezTo>
                  <a:lnTo>
                    <a:pt x="380" y="2"/>
                  </a:lnTo>
                  <a:cubicBezTo>
                    <a:pt x="380" y="1"/>
                    <a:pt x="380" y="0"/>
                    <a:pt x="380" y="0"/>
                  </a:cubicBezTo>
                  <a:lnTo>
                    <a:pt x="92" y="0"/>
                  </a:ln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1" name="Freeform 88">
              <a:extLst>
                <a:ext uri="{FF2B5EF4-FFF2-40B4-BE49-F238E27FC236}">
                  <a16:creationId xmlns:a16="http://schemas.microsoft.com/office/drawing/2014/main" id="{8AAAE217-E882-DE4C-AF87-D78A974F5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774" y="11104128"/>
              <a:ext cx="362541" cy="697614"/>
            </a:xfrm>
            <a:custGeom>
              <a:avLst/>
              <a:gdLst>
                <a:gd name="T0" fmla="*/ 289 w 290"/>
                <a:gd name="T1" fmla="*/ 286 h 562"/>
                <a:gd name="T2" fmla="*/ 289 w 290"/>
                <a:gd name="T3" fmla="*/ 0 h 562"/>
                <a:gd name="T4" fmla="*/ 289 w 290"/>
                <a:gd name="T5" fmla="*/ 0 h 562"/>
                <a:gd name="T6" fmla="*/ 0 w 290"/>
                <a:gd name="T7" fmla="*/ 288 h 562"/>
                <a:gd name="T8" fmla="*/ 0 w 290"/>
                <a:gd name="T9" fmla="*/ 288 h 562"/>
                <a:gd name="T10" fmla="*/ 197 w 290"/>
                <a:gd name="T11" fmla="*/ 561 h 562"/>
                <a:gd name="T12" fmla="*/ 289 w 290"/>
                <a:gd name="T13" fmla="*/ 288 h 562"/>
                <a:gd name="T14" fmla="*/ 289 w 290"/>
                <a:gd name="T15" fmla="*/ 28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2">
                  <a:moveTo>
                    <a:pt x="289" y="286"/>
                  </a:moveTo>
                  <a:lnTo>
                    <a:pt x="289" y="0"/>
                  </a:lnTo>
                  <a:lnTo>
                    <a:pt x="289" y="0"/>
                  </a:lnTo>
                  <a:cubicBezTo>
                    <a:pt x="129" y="0"/>
                    <a:pt x="0" y="129"/>
                    <a:pt x="0" y="288"/>
                  </a:cubicBezTo>
                  <a:lnTo>
                    <a:pt x="0" y="288"/>
                  </a:lnTo>
                  <a:cubicBezTo>
                    <a:pt x="0" y="415"/>
                    <a:pt x="82" y="524"/>
                    <a:pt x="197" y="561"/>
                  </a:cubicBezTo>
                  <a:lnTo>
                    <a:pt x="289" y="288"/>
                  </a:lnTo>
                  <a:lnTo>
                    <a:pt x="289" y="286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2" name="Freeform 89">
              <a:extLst>
                <a:ext uri="{FF2B5EF4-FFF2-40B4-BE49-F238E27FC236}">
                  <a16:creationId xmlns:a16="http://schemas.microsoft.com/office/drawing/2014/main" id="{DD07BC97-3782-AE43-90BD-8404A128C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8910" y="4539935"/>
              <a:ext cx="2296092" cy="2746523"/>
            </a:xfrm>
            <a:custGeom>
              <a:avLst/>
              <a:gdLst>
                <a:gd name="T0" fmla="*/ 1842 w 1843"/>
                <a:gd name="T1" fmla="*/ 2203 h 2204"/>
                <a:gd name="T2" fmla="*/ 0 w 1843"/>
                <a:gd name="T3" fmla="*/ 2203 h 2204"/>
                <a:gd name="T4" fmla="*/ 0 w 1843"/>
                <a:gd name="T5" fmla="*/ 0 h 2204"/>
                <a:gd name="T6" fmla="*/ 1842 w 1843"/>
                <a:gd name="T7" fmla="*/ 0 h 2204"/>
                <a:gd name="T8" fmla="*/ 1842 w 1843"/>
                <a:gd name="T9" fmla="*/ 2203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204">
                  <a:moveTo>
                    <a:pt x="1842" y="2203"/>
                  </a:moveTo>
                  <a:lnTo>
                    <a:pt x="0" y="2203"/>
                  </a:lnTo>
                  <a:lnTo>
                    <a:pt x="0" y="0"/>
                  </a:lnTo>
                  <a:lnTo>
                    <a:pt x="1842" y="0"/>
                  </a:lnTo>
                  <a:lnTo>
                    <a:pt x="1842" y="220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3" name="Freeform 90">
              <a:extLst>
                <a:ext uri="{FF2B5EF4-FFF2-40B4-BE49-F238E27FC236}">
                  <a16:creationId xmlns:a16="http://schemas.microsoft.com/office/drawing/2014/main" id="{4A28FBBB-9F03-AF43-84A5-8CBC26539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6521" y="5210087"/>
              <a:ext cx="340569" cy="966776"/>
            </a:xfrm>
            <a:custGeom>
              <a:avLst/>
              <a:gdLst>
                <a:gd name="T0" fmla="*/ 273 w 274"/>
                <a:gd name="T1" fmla="*/ 776 h 777"/>
                <a:gd name="T2" fmla="*/ 0 w 274"/>
                <a:gd name="T3" fmla="*/ 776 h 777"/>
                <a:gd name="T4" fmla="*/ 0 w 274"/>
                <a:gd name="T5" fmla="*/ 0 h 777"/>
                <a:gd name="T6" fmla="*/ 273 w 274"/>
                <a:gd name="T7" fmla="*/ 0 h 777"/>
                <a:gd name="T8" fmla="*/ 273 w 274"/>
                <a:gd name="T9" fmla="*/ 776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777">
                  <a:moveTo>
                    <a:pt x="273" y="776"/>
                  </a:moveTo>
                  <a:lnTo>
                    <a:pt x="0" y="776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3" y="776"/>
                  </a:lnTo>
                </a:path>
              </a:pathLst>
            </a:custGeom>
            <a:solidFill>
              <a:srgbClr val="E27B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4" name="Freeform 91">
              <a:extLst>
                <a:ext uri="{FF2B5EF4-FFF2-40B4-BE49-F238E27FC236}">
                  <a16:creationId xmlns:a16="http://schemas.microsoft.com/office/drawing/2014/main" id="{9A28D973-7BFE-8B48-8E67-6FCAB9F61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5685" y="5545166"/>
              <a:ext cx="340569" cy="637193"/>
            </a:xfrm>
            <a:custGeom>
              <a:avLst/>
              <a:gdLst>
                <a:gd name="T0" fmla="*/ 273 w 274"/>
                <a:gd name="T1" fmla="*/ 511 h 512"/>
                <a:gd name="T2" fmla="*/ 0 w 274"/>
                <a:gd name="T3" fmla="*/ 511 h 512"/>
                <a:gd name="T4" fmla="*/ 0 w 274"/>
                <a:gd name="T5" fmla="*/ 0 h 512"/>
                <a:gd name="T6" fmla="*/ 273 w 274"/>
                <a:gd name="T7" fmla="*/ 0 h 512"/>
                <a:gd name="T8" fmla="*/ 273 w 274"/>
                <a:gd name="T9" fmla="*/ 51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512">
                  <a:moveTo>
                    <a:pt x="273" y="511"/>
                  </a:moveTo>
                  <a:lnTo>
                    <a:pt x="0" y="511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3" y="511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5" name="Freeform 92">
              <a:extLst>
                <a:ext uri="{FF2B5EF4-FFF2-40B4-BE49-F238E27FC236}">
                  <a16:creationId xmlns:a16="http://schemas.microsoft.com/office/drawing/2014/main" id="{A60BAEBF-7377-2140-967B-529D61F57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850" y="5841792"/>
              <a:ext cx="340569" cy="340569"/>
            </a:xfrm>
            <a:custGeom>
              <a:avLst/>
              <a:gdLst>
                <a:gd name="T0" fmla="*/ 273 w 274"/>
                <a:gd name="T1" fmla="*/ 272 h 273"/>
                <a:gd name="T2" fmla="*/ 0 w 274"/>
                <a:gd name="T3" fmla="*/ 272 h 273"/>
                <a:gd name="T4" fmla="*/ 0 w 274"/>
                <a:gd name="T5" fmla="*/ 0 h 273"/>
                <a:gd name="T6" fmla="*/ 273 w 274"/>
                <a:gd name="T7" fmla="*/ 0 h 273"/>
                <a:gd name="T8" fmla="*/ 273 w 274"/>
                <a:gd name="T9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3">
                  <a:moveTo>
                    <a:pt x="273" y="272"/>
                  </a:moveTo>
                  <a:lnTo>
                    <a:pt x="0" y="272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3" y="272"/>
                  </a:ln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6" name="Freeform 93">
              <a:extLst>
                <a:ext uri="{FF2B5EF4-FFF2-40B4-BE49-F238E27FC236}">
                  <a16:creationId xmlns:a16="http://schemas.microsoft.com/office/drawing/2014/main" id="{E0A725FB-D679-C841-86CD-05044F8F5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6521" y="6176865"/>
              <a:ext cx="1658899" cy="27466"/>
            </a:xfrm>
            <a:custGeom>
              <a:avLst/>
              <a:gdLst>
                <a:gd name="T0" fmla="*/ 1331 w 1332"/>
                <a:gd name="T1" fmla="*/ 0 h 24"/>
                <a:gd name="T2" fmla="*/ 0 w 1332"/>
                <a:gd name="T3" fmla="*/ 0 h 24"/>
                <a:gd name="T4" fmla="*/ 0 w 1332"/>
                <a:gd name="T5" fmla="*/ 23 h 24"/>
                <a:gd name="T6" fmla="*/ 1331 w 1332"/>
                <a:gd name="T7" fmla="*/ 23 h 24"/>
                <a:gd name="T8" fmla="*/ 1331 w 133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2" h="24">
                  <a:moveTo>
                    <a:pt x="1331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1331" y="23"/>
                  </a:lnTo>
                  <a:lnTo>
                    <a:pt x="1331" y="0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7" name="Freeform 94">
              <a:extLst>
                <a:ext uri="{FF2B5EF4-FFF2-40B4-BE49-F238E27FC236}">
                  <a16:creationId xmlns:a16="http://schemas.microsoft.com/office/drawing/2014/main" id="{0A1E7E82-3208-1348-A677-5EE1C7775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1594" y="6424054"/>
              <a:ext cx="988747" cy="93380"/>
            </a:xfrm>
            <a:custGeom>
              <a:avLst/>
              <a:gdLst>
                <a:gd name="T0" fmla="*/ 791 w 792"/>
                <a:gd name="T1" fmla="*/ 0 h 74"/>
                <a:gd name="T2" fmla="*/ 0 w 792"/>
                <a:gd name="T3" fmla="*/ 0 h 74"/>
                <a:gd name="T4" fmla="*/ 0 w 792"/>
                <a:gd name="T5" fmla="*/ 73 h 74"/>
                <a:gd name="T6" fmla="*/ 791 w 792"/>
                <a:gd name="T7" fmla="*/ 73 h 74"/>
                <a:gd name="T8" fmla="*/ 791 w 79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74">
                  <a:moveTo>
                    <a:pt x="79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791" y="73"/>
                  </a:lnTo>
                  <a:lnTo>
                    <a:pt x="791" y="0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D52744CD-82C1-4E46-A31A-1928E0024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9480" y="6676733"/>
              <a:ext cx="1591737" cy="361249"/>
            </a:xfrm>
            <a:custGeom>
              <a:avLst/>
              <a:gdLst>
                <a:gd name="connsiteX0" fmla="*/ 0 w 1591737"/>
                <a:gd name="connsiteY0" fmla="*/ 296624 h 361249"/>
                <a:gd name="connsiteX1" fmla="*/ 1591737 w 1591737"/>
                <a:gd name="connsiteY1" fmla="*/ 296624 h 361249"/>
                <a:gd name="connsiteX2" fmla="*/ 1591737 w 1591737"/>
                <a:gd name="connsiteY2" fmla="*/ 361249 h 361249"/>
                <a:gd name="connsiteX3" fmla="*/ 0 w 1591737"/>
                <a:gd name="connsiteY3" fmla="*/ 361249 h 361249"/>
                <a:gd name="connsiteX4" fmla="*/ 0 w 1591737"/>
                <a:gd name="connsiteY4" fmla="*/ 148310 h 361249"/>
                <a:gd name="connsiteX5" fmla="*/ 1591737 w 1591737"/>
                <a:gd name="connsiteY5" fmla="*/ 148310 h 361249"/>
                <a:gd name="connsiteX6" fmla="*/ 1591737 w 1591737"/>
                <a:gd name="connsiteY6" fmla="*/ 212935 h 361249"/>
                <a:gd name="connsiteX7" fmla="*/ 0 w 1591737"/>
                <a:gd name="connsiteY7" fmla="*/ 212935 h 361249"/>
                <a:gd name="connsiteX8" fmla="*/ 0 w 1591737"/>
                <a:gd name="connsiteY8" fmla="*/ 0 h 361249"/>
                <a:gd name="connsiteX9" fmla="*/ 1591737 w 1591737"/>
                <a:gd name="connsiteY9" fmla="*/ 0 h 361249"/>
                <a:gd name="connsiteX10" fmla="*/ 1591737 w 1591737"/>
                <a:gd name="connsiteY10" fmla="*/ 64650 h 361249"/>
                <a:gd name="connsiteX11" fmla="*/ 0 w 1591737"/>
                <a:gd name="connsiteY11" fmla="*/ 64650 h 36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1737" h="361249">
                  <a:moveTo>
                    <a:pt x="0" y="296624"/>
                  </a:moveTo>
                  <a:lnTo>
                    <a:pt x="1591737" y="296624"/>
                  </a:lnTo>
                  <a:lnTo>
                    <a:pt x="1591737" y="361249"/>
                  </a:lnTo>
                  <a:lnTo>
                    <a:pt x="0" y="361249"/>
                  </a:lnTo>
                  <a:close/>
                  <a:moveTo>
                    <a:pt x="0" y="148310"/>
                  </a:moveTo>
                  <a:lnTo>
                    <a:pt x="1591737" y="148310"/>
                  </a:lnTo>
                  <a:lnTo>
                    <a:pt x="1591737" y="212935"/>
                  </a:lnTo>
                  <a:lnTo>
                    <a:pt x="0" y="212935"/>
                  </a:lnTo>
                  <a:close/>
                  <a:moveTo>
                    <a:pt x="0" y="0"/>
                  </a:moveTo>
                  <a:lnTo>
                    <a:pt x="1591737" y="0"/>
                  </a:lnTo>
                  <a:lnTo>
                    <a:pt x="1591737" y="64650"/>
                  </a:lnTo>
                  <a:lnTo>
                    <a:pt x="0" y="64650"/>
                  </a:lnTo>
                  <a:close/>
                </a:path>
              </a:pathLst>
            </a:custGeom>
            <a:solidFill>
              <a:srgbClr val="DFDD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B73967D5-9FD4-9441-9A39-2756DF356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4667" y="8461970"/>
              <a:ext cx="2338793" cy="388804"/>
            </a:xfrm>
            <a:custGeom>
              <a:avLst/>
              <a:gdLst>
                <a:gd name="connsiteX0" fmla="*/ 0 w 2338793"/>
                <a:gd name="connsiteY0" fmla="*/ 340570 h 388804"/>
                <a:gd name="connsiteX1" fmla="*/ 960038 w 2338793"/>
                <a:gd name="connsiteY1" fmla="*/ 340570 h 388804"/>
                <a:gd name="connsiteX2" fmla="*/ 960038 w 2338793"/>
                <a:gd name="connsiteY2" fmla="*/ 388804 h 388804"/>
                <a:gd name="connsiteX3" fmla="*/ 0 w 2338793"/>
                <a:gd name="connsiteY3" fmla="*/ 388804 h 388804"/>
                <a:gd name="connsiteX4" fmla="*/ 0 w 2338793"/>
                <a:gd name="connsiteY4" fmla="*/ 225218 h 388804"/>
                <a:gd name="connsiteX5" fmla="*/ 2338793 w 2338793"/>
                <a:gd name="connsiteY5" fmla="*/ 225218 h 388804"/>
                <a:gd name="connsiteX6" fmla="*/ 2338793 w 2338793"/>
                <a:gd name="connsiteY6" fmla="*/ 278840 h 388804"/>
                <a:gd name="connsiteX7" fmla="*/ 0 w 2338793"/>
                <a:gd name="connsiteY7" fmla="*/ 278840 h 388804"/>
                <a:gd name="connsiteX8" fmla="*/ 0 w 2338793"/>
                <a:gd name="connsiteY8" fmla="*/ 109863 h 388804"/>
                <a:gd name="connsiteX9" fmla="*/ 2338793 w 2338793"/>
                <a:gd name="connsiteY9" fmla="*/ 109863 h 388804"/>
                <a:gd name="connsiteX10" fmla="*/ 2338793 w 2338793"/>
                <a:gd name="connsiteY10" fmla="*/ 163485 h 388804"/>
                <a:gd name="connsiteX11" fmla="*/ 0 w 2338793"/>
                <a:gd name="connsiteY11" fmla="*/ 163485 h 388804"/>
                <a:gd name="connsiteX12" fmla="*/ 0 w 2338793"/>
                <a:gd name="connsiteY12" fmla="*/ 0 h 388804"/>
                <a:gd name="connsiteX13" fmla="*/ 2338793 w 2338793"/>
                <a:gd name="connsiteY13" fmla="*/ 0 h 388804"/>
                <a:gd name="connsiteX14" fmla="*/ 2338793 w 2338793"/>
                <a:gd name="connsiteY14" fmla="*/ 48234 h 388804"/>
                <a:gd name="connsiteX15" fmla="*/ 0 w 2338793"/>
                <a:gd name="connsiteY15" fmla="*/ 48234 h 38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38793" h="388804">
                  <a:moveTo>
                    <a:pt x="0" y="340570"/>
                  </a:moveTo>
                  <a:lnTo>
                    <a:pt x="960038" y="340570"/>
                  </a:lnTo>
                  <a:lnTo>
                    <a:pt x="960038" y="388804"/>
                  </a:lnTo>
                  <a:lnTo>
                    <a:pt x="0" y="388804"/>
                  </a:lnTo>
                  <a:close/>
                  <a:moveTo>
                    <a:pt x="0" y="225218"/>
                  </a:moveTo>
                  <a:lnTo>
                    <a:pt x="2338793" y="225218"/>
                  </a:lnTo>
                  <a:lnTo>
                    <a:pt x="2338793" y="278840"/>
                  </a:lnTo>
                  <a:lnTo>
                    <a:pt x="0" y="278840"/>
                  </a:lnTo>
                  <a:close/>
                  <a:moveTo>
                    <a:pt x="0" y="109863"/>
                  </a:moveTo>
                  <a:lnTo>
                    <a:pt x="2338793" y="109863"/>
                  </a:lnTo>
                  <a:lnTo>
                    <a:pt x="2338793" y="163485"/>
                  </a:lnTo>
                  <a:lnTo>
                    <a:pt x="0" y="163485"/>
                  </a:lnTo>
                  <a:close/>
                  <a:moveTo>
                    <a:pt x="0" y="0"/>
                  </a:moveTo>
                  <a:lnTo>
                    <a:pt x="2338793" y="0"/>
                  </a:lnTo>
                  <a:lnTo>
                    <a:pt x="2338793" y="48234"/>
                  </a:lnTo>
                  <a:lnTo>
                    <a:pt x="0" y="48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0" name="Freeform 102">
              <a:extLst>
                <a:ext uri="{FF2B5EF4-FFF2-40B4-BE49-F238E27FC236}">
                  <a16:creationId xmlns:a16="http://schemas.microsoft.com/office/drawing/2014/main" id="{209368A4-56E3-154C-B6E4-48471F36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9237" y="5935169"/>
              <a:ext cx="1290864" cy="3169488"/>
            </a:xfrm>
            <a:custGeom>
              <a:avLst/>
              <a:gdLst>
                <a:gd name="T0" fmla="*/ 565 w 1035"/>
                <a:gd name="T1" fmla="*/ 794 h 2543"/>
                <a:gd name="T2" fmla="*/ 565 w 1035"/>
                <a:gd name="T3" fmla="*/ 794 h 2543"/>
                <a:gd name="T4" fmla="*/ 240 w 1035"/>
                <a:gd name="T5" fmla="*/ 471 h 2543"/>
                <a:gd name="T6" fmla="*/ 240 w 1035"/>
                <a:gd name="T7" fmla="*/ 471 h 2543"/>
                <a:gd name="T8" fmla="*/ 565 w 1035"/>
                <a:gd name="T9" fmla="*/ 147 h 2543"/>
                <a:gd name="T10" fmla="*/ 565 w 1035"/>
                <a:gd name="T11" fmla="*/ 147 h 2543"/>
                <a:gd name="T12" fmla="*/ 888 w 1035"/>
                <a:gd name="T13" fmla="*/ 471 h 2543"/>
                <a:gd name="T14" fmla="*/ 888 w 1035"/>
                <a:gd name="T15" fmla="*/ 471 h 2543"/>
                <a:gd name="T16" fmla="*/ 565 w 1035"/>
                <a:gd name="T17" fmla="*/ 794 h 2543"/>
                <a:gd name="T18" fmla="*/ 1034 w 1035"/>
                <a:gd name="T19" fmla="*/ 471 h 2543"/>
                <a:gd name="T20" fmla="*/ 1034 w 1035"/>
                <a:gd name="T21" fmla="*/ 471 h 2543"/>
                <a:gd name="T22" fmla="*/ 565 w 1035"/>
                <a:gd name="T23" fmla="*/ 0 h 2543"/>
                <a:gd name="T24" fmla="*/ 565 w 1035"/>
                <a:gd name="T25" fmla="*/ 0 h 2543"/>
                <a:gd name="T26" fmla="*/ 94 w 1035"/>
                <a:gd name="T27" fmla="*/ 471 h 2543"/>
                <a:gd name="T28" fmla="*/ 94 w 1035"/>
                <a:gd name="T29" fmla="*/ 471 h 2543"/>
                <a:gd name="T30" fmla="*/ 491 w 1035"/>
                <a:gd name="T31" fmla="*/ 935 h 2543"/>
                <a:gd name="T32" fmla="*/ 491 w 1035"/>
                <a:gd name="T33" fmla="*/ 1934 h 2543"/>
                <a:gd name="T34" fmla="*/ 73 w 1035"/>
                <a:gd name="T35" fmla="*/ 1934 h 2543"/>
                <a:gd name="T36" fmla="*/ 73 w 1035"/>
                <a:gd name="T37" fmla="*/ 1934 h 2543"/>
                <a:gd name="T38" fmla="*/ 0 w 1035"/>
                <a:gd name="T39" fmla="*/ 2007 h 2543"/>
                <a:gd name="T40" fmla="*/ 0 w 1035"/>
                <a:gd name="T41" fmla="*/ 2007 h 2543"/>
                <a:gd name="T42" fmla="*/ 73 w 1035"/>
                <a:gd name="T43" fmla="*/ 2080 h 2543"/>
                <a:gd name="T44" fmla="*/ 491 w 1035"/>
                <a:gd name="T45" fmla="*/ 2080 h 2543"/>
                <a:gd name="T46" fmla="*/ 491 w 1035"/>
                <a:gd name="T47" fmla="*/ 2184 h 2543"/>
                <a:gd name="T48" fmla="*/ 73 w 1035"/>
                <a:gd name="T49" fmla="*/ 2184 h 2543"/>
                <a:gd name="T50" fmla="*/ 73 w 1035"/>
                <a:gd name="T51" fmla="*/ 2184 h 2543"/>
                <a:gd name="T52" fmla="*/ 0 w 1035"/>
                <a:gd name="T53" fmla="*/ 2257 h 2543"/>
                <a:gd name="T54" fmla="*/ 0 w 1035"/>
                <a:gd name="T55" fmla="*/ 2257 h 2543"/>
                <a:gd name="T56" fmla="*/ 73 w 1035"/>
                <a:gd name="T57" fmla="*/ 2330 h 2543"/>
                <a:gd name="T58" fmla="*/ 491 w 1035"/>
                <a:gd name="T59" fmla="*/ 2330 h 2543"/>
                <a:gd name="T60" fmla="*/ 491 w 1035"/>
                <a:gd name="T61" fmla="*/ 2469 h 2543"/>
                <a:gd name="T62" fmla="*/ 491 w 1035"/>
                <a:gd name="T63" fmla="*/ 2469 h 2543"/>
                <a:gd name="T64" fmla="*/ 565 w 1035"/>
                <a:gd name="T65" fmla="*/ 2542 h 2543"/>
                <a:gd name="T66" fmla="*/ 565 w 1035"/>
                <a:gd name="T67" fmla="*/ 2542 h 2543"/>
                <a:gd name="T68" fmla="*/ 636 w 1035"/>
                <a:gd name="T69" fmla="*/ 2469 h 2543"/>
                <a:gd name="T70" fmla="*/ 636 w 1035"/>
                <a:gd name="T71" fmla="*/ 935 h 2543"/>
                <a:gd name="T72" fmla="*/ 636 w 1035"/>
                <a:gd name="T73" fmla="*/ 935 h 2543"/>
                <a:gd name="T74" fmla="*/ 1034 w 1035"/>
                <a:gd name="T75" fmla="*/ 471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5" h="2543">
                  <a:moveTo>
                    <a:pt x="565" y="794"/>
                  </a:moveTo>
                  <a:lnTo>
                    <a:pt x="565" y="794"/>
                  </a:lnTo>
                  <a:cubicBezTo>
                    <a:pt x="385" y="794"/>
                    <a:pt x="240" y="650"/>
                    <a:pt x="240" y="471"/>
                  </a:cubicBezTo>
                  <a:lnTo>
                    <a:pt x="240" y="471"/>
                  </a:lnTo>
                  <a:cubicBezTo>
                    <a:pt x="240" y="292"/>
                    <a:pt x="385" y="147"/>
                    <a:pt x="565" y="147"/>
                  </a:cubicBezTo>
                  <a:lnTo>
                    <a:pt x="565" y="147"/>
                  </a:lnTo>
                  <a:cubicBezTo>
                    <a:pt x="742" y="147"/>
                    <a:pt x="888" y="292"/>
                    <a:pt x="888" y="471"/>
                  </a:cubicBezTo>
                  <a:lnTo>
                    <a:pt x="888" y="471"/>
                  </a:lnTo>
                  <a:cubicBezTo>
                    <a:pt x="888" y="650"/>
                    <a:pt x="742" y="794"/>
                    <a:pt x="565" y="794"/>
                  </a:cubicBezTo>
                  <a:close/>
                  <a:moveTo>
                    <a:pt x="1034" y="471"/>
                  </a:moveTo>
                  <a:lnTo>
                    <a:pt x="1034" y="471"/>
                  </a:lnTo>
                  <a:cubicBezTo>
                    <a:pt x="1034" y="211"/>
                    <a:pt x="823" y="0"/>
                    <a:pt x="565" y="0"/>
                  </a:cubicBezTo>
                  <a:lnTo>
                    <a:pt x="565" y="0"/>
                  </a:lnTo>
                  <a:cubicBezTo>
                    <a:pt x="305" y="0"/>
                    <a:pt x="94" y="211"/>
                    <a:pt x="94" y="471"/>
                  </a:cubicBezTo>
                  <a:lnTo>
                    <a:pt x="94" y="471"/>
                  </a:lnTo>
                  <a:cubicBezTo>
                    <a:pt x="94" y="706"/>
                    <a:pt x="266" y="900"/>
                    <a:pt x="491" y="935"/>
                  </a:cubicBezTo>
                  <a:lnTo>
                    <a:pt x="491" y="1934"/>
                  </a:lnTo>
                  <a:lnTo>
                    <a:pt x="73" y="1934"/>
                  </a:lnTo>
                  <a:lnTo>
                    <a:pt x="73" y="1934"/>
                  </a:lnTo>
                  <a:cubicBezTo>
                    <a:pt x="33" y="1934"/>
                    <a:pt x="0" y="1967"/>
                    <a:pt x="0" y="2007"/>
                  </a:cubicBezTo>
                  <a:lnTo>
                    <a:pt x="0" y="2007"/>
                  </a:lnTo>
                  <a:cubicBezTo>
                    <a:pt x="0" y="2047"/>
                    <a:pt x="33" y="2080"/>
                    <a:pt x="73" y="2080"/>
                  </a:cubicBezTo>
                  <a:lnTo>
                    <a:pt x="491" y="2080"/>
                  </a:lnTo>
                  <a:lnTo>
                    <a:pt x="491" y="2184"/>
                  </a:lnTo>
                  <a:lnTo>
                    <a:pt x="73" y="2184"/>
                  </a:lnTo>
                  <a:lnTo>
                    <a:pt x="73" y="2184"/>
                  </a:lnTo>
                  <a:cubicBezTo>
                    <a:pt x="33" y="2184"/>
                    <a:pt x="0" y="2217"/>
                    <a:pt x="0" y="2257"/>
                  </a:cubicBezTo>
                  <a:lnTo>
                    <a:pt x="0" y="2257"/>
                  </a:lnTo>
                  <a:cubicBezTo>
                    <a:pt x="0" y="2298"/>
                    <a:pt x="33" y="2330"/>
                    <a:pt x="73" y="2330"/>
                  </a:cubicBezTo>
                  <a:lnTo>
                    <a:pt x="491" y="2330"/>
                  </a:lnTo>
                  <a:lnTo>
                    <a:pt x="491" y="2469"/>
                  </a:lnTo>
                  <a:lnTo>
                    <a:pt x="491" y="2469"/>
                  </a:lnTo>
                  <a:cubicBezTo>
                    <a:pt x="491" y="2509"/>
                    <a:pt x="524" y="2542"/>
                    <a:pt x="565" y="2542"/>
                  </a:cubicBezTo>
                  <a:lnTo>
                    <a:pt x="565" y="2542"/>
                  </a:lnTo>
                  <a:cubicBezTo>
                    <a:pt x="603" y="2542"/>
                    <a:pt x="636" y="2509"/>
                    <a:pt x="636" y="2469"/>
                  </a:cubicBezTo>
                  <a:lnTo>
                    <a:pt x="636" y="935"/>
                  </a:lnTo>
                  <a:lnTo>
                    <a:pt x="636" y="935"/>
                  </a:lnTo>
                  <a:cubicBezTo>
                    <a:pt x="861" y="900"/>
                    <a:pt x="1034" y="706"/>
                    <a:pt x="1034" y="471"/>
                  </a:cubicBezTo>
                  <a:close/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7230538C-7E92-6741-B71B-08C2A1C77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575" y="7335900"/>
              <a:ext cx="3307026" cy="3114365"/>
            </a:xfrm>
            <a:custGeom>
              <a:avLst/>
              <a:gdLst>
                <a:gd name="connsiteX0" fmla="*/ 2206294 w 3307026"/>
                <a:gd name="connsiteY0" fmla="*/ 149505 h 3114365"/>
                <a:gd name="connsiteX1" fmla="*/ 1256228 w 3307026"/>
                <a:gd name="connsiteY1" fmla="*/ 1101354 h 3114365"/>
                <a:gd name="connsiteX2" fmla="*/ 2206294 w 3307026"/>
                <a:gd name="connsiteY2" fmla="*/ 2051958 h 3114365"/>
                <a:gd name="connsiteX3" fmla="*/ 3157605 w 3307026"/>
                <a:gd name="connsiteY3" fmla="*/ 1101354 h 3114365"/>
                <a:gd name="connsiteX4" fmla="*/ 2206294 w 3307026"/>
                <a:gd name="connsiteY4" fmla="*/ 149505 h 3114365"/>
                <a:gd name="connsiteX5" fmla="*/ 2206294 w 3307026"/>
                <a:gd name="connsiteY5" fmla="*/ 0 h 3114365"/>
                <a:gd name="connsiteX6" fmla="*/ 3307026 w 3307026"/>
                <a:gd name="connsiteY6" fmla="*/ 1101354 h 3114365"/>
                <a:gd name="connsiteX7" fmla="*/ 2206294 w 3307026"/>
                <a:gd name="connsiteY7" fmla="*/ 2201463 h 3114365"/>
                <a:gd name="connsiteX8" fmla="*/ 1506240 w 3307026"/>
                <a:gd name="connsiteY8" fmla="*/ 1950386 h 3114365"/>
                <a:gd name="connsiteX9" fmla="*/ 1473687 w 3307026"/>
                <a:gd name="connsiteY9" fmla="*/ 1920829 h 3114365"/>
                <a:gd name="connsiteX10" fmla="*/ 142633 w 3307026"/>
                <a:gd name="connsiteY10" fmla="*/ 3093192 h 3114365"/>
                <a:gd name="connsiteX11" fmla="*/ 21654 w 3307026"/>
                <a:gd name="connsiteY11" fmla="*/ 3085728 h 3114365"/>
                <a:gd name="connsiteX12" fmla="*/ 29137 w 3307026"/>
                <a:gd name="connsiteY12" fmla="*/ 2963799 h 3114365"/>
                <a:gd name="connsiteX13" fmla="*/ 1354354 w 3307026"/>
                <a:gd name="connsiteY13" fmla="*/ 1797757 h 3114365"/>
                <a:gd name="connsiteX14" fmla="*/ 1293622 w 3307026"/>
                <a:gd name="connsiteY14" fmla="*/ 1716618 h 3114365"/>
                <a:gd name="connsiteX15" fmla="*/ 1105562 w 3307026"/>
                <a:gd name="connsiteY15" fmla="*/ 1101354 h 3114365"/>
                <a:gd name="connsiteX16" fmla="*/ 2206294 w 3307026"/>
                <a:gd name="connsiteY16" fmla="*/ 0 h 311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7026" h="3114365">
                  <a:moveTo>
                    <a:pt x="2206294" y="149505"/>
                  </a:moveTo>
                  <a:cubicBezTo>
                    <a:pt x="1682077" y="149505"/>
                    <a:pt x="1256228" y="575595"/>
                    <a:pt x="1256228" y="1101354"/>
                  </a:cubicBezTo>
                  <a:cubicBezTo>
                    <a:pt x="1256228" y="1624622"/>
                    <a:pt x="1682077" y="2051958"/>
                    <a:pt x="2206294" y="2051958"/>
                  </a:cubicBezTo>
                  <a:cubicBezTo>
                    <a:pt x="2730511" y="2051958"/>
                    <a:pt x="3157605" y="1624622"/>
                    <a:pt x="3157605" y="1101354"/>
                  </a:cubicBezTo>
                  <a:cubicBezTo>
                    <a:pt x="3157605" y="575595"/>
                    <a:pt x="2730511" y="149505"/>
                    <a:pt x="2206294" y="149505"/>
                  </a:cubicBezTo>
                  <a:close/>
                  <a:moveTo>
                    <a:pt x="2206294" y="0"/>
                  </a:moveTo>
                  <a:cubicBezTo>
                    <a:pt x="2813938" y="0"/>
                    <a:pt x="3307026" y="493367"/>
                    <a:pt x="3307026" y="1101354"/>
                  </a:cubicBezTo>
                  <a:cubicBezTo>
                    <a:pt x="3307026" y="1709342"/>
                    <a:pt x="2813938" y="2201463"/>
                    <a:pt x="2206294" y="2201463"/>
                  </a:cubicBezTo>
                  <a:cubicBezTo>
                    <a:pt x="1940450" y="2201463"/>
                    <a:pt x="1696533" y="2107268"/>
                    <a:pt x="1506240" y="1950386"/>
                  </a:cubicBezTo>
                  <a:lnTo>
                    <a:pt x="1473687" y="1920829"/>
                  </a:lnTo>
                  <a:lnTo>
                    <a:pt x="142633" y="3093192"/>
                  </a:lnTo>
                  <a:cubicBezTo>
                    <a:pt x="107711" y="3124297"/>
                    <a:pt x="52834" y="3120564"/>
                    <a:pt x="21654" y="3085728"/>
                  </a:cubicBezTo>
                  <a:cubicBezTo>
                    <a:pt x="-9527" y="3049646"/>
                    <a:pt x="-7032" y="2996147"/>
                    <a:pt x="29137" y="2963799"/>
                  </a:cubicBezTo>
                  <a:lnTo>
                    <a:pt x="1354354" y="1797757"/>
                  </a:lnTo>
                  <a:lnTo>
                    <a:pt x="1293622" y="1716618"/>
                  </a:lnTo>
                  <a:cubicBezTo>
                    <a:pt x="1174903" y="1541051"/>
                    <a:pt x="1105562" y="1329350"/>
                    <a:pt x="1105562" y="1101354"/>
                  </a:cubicBezTo>
                  <a:cubicBezTo>
                    <a:pt x="1105562" y="493367"/>
                    <a:pt x="1598650" y="0"/>
                    <a:pt x="2206294" y="0"/>
                  </a:cubicBezTo>
                  <a:close/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7BCC08E-2039-0543-89BB-F6703BCB3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024" y="9133720"/>
              <a:ext cx="280942" cy="266311"/>
            </a:xfrm>
            <a:custGeom>
              <a:avLst/>
              <a:gdLst>
                <a:gd name="connsiteX0" fmla="*/ 160951 w 280942"/>
                <a:gd name="connsiteY0" fmla="*/ 0 h 266311"/>
                <a:gd name="connsiteX1" fmla="*/ 163555 w 280942"/>
                <a:gd name="connsiteY1" fmla="*/ 3479 h 266311"/>
                <a:gd name="connsiteX2" fmla="*/ 234613 w 280942"/>
                <a:gd name="connsiteY2" fmla="*/ 81585 h 266311"/>
                <a:gd name="connsiteX3" fmla="*/ 280942 w 280942"/>
                <a:gd name="connsiteY3" fmla="*/ 123649 h 266311"/>
                <a:gd name="connsiteX4" fmla="*/ 119934 w 280942"/>
                <a:gd name="connsiteY4" fmla="*/ 266311 h 266311"/>
                <a:gd name="connsiteX5" fmla="*/ 0 w 280942"/>
                <a:gd name="connsiteY5" fmla="*/ 142248 h 26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942" h="266311">
                  <a:moveTo>
                    <a:pt x="160951" y="0"/>
                  </a:moveTo>
                  <a:lnTo>
                    <a:pt x="163555" y="3479"/>
                  </a:lnTo>
                  <a:cubicBezTo>
                    <a:pt x="185993" y="30640"/>
                    <a:pt x="209709" y="56706"/>
                    <a:pt x="234613" y="81585"/>
                  </a:cubicBezTo>
                  <a:lnTo>
                    <a:pt x="280942" y="123649"/>
                  </a:lnTo>
                  <a:lnTo>
                    <a:pt x="119934" y="266311"/>
                  </a:lnTo>
                  <a:lnTo>
                    <a:pt x="0" y="142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3" name="Freeform 106">
              <a:extLst>
                <a:ext uri="{FF2B5EF4-FFF2-40B4-BE49-F238E27FC236}">
                  <a16:creationId xmlns:a16="http://schemas.microsoft.com/office/drawing/2014/main" id="{7682D363-C62A-114F-9D81-1D4E04D5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940" y="7484210"/>
              <a:ext cx="1906085" cy="1906089"/>
            </a:xfrm>
            <a:custGeom>
              <a:avLst/>
              <a:gdLst>
                <a:gd name="T0" fmla="*/ 763 w 1528"/>
                <a:gd name="T1" fmla="*/ 0 h 1528"/>
                <a:gd name="T2" fmla="*/ 763 w 1528"/>
                <a:gd name="T3" fmla="*/ 0 h 1528"/>
                <a:gd name="T4" fmla="*/ 1527 w 1528"/>
                <a:gd name="T5" fmla="*/ 764 h 1528"/>
                <a:gd name="T6" fmla="*/ 1527 w 1528"/>
                <a:gd name="T7" fmla="*/ 764 h 1528"/>
                <a:gd name="T8" fmla="*/ 763 w 1528"/>
                <a:gd name="T9" fmla="*/ 1527 h 1528"/>
                <a:gd name="T10" fmla="*/ 763 w 1528"/>
                <a:gd name="T11" fmla="*/ 1527 h 1528"/>
                <a:gd name="T12" fmla="*/ 0 w 1528"/>
                <a:gd name="T13" fmla="*/ 764 h 1528"/>
                <a:gd name="T14" fmla="*/ 0 w 1528"/>
                <a:gd name="T15" fmla="*/ 764 h 1528"/>
                <a:gd name="T16" fmla="*/ 763 w 1528"/>
                <a:gd name="T17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8" h="1528">
                  <a:moveTo>
                    <a:pt x="763" y="0"/>
                  </a:moveTo>
                  <a:lnTo>
                    <a:pt x="763" y="0"/>
                  </a:lnTo>
                  <a:cubicBezTo>
                    <a:pt x="1184" y="0"/>
                    <a:pt x="1527" y="342"/>
                    <a:pt x="1527" y="764"/>
                  </a:cubicBezTo>
                  <a:lnTo>
                    <a:pt x="1527" y="764"/>
                  </a:lnTo>
                  <a:cubicBezTo>
                    <a:pt x="1527" y="1184"/>
                    <a:pt x="1184" y="1527"/>
                    <a:pt x="763" y="1527"/>
                  </a:cubicBezTo>
                  <a:lnTo>
                    <a:pt x="763" y="1527"/>
                  </a:lnTo>
                  <a:cubicBezTo>
                    <a:pt x="342" y="1527"/>
                    <a:pt x="0" y="1184"/>
                    <a:pt x="0" y="764"/>
                  </a:cubicBezTo>
                  <a:lnTo>
                    <a:pt x="0" y="764"/>
                  </a:lnTo>
                  <a:cubicBezTo>
                    <a:pt x="0" y="342"/>
                    <a:pt x="342" y="0"/>
                    <a:pt x="763" y="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4" name="Freeform 107">
              <a:extLst>
                <a:ext uri="{FF2B5EF4-FFF2-40B4-BE49-F238E27FC236}">
                  <a16:creationId xmlns:a16="http://schemas.microsoft.com/office/drawing/2014/main" id="{001F7878-2A2A-3D4C-9D8A-799A68F99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535" y="6017566"/>
              <a:ext cx="236199" cy="214227"/>
            </a:xfrm>
            <a:custGeom>
              <a:avLst/>
              <a:gdLst>
                <a:gd name="T0" fmla="*/ 0 w 191"/>
                <a:gd name="T1" fmla="*/ 120 h 173"/>
                <a:gd name="T2" fmla="*/ 148 w 191"/>
                <a:gd name="T3" fmla="*/ 172 h 173"/>
                <a:gd name="T4" fmla="*/ 190 w 191"/>
                <a:gd name="T5" fmla="*/ 52 h 173"/>
                <a:gd name="T6" fmla="*/ 41 w 191"/>
                <a:gd name="T7" fmla="*/ 0 h 173"/>
                <a:gd name="T8" fmla="*/ 0 w 191"/>
                <a:gd name="T9" fmla="*/ 12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73">
                  <a:moveTo>
                    <a:pt x="0" y="120"/>
                  </a:moveTo>
                  <a:lnTo>
                    <a:pt x="148" y="172"/>
                  </a:lnTo>
                  <a:lnTo>
                    <a:pt x="190" y="52"/>
                  </a:lnTo>
                  <a:lnTo>
                    <a:pt x="41" y="0"/>
                  </a:lnTo>
                  <a:lnTo>
                    <a:pt x="0" y="120"/>
                  </a:lnTo>
                </a:path>
              </a:pathLst>
            </a:custGeom>
            <a:solidFill>
              <a:srgbClr val="E27B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5" name="Freeform 108">
              <a:extLst>
                <a:ext uri="{FF2B5EF4-FFF2-40B4-BE49-F238E27FC236}">
                  <a16:creationId xmlns:a16="http://schemas.microsoft.com/office/drawing/2014/main" id="{AC7807A3-39D7-1E48-B67F-B88A506B3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736" y="6017566"/>
              <a:ext cx="241693" cy="214227"/>
            </a:xfrm>
            <a:custGeom>
              <a:avLst/>
              <a:gdLst>
                <a:gd name="T0" fmla="*/ 191 w 192"/>
                <a:gd name="T1" fmla="*/ 120 h 173"/>
                <a:gd name="T2" fmla="*/ 42 w 192"/>
                <a:gd name="T3" fmla="*/ 172 h 173"/>
                <a:gd name="T4" fmla="*/ 0 w 192"/>
                <a:gd name="T5" fmla="*/ 52 h 173"/>
                <a:gd name="T6" fmla="*/ 148 w 192"/>
                <a:gd name="T7" fmla="*/ 0 h 173"/>
                <a:gd name="T8" fmla="*/ 191 w 192"/>
                <a:gd name="T9" fmla="*/ 12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73">
                  <a:moveTo>
                    <a:pt x="191" y="120"/>
                  </a:moveTo>
                  <a:lnTo>
                    <a:pt x="42" y="172"/>
                  </a:lnTo>
                  <a:lnTo>
                    <a:pt x="0" y="52"/>
                  </a:lnTo>
                  <a:lnTo>
                    <a:pt x="148" y="0"/>
                  </a:lnTo>
                  <a:lnTo>
                    <a:pt x="191" y="120"/>
                  </a:lnTo>
                </a:path>
              </a:pathLst>
            </a:custGeom>
            <a:solidFill>
              <a:srgbClr val="E27B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6" name="Freeform 109">
              <a:extLst>
                <a:ext uri="{FF2B5EF4-FFF2-40B4-BE49-F238E27FC236}">
                  <a16:creationId xmlns:a16="http://schemas.microsoft.com/office/drawing/2014/main" id="{1A5B1FAE-4DB5-A643-8CD1-A6BED5E5B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17" y="5600096"/>
              <a:ext cx="774518" cy="318598"/>
            </a:xfrm>
            <a:custGeom>
              <a:avLst/>
              <a:gdLst>
                <a:gd name="T0" fmla="*/ 366 w 620"/>
                <a:gd name="T1" fmla="*/ 253 h 254"/>
                <a:gd name="T2" fmla="*/ 254 w 620"/>
                <a:gd name="T3" fmla="*/ 253 h 254"/>
                <a:gd name="T4" fmla="*/ 254 w 620"/>
                <a:gd name="T5" fmla="*/ 253 h 254"/>
                <a:gd name="T6" fmla="*/ 0 w 620"/>
                <a:gd name="T7" fmla="*/ 0 h 254"/>
                <a:gd name="T8" fmla="*/ 619 w 620"/>
                <a:gd name="T9" fmla="*/ 0 h 254"/>
                <a:gd name="T10" fmla="*/ 619 w 620"/>
                <a:gd name="T11" fmla="*/ 0 h 254"/>
                <a:gd name="T12" fmla="*/ 366 w 620"/>
                <a:gd name="T13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54">
                  <a:moveTo>
                    <a:pt x="366" y="253"/>
                  </a:moveTo>
                  <a:lnTo>
                    <a:pt x="254" y="253"/>
                  </a:lnTo>
                  <a:lnTo>
                    <a:pt x="254" y="253"/>
                  </a:lnTo>
                  <a:cubicBezTo>
                    <a:pt x="114" y="253"/>
                    <a:pt x="0" y="140"/>
                    <a:pt x="0" y="0"/>
                  </a:cubicBezTo>
                  <a:lnTo>
                    <a:pt x="619" y="0"/>
                  </a:lnTo>
                  <a:lnTo>
                    <a:pt x="619" y="0"/>
                  </a:lnTo>
                  <a:cubicBezTo>
                    <a:pt x="619" y="140"/>
                    <a:pt x="506" y="253"/>
                    <a:pt x="366" y="253"/>
                  </a:cubicBez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7" name="Freeform 110">
              <a:extLst>
                <a:ext uri="{FF2B5EF4-FFF2-40B4-BE49-F238E27FC236}">
                  <a16:creationId xmlns:a16="http://schemas.microsoft.com/office/drawing/2014/main" id="{A02D9782-3FB5-7B41-A645-9ED631E62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308" y="5517700"/>
              <a:ext cx="1153541" cy="697618"/>
            </a:xfrm>
            <a:custGeom>
              <a:avLst/>
              <a:gdLst>
                <a:gd name="T0" fmla="*/ 855 w 924"/>
                <a:gd name="T1" fmla="*/ 559 h 560"/>
                <a:gd name="T2" fmla="*/ 923 w 924"/>
                <a:gd name="T3" fmla="*/ 391 h 560"/>
                <a:gd name="T4" fmla="*/ 203 w 924"/>
                <a:gd name="T5" fmla="*/ 22 h 560"/>
                <a:gd name="T6" fmla="*/ 203 w 924"/>
                <a:gd name="T7" fmla="*/ 22 h 560"/>
                <a:gd name="T8" fmla="*/ 57 w 924"/>
                <a:gd name="T9" fmla="*/ 38 h 560"/>
                <a:gd name="T10" fmla="*/ 57 w 924"/>
                <a:gd name="T11" fmla="*/ 38 h 560"/>
                <a:gd name="T12" fmla="*/ 17 w 924"/>
                <a:gd name="T13" fmla="*/ 95 h 560"/>
                <a:gd name="T14" fmla="*/ 17 w 924"/>
                <a:gd name="T15" fmla="*/ 95 h 560"/>
                <a:gd name="T16" fmla="*/ 7 w 924"/>
                <a:gd name="T17" fmla="*/ 140 h 560"/>
                <a:gd name="T18" fmla="*/ 7 w 924"/>
                <a:gd name="T19" fmla="*/ 140 h 560"/>
                <a:gd name="T20" fmla="*/ 102 w 924"/>
                <a:gd name="T21" fmla="*/ 290 h 560"/>
                <a:gd name="T22" fmla="*/ 855 w 924"/>
                <a:gd name="T23" fmla="*/ 55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4" h="560">
                  <a:moveTo>
                    <a:pt x="855" y="559"/>
                  </a:moveTo>
                  <a:lnTo>
                    <a:pt x="923" y="391"/>
                  </a:lnTo>
                  <a:lnTo>
                    <a:pt x="203" y="22"/>
                  </a:lnTo>
                  <a:lnTo>
                    <a:pt x="203" y="22"/>
                  </a:lnTo>
                  <a:cubicBezTo>
                    <a:pt x="156" y="0"/>
                    <a:pt x="98" y="5"/>
                    <a:pt x="57" y="38"/>
                  </a:cubicBezTo>
                  <a:lnTo>
                    <a:pt x="57" y="38"/>
                  </a:lnTo>
                  <a:cubicBezTo>
                    <a:pt x="40" y="52"/>
                    <a:pt x="26" y="70"/>
                    <a:pt x="17" y="95"/>
                  </a:cubicBezTo>
                  <a:lnTo>
                    <a:pt x="17" y="95"/>
                  </a:lnTo>
                  <a:cubicBezTo>
                    <a:pt x="12" y="111"/>
                    <a:pt x="9" y="126"/>
                    <a:pt x="7" y="140"/>
                  </a:cubicBezTo>
                  <a:lnTo>
                    <a:pt x="7" y="140"/>
                  </a:lnTo>
                  <a:cubicBezTo>
                    <a:pt x="0" y="206"/>
                    <a:pt x="39" y="268"/>
                    <a:pt x="102" y="290"/>
                  </a:cubicBezTo>
                  <a:lnTo>
                    <a:pt x="855" y="559"/>
                  </a:ln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8" name="Freeform 111">
              <a:extLst>
                <a:ext uri="{FF2B5EF4-FFF2-40B4-BE49-F238E27FC236}">
                  <a16:creationId xmlns:a16="http://schemas.microsoft.com/office/drawing/2014/main" id="{A516E26A-805A-F743-9220-7E5F1D103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308" y="5517700"/>
              <a:ext cx="1153541" cy="697618"/>
            </a:xfrm>
            <a:custGeom>
              <a:avLst/>
              <a:gdLst>
                <a:gd name="T0" fmla="*/ 855 w 924"/>
                <a:gd name="T1" fmla="*/ 559 h 560"/>
                <a:gd name="T2" fmla="*/ 923 w 924"/>
                <a:gd name="T3" fmla="*/ 391 h 560"/>
                <a:gd name="T4" fmla="*/ 203 w 924"/>
                <a:gd name="T5" fmla="*/ 22 h 560"/>
                <a:gd name="T6" fmla="*/ 203 w 924"/>
                <a:gd name="T7" fmla="*/ 22 h 560"/>
                <a:gd name="T8" fmla="*/ 57 w 924"/>
                <a:gd name="T9" fmla="*/ 38 h 560"/>
                <a:gd name="T10" fmla="*/ 57 w 924"/>
                <a:gd name="T11" fmla="*/ 38 h 560"/>
                <a:gd name="T12" fmla="*/ 17 w 924"/>
                <a:gd name="T13" fmla="*/ 95 h 560"/>
                <a:gd name="T14" fmla="*/ 17 w 924"/>
                <a:gd name="T15" fmla="*/ 95 h 560"/>
                <a:gd name="T16" fmla="*/ 7 w 924"/>
                <a:gd name="T17" fmla="*/ 140 h 560"/>
                <a:gd name="T18" fmla="*/ 7 w 924"/>
                <a:gd name="T19" fmla="*/ 140 h 560"/>
                <a:gd name="T20" fmla="*/ 102 w 924"/>
                <a:gd name="T21" fmla="*/ 290 h 560"/>
                <a:gd name="T22" fmla="*/ 855 w 924"/>
                <a:gd name="T23" fmla="*/ 55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4" h="560">
                  <a:moveTo>
                    <a:pt x="855" y="559"/>
                  </a:moveTo>
                  <a:lnTo>
                    <a:pt x="923" y="391"/>
                  </a:lnTo>
                  <a:lnTo>
                    <a:pt x="203" y="22"/>
                  </a:lnTo>
                  <a:lnTo>
                    <a:pt x="203" y="22"/>
                  </a:lnTo>
                  <a:cubicBezTo>
                    <a:pt x="156" y="0"/>
                    <a:pt x="98" y="5"/>
                    <a:pt x="57" y="38"/>
                  </a:cubicBezTo>
                  <a:lnTo>
                    <a:pt x="57" y="38"/>
                  </a:lnTo>
                  <a:cubicBezTo>
                    <a:pt x="40" y="52"/>
                    <a:pt x="26" y="70"/>
                    <a:pt x="17" y="95"/>
                  </a:cubicBezTo>
                  <a:lnTo>
                    <a:pt x="17" y="95"/>
                  </a:lnTo>
                  <a:cubicBezTo>
                    <a:pt x="12" y="111"/>
                    <a:pt x="9" y="126"/>
                    <a:pt x="7" y="140"/>
                  </a:cubicBezTo>
                  <a:lnTo>
                    <a:pt x="7" y="140"/>
                  </a:lnTo>
                  <a:cubicBezTo>
                    <a:pt x="0" y="206"/>
                    <a:pt x="39" y="268"/>
                    <a:pt x="102" y="290"/>
                  </a:cubicBezTo>
                  <a:lnTo>
                    <a:pt x="855" y="559"/>
                  </a:lnTo>
                </a:path>
              </a:pathLst>
            </a:custGeom>
            <a:solidFill>
              <a:srgbClr val="20285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9" name="Freeform 112">
              <a:extLst>
                <a:ext uri="{FF2B5EF4-FFF2-40B4-BE49-F238E27FC236}">
                  <a16:creationId xmlns:a16="http://schemas.microsoft.com/office/drawing/2014/main" id="{46A9408E-6AD2-7D4B-A495-494437137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599" y="5517700"/>
              <a:ext cx="1153541" cy="697618"/>
            </a:xfrm>
            <a:custGeom>
              <a:avLst/>
              <a:gdLst>
                <a:gd name="T0" fmla="*/ 68 w 924"/>
                <a:gd name="T1" fmla="*/ 559 h 560"/>
                <a:gd name="T2" fmla="*/ 0 w 924"/>
                <a:gd name="T3" fmla="*/ 391 h 560"/>
                <a:gd name="T4" fmla="*/ 719 w 924"/>
                <a:gd name="T5" fmla="*/ 22 h 560"/>
                <a:gd name="T6" fmla="*/ 719 w 924"/>
                <a:gd name="T7" fmla="*/ 22 h 560"/>
                <a:gd name="T8" fmla="*/ 866 w 924"/>
                <a:gd name="T9" fmla="*/ 38 h 560"/>
                <a:gd name="T10" fmla="*/ 866 w 924"/>
                <a:gd name="T11" fmla="*/ 38 h 560"/>
                <a:gd name="T12" fmla="*/ 906 w 924"/>
                <a:gd name="T13" fmla="*/ 95 h 560"/>
                <a:gd name="T14" fmla="*/ 906 w 924"/>
                <a:gd name="T15" fmla="*/ 95 h 560"/>
                <a:gd name="T16" fmla="*/ 916 w 924"/>
                <a:gd name="T17" fmla="*/ 140 h 560"/>
                <a:gd name="T18" fmla="*/ 916 w 924"/>
                <a:gd name="T19" fmla="*/ 140 h 560"/>
                <a:gd name="T20" fmla="*/ 821 w 924"/>
                <a:gd name="T21" fmla="*/ 290 h 560"/>
                <a:gd name="T22" fmla="*/ 68 w 924"/>
                <a:gd name="T23" fmla="*/ 55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4" h="560">
                  <a:moveTo>
                    <a:pt x="68" y="559"/>
                  </a:moveTo>
                  <a:lnTo>
                    <a:pt x="0" y="391"/>
                  </a:lnTo>
                  <a:lnTo>
                    <a:pt x="719" y="22"/>
                  </a:lnTo>
                  <a:lnTo>
                    <a:pt x="719" y="22"/>
                  </a:lnTo>
                  <a:cubicBezTo>
                    <a:pt x="767" y="0"/>
                    <a:pt x="825" y="5"/>
                    <a:pt x="866" y="38"/>
                  </a:cubicBezTo>
                  <a:lnTo>
                    <a:pt x="866" y="38"/>
                  </a:lnTo>
                  <a:cubicBezTo>
                    <a:pt x="883" y="52"/>
                    <a:pt x="897" y="70"/>
                    <a:pt x="906" y="95"/>
                  </a:cubicBezTo>
                  <a:lnTo>
                    <a:pt x="906" y="95"/>
                  </a:lnTo>
                  <a:cubicBezTo>
                    <a:pt x="911" y="111"/>
                    <a:pt x="914" y="126"/>
                    <a:pt x="916" y="140"/>
                  </a:cubicBezTo>
                  <a:lnTo>
                    <a:pt x="916" y="140"/>
                  </a:lnTo>
                  <a:cubicBezTo>
                    <a:pt x="923" y="206"/>
                    <a:pt x="883" y="268"/>
                    <a:pt x="821" y="290"/>
                  </a:cubicBezTo>
                  <a:lnTo>
                    <a:pt x="68" y="559"/>
                  </a:ln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F6BAAFD7-2904-854C-BEEB-AF781B9C8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5070" y="5089241"/>
              <a:ext cx="1328070" cy="581022"/>
            </a:xfrm>
            <a:custGeom>
              <a:avLst/>
              <a:gdLst>
                <a:gd name="connsiteX0" fmla="*/ 1285676 w 1328070"/>
                <a:gd name="connsiteY0" fmla="*/ 0 h 581022"/>
                <a:gd name="connsiteX1" fmla="*/ 1328070 w 1328070"/>
                <a:gd name="connsiteY1" fmla="*/ 346378 h 581022"/>
                <a:gd name="connsiteX2" fmla="*/ 950264 w 1328070"/>
                <a:gd name="connsiteY2" fmla="*/ 581022 h 581022"/>
                <a:gd name="connsiteX3" fmla="*/ 922832 w 1328070"/>
                <a:gd name="connsiteY3" fmla="*/ 465562 h 581022"/>
                <a:gd name="connsiteX4" fmla="*/ 1089915 w 1328070"/>
                <a:gd name="connsiteY4" fmla="*/ 325273 h 581022"/>
                <a:gd name="connsiteX5" fmla="*/ 1050015 w 1328070"/>
                <a:gd name="connsiteY5" fmla="*/ 38487 h 581022"/>
                <a:gd name="connsiteX6" fmla="*/ 42394 w 1328070"/>
                <a:gd name="connsiteY6" fmla="*/ 0 h 581022"/>
                <a:gd name="connsiteX7" fmla="*/ 279303 w 1328070"/>
                <a:gd name="connsiteY7" fmla="*/ 38487 h 581022"/>
                <a:gd name="connsiteX8" fmla="*/ 239402 w 1328070"/>
                <a:gd name="connsiteY8" fmla="*/ 325273 h 581022"/>
                <a:gd name="connsiteX9" fmla="*/ 405238 w 1328070"/>
                <a:gd name="connsiteY9" fmla="*/ 465562 h 581022"/>
                <a:gd name="connsiteX10" fmla="*/ 377807 w 1328070"/>
                <a:gd name="connsiteY10" fmla="*/ 581022 h 581022"/>
                <a:gd name="connsiteX11" fmla="*/ 0 w 1328070"/>
                <a:gd name="connsiteY11" fmla="*/ 346378 h 5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8070" h="581022">
                  <a:moveTo>
                    <a:pt x="1285676" y="0"/>
                  </a:moveTo>
                  <a:lnTo>
                    <a:pt x="1328070" y="346378"/>
                  </a:lnTo>
                  <a:cubicBezTo>
                    <a:pt x="1328070" y="346378"/>
                    <a:pt x="1328070" y="522671"/>
                    <a:pt x="950264" y="581022"/>
                  </a:cubicBezTo>
                  <a:lnTo>
                    <a:pt x="922832" y="465562"/>
                  </a:lnTo>
                  <a:lnTo>
                    <a:pt x="1089915" y="325273"/>
                  </a:lnTo>
                  <a:lnTo>
                    <a:pt x="1050015" y="38487"/>
                  </a:lnTo>
                  <a:close/>
                  <a:moveTo>
                    <a:pt x="42394" y="0"/>
                  </a:moveTo>
                  <a:lnTo>
                    <a:pt x="279303" y="38487"/>
                  </a:lnTo>
                  <a:lnTo>
                    <a:pt x="239402" y="325273"/>
                  </a:lnTo>
                  <a:lnTo>
                    <a:pt x="405238" y="465562"/>
                  </a:lnTo>
                  <a:lnTo>
                    <a:pt x="377807" y="581022"/>
                  </a:lnTo>
                  <a:cubicBezTo>
                    <a:pt x="0" y="522671"/>
                    <a:pt x="0" y="346378"/>
                    <a:pt x="0" y="346378"/>
                  </a:cubicBezTo>
                  <a:close/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27E6BDBB-41BF-784B-BD0F-0DC0A18DC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5068" y="4539935"/>
              <a:ext cx="1306096" cy="1058916"/>
            </a:xfrm>
            <a:custGeom>
              <a:avLst/>
              <a:gdLst>
                <a:gd name="connsiteX0" fmla="*/ 1096141 w 1306096"/>
                <a:gd name="connsiteY0" fmla="*/ 71412 h 1058916"/>
                <a:gd name="connsiteX1" fmla="*/ 1231112 w 1306096"/>
                <a:gd name="connsiteY1" fmla="*/ 226738 h 1058916"/>
                <a:gd name="connsiteX2" fmla="*/ 1306096 w 1306096"/>
                <a:gd name="connsiteY2" fmla="*/ 552301 h 1058916"/>
                <a:gd name="connsiteX3" fmla="*/ 1071146 w 1306096"/>
                <a:gd name="connsiteY3" fmla="*/ 646739 h 1058916"/>
                <a:gd name="connsiteX4" fmla="*/ 514358 w 1306096"/>
                <a:gd name="connsiteY4" fmla="*/ 0 h 1058916"/>
                <a:gd name="connsiteX5" fmla="*/ 716425 w 1306096"/>
                <a:gd name="connsiteY5" fmla="*/ 8700 h 1058916"/>
                <a:gd name="connsiteX6" fmla="*/ 1091871 w 1306096"/>
                <a:gd name="connsiteY6" fmla="*/ 70843 h 1058916"/>
                <a:gd name="connsiteX7" fmla="*/ 1049462 w 1306096"/>
                <a:gd name="connsiteY7" fmla="*/ 1058916 h 1058916"/>
                <a:gd name="connsiteX8" fmla="*/ 277365 w 1306096"/>
                <a:gd name="connsiteY8" fmla="*/ 1058916 h 1058916"/>
                <a:gd name="connsiteX9" fmla="*/ 258847 w 1306096"/>
                <a:gd name="connsiteY9" fmla="*/ 614383 h 1058916"/>
                <a:gd name="connsiteX10" fmla="*/ 201156 w 1306096"/>
                <a:gd name="connsiteY10" fmla="*/ 622746 h 1058916"/>
                <a:gd name="connsiteX11" fmla="*/ 0 w 1306096"/>
                <a:gd name="connsiteY11" fmla="*/ 562854 h 1058916"/>
                <a:gd name="connsiteX12" fmla="*/ 60942 w 1306096"/>
                <a:gd name="connsiteY12" fmla="*/ 337663 h 1058916"/>
                <a:gd name="connsiteX13" fmla="*/ 234534 w 1306096"/>
                <a:gd name="connsiteY13" fmla="*/ 74486 h 1058916"/>
                <a:gd name="connsiteX14" fmla="*/ 236314 w 1306096"/>
                <a:gd name="connsiteY14" fmla="*/ 73493 h 1058916"/>
                <a:gd name="connsiteX15" fmla="*/ 236203 w 1306096"/>
                <a:gd name="connsiteY15" fmla="*/ 70843 h 10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6096" h="1058916">
                  <a:moveTo>
                    <a:pt x="1096141" y="71412"/>
                  </a:moveTo>
                  <a:cubicBezTo>
                    <a:pt x="1096141" y="71412"/>
                    <a:pt x="1194870" y="87566"/>
                    <a:pt x="1231112" y="226738"/>
                  </a:cubicBezTo>
                  <a:cubicBezTo>
                    <a:pt x="1263605" y="353484"/>
                    <a:pt x="1306096" y="552301"/>
                    <a:pt x="1306096" y="552301"/>
                  </a:cubicBezTo>
                  <a:cubicBezTo>
                    <a:pt x="1306096" y="552301"/>
                    <a:pt x="1264854" y="657923"/>
                    <a:pt x="1071146" y="646739"/>
                  </a:cubicBezTo>
                  <a:close/>
                  <a:moveTo>
                    <a:pt x="514358" y="0"/>
                  </a:moveTo>
                  <a:lnTo>
                    <a:pt x="716425" y="8700"/>
                  </a:lnTo>
                  <a:lnTo>
                    <a:pt x="1091871" y="70843"/>
                  </a:lnTo>
                  <a:lnTo>
                    <a:pt x="1049462" y="1058916"/>
                  </a:lnTo>
                  <a:lnTo>
                    <a:pt x="277365" y="1058916"/>
                  </a:lnTo>
                  <a:lnTo>
                    <a:pt x="258847" y="614383"/>
                  </a:lnTo>
                  <a:lnTo>
                    <a:pt x="201156" y="622746"/>
                  </a:lnTo>
                  <a:cubicBezTo>
                    <a:pt x="67607" y="631438"/>
                    <a:pt x="0" y="562854"/>
                    <a:pt x="0" y="562854"/>
                  </a:cubicBezTo>
                  <a:cubicBezTo>
                    <a:pt x="0" y="562854"/>
                    <a:pt x="4975" y="541704"/>
                    <a:pt x="60942" y="337663"/>
                  </a:cubicBezTo>
                  <a:cubicBezTo>
                    <a:pt x="107736" y="159127"/>
                    <a:pt x="209760" y="89182"/>
                    <a:pt x="234534" y="74486"/>
                  </a:cubicBezTo>
                  <a:lnTo>
                    <a:pt x="236314" y="73493"/>
                  </a:lnTo>
                  <a:lnTo>
                    <a:pt x="236203" y="70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2" name="Freeform 116">
              <a:extLst>
                <a:ext uri="{FF2B5EF4-FFF2-40B4-BE49-F238E27FC236}">
                  <a16:creationId xmlns:a16="http://schemas.microsoft.com/office/drawing/2014/main" id="{B8FD0C34-1D99-8E44-A75C-9AD894D6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418" y="4265283"/>
              <a:ext cx="274652" cy="422966"/>
            </a:xfrm>
            <a:custGeom>
              <a:avLst/>
              <a:gdLst>
                <a:gd name="T0" fmla="*/ 174 w 219"/>
                <a:gd name="T1" fmla="*/ 230 h 340"/>
                <a:gd name="T2" fmla="*/ 174 w 219"/>
                <a:gd name="T3" fmla="*/ 230 h 340"/>
                <a:gd name="T4" fmla="*/ 160 w 219"/>
                <a:gd name="T5" fmla="*/ 327 h 340"/>
                <a:gd name="T6" fmla="*/ 160 w 219"/>
                <a:gd name="T7" fmla="*/ 327 h 340"/>
                <a:gd name="T8" fmla="*/ 0 w 219"/>
                <a:gd name="T9" fmla="*/ 221 h 340"/>
                <a:gd name="T10" fmla="*/ 44 w 219"/>
                <a:gd name="T11" fmla="*/ 0 h 340"/>
                <a:gd name="T12" fmla="*/ 218 w 219"/>
                <a:gd name="T13" fmla="*/ 40 h 340"/>
                <a:gd name="T14" fmla="*/ 174 w 219"/>
                <a:gd name="T15" fmla="*/ 23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340">
                  <a:moveTo>
                    <a:pt x="174" y="230"/>
                  </a:moveTo>
                  <a:lnTo>
                    <a:pt x="174" y="230"/>
                  </a:lnTo>
                  <a:cubicBezTo>
                    <a:pt x="174" y="230"/>
                    <a:pt x="210" y="321"/>
                    <a:pt x="160" y="327"/>
                  </a:cubicBezTo>
                  <a:lnTo>
                    <a:pt x="160" y="327"/>
                  </a:lnTo>
                  <a:cubicBezTo>
                    <a:pt x="64" y="339"/>
                    <a:pt x="0" y="221"/>
                    <a:pt x="0" y="221"/>
                  </a:cubicBezTo>
                  <a:lnTo>
                    <a:pt x="44" y="0"/>
                  </a:lnTo>
                  <a:lnTo>
                    <a:pt x="218" y="40"/>
                  </a:lnTo>
                  <a:lnTo>
                    <a:pt x="174" y="230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3" name="Freeform 119">
              <a:extLst>
                <a:ext uri="{FF2B5EF4-FFF2-40B4-BE49-F238E27FC236}">
                  <a16:creationId xmlns:a16="http://schemas.microsoft.com/office/drawing/2014/main" id="{7F5B419D-66CE-A24D-A84F-30539891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720" y="6050526"/>
              <a:ext cx="159297" cy="247186"/>
            </a:xfrm>
            <a:custGeom>
              <a:avLst/>
              <a:gdLst>
                <a:gd name="T0" fmla="*/ 87 w 127"/>
                <a:gd name="T1" fmla="*/ 0 h 198"/>
                <a:gd name="T2" fmla="*/ 87 w 127"/>
                <a:gd name="T3" fmla="*/ 0 h 198"/>
                <a:gd name="T4" fmla="*/ 0 w 127"/>
                <a:gd name="T5" fmla="*/ 85 h 198"/>
                <a:gd name="T6" fmla="*/ 0 w 127"/>
                <a:gd name="T7" fmla="*/ 112 h 198"/>
                <a:gd name="T8" fmla="*/ 0 w 127"/>
                <a:gd name="T9" fmla="*/ 112 h 198"/>
                <a:gd name="T10" fmla="*/ 87 w 127"/>
                <a:gd name="T11" fmla="*/ 197 h 198"/>
                <a:gd name="T12" fmla="*/ 126 w 127"/>
                <a:gd name="T13" fmla="*/ 197 h 198"/>
                <a:gd name="T14" fmla="*/ 126 w 127"/>
                <a:gd name="T15" fmla="*/ 0 h 198"/>
                <a:gd name="T16" fmla="*/ 87 w 127"/>
                <a:gd name="T1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98">
                  <a:moveTo>
                    <a:pt x="87" y="0"/>
                  </a:moveTo>
                  <a:lnTo>
                    <a:pt x="87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112"/>
                  </a:lnTo>
                  <a:lnTo>
                    <a:pt x="0" y="112"/>
                  </a:lnTo>
                  <a:cubicBezTo>
                    <a:pt x="0" y="159"/>
                    <a:pt x="39" y="197"/>
                    <a:pt x="87" y="197"/>
                  </a:cubicBezTo>
                  <a:lnTo>
                    <a:pt x="126" y="197"/>
                  </a:lnTo>
                  <a:lnTo>
                    <a:pt x="126" y="0"/>
                  </a:lnTo>
                  <a:lnTo>
                    <a:pt x="87" y="0"/>
                  </a:lnTo>
                </a:path>
              </a:pathLst>
            </a:custGeom>
            <a:solidFill>
              <a:srgbClr val="ABAD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4" name="Freeform 120">
              <a:extLst>
                <a:ext uri="{FF2B5EF4-FFF2-40B4-BE49-F238E27FC236}">
                  <a16:creationId xmlns:a16="http://schemas.microsoft.com/office/drawing/2014/main" id="{B43E6FC2-A8C5-2C49-9BD5-98952F337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9017" y="6050526"/>
              <a:ext cx="340569" cy="247186"/>
            </a:xfrm>
            <a:custGeom>
              <a:avLst/>
              <a:gdLst>
                <a:gd name="T0" fmla="*/ 252 w 274"/>
                <a:gd name="T1" fmla="*/ 43 h 198"/>
                <a:gd name="T2" fmla="*/ 234 w 274"/>
                <a:gd name="T3" fmla="*/ 42 h 198"/>
                <a:gd name="T4" fmla="*/ 212 w 274"/>
                <a:gd name="T5" fmla="*/ 16 h 198"/>
                <a:gd name="T6" fmla="*/ 212 w 274"/>
                <a:gd name="T7" fmla="*/ 16 h 198"/>
                <a:gd name="T8" fmla="*/ 178 w 274"/>
                <a:gd name="T9" fmla="*/ 0 h 198"/>
                <a:gd name="T10" fmla="*/ 0 w 274"/>
                <a:gd name="T11" fmla="*/ 0 h 198"/>
                <a:gd name="T12" fmla="*/ 0 w 274"/>
                <a:gd name="T13" fmla="*/ 197 h 198"/>
                <a:gd name="T14" fmla="*/ 177 w 274"/>
                <a:gd name="T15" fmla="*/ 197 h 198"/>
                <a:gd name="T16" fmla="*/ 177 w 274"/>
                <a:gd name="T17" fmla="*/ 197 h 198"/>
                <a:gd name="T18" fmla="*/ 212 w 274"/>
                <a:gd name="T19" fmla="*/ 181 h 198"/>
                <a:gd name="T20" fmla="*/ 234 w 274"/>
                <a:gd name="T21" fmla="*/ 154 h 198"/>
                <a:gd name="T22" fmla="*/ 255 w 274"/>
                <a:gd name="T23" fmla="*/ 151 h 198"/>
                <a:gd name="T24" fmla="*/ 255 w 274"/>
                <a:gd name="T25" fmla="*/ 151 h 198"/>
                <a:gd name="T26" fmla="*/ 273 w 274"/>
                <a:gd name="T27" fmla="*/ 129 h 198"/>
                <a:gd name="T28" fmla="*/ 273 w 274"/>
                <a:gd name="T29" fmla="*/ 65 h 198"/>
                <a:gd name="T30" fmla="*/ 273 w 274"/>
                <a:gd name="T31" fmla="*/ 65 h 198"/>
                <a:gd name="T32" fmla="*/ 252 w 274"/>
                <a:gd name="T33" fmla="*/ 4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198">
                  <a:moveTo>
                    <a:pt x="252" y="43"/>
                  </a:moveTo>
                  <a:lnTo>
                    <a:pt x="234" y="42"/>
                  </a:lnTo>
                  <a:lnTo>
                    <a:pt x="212" y="16"/>
                  </a:lnTo>
                  <a:lnTo>
                    <a:pt x="212" y="16"/>
                  </a:lnTo>
                  <a:cubicBezTo>
                    <a:pt x="203" y="5"/>
                    <a:pt x="191" y="0"/>
                    <a:pt x="178" y="0"/>
                  </a:cubicBezTo>
                  <a:lnTo>
                    <a:pt x="0" y="0"/>
                  </a:lnTo>
                  <a:lnTo>
                    <a:pt x="0" y="197"/>
                  </a:lnTo>
                  <a:lnTo>
                    <a:pt x="177" y="197"/>
                  </a:lnTo>
                  <a:lnTo>
                    <a:pt x="177" y="197"/>
                  </a:lnTo>
                  <a:cubicBezTo>
                    <a:pt x="191" y="197"/>
                    <a:pt x="203" y="192"/>
                    <a:pt x="212" y="181"/>
                  </a:cubicBezTo>
                  <a:lnTo>
                    <a:pt x="234" y="154"/>
                  </a:lnTo>
                  <a:lnTo>
                    <a:pt x="255" y="151"/>
                  </a:lnTo>
                  <a:lnTo>
                    <a:pt x="255" y="151"/>
                  </a:lnTo>
                  <a:cubicBezTo>
                    <a:pt x="265" y="149"/>
                    <a:pt x="273" y="140"/>
                    <a:pt x="273" y="129"/>
                  </a:cubicBezTo>
                  <a:lnTo>
                    <a:pt x="273" y="65"/>
                  </a:lnTo>
                  <a:lnTo>
                    <a:pt x="273" y="65"/>
                  </a:lnTo>
                  <a:cubicBezTo>
                    <a:pt x="273" y="54"/>
                    <a:pt x="264" y="44"/>
                    <a:pt x="252" y="43"/>
                  </a:cubicBez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2CF1D1C2-D733-B840-ACED-63A85A7E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1202" y="6116442"/>
              <a:ext cx="282453" cy="108627"/>
            </a:xfrm>
            <a:custGeom>
              <a:avLst/>
              <a:gdLst>
                <a:gd name="connsiteX0" fmla="*/ 190477 w 282453"/>
                <a:gd name="connsiteY0" fmla="*/ 23802 h 108627"/>
                <a:gd name="connsiteX1" fmla="*/ 175397 w 282453"/>
                <a:gd name="connsiteY1" fmla="*/ 54203 h 108627"/>
                <a:gd name="connsiteX2" fmla="*/ 190644 w 282453"/>
                <a:gd name="connsiteY2" fmla="*/ 81470 h 108627"/>
                <a:gd name="connsiteX3" fmla="*/ 202711 w 282453"/>
                <a:gd name="connsiteY3" fmla="*/ 50291 h 108627"/>
                <a:gd name="connsiteX4" fmla="*/ 97770 w 282453"/>
                <a:gd name="connsiteY4" fmla="*/ 22582 h 108627"/>
                <a:gd name="connsiteX5" fmla="*/ 81322 w 282453"/>
                <a:gd name="connsiteY5" fmla="*/ 54117 h 108627"/>
                <a:gd name="connsiteX6" fmla="*/ 100554 w 282453"/>
                <a:gd name="connsiteY6" fmla="*/ 87642 h 108627"/>
                <a:gd name="connsiteX7" fmla="*/ 115133 w 282453"/>
                <a:gd name="connsiteY7" fmla="*/ 54831 h 108627"/>
                <a:gd name="connsiteX8" fmla="*/ 49955 w 282453"/>
                <a:gd name="connsiteY8" fmla="*/ 20985 h 108627"/>
                <a:gd name="connsiteX9" fmla="*/ 34611 w 282453"/>
                <a:gd name="connsiteY9" fmla="*/ 56971 h 108627"/>
                <a:gd name="connsiteX10" fmla="*/ 51416 w 282453"/>
                <a:gd name="connsiteY10" fmla="*/ 89718 h 108627"/>
                <a:gd name="connsiteX11" fmla="*/ 69752 w 282453"/>
                <a:gd name="connsiteY11" fmla="*/ 53987 h 108627"/>
                <a:gd name="connsiteX12" fmla="*/ 142514 w 282453"/>
                <a:gd name="connsiteY12" fmla="*/ 17282 h 108627"/>
                <a:gd name="connsiteX13" fmla="*/ 126902 w 282453"/>
                <a:gd name="connsiteY13" fmla="*/ 53717 h 108627"/>
                <a:gd name="connsiteX14" fmla="*/ 145376 w 282453"/>
                <a:gd name="connsiteY14" fmla="*/ 89718 h 108627"/>
                <a:gd name="connsiteX15" fmla="*/ 162917 w 282453"/>
                <a:gd name="connsiteY15" fmla="*/ 53769 h 108627"/>
                <a:gd name="connsiteX16" fmla="*/ 227668 w 282453"/>
                <a:gd name="connsiteY16" fmla="*/ 12344 h 108627"/>
                <a:gd name="connsiteX17" fmla="*/ 213992 w 282453"/>
                <a:gd name="connsiteY17" fmla="*/ 49217 h 108627"/>
                <a:gd name="connsiteX18" fmla="*/ 233072 w 282453"/>
                <a:gd name="connsiteY18" fmla="*/ 89718 h 108627"/>
                <a:gd name="connsiteX19" fmla="*/ 250497 w 282453"/>
                <a:gd name="connsiteY19" fmla="*/ 53572 h 108627"/>
                <a:gd name="connsiteX20" fmla="*/ 227668 w 282453"/>
                <a:gd name="connsiteY20" fmla="*/ 0 h 108627"/>
                <a:gd name="connsiteX21" fmla="*/ 236307 w 282453"/>
                <a:gd name="connsiteY21" fmla="*/ 4937 h 108627"/>
                <a:gd name="connsiteX22" fmla="*/ 256399 w 282453"/>
                <a:gd name="connsiteY22" fmla="*/ 41329 h 108627"/>
                <a:gd name="connsiteX23" fmla="*/ 271909 w 282453"/>
                <a:gd name="connsiteY23" fmla="*/ 9154 h 108627"/>
                <a:gd name="connsiteX24" fmla="*/ 279426 w 282453"/>
                <a:gd name="connsiteY24" fmla="*/ 6713 h 108627"/>
                <a:gd name="connsiteX25" fmla="*/ 280679 w 282453"/>
                <a:gd name="connsiteY25" fmla="*/ 12816 h 108627"/>
                <a:gd name="connsiteX26" fmla="*/ 262150 w 282453"/>
                <a:gd name="connsiteY26" fmla="*/ 51745 h 108627"/>
                <a:gd name="connsiteX27" fmla="*/ 281969 w 282453"/>
                <a:gd name="connsiteY27" fmla="*/ 87642 h 108627"/>
                <a:gd name="connsiteX28" fmla="*/ 279501 w 282453"/>
                <a:gd name="connsiteY28" fmla="*/ 95049 h 108627"/>
                <a:gd name="connsiteX29" fmla="*/ 272096 w 282453"/>
                <a:gd name="connsiteY29" fmla="*/ 92580 h 108627"/>
                <a:gd name="connsiteX30" fmla="*/ 256295 w 282453"/>
                <a:gd name="connsiteY30" fmla="*/ 64044 h 108627"/>
                <a:gd name="connsiteX31" fmla="*/ 240589 w 282453"/>
                <a:gd name="connsiteY31" fmla="*/ 97042 h 108627"/>
                <a:gd name="connsiteX32" fmla="*/ 233072 w 282453"/>
                <a:gd name="connsiteY32" fmla="*/ 101925 h 108627"/>
                <a:gd name="connsiteX33" fmla="*/ 231820 w 282453"/>
                <a:gd name="connsiteY33" fmla="*/ 101925 h 108627"/>
                <a:gd name="connsiteX34" fmla="*/ 224303 w 282453"/>
                <a:gd name="connsiteY34" fmla="*/ 97042 h 108627"/>
                <a:gd name="connsiteX35" fmla="*/ 208747 w 282453"/>
                <a:gd name="connsiteY35" fmla="*/ 63360 h 108627"/>
                <a:gd name="connsiteX36" fmla="*/ 199283 w 282453"/>
                <a:gd name="connsiteY36" fmla="*/ 88877 h 108627"/>
                <a:gd name="connsiteX37" fmla="*/ 191878 w 282453"/>
                <a:gd name="connsiteY37" fmla="*/ 95049 h 108627"/>
                <a:gd name="connsiteX38" fmla="*/ 183239 w 282453"/>
                <a:gd name="connsiteY38" fmla="*/ 90111 h 108627"/>
                <a:gd name="connsiteX39" fmla="*/ 169644 w 282453"/>
                <a:gd name="connsiteY39" fmla="*/ 65799 h 108627"/>
                <a:gd name="connsiteX40" fmla="*/ 154146 w 282453"/>
                <a:gd name="connsiteY40" fmla="*/ 97042 h 108627"/>
                <a:gd name="connsiteX41" fmla="*/ 145376 w 282453"/>
                <a:gd name="connsiteY41" fmla="*/ 101925 h 108627"/>
                <a:gd name="connsiteX42" fmla="*/ 137859 w 282453"/>
                <a:gd name="connsiteY42" fmla="*/ 97042 h 108627"/>
                <a:gd name="connsiteX43" fmla="*/ 121421 w 282453"/>
                <a:gd name="connsiteY43" fmla="*/ 66510 h 108627"/>
                <a:gd name="connsiteX44" fmla="*/ 109192 w 282453"/>
                <a:gd name="connsiteY44" fmla="*/ 95049 h 108627"/>
                <a:gd name="connsiteX45" fmla="*/ 101788 w 282453"/>
                <a:gd name="connsiteY45" fmla="*/ 98752 h 108627"/>
                <a:gd name="connsiteX46" fmla="*/ 94383 w 282453"/>
                <a:gd name="connsiteY46" fmla="*/ 95049 h 108627"/>
                <a:gd name="connsiteX47" fmla="*/ 75977 w 282453"/>
                <a:gd name="connsiteY47" fmla="*/ 64365 h 108627"/>
                <a:gd name="connsiteX48" fmla="*/ 58933 w 282453"/>
                <a:gd name="connsiteY48" fmla="*/ 97042 h 108627"/>
                <a:gd name="connsiteX49" fmla="*/ 51416 w 282453"/>
                <a:gd name="connsiteY49" fmla="*/ 103146 h 108627"/>
                <a:gd name="connsiteX50" fmla="*/ 42646 w 282453"/>
                <a:gd name="connsiteY50" fmla="*/ 97042 h 108627"/>
                <a:gd name="connsiteX51" fmla="*/ 29203 w 282453"/>
                <a:gd name="connsiteY51" fmla="*/ 69655 h 108627"/>
                <a:gd name="connsiteX52" fmla="*/ 14165 w 282453"/>
                <a:gd name="connsiteY52" fmla="*/ 104924 h 108627"/>
                <a:gd name="connsiteX53" fmla="*/ 10463 w 282453"/>
                <a:gd name="connsiteY53" fmla="*/ 108627 h 108627"/>
                <a:gd name="connsiteX54" fmla="*/ 7995 w 282453"/>
                <a:gd name="connsiteY54" fmla="*/ 108627 h 108627"/>
                <a:gd name="connsiteX55" fmla="*/ 5526 w 282453"/>
                <a:gd name="connsiteY55" fmla="*/ 101220 h 108627"/>
                <a:gd name="connsiteX56" fmla="*/ 23315 w 282453"/>
                <a:gd name="connsiteY56" fmla="*/ 57659 h 108627"/>
                <a:gd name="connsiteX57" fmla="*/ 1304 w 282453"/>
                <a:gd name="connsiteY57" fmla="*/ 12816 h 108627"/>
                <a:gd name="connsiteX58" fmla="*/ 3809 w 282453"/>
                <a:gd name="connsiteY58" fmla="*/ 6713 h 108627"/>
                <a:gd name="connsiteX59" fmla="*/ 10073 w 282453"/>
                <a:gd name="connsiteY59" fmla="*/ 9154 h 108627"/>
                <a:gd name="connsiteX60" fmla="*/ 28477 w 282453"/>
                <a:gd name="connsiteY60" fmla="*/ 45018 h 108627"/>
                <a:gd name="connsiteX61" fmla="*/ 41316 w 282453"/>
                <a:gd name="connsiteY61" fmla="*/ 13579 h 108627"/>
                <a:gd name="connsiteX62" fmla="*/ 49955 w 282453"/>
                <a:gd name="connsiteY62" fmla="*/ 8641 h 108627"/>
                <a:gd name="connsiteX63" fmla="*/ 57359 w 282453"/>
                <a:gd name="connsiteY63" fmla="*/ 12344 h 108627"/>
                <a:gd name="connsiteX64" fmla="*/ 75180 w 282453"/>
                <a:gd name="connsiteY64" fmla="*/ 43409 h 108627"/>
                <a:gd name="connsiteX65" fmla="*/ 90253 w 282453"/>
                <a:gd name="connsiteY65" fmla="*/ 14037 h 108627"/>
                <a:gd name="connsiteX66" fmla="*/ 97770 w 282453"/>
                <a:gd name="connsiteY66" fmla="*/ 10375 h 108627"/>
                <a:gd name="connsiteX67" fmla="*/ 106539 w 282453"/>
                <a:gd name="connsiteY67" fmla="*/ 14037 h 108627"/>
                <a:gd name="connsiteX68" fmla="*/ 120860 w 282453"/>
                <a:gd name="connsiteY68" fmla="*/ 41943 h 108627"/>
                <a:gd name="connsiteX69" fmla="*/ 135109 w 282453"/>
                <a:gd name="connsiteY69" fmla="*/ 9875 h 108627"/>
                <a:gd name="connsiteX70" fmla="*/ 142514 w 282453"/>
                <a:gd name="connsiteY70" fmla="*/ 3703 h 108627"/>
                <a:gd name="connsiteX71" fmla="*/ 149918 w 282453"/>
                <a:gd name="connsiteY71" fmla="*/ 8641 h 108627"/>
                <a:gd name="connsiteX72" fmla="*/ 168619 w 282453"/>
                <a:gd name="connsiteY72" fmla="*/ 42083 h 108627"/>
                <a:gd name="connsiteX73" fmla="*/ 181707 w 282453"/>
                <a:gd name="connsiteY73" fmla="*/ 15258 h 108627"/>
                <a:gd name="connsiteX74" fmla="*/ 190477 w 282453"/>
                <a:gd name="connsiteY74" fmla="*/ 11596 h 108627"/>
                <a:gd name="connsiteX75" fmla="*/ 197994 w 282453"/>
                <a:gd name="connsiteY75" fmla="*/ 15258 h 108627"/>
                <a:gd name="connsiteX76" fmla="*/ 208027 w 282453"/>
                <a:gd name="connsiteY76" fmla="*/ 36555 h 108627"/>
                <a:gd name="connsiteX77" fmla="*/ 220263 w 282453"/>
                <a:gd name="connsiteY77" fmla="*/ 4937 h 108627"/>
                <a:gd name="connsiteX78" fmla="*/ 227668 w 282453"/>
                <a:gd name="connsiteY78" fmla="*/ 0 h 1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82453" h="108627">
                  <a:moveTo>
                    <a:pt x="190477" y="23802"/>
                  </a:moveTo>
                  <a:lnTo>
                    <a:pt x="175397" y="54203"/>
                  </a:lnTo>
                  <a:lnTo>
                    <a:pt x="190644" y="81470"/>
                  </a:lnTo>
                  <a:lnTo>
                    <a:pt x="202711" y="50291"/>
                  </a:lnTo>
                  <a:close/>
                  <a:moveTo>
                    <a:pt x="97770" y="22582"/>
                  </a:moveTo>
                  <a:lnTo>
                    <a:pt x="81322" y="54117"/>
                  </a:lnTo>
                  <a:lnTo>
                    <a:pt x="100554" y="87642"/>
                  </a:lnTo>
                  <a:lnTo>
                    <a:pt x="115133" y="54831"/>
                  </a:lnTo>
                  <a:close/>
                  <a:moveTo>
                    <a:pt x="49955" y="20985"/>
                  </a:moveTo>
                  <a:lnTo>
                    <a:pt x="34611" y="56971"/>
                  </a:lnTo>
                  <a:lnTo>
                    <a:pt x="51416" y="89718"/>
                  </a:lnTo>
                  <a:lnTo>
                    <a:pt x="69752" y="53987"/>
                  </a:lnTo>
                  <a:close/>
                  <a:moveTo>
                    <a:pt x="142514" y="17282"/>
                  </a:moveTo>
                  <a:lnTo>
                    <a:pt x="126902" y="53717"/>
                  </a:lnTo>
                  <a:lnTo>
                    <a:pt x="145376" y="89718"/>
                  </a:lnTo>
                  <a:lnTo>
                    <a:pt x="162917" y="53769"/>
                  </a:lnTo>
                  <a:close/>
                  <a:moveTo>
                    <a:pt x="227668" y="12344"/>
                  </a:moveTo>
                  <a:lnTo>
                    <a:pt x="213992" y="49217"/>
                  </a:lnTo>
                  <a:lnTo>
                    <a:pt x="233072" y="89718"/>
                  </a:lnTo>
                  <a:lnTo>
                    <a:pt x="250497" y="53572"/>
                  </a:lnTo>
                  <a:close/>
                  <a:moveTo>
                    <a:pt x="227668" y="0"/>
                  </a:moveTo>
                  <a:cubicBezTo>
                    <a:pt x="231370" y="0"/>
                    <a:pt x="233838" y="1234"/>
                    <a:pt x="236307" y="4937"/>
                  </a:cubicBezTo>
                  <a:lnTo>
                    <a:pt x="256399" y="41329"/>
                  </a:lnTo>
                  <a:lnTo>
                    <a:pt x="271909" y="9154"/>
                  </a:lnTo>
                  <a:cubicBezTo>
                    <a:pt x="273162" y="6713"/>
                    <a:pt x="276920" y="5492"/>
                    <a:pt x="279426" y="6713"/>
                  </a:cubicBezTo>
                  <a:cubicBezTo>
                    <a:pt x="281932" y="6713"/>
                    <a:pt x="283184" y="11596"/>
                    <a:pt x="280679" y="12816"/>
                  </a:cubicBezTo>
                  <a:lnTo>
                    <a:pt x="262150" y="51745"/>
                  </a:lnTo>
                  <a:lnTo>
                    <a:pt x="281969" y="87642"/>
                  </a:lnTo>
                  <a:cubicBezTo>
                    <a:pt x="283203" y="90111"/>
                    <a:pt x="281969" y="92580"/>
                    <a:pt x="279501" y="95049"/>
                  </a:cubicBezTo>
                  <a:cubicBezTo>
                    <a:pt x="277033" y="96283"/>
                    <a:pt x="273330" y="95049"/>
                    <a:pt x="272096" y="92580"/>
                  </a:cubicBezTo>
                  <a:lnTo>
                    <a:pt x="256295" y="64044"/>
                  </a:lnTo>
                  <a:lnTo>
                    <a:pt x="240589" y="97042"/>
                  </a:lnTo>
                  <a:cubicBezTo>
                    <a:pt x="239336" y="99484"/>
                    <a:pt x="235578" y="101925"/>
                    <a:pt x="233072" y="101925"/>
                  </a:cubicBezTo>
                  <a:lnTo>
                    <a:pt x="231820" y="101925"/>
                  </a:lnTo>
                  <a:cubicBezTo>
                    <a:pt x="229314" y="101925"/>
                    <a:pt x="226808" y="99484"/>
                    <a:pt x="224303" y="97042"/>
                  </a:cubicBezTo>
                  <a:lnTo>
                    <a:pt x="208747" y="63360"/>
                  </a:lnTo>
                  <a:lnTo>
                    <a:pt x="199283" y="88877"/>
                  </a:lnTo>
                  <a:cubicBezTo>
                    <a:pt x="198049" y="92580"/>
                    <a:pt x="195581" y="93814"/>
                    <a:pt x="191878" y="95049"/>
                  </a:cubicBezTo>
                  <a:cubicBezTo>
                    <a:pt x="188176" y="95049"/>
                    <a:pt x="185708" y="92580"/>
                    <a:pt x="183239" y="90111"/>
                  </a:cubicBezTo>
                  <a:lnTo>
                    <a:pt x="169644" y="65799"/>
                  </a:lnTo>
                  <a:lnTo>
                    <a:pt x="154146" y="97042"/>
                  </a:lnTo>
                  <a:cubicBezTo>
                    <a:pt x="152893" y="100704"/>
                    <a:pt x="149135" y="101925"/>
                    <a:pt x="145376" y="101925"/>
                  </a:cubicBezTo>
                  <a:cubicBezTo>
                    <a:pt x="142871" y="101925"/>
                    <a:pt x="139112" y="100704"/>
                    <a:pt x="137859" y="97042"/>
                  </a:cubicBezTo>
                  <a:lnTo>
                    <a:pt x="121421" y="66510"/>
                  </a:lnTo>
                  <a:lnTo>
                    <a:pt x="109192" y="95049"/>
                  </a:lnTo>
                  <a:cubicBezTo>
                    <a:pt x="107958" y="97517"/>
                    <a:pt x="105490" y="98752"/>
                    <a:pt x="101788" y="98752"/>
                  </a:cubicBezTo>
                  <a:cubicBezTo>
                    <a:pt x="98085" y="99986"/>
                    <a:pt x="95617" y="98752"/>
                    <a:pt x="94383" y="95049"/>
                  </a:cubicBezTo>
                  <a:lnTo>
                    <a:pt x="75977" y="64365"/>
                  </a:lnTo>
                  <a:lnTo>
                    <a:pt x="58933" y="97042"/>
                  </a:lnTo>
                  <a:cubicBezTo>
                    <a:pt x="57680" y="100704"/>
                    <a:pt x="53922" y="103146"/>
                    <a:pt x="51416" y="103146"/>
                  </a:cubicBezTo>
                  <a:cubicBezTo>
                    <a:pt x="47658" y="103146"/>
                    <a:pt x="45152" y="100704"/>
                    <a:pt x="42646" y="97042"/>
                  </a:cubicBezTo>
                  <a:lnTo>
                    <a:pt x="29203" y="69655"/>
                  </a:lnTo>
                  <a:lnTo>
                    <a:pt x="14165" y="104924"/>
                  </a:lnTo>
                  <a:cubicBezTo>
                    <a:pt x="14165" y="107392"/>
                    <a:pt x="12931" y="108627"/>
                    <a:pt x="10463" y="108627"/>
                  </a:cubicBezTo>
                  <a:cubicBezTo>
                    <a:pt x="9229" y="108627"/>
                    <a:pt x="7995" y="108627"/>
                    <a:pt x="7995" y="108627"/>
                  </a:cubicBezTo>
                  <a:cubicBezTo>
                    <a:pt x="5526" y="106158"/>
                    <a:pt x="4292" y="103689"/>
                    <a:pt x="5526" y="101220"/>
                  </a:cubicBezTo>
                  <a:lnTo>
                    <a:pt x="23315" y="57659"/>
                  </a:lnTo>
                  <a:lnTo>
                    <a:pt x="1304" y="12816"/>
                  </a:lnTo>
                  <a:cubicBezTo>
                    <a:pt x="-1202" y="11596"/>
                    <a:pt x="51" y="7934"/>
                    <a:pt x="3809" y="6713"/>
                  </a:cubicBezTo>
                  <a:cubicBezTo>
                    <a:pt x="5062" y="5492"/>
                    <a:pt x="8821" y="6713"/>
                    <a:pt x="10073" y="9154"/>
                  </a:cubicBezTo>
                  <a:lnTo>
                    <a:pt x="28477" y="45018"/>
                  </a:lnTo>
                  <a:lnTo>
                    <a:pt x="41316" y="13579"/>
                  </a:lnTo>
                  <a:cubicBezTo>
                    <a:pt x="42550" y="11110"/>
                    <a:pt x="46252" y="8641"/>
                    <a:pt x="49955" y="8641"/>
                  </a:cubicBezTo>
                  <a:cubicBezTo>
                    <a:pt x="52423" y="8641"/>
                    <a:pt x="54891" y="9875"/>
                    <a:pt x="57359" y="12344"/>
                  </a:cubicBezTo>
                  <a:lnTo>
                    <a:pt x="75180" y="43409"/>
                  </a:lnTo>
                  <a:lnTo>
                    <a:pt x="90253" y="14037"/>
                  </a:lnTo>
                  <a:cubicBezTo>
                    <a:pt x="91506" y="11596"/>
                    <a:pt x="95264" y="10375"/>
                    <a:pt x="97770" y="10375"/>
                  </a:cubicBezTo>
                  <a:cubicBezTo>
                    <a:pt x="101528" y="10375"/>
                    <a:pt x="105286" y="11596"/>
                    <a:pt x="106539" y="14037"/>
                  </a:cubicBezTo>
                  <a:lnTo>
                    <a:pt x="120860" y="41943"/>
                  </a:lnTo>
                  <a:lnTo>
                    <a:pt x="135109" y="9875"/>
                  </a:lnTo>
                  <a:cubicBezTo>
                    <a:pt x="136343" y="6172"/>
                    <a:pt x="138811" y="3703"/>
                    <a:pt x="142514" y="3703"/>
                  </a:cubicBezTo>
                  <a:cubicBezTo>
                    <a:pt x="146216" y="3703"/>
                    <a:pt x="148684" y="4937"/>
                    <a:pt x="149918" y="8641"/>
                  </a:cubicBezTo>
                  <a:lnTo>
                    <a:pt x="168619" y="42083"/>
                  </a:lnTo>
                  <a:lnTo>
                    <a:pt x="181707" y="15258"/>
                  </a:lnTo>
                  <a:cubicBezTo>
                    <a:pt x="182960" y="12816"/>
                    <a:pt x="186719" y="11596"/>
                    <a:pt x="190477" y="11596"/>
                  </a:cubicBezTo>
                  <a:cubicBezTo>
                    <a:pt x="194235" y="11596"/>
                    <a:pt x="196741" y="12816"/>
                    <a:pt x="197994" y="15258"/>
                  </a:cubicBezTo>
                  <a:lnTo>
                    <a:pt x="208027" y="36555"/>
                  </a:lnTo>
                  <a:lnTo>
                    <a:pt x="220263" y="4937"/>
                  </a:lnTo>
                  <a:cubicBezTo>
                    <a:pt x="221497" y="2469"/>
                    <a:pt x="225200" y="0"/>
                    <a:pt x="227668" y="0"/>
                  </a:cubicBezTo>
                  <a:close/>
                </a:path>
              </a:pathLst>
            </a:custGeom>
            <a:solidFill>
              <a:srgbClr val="DFDD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6" name="Freeform 123">
              <a:extLst>
                <a:ext uri="{FF2B5EF4-FFF2-40B4-BE49-F238E27FC236}">
                  <a16:creationId xmlns:a16="http://schemas.microsoft.com/office/drawing/2014/main" id="{D99DD4AF-A553-2149-8876-0FB394F82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4954" y="6050526"/>
              <a:ext cx="159297" cy="247186"/>
            </a:xfrm>
            <a:custGeom>
              <a:avLst/>
              <a:gdLst>
                <a:gd name="T0" fmla="*/ 40 w 126"/>
                <a:gd name="T1" fmla="*/ 0 h 198"/>
                <a:gd name="T2" fmla="*/ 40 w 126"/>
                <a:gd name="T3" fmla="*/ 0 h 198"/>
                <a:gd name="T4" fmla="*/ 125 w 126"/>
                <a:gd name="T5" fmla="*/ 85 h 198"/>
                <a:gd name="T6" fmla="*/ 125 w 126"/>
                <a:gd name="T7" fmla="*/ 112 h 198"/>
                <a:gd name="T8" fmla="*/ 125 w 126"/>
                <a:gd name="T9" fmla="*/ 112 h 198"/>
                <a:gd name="T10" fmla="*/ 40 w 126"/>
                <a:gd name="T11" fmla="*/ 197 h 198"/>
                <a:gd name="T12" fmla="*/ 0 w 126"/>
                <a:gd name="T13" fmla="*/ 197 h 198"/>
                <a:gd name="T14" fmla="*/ 0 w 126"/>
                <a:gd name="T15" fmla="*/ 0 h 198"/>
                <a:gd name="T16" fmla="*/ 40 w 126"/>
                <a:gd name="T1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98">
                  <a:moveTo>
                    <a:pt x="40" y="0"/>
                  </a:moveTo>
                  <a:lnTo>
                    <a:pt x="40" y="0"/>
                  </a:lnTo>
                  <a:cubicBezTo>
                    <a:pt x="87" y="0"/>
                    <a:pt x="125" y="38"/>
                    <a:pt x="125" y="85"/>
                  </a:cubicBezTo>
                  <a:lnTo>
                    <a:pt x="125" y="112"/>
                  </a:lnTo>
                  <a:lnTo>
                    <a:pt x="125" y="112"/>
                  </a:lnTo>
                  <a:cubicBezTo>
                    <a:pt x="125" y="159"/>
                    <a:pt x="87" y="197"/>
                    <a:pt x="40" y="197"/>
                  </a:cubicBezTo>
                  <a:lnTo>
                    <a:pt x="0" y="197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solidFill>
              <a:srgbClr val="ABAD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7" name="Freeform 124">
              <a:extLst>
                <a:ext uri="{FF2B5EF4-FFF2-40B4-BE49-F238E27FC236}">
                  <a16:creationId xmlns:a16="http://schemas.microsoft.com/office/drawing/2014/main" id="{B31016AB-BF2E-784D-AAE4-ACA40B43D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384" y="6050526"/>
              <a:ext cx="340569" cy="247186"/>
            </a:xfrm>
            <a:custGeom>
              <a:avLst/>
              <a:gdLst>
                <a:gd name="T0" fmla="*/ 20 w 274"/>
                <a:gd name="T1" fmla="*/ 43 h 198"/>
                <a:gd name="T2" fmla="*/ 38 w 274"/>
                <a:gd name="T3" fmla="*/ 42 h 198"/>
                <a:gd name="T4" fmla="*/ 61 w 274"/>
                <a:gd name="T5" fmla="*/ 16 h 198"/>
                <a:gd name="T6" fmla="*/ 61 w 274"/>
                <a:gd name="T7" fmla="*/ 16 h 198"/>
                <a:gd name="T8" fmla="*/ 96 w 274"/>
                <a:gd name="T9" fmla="*/ 0 h 198"/>
                <a:gd name="T10" fmla="*/ 273 w 274"/>
                <a:gd name="T11" fmla="*/ 0 h 198"/>
                <a:gd name="T12" fmla="*/ 273 w 274"/>
                <a:gd name="T13" fmla="*/ 197 h 198"/>
                <a:gd name="T14" fmla="*/ 96 w 274"/>
                <a:gd name="T15" fmla="*/ 197 h 198"/>
                <a:gd name="T16" fmla="*/ 96 w 274"/>
                <a:gd name="T17" fmla="*/ 197 h 198"/>
                <a:gd name="T18" fmla="*/ 61 w 274"/>
                <a:gd name="T19" fmla="*/ 181 h 198"/>
                <a:gd name="T20" fmla="*/ 39 w 274"/>
                <a:gd name="T21" fmla="*/ 154 h 198"/>
                <a:gd name="T22" fmla="*/ 19 w 274"/>
                <a:gd name="T23" fmla="*/ 151 h 198"/>
                <a:gd name="T24" fmla="*/ 19 w 274"/>
                <a:gd name="T25" fmla="*/ 151 h 198"/>
                <a:gd name="T26" fmla="*/ 0 w 274"/>
                <a:gd name="T27" fmla="*/ 129 h 198"/>
                <a:gd name="T28" fmla="*/ 0 w 274"/>
                <a:gd name="T29" fmla="*/ 65 h 198"/>
                <a:gd name="T30" fmla="*/ 0 w 274"/>
                <a:gd name="T31" fmla="*/ 65 h 198"/>
                <a:gd name="T32" fmla="*/ 20 w 274"/>
                <a:gd name="T33" fmla="*/ 4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198">
                  <a:moveTo>
                    <a:pt x="20" y="43"/>
                  </a:moveTo>
                  <a:lnTo>
                    <a:pt x="38" y="42"/>
                  </a:lnTo>
                  <a:lnTo>
                    <a:pt x="61" y="16"/>
                  </a:lnTo>
                  <a:lnTo>
                    <a:pt x="61" y="16"/>
                  </a:lnTo>
                  <a:cubicBezTo>
                    <a:pt x="69" y="5"/>
                    <a:pt x="82" y="0"/>
                    <a:pt x="96" y="0"/>
                  </a:cubicBezTo>
                  <a:lnTo>
                    <a:pt x="273" y="0"/>
                  </a:lnTo>
                  <a:lnTo>
                    <a:pt x="273" y="197"/>
                  </a:lnTo>
                  <a:lnTo>
                    <a:pt x="96" y="197"/>
                  </a:lnTo>
                  <a:lnTo>
                    <a:pt x="96" y="197"/>
                  </a:lnTo>
                  <a:cubicBezTo>
                    <a:pt x="82" y="197"/>
                    <a:pt x="69" y="192"/>
                    <a:pt x="61" y="181"/>
                  </a:cubicBezTo>
                  <a:lnTo>
                    <a:pt x="39" y="154"/>
                  </a:lnTo>
                  <a:lnTo>
                    <a:pt x="19" y="151"/>
                  </a:lnTo>
                  <a:lnTo>
                    <a:pt x="19" y="151"/>
                  </a:lnTo>
                  <a:cubicBezTo>
                    <a:pt x="8" y="149"/>
                    <a:pt x="0" y="140"/>
                    <a:pt x="0" y="129"/>
                  </a:cubicBezTo>
                  <a:lnTo>
                    <a:pt x="0" y="65"/>
                  </a:lnTo>
                  <a:lnTo>
                    <a:pt x="0" y="65"/>
                  </a:lnTo>
                  <a:cubicBezTo>
                    <a:pt x="0" y="54"/>
                    <a:pt x="9" y="44"/>
                    <a:pt x="20" y="43"/>
                  </a:cubicBez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60439952-5786-4841-9EE9-12DC8BF34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9048" y="6116442"/>
              <a:ext cx="278189" cy="108627"/>
            </a:xfrm>
            <a:custGeom>
              <a:avLst/>
              <a:gdLst>
                <a:gd name="connsiteX0" fmla="*/ 90603 w 278189"/>
                <a:gd name="connsiteY0" fmla="*/ 23802 h 108627"/>
                <a:gd name="connsiteX1" fmla="*/ 79020 w 278189"/>
                <a:gd name="connsiteY1" fmla="*/ 48352 h 108627"/>
                <a:gd name="connsiteX2" fmla="*/ 91837 w 278189"/>
                <a:gd name="connsiteY2" fmla="*/ 81470 h 108627"/>
                <a:gd name="connsiteX3" fmla="*/ 106011 w 278189"/>
                <a:gd name="connsiteY3" fmla="*/ 55332 h 108627"/>
                <a:gd name="connsiteX4" fmla="*/ 180694 w 278189"/>
                <a:gd name="connsiteY4" fmla="*/ 22582 h 108627"/>
                <a:gd name="connsiteX5" fmla="*/ 165274 w 278189"/>
                <a:gd name="connsiteY5" fmla="*/ 51655 h 108627"/>
                <a:gd name="connsiteX6" fmla="*/ 180694 w 278189"/>
                <a:gd name="connsiteY6" fmla="*/ 87642 h 108627"/>
                <a:gd name="connsiteX7" fmla="*/ 198562 w 278189"/>
                <a:gd name="connsiteY7" fmla="*/ 57359 h 108627"/>
                <a:gd name="connsiteX8" fmla="*/ 232527 w 278189"/>
                <a:gd name="connsiteY8" fmla="*/ 20985 h 108627"/>
                <a:gd name="connsiteX9" fmla="*/ 210992 w 278189"/>
                <a:gd name="connsiteY9" fmla="*/ 57910 h 108627"/>
                <a:gd name="connsiteX10" fmla="*/ 227590 w 278189"/>
                <a:gd name="connsiteY10" fmla="*/ 89718 h 108627"/>
                <a:gd name="connsiteX11" fmla="*/ 245906 w 278189"/>
                <a:gd name="connsiteY11" fmla="*/ 53485 h 108627"/>
                <a:gd name="connsiteX12" fmla="*/ 138734 w 278189"/>
                <a:gd name="connsiteY12" fmla="*/ 17282 h 108627"/>
                <a:gd name="connsiteX13" fmla="*/ 117960 w 278189"/>
                <a:gd name="connsiteY13" fmla="*/ 55592 h 108627"/>
                <a:gd name="connsiteX14" fmla="*/ 133797 w 278189"/>
                <a:gd name="connsiteY14" fmla="*/ 89718 h 108627"/>
                <a:gd name="connsiteX15" fmla="*/ 153847 w 278189"/>
                <a:gd name="connsiteY15" fmla="*/ 51295 h 108627"/>
                <a:gd name="connsiteX16" fmla="*/ 53579 w 278189"/>
                <a:gd name="connsiteY16" fmla="*/ 12344 h 108627"/>
                <a:gd name="connsiteX17" fmla="*/ 31434 w 278189"/>
                <a:gd name="connsiteY17" fmla="*/ 53480 h 108627"/>
                <a:gd name="connsiteX18" fmla="*/ 48643 w 278189"/>
                <a:gd name="connsiteY18" fmla="*/ 89718 h 108627"/>
                <a:gd name="connsiteX19" fmla="*/ 67663 w 278189"/>
                <a:gd name="connsiteY19" fmla="*/ 48734 h 108627"/>
                <a:gd name="connsiteX20" fmla="*/ 54814 w 278189"/>
                <a:gd name="connsiteY20" fmla="*/ 0 h 108627"/>
                <a:gd name="connsiteX21" fmla="*/ 62218 w 278189"/>
                <a:gd name="connsiteY21" fmla="*/ 4937 h 108627"/>
                <a:gd name="connsiteX22" fmla="*/ 73936 w 278189"/>
                <a:gd name="connsiteY22" fmla="*/ 35216 h 108627"/>
                <a:gd name="connsiteX23" fmla="*/ 83198 w 278189"/>
                <a:gd name="connsiteY23" fmla="*/ 15258 h 108627"/>
                <a:gd name="connsiteX24" fmla="*/ 90603 w 278189"/>
                <a:gd name="connsiteY24" fmla="*/ 11596 h 108627"/>
                <a:gd name="connsiteX25" fmla="*/ 99242 w 278189"/>
                <a:gd name="connsiteY25" fmla="*/ 15258 h 108627"/>
                <a:gd name="connsiteX26" fmla="*/ 112384 w 278189"/>
                <a:gd name="connsiteY26" fmla="*/ 43578 h 108627"/>
                <a:gd name="connsiteX27" fmla="*/ 131329 w 278189"/>
                <a:gd name="connsiteY27" fmla="*/ 8641 h 108627"/>
                <a:gd name="connsiteX28" fmla="*/ 139968 w 278189"/>
                <a:gd name="connsiteY28" fmla="*/ 3703 h 108627"/>
                <a:gd name="connsiteX29" fmla="*/ 147373 w 278189"/>
                <a:gd name="connsiteY29" fmla="*/ 9875 h 108627"/>
                <a:gd name="connsiteX30" fmla="*/ 160037 w 278189"/>
                <a:gd name="connsiteY30" fmla="*/ 39433 h 108627"/>
                <a:gd name="connsiteX31" fmla="*/ 173289 w 278189"/>
                <a:gd name="connsiteY31" fmla="*/ 14037 h 108627"/>
                <a:gd name="connsiteX32" fmla="*/ 180694 w 278189"/>
                <a:gd name="connsiteY32" fmla="*/ 10375 h 108627"/>
                <a:gd name="connsiteX33" fmla="*/ 188098 w 278189"/>
                <a:gd name="connsiteY33" fmla="*/ 14037 h 108627"/>
                <a:gd name="connsiteX34" fmla="*/ 205006 w 278189"/>
                <a:gd name="connsiteY34" fmla="*/ 46438 h 108627"/>
                <a:gd name="connsiteX35" fmla="*/ 225122 w 278189"/>
                <a:gd name="connsiteY35" fmla="*/ 12344 h 108627"/>
                <a:gd name="connsiteX36" fmla="*/ 233761 w 278189"/>
                <a:gd name="connsiteY36" fmla="*/ 8641 h 108627"/>
                <a:gd name="connsiteX37" fmla="*/ 241166 w 278189"/>
                <a:gd name="connsiteY37" fmla="*/ 13579 h 108627"/>
                <a:gd name="connsiteX38" fmla="*/ 252298 w 278189"/>
                <a:gd name="connsiteY38" fmla="*/ 40841 h 108627"/>
                <a:gd name="connsiteX39" fmla="*/ 268316 w 278189"/>
                <a:gd name="connsiteY39" fmla="*/ 9154 h 108627"/>
                <a:gd name="connsiteX40" fmla="*/ 274487 w 278189"/>
                <a:gd name="connsiteY40" fmla="*/ 6713 h 108627"/>
                <a:gd name="connsiteX41" fmla="*/ 278189 w 278189"/>
                <a:gd name="connsiteY41" fmla="*/ 12816 h 108627"/>
                <a:gd name="connsiteX42" fmla="*/ 257405 w 278189"/>
                <a:gd name="connsiteY42" fmla="*/ 53345 h 108627"/>
                <a:gd name="connsiteX43" fmla="*/ 276955 w 278189"/>
                <a:gd name="connsiteY43" fmla="*/ 101220 h 108627"/>
                <a:gd name="connsiteX44" fmla="*/ 274487 w 278189"/>
                <a:gd name="connsiteY44" fmla="*/ 108627 h 108627"/>
                <a:gd name="connsiteX45" fmla="*/ 272019 w 278189"/>
                <a:gd name="connsiteY45" fmla="*/ 108627 h 108627"/>
                <a:gd name="connsiteX46" fmla="*/ 267082 w 278189"/>
                <a:gd name="connsiteY46" fmla="*/ 104924 h 108627"/>
                <a:gd name="connsiteX47" fmla="*/ 250994 w 278189"/>
                <a:gd name="connsiteY47" fmla="*/ 65844 h 108627"/>
                <a:gd name="connsiteX48" fmla="*/ 234995 w 278189"/>
                <a:gd name="connsiteY48" fmla="*/ 97042 h 108627"/>
                <a:gd name="connsiteX49" fmla="*/ 227590 w 278189"/>
                <a:gd name="connsiteY49" fmla="*/ 103146 h 108627"/>
                <a:gd name="connsiteX50" fmla="*/ 218951 w 278189"/>
                <a:gd name="connsiteY50" fmla="*/ 97042 h 108627"/>
                <a:gd name="connsiteX51" fmla="*/ 204534 w 278189"/>
                <a:gd name="connsiteY51" fmla="*/ 68983 h 108627"/>
                <a:gd name="connsiteX52" fmla="*/ 189333 w 278189"/>
                <a:gd name="connsiteY52" fmla="*/ 95049 h 108627"/>
                <a:gd name="connsiteX53" fmla="*/ 180694 w 278189"/>
                <a:gd name="connsiteY53" fmla="*/ 98752 h 108627"/>
                <a:gd name="connsiteX54" fmla="*/ 173289 w 278189"/>
                <a:gd name="connsiteY54" fmla="*/ 95049 h 108627"/>
                <a:gd name="connsiteX55" fmla="*/ 159144 w 278189"/>
                <a:gd name="connsiteY55" fmla="*/ 63214 h 108627"/>
                <a:gd name="connsiteX56" fmla="*/ 141202 w 278189"/>
                <a:gd name="connsiteY56" fmla="*/ 97042 h 108627"/>
                <a:gd name="connsiteX57" fmla="*/ 133797 w 278189"/>
                <a:gd name="connsiteY57" fmla="*/ 101925 h 108627"/>
                <a:gd name="connsiteX58" fmla="*/ 126392 w 278189"/>
                <a:gd name="connsiteY58" fmla="*/ 97042 h 108627"/>
                <a:gd name="connsiteX59" fmla="*/ 111741 w 278189"/>
                <a:gd name="connsiteY59" fmla="*/ 67060 h 108627"/>
                <a:gd name="connsiteX60" fmla="*/ 99242 w 278189"/>
                <a:gd name="connsiteY60" fmla="*/ 90111 h 108627"/>
                <a:gd name="connsiteX61" fmla="*/ 90603 w 278189"/>
                <a:gd name="connsiteY61" fmla="*/ 95049 h 108627"/>
                <a:gd name="connsiteX62" fmla="*/ 83198 w 278189"/>
                <a:gd name="connsiteY62" fmla="*/ 88877 h 108627"/>
                <a:gd name="connsiteX63" fmla="*/ 72700 w 278189"/>
                <a:gd name="connsiteY63" fmla="*/ 61749 h 108627"/>
                <a:gd name="connsiteX64" fmla="*/ 56048 w 278189"/>
                <a:gd name="connsiteY64" fmla="*/ 97042 h 108627"/>
                <a:gd name="connsiteX65" fmla="*/ 48643 w 278189"/>
                <a:gd name="connsiteY65" fmla="*/ 101925 h 108627"/>
                <a:gd name="connsiteX66" fmla="*/ 41238 w 278189"/>
                <a:gd name="connsiteY66" fmla="*/ 97042 h 108627"/>
                <a:gd name="connsiteX67" fmla="*/ 25502 w 278189"/>
                <a:gd name="connsiteY67" fmla="*/ 64499 h 108627"/>
                <a:gd name="connsiteX68" fmla="*/ 10385 w 278189"/>
                <a:gd name="connsiteY68" fmla="*/ 92580 h 108627"/>
                <a:gd name="connsiteX69" fmla="*/ 1746 w 278189"/>
                <a:gd name="connsiteY69" fmla="*/ 95049 h 108627"/>
                <a:gd name="connsiteX70" fmla="*/ 512 w 278189"/>
                <a:gd name="connsiteY70" fmla="*/ 87642 h 108627"/>
                <a:gd name="connsiteX71" fmla="*/ 19801 w 278189"/>
                <a:gd name="connsiteY71" fmla="*/ 52707 h 108627"/>
                <a:gd name="connsiteX72" fmla="*/ 512 w 278189"/>
                <a:gd name="connsiteY72" fmla="*/ 12816 h 108627"/>
                <a:gd name="connsiteX73" fmla="*/ 2981 w 278189"/>
                <a:gd name="connsiteY73" fmla="*/ 6713 h 108627"/>
                <a:gd name="connsiteX74" fmla="*/ 10385 w 278189"/>
                <a:gd name="connsiteY74" fmla="*/ 9154 h 108627"/>
                <a:gd name="connsiteX75" fmla="*/ 25858 w 278189"/>
                <a:gd name="connsiteY75" fmla="*/ 41736 h 108627"/>
                <a:gd name="connsiteX76" fmla="*/ 46175 w 278189"/>
                <a:gd name="connsiteY76" fmla="*/ 4937 h 108627"/>
                <a:gd name="connsiteX77" fmla="*/ 54814 w 278189"/>
                <a:gd name="connsiteY77" fmla="*/ 0 h 1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78189" h="108627">
                  <a:moveTo>
                    <a:pt x="90603" y="23802"/>
                  </a:moveTo>
                  <a:lnTo>
                    <a:pt x="79020" y="48352"/>
                  </a:lnTo>
                  <a:lnTo>
                    <a:pt x="91837" y="81470"/>
                  </a:lnTo>
                  <a:lnTo>
                    <a:pt x="106011" y="55332"/>
                  </a:lnTo>
                  <a:close/>
                  <a:moveTo>
                    <a:pt x="180694" y="22582"/>
                  </a:moveTo>
                  <a:lnTo>
                    <a:pt x="165274" y="51655"/>
                  </a:lnTo>
                  <a:lnTo>
                    <a:pt x="180694" y="87642"/>
                  </a:lnTo>
                  <a:lnTo>
                    <a:pt x="198562" y="57359"/>
                  </a:lnTo>
                  <a:close/>
                  <a:moveTo>
                    <a:pt x="232527" y="20985"/>
                  </a:moveTo>
                  <a:lnTo>
                    <a:pt x="210992" y="57910"/>
                  </a:lnTo>
                  <a:lnTo>
                    <a:pt x="227590" y="89718"/>
                  </a:lnTo>
                  <a:lnTo>
                    <a:pt x="245906" y="53485"/>
                  </a:lnTo>
                  <a:close/>
                  <a:moveTo>
                    <a:pt x="138734" y="17282"/>
                  </a:moveTo>
                  <a:lnTo>
                    <a:pt x="117960" y="55592"/>
                  </a:lnTo>
                  <a:lnTo>
                    <a:pt x="133797" y="89718"/>
                  </a:lnTo>
                  <a:lnTo>
                    <a:pt x="153847" y="51295"/>
                  </a:lnTo>
                  <a:close/>
                  <a:moveTo>
                    <a:pt x="53579" y="12344"/>
                  </a:moveTo>
                  <a:lnTo>
                    <a:pt x="31434" y="53480"/>
                  </a:lnTo>
                  <a:lnTo>
                    <a:pt x="48643" y="89718"/>
                  </a:lnTo>
                  <a:lnTo>
                    <a:pt x="67663" y="48734"/>
                  </a:lnTo>
                  <a:close/>
                  <a:moveTo>
                    <a:pt x="54814" y="0"/>
                  </a:moveTo>
                  <a:cubicBezTo>
                    <a:pt x="58516" y="0"/>
                    <a:pt x="60984" y="2469"/>
                    <a:pt x="62218" y="4937"/>
                  </a:cubicBezTo>
                  <a:lnTo>
                    <a:pt x="73936" y="35216"/>
                  </a:lnTo>
                  <a:lnTo>
                    <a:pt x="83198" y="15258"/>
                  </a:lnTo>
                  <a:cubicBezTo>
                    <a:pt x="84432" y="12816"/>
                    <a:pt x="88135" y="11596"/>
                    <a:pt x="90603" y="11596"/>
                  </a:cubicBezTo>
                  <a:cubicBezTo>
                    <a:pt x="94305" y="11596"/>
                    <a:pt x="96774" y="12816"/>
                    <a:pt x="99242" y="15258"/>
                  </a:cubicBezTo>
                  <a:lnTo>
                    <a:pt x="112384" y="43578"/>
                  </a:lnTo>
                  <a:lnTo>
                    <a:pt x="131329" y="8641"/>
                  </a:lnTo>
                  <a:cubicBezTo>
                    <a:pt x="132563" y="4937"/>
                    <a:pt x="136265" y="3703"/>
                    <a:pt x="139968" y="3703"/>
                  </a:cubicBezTo>
                  <a:cubicBezTo>
                    <a:pt x="142436" y="3703"/>
                    <a:pt x="146138" y="6172"/>
                    <a:pt x="147373" y="9875"/>
                  </a:cubicBezTo>
                  <a:lnTo>
                    <a:pt x="160037" y="39433"/>
                  </a:lnTo>
                  <a:lnTo>
                    <a:pt x="173289" y="14037"/>
                  </a:lnTo>
                  <a:cubicBezTo>
                    <a:pt x="174523" y="11596"/>
                    <a:pt x="176991" y="10375"/>
                    <a:pt x="180694" y="10375"/>
                  </a:cubicBezTo>
                  <a:cubicBezTo>
                    <a:pt x="184396" y="10375"/>
                    <a:pt x="186864" y="11596"/>
                    <a:pt x="188098" y="14037"/>
                  </a:cubicBezTo>
                  <a:lnTo>
                    <a:pt x="205006" y="46438"/>
                  </a:lnTo>
                  <a:lnTo>
                    <a:pt x="225122" y="12344"/>
                  </a:lnTo>
                  <a:cubicBezTo>
                    <a:pt x="226356" y="9875"/>
                    <a:pt x="228824" y="8641"/>
                    <a:pt x="233761" y="8641"/>
                  </a:cubicBezTo>
                  <a:cubicBezTo>
                    <a:pt x="236229" y="8641"/>
                    <a:pt x="239931" y="11110"/>
                    <a:pt x="241166" y="13579"/>
                  </a:cubicBezTo>
                  <a:lnTo>
                    <a:pt x="252298" y="40841"/>
                  </a:lnTo>
                  <a:lnTo>
                    <a:pt x="268316" y="9154"/>
                  </a:lnTo>
                  <a:cubicBezTo>
                    <a:pt x="269550" y="6713"/>
                    <a:pt x="272019" y="5492"/>
                    <a:pt x="274487" y="6713"/>
                  </a:cubicBezTo>
                  <a:cubicBezTo>
                    <a:pt x="278189" y="7934"/>
                    <a:pt x="278189" y="11596"/>
                    <a:pt x="278189" y="12816"/>
                  </a:cubicBezTo>
                  <a:lnTo>
                    <a:pt x="257405" y="53345"/>
                  </a:lnTo>
                  <a:lnTo>
                    <a:pt x="276955" y="101220"/>
                  </a:lnTo>
                  <a:cubicBezTo>
                    <a:pt x="278189" y="103689"/>
                    <a:pt x="276955" y="106158"/>
                    <a:pt x="274487" y="108627"/>
                  </a:cubicBezTo>
                  <a:cubicBezTo>
                    <a:pt x="273253" y="108627"/>
                    <a:pt x="272019" y="108627"/>
                    <a:pt x="272019" y="108627"/>
                  </a:cubicBezTo>
                  <a:cubicBezTo>
                    <a:pt x="270784" y="108627"/>
                    <a:pt x="268316" y="107392"/>
                    <a:pt x="267082" y="104924"/>
                  </a:cubicBezTo>
                  <a:lnTo>
                    <a:pt x="250994" y="65844"/>
                  </a:lnTo>
                  <a:lnTo>
                    <a:pt x="234995" y="97042"/>
                  </a:lnTo>
                  <a:cubicBezTo>
                    <a:pt x="233761" y="100704"/>
                    <a:pt x="231293" y="103146"/>
                    <a:pt x="227590" y="103146"/>
                  </a:cubicBezTo>
                  <a:cubicBezTo>
                    <a:pt x="223888" y="103146"/>
                    <a:pt x="221420" y="100704"/>
                    <a:pt x="218951" y="97042"/>
                  </a:cubicBezTo>
                  <a:lnTo>
                    <a:pt x="204534" y="68983"/>
                  </a:lnTo>
                  <a:lnTo>
                    <a:pt x="189333" y="95049"/>
                  </a:lnTo>
                  <a:cubicBezTo>
                    <a:pt x="186864" y="98752"/>
                    <a:pt x="183162" y="99986"/>
                    <a:pt x="180694" y="98752"/>
                  </a:cubicBezTo>
                  <a:cubicBezTo>
                    <a:pt x="176991" y="98752"/>
                    <a:pt x="174523" y="97517"/>
                    <a:pt x="173289" y="95049"/>
                  </a:cubicBezTo>
                  <a:lnTo>
                    <a:pt x="159144" y="63214"/>
                  </a:lnTo>
                  <a:lnTo>
                    <a:pt x="141202" y="97042"/>
                  </a:lnTo>
                  <a:cubicBezTo>
                    <a:pt x="139968" y="100704"/>
                    <a:pt x="138734" y="101925"/>
                    <a:pt x="133797" y="101925"/>
                  </a:cubicBezTo>
                  <a:cubicBezTo>
                    <a:pt x="130095" y="101925"/>
                    <a:pt x="127627" y="100704"/>
                    <a:pt x="126392" y="97042"/>
                  </a:cubicBezTo>
                  <a:lnTo>
                    <a:pt x="111741" y="67060"/>
                  </a:lnTo>
                  <a:lnTo>
                    <a:pt x="99242" y="90111"/>
                  </a:lnTo>
                  <a:cubicBezTo>
                    <a:pt x="98008" y="92580"/>
                    <a:pt x="93071" y="95049"/>
                    <a:pt x="90603" y="95049"/>
                  </a:cubicBezTo>
                  <a:cubicBezTo>
                    <a:pt x="86901" y="93814"/>
                    <a:pt x="84432" y="92580"/>
                    <a:pt x="83198" y="88877"/>
                  </a:cubicBezTo>
                  <a:lnTo>
                    <a:pt x="72700" y="61749"/>
                  </a:lnTo>
                  <a:lnTo>
                    <a:pt x="56048" y="97042"/>
                  </a:lnTo>
                  <a:cubicBezTo>
                    <a:pt x="54814" y="99484"/>
                    <a:pt x="52345" y="101925"/>
                    <a:pt x="48643" y="101925"/>
                  </a:cubicBezTo>
                  <a:cubicBezTo>
                    <a:pt x="44941" y="101925"/>
                    <a:pt x="42472" y="99484"/>
                    <a:pt x="41238" y="97042"/>
                  </a:cubicBezTo>
                  <a:lnTo>
                    <a:pt x="25502" y="64499"/>
                  </a:lnTo>
                  <a:lnTo>
                    <a:pt x="10385" y="92580"/>
                  </a:lnTo>
                  <a:cubicBezTo>
                    <a:pt x="7917" y="95049"/>
                    <a:pt x="5449" y="96283"/>
                    <a:pt x="1746" y="95049"/>
                  </a:cubicBezTo>
                  <a:cubicBezTo>
                    <a:pt x="512" y="92580"/>
                    <a:pt x="-722" y="90111"/>
                    <a:pt x="512" y="87642"/>
                  </a:cubicBezTo>
                  <a:lnTo>
                    <a:pt x="19801" y="52707"/>
                  </a:lnTo>
                  <a:lnTo>
                    <a:pt x="512" y="12816"/>
                  </a:lnTo>
                  <a:cubicBezTo>
                    <a:pt x="-722" y="11596"/>
                    <a:pt x="512" y="6713"/>
                    <a:pt x="2981" y="6713"/>
                  </a:cubicBezTo>
                  <a:cubicBezTo>
                    <a:pt x="5449" y="5492"/>
                    <a:pt x="9151" y="6713"/>
                    <a:pt x="10385" y="9154"/>
                  </a:cubicBezTo>
                  <a:lnTo>
                    <a:pt x="25858" y="41736"/>
                  </a:lnTo>
                  <a:lnTo>
                    <a:pt x="46175" y="4937"/>
                  </a:lnTo>
                  <a:cubicBezTo>
                    <a:pt x="47409" y="1234"/>
                    <a:pt x="51111" y="0"/>
                    <a:pt x="54814" y="0"/>
                  </a:cubicBezTo>
                  <a:close/>
                </a:path>
              </a:pathLst>
            </a:custGeom>
            <a:solidFill>
              <a:srgbClr val="ABAD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9" name="Freeform 127">
              <a:extLst>
                <a:ext uri="{FF2B5EF4-FFF2-40B4-BE49-F238E27FC236}">
                  <a16:creationId xmlns:a16="http://schemas.microsoft.com/office/drawing/2014/main" id="{0EEB5A73-FE32-024D-ACB0-7049B98D5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834" y="5089241"/>
              <a:ext cx="950298" cy="631703"/>
            </a:xfrm>
            <a:custGeom>
              <a:avLst/>
              <a:gdLst>
                <a:gd name="T0" fmla="*/ 720 w 765"/>
                <a:gd name="T1" fmla="*/ 508 h 509"/>
                <a:gd name="T2" fmla="*/ 46 w 765"/>
                <a:gd name="T3" fmla="*/ 508 h 509"/>
                <a:gd name="T4" fmla="*/ 0 w 765"/>
                <a:gd name="T5" fmla="*/ 0 h 509"/>
                <a:gd name="T6" fmla="*/ 764 w 765"/>
                <a:gd name="T7" fmla="*/ 0 h 509"/>
                <a:gd name="T8" fmla="*/ 720 w 765"/>
                <a:gd name="T9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509">
                  <a:moveTo>
                    <a:pt x="720" y="508"/>
                  </a:moveTo>
                  <a:lnTo>
                    <a:pt x="46" y="508"/>
                  </a:lnTo>
                  <a:lnTo>
                    <a:pt x="0" y="0"/>
                  </a:lnTo>
                  <a:lnTo>
                    <a:pt x="764" y="0"/>
                  </a:lnTo>
                  <a:lnTo>
                    <a:pt x="720" y="508"/>
                  </a:lnTo>
                </a:path>
              </a:pathLst>
            </a:custGeom>
            <a:solidFill>
              <a:srgbClr val="8B8D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0" name="Freeform 128">
              <a:extLst>
                <a:ext uri="{FF2B5EF4-FFF2-40B4-BE49-F238E27FC236}">
                  <a16:creationId xmlns:a16="http://schemas.microsoft.com/office/drawing/2014/main" id="{9B9CFA96-C60C-0748-969A-16BD878B4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54" y="5303471"/>
              <a:ext cx="197750" cy="197750"/>
            </a:xfrm>
            <a:custGeom>
              <a:avLst/>
              <a:gdLst>
                <a:gd name="T0" fmla="*/ 157 w 158"/>
                <a:gd name="T1" fmla="*/ 79 h 159"/>
                <a:gd name="T2" fmla="*/ 157 w 158"/>
                <a:gd name="T3" fmla="*/ 79 h 159"/>
                <a:gd name="T4" fmla="*/ 79 w 158"/>
                <a:gd name="T5" fmla="*/ 158 h 159"/>
                <a:gd name="T6" fmla="*/ 79 w 158"/>
                <a:gd name="T7" fmla="*/ 158 h 159"/>
                <a:gd name="T8" fmla="*/ 0 w 158"/>
                <a:gd name="T9" fmla="*/ 79 h 159"/>
                <a:gd name="T10" fmla="*/ 0 w 158"/>
                <a:gd name="T11" fmla="*/ 79 h 159"/>
                <a:gd name="T12" fmla="*/ 79 w 158"/>
                <a:gd name="T13" fmla="*/ 0 h 159"/>
                <a:gd name="T14" fmla="*/ 79 w 158"/>
                <a:gd name="T15" fmla="*/ 0 h 159"/>
                <a:gd name="T16" fmla="*/ 157 w 158"/>
                <a:gd name="T17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59">
                  <a:moveTo>
                    <a:pt x="157" y="79"/>
                  </a:moveTo>
                  <a:lnTo>
                    <a:pt x="157" y="79"/>
                  </a:lnTo>
                  <a:cubicBezTo>
                    <a:pt x="157" y="122"/>
                    <a:pt x="122" y="158"/>
                    <a:pt x="79" y="158"/>
                  </a:cubicBezTo>
                  <a:lnTo>
                    <a:pt x="79" y="158"/>
                  </a:lnTo>
                  <a:cubicBezTo>
                    <a:pt x="35" y="158"/>
                    <a:pt x="0" y="122"/>
                    <a:pt x="0" y="79"/>
                  </a:cubicBezTo>
                  <a:lnTo>
                    <a:pt x="0" y="79"/>
                  </a:lnTo>
                  <a:cubicBezTo>
                    <a:pt x="0" y="35"/>
                    <a:pt x="35" y="0"/>
                    <a:pt x="79" y="0"/>
                  </a:cubicBezTo>
                  <a:lnTo>
                    <a:pt x="79" y="0"/>
                  </a:lnTo>
                  <a:cubicBezTo>
                    <a:pt x="122" y="0"/>
                    <a:pt x="157" y="35"/>
                    <a:pt x="157" y="79"/>
                  </a:cubicBezTo>
                </a:path>
              </a:pathLst>
            </a:custGeom>
            <a:solidFill>
              <a:srgbClr val="DFDD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1" name="Freeform 129">
              <a:extLst>
                <a:ext uri="{FF2B5EF4-FFF2-40B4-BE49-F238E27FC236}">
                  <a16:creationId xmlns:a16="http://schemas.microsoft.com/office/drawing/2014/main" id="{0D8BA358-81DA-CB45-AD14-4C44BD8E3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5362" y="4265283"/>
              <a:ext cx="230708" cy="269162"/>
            </a:xfrm>
            <a:custGeom>
              <a:avLst/>
              <a:gdLst>
                <a:gd name="T0" fmla="*/ 145 w 186"/>
                <a:gd name="T1" fmla="*/ 216 h 217"/>
                <a:gd name="T2" fmla="*/ 185 w 186"/>
                <a:gd name="T3" fmla="*/ 40 h 217"/>
                <a:gd name="T4" fmla="*/ 11 w 186"/>
                <a:gd name="T5" fmla="*/ 0 h 217"/>
                <a:gd name="T6" fmla="*/ 0 w 186"/>
                <a:gd name="T7" fmla="*/ 54 h 217"/>
                <a:gd name="T8" fmla="*/ 0 w 186"/>
                <a:gd name="T9" fmla="*/ 54 h 217"/>
                <a:gd name="T10" fmla="*/ 145 w 186"/>
                <a:gd name="T11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17">
                  <a:moveTo>
                    <a:pt x="145" y="216"/>
                  </a:moveTo>
                  <a:lnTo>
                    <a:pt x="185" y="40"/>
                  </a:lnTo>
                  <a:lnTo>
                    <a:pt x="11" y="0"/>
                  </a:lnTo>
                  <a:lnTo>
                    <a:pt x="0" y="54"/>
                  </a:lnTo>
                  <a:lnTo>
                    <a:pt x="0" y="54"/>
                  </a:lnTo>
                  <a:cubicBezTo>
                    <a:pt x="8" y="109"/>
                    <a:pt x="37" y="197"/>
                    <a:pt x="145" y="216"/>
                  </a:cubicBezTo>
                </a:path>
              </a:pathLst>
            </a:custGeom>
            <a:solidFill>
              <a:srgbClr val="E27B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2" name="Freeform 130">
              <a:extLst>
                <a:ext uri="{FF2B5EF4-FFF2-40B4-BE49-F238E27FC236}">
                  <a16:creationId xmlns:a16="http://schemas.microsoft.com/office/drawing/2014/main" id="{EF17E701-1F2D-2044-AE20-B6C81E19E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54" y="4001618"/>
              <a:ext cx="417472" cy="488883"/>
            </a:xfrm>
            <a:custGeom>
              <a:avLst/>
              <a:gdLst>
                <a:gd name="T0" fmla="*/ 316 w 333"/>
                <a:gd name="T1" fmla="*/ 149 h 393"/>
                <a:gd name="T2" fmla="*/ 316 w 333"/>
                <a:gd name="T3" fmla="*/ 149 h 393"/>
                <a:gd name="T4" fmla="*/ 176 w 333"/>
                <a:gd name="T5" fmla="*/ 392 h 393"/>
                <a:gd name="T6" fmla="*/ 176 w 333"/>
                <a:gd name="T7" fmla="*/ 392 h 393"/>
                <a:gd name="T8" fmla="*/ 0 w 333"/>
                <a:gd name="T9" fmla="*/ 206 h 393"/>
                <a:gd name="T10" fmla="*/ 0 w 333"/>
                <a:gd name="T11" fmla="*/ 206 h 393"/>
                <a:gd name="T12" fmla="*/ 150 w 333"/>
                <a:gd name="T13" fmla="*/ 0 h 393"/>
                <a:gd name="T14" fmla="*/ 150 w 333"/>
                <a:gd name="T15" fmla="*/ 0 h 393"/>
                <a:gd name="T16" fmla="*/ 316 w 333"/>
                <a:gd name="T17" fmla="*/ 14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93">
                  <a:moveTo>
                    <a:pt x="316" y="149"/>
                  </a:moveTo>
                  <a:lnTo>
                    <a:pt x="316" y="149"/>
                  </a:lnTo>
                  <a:cubicBezTo>
                    <a:pt x="299" y="232"/>
                    <a:pt x="240" y="392"/>
                    <a:pt x="176" y="392"/>
                  </a:cubicBezTo>
                  <a:lnTo>
                    <a:pt x="176" y="392"/>
                  </a:lnTo>
                  <a:cubicBezTo>
                    <a:pt x="112" y="392"/>
                    <a:pt x="0" y="312"/>
                    <a:pt x="0" y="206"/>
                  </a:cubicBezTo>
                  <a:lnTo>
                    <a:pt x="0" y="206"/>
                  </a:lnTo>
                  <a:cubicBezTo>
                    <a:pt x="0" y="85"/>
                    <a:pt x="41" y="0"/>
                    <a:pt x="150" y="0"/>
                  </a:cubicBezTo>
                  <a:lnTo>
                    <a:pt x="150" y="0"/>
                  </a:lnTo>
                  <a:cubicBezTo>
                    <a:pt x="260" y="0"/>
                    <a:pt x="332" y="72"/>
                    <a:pt x="316" y="149"/>
                  </a:cubicBez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A21AEC8C-924C-8A46-80ED-EC4F2D13D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811" y="3845714"/>
              <a:ext cx="559933" cy="462266"/>
            </a:xfrm>
            <a:custGeom>
              <a:avLst/>
              <a:gdLst>
                <a:gd name="connsiteX0" fmla="*/ 238983 w 559933"/>
                <a:gd name="connsiteY0" fmla="*/ 495 h 462266"/>
                <a:gd name="connsiteX1" fmla="*/ 314452 w 559933"/>
                <a:gd name="connsiteY1" fmla="*/ 14885 h 462266"/>
                <a:gd name="connsiteX2" fmla="*/ 545225 w 559933"/>
                <a:gd name="connsiteY2" fmla="*/ 367291 h 462266"/>
                <a:gd name="connsiteX3" fmla="*/ 374328 w 559933"/>
                <a:gd name="connsiteY3" fmla="*/ 311056 h 462266"/>
                <a:gd name="connsiteX4" fmla="*/ 328173 w 559933"/>
                <a:gd name="connsiteY4" fmla="*/ 339798 h 462266"/>
                <a:gd name="connsiteX5" fmla="*/ 187215 w 559933"/>
                <a:gd name="connsiteY5" fmla="*/ 258570 h 462266"/>
                <a:gd name="connsiteX6" fmla="*/ 155249 w 559933"/>
                <a:gd name="connsiteY6" fmla="*/ 355419 h 462266"/>
                <a:gd name="connsiteX7" fmla="*/ 142344 w 559933"/>
                <a:gd name="connsiteY7" fmla="*/ 359726 h 462266"/>
                <a:gd name="connsiteX8" fmla="*/ 142005 w 559933"/>
                <a:gd name="connsiteY8" fmla="*/ 350143 h 462266"/>
                <a:gd name="connsiteX9" fmla="*/ 87431 w 559933"/>
                <a:gd name="connsiteY9" fmla="*/ 299419 h 462266"/>
                <a:gd name="connsiteX10" fmla="*/ 69239 w 559933"/>
                <a:gd name="connsiteY10" fmla="*/ 371174 h 462266"/>
                <a:gd name="connsiteX11" fmla="*/ 92282 w 559933"/>
                <a:gd name="connsiteY11" fmla="*/ 412465 h 462266"/>
                <a:gd name="connsiteX12" fmla="*/ 95503 w 559933"/>
                <a:gd name="connsiteY12" fmla="*/ 414597 h 462266"/>
                <a:gd name="connsiteX13" fmla="*/ 83990 w 559933"/>
                <a:gd name="connsiteY13" fmla="*/ 437272 h 462266"/>
                <a:gd name="connsiteX14" fmla="*/ 52493 w 559933"/>
                <a:gd name="connsiteY14" fmla="*/ 462266 h 462266"/>
                <a:gd name="connsiteX15" fmla="*/ 23802 w 559933"/>
                <a:gd name="connsiteY15" fmla="*/ 319804 h 462266"/>
                <a:gd name="connsiteX16" fmla="*/ 7586 w 559933"/>
                <a:gd name="connsiteY16" fmla="*/ 144851 h 462266"/>
                <a:gd name="connsiteX17" fmla="*/ 154782 w 559933"/>
                <a:gd name="connsiteY17" fmla="*/ 61123 h 462266"/>
                <a:gd name="connsiteX18" fmla="*/ 238983 w 559933"/>
                <a:gd name="connsiteY18" fmla="*/ 495 h 46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9933" h="462266">
                  <a:moveTo>
                    <a:pt x="238983" y="495"/>
                  </a:moveTo>
                  <a:cubicBezTo>
                    <a:pt x="259565" y="-1438"/>
                    <a:pt x="284514" y="2076"/>
                    <a:pt x="314452" y="14885"/>
                  </a:cubicBezTo>
                  <a:cubicBezTo>
                    <a:pt x="460400" y="78618"/>
                    <a:pt x="607596" y="311056"/>
                    <a:pt x="545225" y="367291"/>
                  </a:cubicBezTo>
                  <a:cubicBezTo>
                    <a:pt x="485348" y="421027"/>
                    <a:pt x="383060" y="321053"/>
                    <a:pt x="374328" y="311056"/>
                  </a:cubicBezTo>
                  <a:cubicBezTo>
                    <a:pt x="364348" y="302308"/>
                    <a:pt x="379318" y="339798"/>
                    <a:pt x="328173" y="339798"/>
                  </a:cubicBezTo>
                  <a:cubicBezTo>
                    <a:pt x="254575" y="338549"/>
                    <a:pt x="178483" y="192338"/>
                    <a:pt x="187215" y="258570"/>
                  </a:cubicBezTo>
                  <a:cubicBezTo>
                    <a:pt x="195323" y="316055"/>
                    <a:pt x="176300" y="342922"/>
                    <a:pt x="155249" y="355419"/>
                  </a:cubicBezTo>
                  <a:lnTo>
                    <a:pt x="142344" y="359726"/>
                  </a:lnTo>
                  <a:lnTo>
                    <a:pt x="142005" y="350143"/>
                  </a:lnTo>
                  <a:cubicBezTo>
                    <a:pt x="132303" y="315502"/>
                    <a:pt x="106835" y="293233"/>
                    <a:pt x="87431" y="299419"/>
                  </a:cubicBezTo>
                  <a:cubicBezTo>
                    <a:pt x="68027" y="304368"/>
                    <a:pt x="59537" y="337771"/>
                    <a:pt x="69239" y="371174"/>
                  </a:cubicBezTo>
                  <a:cubicBezTo>
                    <a:pt x="74091" y="388495"/>
                    <a:pt x="82580" y="403031"/>
                    <a:pt x="92282" y="412465"/>
                  </a:cubicBezTo>
                  <a:lnTo>
                    <a:pt x="95503" y="414597"/>
                  </a:lnTo>
                  <a:lnTo>
                    <a:pt x="83990" y="437272"/>
                  </a:lnTo>
                  <a:cubicBezTo>
                    <a:pt x="75570" y="447895"/>
                    <a:pt x="64967" y="456642"/>
                    <a:pt x="52493" y="462266"/>
                  </a:cubicBezTo>
                  <a:cubicBezTo>
                    <a:pt x="-7383" y="448519"/>
                    <a:pt x="18812" y="353545"/>
                    <a:pt x="23802" y="319804"/>
                  </a:cubicBezTo>
                  <a:cubicBezTo>
                    <a:pt x="27544" y="297310"/>
                    <a:pt x="-17363" y="234826"/>
                    <a:pt x="7586" y="144851"/>
                  </a:cubicBezTo>
                  <a:cubicBezTo>
                    <a:pt x="36276" y="43628"/>
                    <a:pt x="154782" y="61123"/>
                    <a:pt x="154782" y="61123"/>
                  </a:cubicBezTo>
                  <a:cubicBezTo>
                    <a:pt x="154782" y="61123"/>
                    <a:pt x="177235" y="6294"/>
                    <a:pt x="238983" y="495"/>
                  </a:cubicBezTo>
                  <a:close/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4" name="Freeform 133">
              <a:extLst>
                <a:ext uri="{FF2B5EF4-FFF2-40B4-BE49-F238E27FC236}">
                  <a16:creationId xmlns:a16="http://schemas.microsoft.com/office/drawing/2014/main" id="{98739E8A-5190-394C-861F-EAA9644AD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5400" y="7572097"/>
              <a:ext cx="1115089" cy="593250"/>
            </a:xfrm>
            <a:custGeom>
              <a:avLst/>
              <a:gdLst>
                <a:gd name="T0" fmla="*/ 12 w 893"/>
                <a:gd name="T1" fmla="*/ 189 h 478"/>
                <a:gd name="T2" fmla="*/ 12 w 893"/>
                <a:gd name="T3" fmla="*/ 189 h 478"/>
                <a:gd name="T4" fmla="*/ 29 w 893"/>
                <a:gd name="T5" fmla="*/ 329 h 478"/>
                <a:gd name="T6" fmla="*/ 29 w 893"/>
                <a:gd name="T7" fmla="*/ 329 h 478"/>
                <a:gd name="T8" fmla="*/ 94 w 893"/>
                <a:gd name="T9" fmla="*/ 470 h 478"/>
                <a:gd name="T10" fmla="*/ 94 w 893"/>
                <a:gd name="T11" fmla="*/ 470 h 478"/>
                <a:gd name="T12" fmla="*/ 816 w 893"/>
                <a:gd name="T13" fmla="*/ 470 h 478"/>
                <a:gd name="T14" fmla="*/ 816 w 893"/>
                <a:gd name="T15" fmla="*/ 470 h 478"/>
                <a:gd name="T16" fmla="*/ 810 w 893"/>
                <a:gd name="T17" fmla="*/ 316 h 478"/>
                <a:gd name="T18" fmla="*/ 810 w 893"/>
                <a:gd name="T19" fmla="*/ 316 h 478"/>
                <a:gd name="T20" fmla="*/ 811 w 893"/>
                <a:gd name="T21" fmla="*/ 153 h 478"/>
                <a:gd name="T22" fmla="*/ 811 w 893"/>
                <a:gd name="T23" fmla="*/ 153 h 478"/>
                <a:gd name="T24" fmla="*/ 712 w 893"/>
                <a:gd name="T25" fmla="*/ 56 h 478"/>
                <a:gd name="T26" fmla="*/ 669 w 893"/>
                <a:gd name="T27" fmla="*/ 0 h 478"/>
                <a:gd name="T28" fmla="*/ 275 w 893"/>
                <a:gd name="T29" fmla="*/ 0 h 478"/>
                <a:gd name="T30" fmla="*/ 275 w 893"/>
                <a:gd name="T31" fmla="*/ 0 h 478"/>
                <a:gd name="T32" fmla="*/ 12 w 893"/>
                <a:gd name="T33" fmla="*/ 18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3" h="478">
                  <a:moveTo>
                    <a:pt x="12" y="189"/>
                  </a:moveTo>
                  <a:lnTo>
                    <a:pt x="12" y="189"/>
                  </a:lnTo>
                  <a:cubicBezTo>
                    <a:pt x="12" y="189"/>
                    <a:pt x="57" y="268"/>
                    <a:pt x="29" y="329"/>
                  </a:cubicBezTo>
                  <a:lnTo>
                    <a:pt x="29" y="329"/>
                  </a:lnTo>
                  <a:cubicBezTo>
                    <a:pt x="0" y="389"/>
                    <a:pt x="4" y="464"/>
                    <a:pt x="94" y="470"/>
                  </a:cubicBezTo>
                  <a:lnTo>
                    <a:pt x="94" y="470"/>
                  </a:lnTo>
                  <a:cubicBezTo>
                    <a:pt x="183" y="477"/>
                    <a:pt x="816" y="470"/>
                    <a:pt x="816" y="470"/>
                  </a:cubicBezTo>
                  <a:lnTo>
                    <a:pt x="816" y="470"/>
                  </a:lnTo>
                  <a:cubicBezTo>
                    <a:pt x="816" y="470"/>
                    <a:pt x="892" y="406"/>
                    <a:pt x="810" y="316"/>
                  </a:cubicBezTo>
                  <a:lnTo>
                    <a:pt x="810" y="316"/>
                  </a:lnTo>
                  <a:cubicBezTo>
                    <a:pt x="752" y="251"/>
                    <a:pt x="835" y="211"/>
                    <a:pt x="811" y="153"/>
                  </a:cubicBezTo>
                  <a:lnTo>
                    <a:pt x="811" y="153"/>
                  </a:lnTo>
                  <a:cubicBezTo>
                    <a:pt x="786" y="93"/>
                    <a:pt x="736" y="117"/>
                    <a:pt x="712" y="56"/>
                  </a:cubicBezTo>
                  <a:lnTo>
                    <a:pt x="669" y="0"/>
                  </a:lnTo>
                  <a:lnTo>
                    <a:pt x="275" y="0"/>
                  </a:lnTo>
                  <a:lnTo>
                    <a:pt x="275" y="0"/>
                  </a:lnTo>
                  <a:cubicBezTo>
                    <a:pt x="156" y="0"/>
                    <a:pt x="51" y="76"/>
                    <a:pt x="12" y="189"/>
                  </a:cubicBez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5" name="Freeform 134">
              <a:extLst>
                <a:ext uri="{FF2B5EF4-FFF2-40B4-BE49-F238E27FC236}">
                  <a16:creationId xmlns:a16="http://schemas.microsoft.com/office/drawing/2014/main" id="{2DE2F074-2D0F-FB49-88ED-BEED0B6F4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454" y="7978585"/>
              <a:ext cx="313105" cy="609729"/>
            </a:xfrm>
            <a:custGeom>
              <a:avLst/>
              <a:gdLst>
                <a:gd name="T0" fmla="*/ 251 w 252"/>
                <a:gd name="T1" fmla="*/ 0 h 488"/>
                <a:gd name="T2" fmla="*/ 251 w 252"/>
                <a:gd name="T3" fmla="*/ 0 h 488"/>
                <a:gd name="T4" fmla="*/ 0 w 252"/>
                <a:gd name="T5" fmla="*/ 412 h 488"/>
                <a:gd name="T6" fmla="*/ 0 w 252"/>
                <a:gd name="T7" fmla="*/ 412 h 488"/>
                <a:gd name="T8" fmla="*/ 244 w 252"/>
                <a:gd name="T9" fmla="*/ 471 h 488"/>
                <a:gd name="T10" fmla="*/ 251 w 252"/>
                <a:gd name="T11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488">
                  <a:moveTo>
                    <a:pt x="251" y="0"/>
                  </a:moveTo>
                  <a:lnTo>
                    <a:pt x="251" y="0"/>
                  </a:lnTo>
                  <a:cubicBezTo>
                    <a:pt x="251" y="0"/>
                    <a:pt x="18" y="102"/>
                    <a:pt x="0" y="412"/>
                  </a:cubicBezTo>
                  <a:lnTo>
                    <a:pt x="0" y="412"/>
                  </a:lnTo>
                  <a:cubicBezTo>
                    <a:pt x="0" y="412"/>
                    <a:pt x="132" y="487"/>
                    <a:pt x="244" y="471"/>
                  </a:cubicBezTo>
                  <a:lnTo>
                    <a:pt x="25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6" name="Freeform 135">
              <a:extLst>
                <a:ext uri="{FF2B5EF4-FFF2-40B4-BE49-F238E27FC236}">
                  <a16:creationId xmlns:a16="http://schemas.microsoft.com/office/drawing/2014/main" id="{1BF6D82F-3696-2341-B44F-777CF409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454" y="7978585"/>
              <a:ext cx="313105" cy="609729"/>
            </a:xfrm>
            <a:custGeom>
              <a:avLst/>
              <a:gdLst>
                <a:gd name="T0" fmla="*/ 251 w 252"/>
                <a:gd name="T1" fmla="*/ 0 h 488"/>
                <a:gd name="T2" fmla="*/ 251 w 252"/>
                <a:gd name="T3" fmla="*/ 0 h 488"/>
                <a:gd name="T4" fmla="*/ 0 w 252"/>
                <a:gd name="T5" fmla="*/ 412 h 488"/>
                <a:gd name="T6" fmla="*/ 0 w 252"/>
                <a:gd name="T7" fmla="*/ 412 h 488"/>
                <a:gd name="T8" fmla="*/ 244 w 252"/>
                <a:gd name="T9" fmla="*/ 471 h 488"/>
                <a:gd name="T10" fmla="*/ 251 w 252"/>
                <a:gd name="T11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488">
                  <a:moveTo>
                    <a:pt x="251" y="0"/>
                  </a:moveTo>
                  <a:lnTo>
                    <a:pt x="251" y="0"/>
                  </a:lnTo>
                  <a:cubicBezTo>
                    <a:pt x="251" y="0"/>
                    <a:pt x="17" y="104"/>
                    <a:pt x="0" y="412"/>
                  </a:cubicBezTo>
                  <a:lnTo>
                    <a:pt x="0" y="412"/>
                  </a:lnTo>
                  <a:cubicBezTo>
                    <a:pt x="0" y="412"/>
                    <a:pt x="132" y="487"/>
                    <a:pt x="244" y="471"/>
                  </a:cubicBezTo>
                  <a:lnTo>
                    <a:pt x="251" y="0"/>
                  </a:lnTo>
                </a:path>
              </a:pathLst>
            </a:custGeom>
            <a:solidFill>
              <a:srgbClr val="686EA4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7" name="Freeform 136">
              <a:extLst>
                <a:ext uri="{FF2B5EF4-FFF2-40B4-BE49-F238E27FC236}">
                  <a16:creationId xmlns:a16="http://schemas.microsoft.com/office/drawing/2014/main" id="{01413861-FBEC-F546-AA26-7E1548584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4711" y="11439201"/>
              <a:ext cx="335075" cy="335077"/>
            </a:xfrm>
            <a:custGeom>
              <a:avLst/>
              <a:gdLst>
                <a:gd name="T0" fmla="*/ 270 w 271"/>
                <a:gd name="T1" fmla="*/ 157 h 271"/>
                <a:gd name="T2" fmla="*/ 158 w 271"/>
                <a:gd name="T3" fmla="*/ 270 h 271"/>
                <a:gd name="T4" fmla="*/ 0 w 271"/>
                <a:gd name="T5" fmla="*/ 113 h 271"/>
                <a:gd name="T6" fmla="*/ 113 w 271"/>
                <a:gd name="T7" fmla="*/ 0 h 271"/>
                <a:gd name="T8" fmla="*/ 270 w 271"/>
                <a:gd name="T9" fmla="*/ 15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1">
                  <a:moveTo>
                    <a:pt x="270" y="157"/>
                  </a:moveTo>
                  <a:lnTo>
                    <a:pt x="158" y="270"/>
                  </a:lnTo>
                  <a:lnTo>
                    <a:pt x="0" y="113"/>
                  </a:lnTo>
                  <a:lnTo>
                    <a:pt x="113" y="0"/>
                  </a:lnTo>
                  <a:lnTo>
                    <a:pt x="270" y="157"/>
                  </a:lnTo>
                </a:path>
              </a:pathLst>
            </a:custGeom>
            <a:solidFill>
              <a:srgbClr val="E27B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8" name="Freeform 137">
              <a:extLst>
                <a:ext uri="{FF2B5EF4-FFF2-40B4-BE49-F238E27FC236}">
                  <a16:creationId xmlns:a16="http://schemas.microsoft.com/office/drawing/2014/main" id="{8885CBA7-4818-DA47-BC85-91BBA3506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578" y="11697376"/>
              <a:ext cx="197750" cy="280145"/>
            </a:xfrm>
            <a:custGeom>
              <a:avLst/>
              <a:gdLst>
                <a:gd name="T0" fmla="*/ 159 w 160"/>
                <a:gd name="T1" fmla="*/ 222 h 223"/>
                <a:gd name="T2" fmla="*/ 0 w 160"/>
                <a:gd name="T3" fmla="*/ 222 h 223"/>
                <a:gd name="T4" fmla="*/ 0 w 160"/>
                <a:gd name="T5" fmla="*/ 0 h 223"/>
                <a:gd name="T6" fmla="*/ 159 w 160"/>
                <a:gd name="T7" fmla="*/ 0 h 223"/>
                <a:gd name="T8" fmla="*/ 159 w 160"/>
                <a:gd name="T9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223">
                  <a:moveTo>
                    <a:pt x="159" y="222"/>
                  </a:moveTo>
                  <a:lnTo>
                    <a:pt x="0" y="222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222"/>
                  </a:lnTo>
                </a:path>
              </a:pathLst>
            </a:custGeom>
            <a:solidFill>
              <a:srgbClr val="E27B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9" name="Freeform 138">
              <a:extLst>
                <a:ext uri="{FF2B5EF4-FFF2-40B4-BE49-F238E27FC236}">
                  <a16:creationId xmlns:a16="http://schemas.microsoft.com/office/drawing/2014/main" id="{A2B78546-209A-044A-9937-49FE93BD7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718" y="9143111"/>
              <a:ext cx="1411715" cy="2515814"/>
            </a:xfrm>
            <a:custGeom>
              <a:avLst/>
              <a:gdLst>
                <a:gd name="T0" fmla="*/ 360 w 1134"/>
                <a:gd name="T1" fmla="*/ 0 h 2021"/>
                <a:gd name="T2" fmla="*/ 32 w 1134"/>
                <a:gd name="T3" fmla="*/ 924 h 2021"/>
                <a:gd name="T4" fmla="*/ 32 w 1134"/>
                <a:gd name="T5" fmla="*/ 924 h 2021"/>
                <a:gd name="T6" fmla="*/ 98 w 1134"/>
                <a:gd name="T7" fmla="*/ 1186 h 2021"/>
                <a:gd name="T8" fmla="*/ 986 w 1134"/>
                <a:gd name="T9" fmla="*/ 2020 h 2021"/>
                <a:gd name="T10" fmla="*/ 1133 w 1134"/>
                <a:gd name="T11" fmla="*/ 1879 h 2021"/>
                <a:gd name="T12" fmla="*/ 336 w 1134"/>
                <a:gd name="T13" fmla="*/ 990 h 2021"/>
                <a:gd name="T14" fmla="*/ 879 w 1134"/>
                <a:gd name="T15" fmla="*/ 0 h 2021"/>
                <a:gd name="T16" fmla="*/ 360 w 1134"/>
                <a:gd name="T17" fmla="*/ 0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4" h="2021">
                  <a:moveTo>
                    <a:pt x="360" y="0"/>
                  </a:moveTo>
                  <a:lnTo>
                    <a:pt x="32" y="924"/>
                  </a:lnTo>
                  <a:lnTo>
                    <a:pt x="32" y="924"/>
                  </a:lnTo>
                  <a:cubicBezTo>
                    <a:pt x="0" y="1017"/>
                    <a:pt x="25" y="1120"/>
                    <a:pt x="98" y="1186"/>
                  </a:cubicBezTo>
                  <a:lnTo>
                    <a:pt x="986" y="2020"/>
                  </a:lnTo>
                  <a:lnTo>
                    <a:pt x="1133" y="1879"/>
                  </a:lnTo>
                  <a:lnTo>
                    <a:pt x="336" y="990"/>
                  </a:lnTo>
                  <a:lnTo>
                    <a:pt x="879" y="0"/>
                  </a:lnTo>
                  <a:lnTo>
                    <a:pt x="360" y="0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0" name="Freeform 139">
              <a:extLst>
                <a:ext uri="{FF2B5EF4-FFF2-40B4-BE49-F238E27FC236}">
                  <a16:creationId xmlns:a16="http://schemas.microsoft.com/office/drawing/2014/main" id="{383A852B-30CB-0E48-AFD5-4357DD242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309" y="9143109"/>
              <a:ext cx="576768" cy="2642156"/>
            </a:xfrm>
            <a:custGeom>
              <a:avLst/>
              <a:gdLst>
                <a:gd name="T0" fmla="*/ 320 w 464"/>
                <a:gd name="T1" fmla="*/ 2119 h 2120"/>
                <a:gd name="T2" fmla="*/ 122 w 464"/>
                <a:gd name="T3" fmla="*/ 2119 h 2120"/>
                <a:gd name="T4" fmla="*/ 0 w 464"/>
                <a:gd name="T5" fmla="*/ 0 h 2120"/>
                <a:gd name="T6" fmla="*/ 338 w 464"/>
                <a:gd name="T7" fmla="*/ 0 h 2120"/>
                <a:gd name="T8" fmla="*/ 338 w 464"/>
                <a:gd name="T9" fmla="*/ 0 h 2120"/>
                <a:gd name="T10" fmla="*/ 458 w 464"/>
                <a:gd name="T11" fmla="*/ 311 h 2120"/>
                <a:gd name="T12" fmla="*/ 445 w 464"/>
                <a:gd name="T13" fmla="*/ 572 h 2120"/>
                <a:gd name="T14" fmla="*/ 320 w 464"/>
                <a:gd name="T15" fmla="*/ 2119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4" h="2120">
                  <a:moveTo>
                    <a:pt x="320" y="2119"/>
                  </a:moveTo>
                  <a:lnTo>
                    <a:pt x="122" y="2119"/>
                  </a:lnTo>
                  <a:lnTo>
                    <a:pt x="0" y="0"/>
                  </a:lnTo>
                  <a:lnTo>
                    <a:pt x="338" y="0"/>
                  </a:lnTo>
                  <a:lnTo>
                    <a:pt x="338" y="0"/>
                  </a:lnTo>
                  <a:cubicBezTo>
                    <a:pt x="420" y="82"/>
                    <a:pt x="463" y="196"/>
                    <a:pt x="458" y="311"/>
                  </a:cubicBezTo>
                  <a:lnTo>
                    <a:pt x="445" y="572"/>
                  </a:lnTo>
                  <a:lnTo>
                    <a:pt x="320" y="2119"/>
                  </a:ln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1" name="Freeform 140">
              <a:extLst>
                <a:ext uri="{FF2B5EF4-FFF2-40B4-BE49-F238E27FC236}">
                  <a16:creationId xmlns:a16="http://schemas.microsoft.com/office/drawing/2014/main" id="{F26EFFE0-EDB0-7845-9348-916F9F9A8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8505" y="11867660"/>
              <a:ext cx="538319" cy="214231"/>
            </a:xfrm>
            <a:custGeom>
              <a:avLst/>
              <a:gdLst>
                <a:gd name="T0" fmla="*/ 429 w 430"/>
                <a:gd name="T1" fmla="*/ 49 h 172"/>
                <a:gd name="T2" fmla="*/ 417 w 430"/>
                <a:gd name="T3" fmla="*/ 49 h 172"/>
                <a:gd name="T4" fmla="*/ 417 w 430"/>
                <a:gd name="T5" fmla="*/ 49 h 172"/>
                <a:gd name="T6" fmla="*/ 371 w 430"/>
                <a:gd name="T7" fmla="*/ 58 h 172"/>
                <a:gd name="T8" fmla="*/ 371 w 430"/>
                <a:gd name="T9" fmla="*/ 58 h 172"/>
                <a:gd name="T10" fmla="*/ 303 w 430"/>
                <a:gd name="T11" fmla="*/ 49 h 172"/>
                <a:gd name="T12" fmla="*/ 303 w 430"/>
                <a:gd name="T13" fmla="*/ 43 h 172"/>
                <a:gd name="T14" fmla="*/ 303 w 430"/>
                <a:gd name="T15" fmla="*/ 43 h 172"/>
                <a:gd name="T16" fmla="*/ 270 w 430"/>
                <a:gd name="T17" fmla="*/ 0 h 172"/>
                <a:gd name="T18" fmla="*/ 270 w 430"/>
                <a:gd name="T19" fmla="*/ 0 h 172"/>
                <a:gd name="T20" fmla="*/ 169 w 430"/>
                <a:gd name="T21" fmla="*/ 96 h 172"/>
                <a:gd name="T22" fmla="*/ 169 w 430"/>
                <a:gd name="T23" fmla="*/ 96 h 172"/>
                <a:gd name="T24" fmla="*/ 39 w 430"/>
                <a:gd name="T25" fmla="*/ 123 h 172"/>
                <a:gd name="T26" fmla="*/ 39 w 430"/>
                <a:gd name="T27" fmla="*/ 123 h 172"/>
                <a:gd name="T28" fmla="*/ 0 w 430"/>
                <a:gd name="T29" fmla="*/ 171 h 172"/>
                <a:gd name="T30" fmla="*/ 429 w 430"/>
                <a:gd name="T31" fmla="*/ 171 h 172"/>
                <a:gd name="T32" fmla="*/ 429 w 430"/>
                <a:gd name="T33" fmla="*/ 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0" h="172">
                  <a:moveTo>
                    <a:pt x="429" y="49"/>
                  </a:moveTo>
                  <a:lnTo>
                    <a:pt x="417" y="49"/>
                  </a:lnTo>
                  <a:lnTo>
                    <a:pt x="417" y="49"/>
                  </a:lnTo>
                  <a:cubicBezTo>
                    <a:pt x="401" y="49"/>
                    <a:pt x="386" y="53"/>
                    <a:pt x="371" y="58"/>
                  </a:cubicBezTo>
                  <a:lnTo>
                    <a:pt x="371" y="58"/>
                  </a:lnTo>
                  <a:cubicBezTo>
                    <a:pt x="349" y="67"/>
                    <a:pt x="323" y="64"/>
                    <a:pt x="303" y="49"/>
                  </a:cubicBezTo>
                  <a:lnTo>
                    <a:pt x="303" y="43"/>
                  </a:lnTo>
                  <a:lnTo>
                    <a:pt x="303" y="43"/>
                  </a:lnTo>
                  <a:cubicBezTo>
                    <a:pt x="303" y="43"/>
                    <a:pt x="306" y="0"/>
                    <a:pt x="270" y="0"/>
                  </a:cubicBezTo>
                  <a:lnTo>
                    <a:pt x="270" y="0"/>
                  </a:lnTo>
                  <a:cubicBezTo>
                    <a:pt x="231" y="0"/>
                    <a:pt x="217" y="61"/>
                    <a:pt x="169" y="96"/>
                  </a:cubicBezTo>
                  <a:lnTo>
                    <a:pt x="169" y="96"/>
                  </a:lnTo>
                  <a:cubicBezTo>
                    <a:pt x="140" y="116"/>
                    <a:pt x="39" y="123"/>
                    <a:pt x="39" y="123"/>
                  </a:cubicBezTo>
                  <a:lnTo>
                    <a:pt x="39" y="123"/>
                  </a:lnTo>
                  <a:cubicBezTo>
                    <a:pt x="17" y="129"/>
                    <a:pt x="1" y="148"/>
                    <a:pt x="0" y="171"/>
                  </a:cubicBezTo>
                  <a:lnTo>
                    <a:pt x="429" y="171"/>
                  </a:lnTo>
                  <a:lnTo>
                    <a:pt x="429" y="49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2" name="Freeform 141">
              <a:extLst>
                <a:ext uri="{FF2B5EF4-FFF2-40B4-BE49-F238E27FC236}">
                  <a16:creationId xmlns:a16="http://schemas.microsoft.com/office/drawing/2014/main" id="{1A905E74-28DD-DF40-B890-0EFA9DC1B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8505" y="12081889"/>
              <a:ext cx="538319" cy="38449"/>
            </a:xfrm>
            <a:custGeom>
              <a:avLst/>
              <a:gdLst>
                <a:gd name="T0" fmla="*/ 0 w 430"/>
                <a:gd name="T1" fmla="*/ 0 h 33"/>
                <a:gd name="T2" fmla="*/ 0 w 430"/>
                <a:gd name="T3" fmla="*/ 0 h 33"/>
                <a:gd name="T4" fmla="*/ 0 w 430"/>
                <a:gd name="T5" fmla="*/ 3 h 33"/>
                <a:gd name="T6" fmla="*/ 0 w 430"/>
                <a:gd name="T7" fmla="*/ 32 h 33"/>
                <a:gd name="T8" fmla="*/ 429 w 430"/>
                <a:gd name="T9" fmla="*/ 32 h 33"/>
                <a:gd name="T10" fmla="*/ 429 w 430"/>
                <a:gd name="T11" fmla="*/ 0 h 33"/>
                <a:gd name="T12" fmla="*/ 0 w 43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3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lnTo>
                    <a:pt x="0" y="32"/>
                  </a:lnTo>
                  <a:lnTo>
                    <a:pt x="429" y="32"/>
                  </a:lnTo>
                  <a:lnTo>
                    <a:pt x="429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D96E1344-4046-A248-9ADB-2F55030AD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8539" y="11902002"/>
              <a:ext cx="162090" cy="140161"/>
            </a:xfrm>
            <a:custGeom>
              <a:avLst/>
              <a:gdLst>
                <a:gd name="connsiteX0" fmla="*/ 2922 w 162090"/>
                <a:gd name="connsiteY0" fmla="*/ 72578 h 140161"/>
                <a:gd name="connsiteX1" fmla="*/ 13908 w 162090"/>
                <a:gd name="connsiteY1" fmla="*/ 73853 h 140161"/>
                <a:gd name="connsiteX2" fmla="*/ 60294 w 162090"/>
                <a:gd name="connsiteY2" fmla="*/ 126134 h 140161"/>
                <a:gd name="connsiteX3" fmla="*/ 60294 w 162090"/>
                <a:gd name="connsiteY3" fmla="*/ 137611 h 140161"/>
                <a:gd name="connsiteX4" fmla="*/ 55412 w 162090"/>
                <a:gd name="connsiteY4" fmla="*/ 140161 h 140161"/>
                <a:gd name="connsiteX5" fmla="*/ 49308 w 162090"/>
                <a:gd name="connsiteY5" fmla="*/ 137611 h 140161"/>
                <a:gd name="connsiteX6" fmla="*/ 1701 w 162090"/>
                <a:gd name="connsiteY6" fmla="*/ 84055 h 140161"/>
                <a:gd name="connsiteX7" fmla="*/ 2922 w 162090"/>
                <a:gd name="connsiteY7" fmla="*/ 72578 h 140161"/>
                <a:gd name="connsiteX8" fmla="*/ 52429 w 162090"/>
                <a:gd name="connsiteY8" fmla="*/ 39619 h 140161"/>
                <a:gd name="connsiteX9" fmla="*/ 63623 w 162090"/>
                <a:gd name="connsiteY9" fmla="*/ 40894 h 140161"/>
                <a:gd name="connsiteX10" fmla="*/ 112128 w 162090"/>
                <a:gd name="connsiteY10" fmla="*/ 93175 h 140161"/>
                <a:gd name="connsiteX11" fmla="*/ 110884 w 162090"/>
                <a:gd name="connsiteY11" fmla="*/ 104652 h 140161"/>
                <a:gd name="connsiteX12" fmla="*/ 105909 w 162090"/>
                <a:gd name="connsiteY12" fmla="*/ 107202 h 140161"/>
                <a:gd name="connsiteX13" fmla="*/ 99690 w 162090"/>
                <a:gd name="connsiteY13" fmla="*/ 104652 h 140161"/>
                <a:gd name="connsiteX14" fmla="*/ 51185 w 162090"/>
                <a:gd name="connsiteY14" fmla="*/ 51096 h 140161"/>
                <a:gd name="connsiteX15" fmla="*/ 52429 w 162090"/>
                <a:gd name="connsiteY15" fmla="*/ 39619 h 140161"/>
                <a:gd name="connsiteX16" fmla="*/ 107289 w 162090"/>
                <a:gd name="connsiteY16" fmla="*/ 24 h 140161"/>
                <a:gd name="connsiteX17" fmla="*/ 112782 w 162090"/>
                <a:gd name="connsiteY17" fmla="*/ 2373 h 140161"/>
                <a:gd name="connsiteX18" fmla="*/ 160389 w 162090"/>
                <a:gd name="connsiteY18" fmla="*/ 54992 h 140161"/>
                <a:gd name="connsiteX19" fmla="*/ 159168 w 162090"/>
                <a:gd name="connsiteY19" fmla="*/ 66267 h 140161"/>
                <a:gd name="connsiteX20" fmla="*/ 154286 w 162090"/>
                <a:gd name="connsiteY20" fmla="*/ 68773 h 140161"/>
                <a:gd name="connsiteX21" fmla="*/ 148182 w 162090"/>
                <a:gd name="connsiteY21" fmla="*/ 65015 h 140161"/>
                <a:gd name="connsiteX22" fmla="*/ 100575 w 162090"/>
                <a:gd name="connsiteY22" fmla="*/ 13648 h 140161"/>
                <a:gd name="connsiteX23" fmla="*/ 101796 w 162090"/>
                <a:gd name="connsiteY23" fmla="*/ 2373 h 140161"/>
                <a:gd name="connsiteX24" fmla="*/ 107289 w 162090"/>
                <a:gd name="connsiteY24" fmla="*/ 24 h 14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2090" h="140161">
                  <a:moveTo>
                    <a:pt x="2922" y="72578"/>
                  </a:moveTo>
                  <a:cubicBezTo>
                    <a:pt x="5363" y="70028"/>
                    <a:pt x="10246" y="70028"/>
                    <a:pt x="13908" y="73853"/>
                  </a:cubicBezTo>
                  <a:lnTo>
                    <a:pt x="60294" y="126134"/>
                  </a:lnTo>
                  <a:cubicBezTo>
                    <a:pt x="63956" y="129960"/>
                    <a:pt x="62736" y="135060"/>
                    <a:pt x="60294" y="137611"/>
                  </a:cubicBezTo>
                  <a:cubicBezTo>
                    <a:pt x="59074" y="140161"/>
                    <a:pt x="56632" y="140161"/>
                    <a:pt x="55412" y="140161"/>
                  </a:cubicBezTo>
                  <a:cubicBezTo>
                    <a:pt x="52970" y="140161"/>
                    <a:pt x="50529" y="140161"/>
                    <a:pt x="49308" y="137611"/>
                  </a:cubicBezTo>
                  <a:lnTo>
                    <a:pt x="1701" y="84055"/>
                  </a:lnTo>
                  <a:cubicBezTo>
                    <a:pt x="-740" y="81504"/>
                    <a:pt x="-740" y="75129"/>
                    <a:pt x="2922" y="72578"/>
                  </a:cubicBezTo>
                  <a:close/>
                  <a:moveTo>
                    <a:pt x="52429" y="39619"/>
                  </a:moveTo>
                  <a:cubicBezTo>
                    <a:pt x="54917" y="37069"/>
                    <a:pt x="61135" y="37069"/>
                    <a:pt x="63623" y="40894"/>
                  </a:cubicBezTo>
                  <a:lnTo>
                    <a:pt x="112128" y="93175"/>
                  </a:lnTo>
                  <a:cubicBezTo>
                    <a:pt x="113371" y="97001"/>
                    <a:pt x="113371" y="102101"/>
                    <a:pt x="110884" y="104652"/>
                  </a:cubicBezTo>
                  <a:cubicBezTo>
                    <a:pt x="109640" y="107202"/>
                    <a:pt x="107153" y="107202"/>
                    <a:pt x="105909" y="107202"/>
                  </a:cubicBezTo>
                  <a:cubicBezTo>
                    <a:pt x="103422" y="107202"/>
                    <a:pt x="100934" y="105927"/>
                    <a:pt x="99690" y="104652"/>
                  </a:cubicBezTo>
                  <a:lnTo>
                    <a:pt x="51185" y="51096"/>
                  </a:lnTo>
                  <a:cubicBezTo>
                    <a:pt x="48698" y="48545"/>
                    <a:pt x="48698" y="43445"/>
                    <a:pt x="52429" y="39619"/>
                  </a:cubicBezTo>
                  <a:close/>
                  <a:moveTo>
                    <a:pt x="107289" y="24"/>
                  </a:moveTo>
                  <a:cubicBezTo>
                    <a:pt x="109425" y="180"/>
                    <a:pt x="111562" y="1120"/>
                    <a:pt x="112782" y="2373"/>
                  </a:cubicBezTo>
                  <a:lnTo>
                    <a:pt x="160389" y="54992"/>
                  </a:lnTo>
                  <a:cubicBezTo>
                    <a:pt x="162830" y="57498"/>
                    <a:pt x="162830" y="63762"/>
                    <a:pt x="159168" y="66267"/>
                  </a:cubicBezTo>
                  <a:cubicBezTo>
                    <a:pt x="157948" y="67520"/>
                    <a:pt x="155506" y="68773"/>
                    <a:pt x="154286" y="68773"/>
                  </a:cubicBezTo>
                  <a:cubicBezTo>
                    <a:pt x="151844" y="68773"/>
                    <a:pt x="149403" y="67520"/>
                    <a:pt x="148182" y="65015"/>
                  </a:cubicBezTo>
                  <a:lnTo>
                    <a:pt x="100575" y="13648"/>
                  </a:lnTo>
                  <a:cubicBezTo>
                    <a:pt x="98134" y="9890"/>
                    <a:pt x="98134" y="4878"/>
                    <a:pt x="101796" y="2373"/>
                  </a:cubicBezTo>
                  <a:cubicBezTo>
                    <a:pt x="103017" y="494"/>
                    <a:pt x="105153" y="-133"/>
                    <a:pt x="107289" y="24"/>
                  </a:cubicBezTo>
                  <a:close/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4" name="Freeform 145">
              <a:extLst>
                <a:ext uri="{FF2B5EF4-FFF2-40B4-BE49-F238E27FC236}">
                  <a16:creationId xmlns:a16="http://schemas.microsoft.com/office/drawing/2014/main" id="{2AA0111F-03D4-B443-9FF5-09A033786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5698" y="11603993"/>
              <a:ext cx="400990" cy="488883"/>
            </a:xfrm>
            <a:custGeom>
              <a:avLst/>
              <a:gdLst>
                <a:gd name="T0" fmla="*/ 234 w 321"/>
                <a:gd name="T1" fmla="*/ 0 h 392"/>
                <a:gd name="T2" fmla="*/ 228 w 321"/>
                <a:gd name="T3" fmla="*/ 5 h 392"/>
                <a:gd name="T4" fmla="*/ 228 w 321"/>
                <a:gd name="T5" fmla="*/ 5 h 392"/>
                <a:gd name="T6" fmla="*/ 201 w 321"/>
                <a:gd name="T7" fmla="*/ 45 h 392"/>
                <a:gd name="T8" fmla="*/ 201 w 321"/>
                <a:gd name="T9" fmla="*/ 45 h 392"/>
                <a:gd name="T10" fmla="*/ 145 w 321"/>
                <a:gd name="T11" fmla="*/ 88 h 392"/>
                <a:gd name="T12" fmla="*/ 141 w 321"/>
                <a:gd name="T13" fmla="*/ 85 h 392"/>
                <a:gd name="T14" fmla="*/ 141 w 321"/>
                <a:gd name="T15" fmla="*/ 85 h 392"/>
                <a:gd name="T16" fmla="*/ 86 w 321"/>
                <a:gd name="T17" fmla="*/ 78 h 392"/>
                <a:gd name="T18" fmla="*/ 86 w 321"/>
                <a:gd name="T19" fmla="*/ 78 h 392"/>
                <a:gd name="T20" fmla="*/ 84 w 321"/>
                <a:gd name="T21" fmla="*/ 217 h 392"/>
                <a:gd name="T22" fmla="*/ 84 w 321"/>
                <a:gd name="T23" fmla="*/ 217 h 392"/>
                <a:gd name="T24" fmla="*/ 12 w 321"/>
                <a:gd name="T25" fmla="*/ 329 h 392"/>
                <a:gd name="T26" fmla="*/ 12 w 321"/>
                <a:gd name="T27" fmla="*/ 329 h 392"/>
                <a:gd name="T28" fmla="*/ 18 w 321"/>
                <a:gd name="T29" fmla="*/ 391 h 392"/>
                <a:gd name="T30" fmla="*/ 320 w 321"/>
                <a:gd name="T31" fmla="*/ 86 h 392"/>
                <a:gd name="T32" fmla="*/ 234 w 321"/>
                <a:gd name="T3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1" h="392">
                  <a:moveTo>
                    <a:pt x="234" y="0"/>
                  </a:moveTo>
                  <a:lnTo>
                    <a:pt x="228" y="5"/>
                  </a:lnTo>
                  <a:lnTo>
                    <a:pt x="228" y="5"/>
                  </a:lnTo>
                  <a:cubicBezTo>
                    <a:pt x="217" y="16"/>
                    <a:pt x="207" y="30"/>
                    <a:pt x="201" y="45"/>
                  </a:cubicBezTo>
                  <a:lnTo>
                    <a:pt x="201" y="45"/>
                  </a:lnTo>
                  <a:cubicBezTo>
                    <a:pt x="192" y="68"/>
                    <a:pt x="171" y="85"/>
                    <a:pt x="145" y="88"/>
                  </a:cubicBezTo>
                  <a:lnTo>
                    <a:pt x="141" y="85"/>
                  </a:lnTo>
                  <a:lnTo>
                    <a:pt x="141" y="85"/>
                  </a:lnTo>
                  <a:cubicBezTo>
                    <a:pt x="141" y="85"/>
                    <a:pt x="112" y="52"/>
                    <a:pt x="86" y="78"/>
                  </a:cubicBezTo>
                  <a:lnTo>
                    <a:pt x="86" y="78"/>
                  </a:lnTo>
                  <a:cubicBezTo>
                    <a:pt x="60" y="105"/>
                    <a:pt x="94" y="159"/>
                    <a:pt x="84" y="217"/>
                  </a:cubicBezTo>
                  <a:lnTo>
                    <a:pt x="84" y="217"/>
                  </a:lnTo>
                  <a:cubicBezTo>
                    <a:pt x="78" y="252"/>
                    <a:pt x="12" y="329"/>
                    <a:pt x="12" y="329"/>
                  </a:cubicBezTo>
                  <a:lnTo>
                    <a:pt x="12" y="329"/>
                  </a:lnTo>
                  <a:cubicBezTo>
                    <a:pt x="0" y="349"/>
                    <a:pt x="3" y="373"/>
                    <a:pt x="18" y="391"/>
                  </a:cubicBezTo>
                  <a:lnTo>
                    <a:pt x="320" y="86"/>
                  </a:lnTo>
                  <a:lnTo>
                    <a:pt x="234" y="0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5" name="Freeform 146">
              <a:extLst>
                <a:ext uri="{FF2B5EF4-FFF2-40B4-BE49-F238E27FC236}">
                  <a16:creationId xmlns:a16="http://schemas.microsoft.com/office/drawing/2014/main" id="{916C563F-9FAF-C648-9EF6-7E7CFEFED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7672" y="11713855"/>
              <a:ext cx="406485" cy="406485"/>
            </a:xfrm>
            <a:custGeom>
              <a:avLst/>
              <a:gdLst>
                <a:gd name="T0" fmla="*/ 0 w 326"/>
                <a:gd name="T1" fmla="*/ 305 h 328"/>
                <a:gd name="T2" fmla="*/ 0 w 326"/>
                <a:gd name="T3" fmla="*/ 305 h 328"/>
                <a:gd name="T4" fmla="*/ 2 w 326"/>
                <a:gd name="T5" fmla="*/ 306 h 328"/>
                <a:gd name="T6" fmla="*/ 23 w 326"/>
                <a:gd name="T7" fmla="*/ 327 h 328"/>
                <a:gd name="T8" fmla="*/ 325 w 326"/>
                <a:gd name="T9" fmla="*/ 22 h 328"/>
                <a:gd name="T10" fmla="*/ 302 w 326"/>
                <a:gd name="T11" fmla="*/ 0 h 328"/>
                <a:gd name="T12" fmla="*/ 0 w 326"/>
                <a:gd name="T13" fmla="*/ 30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328">
                  <a:moveTo>
                    <a:pt x="0" y="305"/>
                  </a:moveTo>
                  <a:lnTo>
                    <a:pt x="0" y="305"/>
                  </a:lnTo>
                  <a:cubicBezTo>
                    <a:pt x="1" y="305"/>
                    <a:pt x="2" y="306"/>
                    <a:pt x="2" y="306"/>
                  </a:cubicBezTo>
                  <a:lnTo>
                    <a:pt x="23" y="327"/>
                  </a:lnTo>
                  <a:lnTo>
                    <a:pt x="325" y="22"/>
                  </a:lnTo>
                  <a:lnTo>
                    <a:pt x="302" y="0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85BB648F-9066-2843-A5DE-7A291BB0A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1613" y="11769890"/>
              <a:ext cx="103111" cy="140341"/>
            </a:xfrm>
            <a:custGeom>
              <a:avLst/>
              <a:gdLst>
                <a:gd name="connsiteX0" fmla="*/ 8665 w 103111"/>
                <a:gd name="connsiteY0" fmla="*/ 119742 h 140341"/>
                <a:gd name="connsiteX1" fmla="*/ 79224 w 103111"/>
                <a:gd name="connsiteY1" fmla="*/ 122488 h 140341"/>
                <a:gd name="connsiteX2" fmla="*/ 86651 w 103111"/>
                <a:gd name="connsiteY2" fmla="*/ 132101 h 140341"/>
                <a:gd name="connsiteX3" fmla="*/ 84175 w 103111"/>
                <a:gd name="connsiteY3" fmla="*/ 137594 h 140341"/>
                <a:gd name="connsiteX4" fmla="*/ 77986 w 103111"/>
                <a:gd name="connsiteY4" fmla="*/ 140341 h 140341"/>
                <a:gd name="connsiteX5" fmla="*/ 8665 w 103111"/>
                <a:gd name="connsiteY5" fmla="*/ 137594 h 140341"/>
                <a:gd name="connsiteX6" fmla="*/ 0 w 103111"/>
                <a:gd name="connsiteY6" fmla="*/ 127982 h 140341"/>
                <a:gd name="connsiteX7" fmla="*/ 8665 w 103111"/>
                <a:gd name="connsiteY7" fmla="*/ 119742 h 140341"/>
                <a:gd name="connsiteX8" fmla="*/ 20750 w 103111"/>
                <a:gd name="connsiteY8" fmla="*/ 60613 h 140341"/>
                <a:gd name="connsiteX9" fmla="*/ 89109 w 103111"/>
                <a:gd name="connsiteY9" fmla="*/ 63198 h 140341"/>
                <a:gd name="connsiteX10" fmla="*/ 96433 w 103111"/>
                <a:gd name="connsiteY10" fmla="*/ 72246 h 140341"/>
                <a:gd name="connsiteX11" fmla="*/ 93991 w 103111"/>
                <a:gd name="connsiteY11" fmla="*/ 77416 h 140341"/>
                <a:gd name="connsiteX12" fmla="*/ 87888 w 103111"/>
                <a:gd name="connsiteY12" fmla="*/ 80001 h 140341"/>
                <a:gd name="connsiteX13" fmla="*/ 19530 w 103111"/>
                <a:gd name="connsiteY13" fmla="*/ 77416 h 140341"/>
                <a:gd name="connsiteX14" fmla="*/ 12206 w 103111"/>
                <a:gd name="connsiteY14" fmla="*/ 68368 h 140341"/>
                <a:gd name="connsiteX15" fmla="*/ 20750 w 103111"/>
                <a:gd name="connsiteY15" fmla="*/ 60613 h 140341"/>
                <a:gd name="connsiteX16" fmla="*/ 24011 w 103111"/>
                <a:gd name="connsiteY16" fmla="*/ 267 h 140341"/>
                <a:gd name="connsiteX17" fmla="*/ 95578 w 103111"/>
                <a:gd name="connsiteY17" fmla="*/ 1640 h 140341"/>
                <a:gd name="connsiteX18" fmla="*/ 103111 w 103111"/>
                <a:gd name="connsiteY18" fmla="*/ 11253 h 140341"/>
                <a:gd name="connsiteX19" fmla="*/ 100600 w 103111"/>
                <a:gd name="connsiteY19" fmla="*/ 16746 h 140341"/>
                <a:gd name="connsiteX20" fmla="*/ 95578 w 103111"/>
                <a:gd name="connsiteY20" fmla="*/ 19493 h 140341"/>
                <a:gd name="connsiteX21" fmla="*/ 24011 w 103111"/>
                <a:gd name="connsiteY21" fmla="*/ 16746 h 140341"/>
                <a:gd name="connsiteX22" fmla="*/ 16478 w 103111"/>
                <a:gd name="connsiteY22" fmla="*/ 8507 h 140341"/>
                <a:gd name="connsiteX23" fmla="*/ 24011 w 103111"/>
                <a:gd name="connsiteY23" fmla="*/ 267 h 14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111" h="140341">
                  <a:moveTo>
                    <a:pt x="8665" y="119742"/>
                  </a:moveTo>
                  <a:lnTo>
                    <a:pt x="79224" y="122488"/>
                  </a:lnTo>
                  <a:cubicBezTo>
                    <a:pt x="84175" y="123862"/>
                    <a:pt x="86651" y="126608"/>
                    <a:pt x="86651" y="132101"/>
                  </a:cubicBezTo>
                  <a:cubicBezTo>
                    <a:pt x="86651" y="134848"/>
                    <a:pt x="85413" y="136221"/>
                    <a:pt x="84175" y="137594"/>
                  </a:cubicBezTo>
                  <a:cubicBezTo>
                    <a:pt x="82938" y="138968"/>
                    <a:pt x="80462" y="140341"/>
                    <a:pt x="77986" y="140341"/>
                  </a:cubicBezTo>
                  <a:lnTo>
                    <a:pt x="8665" y="137594"/>
                  </a:lnTo>
                  <a:cubicBezTo>
                    <a:pt x="4951" y="137594"/>
                    <a:pt x="0" y="133474"/>
                    <a:pt x="0" y="127982"/>
                  </a:cubicBezTo>
                  <a:cubicBezTo>
                    <a:pt x="1238" y="123862"/>
                    <a:pt x="4951" y="119742"/>
                    <a:pt x="8665" y="119742"/>
                  </a:cubicBezTo>
                  <a:close/>
                  <a:moveTo>
                    <a:pt x="20750" y="60613"/>
                  </a:moveTo>
                  <a:lnTo>
                    <a:pt x="89109" y="63198"/>
                  </a:lnTo>
                  <a:cubicBezTo>
                    <a:pt x="92771" y="63198"/>
                    <a:pt x="97653" y="67076"/>
                    <a:pt x="96433" y="72246"/>
                  </a:cubicBezTo>
                  <a:cubicBezTo>
                    <a:pt x="96433" y="73538"/>
                    <a:pt x="95212" y="74831"/>
                    <a:pt x="93991" y="77416"/>
                  </a:cubicBezTo>
                  <a:cubicBezTo>
                    <a:pt x="92771" y="78708"/>
                    <a:pt x="91550" y="80001"/>
                    <a:pt x="87888" y="80001"/>
                  </a:cubicBezTo>
                  <a:lnTo>
                    <a:pt x="19530" y="77416"/>
                  </a:lnTo>
                  <a:cubicBezTo>
                    <a:pt x="14647" y="76123"/>
                    <a:pt x="10985" y="73538"/>
                    <a:pt x="12206" y="68368"/>
                  </a:cubicBezTo>
                  <a:cubicBezTo>
                    <a:pt x="12206" y="63198"/>
                    <a:pt x="15868" y="59321"/>
                    <a:pt x="20750" y="60613"/>
                  </a:cubicBezTo>
                  <a:close/>
                  <a:moveTo>
                    <a:pt x="24011" y="267"/>
                  </a:moveTo>
                  <a:lnTo>
                    <a:pt x="95578" y="1640"/>
                  </a:lnTo>
                  <a:cubicBezTo>
                    <a:pt x="99345" y="1640"/>
                    <a:pt x="103111" y="7134"/>
                    <a:pt x="103111" y="11253"/>
                  </a:cubicBezTo>
                  <a:cubicBezTo>
                    <a:pt x="103111" y="14000"/>
                    <a:pt x="101856" y="15373"/>
                    <a:pt x="100600" y="16746"/>
                  </a:cubicBezTo>
                  <a:cubicBezTo>
                    <a:pt x="99345" y="19493"/>
                    <a:pt x="98089" y="19493"/>
                    <a:pt x="95578" y="19493"/>
                  </a:cubicBezTo>
                  <a:lnTo>
                    <a:pt x="24011" y="16746"/>
                  </a:lnTo>
                  <a:cubicBezTo>
                    <a:pt x="18989" y="16746"/>
                    <a:pt x="16478" y="14000"/>
                    <a:pt x="16478" y="8507"/>
                  </a:cubicBezTo>
                  <a:cubicBezTo>
                    <a:pt x="16478" y="3014"/>
                    <a:pt x="20245" y="-1106"/>
                    <a:pt x="24011" y="267"/>
                  </a:cubicBezTo>
                  <a:close/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7" name="Freeform 150">
              <a:extLst>
                <a:ext uri="{FF2B5EF4-FFF2-40B4-BE49-F238E27FC236}">
                  <a16:creationId xmlns:a16="http://schemas.microsoft.com/office/drawing/2014/main" id="{F880BF24-DC82-4547-9BAE-7BDF76878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309" y="9143109"/>
              <a:ext cx="576768" cy="2642156"/>
            </a:xfrm>
            <a:custGeom>
              <a:avLst/>
              <a:gdLst>
                <a:gd name="T0" fmla="*/ 320 w 464"/>
                <a:gd name="T1" fmla="*/ 2119 h 2120"/>
                <a:gd name="T2" fmla="*/ 122 w 464"/>
                <a:gd name="T3" fmla="*/ 2119 h 2120"/>
                <a:gd name="T4" fmla="*/ 0 w 464"/>
                <a:gd name="T5" fmla="*/ 0 h 2120"/>
                <a:gd name="T6" fmla="*/ 338 w 464"/>
                <a:gd name="T7" fmla="*/ 0 h 2120"/>
                <a:gd name="T8" fmla="*/ 338 w 464"/>
                <a:gd name="T9" fmla="*/ 0 h 2120"/>
                <a:gd name="T10" fmla="*/ 458 w 464"/>
                <a:gd name="T11" fmla="*/ 311 h 2120"/>
                <a:gd name="T12" fmla="*/ 445 w 464"/>
                <a:gd name="T13" fmla="*/ 572 h 2120"/>
                <a:gd name="T14" fmla="*/ 320 w 464"/>
                <a:gd name="T15" fmla="*/ 2119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4" h="2120">
                  <a:moveTo>
                    <a:pt x="320" y="2119"/>
                  </a:moveTo>
                  <a:lnTo>
                    <a:pt x="122" y="2119"/>
                  </a:lnTo>
                  <a:lnTo>
                    <a:pt x="0" y="0"/>
                  </a:lnTo>
                  <a:lnTo>
                    <a:pt x="338" y="0"/>
                  </a:lnTo>
                  <a:lnTo>
                    <a:pt x="338" y="0"/>
                  </a:lnTo>
                  <a:cubicBezTo>
                    <a:pt x="420" y="82"/>
                    <a:pt x="463" y="196"/>
                    <a:pt x="458" y="311"/>
                  </a:cubicBezTo>
                  <a:lnTo>
                    <a:pt x="445" y="572"/>
                  </a:lnTo>
                  <a:lnTo>
                    <a:pt x="320" y="2119"/>
                  </a:lnTo>
                </a:path>
              </a:pathLst>
            </a:custGeom>
            <a:solidFill>
              <a:srgbClr val="20285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8" name="Freeform 151">
              <a:extLst>
                <a:ext uri="{FF2B5EF4-FFF2-40B4-BE49-F238E27FC236}">
                  <a16:creationId xmlns:a16="http://schemas.microsoft.com/office/drawing/2014/main" id="{08844C5F-66CF-7A48-B641-02EEAED6B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1740" y="7951121"/>
              <a:ext cx="763531" cy="1191990"/>
            </a:xfrm>
            <a:custGeom>
              <a:avLst/>
              <a:gdLst>
                <a:gd name="T0" fmla="*/ 597 w 611"/>
                <a:gd name="T1" fmla="*/ 37 h 957"/>
                <a:gd name="T2" fmla="*/ 340 w 611"/>
                <a:gd name="T3" fmla="*/ 0 h 957"/>
                <a:gd name="T4" fmla="*/ 210 w 611"/>
                <a:gd name="T5" fmla="*/ 0 h 957"/>
                <a:gd name="T6" fmla="*/ 112 w 611"/>
                <a:gd name="T7" fmla="*/ 20 h 957"/>
                <a:gd name="T8" fmla="*/ 17 w 611"/>
                <a:gd name="T9" fmla="*/ 324 h 957"/>
                <a:gd name="T10" fmla="*/ 17 w 611"/>
                <a:gd name="T11" fmla="*/ 324 h 957"/>
                <a:gd name="T12" fmla="*/ 74 w 611"/>
                <a:gd name="T13" fmla="*/ 468 h 957"/>
                <a:gd name="T14" fmla="*/ 98 w 611"/>
                <a:gd name="T15" fmla="*/ 481 h 957"/>
                <a:gd name="T16" fmla="*/ 130 w 611"/>
                <a:gd name="T17" fmla="*/ 693 h 957"/>
                <a:gd name="T18" fmla="*/ 56 w 611"/>
                <a:gd name="T19" fmla="*/ 956 h 957"/>
                <a:gd name="T20" fmla="*/ 610 w 611"/>
                <a:gd name="T21" fmla="*/ 956 h 957"/>
                <a:gd name="T22" fmla="*/ 551 w 611"/>
                <a:gd name="T23" fmla="*/ 693 h 957"/>
                <a:gd name="T24" fmla="*/ 597 w 611"/>
                <a:gd name="T25" fmla="*/ 37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1" h="957">
                  <a:moveTo>
                    <a:pt x="597" y="37"/>
                  </a:moveTo>
                  <a:lnTo>
                    <a:pt x="340" y="0"/>
                  </a:lnTo>
                  <a:lnTo>
                    <a:pt x="210" y="0"/>
                  </a:lnTo>
                  <a:lnTo>
                    <a:pt x="112" y="20"/>
                  </a:lnTo>
                  <a:lnTo>
                    <a:pt x="17" y="324"/>
                  </a:lnTo>
                  <a:lnTo>
                    <a:pt x="17" y="324"/>
                  </a:lnTo>
                  <a:cubicBezTo>
                    <a:pt x="0" y="379"/>
                    <a:pt x="24" y="440"/>
                    <a:pt x="74" y="468"/>
                  </a:cubicBezTo>
                  <a:lnTo>
                    <a:pt x="98" y="481"/>
                  </a:lnTo>
                  <a:lnTo>
                    <a:pt x="130" y="693"/>
                  </a:lnTo>
                  <a:lnTo>
                    <a:pt x="56" y="956"/>
                  </a:lnTo>
                  <a:lnTo>
                    <a:pt x="610" y="956"/>
                  </a:lnTo>
                  <a:lnTo>
                    <a:pt x="551" y="693"/>
                  </a:lnTo>
                  <a:lnTo>
                    <a:pt x="597" y="3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9" name="Freeform 152">
              <a:extLst>
                <a:ext uri="{FF2B5EF4-FFF2-40B4-BE49-F238E27FC236}">
                  <a16:creationId xmlns:a16="http://schemas.microsoft.com/office/drawing/2014/main" id="{8A63E2D9-0265-7743-B5E3-D7538B14A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6672" y="8571831"/>
              <a:ext cx="950294" cy="620716"/>
            </a:xfrm>
            <a:custGeom>
              <a:avLst/>
              <a:gdLst>
                <a:gd name="T0" fmla="*/ 553 w 763"/>
                <a:gd name="T1" fmla="*/ 0 h 498"/>
                <a:gd name="T2" fmla="*/ 584 w 763"/>
                <a:gd name="T3" fmla="*/ 354 h 498"/>
                <a:gd name="T4" fmla="*/ 160 w 763"/>
                <a:gd name="T5" fmla="*/ 354 h 498"/>
                <a:gd name="T6" fmla="*/ 58 w 763"/>
                <a:gd name="T7" fmla="*/ 369 h 498"/>
                <a:gd name="T8" fmla="*/ 40 w 763"/>
                <a:gd name="T9" fmla="*/ 354 h 498"/>
                <a:gd name="T10" fmla="*/ 0 w 763"/>
                <a:gd name="T11" fmla="*/ 354 h 498"/>
                <a:gd name="T12" fmla="*/ 35 w 763"/>
                <a:gd name="T13" fmla="*/ 404 h 498"/>
                <a:gd name="T14" fmla="*/ 113 w 763"/>
                <a:gd name="T15" fmla="*/ 426 h 498"/>
                <a:gd name="T16" fmla="*/ 113 w 763"/>
                <a:gd name="T17" fmla="*/ 426 h 498"/>
                <a:gd name="T18" fmla="*/ 161 w 763"/>
                <a:gd name="T19" fmla="*/ 422 h 498"/>
                <a:gd name="T20" fmla="*/ 206 w 763"/>
                <a:gd name="T21" fmla="*/ 400 h 498"/>
                <a:gd name="T22" fmla="*/ 644 w 763"/>
                <a:gd name="T23" fmla="*/ 487 h 498"/>
                <a:gd name="T24" fmla="*/ 644 w 763"/>
                <a:gd name="T25" fmla="*/ 487 h 498"/>
                <a:gd name="T26" fmla="*/ 758 w 763"/>
                <a:gd name="T27" fmla="*/ 383 h 498"/>
                <a:gd name="T28" fmla="*/ 735 w 763"/>
                <a:gd name="T29" fmla="*/ 0 h 498"/>
                <a:gd name="T30" fmla="*/ 553 w 763"/>
                <a:gd name="T3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3" h="498">
                  <a:moveTo>
                    <a:pt x="553" y="0"/>
                  </a:moveTo>
                  <a:lnTo>
                    <a:pt x="584" y="354"/>
                  </a:lnTo>
                  <a:lnTo>
                    <a:pt x="160" y="354"/>
                  </a:lnTo>
                  <a:lnTo>
                    <a:pt x="58" y="369"/>
                  </a:lnTo>
                  <a:lnTo>
                    <a:pt x="40" y="354"/>
                  </a:lnTo>
                  <a:lnTo>
                    <a:pt x="0" y="354"/>
                  </a:lnTo>
                  <a:lnTo>
                    <a:pt x="35" y="404"/>
                  </a:lnTo>
                  <a:lnTo>
                    <a:pt x="113" y="426"/>
                  </a:lnTo>
                  <a:lnTo>
                    <a:pt x="113" y="426"/>
                  </a:lnTo>
                  <a:cubicBezTo>
                    <a:pt x="128" y="431"/>
                    <a:pt x="146" y="430"/>
                    <a:pt x="161" y="422"/>
                  </a:cubicBezTo>
                  <a:lnTo>
                    <a:pt x="206" y="400"/>
                  </a:lnTo>
                  <a:lnTo>
                    <a:pt x="644" y="487"/>
                  </a:lnTo>
                  <a:lnTo>
                    <a:pt x="644" y="487"/>
                  </a:lnTo>
                  <a:cubicBezTo>
                    <a:pt x="706" y="497"/>
                    <a:pt x="762" y="447"/>
                    <a:pt x="758" y="383"/>
                  </a:cubicBezTo>
                  <a:lnTo>
                    <a:pt x="735" y="0"/>
                  </a:lnTo>
                  <a:lnTo>
                    <a:pt x="553" y="0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0" name="Freeform 153">
              <a:extLst>
                <a:ext uri="{FF2B5EF4-FFF2-40B4-BE49-F238E27FC236}">
                  <a16:creationId xmlns:a16="http://schemas.microsoft.com/office/drawing/2014/main" id="{73B818ED-0767-2041-AB19-E09A5B5E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5388" y="7994619"/>
              <a:ext cx="285639" cy="604235"/>
            </a:xfrm>
            <a:custGeom>
              <a:avLst/>
              <a:gdLst>
                <a:gd name="T0" fmla="*/ 22 w 231"/>
                <a:gd name="T1" fmla="*/ 0 h 483"/>
                <a:gd name="T2" fmla="*/ 22 w 231"/>
                <a:gd name="T3" fmla="*/ 0 h 483"/>
                <a:gd name="T4" fmla="*/ 179 w 231"/>
                <a:gd name="T5" fmla="*/ 168 h 483"/>
                <a:gd name="T6" fmla="*/ 179 w 231"/>
                <a:gd name="T7" fmla="*/ 168 h 483"/>
                <a:gd name="T8" fmla="*/ 230 w 231"/>
                <a:gd name="T9" fmla="*/ 482 h 483"/>
                <a:gd name="T10" fmla="*/ 8 w 231"/>
                <a:gd name="T11" fmla="*/ 482 h 483"/>
                <a:gd name="T12" fmla="*/ 0 w 231"/>
                <a:gd name="T13" fmla="*/ 316 h 483"/>
                <a:gd name="T14" fmla="*/ 22 w 231"/>
                <a:gd name="T15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483">
                  <a:moveTo>
                    <a:pt x="22" y="0"/>
                  </a:moveTo>
                  <a:lnTo>
                    <a:pt x="22" y="0"/>
                  </a:lnTo>
                  <a:cubicBezTo>
                    <a:pt x="22" y="0"/>
                    <a:pt x="152" y="30"/>
                    <a:pt x="179" y="168"/>
                  </a:cubicBezTo>
                  <a:lnTo>
                    <a:pt x="179" y="168"/>
                  </a:lnTo>
                  <a:cubicBezTo>
                    <a:pt x="207" y="306"/>
                    <a:pt x="230" y="482"/>
                    <a:pt x="230" y="482"/>
                  </a:cubicBezTo>
                  <a:lnTo>
                    <a:pt x="8" y="482"/>
                  </a:lnTo>
                  <a:lnTo>
                    <a:pt x="0" y="316"/>
                  </a:lnTo>
                  <a:lnTo>
                    <a:pt x="2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1" name="Freeform 154">
              <a:extLst>
                <a:ext uri="{FF2B5EF4-FFF2-40B4-BE49-F238E27FC236}">
                  <a16:creationId xmlns:a16="http://schemas.microsoft.com/office/drawing/2014/main" id="{3521D7EC-DC21-FC47-83B8-8ED013A87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993" y="8269717"/>
              <a:ext cx="1543544" cy="747054"/>
            </a:xfrm>
            <a:custGeom>
              <a:avLst/>
              <a:gdLst>
                <a:gd name="T0" fmla="*/ 936 w 1238"/>
                <a:gd name="T1" fmla="*/ 543 h 598"/>
                <a:gd name="T2" fmla="*/ 737 w 1238"/>
                <a:gd name="T3" fmla="*/ 0 h 598"/>
                <a:gd name="T4" fmla="*/ 0 w 1238"/>
                <a:gd name="T5" fmla="*/ 0 h 598"/>
                <a:gd name="T6" fmla="*/ 217 w 1238"/>
                <a:gd name="T7" fmla="*/ 597 h 598"/>
                <a:gd name="T8" fmla="*/ 500 w 1238"/>
                <a:gd name="T9" fmla="*/ 597 h 598"/>
                <a:gd name="T10" fmla="*/ 955 w 1238"/>
                <a:gd name="T11" fmla="*/ 597 h 598"/>
                <a:gd name="T12" fmla="*/ 1237 w 1238"/>
                <a:gd name="T13" fmla="*/ 597 h 598"/>
                <a:gd name="T14" fmla="*/ 1218 w 1238"/>
                <a:gd name="T15" fmla="*/ 543 h 598"/>
                <a:gd name="T16" fmla="*/ 936 w 1238"/>
                <a:gd name="T17" fmla="*/ 54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8" h="598">
                  <a:moveTo>
                    <a:pt x="936" y="543"/>
                  </a:moveTo>
                  <a:lnTo>
                    <a:pt x="737" y="0"/>
                  </a:lnTo>
                  <a:lnTo>
                    <a:pt x="0" y="0"/>
                  </a:lnTo>
                  <a:lnTo>
                    <a:pt x="217" y="597"/>
                  </a:lnTo>
                  <a:lnTo>
                    <a:pt x="500" y="597"/>
                  </a:lnTo>
                  <a:lnTo>
                    <a:pt x="955" y="597"/>
                  </a:lnTo>
                  <a:lnTo>
                    <a:pt x="1237" y="597"/>
                  </a:lnTo>
                  <a:lnTo>
                    <a:pt x="1218" y="543"/>
                  </a:lnTo>
                  <a:lnTo>
                    <a:pt x="936" y="543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2" name="Freeform 155">
              <a:extLst>
                <a:ext uri="{FF2B5EF4-FFF2-40B4-BE49-F238E27FC236}">
                  <a16:creationId xmlns:a16="http://schemas.microsoft.com/office/drawing/2014/main" id="{75BECBB9-09F0-184A-98FE-D69D49943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340" y="8533382"/>
              <a:ext cx="159297" cy="214227"/>
            </a:xfrm>
            <a:custGeom>
              <a:avLst/>
              <a:gdLst>
                <a:gd name="T0" fmla="*/ 108 w 126"/>
                <a:gd name="T1" fmla="*/ 85 h 171"/>
                <a:gd name="T2" fmla="*/ 108 w 126"/>
                <a:gd name="T3" fmla="*/ 85 h 171"/>
                <a:gd name="T4" fmla="*/ 93 w 126"/>
                <a:gd name="T5" fmla="*/ 170 h 171"/>
                <a:gd name="T6" fmla="*/ 93 w 126"/>
                <a:gd name="T7" fmla="*/ 170 h 171"/>
                <a:gd name="T8" fmla="*/ 17 w 126"/>
                <a:gd name="T9" fmla="*/ 85 h 171"/>
                <a:gd name="T10" fmla="*/ 17 w 126"/>
                <a:gd name="T11" fmla="*/ 85 h 171"/>
                <a:gd name="T12" fmla="*/ 31 w 126"/>
                <a:gd name="T13" fmla="*/ 0 h 171"/>
                <a:gd name="T14" fmla="*/ 31 w 126"/>
                <a:gd name="T15" fmla="*/ 0 h 171"/>
                <a:gd name="T16" fmla="*/ 108 w 126"/>
                <a:gd name="T17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71">
                  <a:moveTo>
                    <a:pt x="108" y="85"/>
                  </a:moveTo>
                  <a:lnTo>
                    <a:pt x="108" y="85"/>
                  </a:lnTo>
                  <a:cubicBezTo>
                    <a:pt x="125" y="132"/>
                    <a:pt x="118" y="170"/>
                    <a:pt x="93" y="170"/>
                  </a:cubicBezTo>
                  <a:lnTo>
                    <a:pt x="93" y="170"/>
                  </a:lnTo>
                  <a:cubicBezTo>
                    <a:pt x="68" y="170"/>
                    <a:pt x="34" y="132"/>
                    <a:pt x="17" y="85"/>
                  </a:cubicBezTo>
                  <a:lnTo>
                    <a:pt x="17" y="85"/>
                  </a:lnTo>
                  <a:cubicBezTo>
                    <a:pt x="0" y="38"/>
                    <a:pt x="6" y="0"/>
                    <a:pt x="31" y="0"/>
                  </a:cubicBezTo>
                  <a:lnTo>
                    <a:pt x="31" y="0"/>
                  </a:lnTo>
                  <a:cubicBezTo>
                    <a:pt x="57" y="0"/>
                    <a:pt x="91" y="38"/>
                    <a:pt x="108" y="85"/>
                  </a:cubicBezTo>
                </a:path>
              </a:pathLst>
            </a:custGeom>
            <a:solidFill>
              <a:srgbClr val="ABAD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3" name="Freeform 156">
              <a:extLst>
                <a:ext uri="{FF2B5EF4-FFF2-40B4-BE49-F238E27FC236}">
                  <a16:creationId xmlns:a16="http://schemas.microsoft.com/office/drawing/2014/main" id="{56D4EBCE-53C8-7840-AC88-0A12CB31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464" y="7588580"/>
              <a:ext cx="252680" cy="510851"/>
            </a:xfrm>
            <a:custGeom>
              <a:avLst/>
              <a:gdLst>
                <a:gd name="T0" fmla="*/ 33 w 201"/>
                <a:gd name="T1" fmla="*/ 0 h 409"/>
                <a:gd name="T2" fmla="*/ 33 w 201"/>
                <a:gd name="T3" fmla="*/ 294 h 409"/>
                <a:gd name="T4" fmla="*/ 9 w 201"/>
                <a:gd name="T5" fmla="*/ 359 h 409"/>
                <a:gd name="T6" fmla="*/ 9 w 201"/>
                <a:gd name="T7" fmla="*/ 359 h 409"/>
                <a:gd name="T8" fmla="*/ 42 w 201"/>
                <a:gd name="T9" fmla="*/ 408 h 409"/>
                <a:gd name="T10" fmla="*/ 125 w 201"/>
                <a:gd name="T11" fmla="*/ 408 h 409"/>
                <a:gd name="T12" fmla="*/ 125 w 201"/>
                <a:gd name="T13" fmla="*/ 408 h 409"/>
                <a:gd name="T14" fmla="*/ 167 w 201"/>
                <a:gd name="T15" fmla="*/ 378 h 409"/>
                <a:gd name="T16" fmla="*/ 200 w 201"/>
                <a:gd name="T17" fmla="*/ 294 h 409"/>
                <a:gd name="T18" fmla="*/ 200 w 201"/>
                <a:gd name="T19" fmla="*/ 0 h 409"/>
                <a:gd name="T20" fmla="*/ 33 w 201"/>
                <a:gd name="T2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409">
                  <a:moveTo>
                    <a:pt x="33" y="0"/>
                  </a:moveTo>
                  <a:lnTo>
                    <a:pt x="33" y="294"/>
                  </a:lnTo>
                  <a:lnTo>
                    <a:pt x="9" y="359"/>
                  </a:lnTo>
                  <a:lnTo>
                    <a:pt x="9" y="359"/>
                  </a:lnTo>
                  <a:cubicBezTo>
                    <a:pt x="0" y="383"/>
                    <a:pt x="17" y="408"/>
                    <a:pt x="42" y="408"/>
                  </a:cubicBezTo>
                  <a:lnTo>
                    <a:pt x="125" y="408"/>
                  </a:lnTo>
                  <a:lnTo>
                    <a:pt x="125" y="408"/>
                  </a:lnTo>
                  <a:cubicBezTo>
                    <a:pt x="144" y="408"/>
                    <a:pt x="160" y="396"/>
                    <a:pt x="167" y="378"/>
                  </a:cubicBezTo>
                  <a:lnTo>
                    <a:pt x="200" y="294"/>
                  </a:lnTo>
                  <a:lnTo>
                    <a:pt x="200" y="0"/>
                  </a:lnTo>
                  <a:lnTo>
                    <a:pt x="33" y="0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4" name="Freeform 157">
              <a:extLst>
                <a:ext uri="{FF2B5EF4-FFF2-40B4-BE49-F238E27FC236}">
                  <a16:creationId xmlns:a16="http://schemas.microsoft.com/office/drawing/2014/main" id="{258F6E00-A389-F647-BC52-530DF6C37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405" y="7588578"/>
              <a:ext cx="175778" cy="329582"/>
            </a:xfrm>
            <a:custGeom>
              <a:avLst/>
              <a:gdLst>
                <a:gd name="T0" fmla="*/ 138 w 139"/>
                <a:gd name="T1" fmla="*/ 0 h 266"/>
                <a:gd name="T2" fmla="*/ 0 w 139"/>
                <a:gd name="T3" fmla="*/ 0 h 266"/>
                <a:gd name="T4" fmla="*/ 0 w 139"/>
                <a:gd name="T5" fmla="*/ 265 h 266"/>
                <a:gd name="T6" fmla="*/ 0 w 139"/>
                <a:gd name="T7" fmla="*/ 265 h 266"/>
                <a:gd name="T8" fmla="*/ 138 w 139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66">
                  <a:moveTo>
                    <a:pt x="138" y="0"/>
                  </a:moveTo>
                  <a:lnTo>
                    <a:pt x="0" y="0"/>
                  </a:lnTo>
                  <a:lnTo>
                    <a:pt x="0" y="265"/>
                  </a:lnTo>
                  <a:lnTo>
                    <a:pt x="0" y="265"/>
                  </a:lnTo>
                  <a:cubicBezTo>
                    <a:pt x="133" y="258"/>
                    <a:pt x="134" y="50"/>
                    <a:pt x="138" y="0"/>
                  </a:cubicBezTo>
                </a:path>
              </a:pathLst>
            </a:custGeom>
            <a:solidFill>
              <a:srgbClr val="E27B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906988A5-E7C3-B34B-AD32-D96B73A1D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8219" y="7319418"/>
              <a:ext cx="437675" cy="542570"/>
            </a:xfrm>
            <a:custGeom>
              <a:avLst/>
              <a:gdLst>
                <a:gd name="connsiteX0" fmla="*/ 197463 w 437675"/>
                <a:gd name="connsiteY0" fmla="*/ 0 h 542570"/>
                <a:gd name="connsiteX1" fmla="*/ 370360 w 437675"/>
                <a:gd name="connsiteY1" fmla="*/ 120748 h 542570"/>
                <a:gd name="connsiteX2" fmla="*/ 383535 w 437675"/>
                <a:gd name="connsiteY2" fmla="*/ 163604 h 542570"/>
                <a:gd name="connsiteX3" fmla="*/ 390745 w 437675"/>
                <a:gd name="connsiteY3" fmla="*/ 156723 h 542570"/>
                <a:gd name="connsiteX4" fmla="*/ 425921 w 437675"/>
                <a:gd name="connsiteY4" fmla="*/ 155459 h 542570"/>
                <a:gd name="connsiteX5" fmla="*/ 419583 w 437675"/>
                <a:gd name="connsiteY5" fmla="*/ 235084 h 542570"/>
                <a:gd name="connsiteX6" fmla="*/ 397616 w 437675"/>
                <a:gd name="connsiteY6" fmla="*/ 256696 h 542570"/>
                <a:gd name="connsiteX7" fmla="*/ 398352 w 437675"/>
                <a:gd name="connsiteY7" fmla="*/ 267936 h 542570"/>
                <a:gd name="connsiteX8" fmla="*/ 175109 w 437675"/>
                <a:gd name="connsiteY8" fmla="*/ 542570 h 542570"/>
                <a:gd name="connsiteX9" fmla="*/ 0 w 437675"/>
                <a:gd name="connsiteY9" fmla="*/ 196619 h 542570"/>
                <a:gd name="connsiteX10" fmla="*/ 197463 w 437675"/>
                <a:gd name="connsiteY10" fmla="*/ 0 h 54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675" h="542570">
                  <a:moveTo>
                    <a:pt x="197463" y="0"/>
                  </a:moveTo>
                  <a:cubicBezTo>
                    <a:pt x="278497" y="0"/>
                    <a:pt x="337876" y="50399"/>
                    <a:pt x="370360" y="120748"/>
                  </a:cubicBezTo>
                  <a:lnTo>
                    <a:pt x="383535" y="163604"/>
                  </a:lnTo>
                  <a:lnTo>
                    <a:pt x="390745" y="156723"/>
                  </a:lnTo>
                  <a:cubicBezTo>
                    <a:pt x="403738" y="150088"/>
                    <a:pt x="416414" y="149140"/>
                    <a:pt x="425921" y="155459"/>
                  </a:cubicBezTo>
                  <a:cubicBezTo>
                    <a:pt x="443668" y="168098"/>
                    <a:pt x="441133" y="203487"/>
                    <a:pt x="419583" y="235084"/>
                  </a:cubicBezTo>
                  <a:lnTo>
                    <a:pt x="397616" y="256696"/>
                  </a:lnTo>
                  <a:lnTo>
                    <a:pt x="398352" y="267936"/>
                  </a:lnTo>
                  <a:cubicBezTo>
                    <a:pt x="391763" y="428238"/>
                    <a:pt x="269649" y="542570"/>
                    <a:pt x="175109" y="542570"/>
                  </a:cubicBezTo>
                  <a:cubicBezTo>
                    <a:pt x="65821" y="542570"/>
                    <a:pt x="0" y="306129"/>
                    <a:pt x="0" y="196619"/>
                  </a:cubicBezTo>
                  <a:cubicBezTo>
                    <a:pt x="0" y="88354"/>
                    <a:pt x="88175" y="0"/>
                    <a:pt x="197463" y="0"/>
                  </a:cubicBezTo>
                  <a:close/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75CEAB28-E0BF-A849-825C-83EC43267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495" y="7110456"/>
              <a:ext cx="950735" cy="709873"/>
            </a:xfrm>
            <a:custGeom>
              <a:avLst/>
              <a:gdLst>
                <a:gd name="connsiteX0" fmla="*/ 536799 w 950735"/>
                <a:gd name="connsiteY0" fmla="*/ 42 h 709873"/>
                <a:gd name="connsiteX1" fmla="*/ 687665 w 950735"/>
                <a:gd name="connsiteY1" fmla="*/ 105798 h 709873"/>
                <a:gd name="connsiteX2" fmla="*/ 918567 w 950735"/>
                <a:gd name="connsiteY2" fmla="*/ 283717 h 709873"/>
                <a:gd name="connsiteX3" fmla="*/ 936040 w 950735"/>
                <a:gd name="connsiteY3" fmla="*/ 547485 h 709873"/>
                <a:gd name="connsiteX4" fmla="*/ 686417 w 950735"/>
                <a:gd name="connsiteY4" fmla="*/ 670660 h 709873"/>
                <a:gd name="connsiteX5" fmla="*/ 563117 w 950735"/>
                <a:gd name="connsiteY5" fmla="*/ 492731 h 709873"/>
                <a:gd name="connsiteX6" fmla="*/ 562544 w 950735"/>
                <a:gd name="connsiteY6" fmla="*/ 481716 h 709873"/>
                <a:gd name="connsiteX7" fmla="*/ 570338 w 950735"/>
                <a:gd name="connsiteY7" fmla="*/ 479435 h 709873"/>
                <a:gd name="connsiteX8" fmla="*/ 606307 w 950735"/>
                <a:gd name="connsiteY8" fmla="*/ 444046 h 709873"/>
                <a:gd name="connsiteX9" fmla="*/ 612645 w 950735"/>
                <a:gd name="connsiteY9" fmla="*/ 364421 h 709873"/>
                <a:gd name="connsiteX10" fmla="*/ 540390 w 950735"/>
                <a:gd name="connsiteY10" fmla="*/ 401074 h 709873"/>
                <a:gd name="connsiteX11" fmla="*/ 529715 w 950735"/>
                <a:gd name="connsiteY11" fmla="*/ 429299 h 709873"/>
                <a:gd name="connsiteX12" fmla="*/ 500434 w 950735"/>
                <a:gd name="connsiteY12" fmla="*/ 428211 h 709873"/>
                <a:gd name="connsiteX13" fmla="*/ 344433 w 950735"/>
                <a:gd name="connsiteY13" fmla="*/ 235193 h 709873"/>
                <a:gd name="connsiteX14" fmla="*/ 244584 w 950735"/>
                <a:gd name="connsiteY14" fmla="*/ 349659 h 709873"/>
                <a:gd name="connsiteX15" fmla="*/ 204644 w 950735"/>
                <a:gd name="connsiteY15" fmla="*/ 568636 h 709873"/>
                <a:gd name="connsiteX16" fmla="*/ 3698 w 950735"/>
                <a:gd name="connsiteY16" fmla="*/ 628357 h 709873"/>
                <a:gd name="connsiteX17" fmla="*/ 83577 w 950735"/>
                <a:gd name="connsiteY17" fmla="*/ 378275 h 709873"/>
                <a:gd name="connsiteX18" fmla="*/ 168449 w 950735"/>
                <a:gd name="connsiteY18" fmla="*/ 26170 h 709873"/>
                <a:gd name="connsiteX19" fmla="*/ 401847 w 950735"/>
                <a:gd name="connsiteY19" fmla="*/ 62251 h 709873"/>
                <a:gd name="connsiteX20" fmla="*/ 536799 w 950735"/>
                <a:gd name="connsiteY20" fmla="*/ 42 h 70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0735" h="709873">
                  <a:moveTo>
                    <a:pt x="536799" y="42"/>
                  </a:moveTo>
                  <a:cubicBezTo>
                    <a:pt x="599049" y="-1203"/>
                    <a:pt x="663951" y="25548"/>
                    <a:pt x="687665" y="105798"/>
                  </a:cubicBezTo>
                  <a:cubicBezTo>
                    <a:pt x="736342" y="265054"/>
                    <a:pt x="837439" y="217775"/>
                    <a:pt x="918567" y="283717"/>
                  </a:cubicBezTo>
                  <a:cubicBezTo>
                    <a:pt x="998446" y="352147"/>
                    <a:pt x="899845" y="497717"/>
                    <a:pt x="936040" y="547485"/>
                  </a:cubicBezTo>
                  <a:cubicBezTo>
                    <a:pt x="972235" y="594764"/>
                    <a:pt x="833695" y="724160"/>
                    <a:pt x="686417" y="670660"/>
                  </a:cubicBezTo>
                  <a:cubicBezTo>
                    <a:pt x="594368" y="638000"/>
                    <a:pt x="569114" y="552365"/>
                    <a:pt x="563117" y="492731"/>
                  </a:cubicBezTo>
                  <a:lnTo>
                    <a:pt x="562544" y="481716"/>
                  </a:lnTo>
                  <a:lnTo>
                    <a:pt x="570338" y="479435"/>
                  </a:lnTo>
                  <a:cubicBezTo>
                    <a:pt x="583173" y="472799"/>
                    <a:pt x="596166" y="460476"/>
                    <a:pt x="606307" y="444046"/>
                  </a:cubicBezTo>
                  <a:cubicBezTo>
                    <a:pt x="627857" y="412449"/>
                    <a:pt x="630392" y="377060"/>
                    <a:pt x="612645" y="364421"/>
                  </a:cubicBezTo>
                  <a:cubicBezTo>
                    <a:pt x="593631" y="351782"/>
                    <a:pt x="561940" y="368213"/>
                    <a:pt x="540390" y="401074"/>
                  </a:cubicBezTo>
                  <a:lnTo>
                    <a:pt x="529715" y="429299"/>
                  </a:lnTo>
                  <a:lnTo>
                    <a:pt x="500434" y="428211"/>
                  </a:lnTo>
                  <a:cubicBezTo>
                    <a:pt x="377879" y="402848"/>
                    <a:pt x="405591" y="250435"/>
                    <a:pt x="344433" y="235193"/>
                  </a:cubicBezTo>
                  <a:cubicBezTo>
                    <a:pt x="290764" y="221507"/>
                    <a:pt x="234599" y="276252"/>
                    <a:pt x="244584" y="349659"/>
                  </a:cubicBezTo>
                  <a:cubicBezTo>
                    <a:pt x="258313" y="456659"/>
                    <a:pt x="187171" y="419333"/>
                    <a:pt x="204644" y="568636"/>
                  </a:cubicBezTo>
                  <a:cubicBezTo>
                    <a:pt x="227111" y="737846"/>
                    <a:pt x="34901" y="751532"/>
                    <a:pt x="3698" y="628357"/>
                  </a:cubicBezTo>
                  <a:cubicBezTo>
                    <a:pt x="-27505" y="505183"/>
                    <a:pt x="150975" y="502694"/>
                    <a:pt x="83577" y="378275"/>
                  </a:cubicBezTo>
                  <a:cubicBezTo>
                    <a:pt x="14931" y="255100"/>
                    <a:pt x="66104" y="70960"/>
                    <a:pt x="168449" y="26170"/>
                  </a:cubicBezTo>
                  <a:cubicBezTo>
                    <a:pt x="304494" y="-32307"/>
                    <a:pt x="401847" y="62251"/>
                    <a:pt x="401847" y="62251"/>
                  </a:cubicBezTo>
                  <a:cubicBezTo>
                    <a:pt x="414952" y="30524"/>
                    <a:pt x="474550" y="1286"/>
                    <a:pt x="536799" y="42"/>
                  </a:cubicBezTo>
                  <a:close/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7" name="Freeform 161">
              <a:extLst>
                <a:ext uri="{FF2B5EF4-FFF2-40B4-BE49-F238E27FC236}">
                  <a16:creationId xmlns:a16="http://schemas.microsoft.com/office/drawing/2014/main" id="{D09B5894-DE38-FD4A-8656-4B7A18717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030" y="11768784"/>
              <a:ext cx="164791" cy="197750"/>
            </a:xfrm>
            <a:custGeom>
              <a:avLst/>
              <a:gdLst>
                <a:gd name="T0" fmla="*/ 131 w 132"/>
                <a:gd name="T1" fmla="*/ 158 h 159"/>
                <a:gd name="T2" fmla="*/ 0 w 132"/>
                <a:gd name="T3" fmla="*/ 158 h 159"/>
                <a:gd name="T4" fmla="*/ 0 w 132"/>
                <a:gd name="T5" fmla="*/ 0 h 159"/>
                <a:gd name="T6" fmla="*/ 131 w 132"/>
                <a:gd name="T7" fmla="*/ 0 h 159"/>
                <a:gd name="T8" fmla="*/ 131 w 132"/>
                <a:gd name="T9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9">
                  <a:moveTo>
                    <a:pt x="131" y="158"/>
                  </a:moveTo>
                  <a:lnTo>
                    <a:pt x="0" y="15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158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8" name="Freeform 162">
              <a:extLst>
                <a:ext uri="{FF2B5EF4-FFF2-40B4-BE49-F238E27FC236}">
                  <a16:creationId xmlns:a16="http://schemas.microsoft.com/office/drawing/2014/main" id="{3B205190-50E2-B74F-9B49-0BB8B58AF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159" y="11768784"/>
              <a:ext cx="164791" cy="197750"/>
            </a:xfrm>
            <a:custGeom>
              <a:avLst/>
              <a:gdLst>
                <a:gd name="T0" fmla="*/ 131 w 132"/>
                <a:gd name="T1" fmla="*/ 158 h 159"/>
                <a:gd name="T2" fmla="*/ 0 w 132"/>
                <a:gd name="T3" fmla="*/ 158 h 159"/>
                <a:gd name="T4" fmla="*/ 0 w 132"/>
                <a:gd name="T5" fmla="*/ 0 h 159"/>
                <a:gd name="T6" fmla="*/ 131 w 132"/>
                <a:gd name="T7" fmla="*/ 0 h 159"/>
                <a:gd name="T8" fmla="*/ 131 w 132"/>
                <a:gd name="T9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9">
                  <a:moveTo>
                    <a:pt x="131" y="158"/>
                  </a:moveTo>
                  <a:lnTo>
                    <a:pt x="0" y="15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158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9" name="Freeform 163">
              <a:extLst>
                <a:ext uri="{FF2B5EF4-FFF2-40B4-BE49-F238E27FC236}">
                  <a16:creationId xmlns:a16="http://schemas.microsoft.com/office/drawing/2014/main" id="{D485BF51-050B-804C-8875-C20EC972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837" y="7802807"/>
              <a:ext cx="972268" cy="1549038"/>
            </a:xfrm>
            <a:custGeom>
              <a:avLst/>
              <a:gdLst>
                <a:gd name="T0" fmla="*/ 700 w 779"/>
                <a:gd name="T1" fmla="*/ 1244 h 1245"/>
                <a:gd name="T2" fmla="*/ 0 w 779"/>
                <a:gd name="T3" fmla="*/ 1244 h 1245"/>
                <a:gd name="T4" fmla="*/ 48 w 779"/>
                <a:gd name="T5" fmla="*/ 851 h 1245"/>
                <a:gd name="T6" fmla="*/ 0 w 779"/>
                <a:gd name="T7" fmla="*/ 70 h 1245"/>
                <a:gd name="T8" fmla="*/ 230 w 779"/>
                <a:gd name="T9" fmla="*/ 0 h 1245"/>
                <a:gd name="T10" fmla="*/ 421 w 779"/>
                <a:gd name="T11" fmla="*/ 0 h 1245"/>
                <a:gd name="T12" fmla="*/ 549 w 779"/>
                <a:gd name="T13" fmla="*/ 33 h 1245"/>
                <a:gd name="T14" fmla="*/ 549 w 779"/>
                <a:gd name="T15" fmla="*/ 33 h 1245"/>
                <a:gd name="T16" fmla="*/ 723 w 779"/>
                <a:gd name="T17" fmla="*/ 215 h 1245"/>
                <a:gd name="T18" fmla="*/ 778 w 779"/>
                <a:gd name="T19" fmla="*/ 474 h 1245"/>
                <a:gd name="T20" fmla="*/ 675 w 779"/>
                <a:gd name="T21" fmla="*/ 474 h 1245"/>
                <a:gd name="T22" fmla="*/ 700 w 779"/>
                <a:gd name="T23" fmla="*/ 1244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9" h="1245">
                  <a:moveTo>
                    <a:pt x="700" y="1244"/>
                  </a:moveTo>
                  <a:lnTo>
                    <a:pt x="0" y="1244"/>
                  </a:lnTo>
                  <a:lnTo>
                    <a:pt x="48" y="851"/>
                  </a:lnTo>
                  <a:lnTo>
                    <a:pt x="0" y="70"/>
                  </a:lnTo>
                  <a:lnTo>
                    <a:pt x="230" y="0"/>
                  </a:lnTo>
                  <a:lnTo>
                    <a:pt x="421" y="0"/>
                  </a:lnTo>
                  <a:lnTo>
                    <a:pt x="549" y="33"/>
                  </a:lnTo>
                  <a:lnTo>
                    <a:pt x="549" y="33"/>
                  </a:lnTo>
                  <a:cubicBezTo>
                    <a:pt x="637" y="56"/>
                    <a:pt x="704" y="126"/>
                    <a:pt x="723" y="215"/>
                  </a:cubicBezTo>
                  <a:lnTo>
                    <a:pt x="778" y="474"/>
                  </a:lnTo>
                  <a:lnTo>
                    <a:pt x="675" y="474"/>
                  </a:lnTo>
                  <a:lnTo>
                    <a:pt x="700" y="1244"/>
                  </a:lnTo>
                </a:path>
              </a:pathLst>
            </a:custGeom>
            <a:solidFill>
              <a:srgbClr val="FA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0" name="Freeform 164">
              <a:extLst>
                <a:ext uri="{FF2B5EF4-FFF2-40B4-BE49-F238E27FC236}">
                  <a16:creationId xmlns:a16="http://schemas.microsoft.com/office/drawing/2014/main" id="{F1B04A11-6D33-B147-AD3F-0B604358E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964" y="7500689"/>
              <a:ext cx="291133" cy="433949"/>
            </a:xfrm>
            <a:custGeom>
              <a:avLst/>
              <a:gdLst>
                <a:gd name="T0" fmla="*/ 219 w 233"/>
                <a:gd name="T1" fmla="*/ 294 h 349"/>
                <a:gd name="T2" fmla="*/ 192 w 233"/>
                <a:gd name="T3" fmla="*/ 244 h 349"/>
                <a:gd name="T4" fmla="*/ 192 w 233"/>
                <a:gd name="T5" fmla="*/ 0 h 349"/>
                <a:gd name="T6" fmla="*/ 0 w 233"/>
                <a:gd name="T7" fmla="*/ 0 h 349"/>
                <a:gd name="T8" fmla="*/ 0 w 233"/>
                <a:gd name="T9" fmla="*/ 244 h 349"/>
                <a:gd name="T10" fmla="*/ 33 w 233"/>
                <a:gd name="T11" fmla="*/ 304 h 349"/>
                <a:gd name="T12" fmla="*/ 33 w 233"/>
                <a:gd name="T13" fmla="*/ 304 h 349"/>
                <a:gd name="T14" fmla="*/ 106 w 233"/>
                <a:gd name="T15" fmla="*/ 348 h 349"/>
                <a:gd name="T16" fmla="*/ 187 w 233"/>
                <a:gd name="T17" fmla="*/ 348 h 349"/>
                <a:gd name="T18" fmla="*/ 187 w 233"/>
                <a:gd name="T19" fmla="*/ 348 h 349"/>
                <a:gd name="T20" fmla="*/ 219 w 233"/>
                <a:gd name="T21" fmla="*/ 2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349">
                  <a:moveTo>
                    <a:pt x="219" y="294"/>
                  </a:moveTo>
                  <a:lnTo>
                    <a:pt x="192" y="244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244"/>
                  </a:lnTo>
                  <a:lnTo>
                    <a:pt x="33" y="304"/>
                  </a:lnTo>
                  <a:lnTo>
                    <a:pt x="33" y="304"/>
                  </a:lnTo>
                  <a:cubicBezTo>
                    <a:pt x="46" y="332"/>
                    <a:pt x="75" y="348"/>
                    <a:pt x="106" y="348"/>
                  </a:cubicBezTo>
                  <a:lnTo>
                    <a:pt x="187" y="348"/>
                  </a:lnTo>
                  <a:lnTo>
                    <a:pt x="187" y="348"/>
                  </a:lnTo>
                  <a:cubicBezTo>
                    <a:pt x="214" y="348"/>
                    <a:pt x="232" y="319"/>
                    <a:pt x="219" y="294"/>
                  </a:cubicBez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1" name="Freeform 165">
              <a:extLst>
                <a:ext uri="{FF2B5EF4-FFF2-40B4-BE49-F238E27FC236}">
                  <a16:creationId xmlns:a16="http://schemas.microsoft.com/office/drawing/2014/main" id="{A4862159-2DE8-3D40-B1FA-B07A1D09A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964" y="7500691"/>
              <a:ext cx="241693" cy="252680"/>
            </a:xfrm>
            <a:custGeom>
              <a:avLst/>
              <a:gdLst>
                <a:gd name="T0" fmla="*/ 192 w 193"/>
                <a:gd name="T1" fmla="*/ 199 h 204"/>
                <a:gd name="T2" fmla="*/ 192 w 193"/>
                <a:gd name="T3" fmla="*/ 0 h 204"/>
                <a:gd name="T4" fmla="*/ 0 w 193"/>
                <a:gd name="T5" fmla="*/ 0 h 204"/>
                <a:gd name="T6" fmla="*/ 0 w 193"/>
                <a:gd name="T7" fmla="*/ 82 h 204"/>
                <a:gd name="T8" fmla="*/ 0 w 193"/>
                <a:gd name="T9" fmla="*/ 82 h 204"/>
                <a:gd name="T10" fmla="*/ 192 w 193"/>
                <a:gd name="T11" fmla="*/ 19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4">
                  <a:moveTo>
                    <a:pt x="192" y="199"/>
                  </a:moveTo>
                  <a:lnTo>
                    <a:pt x="192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0" y="82"/>
                  </a:lnTo>
                  <a:cubicBezTo>
                    <a:pt x="38" y="133"/>
                    <a:pt x="107" y="203"/>
                    <a:pt x="192" y="199"/>
                  </a:cubicBezTo>
                </a:path>
              </a:pathLst>
            </a:custGeom>
            <a:solidFill>
              <a:srgbClr val="E27B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2" name="Freeform 166">
              <a:extLst>
                <a:ext uri="{FF2B5EF4-FFF2-40B4-BE49-F238E27FC236}">
                  <a16:creationId xmlns:a16="http://schemas.microsoft.com/office/drawing/2014/main" id="{0C66906A-581F-9946-879D-80B27932C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604" y="9351846"/>
              <a:ext cx="1345798" cy="2493842"/>
            </a:xfrm>
            <a:custGeom>
              <a:avLst/>
              <a:gdLst>
                <a:gd name="T0" fmla="*/ 175 w 1079"/>
                <a:gd name="T1" fmla="*/ 0 h 2000"/>
                <a:gd name="T2" fmla="*/ 0 w 1079"/>
                <a:gd name="T3" fmla="*/ 1999 h 2000"/>
                <a:gd name="T4" fmla="*/ 205 w 1079"/>
                <a:gd name="T5" fmla="*/ 1999 h 2000"/>
                <a:gd name="T6" fmla="*/ 507 w 1079"/>
                <a:gd name="T7" fmla="*/ 250 h 2000"/>
                <a:gd name="T8" fmla="*/ 878 w 1079"/>
                <a:gd name="T9" fmla="*/ 1999 h 2000"/>
                <a:gd name="T10" fmla="*/ 1078 w 1079"/>
                <a:gd name="T11" fmla="*/ 1999 h 2000"/>
                <a:gd name="T12" fmla="*/ 875 w 1079"/>
                <a:gd name="T13" fmla="*/ 0 h 2000"/>
                <a:gd name="T14" fmla="*/ 175 w 1079"/>
                <a:gd name="T15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9" h="2000">
                  <a:moveTo>
                    <a:pt x="175" y="0"/>
                  </a:moveTo>
                  <a:lnTo>
                    <a:pt x="0" y="1999"/>
                  </a:lnTo>
                  <a:lnTo>
                    <a:pt x="205" y="1999"/>
                  </a:lnTo>
                  <a:lnTo>
                    <a:pt x="507" y="250"/>
                  </a:lnTo>
                  <a:lnTo>
                    <a:pt x="878" y="1999"/>
                  </a:lnTo>
                  <a:lnTo>
                    <a:pt x="1078" y="1999"/>
                  </a:lnTo>
                  <a:lnTo>
                    <a:pt x="875" y="0"/>
                  </a:lnTo>
                  <a:lnTo>
                    <a:pt x="175" y="0"/>
                  </a:ln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3" name="Freeform 167">
              <a:extLst>
                <a:ext uri="{FF2B5EF4-FFF2-40B4-BE49-F238E27FC236}">
                  <a16:creationId xmlns:a16="http://schemas.microsoft.com/office/drawing/2014/main" id="{4A54D802-4EC4-9043-841E-321177E50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064" y="7967598"/>
              <a:ext cx="2383981" cy="126342"/>
            </a:xfrm>
            <a:custGeom>
              <a:avLst/>
              <a:gdLst>
                <a:gd name="T0" fmla="*/ 1914 w 1915"/>
                <a:gd name="T1" fmla="*/ 0 h 101"/>
                <a:gd name="T2" fmla="*/ 0 w 1915"/>
                <a:gd name="T3" fmla="*/ 0 h 101"/>
                <a:gd name="T4" fmla="*/ 0 w 1915"/>
                <a:gd name="T5" fmla="*/ 100 h 101"/>
                <a:gd name="T6" fmla="*/ 1914 w 1915"/>
                <a:gd name="T7" fmla="*/ 100 h 101"/>
                <a:gd name="T8" fmla="*/ 1914 w 1915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5" h="101">
                  <a:moveTo>
                    <a:pt x="1914" y="0"/>
                  </a:moveTo>
                  <a:lnTo>
                    <a:pt x="0" y="0"/>
                  </a:lnTo>
                  <a:lnTo>
                    <a:pt x="0" y="100"/>
                  </a:lnTo>
                  <a:lnTo>
                    <a:pt x="1914" y="100"/>
                  </a:lnTo>
                  <a:lnTo>
                    <a:pt x="1914" y="0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4" name="Freeform 168">
              <a:extLst>
                <a:ext uri="{FF2B5EF4-FFF2-40B4-BE49-F238E27FC236}">
                  <a16:creationId xmlns:a16="http://schemas.microsoft.com/office/drawing/2014/main" id="{C415430A-837E-8948-94CB-EB3798B45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064" y="8093939"/>
              <a:ext cx="2383981" cy="1340304"/>
            </a:xfrm>
            <a:custGeom>
              <a:avLst/>
              <a:gdLst>
                <a:gd name="T0" fmla="*/ 0 w 1915"/>
                <a:gd name="T1" fmla="*/ 1074 h 1075"/>
                <a:gd name="T2" fmla="*/ 1914 w 1915"/>
                <a:gd name="T3" fmla="*/ 1074 h 1075"/>
                <a:gd name="T4" fmla="*/ 1914 w 1915"/>
                <a:gd name="T5" fmla="*/ 0 h 1075"/>
                <a:gd name="T6" fmla="*/ 0 w 1915"/>
                <a:gd name="T7" fmla="*/ 0 h 1075"/>
                <a:gd name="T8" fmla="*/ 0 w 1915"/>
                <a:gd name="T9" fmla="*/ 1074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5" h="1075">
                  <a:moveTo>
                    <a:pt x="0" y="1074"/>
                  </a:moveTo>
                  <a:lnTo>
                    <a:pt x="1914" y="1074"/>
                  </a:lnTo>
                  <a:lnTo>
                    <a:pt x="1914" y="0"/>
                  </a:lnTo>
                  <a:lnTo>
                    <a:pt x="0" y="0"/>
                  </a:lnTo>
                  <a:lnTo>
                    <a:pt x="0" y="10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5" name="Freeform 169">
              <a:extLst>
                <a:ext uri="{FF2B5EF4-FFF2-40B4-BE49-F238E27FC236}">
                  <a16:creationId xmlns:a16="http://schemas.microsoft.com/office/drawing/2014/main" id="{552144CF-D65C-4149-BB04-7367B3649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293" y="8170841"/>
              <a:ext cx="681137" cy="697614"/>
            </a:xfrm>
            <a:custGeom>
              <a:avLst/>
              <a:gdLst>
                <a:gd name="T0" fmla="*/ 547 w 548"/>
                <a:gd name="T1" fmla="*/ 558 h 559"/>
                <a:gd name="T2" fmla="*/ 0 w 548"/>
                <a:gd name="T3" fmla="*/ 558 h 559"/>
                <a:gd name="T4" fmla="*/ 0 w 548"/>
                <a:gd name="T5" fmla="*/ 0 h 559"/>
                <a:gd name="T6" fmla="*/ 547 w 548"/>
                <a:gd name="T7" fmla="*/ 0 h 559"/>
                <a:gd name="T8" fmla="*/ 547 w 548"/>
                <a:gd name="T9" fmla="*/ 558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59">
                  <a:moveTo>
                    <a:pt x="547" y="558"/>
                  </a:moveTo>
                  <a:lnTo>
                    <a:pt x="0" y="558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58"/>
                  </a:lnTo>
                </a:path>
              </a:pathLst>
            </a:custGeom>
            <a:solidFill>
              <a:srgbClr val="FA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6" name="Freeform 170">
              <a:extLst>
                <a:ext uri="{FF2B5EF4-FFF2-40B4-BE49-F238E27FC236}">
                  <a16:creationId xmlns:a16="http://schemas.microsoft.com/office/drawing/2014/main" id="{4AAA9560-2DB4-5B45-A007-1EF9E2556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729" y="8950853"/>
              <a:ext cx="582263" cy="87889"/>
            </a:xfrm>
            <a:custGeom>
              <a:avLst/>
              <a:gdLst>
                <a:gd name="T0" fmla="*/ 465 w 466"/>
                <a:gd name="T1" fmla="*/ 70 h 71"/>
                <a:gd name="T2" fmla="*/ 0 w 466"/>
                <a:gd name="T3" fmla="*/ 70 h 71"/>
                <a:gd name="T4" fmla="*/ 0 w 466"/>
                <a:gd name="T5" fmla="*/ 0 h 71"/>
                <a:gd name="T6" fmla="*/ 465 w 466"/>
                <a:gd name="T7" fmla="*/ 0 h 71"/>
                <a:gd name="T8" fmla="*/ 465 w 466"/>
                <a:gd name="T9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71">
                  <a:moveTo>
                    <a:pt x="465" y="70"/>
                  </a:moveTo>
                  <a:lnTo>
                    <a:pt x="0" y="70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70"/>
                  </a:lnTo>
                </a:path>
              </a:pathLst>
            </a:custGeom>
            <a:solidFill>
              <a:srgbClr val="8B8D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9F5A0438-936F-F447-817D-64BF55EB4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293" y="8198307"/>
              <a:ext cx="1959772" cy="1020398"/>
            </a:xfrm>
            <a:custGeom>
              <a:avLst/>
              <a:gdLst>
                <a:gd name="connsiteX0" fmla="*/ 0 w 1959772"/>
                <a:gd name="connsiteY0" fmla="*/ 966776 h 1020398"/>
                <a:gd name="connsiteX1" fmla="*/ 1959772 w 1959772"/>
                <a:gd name="connsiteY1" fmla="*/ 966776 h 1020398"/>
                <a:gd name="connsiteX2" fmla="*/ 1959772 w 1959772"/>
                <a:gd name="connsiteY2" fmla="*/ 1020398 h 1020398"/>
                <a:gd name="connsiteX3" fmla="*/ 0 w 1959772"/>
                <a:gd name="connsiteY3" fmla="*/ 1020398 h 1020398"/>
                <a:gd name="connsiteX4" fmla="*/ 834943 w 1959772"/>
                <a:gd name="connsiteY4" fmla="*/ 736067 h 1020398"/>
                <a:gd name="connsiteX5" fmla="*/ 1959768 w 1959772"/>
                <a:gd name="connsiteY5" fmla="*/ 736067 h 1020398"/>
                <a:gd name="connsiteX6" fmla="*/ 1959768 w 1959772"/>
                <a:gd name="connsiteY6" fmla="*/ 789689 h 1020398"/>
                <a:gd name="connsiteX7" fmla="*/ 834943 w 1959772"/>
                <a:gd name="connsiteY7" fmla="*/ 789689 h 1020398"/>
                <a:gd name="connsiteX8" fmla="*/ 834943 w 1959772"/>
                <a:gd name="connsiteY8" fmla="*/ 587757 h 1020398"/>
                <a:gd name="connsiteX9" fmla="*/ 1959768 w 1959772"/>
                <a:gd name="connsiteY9" fmla="*/ 587757 h 1020398"/>
                <a:gd name="connsiteX10" fmla="*/ 1959768 w 1959772"/>
                <a:gd name="connsiteY10" fmla="*/ 641410 h 1020398"/>
                <a:gd name="connsiteX11" fmla="*/ 834943 w 1959772"/>
                <a:gd name="connsiteY11" fmla="*/ 641410 h 1020398"/>
                <a:gd name="connsiteX12" fmla="*/ 834943 w 1959772"/>
                <a:gd name="connsiteY12" fmla="*/ 439443 h 1020398"/>
                <a:gd name="connsiteX13" fmla="*/ 1959768 w 1959772"/>
                <a:gd name="connsiteY13" fmla="*/ 439443 h 1020398"/>
                <a:gd name="connsiteX14" fmla="*/ 1959768 w 1959772"/>
                <a:gd name="connsiteY14" fmla="*/ 493065 h 1020398"/>
                <a:gd name="connsiteX15" fmla="*/ 834943 w 1959772"/>
                <a:gd name="connsiteY15" fmla="*/ 493065 h 1020398"/>
                <a:gd name="connsiteX16" fmla="*/ 834943 w 1959772"/>
                <a:gd name="connsiteY16" fmla="*/ 296624 h 1020398"/>
                <a:gd name="connsiteX17" fmla="*/ 1959768 w 1959772"/>
                <a:gd name="connsiteY17" fmla="*/ 296624 h 1020398"/>
                <a:gd name="connsiteX18" fmla="*/ 1959768 w 1959772"/>
                <a:gd name="connsiteY18" fmla="*/ 350246 h 1020398"/>
                <a:gd name="connsiteX19" fmla="*/ 834943 w 1959772"/>
                <a:gd name="connsiteY19" fmla="*/ 350246 h 1020398"/>
                <a:gd name="connsiteX20" fmla="*/ 834943 w 1959772"/>
                <a:gd name="connsiteY20" fmla="*/ 148314 h 1020398"/>
                <a:gd name="connsiteX21" fmla="*/ 1959768 w 1959772"/>
                <a:gd name="connsiteY21" fmla="*/ 148314 h 1020398"/>
                <a:gd name="connsiteX22" fmla="*/ 1959768 w 1959772"/>
                <a:gd name="connsiteY22" fmla="*/ 201967 h 1020398"/>
                <a:gd name="connsiteX23" fmla="*/ 834943 w 1959772"/>
                <a:gd name="connsiteY23" fmla="*/ 201967 h 1020398"/>
                <a:gd name="connsiteX24" fmla="*/ 834943 w 1959772"/>
                <a:gd name="connsiteY24" fmla="*/ 0 h 1020398"/>
                <a:gd name="connsiteX25" fmla="*/ 1959768 w 1959772"/>
                <a:gd name="connsiteY25" fmla="*/ 0 h 1020398"/>
                <a:gd name="connsiteX26" fmla="*/ 1959768 w 1959772"/>
                <a:gd name="connsiteY26" fmla="*/ 53622 h 1020398"/>
                <a:gd name="connsiteX27" fmla="*/ 834943 w 1959772"/>
                <a:gd name="connsiteY27" fmla="*/ 53622 h 102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9772" h="1020398">
                  <a:moveTo>
                    <a:pt x="0" y="966776"/>
                  </a:moveTo>
                  <a:lnTo>
                    <a:pt x="1959772" y="966776"/>
                  </a:lnTo>
                  <a:lnTo>
                    <a:pt x="1959772" y="1020398"/>
                  </a:lnTo>
                  <a:lnTo>
                    <a:pt x="0" y="1020398"/>
                  </a:lnTo>
                  <a:close/>
                  <a:moveTo>
                    <a:pt x="834943" y="736067"/>
                  </a:moveTo>
                  <a:lnTo>
                    <a:pt x="1959768" y="736067"/>
                  </a:lnTo>
                  <a:lnTo>
                    <a:pt x="1959768" y="789689"/>
                  </a:lnTo>
                  <a:lnTo>
                    <a:pt x="834943" y="789689"/>
                  </a:lnTo>
                  <a:close/>
                  <a:moveTo>
                    <a:pt x="834943" y="587757"/>
                  </a:moveTo>
                  <a:lnTo>
                    <a:pt x="1959768" y="587757"/>
                  </a:lnTo>
                  <a:lnTo>
                    <a:pt x="1959768" y="641410"/>
                  </a:lnTo>
                  <a:lnTo>
                    <a:pt x="834943" y="641410"/>
                  </a:lnTo>
                  <a:close/>
                  <a:moveTo>
                    <a:pt x="834943" y="439443"/>
                  </a:moveTo>
                  <a:lnTo>
                    <a:pt x="1959768" y="439443"/>
                  </a:lnTo>
                  <a:lnTo>
                    <a:pt x="1959768" y="493065"/>
                  </a:lnTo>
                  <a:lnTo>
                    <a:pt x="834943" y="493065"/>
                  </a:lnTo>
                  <a:close/>
                  <a:moveTo>
                    <a:pt x="834943" y="296624"/>
                  </a:moveTo>
                  <a:lnTo>
                    <a:pt x="1959768" y="296624"/>
                  </a:lnTo>
                  <a:lnTo>
                    <a:pt x="1959768" y="350246"/>
                  </a:lnTo>
                  <a:lnTo>
                    <a:pt x="834943" y="350246"/>
                  </a:lnTo>
                  <a:close/>
                  <a:moveTo>
                    <a:pt x="834943" y="148314"/>
                  </a:moveTo>
                  <a:lnTo>
                    <a:pt x="1959768" y="148314"/>
                  </a:lnTo>
                  <a:lnTo>
                    <a:pt x="1959768" y="201967"/>
                  </a:lnTo>
                  <a:lnTo>
                    <a:pt x="834943" y="201967"/>
                  </a:lnTo>
                  <a:close/>
                  <a:moveTo>
                    <a:pt x="834943" y="0"/>
                  </a:moveTo>
                  <a:lnTo>
                    <a:pt x="1959768" y="0"/>
                  </a:lnTo>
                  <a:lnTo>
                    <a:pt x="1959768" y="53622"/>
                  </a:lnTo>
                  <a:lnTo>
                    <a:pt x="834943" y="53622"/>
                  </a:lnTo>
                  <a:close/>
                </a:path>
              </a:pathLst>
            </a:custGeom>
            <a:solidFill>
              <a:srgbClr val="DFDD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8" name="Freeform 178">
              <a:extLst>
                <a:ext uri="{FF2B5EF4-FFF2-40B4-BE49-F238E27FC236}">
                  <a16:creationId xmlns:a16="http://schemas.microsoft.com/office/drawing/2014/main" id="{653DBB96-FA35-1E40-ADE8-5FCAAA39A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57" y="8379578"/>
              <a:ext cx="346064" cy="488879"/>
            </a:xfrm>
            <a:custGeom>
              <a:avLst/>
              <a:gdLst>
                <a:gd name="T0" fmla="*/ 140 w 279"/>
                <a:gd name="T1" fmla="*/ 0 h 391"/>
                <a:gd name="T2" fmla="*/ 140 w 279"/>
                <a:gd name="T3" fmla="*/ 0 h 391"/>
                <a:gd name="T4" fmla="*/ 0 w 279"/>
                <a:gd name="T5" fmla="*/ 390 h 391"/>
                <a:gd name="T6" fmla="*/ 278 w 279"/>
                <a:gd name="T7" fmla="*/ 390 h 391"/>
                <a:gd name="T8" fmla="*/ 278 w 279"/>
                <a:gd name="T9" fmla="*/ 390 h 391"/>
                <a:gd name="T10" fmla="*/ 140 w 279"/>
                <a:gd name="T11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391">
                  <a:moveTo>
                    <a:pt x="140" y="0"/>
                  </a:moveTo>
                  <a:lnTo>
                    <a:pt x="140" y="0"/>
                  </a:lnTo>
                  <a:cubicBezTo>
                    <a:pt x="67" y="0"/>
                    <a:pt x="0" y="390"/>
                    <a:pt x="0" y="390"/>
                  </a:cubicBezTo>
                  <a:lnTo>
                    <a:pt x="278" y="390"/>
                  </a:lnTo>
                  <a:lnTo>
                    <a:pt x="278" y="390"/>
                  </a:lnTo>
                  <a:cubicBezTo>
                    <a:pt x="278" y="390"/>
                    <a:pt x="211" y="0"/>
                    <a:pt x="140" y="0"/>
                  </a:cubicBezTo>
                </a:path>
              </a:pathLst>
            </a:custGeom>
            <a:solidFill>
              <a:srgbClr val="686EA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9" name="Freeform 179">
              <a:extLst>
                <a:ext uri="{FF2B5EF4-FFF2-40B4-BE49-F238E27FC236}">
                  <a16:creationId xmlns:a16="http://schemas.microsoft.com/office/drawing/2014/main" id="{C99275D4-8512-744B-883E-262EAF0E4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167" y="8379579"/>
              <a:ext cx="203244" cy="181269"/>
            </a:xfrm>
            <a:custGeom>
              <a:avLst/>
              <a:gdLst>
                <a:gd name="T0" fmla="*/ 24 w 161"/>
                <a:gd name="T1" fmla="*/ 138 h 147"/>
                <a:gd name="T2" fmla="*/ 24 w 161"/>
                <a:gd name="T3" fmla="*/ 138 h 147"/>
                <a:gd name="T4" fmla="*/ 54 w 161"/>
                <a:gd name="T5" fmla="*/ 111 h 147"/>
                <a:gd name="T6" fmla="*/ 54 w 161"/>
                <a:gd name="T7" fmla="*/ 111 h 147"/>
                <a:gd name="T8" fmla="*/ 81 w 161"/>
                <a:gd name="T9" fmla="*/ 145 h 147"/>
                <a:gd name="T10" fmla="*/ 81 w 161"/>
                <a:gd name="T11" fmla="*/ 145 h 147"/>
                <a:gd name="T12" fmla="*/ 109 w 161"/>
                <a:gd name="T13" fmla="*/ 111 h 147"/>
                <a:gd name="T14" fmla="*/ 109 w 161"/>
                <a:gd name="T15" fmla="*/ 111 h 147"/>
                <a:gd name="T16" fmla="*/ 144 w 161"/>
                <a:gd name="T17" fmla="*/ 145 h 147"/>
                <a:gd name="T18" fmla="*/ 144 w 161"/>
                <a:gd name="T19" fmla="*/ 145 h 147"/>
                <a:gd name="T20" fmla="*/ 160 w 161"/>
                <a:gd name="T21" fmla="*/ 135 h 147"/>
                <a:gd name="T22" fmla="*/ 160 w 161"/>
                <a:gd name="T23" fmla="*/ 135 h 147"/>
                <a:gd name="T24" fmla="*/ 81 w 161"/>
                <a:gd name="T25" fmla="*/ 0 h 147"/>
                <a:gd name="T26" fmla="*/ 81 w 161"/>
                <a:gd name="T27" fmla="*/ 0 h 147"/>
                <a:gd name="T28" fmla="*/ 0 w 161"/>
                <a:gd name="T29" fmla="*/ 138 h 147"/>
                <a:gd name="T30" fmla="*/ 0 w 161"/>
                <a:gd name="T31" fmla="*/ 138 h 147"/>
                <a:gd name="T32" fmla="*/ 24 w 161"/>
                <a:gd name="T33" fmla="*/ 13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7">
                  <a:moveTo>
                    <a:pt x="24" y="138"/>
                  </a:moveTo>
                  <a:lnTo>
                    <a:pt x="24" y="138"/>
                  </a:lnTo>
                  <a:cubicBezTo>
                    <a:pt x="41" y="125"/>
                    <a:pt x="41" y="111"/>
                    <a:pt x="54" y="111"/>
                  </a:cubicBezTo>
                  <a:lnTo>
                    <a:pt x="54" y="111"/>
                  </a:lnTo>
                  <a:cubicBezTo>
                    <a:pt x="68" y="112"/>
                    <a:pt x="61" y="145"/>
                    <a:pt x="81" y="145"/>
                  </a:cubicBezTo>
                  <a:lnTo>
                    <a:pt x="81" y="145"/>
                  </a:lnTo>
                  <a:cubicBezTo>
                    <a:pt x="99" y="146"/>
                    <a:pt x="99" y="113"/>
                    <a:pt x="109" y="111"/>
                  </a:cubicBezTo>
                  <a:lnTo>
                    <a:pt x="109" y="111"/>
                  </a:lnTo>
                  <a:cubicBezTo>
                    <a:pt x="120" y="111"/>
                    <a:pt x="125" y="144"/>
                    <a:pt x="144" y="145"/>
                  </a:cubicBezTo>
                  <a:lnTo>
                    <a:pt x="144" y="145"/>
                  </a:lnTo>
                  <a:cubicBezTo>
                    <a:pt x="150" y="146"/>
                    <a:pt x="155" y="142"/>
                    <a:pt x="160" y="135"/>
                  </a:cubicBezTo>
                  <a:lnTo>
                    <a:pt x="160" y="135"/>
                  </a:lnTo>
                  <a:cubicBezTo>
                    <a:pt x="136" y="61"/>
                    <a:pt x="109" y="0"/>
                    <a:pt x="81" y="0"/>
                  </a:cubicBezTo>
                  <a:lnTo>
                    <a:pt x="81" y="0"/>
                  </a:lnTo>
                  <a:cubicBezTo>
                    <a:pt x="51" y="0"/>
                    <a:pt x="23" y="63"/>
                    <a:pt x="0" y="138"/>
                  </a:cubicBezTo>
                  <a:lnTo>
                    <a:pt x="0" y="138"/>
                  </a:lnTo>
                  <a:cubicBezTo>
                    <a:pt x="8" y="142"/>
                    <a:pt x="18" y="144"/>
                    <a:pt x="24" y="138"/>
                  </a:cubicBezTo>
                </a:path>
              </a:pathLst>
            </a:custGeom>
            <a:solidFill>
              <a:srgbClr val="686EA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0" name="Freeform 180">
              <a:extLst>
                <a:ext uri="{FF2B5EF4-FFF2-40B4-BE49-F238E27FC236}">
                  <a16:creationId xmlns:a16="http://schemas.microsoft.com/office/drawing/2014/main" id="{417AA23F-01E9-2D4A-9295-7C78BB2BF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422" y="8242249"/>
              <a:ext cx="225216" cy="225216"/>
            </a:xfrm>
            <a:custGeom>
              <a:avLst/>
              <a:gdLst>
                <a:gd name="T0" fmla="*/ 178 w 179"/>
                <a:gd name="T1" fmla="*/ 89 h 179"/>
                <a:gd name="T2" fmla="*/ 178 w 179"/>
                <a:gd name="T3" fmla="*/ 89 h 179"/>
                <a:gd name="T4" fmla="*/ 89 w 179"/>
                <a:gd name="T5" fmla="*/ 178 h 179"/>
                <a:gd name="T6" fmla="*/ 89 w 179"/>
                <a:gd name="T7" fmla="*/ 178 h 179"/>
                <a:gd name="T8" fmla="*/ 0 w 179"/>
                <a:gd name="T9" fmla="*/ 89 h 179"/>
                <a:gd name="T10" fmla="*/ 0 w 179"/>
                <a:gd name="T11" fmla="*/ 89 h 179"/>
                <a:gd name="T12" fmla="*/ 89 w 179"/>
                <a:gd name="T13" fmla="*/ 0 h 179"/>
                <a:gd name="T14" fmla="*/ 89 w 179"/>
                <a:gd name="T15" fmla="*/ 0 h 179"/>
                <a:gd name="T16" fmla="*/ 178 w 179"/>
                <a:gd name="T17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79">
                  <a:moveTo>
                    <a:pt x="178" y="89"/>
                  </a:moveTo>
                  <a:lnTo>
                    <a:pt x="178" y="89"/>
                  </a:lnTo>
                  <a:cubicBezTo>
                    <a:pt x="178" y="138"/>
                    <a:pt x="138" y="178"/>
                    <a:pt x="89" y="178"/>
                  </a:cubicBezTo>
                  <a:lnTo>
                    <a:pt x="89" y="178"/>
                  </a:lnTo>
                  <a:cubicBezTo>
                    <a:pt x="40" y="178"/>
                    <a:pt x="0" y="138"/>
                    <a:pt x="0" y="89"/>
                  </a:cubicBezTo>
                  <a:lnTo>
                    <a:pt x="0" y="89"/>
                  </a:lnTo>
                  <a:cubicBezTo>
                    <a:pt x="0" y="40"/>
                    <a:pt x="40" y="0"/>
                    <a:pt x="89" y="0"/>
                  </a:cubicBezTo>
                  <a:lnTo>
                    <a:pt x="89" y="0"/>
                  </a:lnTo>
                  <a:cubicBezTo>
                    <a:pt x="138" y="0"/>
                    <a:pt x="178" y="40"/>
                    <a:pt x="178" y="89"/>
                  </a:cubicBezTo>
                </a:path>
              </a:pathLst>
            </a:custGeom>
            <a:solidFill>
              <a:srgbClr val="EBAF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1" name="Freeform 181">
              <a:extLst>
                <a:ext uri="{FF2B5EF4-FFF2-40B4-BE49-F238E27FC236}">
                  <a16:creationId xmlns:a16="http://schemas.microsoft.com/office/drawing/2014/main" id="{016B3DE6-1B11-3F4B-948D-EA11D16F7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945" y="8379578"/>
              <a:ext cx="346060" cy="488879"/>
            </a:xfrm>
            <a:custGeom>
              <a:avLst/>
              <a:gdLst>
                <a:gd name="T0" fmla="*/ 138 w 279"/>
                <a:gd name="T1" fmla="*/ 0 h 391"/>
                <a:gd name="T2" fmla="*/ 138 w 279"/>
                <a:gd name="T3" fmla="*/ 0 h 391"/>
                <a:gd name="T4" fmla="*/ 0 w 279"/>
                <a:gd name="T5" fmla="*/ 390 h 391"/>
                <a:gd name="T6" fmla="*/ 278 w 279"/>
                <a:gd name="T7" fmla="*/ 390 h 391"/>
                <a:gd name="T8" fmla="*/ 278 w 279"/>
                <a:gd name="T9" fmla="*/ 390 h 391"/>
                <a:gd name="T10" fmla="*/ 138 w 279"/>
                <a:gd name="T11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391">
                  <a:moveTo>
                    <a:pt x="138" y="0"/>
                  </a:moveTo>
                  <a:lnTo>
                    <a:pt x="138" y="0"/>
                  </a:lnTo>
                  <a:cubicBezTo>
                    <a:pt x="67" y="0"/>
                    <a:pt x="0" y="390"/>
                    <a:pt x="0" y="390"/>
                  </a:cubicBezTo>
                  <a:lnTo>
                    <a:pt x="278" y="390"/>
                  </a:lnTo>
                  <a:lnTo>
                    <a:pt x="278" y="390"/>
                  </a:lnTo>
                  <a:cubicBezTo>
                    <a:pt x="278" y="390"/>
                    <a:pt x="211" y="0"/>
                    <a:pt x="138" y="0"/>
                  </a:cubicBezTo>
                </a:path>
              </a:pathLst>
            </a:custGeom>
            <a:solidFill>
              <a:srgbClr val="686E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2" name="Freeform 182">
              <a:extLst>
                <a:ext uri="{FF2B5EF4-FFF2-40B4-BE49-F238E27FC236}">
                  <a16:creationId xmlns:a16="http://schemas.microsoft.com/office/drawing/2014/main" id="{04364037-9AF7-F544-B0CA-077DC3B10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353" y="8379579"/>
              <a:ext cx="203244" cy="181269"/>
            </a:xfrm>
            <a:custGeom>
              <a:avLst/>
              <a:gdLst>
                <a:gd name="T0" fmla="*/ 25 w 161"/>
                <a:gd name="T1" fmla="*/ 138 h 147"/>
                <a:gd name="T2" fmla="*/ 25 w 161"/>
                <a:gd name="T3" fmla="*/ 138 h 147"/>
                <a:gd name="T4" fmla="*/ 55 w 161"/>
                <a:gd name="T5" fmla="*/ 111 h 147"/>
                <a:gd name="T6" fmla="*/ 55 w 161"/>
                <a:gd name="T7" fmla="*/ 111 h 147"/>
                <a:gd name="T8" fmla="*/ 80 w 161"/>
                <a:gd name="T9" fmla="*/ 145 h 147"/>
                <a:gd name="T10" fmla="*/ 80 w 161"/>
                <a:gd name="T11" fmla="*/ 145 h 147"/>
                <a:gd name="T12" fmla="*/ 110 w 161"/>
                <a:gd name="T13" fmla="*/ 111 h 147"/>
                <a:gd name="T14" fmla="*/ 110 w 161"/>
                <a:gd name="T15" fmla="*/ 111 h 147"/>
                <a:gd name="T16" fmla="*/ 144 w 161"/>
                <a:gd name="T17" fmla="*/ 145 h 147"/>
                <a:gd name="T18" fmla="*/ 144 w 161"/>
                <a:gd name="T19" fmla="*/ 145 h 147"/>
                <a:gd name="T20" fmla="*/ 160 w 161"/>
                <a:gd name="T21" fmla="*/ 135 h 147"/>
                <a:gd name="T22" fmla="*/ 160 w 161"/>
                <a:gd name="T23" fmla="*/ 135 h 147"/>
                <a:gd name="T24" fmla="*/ 80 w 161"/>
                <a:gd name="T25" fmla="*/ 0 h 147"/>
                <a:gd name="T26" fmla="*/ 80 w 161"/>
                <a:gd name="T27" fmla="*/ 0 h 147"/>
                <a:gd name="T28" fmla="*/ 0 w 161"/>
                <a:gd name="T29" fmla="*/ 138 h 147"/>
                <a:gd name="T30" fmla="*/ 0 w 161"/>
                <a:gd name="T31" fmla="*/ 138 h 147"/>
                <a:gd name="T32" fmla="*/ 25 w 161"/>
                <a:gd name="T33" fmla="*/ 13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7">
                  <a:moveTo>
                    <a:pt x="25" y="138"/>
                  </a:moveTo>
                  <a:lnTo>
                    <a:pt x="25" y="138"/>
                  </a:lnTo>
                  <a:cubicBezTo>
                    <a:pt x="42" y="125"/>
                    <a:pt x="41" y="111"/>
                    <a:pt x="55" y="111"/>
                  </a:cubicBezTo>
                  <a:lnTo>
                    <a:pt x="55" y="111"/>
                  </a:lnTo>
                  <a:cubicBezTo>
                    <a:pt x="68" y="112"/>
                    <a:pt x="62" y="145"/>
                    <a:pt x="80" y="145"/>
                  </a:cubicBezTo>
                  <a:lnTo>
                    <a:pt x="80" y="145"/>
                  </a:lnTo>
                  <a:cubicBezTo>
                    <a:pt x="100" y="146"/>
                    <a:pt x="99" y="113"/>
                    <a:pt x="110" y="111"/>
                  </a:cubicBezTo>
                  <a:lnTo>
                    <a:pt x="110" y="111"/>
                  </a:lnTo>
                  <a:cubicBezTo>
                    <a:pt x="120" y="111"/>
                    <a:pt x="125" y="144"/>
                    <a:pt x="144" y="145"/>
                  </a:cubicBezTo>
                  <a:lnTo>
                    <a:pt x="144" y="145"/>
                  </a:lnTo>
                  <a:cubicBezTo>
                    <a:pt x="150" y="146"/>
                    <a:pt x="156" y="142"/>
                    <a:pt x="160" y="135"/>
                  </a:cubicBezTo>
                  <a:lnTo>
                    <a:pt x="160" y="135"/>
                  </a:lnTo>
                  <a:cubicBezTo>
                    <a:pt x="137" y="61"/>
                    <a:pt x="109" y="0"/>
                    <a:pt x="80" y="0"/>
                  </a:cubicBezTo>
                  <a:lnTo>
                    <a:pt x="80" y="0"/>
                  </a:lnTo>
                  <a:cubicBezTo>
                    <a:pt x="52" y="0"/>
                    <a:pt x="24" y="63"/>
                    <a:pt x="0" y="138"/>
                  </a:cubicBezTo>
                  <a:lnTo>
                    <a:pt x="0" y="138"/>
                  </a:lnTo>
                  <a:cubicBezTo>
                    <a:pt x="9" y="142"/>
                    <a:pt x="17" y="144"/>
                    <a:pt x="25" y="138"/>
                  </a:cubicBez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3" name="Freeform 183">
              <a:extLst>
                <a:ext uri="{FF2B5EF4-FFF2-40B4-BE49-F238E27FC236}">
                  <a16:creationId xmlns:a16="http://schemas.microsoft.com/office/drawing/2014/main" id="{BB6222B1-3095-9C49-92F6-50714DFB1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2335" y="8445495"/>
              <a:ext cx="1010721" cy="1043678"/>
            </a:xfrm>
            <a:custGeom>
              <a:avLst/>
              <a:gdLst>
                <a:gd name="T0" fmla="*/ 89 w 811"/>
                <a:gd name="T1" fmla="*/ 0 h 836"/>
                <a:gd name="T2" fmla="*/ 20 w 811"/>
                <a:gd name="T3" fmla="*/ 212 h 836"/>
                <a:gd name="T4" fmla="*/ 20 w 811"/>
                <a:gd name="T5" fmla="*/ 212 h 836"/>
                <a:gd name="T6" fmla="*/ 73 w 811"/>
                <a:gd name="T7" fmla="*/ 371 h 836"/>
                <a:gd name="T8" fmla="*/ 536 w 811"/>
                <a:gd name="T9" fmla="*/ 685 h 836"/>
                <a:gd name="T10" fmla="*/ 563 w 811"/>
                <a:gd name="T11" fmla="*/ 791 h 836"/>
                <a:gd name="T12" fmla="*/ 591 w 811"/>
                <a:gd name="T13" fmla="*/ 823 h 836"/>
                <a:gd name="T14" fmla="*/ 591 w 811"/>
                <a:gd name="T15" fmla="*/ 823 h 836"/>
                <a:gd name="T16" fmla="*/ 618 w 811"/>
                <a:gd name="T17" fmla="*/ 827 h 836"/>
                <a:gd name="T18" fmla="*/ 631 w 811"/>
                <a:gd name="T19" fmla="*/ 820 h 836"/>
                <a:gd name="T20" fmla="*/ 653 w 811"/>
                <a:gd name="T21" fmla="*/ 830 h 836"/>
                <a:gd name="T22" fmla="*/ 653 w 811"/>
                <a:gd name="T23" fmla="*/ 830 h 836"/>
                <a:gd name="T24" fmla="*/ 675 w 811"/>
                <a:gd name="T25" fmla="*/ 827 h 836"/>
                <a:gd name="T26" fmla="*/ 681 w 811"/>
                <a:gd name="T27" fmla="*/ 823 h 836"/>
                <a:gd name="T28" fmla="*/ 699 w 811"/>
                <a:gd name="T29" fmla="*/ 832 h 836"/>
                <a:gd name="T30" fmla="*/ 699 w 811"/>
                <a:gd name="T31" fmla="*/ 832 h 836"/>
                <a:gd name="T32" fmla="*/ 722 w 811"/>
                <a:gd name="T33" fmla="*/ 828 h 836"/>
                <a:gd name="T34" fmla="*/ 732 w 811"/>
                <a:gd name="T35" fmla="*/ 821 h 836"/>
                <a:gd name="T36" fmla="*/ 741 w 811"/>
                <a:gd name="T37" fmla="*/ 823 h 836"/>
                <a:gd name="T38" fmla="*/ 741 w 811"/>
                <a:gd name="T39" fmla="*/ 823 h 836"/>
                <a:gd name="T40" fmla="*/ 765 w 811"/>
                <a:gd name="T41" fmla="*/ 803 h 836"/>
                <a:gd name="T42" fmla="*/ 764 w 811"/>
                <a:gd name="T43" fmla="*/ 791 h 836"/>
                <a:gd name="T44" fmla="*/ 714 w 811"/>
                <a:gd name="T45" fmla="*/ 758 h 836"/>
                <a:gd name="T46" fmla="*/ 694 w 811"/>
                <a:gd name="T47" fmla="*/ 662 h 836"/>
                <a:gd name="T48" fmla="*/ 742 w 811"/>
                <a:gd name="T49" fmla="*/ 657 h 836"/>
                <a:gd name="T50" fmla="*/ 763 w 811"/>
                <a:gd name="T51" fmla="*/ 667 h 836"/>
                <a:gd name="T52" fmla="*/ 763 w 811"/>
                <a:gd name="T53" fmla="*/ 667 h 836"/>
                <a:gd name="T54" fmla="*/ 798 w 811"/>
                <a:gd name="T55" fmla="*/ 668 h 836"/>
                <a:gd name="T56" fmla="*/ 798 w 811"/>
                <a:gd name="T57" fmla="*/ 668 h 836"/>
                <a:gd name="T58" fmla="*/ 810 w 811"/>
                <a:gd name="T59" fmla="*/ 651 h 836"/>
                <a:gd name="T60" fmla="*/ 755 w 811"/>
                <a:gd name="T61" fmla="*/ 614 h 836"/>
                <a:gd name="T62" fmla="*/ 685 w 811"/>
                <a:gd name="T63" fmla="*/ 603 h 836"/>
                <a:gd name="T64" fmla="*/ 598 w 811"/>
                <a:gd name="T65" fmla="*/ 610 h 836"/>
                <a:gd name="T66" fmla="*/ 219 w 811"/>
                <a:gd name="T67" fmla="*/ 240 h 836"/>
                <a:gd name="T68" fmla="*/ 280 w 811"/>
                <a:gd name="T69" fmla="*/ 73 h 836"/>
                <a:gd name="T70" fmla="*/ 89 w 811"/>
                <a:gd name="T71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1" h="836">
                  <a:moveTo>
                    <a:pt x="89" y="0"/>
                  </a:moveTo>
                  <a:lnTo>
                    <a:pt x="20" y="212"/>
                  </a:lnTo>
                  <a:lnTo>
                    <a:pt x="20" y="212"/>
                  </a:lnTo>
                  <a:cubicBezTo>
                    <a:pt x="0" y="271"/>
                    <a:pt x="22" y="336"/>
                    <a:pt x="73" y="371"/>
                  </a:cubicBezTo>
                  <a:lnTo>
                    <a:pt x="536" y="685"/>
                  </a:lnTo>
                  <a:lnTo>
                    <a:pt x="563" y="791"/>
                  </a:lnTo>
                  <a:lnTo>
                    <a:pt x="591" y="823"/>
                  </a:lnTo>
                  <a:lnTo>
                    <a:pt x="591" y="823"/>
                  </a:lnTo>
                  <a:cubicBezTo>
                    <a:pt x="598" y="831"/>
                    <a:pt x="609" y="833"/>
                    <a:pt x="618" y="827"/>
                  </a:cubicBezTo>
                  <a:lnTo>
                    <a:pt x="631" y="820"/>
                  </a:lnTo>
                  <a:lnTo>
                    <a:pt x="653" y="830"/>
                  </a:lnTo>
                  <a:lnTo>
                    <a:pt x="653" y="830"/>
                  </a:lnTo>
                  <a:cubicBezTo>
                    <a:pt x="660" y="833"/>
                    <a:pt x="669" y="832"/>
                    <a:pt x="675" y="827"/>
                  </a:cubicBezTo>
                  <a:lnTo>
                    <a:pt x="681" y="823"/>
                  </a:lnTo>
                  <a:lnTo>
                    <a:pt x="699" y="832"/>
                  </a:lnTo>
                  <a:lnTo>
                    <a:pt x="699" y="832"/>
                  </a:lnTo>
                  <a:cubicBezTo>
                    <a:pt x="706" y="835"/>
                    <a:pt x="716" y="834"/>
                    <a:pt x="722" y="828"/>
                  </a:cubicBezTo>
                  <a:lnTo>
                    <a:pt x="732" y="821"/>
                  </a:lnTo>
                  <a:lnTo>
                    <a:pt x="741" y="823"/>
                  </a:lnTo>
                  <a:lnTo>
                    <a:pt x="741" y="823"/>
                  </a:lnTo>
                  <a:cubicBezTo>
                    <a:pt x="754" y="827"/>
                    <a:pt x="766" y="816"/>
                    <a:pt x="765" y="803"/>
                  </a:cubicBezTo>
                  <a:lnTo>
                    <a:pt x="764" y="791"/>
                  </a:lnTo>
                  <a:lnTo>
                    <a:pt x="714" y="758"/>
                  </a:lnTo>
                  <a:lnTo>
                    <a:pt x="694" y="662"/>
                  </a:lnTo>
                  <a:lnTo>
                    <a:pt x="742" y="657"/>
                  </a:lnTo>
                  <a:lnTo>
                    <a:pt x="763" y="667"/>
                  </a:lnTo>
                  <a:lnTo>
                    <a:pt x="763" y="667"/>
                  </a:lnTo>
                  <a:cubicBezTo>
                    <a:pt x="774" y="673"/>
                    <a:pt x="787" y="673"/>
                    <a:pt x="798" y="668"/>
                  </a:cubicBezTo>
                  <a:lnTo>
                    <a:pt x="798" y="668"/>
                  </a:lnTo>
                  <a:cubicBezTo>
                    <a:pt x="804" y="664"/>
                    <a:pt x="810" y="659"/>
                    <a:pt x="810" y="651"/>
                  </a:cubicBezTo>
                  <a:lnTo>
                    <a:pt x="755" y="614"/>
                  </a:lnTo>
                  <a:lnTo>
                    <a:pt x="685" y="603"/>
                  </a:lnTo>
                  <a:lnTo>
                    <a:pt x="598" y="610"/>
                  </a:lnTo>
                  <a:lnTo>
                    <a:pt x="219" y="240"/>
                  </a:lnTo>
                  <a:lnTo>
                    <a:pt x="280" y="73"/>
                  </a:lnTo>
                  <a:lnTo>
                    <a:pt x="89" y="0"/>
                  </a:lnTo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4" name="Freeform 184">
              <a:extLst>
                <a:ext uri="{FF2B5EF4-FFF2-40B4-BE49-F238E27FC236}">
                  <a16:creationId xmlns:a16="http://schemas.microsoft.com/office/drawing/2014/main" id="{188B8172-86AD-CA47-9806-83F2A09EA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265" y="7890694"/>
              <a:ext cx="549304" cy="736069"/>
            </a:xfrm>
            <a:custGeom>
              <a:avLst/>
              <a:gdLst>
                <a:gd name="T0" fmla="*/ 275 w 441"/>
                <a:gd name="T1" fmla="*/ 0 h 592"/>
                <a:gd name="T2" fmla="*/ 275 w 441"/>
                <a:gd name="T3" fmla="*/ 0 h 592"/>
                <a:gd name="T4" fmla="*/ 0 w 441"/>
                <a:gd name="T5" fmla="*/ 466 h 592"/>
                <a:gd name="T6" fmla="*/ 0 w 441"/>
                <a:gd name="T7" fmla="*/ 466 h 592"/>
                <a:gd name="T8" fmla="*/ 246 w 441"/>
                <a:gd name="T9" fmla="*/ 588 h 592"/>
                <a:gd name="T10" fmla="*/ 432 w 441"/>
                <a:gd name="T11" fmla="*/ 225 h 592"/>
                <a:gd name="T12" fmla="*/ 432 w 441"/>
                <a:gd name="T13" fmla="*/ 225 h 592"/>
                <a:gd name="T14" fmla="*/ 275 w 441"/>
                <a:gd name="T15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1" h="592">
                  <a:moveTo>
                    <a:pt x="275" y="0"/>
                  </a:moveTo>
                  <a:lnTo>
                    <a:pt x="275" y="0"/>
                  </a:lnTo>
                  <a:cubicBezTo>
                    <a:pt x="275" y="0"/>
                    <a:pt x="112" y="89"/>
                    <a:pt x="0" y="466"/>
                  </a:cubicBezTo>
                  <a:lnTo>
                    <a:pt x="0" y="466"/>
                  </a:lnTo>
                  <a:cubicBezTo>
                    <a:pt x="0" y="466"/>
                    <a:pt x="67" y="591"/>
                    <a:pt x="246" y="588"/>
                  </a:cubicBezTo>
                  <a:lnTo>
                    <a:pt x="432" y="225"/>
                  </a:lnTo>
                  <a:lnTo>
                    <a:pt x="432" y="225"/>
                  </a:lnTo>
                  <a:cubicBezTo>
                    <a:pt x="432" y="225"/>
                    <a:pt x="440" y="29"/>
                    <a:pt x="275" y="0"/>
                  </a:cubicBezTo>
                </a:path>
              </a:pathLst>
            </a:custGeom>
            <a:solidFill>
              <a:srgbClr val="FAE5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5" name="Freeform 185">
              <a:extLst>
                <a:ext uri="{FF2B5EF4-FFF2-40B4-BE49-F238E27FC236}">
                  <a16:creationId xmlns:a16="http://schemas.microsoft.com/office/drawing/2014/main" id="{E8D4BFA8-C34A-A842-8E45-FC9C4D672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058" y="11895126"/>
              <a:ext cx="516345" cy="192255"/>
            </a:xfrm>
            <a:custGeom>
              <a:avLst/>
              <a:gdLst>
                <a:gd name="T0" fmla="*/ 383 w 413"/>
                <a:gd name="T1" fmla="*/ 119 h 156"/>
                <a:gd name="T2" fmla="*/ 288 w 413"/>
                <a:gd name="T3" fmla="*/ 98 h 156"/>
                <a:gd name="T4" fmla="*/ 288 w 413"/>
                <a:gd name="T5" fmla="*/ 98 h 156"/>
                <a:gd name="T6" fmla="*/ 247 w 413"/>
                <a:gd name="T7" fmla="*/ 81 h 156"/>
                <a:gd name="T8" fmla="*/ 183 w 413"/>
                <a:gd name="T9" fmla="*/ 44 h 156"/>
                <a:gd name="T10" fmla="*/ 183 w 413"/>
                <a:gd name="T11" fmla="*/ 44 h 156"/>
                <a:gd name="T12" fmla="*/ 176 w 413"/>
                <a:gd name="T13" fmla="*/ 38 h 156"/>
                <a:gd name="T14" fmla="*/ 150 w 413"/>
                <a:gd name="T15" fmla="*/ 0 h 156"/>
                <a:gd name="T16" fmla="*/ 133 w 413"/>
                <a:gd name="T17" fmla="*/ 0 h 156"/>
                <a:gd name="T18" fmla="*/ 133 w 413"/>
                <a:gd name="T19" fmla="*/ 0 h 156"/>
                <a:gd name="T20" fmla="*/ 102 w 413"/>
                <a:gd name="T21" fmla="*/ 20 h 156"/>
                <a:gd name="T22" fmla="*/ 102 w 413"/>
                <a:gd name="T23" fmla="*/ 20 h 156"/>
                <a:gd name="T24" fmla="*/ 74 w 413"/>
                <a:gd name="T25" fmla="*/ 48 h 156"/>
                <a:gd name="T26" fmla="*/ 74 w 413"/>
                <a:gd name="T27" fmla="*/ 48 h 156"/>
                <a:gd name="T28" fmla="*/ 52 w 413"/>
                <a:gd name="T29" fmla="*/ 34 h 156"/>
                <a:gd name="T30" fmla="*/ 52 w 413"/>
                <a:gd name="T31" fmla="*/ 34 h 156"/>
                <a:gd name="T32" fmla="*/ 26 w 413"/>
                <a:gd name="T33" fmla="*/ 22 h 156"/>
                <a:gd name="T34" fmla="*/ 0 w 413"/>
                <a:gd name="T35" fmla="*/ 22 h 156"/>
                <a:gd name="T36" fmla="*/ 0 w 413"/>
                <a:gd name="T37" fmla="*/ 155 h 156"/>
                <a:gd name="T38" fmla="*/ 412 w 413"/>
                <a:gd name="T39" fmla="*/ 155 h 156"/>
                <a:gd name="T40" fmla="*/ 412 w 413"/>
                <a:gd name="T41" fmla="*/ 154 h 156"/>
                <a:gd name="T42" fmla="*/ 412 w 413"/>
                <a:gd name="T43" fmla="*/ 154 h 156"/>
                <a:gd name="T44" fmla="*/ 383 w 413"/>
                <a:gd name="T45" fmla="*/ 11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3" h="156">
                  <a:moveTo>
                    <a:pt x="383" y="119"/>
                  </a:moveTo>
                  <a:lnTo>
                    <a:pt x="288" y="98"/>
                  </a:lnTo>
                  <a:lnTo>
                    <a:pt x="288" y="98"/>
                  </a:lnTo>
                  <a:cubicBezTo>
                    <a:pt x="277" y="95"/>
                    <a:pt x="257" y="89"/>
                    <a:pt x="247" y="81"/>
                  </a:cubicBezTo>
                  <a:lnTo>
                    <a:pt x="183" y="44"/>
                  </a:lnTo>
                  <a:lnTo>
                    <a:pt x="183" y="44"/>
                  </a:lnTo>
                  <a:cubicBezTo>
                    <a:pt x="180" y="42"/>
                    <a:pt x="178" y="40"/>
                    <a:pt x="176" y="38"/>
                  </a:cubicBezTo>
                  <a:lnTo>
                    <a:pt x="150" y="0"/>
                  </a:lnTo>
                  <a:lnTo>
                    <a:pt x="133" y="0"/>
                  </a:lnTo>
                  <a:lnTo>
                    <a:pt x="133" y="0"/>
                  </a:lnTo>
                  <a:cubicBezTo>
                    <a:pt x="120" y="0"/>
                    <a:pt x="109" y="7"/>
                    <a:pt x="102" y="20"/>
                  </a:cubicBezTo>
                  <a:lnTo>
                    <a:pt x="102" y="20"/>
                  </a:lnTo>
                  <a:cubicBezTo>
                    <a:pt x="94" y="33"/>
                    <a:pt x="84" y="48"/>
                    <a:pt x="74" y="48"/>
                  </a:cubicBezTo>
                  <a:lnTo>
                    <a:pt x="74" y="48"/>
                  </a:lnTo>
                  <a:cubicBezTo>
                    <a:pt x="65" y="48"/>
                    <a:pt x="58" y="41"/>
                    <a:pt x="52" y="34"/>
                  </a:cubicBezTo>
                  <a:lnTo>
                    <a:pt x="52" y="34"/>
                  </a:lnTo>
                  <a:cubicBezTo>
                    <a:pt x="44" y="27"/>
                    <a:pt x="35" y="22"/>
                    <a:pt x="26" y="22"/>
                  </a:cubicBezTo>
                  <a:lnTo>
                    <a:pt x="0" y="22"/>
                  </a:lnTo>
                  <a:lnTo>
                    <a:pt x="0" y="155"/>
                  </a:lnTo>
                  <a:lnTo>
                    <a:pt x="412" y="155"/>
                  </a:lnTo>
                  <a:lnTo>
                    <a:pt x="412" y="154"/>
                  </a:lnTo>
                  <a:lnTo>
                    <a:pt x="412" y="154"/>
                  </a:lnTo>
                  <a:cubicBezTo>
                    <a:pt x="412" y="134"/>
                    <a:pt x="401" y="125"/>
                    <a:pt x="383" y="119"/>
                  </a:cubicBezTo>
                </a:path>
              </a:pathLst>
            </a:custGeom>
            <a:solidFill>
              <a:srgbClr val="B160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6" name="Freeform 186">
              <a:extLst>
                <a:ext uri="{FF2B5EF4-FFF2-40B4-BE49-F238E27FC236}">
                  <a16:creationId xmlns:a16="http://schemas.microsoft.com/office/drawing/2014/main" id="{25913458-7C6D-8141-89BF-75D15D138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058" y="12087383"/>
              <a:ext cx="516345" cy="32959"/>
            </a:xfrm>
            <a:custGeom>
              <a:avLst/>
              <a:gdLst>
                <a:gd name="T0" fmla="*/ 0 w 413"/>
                <a:gd name="T1" fmla="*/ 26 h 27"/>
                <a:gd name="T2" fmla="*/ 412 w 413"/>
                <a:gd name="T3" fmla="*/ 26 h 27"/>
                <a:gd name="T4" fmla="*/ 412 w 413"/>
                <a:gd name="T5" fmla="*/ 0 h 27"/>
                <a:gd name="T6" fmla="*/ 0 w 413"/>
                <a:gd name="T7" fmla="*/ 0 h 27"/>
                <a:gd name="T8" fmla="*/ 0 w 413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7">
                  <a:moveTo>
                    <a:pt x="0" y="26"/>
                  </a:moveTo>
                  <a:lnTo>
                    <a:pt x="412" y="26"/>
                  </a:lnTo>
                  <a:lnTo>
                    <a:pt x="412" y="0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7" name="Freeform 187">
              <a:extLst>
                <a:ext uri="{FF2B5EF4-FFF2-40B4-BE49-F238E27FC236}">
                  <a16:creationId xmlns:a16="http://schemas.microsoft.com/office/drawing/2014/main" id="{F30F9606-5FCD-4841-8F35-1C3FB6B5E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187" y="11895126"/>
              <a:ext cx="516345" cy="192255"/>
            </a:xfrm>
            <a:custGeom>
              <a:avLst/>
              <a:gdLst>
                <a:gd name="T0" fmla="*/ 412 w 413"/>
                <a:gd name="T1" fmla="*/ 154 h 156"/>
                <a:gd name="T2" fmla="*/ 412 w 413"/>
                <a:gd name="T3" fmla="*/ 154 h 156"/>
                <a:gd name="T4" fmla="*/ 383 w 413"/>
                <a:gd name="T5" fmla="*/ 119 h 156"/>
                <a:gd name="T6" fmla="*/ 288 w 413"/>
                <a:gd name="T7" fmla="*/ 98 h 156"/>
                <a:gd name="T8" fmla="*/ 288 w 413"/>
                <a:gd name="T9" fmla="*/ 98 h 156"/>
                <a:gd name="T10" fmla="*/ 247 w 413"/>
                <a:gd name="T11" fmla="*/ 81 h 156"/>
                <a:gd name="T12" fmla="*/ 183 w 413"/>
                <a:gd name="T13" fmla="*/ 44 h 156"/>
                <a:gd name="T14" fmla="*/ 183 w 413"/>
                <a:gd name="T15" fmla="*/ 44 h 156"/>
                <a:gd name="T16" fmla="*/ 176 w 413"/>
                <a:gd name="T17" fmla="*/ 38 h 156"/>
                <a:gd name="T18" fmla="*/ 149 w 413"/>
                <a:gd name="T19" fmla="*/ 0 h 156"/>
                <a:gd name="T20" fmla="*/ 133 w 413"/>
                <a:gd name="T21" fmla="*/ 0 h 156"/>
                <a:gd name="T22" fmla="*/ 133 w 413"/>
                <a:gd name="T23" fmla="*/ 0 h 156"/>
                <a:gd name="T24" fmla="*/ 102 w 413"/>
                <a:gd name="T25" fmla="*/ 20 h 156"/>
                <a:gd name="T26" fmla="*/ 102 w 413"/>
                <a:gd name="T27" fmla="*/ 20 h 156"/>
                <a:gd name="T28" fmla="*/ 74 w 413"/>
                <a:gd name="T29" fmla="*/ 48 h 156"/>
                <a:gd name="T30" fmla="*/ 74 w 413"/>
                <a:gd name="T31" fmla="*/ 48 h 156"/>
                <a:gd name="T32" fmla="*/ 51 w 413"/>
                <a:gd name="T33" fmla="*/ 34 h 156"/>
                <a:gd name="T34" fmla="*/ 51 w 413"/>
                <a:gd name="T35" fmla="*/ 34 h 156"/>
                <a:gd name="T36" fmla="*/ 25 w 413"/>
                <a:gd name="T37" fmla="*/ 22 h 156"/>
                <a:gd name="T38" fmla="*/ 0 w 413"/>
                <a:gd name="T39" fmla="*/ 22 h 156"/>
                <a:gd name="T40" fmla="*/ 0 w 413"/>
                <a:gd name="T41" fmla="*/ 155 h 156"/>
                <a:gd name="T42" fmla="*/ 412 w 413"/>
                <a:gd name="T43" fmla="*/ 155 h 156"/>
                <a:gd name="T44" fmla="*/ 412 w 413"/>
                <a:gd name="T45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3" h="156">
                  <a:moveTo>
                    <a:pt x="412" y="154"/>
                  </a:moveTo>
                  <a:lnTo>
                    <a:pt x="412" y="154"/>
                  </a:lnTo>
                  <a:cubicBezTo>
                    <a:pt x="412" y="134"/>
                    <a:pt x="400" y="125"/>
                    <a:pt x="383" y="119"/>
                  </a:cubicBezTo>
                  <a:lnTo>
                    <a:pt x="288" y="98"/>
                  </a:lnTo>
                  <a:lnTo>
                    <a:pt x="288" y="98"/>
                  </a:lnTo>
                  <a:cubicBezTo>
                    <a:pt x="277" y="95"/>
                    <a:pt x="257" y="89"/>
                    <a:pt x="247" y="81"/>
                  </a:cubicBezTo>
                  <a:lnTo>
                    <a:pt x="183" y="44"/>
                  </a:lnTo>
                  <a:lnTo>
                    <a:pt x="183" y="44"/>
                  </a:lnTo>
                  <a:cubicBezTo>
                    <a:pt x="181" y="42"/>
                    <a:pt x="178" y="40"/>
                    <a:pt x="176" y="38"/>
                  </a:cubicBezTo>
                  <a:lnTo>
                    <a:pt x="149" y="0"/>
                  </a:lnTo>
                  <a:lnTo>
                    <a:pt x="133" y="0"/>
                  </a:lnTo>
                  <a:lnTo>
                    <a:pt x="133" y="0"/>
                  </a:lnTo>
                  <a:cubicBezTo>
                    <a:pt x="120" y="0"/>
                    <a:pt x="108" y="7"/>
                    <a:pt x="102" y="20"/>
                  </a:cubicBezTo>
                  <a:lnTo>
                    <a:pt x="102" y="20"/>
                  </a:lnTo>
                  <a:cubicBezTo>
                    <a:pt x="94" y="33"/>
                    <a:pt x="84" y="48"/>
                    <a:pt x="74" y="48"/>
                  </a:cubicBezTo>
                  <a:lnTo>
                    <a:pt x="74" y="48"/>
                  </a:lnTo>
                  <a:cubicBezTo>
                    <a:pt x="66" y="48"/>
                    <a:pt x="57" y="41"/>
                    <a:pt x="51" y="34"/>
                  </a:cubicBezTo>
                  <a:lnTo>
                    <a:pt x="51" y="34"/>
                  </a:lnTo>
                  <a:cubicBezTo>
                    <a:pt x="44" y="27"/>
                    <a:pt x="35" y="22"/>
                    <a:pt x="25" y="22"/>
                  </a:cubicBezTo>
                  <a:lnTo>
                    <a:pt x="0" y="22"/>
                  </a:lnTo>
                  <a:lnTo>
                    <a:pt x="0" y="155"/>
                  </a:lnTo>
                  <a:lnTo>
                    <a:pt x="412" y="155"/>
                  </a:lnTo>
                  <a:lnTo>
                    <a:pt x="412" y="154"/>
                  </a:lnTo>
                </a:path>
              </a:pathLst>
            </a:custGeom>
            <a:solidFill>
              <a:srgbClr val="B160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8" name="Freeform 188">
              <a:extLst>
                <a:ext uri="{FF2B5EF4-FFF2-40B4-BE49-F238E27FC236}">
                  <a16:creationId xmlns:a16="http://schemas.microsoft.com/office/drawing/2014/main" id="{52974715-5A9F-BD4B-9963-07E0A3A01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187" y="12087383"/>
              <a:ext cx="516345" cy="32959"/>
            </a:xfrm>
            <a:custGeom>
              <a:avLst/>
              <a:gdLst>
                <a:gd name="T0" fmla="*/ 0 w 413"/>
                <a:gd name="T1" fmla="*/ 26 h 27"/>
                <a:gd name="T2" fmla="*/ 412 w 413"/>
                <a:gd name="T3" fmla="*/ 26 h 27"/>
                <a:gd name="T4" fmla="*/ 412 w 413"/>
                <a:gd name="T5" fmla="*/ 0 h 27"/>
                <a:gd name="T6" fmla="*/ 0 w 413"/>
                <a:gd name="T7" fmla="*/ 0 h 27"/>
                <a:gd name="T8" fmla="*/ 0 w 413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27">
                  <a:moveTo>
                    <a:pt x="0" y="26"/>
                  </a:moveTo>
                  <a:lnTo>
                    <a:pt x="412" y="26"/>
                  </a:lnTo>
                  <a:lnTo>
                    <a:pt x="412" y="0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D5332D61-AD2E-2541-B59B-1BF19E1DA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066" y="7088710"/>
              <a:ext cx="426729" cy="548064"/>
            </a:xfrm>
            <a:custGeom>
              <a:avLst/>
              <a:gdLst>
                <a:gd name="connsiteX0" fmla="*/ 220738 w 426729"/>
                <a:gd name="connsiteY0" fmla="*/ 0 h 548064"/>
                <a:gd name="connsiteX1" fmla="*/ 426729 w 426729"/>
                <a:gd name="connsiteY1" fmla="*/ 254193 h 548064"/>
                <a:gd name="connsiteX2" fmla="*/ 305631 w 426729"/>
                <a:gd name="connsiteY2" fmla="*/ 548064 h 548064"/>
                <a:gd name="connsiteX3" fmla="*/ 46505 w 426729"/>
                <a:gd name="connsiteY3" fmla="*/ 377530 h 548064"/>
                <a:gd name="connsiteX4" fmla="*/ 25864 w 426729"/>
                <a:gd name="connsiteY4" fmla="*/ 323980 h 548064"/>
                <a:gd name="connsiteX5" fmla="*/ 5010 w 426729"/>
                <a:gd name="connsiteY5" fmla="*/ 304349 h 548064"/>
                <a:gd name="connsiteX6" fmla="*/ 2569 w 426729"/>
                <a:gd name="connsiteY6" fmla="*/ 276008 h 548064"/>
                <a:gd name="connsiteX7" fmla="*/ 17672 w 426729"/>
                <a:gd name="connsiteY7" fmla="*/ 267630 h 548064"/>
                <a:gd name="connsiteX8" fmla="*/ 15996 w 426729"/>
                <a:gd name="connsiteY8" fmla="*/ 254193 h 548064"/>
                <a:gd name="connsiteX9" fmla="*/ 220738 w 426729"/>
                <a:gd name="connsiteY9" fmla="*/ 0 h 54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729" h="548064">
                  <a:moveTo>
                    <a:pt x="220738" y="0"/>
                  </a:moveTo>
                  <a:cubicBezTo>
                    <a:pt x="358065" y="0"/>
                    <a:pt x="426729" y="81838"/>
                    <a:pt x="426729" y="254193"/>
                  </a:cubicBezTo>
                  <a:cubicBezTo>
                    <a:pt x="426729" y="425308"/>
                    <a:pt x="410499" y="548064"/>
                    <a:pt x="305631" y="548064"/>
                  </a:cubicBezTo>
                  <a:cubicBezTo>
                    <a:pt x="226980" y="548064"/>
                    <a:pt x="103386" y="485988"/>
                    <a:pt x="46505" y="377530"/>
                  </a:cubicBezTo>
                  <a:lnTo>
                    <a:pt x="25864" y="323980"/>
                  </a:lnTo>
                  <a:lnTo>
                    <a:pt x="5010" y="304349"/>
                  </a:lnTo>
                  <a:cubicBezTo>
                    <a:pt x="-483" y="294477"/>
                    <a:pt x="-1704" y="284287"/>
                    <a:pt x="2569" y="276008"/>
                  </a:cubicBezTo>
                  <a:lnTo>
                    <a:pt x="17672" y="267630"/>
                  </a:lnTo>
                  <a:lnTo>
                    <a:pt x="15996" y="254193"/>
                  </a:lnTo>
                  <a:cubicBezTo>
                    <a:pt x="15996" y="70678"/>
                    <a:pt x="84660" y="0"/>
                    <a:pt x="220738" y="0"/>
                  </a:cubicBezTo>
                  <a:close/>
                </a:path>
              </a:pathLst>
            </a:custGeom>
            <a:solidFill>
              <a:srgbClr val="F691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0C71AF02-CB12-BA47-BDB5-95189167B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617" y="6929413"/>
              <a:ext cx="580723" cy="564530"/>
            </a:xfrm>
            <a:custGeom>
              <a:avLst/>
              <a:gdLst>
                <a:gd name="connsiteX0" fmla="*/ 269779 w 580723"/>
                <a:gd name="connsiteY0" fmla="*/ 0 h 564530"/>
                <a:gd name="connsiteX1" fmla="*/ 339312 w 580723"/>
                <a:gd name="connsiteY1" fmla="*/ 43811 h 564530"/>
                <a:gd name="connsiteX2" fmla="*/ 426227 w 580723"/>
                <a:gd name="connsiteY2" fmla="*/ 21280 h 564530"/>
                <a:gd name="connsiteX3" fmla="*/ 470927 w 580723"/>
                <a:gd name="connsiteY3" fmla="*/ 76356 h 564530"/>
                <a:gd name="connsiteX4" fmla="*/ 577709 w 580723"/>
                <a:gd name="connsiteY4" fmla="*/ 96383 h 564530"/>
                <a:gd name="connsiteX5" fmla="*/ 490793 w 580723"/>
                <a:gd name="connsiteY5" fmla="*/ 317940 h 564530"/>
                <a:gd name="connsiteX6" fmla="*/ 467202 w 580723"/>
                <a:gd name="connsiteY6" fmla="*/ 254101 h 564530"/>
                <a:gd name="connsiteX7" fmla="*/ 231288 w 580723"/>
                <a:gd name="connsiteY7" fmla="*/ 255353 h 564530"/>
                <a:gd name="connsiteX8" fmla="*/ 160514 w 580723"/>
                <a:gd name="connsiteY8" fmla="*/ 347981 h 564530"/>
                <a:gd name="connsiteX9" fmla="*/ 155858 w 580723"/>
                <a:gd name="connsiteY9" fmla="*/ 443582 h 564530"/>
                <a:gd name="connsiteX10" fmla="*/ 154042 w 580723"/>
                <a:gd name="connsiteY10" fmla="*/ 446787 h 564530"/>
                <a:gd name="connsiteX11" fmla="*/ 138052 w 580723"/>
                <a:gd name="connsiteY11" fmla="*/ 431484 h 564530"/>
                <a:gd name="connsiteX12" fmla="*/ 77018 w 580723"/>
                <a:gd name="connsiteY12" fmla="*/ 435305 h 564530"/>
                <a:gd name="connsiteX13" fmla="*/ 107535 w 580723"/>
                <a:gd name="connsiteY13" fmla="*/ 490076 h 564530"/>
                <a:gd name="connsiteX14" fmla="*/ 137094 w 580723"/>
                <a:gd name="connsiteY14" fmla="*/ 497630 h 564530"/>
                <a:gd name="connsiteX15" fmla="*/ 134439 w 580723"/>
                <a:gd name="connsiteY15" fmla="*/ 564530 h 564530"/>
                <a:gd name="connsiteX16" fmla="*/ 61182 w 580723"/>
                <a:gd name="connsiteY16" fmla="*/ 436854 h 564530"/>
                <a:gd name="connsiteX17" fmla="*/ 77323 w 580723"/>
                <a:gd name="connsiteY17" fmla="*/ 173991 h 564530"/>
                <a:gd name="connsiteX18" fmla="*/ 143131 w 580723"/>
                <a:gd name="connsiteY18" fmla="*/ 36300 h 564530"/>
                <a:gd name="connsiteX19" fmla="*/ 269779 w 580723"/>
                <a:gd name="connsiteY19" fmla="*/ 0 h 56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0723" h="564530">
                  <a:moveTo>
                    <a:pt x="269779" y="0"/>
                  </a:moveTo>
                  <a:cubicBezTo>
                    <a:pt x="314479" y="0"/>
                    <a:pt x="321929" y="31294"/>
                    <a:pt x="339312" y="43811"/>
                  </a:cubicBezTo>
                  <a:cubicBezTo>
                    <a:pt x="359178" y="56328"/>
                    <a:pt x="386495" y="12518"/>
                    <a:pt x="426227" y="21280"/>
                  </a:cubicBezTo>
                  <a:cubicBezTo>
                    <a:pt x="464719" y="30042"/>
                    <a:pt x="447335" y="63838"/>
                    <a:pt x="470927" y="76356"/>
                  </a:cubicBezTo>
                  <a:cubicBezTo>
                    <a:pt x="494518" y="87621"/>
                    <a:pt x="555359" y="41307"/>
                    <a:pt x="577709" y="96383"/>
                  </a:cubicBezTo>
                  <a:cubicBezTo>
                    <a:pt x="600059" y="150208"/>
                    <a:pt x="490793" y="317940"/>
                    <a:pt x="490793" y="317940"/>
                  </a:cubicBezTo>
                  <a:lnTo>
                    <a:pt x="467202" y="254101"/>
                  </a:lnTo>
                  <a:cubicBezTo>
                    <a:pt x="406361" y="284143"/>
                    <a:pt x="331862" y="280388"/>
                    <a:pt x="231288" y="255353"/>
                  </a:cubicBezTo>
                  <a:cubicBezTo>
                    <a:pt x="131956" y="229067"/>
                    <a:pt x="144373" y="257857"/>
                    <a:pt x="160514" y="347981"/>
                  </a:cubicBezTo>
                  <a:cubicBezTo>
                    <a:pt x="169206" y="393669"/>
                    <a:pt x="163618" y="424337"/>
                    <a:pt x="155858" y="443582"/>
                  </a:cubicBezTo>
                  <a:lnTo>
                    <a:pt x="154042" y="446787"/>
                  </a:lnTo>
                  <a:lnTo>
                    <a:pt x="138052" y="431484"/>
                  </a:lnTo>
                  <a:cubicBezTo>
                    <a:pt x="112418" y="417472"/>
                    <a:pt x="85563" y="418746"/>
                    <a:pt x="77018" y="435305"/>
                  </a:cubicBezTo>
                  <a:cubicBezTo>
                    <a:pt x="68473" y="451864"/>
                    <a:pt x="81901" y="476065"/>
                    <a:pt x="107535" y="490076"/>
                  </a:cubicBezTo>
                  <a:lnTo>
                    <a:pt x="137094" y="497630"/>
                  </a:lnTo>
                  <a:lnTo>
                    <a:pt x="134439" y="564530"/>
                  </a:lnTo>
                  <a:cubicBezTo>
                    <a:pt x="53732" y="535741"/>
                    <a:pt x="61182" y="436854"/>
                    <a:pt x="61182" y="436854"/>
                  </a:cubicBezTo>
                  <a:cubicBezTo>
                    <a:pt x="-85333" y="225312"/>
                    <a:pt x="77323" y="173991"/>
                    <a:pt x="77323" y="173991"/>
                  </a:cubicBezTo>
                  <a:cubicBezTo>
                    <a:pt x="36349" y="106397"/>
                    <a:pt x="64907" y="23783"/>
                    <a:pt x="143131" y="36300"/>
                  </a:cubicBezTo>
                  <a:cubicBezTo>
                    <a:pt x="194039" y="43811"/>
                    <a:pt x="223838" y="1252"/>
                    <a:pt x="269779" y="0"/>
                  </a:cubicBezTo>
                  <a:close/>
                </a:path>
              </a:pathLst>
            </a:custGeom>
            <a:solidFill>
              <a:srgbClr val="20285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173ADCC-56D4-3B4B-B937-441F891A1D0B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3646145-A079-0642-AA64-16B1F581FB3E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898528-5355-ED44-92F3-B3017CFBB6C4}"/>
              </a:ext>
            </a:extLst>
          </p:cNvPr>
          <p:cNvSpPr txBox="1"/>
          <p:nvPr/>
        </p:nvSpPr>
        <p:spPr>
          <a:xfrm>
            <a:off x="14462399" y="3805236"/>
            <a:ext cx="370047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F5D787-61B9-7347-9CAA-CD439D92452A}"/>
              </a:ext>
            </a:extLst>
          </p:cNvPr>
          <p:cNvSpPr txBox="1"/>
          <p:nvPr/>
        </p:nvSpPr>
        <p:spPr>
          <a:xfrm>
            <a:off x="14462400" y="4463566"/>
            <a:ext cx="370047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D871CB-DCF6-F74C-9889-E8258239EB96}"/>
              </a:ext>
            </a:extLst>
          </p:cNvPr>
          <p:cNvSpPr txBox="1"/>
          <p:nvPr/>
        </p:nvSpPr>
        <p:spPr>
          <a:xfrm>
            <a:off x="14462399" y="6996687"/>
            <a:ext cx="370047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CED083-EBA5-6E4C-9975-2D0CA26052A9}"/>
              </a:ext>
            </a:extLst>
          </p:cNvPr>
          <p:cNvSpPr txBox="1"/>
          <p:nvPr/>
        </p:nvSpPr>
        <p:spPr>
          <a:xfrm>
            <a:off x="14462400" y="7655017"/>
            <a:ext cx="370047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20E84BE-DA0D-384D-AAE3-25044DB2056F}"/>
              </a:ext>
            </a:extLst>
          </p:cNvPr>
          <p:cNvSpPr txBox="1"/>
          <p:nvPr/>
        </p:nvSpPr>
        <p:spPr>
          <a:xfrm>
            <a:off x="14462399" y="10200067"/>
            <a:ext cx="370047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5040AA6-1EDF-1540-8CE8-45590E12D76C}"/>
              </a:ext>
            </a:extLst>
          </p:cNvPr>
          <p:cNvSpPr txBox="1"/>
          <p:nvPr/>
        </p:nvSpPr>
        <p:spPr>
          <a:xfrm>
            <a:off x="14462400" y="10858397"/>
            <a:ext cx="370047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16F2E37-595A-3649-93A1-413C6EF3A8DD}"/>
              </a:ext>
            </a:extLst>
          </p:cNvPr>
          <p:cNvSpPr txBox="1"/>
          <p:nvPr/>
        </p:nvSpPr>
        <p:spPr>
          <a:xfrm>
            <a:off x="19186799" y="3805236"/>
            <a:ext cx="370047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579A482-0B5D-5542-8D77-CAFDB3FA3256}"/>
              </a:ext>
            </a:extLst>
          </p:cNvPr>
          <p:cNvSpPr txBox="1"/>
          <p:nvPr/>
        </p:nvSpPr>
        <p:spPr>
          <a:xfrm>
            <a:off x="19186800" y="4463566"/>
            <a:ext cx="370047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9D59DCC-643D-E04D-BEBD-A52838D51118}"/>
              </a:ext>
            </a:extLst>
          </p:cNvPr>
          <p:cNvSpPr txBox="1"/>
          <p:nvPr/>
        </p:nvSpPr>
        <p:spPr>
          <a:xfrm>
            <a:off x="19186799" y="6996687"/>
            <a:ext cx="370047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773C803-A78C-EE4B-A301-860BABA0C306}"/>
              </a:ext>
            </a:extLst>
          </p:cNvPr>
          <p:cNvSpPr txBox="1"/>
          <p:nvPr/>
        </p:nvSpPr>
        <p:spPr>
          <a:xfrm>
            <a:off x="19186800" y="7655017"/>
            <a:ext cx="370047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02F157A-8AAD-C04C-BA8A-E1F3ADC5CDFF}"/>
              </a:ext>
            </a:extLst>
          </p:cNvPr>
          <p:cNvSpPr txBox="1"/>
          <p:nvPr/>
        </p:nvSpPr>
        <p:spPr>
          <a:xfrm>
            <a:off x="19186799" y="10200067"/>
            <a:ext cx="3700471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BEE9259-C702-CF48-8471-6F2A043B616C}"/>
              </a:ext>
            </a:extLst>
          </p:cNvPr>
          <p:cNvSpPr txBox="1"/>
          <p:nvPr/>
        </p:nvSpPr>
        <p:spPr>
          <a:xfrm>
            <a:off x="19186800" y="10858397"/>
            <a:ext cx="370047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131617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D942B-0A1E-2842-93F0-340D1AF4C87C}"/>
              </a:ext>
            </a:extLst>
          </p:cNvPr>
          <p:cNvGrpSpPr/>
          <p:nvPr/>
        </p:nvGrpSpPr>
        <p:grpSpPr>
          <a:xfrm>
            <a:off x="12381080" y="3287521"/>
            <a:ext cx="10469748" cy="9673259"/>
            <a:chOff x="12381080" y="3287521"/>
            <a:chExt cx="10469748" cy="9673259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7398012-AB82-6C43-9762-2081D5B87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6884" y="10098898"/>
              <a:ext cx="4465845" cy="2576241"/>
            </a:xfrm>
            <a:custGeom>
              <a:avLst/>
              <a:gdLst>
                <a:gd name="T0" fmla="*/ 995 w 3585"/>
                <a:gd name="T1" fmla="*/ 0 h 2070"/>
                <a:gd name="T2" fmla="*/ 0 w 3585"/>
                <a:gd name="T3" fmla="*/ 575 h 2070"/>
                <a:gd name="T4" fmla="*/ 2589 w 3585"/>
                <a:gd name="T5" fmla="*/ 2069 h 2070"/>
                <a:gd name="T6" fmla="*/ 3584 w 3585"/>
                <a:gd name="T7" fmla="*/ 1495 h 2070"/>
                <a:gd name="T8" fmla="*/ 995 w 3585"/>
                <a:gd name="T9" fmla="*/ 0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5" h="2070">
                  <a:moveTo>
                    <a:pt x="995" y="0"/>
                  </a:moveTo>
                  <a:lnTo>
                    <a:pt x="0" y="575"/>
                  </a:lnTo>
                  <a:lnTo>
                    <a:pt x="2589" y="2069"/>
                  </a:lnTo>
                  <a:lnTo>
                    <a:pt x="3584" y="1495"/>
                  </a:lnTo>
                  <a:lnTo>
                    <a:pt x="995" y="0"/>
                  </a:lnTo>
                </a:path>
              </a:pathLst>
            </a:custGeom>
            <a:gradFill>
              <a:gsLst>
                <a:gs pos="37000">
                  <a:srgbClr val="E0E0E0"/>
                </a:gs>
                <a:gs pos="99000">
                  <a:srgbClr val="F2F2F2"/>
                </a:gs>
                <a:gs pos="1000">
                  <a:srgbClr val="CDCDCD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D18AA0B-4AA7-F34D-A472-8C35523F4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6882" y="10812997"/>
              <a:ext cx="3224417" cy="1988482"/>
            </a:xfrm>
            <a:custGeom>
              <a:avLst/>
              <a:gdLst>
                <a:gd name="T0" fmla="*/ 0 w 2590"/>
                <a:gd name="T1" fmla="*/ 0 h 1595"/>
                <a:gd name="T2" fmla="*/ 0 w 2590"/>
                <a:gd name="T3" fmla="*/ 100 h 1595"/>
                <a:gd name="T4" fmla="*/ 2589 w 2590"/>
                <a:gd name="T5" fmla="*/ 1594 h 1595"/>
                <a:gd name="T6" fmla="*/ 2589 w 2590"/>
                <a:gd name="T7" fmla="*/ 1494 h 1595"/>
                <a:gd name="T8" fmla="*/ 0 w 2590"/>
                <a:gd name="T9" fmla="*/ 0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0" h="1595">
                  <a:moveTo>
                    <a:pt x="0" y="0"/>
                  </a:moveTo>
                  <a:lnTo>
                    <a:pt x="0" y="100"/>
                  </a:lnTo>
                  <a:lnTo>
                    <a:pt x="2589" y="1594"/>
                  </a:lnTo>
                  <a:lnTo>
                    <a:pt x="2589" y="1494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0351A5C-A793-8A4B-B5C0-49F96F909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1301" y="11961045"/>
              <a:ext cx="1241428" cy="840434"/>
            </a:xfrm>
            <a:custGeom>
              <a:avLst/>
              <a:gdLst>
                <a:gd name="T0" fmla="*/ 995 w 996"/>
                <a:gd name="T1" fmla="*/ 0 h 675"/>
                <a:gd name="T2" fmla="*/ 995 w 996"/>
                <a:gd name="T3" fmla="*/ 99 h 675"/>
                <a:gd name="T4" fmla="*/ 0 w 996"/>
                <a:gd name="T5" fmla="*/ 674 h 675"/>
                <a:gd name="T6" fmla="*/ 0 w 996"/>
                <a:gd name="T7" fmla="*/ 574 h 675"/>
                <a:gd name="T8" fmla="*/ 995 w 996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675">
                  <a:moveTo>
                    <a:pt x="995" y="0"/>
                  </a:moveTo>
                  <a:lnTo>
                    <a:pt x="995" y="99"/>
                  </a:lnTo>
                  <a:lnTo>
                    <a:pt x="0" y="674"/>
                  </a:lnTo>
                  <a:lnTo>
                    <a:pt x="0" y="574"/>
                  </a:lnTo>
                  <a:lnTo>
                    <a:pt x="995" y="0"/>
                  </a:lnTo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9EE4BFF-0D50-DF41-8F9D-6699FB81B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6041" y="10247212"/>
              <a:ext cx="3942765" cy="2272879"/>
            </a:xfrm>
            <a:custGeom>
              <a:avLst/>
              <a:gdLst>
                <a:gd name="connsiteX0" fmla="*/ 3065389 w 3942765"/>
                <a:gd name="connsiteY0" fmla="*/ 2087359 h 2272879"/>
                <a:gd name="connsiteX1" fmla="*/ 3117439 w 3942765"/>
                <a:gd name="connsiteY1" fmla="*/ 2117889 h 2272879"/>
                <a:gd name="connsiteX2" fmla="*/ 3168249 w 3942765"/>
                <a:gd name="connsiteY2" fmla="*/ 2148419 h 2272879"/>
                <a:gd name="connsiteX3" fmla="*/ 3067867 w 3942765"/>
                <a:gd name="connsiteY3" fmla="*/ 2206935 h 2272879"/>
                <a:gd name="connsiteX4" fmla="*/ 2966245 w 3942765"/>
                <a:gd name="connsiteY4" fmla="*/ 2147147 h 2272879"/>
                <a:gd name="connsiteX5" fmla="*/ 3015817 w 3942765"/>
                <a:gd name="connsiteY5" fmla="*/ 2117889 h 2272879"/>
                <a:gd name="connsiteX6" fmla="*/ 3192339 w 3942765"/>
                <a:gd name="connsiteY6" fmla="*/ 2015947 h 2272879"/>
                <a:gd name="connsiteX7" fmla="*/ 3243461 w 3942765"/>
                <a:gd name="connsiteY7" fmla="*/ 2046477 h 2272879"/>
                <a:gd name="connsiteX8" fmla="*/ 3294583 w 3942765"/>
                <a:gd name="connsiteY8" fmla="*/ 2075735 h 2272879"/>
                <a:gd name="connsiteX9" fmla="*/ 3194833 w 3942765"/>
                <a:gd name="connsiteY9" fmla="*/ 2135523 h 2272879"/>
                <a:gd name="connsiteX10" fmla="*/ 3143711 w 3942765"/>
                <a:gd name="connsiteY10" fmla="*/ 2104993 h 2272879"/>
                <a:gd name="connsiteX11" fmla="*/ 3092589 w 3942765"/>
                <a:gd name="connsiteY11" fmla="*/ 2074463 h 2272879"/>
                <a:gd name="connsiteX12" fmla="*/ 3142463 w 3942765"/>
                <a:gd name="connsiteY12" fmla="*/ 2045205 h 2272879"/>
                <a:gd name="connsiteX13" fmla="*/ 2922051 w 3942765"/>
                <a:gd name="connsiteY13" fmla="*/ 2004963 h 2272879"/>
                <a:gd name="connsiteX14" fmla="*/ 2983223 w 3942765"/>
                <a:gd name="connsiteY14" fmla="*/ 2038406 h 2272879"/>
                <a:gd name="connsiteX15" fmla="*/ 3041899 w 3942765"/>
                <a:gd name="connsiteY15" fmla="*/ 2073089 h 2272879"/>
                <a:gd name="connsiteX16" fmla="*/ 2993211 w 3942765"/>
                <a:gd name="connsiteY16" fmla="*/ 2101577 h 2272879"/>
                <a:gd name="connsiteX17" fmla="*/ 2942025 w 3942765"/>
                <a:gd name="connsiteY17" fmla="*/ 2130066 h 2272879"/>
                <a:gd name="connsiteX18" fmla="*/ 2823425 w 3942765"/>
                <a:gd name="connsiteY18" fmla="*/ 2061941 h 2272879"/>
                <a:gd name="connsiteX19" fmla="*/ 2872113 w 3942765"/>
                <a:gd name="connsiteY19" fmla="*/ 2033452 h 2272879"/>
                <a:gd name="connsiteX20" fmla="*/ 3318677 w 3942765"/>
                <a:gd name="connsiteY20" fmla="*/ 1944540 h 2272879"/>
                <a:gd name="connsiteX21" fmla="*/ 3369799 w 3942765"/>
                <a:gd name="connsiteY21" fmla="*/ 1975070 h 2272879"/>
                <a:gd name="connsiteX22" fmla="*/ 3420923 w 3942765"/>
                <a:gd name="connsiteY22" fmla="*/ 2005600 h 2272879"/>
                <a:gd name="connsiteX23" fmla="*/ 3321171 w 3942765"/>
                <a:gd name="connsiteY23" fmla="*/ 2064116 h 2272879"/>
                <a:gd name="connsiteX24" fmla="*/ 3270047 w 3942765"/>
                <a:gd name="connsiteY24" fmla="*/ 2033586 h 2272879"/>
                <a:gd name="connsiteX25" fmla="*/ 3218925 w 3942765"/>
                <a:gd name="connsiteY25" fmla="*/ 2003056 h 2272879"/>
                <a:gd name="connsiteX26" fmla="*/ 3268801 w 3942765"/>
                <a:gd name="connsiteY26" fmla="*/ 1973798 h 2272879"/>
                <a:gd name="connsiteX27" fmla="*/ 3049641 w 3942765"/>
                <a:gd name="connsiteY27" fmla="*/ 1933553 h 2272879"/>
                <a:gd name="connsiteX28" fmla="*/ 3108317 w 3942765"/>
                <a:gd name="connsiteY28" fmla="*/ 1968234 h 2272879"/>
                <a:gd name="connsiteX29" fmla="*/ 3168241 w 3942765"/>
                <a:gd name="connsiteY29" fmla="*/ 2001676 h 2272879"/>
                <a:gd name="connsiteX30" fmla="*/ 3118305 w 3942765"/>
                <a:gd name="connsiteY30" fmla="*/ 2030164 h 2272879"/>
                <a:gd name="connsiteX31" fmla="*/ 3068367 w 3942765"/>
                <a:gd name="connsiteY31" fmla="*/ 2058652 h 2272879"/>
                <a:gd name="connsiteX32" fmla="*/ 3008443 w 3942765"/>
                <a:gd name="connsiteY32" fmla="*/ 2025210 h 2272879"/>
                <a:gd name="connsiteX33" fmla="*/ 2949767 w 3942765"/>
                <a:gd name="connsiteY33" fmla="*/ 1990529 h 2272879"/>
                <a:gd name="connsiteX34" fmla="*/ 2999705 w 3942765"/>
                <a:gd name="connsiteY34" fmla="*/ 1962041 h 2272879"/>
                <a:gd name="connsiteX35" fmla="*/ 2779915 w 3942765"/>
                <a:gd name="connsiteY35" fmla="*/ 1922566 h 2272879"/>
                <a:gd name="connsiteX36" fmla="*/ 2839501 w 3942765"/>
                <a:gd name="connsiteY36" fmla="*/ 1956910 h 2272879"/>
                <a:gd name="connsiteX37" fmla="*/ 2899087 w 3942765"/>
                <a:gd name="connsiteY37" fmla="*/ 1990028 h 2272879"/>
                <a:gd name="connsiteX38" fmla="*/ 2848191 w 3942765"/>
                <a:gd name="connsiteY38" fmla="*/ 2018239 h 2272879"/>
                <a:gd name="connsiteX39" fmla="*/ 2799777 w 3942765"/>
                <a:gd name="connsiteY39" fmla="*/ 2047677 h 2272879"/>
                <a:gd name="connsiteX40" fmla="*/ 2711641 w 3942765"/>
                <a:gd name="connsiteY40" fmla="*/ 1997388 h 2272879"/>
                <a:gd name="connsiteX41" fmla="*/ 2680607 w 3942765"/>
                <a:gd name="connsiteY41" fmla="*/ 1978989 h 2272879"/>
                <a:gd name="connsiteX42" fmla="*/ 2730261 w 3942765"/>
                <a:gd name="connsiteY42" fmla="*/ 1950777 h 2272879"/>
                <a:gd name="connsiteX43" fmla="*/ 3439523 w 3942765"/>
                <a:gd name="connsiteY43" fmla="*/ 1867637 h 2272879"/>
                <a:gd name="connsiteX44" fmla="*/ 3490645 w 3942765"/>
                <a:gd name="connsiteY44" fmla="*/ 1898167 h 2272879"/>
                <a:gd name="connsiteX45" fmla="*/ 3541769 w 3942765"/>
                <a:gd name="connsiteY45" fmla="*/ 1928697 h 2272879"/>
                <a:gd name="connsiteX46" fmla="*/ 3442017 w 3942765"/>
                <a:gd name="connsiteY46" fmla="*/ 1987213 h 2272879"/>
                <a:gd name="connsiteX47" fmla="*/ 3390893 w 3942765"/>
                <a:gd name="connsiteY47" fmla="*/ 1956683 h 2272879"/>
                <a:gd name="connsiteX48" fmla="*/ 3339771 w 3942765"/>
                <a:gd name="connsiteY48" fmla="*/ 1927425 h 2272879"/>
                <a:gd name="connsiteX49" fmla="*/ 3389647 w 3942765"/>
                <a:gd name="connsiteY49" fmla="*/ 1896895 h 2272879"/>
                <a:gd name="connsiteX50" fmla="*/ 3174731 w 3942765"/>
                <a:gd name="connsiteY50" fmla="*/ 1856651 h 2272879"/>
                <a:gd name="connsiteX51" fmla="*/ 3234655 w 3942765"/>
                <a:gd name="connsiteY51" fmla="*/ 1890995 h 2272879"/>
                <a:gd name="connsiteX52" fmla="*/ 3294579 w 3942765"/>
                <a:gd name="connsiteY52" fmla="*/ 1925340 h 2272879"/>
                <a:gd name="connsiteX53" fmla="*/ 3244643 w 3942765"/>
                <a:gd name="connsiteY53" fmla="*/ 1952324 h 2272879"/>
                <a:gd name="connsiteX54" fmla="*/ 3194705 w 3942765"/>
                <a:gd name="connsiteY54" fmla="*/ 1981762 h 2272879"/>
                <a:gd name="connsiteX55" fmla="*/ 3136031 w 3942765"/>
                <a:gd name="connsiteY55" fmla="*/ 1947418 h 2272879"/>
                <a:gd name="connsiteX56" fmla="*/ 3076107 w 3942765"/>
                <a:gd name="connsiteY56" fmla="*/ 1914300 h 2272879"/>
                <a:gd name="connsiteX57" fmla="*/ 3124795 w 3942765"/>
                <a:gd name="connsiteY57" fmla="*/ 1884862 h 2272879"/>
                <a:gd name="connsiteX58" fmla="*/ 2906821 w 3942765"/>
                <a:gd name="connsiteY58" fmla="*/ 1845664 h 2272879"/>
                <a:gd name="connsiteX59" fmla="*/ 2966745 w 3942765"/>
                <a:gd name="connsiteY59" fmla="*/ 1880008 h 2272879"/>
                <a:gd name="connsiteX60" fmla="*/ 3025421 w 3942765"/>
                <a:gd name="connsiteY60" fmla="*/ 1914353 h 2272879"/>
                <a:gd name="connsiteX61" fmla="*/ 2976733 w 3942765"/>
                <a:gd name="connsiteY61" fmla="*/ 1942564 h 2272879"/>
                <a:gd name="connsiteX62" fmla="*/ 2925547 w 3942765"/>
                <a:gd name="connsiteY62" fmla="*/ 1970775 h 2272879"/>
                <a:gd name="connsiteX63" fmla="*/ 2866873 w 3942765"/>
                <a:gd name="connsiteY63" fmla="*/ 1936431 h 2272879"/>
                <a:gd name="connsiteX64" fmla="*/ 2806947 w 3942765"/>
                <a:gd name="connsiteY64" fmla="*/ 1902087 h 2272879"/>
                <a:gd name="connsiteX65" fmla="*/ 2856885 w 3942765"/>
                <a:gd name="connsiteY65" fmla="*/ 1873875 h 2272879"/>
                <a:gd name="connsiteX66" fmla="*/ 2636413 w 3942765"/>
                <a:gd name="connsiteY66" fmla="*/ 1834677 h 2272879"/>
                <a:gd name="connsiteX67" fmla="*/ 2696337 w 3942765"/>
                <a:gd name="connsiteY67" fmla="*/ 1869358 h 2272879"/>
                <a:gd name="connsiteX68" fmla="*/ 2756261 w 3942765"/>
                <a:gd name="connsiteY68" fmla="*/ 1902800 h 2272879"/>
                <a:gd name="connsiteX69" fmla="*/ 2706323 w 3942765"/>
                <a:gd name="connsiteY69" fmla="*/ 1932527 h 2272879"/>
                <a:gd name="connsiteX70" fmla="*/ 2656387 w 3942765"/>
                <a:gd name="connsiteY70" fmla="*/ 1959776 h 2272879"/>
                <a:gd name="connsiteX71" fmla="*/ 2537787 w 3942765"/>
                <a:gd name="connsiteY71" fmla="*/ 1891653 h 2272879"/>
                <a:gd name="connsiteX72" fmla="*/ 2586475 w 3942765"/>
                <a:gd name="connsiteY72" fmla="*/ 1863165 h 2272879"/>
                <a:gd name="connsiteX73" fmla="*/ 3565865 w 3942765"/>
                <a:gd name="connsiteY73" fmla="*/ 1801722 h 2272879"/>
                <a:gd name="connsiteX74" fmla="*/ 3668109 w 3942765"/>
                <a:gd name="connsiteY74" fmla="*/ 1859398 h 2272879"/>
                <a:gd name="connsiteX75" fmla="*/ 3568359 w 3942765"/>
                <a:gd name="connsiteY75" fmla="*/ 1915846 h 2272879"/>
                <a:gd name="connsiteX76" fmla="*/ 3517237 w 3942765"/>
                <a:gd name="connsiteY76" fmla="*/ 1886395 h 2272879"/>
                <a:gd name="connsiteX77" fmla="*/ 3466115 w 3942765"/>
                <a:gd name="connsiteY77" fmla="*/ 1858170 h 2272879"/>
                <a:gd name="connsiteX78" fmla="*/ 3515989 w 3942765"/>
                <a:gd name="connsiteY78" fmla="*/ 1829946 h 2272879"/>
                <a:gd name="connsiteX79" fmla="*/ 3296825 w 3942765"/>
                <a:gd name="connsiteY79" fmla="*/ 1785241 h 2272879"/>
                <a:gd name="connsiteX80" fmla="*/ 3355501 w 3942765"/>
                <a:gd name="connsiteY80" fmla="*/ 1818684 h 2272879"/>
                <a:gd name="connsiteX81" fmla="*/ 3415425 w 3942765"/>
                <a:gd name="connsiteY81" fmla="*/ 1853367 h 2272879"/>
                <a:gd name="connsiteX82" fmla="*/ 3365489 w 3942765"/>
                <a:gd name="connsiteY82" fmla="*/ 1881855 h 2272879"/>
                <a:gd name="connsiteX83" fmla="*/ 3315551 w 3942765"/>
                <a:gd name="connsiteY83" fmla="*/ 1910344 h 2272879"/>
                <a:gd name="connsiteX84" fmla="*/ 3255627 w 3942765"/>
                <a:gd name="connsiteY84" fmla="*/ 1876901 h 2272879"/>
                <a:gd name="connsiteX85" fmla="*/ 3196951 w 3942765"/>
                <a:gd name="connsiteY85" fmla="*/ 1842219 h 2272879"/>
                <a:gd name="connsiteX86" fmla="*/ 3245641 w 3942765"/>
                <a:gd name="connsiteY86" fmla="*/ 1813730 h 2272879"/>
                <a:gd name="connsiteX87" fmla="*/ 3027105 w 3942765"/>
                <a:gd name="connsiteY87" fmla="*/ 1774254 h 2272879"/>
                <a:gd name="connsiteX88" fmla="*/ 3085449 w 3942765"/>
                <a:gd name="connsiteY88" fmla="*/ 1808599 h 2272879"/>
                <a:gd name="connsiteX89" fmla="*/ 3146277 w 3942765"/>
                <a:gd name="connsiteY89" fmla="*/ 1842945 h 2272879"/>
                <a:gd name="connsiteX90" fmla="*/ 3095381 w 3942765"/>
                <a:gd name="connsiteY90" fmla="*/ 1871157 h 2272879"/>
                <a:gd name="connsiteX91" fmla="*/ 3046967 w 3942765"/>
                <a:gd name="connsiteY91" fmla="*/ 1899369 h 2272879"/>
                <a:gd name="connsiteX92" fmla="*/ 2987381 w 3942765"/>
                <a:gd name="connsiteY92" fmla="*/ 1865024 h 2272879"/>
                <a:gd name="connsiteX93" fmla="*/ 2927795 w 3942765"/>
                <a:gd name="connsiteY93" fmla="*/ 1831905 h 2272879"/>
                <a:gd name="connsiteX94" fmla="*/ 2977451 w 3942765"/>
                <a:gd name="connsiteY94" fmla="*/ 1803693 h 2272879"/>
                <a:gd name="connsiteX95" fmla="*/ 2757943 w 3942765"/>
                <a:gd name="connsiteY95" fmla="*/ 1763267 h 2272879"/>
                <a:gd name="connsiteX96" fmla="*/ 2817529 w 3942765"/>
                <a:gd name="connsiteY96" fmla="*/ 1797612 h 2272879"/>
                <a:gd name="connsiteX97" fmla="*/ 2877115 w 3942765"/>
                <a:gd name="connsiteY97" fmla="*/ 1831958 h 2272879"/>
                <a:gd name="connsiteX98" fmla="*/ 2827459 w 3942765"/>
                <a:gd name="connsiteY98" fmla="*/ 1858943 h 2272879"/>
                <a:gd name="connsiteX99" fmla="*/ 2777805 w 3942765"/>
                <a:gd name="connsiteY99" fmla="*/ 1888382 h 2272879"/>
                <a:gd name="connsiteX100" fmla="*/ 2718219 w 3942765"/>
                <a:gd name="connsiteY100" fmla="*/ 1854037 h 2272879"/>
                <a:gd name="connsiteX101" fmla="*/ 2658635 w 3942765"/>
                <a:gd name="connsiteY101" fmla="*/ 1820918 h 2272879"/>
                <a:gd name="connsiteX102" fmla="*/ 2708289 w 3942765"/>
                <a:gd name="connsiteY102" fmla="*/ 1792706 h 2272879"/>
                <a:gd name="connsiteX103" fmla="*/ 2494277 w 3942765"/>
                <a:gd name="connsiteY103" fmla="*/ 1752282 h 2272879"/>
                <a:gd name="connsiteX104" fmla="*/ 2552621 w 3942765"/>
                <a:gd name="connsiteY104" fmla="*/ 1785725 h 2272879"/>
                <a:gd name="connsiteX105" fmla="*/ 2613447 w 3942765"/>
                <a:gd name="connsiteY105" fmla="*/ 1820408 h 2272879"/>
                <a:gd name="connsiteX106" fmla="*/ 2562551 w 3942765"/>
                <a:gd name="connsiteY106" fmla="*/ 1848896 h 2272879"/>
                <a:gd name="connsiteX107" fmla="*/ 2514139 w 3942765"/>
                <a:gd name="connsiteY107" fmla="*/ 1877385 h 2272879"/>
                <a:gd name="connsiteX108" fmla="*/ 2417311 w 3942765"/>
                <a:gd name="connsiteY108" fmla="*/ 1822885 h 2272879"/>
                <a:gd name="connsiteX109" fmla="*/ 2394967 w 3942765"/>
                <a:gd name="connsiteY109" fmla="*/ 1809260 h 2272879"/>
                <a:gd name="connsiteX110" fmla="*/ 2444621 w 3942765"/>
                <a:gd name="connsiteY110" fmla="*/ 1779532 h 2272879"/>
                <a:gd name="connsiteX111" fmla="*/ 3422603 w 3942765"/>
                <a:gd name="connsiteY111" fmla="*/ 1713831 h 2272879"/>
                <a:gd name="connsiteX112" fmla="*/ 3482189 w 3942765"/>
                <a:gd name="connsiteY112" fmla="*/ 1748512 h 2272879"/>
                <a:gd name="connsiteX113" fmla="*/ 3541775 w 3942765"/>
                <a:gd name="connsiteY113" fmla="*/ 1781954 h 2272879"/>
                <a:gd name="connsiteX114" fmla="*/ 3492119 w 3942765"/>
                <a:gd name="connsiteY114" fmla="*/ 1810442 h 2272879"/>
                <a:gd name="connsiteX115" fmla="*/ 3442465 w 3942765"/>
                <a:gd name="connsiteY115" fmla="*/ 1838930 h 2272879"/>
                <a:gd name="connsiteX116" fmla="*/ 3382879 w 3942765"/>
                <a:gd name="connsiteY116" fmla="*/ 1804249 h 2272879"/>
                <a:gd name="connsiteX117" fmla="*/ 3323295 w 3942765"/>
                <a:gd name="connsiteY117" fmla="*/ 1770807 h 2272879"/>
                <a:gd name="connsiteX118" fmla="*/ 3374191 w 3942765"/>
                <a:gd name="connsiteY118" fmla="*/ 1742319 h 2272879"/>
                <a:gd name="connsiteX119" fmla="*/ 3154007 w 3942765"/>
                <a:gd name="connsiteY119" fmla="*/ 1702844 h 2272879"/>
                <a:gd name="connsiteX120" fmla="*/ 3213931 w 3942765"/>
                <a:gd name="connsiteY120" fmla="*/ 1737188 h 2272879"/>
                <a:gd name="connsiteX121" fmla="*/ 3272607 w 3942765"/>
                <a:gd name="connsiteY121" fmla="*/ 1770306 h 2272879"/>
                <a:gd name="connsiteX122" fmla="*/ 3223919 w 3942765"/>
                <a:gd name="connsiteY122" fmla="*/ 1798517 h 2272879"/>
                <a:gd name="connsiteX123" fmla="*/ 3172733 w 3942765"/>
                <a:gd name="connsiteY123" fmla="*/ 1827955 h 2272879"/>
                <a:gd name="connsiteX124" fmla="*/ 3114059 w 3942765"/>
                <a:gd name="connsiteY124" fmla="*/ 1792385 h 2272879"/>
                <a:gd name="connsiteX125" fmla="*/ 3054135 w 3942765"/>
                <a:gd name="connsiteY125" fmla="*/ 1759267 h 2272879"/>
                <a:gd name="connsiteX126" fmla="*/ 3104071 w 3942765"/>
                <a:gd name="connsiteY126" fmla="*/ 1731055 h 2272879"/>
                <a:gd name="connsiteX127" fmla="*/ 2884285 w 3942765"/>
                <a:gd name="connsiteY127" fmla="*/ 1691859 h 2272879"/>
                <a:gd name="connsiteX128" fmla="*/ 2943871 w 3942765"/>
                <a:gd name="connsiteY128" fmla="*/ 1725301 h 2272879"/>
                <a:gd name="connsiteX129" fmla="*/ 3003457 w 3942765"/>
                <a:gd name="connsiteY129" fmla="*/ 1759982 h 2272879"/>
                <a:gd name="connsiteX130" fmla="*/ 2953801 w 3942765"/>
                <a:gd name="connsiteY130" fmla="*/ 1788470 h 2272879"/>
                <a:gd name="connsiteX131" fmla="*/ 2904147 w 3942765"/>
                <a:gd name="connsiteY131" fmla="*/ 1816958 h 2272879"/>
                <a:gd name="connsiteX132" fmla="*/ 2844561 w 3942765"/>
                <a:gd name="connsiteY132" fmla="*/ 1783516 h 2272879"/>
                <a:gd name="connsiteX133" fmla="*/ 2784975 w 3942765"/>
                <a:gd name="connsiteY133" fmla="*/ 1748835 h 2272879"/>
                <a:gd name="connsiteX134" fmla="*/ 2834631 w 3942765"/>
                <a:gd name="connsiteY134" fmla="*/ 1720347 h 2272879"/>
                <a:gd name="connsiteX135" fmla="*/ 2615689 w 3942765"/>
                <a:gd name="connsiteY135" fmla="*/ 1680873 h 2272879"/>
                <a:gd name="connsiteX136" fmla="*/ 2675613 w 3942765"/>
                <a:gd name="connsiteY136" fmla="*/ 1714315 h 2272879"/>
                <a:gd name="connsiteX137" fmla="*/ 2734289 w 3942765"/>
                <a:gd name="connsiteY137" fmla="*/ 1748996 h 2272879"/>
                <a:gd name="connsiteX138" fmla="*/ 2684351 w 3942765"/>
                <a:gd name="connsiteY138" fmla="*/ 1777484 h 2272879"/>
                <a:gd name="connsiteX139" fmla="*/ 2634415 w 3942765"/>
                <a:gd name="connsiteY139" fmla="*/ 1805972 h 2272879"/>
                <a:gd name="connsiteX140" fmla="*/ 2575739 w 3942765"/>
                <a:gd name="connsiteY140" fmla="*/ 1772530 h 2272879"/>
                <a:gd name="connsiteX141" fmla="*/ 2515815 w 3942765"/>
                <a:gd name="connsiteY141" fmla="*/ 1737849 h 2272879"/>
                <a:gd name="connsiteX142" fmla="*/ 2564503 w 3942765"/>
                <a:gd name="connsiteY142" fmla="*/ 1709361 h 2272879"/>
                <a:gd name="connsiteX143" fmla="*/ 2350773 w 3942765"/>
                <a:gd name="connsiteY143" fmla="*/ 1669886 h 2272879"/>
                <a:gd name="connsiteX144" fmla="*/ 2410697 w 3942765"/>
                <a:gd name="connsiteY144" fmla="*/ 1704230 h 2272879"/>
                <a:gd name="connsiteX145" fmla="*/ 2470621 w 3942765"/>
                <a:gd name="connsiteY145" fmla="*/ 1738575 h 2272879"/>
                <a:gd name="connsiteX146" fmla="*/ 2420685 w 3942765"/>
                <a:gd name="connsiteY146" fmla="*/ 1766786 h 2272879"/>
                <a:gd name="connsiteX147" fmla="*/ 2370748 w 3942765"/>
                <a:gd name="connsiteY147" fmla="*/ 1794997 h 2272879"/>
                <a:gd name="connsiteX148" fmla="*/ 2324556 w 3942765"/>
                <a:gd name="connsiteY148" fmla="*/ 1768013 h 2272879"/>
                <a:gd name="connsiteX149" fmla="*/ 2252148 w 3942765"/>
                <a:gd name="connsiteY149" fmla="*/ 1727535 h 2272879"/>
                <a:gd name="connsiteX150" fmla="*/ 2300836 w 3942765"/>
                <a:gd name="connsiteY150" fmla="*/ 1699324 h 2272879"/>
                <a:gd name="connsiteX151" fmla="*/ 2078619 w 3942765"/>
                <a:gd name="connsiteY151" fmla="*/ 1658901 h 2272879"/>
                <a:gd name="connsiteX152" fmla="*/ 2132301 w 3942765"/>
                <a:gd name="connsiteY152" fmla="*/ 1688730 h 2272879"/>
                <a:gd name="connsiteX153" fmla="*/ 2342036 w 3942765"/>
                <a:gd name="connsiteY153" fmla="*/ 1810531 h 2272879"/>
                <a:gd name="connsiteX154" fmla="*/ 2485605 w 3942765"/>
                <a:gd name="connsiteY154" fmla="*/ 1892561 h 2272879"/>
                <a:gd name="connsiteX155" fmla="*/ 2572995 w 3942765"/>
                <a:gd name="connsiteY155" fmla="*/ 1943518 h 2272879"/>
                <a:gd name="connsiteX156" fmla="*/ 2773991 w 3942765"/>
                <a:gd name="connsiteY156" fmla="*/ 2059105 h 2272879"/>
                <a:gd name="connsiteX157" fmla="*/ 2920055 w 3942765"/>
                <a:gd name="connsiteY157" fmla="*/ 2142378 h 2272879"/>
                <a:gd name="connsiteX158" fmla="*/ 3003699 w 3942765"/>
                <a:gd name="connsiteY158" fmla="*/ 2190850 h 2272879"/>
                <a:gd name="connsiteX159" fmla="*/ 3047395 w 3942765"/>
                <a:gd name="connsiteY159" fmla="*/ 2215707 h 2272879"/>
                <a:gd name="connsiteX160" fmla="*/ 2947521 w 3942765"/>
                <a:gd name="connsiteY160" fmla="*/ 2272879 h 2272879"/>
                <a:gd name="connsiteX161" fmla="*/ 1977497 w 3942765"/>
                <a:gd name="connsiteY161" fmla="*/ 1716073 h 2272879"/>
                <a:gd name="connsiteX162" fmla="*/ 3839537 w 3942765"/>
                <a:gd name="connsiteY162" fmla="*/ 1642420 h 2272879"/>
                <a:gd name="connsiteX163" fmla="*/ 3942765 w 3942765"/>
                <a:gd name="connsiteY163" fmla="*/ 1701351 h 2272879"/>
                <a:gd name="connsiteX164" fmla="*/ 3846999 w 3942765"/>
                <a:gd name="connsiteY164" fmla="*/ 1756521 h 2272879"/>
                <a:gd name="connsiteX165" fmla="*/ 3746259 w 3942765"/>
                <a:gd name="connsiteY165" fmla="*/ 1697590 h 2272879"/>
                <a:gd name="connsiteX166" fmla="*/ 3793519 w 3942765"/>
                <a:gd name="connsiteY166" fmla="*/ 1670005 h 2272879"/>
                <a:gd name="connsiteX167" fmla="*/ 3280347 w 3942765"/>
                <a:gd name="connsiteY167" fmla="*/ 1631435 h 2272879"/>
                <a:gd name="connsiteX168" fmla="*/ 3339023 w 3942765"/>
                <a:gd name="connsiteY168" fmla="*/ 1666117 h 2272879"/>
                <a:gd name="connsiteX169" fmla="*/ 3398947 w 3942765"/>
                <a:gd name="connsiteY169" fmla="*/ 1700799 h 2272879"/>
                <a:gd name="connsiteX170" fmla="*/ 3349011 w 3942765"/>
                <a:gd name="connsiteY170" fmla="*/ 1729288 h 2272879"/>
                <a:gd name="connsiteX171" fmla="*/ 3300323 w 3942765"/>
                <a:gd name="connsiteY171" fmla="*/ 1756538 h 2272879"/>
                <a:gd name="connsiteX172" fmla="*/ 3239149 w 3942765"/>
                <a:gd name="connsiteY172" fmla="*/ 1723095 h 2272879"/>
                <a:gd name="connsiteX173" fmla="*/ 3180475 w 3942765"/>
                <a:gd name="connsiteY173" fmla="*/ 1688413 h 2272879"/>
                <a:gd name="connsiteX174" fmla="*/ 3230411 w 3942765"/>
                <a:gd name="connsiteY174" fmla="*/ 1659924 h 2272879"/>
                <a:gd name="connsiteX175" fmla="*/ 3572679 w 3942765"/>
                <a:gd name="connsiteY175" fmla="*/ 1625944 h 2272879"/>
                <a:gd name="connsiteX176" fmla="*/ 3632005 w 3942765"/>
                <a:gd name="connsiteY176" fmla="*/ 1660418 h 2272879"/>
                <a:gd name="connsiteX177" fmla="*/ 3690093 w 3942765"/>
                <a:gd name="connsiteY177" fmla="*/ 1694891 h 2272879"/>
                <a:gd name="connsiteX178" fmla="*/ 3562793 w 3942765"/>
                <a:gd name="connsiteY178" fmla="*/ 1767532 h 2272879"/>
                <a:gd name="connsiteX179" fmla="*/ 3503467 w 3942765"/>
                <a:gd name="connsiteY179" fmla="*/ 1734289 h 2272879"/>
                <a:gd name="connsiteX180" fmla="*/ 3444143 w 3942765"/>
                <a:gd name="connsiteY180" fmla="*/ 1701047 h 2272879"/>
                <a:gd name="connsiteX181" fmla="*/ 3508411 w 3942765"/>
                <a:gd name="connsiteY181" fmla="*/ 1662880 h 2272879"/>
                <a:gd name="connsiteX182" fmla="*/ 3010625 w 3942765"/>
                <a:gd name="connsiteY182" fmla="*/ 1620450 h 2272879"/>
                <a:gd name="connsiteX183" fmla="*/ 3070211 w 3942765"/>
                <a:gd name="connsiteY183" fmla="*/ 1655132 h 2272879"/>
                <a:gd name="connsiteX184" fmla="*/ 3129795 w 3942765"/>
                <a:gd name="connsiteY184" fmla="*/ 1688576 h 2272879"/>
                <a:gd name="connsiteX185" fmla="*/ 3080141 w 3942765"/>
                <a:gd name="connsiteY185" fmla="*/ 1718303 h 2272879"/>
                <a:gd name="connsiteX186" fmla="*/ 3030487 w 3942765"/>
                <a:gd name="connsiteY186" fmla="*/ 1745553 h 2272879"/>
                <a:gd name="connsiteX187" fmla="*/ 2970901 w 3942765"/>
                <a:gd name="connsiteY187" fmla="*/ 1712110 h 2272879"/>
                <a:gd name="connsiteX188" fmla="*/ 2911315 w 3942765"/>
                <a:gd name="connsiteY188" fmla="*/ 1677428 h 2272879"/>
                <a:gd name="connsiteX189" fmla="*/ 2960969 w 3942765"/>
                <a:gd name="connsiteY189" fmla="*/ 1648939 h 2272879"/>
                <a:gd name="connsiteX190" fmla="*/ 2742031 w 3942765"/>
                <a:gd name="connsiteY190" fmla="*/ 1609463 h 2272879"/>
                <a:gd name="connsiteX191" fmla="*/ 2800707 w 3942765"/>
                <a:gd name="connsiteY191" fmla="*/ 1643808 h 2272879"/>
                <a:gd name="connsiteX192" fmla="*/ 2860631 w 3942765"/>
                <a:gd name="connsiteY192" fmla="*/ 1676927 h 2272879"/>
                <a:gd name="connsiteX193" fmla="*/ 2810693 w 3942765"/>
                <a:gd name="connsiteY193" fmla="*/ 1705139 h 2272879"/>
                <a:gd name="connsiteX194" fmla="*/ 2760757 w 3942765"/>
                <a:gd name="connsiteY194" fmla="*/ 1734578 h 2272879"/>
                <a:gd name="connsiteX195" fmla="*/ 2702081 w 3942765"/>
                <a:gd name="connsiteY195" fmla="*/ 1700233 h 2272879"/>
                <a:gd name="connsiteX196" fmla="*/ 2642157 w 3942765"/>
                <a:gd name="connsiteY196" fmla="*/ 1665888 h 2272879"/>
                <a:gd name="connsiteX197" fmla="*/ 2692093 w 3942765"/>
                <a:gd name="connsiteY197" fmla="*/ 1637675 h 2272879"/>
                <a:gd name="connsiteX198" fmla="*/ 2472305 w 3942765"/>
                <a:gd name="connsiteY198" fmla="*/ 1598476 h 2272879"/>
                <a:gd name="connsiteX199" fmla="*/ 2531891 w 3942765"/>
                <a:gd name="connsiteY199" fmla="*/ 1631919 h 2272879"/>
                <a:gd name="connsiteX200" fmla="*/ 2591475 w 3942765"/>
                <a:gd name="connsiteY200" fmla="*/ 1666602 h 2272879"/>
                <a:gd name="connsiteX201" fmla="*/ 2541821 w 3942765"/>
                <a:gd name="connsiteY201" fmla="*/ 1695090 h 2272879"/>
                <a:gd name="connsiteX202" fmla="*/ 2492167 w 3942765"/>
                <a:gd name="connsiteY202" fmla="*/ 1723579 h 2272879"/>
                <a:gd name="connsiteX203" fmla="*/ 2432581 w 3942765"/>
                <a:gd name="connsiteY203" fmla="*/ 1690136 h 2272879"/>
                <a:gd name="connsiteX204" fmla="*/ 2372995 w 3942765"/>
                <a:gd name="connsiteY204" fmla="*/ 1655454 h 2272879"/>
                <a:gd name="connsiteX205" fmla="*/ 2422649 w 3942765"/>
                <a:gd name="connsiteY205" fmla="*/ 1626965 h 2272879"/>
                <a:gd name="connsiteX206" fmla="*/ 2203147 w 3942765"/>
                <a:gd name="connsiteY206" fmla="*/ 1587491 h 2272879"/>
                <a:gd name="connsiteX207" fmla="*/ 2262733 w 3942765"/>
                <a:gd name="connsiteY207" fmla="*/ 1620934 h 2272879"/>
                <a:gd name="connsiteX208" fmla="*/ 2322319 w 3942765"/>
                <a:gd name="connsiteY208" fmla="*/ 1655617 h 2272879"/>
                <a:gd name="connsiteX209" fmla="*/ 2272664 w 3942765"/>
                <a:gd name="connsiteY209" fmla="*/ 1684105 h 2272879"/>
                <a:gd name="connsiteX210" fmla="*/ 2223009 w 3942765"/>
                <a:gd name="connsiteY210" fmla="*/ 1712594 h 2272879"/>
                <a:gd name="connsiteX211" fmla="*/ 2103838 w 3942765"/>
                <a:gd name="connsiteY211" fmla="*/ 1644469 h 2272879"/>
                <a:gd name="connsiteX212" fmla="*/ 2154734 w 3942765"/>
                <a:gd name="connsiteY212" fmla="*/ 1615980 h 2272879"/>
                <a:gd name="connsiteX213" fmla="*/ 3698101 w 3942765"/>
                <a:gd name="connsiteY213" fmla="*/ 1560025 h 2272879"/>
                <a:gd name="connsiteX214" fmla="*/ 3816425 w 3942765"/>
                <a:gd name="connsiteY214" fmla="*/ 1629511 h 2272879"/>
                <a:gd name="connsiteX215" fmla="*/ 3769095 w 3942765"/>
                <a:gd name="connsiteY215" fmla="*/ 1658569 h 2272879"/>
                <a:gd name="connsiteX216" fmla="*/ 3721765 w 3942765"/>
                <a:gd name="connsiteY216" fmla="*/ 1685100 h 2272879"/>
                <a:gd name="connsiteX217" fmla="*/ 3663225 w 3942765"/>
                <a:gd name="connsiteY217" fmla="*/ 1649725 h 2272879"/>
                <a:gd name="connsiteX218" fmla="*/ 3603439 w 3942765"/>
                <a:gd name="connsiteY218" fmla="*/ 1615614 h 2272879"/>
                <a:gd name="connsiteX219" fmla="*/ 3650771 w 3942765"/>
                <a:gd name="connsiteY219" fmla="*/ 1587819 h 2272879"/>
                <a:gd name="connsiteX220" fmla="*/ 3132033 w 3942765"/>
                <a:gd name="connsiteY220" fmla="*/ 1549040 h 2272879"/>
                <a:gd name="connsiteX221" fmla="*/ 3191957 w 3942765"/>
                <a:gd name="connsiteY221" fmla="*/ 1583384 h 2272879"/>
                <a:gd name="connsiteX222" fmla="*/ 3250633 w 3942765"/>
                <a:gd name="connsiteY222" fmla="*/ 1617729 h 2272879"/>
                <a:gd name="connsiteX223" fmla="*/ 3201945 w 3942765"/>
                <a:gd name="connsiteY223" fmla="*/ 1644713 h 2272879"/>
                <a:gd name="connsiteX224" fmla="*/ 3152009 w 3942765"/>
                <a:gd name="connsiteY224" fmla="*/ 1674151 h 2272879"/>
                <a:gd name="connsiteX225" fmla="*/ 3092085 w 3942765"/>
                <a:gd name="connsiteY225" fmla="*/ 1639807 h 2272879"/>
                <a:gd name="connsiteX226" fmla="*/ 3032159 w 3942765"/>
                <a:gd name="connsiteY226" fmla="*/ 1606689 h 2272879"/>
                <a:gd name="connsiteX227" fmla="*/ 3082097 w 3942765"/>
                <a:gd name="connsiteY227" fmla="*/ 1577251 h 2272879"/>
                <a:gd name="connsiteX228" fmla="*/ 3428625 w 3942765"/>
                <a:gd name="connsiteY228" fmla="*/ 1543546 h 2272879"/>
                <a:gd name="connsiteX229" fmla="*/ 3487949 w 3942765"/>
                <a:gd name="connsiteY229" fmla="*/ 1576788 h 2272879"/>
                <a:gd name="connsiteX230" fmla="*/ 3547275 w 3942765"/>
                <a:gd name="connsiteY230" fmla="*/ 1611262 h 2272879"/>
                <a:gd name="connsiteX231" fmla="*/ 3483005 w 3942765"/>
                <a:gd name="connsiteY231" fmla="*/ 1648198 h 2272879"/>
                <a:gd name="connsiteX232" fmla="*/ 3418737 w 3942765"/>
                <a:gd name="connsiteY232" fmla="*/ 1685134 h 2272879"/>
                <a:gd name="connsiteX233" fmla="*/ 3360649 w 3942765"/>
                <a:gd name="connsiteY233" fmla="*/ 1650660 h 2272879"/>
                <a:gd name="connsiteX234" fmla="*/ 3301323 w 3942765"/>
                <a:gd name="connsiteY234" fmla="*/ 1617418 h 2272879"/>
                <a:gd name="connsiteX235" fmla="*/ 3364357 w 3942765"/>
                <a:gd name="connsiteY235" fmla="*/ 1580482 h 2272879"/>
                <a:gd name="connsiteX236" fmla="*/ 2867121 w 3942765"/>
                <a:gd name="connsiteY236" fmla="*/ 1538053 h 2272879"/>
                <a:gd name="connsiteX237" fmla="*/ 2927045 w 3942765"/>
                <a:gd name="connsiteY237" fmla="*/ 1571827 h 2272879"/>
                <a:gd name="connsiteX238" fmla="*/ 2986969 w 3942765"/>
                <a:gd name="connsiteY238" fmla="*/ 1606851 h 2272879"/>
                <a:gd name="connsiteX239" fmla="*/ 2937031 w 3942765"/>
                <a:gd name="connsiteY239" fmla="*/ 1635621 h 2272879"/>
                <a:gd name="connsiteX240" fmla="*/ 2887095 w 3942765"/>
                <a:gd name="connsiteY240" fmla="*/ 1663140 h 2272879"/>
                <a:gd name="connsiteX241" fmla="*/ 2827171 w 3942765"/>
                <a:gd name="connsiteY241" fmla="*/ 1629367 h 2272879"/>
                <a:gd name="connsiteX242" fmla="*/ 2768495 w 3942765"/>
                <a:gd name="connsiteY242" fmla="*/ 1595593 h 2272879"/>
                <a:gd name="connsiteX243" fmla="*/ 2817183 w 3942765"/>
                <a:gd name="connsiteY243" fmla="*/ 1565572 h 2272879"/>
                <a:gd name="connsiteX244" fmla="*/ 2599211 w 3942765"/>
                <a:gd name="connsiteY244" fmla="*/ 1527066 h 2272879"/>
                <a:gd name="connsiteX245" fmla="*/ 2659135 w 3942765"/>
                <a:gd name="connsiteY245" fmla="*/ 1561747 h 2272879"/>
                <a:gd name="connsiteX246" fmla="*/ 2717811 w 3942765"/>
                <a:gd name="connsiteY246" fmla="*/ 1596428 h 2272879"/>
                <a:gd name="connsiteX247" fmla="*/ 2667873 w 3942765"/>
                <a:gd name="connsiteY247" fmla="*/ 1624916 h 2272879"/>
                <a:gd name="connsiteX248" fmla="*/ 2619185 w 3942765"/>
                <a:gd name="connsiteY248" fmla="*/ 1652165 h 2272879"/>
                <a:gd name="connsiteX249" fmla="*/ 2559261 w 3942765"/>
                <a:gd name="connsiteY249" fmla="*/ 1618723 h 2272879"/>
                <a:gd name="connsiteX250" fmla="*/ 2499337 w 3942765"/>
                <a:gd name="connsiteY250" fmla="*/ 1584042 h 2272879"/>
                <a:gd name="connsiteX251" fmla="*/ 2549273 w 3942765"/>
                <a:gd name="connsiteY251" fmla="*/ 1555554 h 2272879"/>
                <a:gd name="connsiteX252" fmla="*/ 2330727 w 3942765"/>
                <a:gd name="connsiteY252" fmla="*/ 1516081 h 2272879"/>
                <a:gd name="connsiteX253" fmla="*/ 2389071 w 3942765"/>
                <a:gd name="connsiteY253" fmla="*/ 1550425 h 2272879"/>
                <a:gd name="connsiteX254" fmla="*/ 2448657 w 3942765"/>
                <a:gd name="connsiteY254" fmla="*/ 1583543 h 2272879"/>
                <a:gd name="connsiteX255" fmla="*/ 2399001 w 3942765"/>
                <a:gd name="connsiteY255" fmla="*/ 1611754 h 2272879"/>
                <a:gd name="connsiteX256" fmla="*/ 2349347 w 3942765"/>
                <a:gd name="connsiteY256" fmla="*/ 1641192 h 2272879"/>
                <a:gd name="connsiteX257" fmla="*/ 2289762 w 3942765"/>
                <a:gd name="connsiteY257" fmla="*/ 1606848 h 2272879"/>
                <a:gd name="connsiteX258" fmla="*/ 2230176 w 3942765"/>
                <a:gd name="connsiteY258" fmla="*/ 1572504 h 2272879"/>
                <a:gd name="connsiteX259" fmla="*/ 2279831 w 3942765"/>
                <a:gd name="connsiteY259" fmla="*/ 1545519 h 2272879"/>
                <a:gd name="connsiteX260" fmla="*/ 2060892 w 3942765"/>
                <a:gd name="connsiteY260" fmla="*/ 1505094 h 2272879"/>
                <a:gd name="connsiteX261" fmla="*/ 2120816 w 3942765"/>
                <a:gd name="connsiteY261" fmla="*/ 1539438 h 2272879"/>
                <a:gd name="connsiteX262" fmla="*/ 2179492 w 3942765"/>
                <a:gd name="connsiteY262" fmla="*/ 1572556 h 2272879"/>
                <a:gd name="connsiteX263" fmla="*/ 2129555 w 3942765"/>
                <a:gd name="connsiteY263" fmla="*/ 1601994 h 2272879"/>
                <a:gd name="connsiteX264" fmla="*/ 2080866 w 3942765"/>
                <a:gd name="connsiteY264" fmla="*/ 1630205 h 2272879"/>
                <a:gd name="connsiteX265" fmla="*/ 1961018 w 3942765"/>
                <a:gd name="connsiteY265" fmla="*/ 1561517 h 2272879"/>
                <a:gd name="connsiteX266" fmla="*/ 2010955 w 3942765"/>
                <a:gd name="connsiteY266" fmla="*/ 1533305 h 2272879"/>
                <a:gd name="connsiteX267" fmla="*/ 1792409 w 3942765"/>
                <a:gd name="connsiteY267" fmla="*/ 1494109 h 2272879"/>
                <a:gd name="connsiteX268" fmla="*/ 1850753 w 3942765"/>
                <a:gd name="connsiteY268" fmla="*/ 1527551 h 2272879"/>
                <a:gd name="connsiteX269" fmla="*/ 1910339 w 3942765"/>
                <a:gd name="connsiteY269" fmla="*/ 1562232 h 2272879"/>
                <a:gd name="connsiteX270" fmla="*/ 1811029 w 3942765"/>
                <a:gd name="connsiteY270" fmla="*/ 1619208 h 2272879"/>
                <a:gd name="connsiteX271" fmla="*/ 1691858 w 3942765"/>
                <a:gd name="connsiteY271" fmla="*/ 1551085 h 2272879"/>
                <a:gd name="connsiteX272" fmla="*/ 1741513 w 3942765"/>
                <a:gd name="connsiteY272" fmla="*/ 1522597 h 2272879"/>
                <a:gd name="connsiteX273" fmla="*/ 3549237 w 3942765"/>
                <a:gd name="connsiteY273" fmla="*/ 1472136 h 2272879"/>
                <a:gd name="connsiteX274" fmla="*/ 3668115 w 3942765"/>
                <a:gd name="connsiteY274" fmla="*/ 1542885 h 2272879"/>
                <a:gd name="connsiteX275" fmla="*/ 3621059 w 3942765"/>
                <a:gd name="connsiteY275" fmla="*/ 1569416 h 2272879"/>
                <a:gd name="connsiteX276" fmla="*/ 3574003 w 3942765"/>
                <a:gd name="connsiteY276" fmla="*/ 1597211 h 2272879"/>
                <a:gd name="connsiteX277" fmla="*/ 3514565 w 3942765"/>
                <a:gd name="connsiteY277" fmla="*/ 1563099 h 2272879"/>
                <a:gd name="connsiteX278" fmla="*/ 3455127 w 3942765"/>
                <a:gd name="connsiteY278" fmla="*/ 1527725 h 2272879"/>
                <a:gd name="connsiteX279" fmla="*/ 3502181 w 3942765"/>
                <a:gd name="connsiteY279" fmla="*/ 1499930 h 2272879"/>
                <a:gd name="connsiteX280" fmla="*/ 2989893 w 3942765"/>
                <a:gd name="connsiteY280" fmla="*/ 1466643 h 2272879"/>
                <a:gd name="connsiteX281" fmla="*/ 3048239 w 3942765"/>
                <a:gd name="connsiteY281" fmla="*/ 1500086 h 2272879"/>
                <a:gd name="connsiteX282" fmla="*/ 3107823 w 3942765"/>
                <a:gd name="connsiteY282" fmla="*/ 1533530 h 2272879"/>
                <a:gd name="connsiteX283" fmla="*/ 3058169 w 3942765"/>
                <a:gd name="connsiteY283" fmla="*/ 1563257 h 2272879"/>
                <a:gd name="connsiteX284" fmla="*/ 3008515 w 3942765"/>
                <a:gd name="connsiteY284" fmla="*/ 1591746 h 2272879"/>
                <a:gd name="connsiteX285" fmla="*/ 2948929 w 3942765"/>
                <a:gd name="connsiteY285" fmla="*/ 1558303 h 2272879"/>
                <a:gd name="connsiteX286" fmla="*/ 2889343 w 3942765"/>
                <a:gd name="connsiteY286" fmla="*/ 1523621 h 2272879"/>
                <a:gd name="connsiteX287" fmla="*/ 2938997 w 3942765"/>
                <a:gd name="connsiteY287" fmla="*/ 1495132 h 2272879"/>
                <a:gd name="connsiteX288" fmla="*/ 3287041 w 3942765"/>
                <a:gd name="connsiteY288" fmla="*/ 1461153 h 2272879"/>
                <a:gd name="connsiteX289" fmla="*/ 3345129 w 3942765"/>
                <a:gd name="connsiteY289" fmla="*/ 1495627 h 2272879"/>
                <a:gd name="connsiteX290" fmla="*/ 3404455 w 3942765"/>
                <a:gd name="connsiteY290" fmla="*/ 1528869 h 2272879"/>
                <a:gd name="connsiteX291" fmla="*/ 3341421 w 3942765"/>
                <a:gd name="connsiteY291" fmla="*/ 1565805 h 2272879"/>
                <a:gd name="connsiteX292" fmla="*/ 3277153 w 3942765"/>
                <a:gd name="connsiteY292" fmla="*/ 1602741 h 2272879"/>
                <a:gd name="connsiteX293" fmla="*/ 3217829 w 3942765"/>
                <a:gd name="connsiteY293" fmla="*/ 1569498 h 2272879"/>
                <a:gd name="connsiteX294" fmla="*/ 3158503 w 3942765"/>
                <a:gd name="connsiteY294" fmla="*/ 1533794 h 2272879"/>
                <a:gd name="connsiteX295" fmla="*/ 3222773 w 3942765"/>
                <a:gd name="connsiteY295" fmla="*/ 1498089 h 2272879"/>
                <a:gd name="connsiteX296" fmla="*/ 2719495 w 3942765"/>
                <a:gd name="connsiteY296" fmla="*/ 1455656 h 2272879"/>
                <a:gd name="connsiteX297" fmla="*/ 2779079 w 3942765"/>
                <a:gd name="connsiteY297" fmla="*/ 1490001 h 2272879"/>
                <a:gd name="connsiteX298" fmla="*/ 2838665 w 3942765"/>
                <a:gd name="connsiteY298" fmla="*/ 1524347 h 2272879"/>
                <a:gd name="connsiteX299" fmla="*/ 2787769 w 3942765"/>
                <a:gd name="connsiteY299" fmla="*/ 1552559 h 2272879"/>
                <a:gd name="connsiteX300" fmla="*/ 2739357 w 3942765"/>
                <a:gd name="connsiteY300" fmla="*/ 1580771 h 2272879"/>
                <a:gd name="connsiteX301" fmla="*/ 2679771 w 3942765"/>
                <a:gd name="connsiteY301" fmla="*/ 1546426 h 2272879"/>
                <a:gd name="connsiteX302" fmla="*/ 2620185 w 3942765"/>
                <a:gd name="connsiteY302" fmla="*/ 1513307 h 2272879"/>
                <a:gd name="connsiteX303" fmla="*/ 2669839 w 3942765"/>
                <a:gd name="connsiteY303" fmla="*/ 1483868 h 2272879"/>
                <a:gd name="connsiteX304" fmla="*/ 2450333 w 3942765"/>
                <a:gd name="connsiteY304" fmla="*/ 1444672 h 2272879"/>
                <a:gd name="connsiteX305" fmla="*/ 2509919 w 3942765"/>
                <a:gd name="connsiteY305" fmla="*/ 1478115 h 2272879"/>
                <a:gd name="connsiteX306" fmla="*/ 2569503 w 3942765"/>
                <a:gd name="connsiteY306" fmla="*/ 1512798 h 2272879"/>
                <a:gd name="connsiteX307" fmla="*/ 2519849 w 3942765"/>
                <a:gd name="connsiteY307" fmla="*/ 1541286 h 2272879"/>
                <a:gd name="connsiteX308" fmla="*/ 2470195 w 3942765"/>
                <a:gd name="connsiteY308" fmla="*/ 1569775 h 2272879"/>
                <a:gd name="connsiteX309" fmla="*/ 2410609 w 3942765"/>
                <a:gd name="connsiteY309" fmla="*/ 1535093 h 2272879"/>
                <a:gd name="connsiteX310" fmla="*/ 2351023 w 3942765"/>
                <a:gd name="connsiteY310" fmla="*/ 1501650 h 2272879"/>
                <a:gd name="connsiteX311" fmla="*/ 2401919 w 3942765"/>
                <a:gd name="connsiteY311" fmla="*/ 1471922 h 2272879"/>
                <a:gd name="connsiteX312" fmla="*/ 2186665 w 3942765"/>
                <a:gd name="connsiteY312" fmla="*/ 1433685 h 2272879"/>
                <a:gd name="connsiteX313" fmla="*/ 2246251 w 3942765"/>
                <a:gd name="connsiteY313" fmla="*/ 1467128 h 2272879"/>
                <a:gd name="connsiteX314" fmla="*/ 2305837 w 3942765"/>
                <a:gd name="connsiteY314" fmla="*/ 1501811 h 2272879"/>
                <a:gd name="connsiteX315" fmla="*/ 2254941 w 3942765"/>
                <a:gd name="connsiteY315" fmla="*/ 1530299 h 2272879"/>
                <a:gd name="connsiteX316" fmla="*/ 2205286 w 3942765"/>
                <a:gd name="connsiteY316" fmla="*/ 1558788 h 2272879"/>
                <a:gd name="connsiteX317" fmla="*/ 2146942 w 3942765"/>
                <a:gd name="connsiteY317" fmla="*/ 1524106 h 2272879"/>
                <a:gd name="connsiteX318" fmla="*/ 2087356 w 3942765"/>
                <a:gd name="connsiteY318" fmla="*/ 1489424 h 2272879"/>
                <a:gd name="connsiteX319" fmla="*/ 2137011 w 3942765"/>
                <a:gd name="connsiteY319" fmla="*/ 1460935 h 2272879"/>
                <a:gd name="connsiteX320" fmla="*/ 1917508 w 3942765"/>
                <a:gd name="connsiteY320" fmla="*/ 1422700 h 2272879"/>
                <a:gd name="connsiteX321" fmla="*/ 1977094 w 3942765"/>
                <a:gd name="connsiteY321" fmla="*/ 1457045 h 2272879"/>
                <a:gd name="connsiteX322" fmla="*/ 2036680 w 3942765"/>
                <a:gd name="connsiteY322" fmla="*/ 1490164 h 2272879"/>
                <a:gd name="connsiteX323" fmla="*/ 1987025 w 3942765"/>
                <a:gd name="connsiteY323" fmla="*/ 1519603 h 2272879"/>
                <a:gd name="connsiteX324" fmla="*/ 1937370 w 3942765"/>
                <a:gd name="connsiteY324" fmla="*/ 1547815 h 2272879"/>
                <a:gd name="connsiteX325" fmla="*/ 1877785 w 3942765"/>
                <a:gd name="connsiteY325" fmla="*/ 1513470 h 2272879"/>
                <a:gd name="connsiteX326" fmla="*/ 1818199 w 3942765"/>
                <a:gd name="connsiteY326" fmla="*/ 1479125 h 2272879"/>
                <a:gd name="connsiteX327" fmla="*/ 1867854 w 3942765"/>
                <a:gd name="connsiteY327" fmla="*/ 1452139 h 2272879"/>
                <a:gd name="connsiteX328" fmla="*/ 3406967 w 3942765"/>
                <a:gd name="connsiteY328" fmla="*/ 1389741 h 2272879"/>
                <a:gd name="connsiteX329" fmla="*/ 3525291 w 3942765"/>
                <a:gd name="connsiteY329" fmla="*/ 1459792 h 2272879"/>
                <a:gd name="connsiteX330" fmla="*/ 3477961 w 3942765"/>
                <a:gd name="connsiteY330" fmla="*/ 1487312 h 2272879"/>
                <a:gd name="connsiteX331" fmla="*/ 3430633 w 3942765"/>
                <a:gd name="connsiteY331" fmla="*/ 1514832 h 2272879"/>
                <a:gd name="connsiteX332" fmla="*/ 3372093 w 3942765"/>
                <a:gd name="connsiteY332" fmla="*/ 1479807 h 2272879"/>
                <a:gd name="connsiteX333" fmla="*/ 3312309 w 3942765"/>
                <a:gd name="connsiteY333" fmla="*/ 1446032 h 2272879"/>
                <a:gd name="connsiteX334" fmla="*/ 3359639 w 3942765"/>
                <a:gd name="connsiteY334" fmla="*/ 1418512 h 2272879"/>
                <a:gd name="connsiteX335" fmla="*/ 2846397 w 3942765"/>
                <a:gd name="connsiteY335" fmla="*/ 1384249 h 2272879"/>
                <a:gd name="connsiteX336" fmla="*/ 2906321 w 3942765"/>
                <a:gd name="connsiteY336" fmla="*/ 1417691 h 2272879"/>
                <a:gd name="connsiteX337" fmla="*/ 2964997 w 3942765"/>
                <a:gd name="connsiteY337" fmla="*/ 1452372 h 2272879"/>
                <a:gd name="connsiteX338" fmla="*/ 2916309 w 3942765"/>
                <a:gd name="connsiteY338" fmla="*/ 1480860 h 2272879"/>
                <a:gd name="connsiteX339" fmla="*/ 2865123 w 3942765"/>
                <a:gd name="connsiteY339" fmla="*/ 1509348 h 2272879"/>
                <a:gd name="connsiteX340" fmla="*/ 2806447 w 3942765"/>
                <a:gd name="connsiteY340" fmla="*/ 1475906 h 2272879"/>
                <a:gd name="connsiteX341" fmla="*/ 2746523 w 3942765"/>
                <a:gd name="connsiteY341" fmla="*/ 1441225 h 2272879"/>
                <a:gd name="connsiteX342" fmla="*/ 2795211 w 3942765"/>
                <a:gd name="connsiteY342" fmla="*/ 1412737 h 2272879"/>
                <a:gd name="connsiteX343" fmla="*/ 3142985 w 3942765"/>
                <a:gd name="connsiteY343" fmla="*/ 1378754 h 2272879"/>
                <a:gd name="connsiteX344" fmla="*/ 3202311 w 3942765"/>
                <a:gd name="connsiteY344" fmla="*/ 1412285 h 2272879"/>
                <a:gd name="connsiteX345" fmla="*/ 3261635 w 3942765"/>
                <a:gd name="connsiteY345" fmla="*/ 1447059 h 2272879"/>
                <a:gd name="connsiteX346" fmla="*/ 3197367 w 3942765"/>
                <a:gd name="connsiteY346" fmla="*/ 1483074 h 2272879"/>
                <a:gd name="connsiteX347" fmla="*/ 3133099 w 3942765"/>
                <a:gd name="connsiteY347" fmla="*/ 1520331 h 2272879"/>
                <a:gd name="connsiteX348" fmla="*/ 3073773 w 3942765"/>
                <a:gd name="connsiteY348" fmla="*/ 1485558 h 2272879"/>
                <a:gd name="connsiteX349" fmla="*/ 3015685 w 3942765"/>
                <a:gd name="connsiteY349" fmla="*/ 1452026 h 2272879"/>
                <a:gd name="connsiteX350" fmla="*/ 3078717 w 3942765"/>
                <a:gd name="connsiteY350" fmla="*/ 1414769 h 2272879"/>
                <a:gd name="connsiteX351" fmla="*/ 2575991 w 3942765"/>
                <a:gd name="connsiteY351" fmla="*/ 1373262 h 2272879"/>
                <a:gd name="connsiteX352" fmla="*/ 2635915 w 3942765"/>
                <a:gd name="connsiteY352" fmla="*/ 1406704 h 2272879"/>
                <a:gd name="connsiteX353" fmla="*/ 2695839 w 3942765"/>
                <a:gd name="connsiteY353" fmla="*/ 1441385 h 2272879"/>
                <a:gd name="connsiteX354" fmla="*/ 2645903 w 3942765"/>
                <a:gd name="connsiteY354" fmla="*/ 1469873 h 2272879"/>
                <a:gd name="connsiteX355" fmla="*/ 2595965 w 3942765"/>
                <a:gd name="connsiteY355" fmla="*/ 1498361 h 2272879"/>
                <a:gd name="connsiteX356" fmla="*/ 2536041 w 3942765"/>
                <a:gd name="connsiteY356" fmla="*/ 1464919 h 2272879"/>
                <a:gd name="connsiteX357" fmla="*/ 2477367 w 3942765"/>
                <a:gd name="connsiteY357" fmla="*/ 1430238 h 2272879"/>
                <a:gd name="connsiteX358" fmla="*/ 2526055 w 3942765"/>
                <a:gd name="connsiteY358" fmla="*/ 1401750 h 2272879"/>
                <a:gd name="connsiteX359" fmla="*/ 2308078 w 3942765"/>
                <a:gd name="connsiteY359" fmla="*/ 1362275 h 2272879"/>
                <a:gd name="connsiteX360" fmla="*/ 2368002 w 3942765"/>
                <a:gd name="connsiteY360" fmla="*/ 1395717 h 2272879"/>
                <a:gd name="connsiteX361" fmla="*/ 2426677 w 3942765"/>
                <a:gd name="connsiteY361" fmla="*/ 1430398 h 2272879"/>
                <a:gd name="connsiteX362" fmla="*/ 2376741 w 3942765"/>
                <a:gd name="connsiteY362" fmla="*/ 1458886 h 2272879"/>
                <a:gd name="connsiteX363" fmla="*/ 2328052 w 3942765"/>
                <a:gd name="connsiteY363" fmla="*/ 1487374 h 2272879"/>
                <a:gd name="connsiteX364" fmla="*/ 2266880 w 3942765"/>
                <a:gd name="connsiteY364" fmla="*/ 1453932 h 2272879"/>
                <a:gd name="connsiteX365" fmla="*/ 2208204 w 3942765"/>
                <a:gd name="connsiteY365" fmla="*/ 1419251 h 2272879"/>
                <a:gd name="connsiteX366" fmla="*/ 2256892 w 3942765"/>
                <a:gd name="connsiteY366" fmla="*/ 1390763 h 2272879"/>
                <a:gd name="connsiteX367" fmla="*/ 2038355 w 3942765"/>
                <a:gd name="connsiteY367" fmla="*/ 1351290 h 2272879"/>
                <a:gd name="connsiteX368" fmla="*/ 2097941 w 3942765"/>
                <a:gd name="connsiteY368" fmla="*/ 1384732 h 2272879"/>
                <a:gd name="connsiteX369" fmla="*/ 2157527 w 3942765"/>
                <a:gd name="connsiteY369" fmla="*/ 1419413 h 2272879"/>
                <a:gd name="connsiteX370" fmla="*/ 2106631 w 3942765"/>
                <a:gd name="connsiteY370" fmla="*/ 1447901 h 2272879"/>
                <a:gd name="connsiteX371" fmla="*/ 2058217 w 3942765"/>
                <a:gd name="connsiteY371" fmla="*/ 1476389 h 2272879"/>
                <a:gd name="connsiteX372" fmla="*/ 1998632 w 3942765"/>
                <a:gd name="connsiteY372" fmla="*/ 1441708 h 2272879"/>
                <a:gd name="connsiteX373" fmla="*/ 1939046 w 3942765"/>
                <a:gd name="connsiteY373" fmla="*/ 1408266 h 2272879"/>
                <a:gd name="connsiteX374" fmla="*/ 1988701 w 3942765"/>
                <a:gd name="connsiteY374" fmla="*/ 1379778 h 2272879"/>
                <a:gd name="connsiteX375" fmla="*/ 1770436 w 3942765"/>
                <a:gd name="connsiteY375" fmla="*/ 1340303 h 2272879"/>
                <a:gd name="connsiteX376" fmla="*/ 1828780 w 3942765"/>
                <a:gd name="connsiteY376" fmla="*/ 1373745 h 2272879"/>
                <a:gd name="connsiteX377" fmla="*/ 1888366 w 3942765"/>
                <a:gd name="connsiteY377" fmla="*/ 1408426 h 2272879"/>
                <a:gd name="connsiteX378" fmla="*/ 1838711 w 3942765"/>
                <a:gd name="connsiteY378" fmla="*/ 1436914 h 2272879"/>
                <a:gd name="connsiteX379" fmla="*/ 1790298 w 3942765"/>
                <a:gd name="connsiteY379" fmla="*/ 1465402 h 2272879"/>
                <a:gd name="connsiteX380" fmla="*/ 1709609 w 3942765"/>
                <a:gd name="connsiteY380" fmla="*/ 1419574 h 2272879"/>
                <a:gd name="connsiteX381" fmla="*/ 1669885 w 3942765"/>
                <a:gd name="connsiteY381" fmla="*/ 1397279 h 2272879"/>
                <a:gd name="connsiteX382" fmla="*/ 1720781 w 3942765"/>
                <a:gd name="connsiteY382" fmla="*/ 1367552 h 2272879"/>
                <a:gd name="connsiteX383" fmla="*/ 1505547 w 3942765"/>
                <a:gd name="connsiteY383" fmla="*/ 1323824 h 2272879"/>
                <a:gd name="connsiteX384" fmla="*/ 1593699 w 3942765"/>
                <a:gd name="connsiteY384" fmla="*/ 1375491 h 2272879"/>
                <a:gd name="connsiteX385" fmla="*/ 1624739 w 3942765"/>
                <a:gd name="connsiteY385" fmla="*/ 1394394 h 2272879"/>
                <a:gd name="connsiteX386" fmla="*/ 1680610 w 3942765"/>
                <a:gd name="connsiteY386" fmla="*/ 1427159 h 2272879"/>
                <a:gd name="connsiteX387" fmla="*/ 1767520 w 3942765"/>
                <a:gd name="connsiteY387" fmla="*/ 1477566 h 2272879"/>
                <a:gd name="connsiteX388" fmla="*/ 1719099 w 3942765"/>
                <a:gd name="connsiteY388" fmla="*/ 1507811 h 2272879"/>
                <a:gd name="connsiteX389" fmla="*/ 1668194 w 3942765"/>
                <a:gd name="connsiteY389" fmla="*/ 1536795 h 2272879"/>
                <a:gd name="connsiteX390" fmla="*/ 1406221 w 3942765"/>
                <a:gd name="connsiteY390" fmla="*/ 1381792 h 2272879"/>
                <a:gd name="connsiteX391" fmla="*/ 3264147 w 3942765"/>
                <a:gd name="connsiteY391" fmla="*/ 1307345 h 2272879"/>
                <a:gd name="connsiteX392" fmla="*/ 3382471 w 3942765"/>
                <a:gd name="connsiteY392" fmla="*/ 1376831 h 2272879"/>
                <a:gd name="connsiteX393" fmla="*/ 3336387 w 3942765"/>
                <a:gd name="connsiteY393" fmla="*/ 1404625 h 2272879"/>
                <a:gd name="connsiteX394" fmla="*/ 3289057 w 3942765"/>
                <a:gd name="connsiteY394" fmla="*/ 1432420 h 2272879"/>
                <a:gd name="connsiteX395" fmla="*/ 3229273 w 3942765"/>
                <a:gd name="connsiteY395" fmla="*/ 1397045 h 2272879"/>
                <a:gd name="connsiteX396" fmla="*/ 3169489 w 3942765"/>
                <a:gd name="connsiteY396" fmla="*/ 1362934 h 2272879"/>
                <a:gd name="connsiteX397" fmla="*/ 3216819 w 3942765"/>
                <a:gd name="connsiteY397" fmla="*/ 1335139 h 2272879"/>
                <a:gd name="connsiteX398" fmla="*/ 2703013 w 3942765"/>
                <a:gd name="connsiteY398" fmla="*/ 1301852 h 2272879"/>
                <a:gd name="connsiteX399" fmla="*/ 2762599 w 3942765"/>
                <a:gd name="connsiteY399" fmla="*/ 1336197 h 2272879"/>
                <a:gd name="connsiteX400" fmla="*/ 2822185 w 3942765"/>
                <a:gd name="connsiteY400" fmla="*/ 1369316 h 2272879"/>
                <a:gd name="connsiteX401" fmla="*/ 2772529 w 3942765"/>
                <a:gd name="connsiteY401" fmla="*/ 1397528 h 2272879"/>
                <a:gd name="connsiteX402" fmla="*/ 2722875 w 3942765"/>
                <a:gd name="connsiteY402" fmla="*/ 1426967 h 2272879"/>
                <a:gd name="connsiteX403" fmla="*/ 2663289 w 3942765"/>
                <a:gd name="connsiteY403" fmla="*/ 1391395 h 2272879"/>
                <a:gd name="connsiteX404" fmla="*/ 2603703 w 3942765"/>
                <a:gd name="connsiteY404" fmla="*/ 1358277 h 2272879"/>
                <a:gd name="connsiteX405" fmla="*/ 2653359 w 3942765"/>
                <a:gd name="connsiteY405" fmla="*/ 1331291 h 2272879"/>
                <a:gd name="connsiteX406" fmla="*/ 3000165 w 3942765"/>
                <a:gd name="connsiteY406" fmla="*/ 1290865 h 2272879"/>
                <a:gd name="connsiteX407" fmla="*/ 3059491 w 3942765"/>
                <a:gd name="connsiteY407" fmla="*/ 1326570 h 2272879"/>
                <a:gd name="connsiteX408" fmla="*/ 3118815 w 3942765"/>
                <a:gd name="connsiteY408" fmla="*/ 1359812 h 2272879"/>
                <a:gd name="connsiteX409" fmla="*/ 3054547 w 3942765"/>
                <a:gd name="connsiteY409" fmla="*/ 1396748 h 2272879"/>
                <a:gd name="connsiteX410" fmla="*/ 2991515 w 3942765"/>
                <a:gd name="connsiteY410" fmla="*/ 1432453 h 2272879"/>
                <a:gd name="connsiteX411" fmla="*/ 2932189 w 3942765"/>
                <a:gd name="connsiteY411" fmla="*/ 1399210 h 2272879"/>
                <a:gd name="connsiteX412" fmla="*/ 2872865 w 3942765"/>
                <a:gd name="connsiteY412" fmla="*/ 1364737 h 2272879"/>
                <a:gd name="connsiteX413" fmla="*/ 2937133 w 3942765"/>
                <a:gd name="connsiteY413" fmla="*/ 1327801 h 2272879"/>
                <a:gd name="connsiteX414" fmla="*/ 2434419 w 3942765"/>
                <a:gd name="connsiteY414" fmla="*/ 1290865 h 2272879"/>
                <a:gd name="connsiteX415" fmla="*/ 2493095 w 3942765"/>
                <a:gd name="connsiteY415" fmla="*/ 1325210 h 2272879"/>
                <a:gd name="connsiteX416" fmla="*/ 2553019 w 3942765"/>
                <a:gd name="connsiteY416" fmla="*/ 1358329 h 2272879"/>
                <a:gd name="connsiteX417" fmla="*/ 2503083 w 3942765"/>
                <a:gd name="connsiteY417" fmla="*/ 1386541 h 2272879"/>
                <a:gd name="connsiteX418" fmla="*/ 2453145 w 3942765"/>
                <a:gd name="connsiteY418" fmla="*/ 1415980 h 2272879"/>
                <a:gd name="connsiteX419" fmla="*/ 2394471 w 3942765"/>
                <a:gd name="connsiteY419" fmla="*/ 1381635 h 2272879"/>
                <a:gd name="connsiteX420" fmla="*/ 2334546 w 3942765"/>
                <a:gd name="connsiteY420" fmla="*/ 1347290 h 2272879"/>
                <a:gd name="connsiteX421" fmla="*/ 2384483 w 3942765"/>
                <a:gd name="connsiteY421" fmla="*/ 1319077 h 2272879"/>
                <a:gd name="connsiteX422" fmla="*/ 2164694 w 3942765"/>
                <a:gd name="connsiteY422" fmla="*/ 1274388 h 2272879"/>
                <a:gd name="connsiteX423" fmla="*/ 2224280 w 3942765"/>
                <a:gd name="connsiteY423" fmla="*/ 1307830 h 2272879"/>
                <a:gd name="connsiteX424" fmla="*/ 2283866 w 3942765"/>
                <a:gd name="connsiteY424" fmla="*/ 1342511 h 2272879"/>
                <a:gd name="connsiteX425" fmla="*/ 2234211 w 3942765"/>
                <a:gd name="connsiteY425" fmla="*/ 1370999 h 2272879"/>
                <a:gd name="connsiteX426" fmla="*/ 2184556 w 3942765"/>
                <a:gd name="connsiteY426" fmla="*/ 1399487 h 2272879"/>
                <a:gd name="connsiteX427" fmla="*/ 2124971 w 3942765"/>
                <a:gd name="connsiteY427" fmla="*/ 1366045 h 2272879"/>
                <a:gd name="connsiteX428" fmla="*/ 2065385 w 3942765"/>
                <a:gd name="connsiteY428" fmla="*/ 1331364 h 2272879"/>
                <a:gd name="connsiteX429" fmla="*/ 2115040 w 3942765"/>
                <a:gd name="connsiteY429" fmla="*/ 1302876 h 2272879"/>
                <a:gd name="connsiteX430" fmla="*/ 1894852 w 3942765"/>
                <a:gd name="connsiteY430" fmla="*/ 1263401 h 2272879"/>
                <a:gd name="connsiteX431" fmla="*/ 1954776 w 3942765"/>
                <a:gd name="connsiteY431" fmla="*/ 1296843 h 2272879"/>
                <a:gd name="connsiteX432" fmla="*/ 2014701 w 3942765"/>
                <a:gd name="connsiteY432" fmla="*/ 1331524 h 2272879"/>
                <a:gd name="connsiteX433" fmla="*/ 1964764 w 3942765"/>
                <a:gd name="connsiteY433" fmla="*/ 1360012 h 2272879"/>
                <a:gd name="connsiteX434" fmla="*/ 1914827 w 3942765"/>
                <a:gd name="connsiteY434" fmla="*/ 1388500 h 2272879"/>
                <a:gd name="connsiteX435" fmla="*/ 1854903 w 3942765"/>
                <a:gd name="connsiteY435" fmla="*/ 1355058 h 2272879"/>
                <a:gd name="connsiteX436" fmla="*/ 1796227 w 3942765"/>
                <a:gd name="connsiteY436" fmla="*/ 1320377 h 2272879"/>
                <a:gd name="connsiteX437" fmla="*/ 1846164 w 3942765"/>
                <a:gd name="connsiteY437" fmla="*/ 1291889 h 2272879"/>
                <a:gd name="connsiteX438" fmla="*/ 1626376 w 3942765"/>
                <a:gd name="connsiteY438" fmla="*/ 1252414 h 2272879"/>
                <a:gd name="connsiteX439" fmla="*/ 1685962 w 3942765"/>
                <a:gd name="connsiteY439" fmla="*/ 1287095 h 2272879"/>
                <a:gd name="connsiteX440" fmla="*/ 1745548 w 3942765"/>
                <a:gd name="connsiteY440" fmla="*/ 1320537 h 2272879"/>
                <a:gd name="connsiteX441" fmla="*/ 1695893 w 3942765"/>
                <a:gd name="connsiteY441" fmla="*/ 1349025 h 2272879"/>
                <a:gd name="connsiteX442" fmla="*/ 1646238 w 3942765"/>
                <a:gd name="connsiteY442" fmla="*/ 1377513 h 2272879"/>
                <a:gd name="connsiteX443" fmla="*/ 1605273 w 3942765"/>
                <a:gd name="connsiteY443" fmla="*/ 1355218 h 2272879"/>
                <a:gd name="connsiteX444" fmla="*/ 1527067 w 3942765"/>
                <a:gd name="connsiteY444" fmla="*/ 1309390 h 2272879"/>
                <a:gd name="connsiteX445" fmla="*/ 3122019 w 3942765"/>
                <a:gd name="connsiteY445" fmla="*/ 1224950 h 2272879"/>
                <a:gd name="connsiteX446" fmla="*/ 3239659 w 3942765"/>
                <a:gd name="connsiteY446" fmla="*/ 1294438 h 2272879"/>
                <a:gd name="connsiteX447" fmla="*/ 3192603 w 3942765"/>
                <a:gd name="connsiteY447" fmla="*/ 1322233 h 2272879"/>
                <a:gd name="connsiteX448" fmla="*/ 3145547 w 3942765"/>
                <a:gd name="connsiteY448" fmla="*/ 1350029 h 2272879"/>
                <a:gd name="connsiteX449" fmla="*/ 3086109 w 3942765"/>
                <a:gd name="connsiteY449" fmla="*/ 1315916 h 2272879"/>
                <a:gd name="connsiteX450" fmla="*/ 3026671 w 3942765"/>
                <a:gd name="connsiteY450" fmla="*/ 1280540 h 2272879"/>
                <a:gd name="connsiteX451" fmla="*/ 3074963 w 3942765"/>
                <a:gd name="connsiteY451" fmla="*/ 1252745 h 2272879"/>
                <a:gd name="connsiteX452" fmla="*/ 2560757 w 3942765"/>
                <a:gd name="connsiteY452" fmla="*/ 1219457 h 2272879"/>
                <a:gd name="connsiteX453" fmla="*/ 2619433 w 3942765"/>
                <a:gd name="connsiteY453" fmla="*/ 1253231 h 2272879"/>
                <a:gd name="connsiteX454" fmla="*/ 2679357 w 3942765"/>
                <a:gd name="connsiteY454" fmla="*/ 1288255 h 2272879"/>
                <a:gd name="connsiteX455" fmla="*/ 2629421 w 3942765"/>
                <a:gd name="connsiteY455" fmla="*/ 1317025 h 2272879"/>
                <a:gd name="connsiteX456" fmla="*/ 2579483 w 3942765"/>
                <a:gd name="connsiteY456" fmla="*/ 1344544 h 2272879"/>
                <a:gd name="connsiteX457" fmla="*/ 2519559 w 3942765"/>
                <a:gd name="connsiteY457" fmla="*/ 1310771 h 2272879"/>
                <a:gd name="connsiteX458" fmla="*/ 2460883 w 3942765"/>
                <a:gd name="connsiteY458" fmla="*/ 1275746 h 2272879"/>
                <a:gd name="connsiteX459" fmla="*/ 2509573 w 3942765"/>
                <a:gd name="connsiteY459" fmla="*/ 1246976 h 2272879"/>
                <a:gd name="connsiteX460" fmla="*/ 2853089 w 3942765"/>
                <a:gd name="connsiteY460" fmla="*/ 1208472 h 2272879"/>
                <a:gd name="connsiteX461" fmla="*/ 2912415 w 3942765"/>
                <a:gd name="connsiteY461" fmla="*/ 1241714 h 2272879"/>
                <a:gd name="connsiteX462" fmla="*/ 2970505 w 3942765"/>
                <a:gd name="connsiteY462" fmla="*/ 1276188 h 2272879"/>
                <a:gd name="connsiteX463" fmla="*/ 2906235 w 3942765"/>
                <a:gd name="connsiteY463" fmla="*/ 1313124 h 2272879"/>
                <a:gd name="connsiteX464" fmla="*/ 2843201 w 3942765"/>
                <a:gd name="connsiteY464" fmla="*/ 1350060 h 2272879"/>
                <a:gd name="connsiteX465" fmla="*/ 2783875 w 3942765"/>
                <a:gd name="connsiteY465" fmla="*/ 1315586 h 2272879"/>
                <a:gd name="connsiteX466" fmla="*/ 2724551 w 3942765"/>
                <a:gd name="connsiteY466" fmla="*/ 1282344 h 2272879"/>
                <a:gd name="connsiteX467" fmla="*/ 2788819 w 3942765"/>
                <a:gd name="connsiteY467" fmla="*/ 1244177 h 2272879"/>
                <a:gd name="connsiteX468" fmla="*/ 2291036 w 3942765"/>
                <a:gd name="connsiteY468" fmla="*/ 1202978 h 2272879"/>
                <a:gd name="connsiteX469" fmla="*/ 2350622 w 3942765"/>
                <a:gd name="connsiteY469" fmla="*/ 1237323 h 2272879"/>
                <a:gd name="connsiteX470" fmla="*/ 2410207 w 3942765"/>
                <a:gd name="connsiteY470" fmla="*/ 1270442 h 2272879"/>
                <a:gd name="connsiteX471" fmla="*/ 2359312 w 3942765"/>
                <a:gd name="connsiteY471" fmla="*/ 1299881 h 2272879"/>
                <a:gd name="connsiteX472" fmla="*/ 2310898 w 3942765"/>
                <a:gd name="connsiteY472" fmla="*/ 1328093 h 2272879"/>
                <a:gd name="connsiteX473" fmla="*/ 2251313 w 3942765"/>
                <a:gd name="connsiteY473" fmla="*/ 1293748 h 2272879"/>
                <a:gd name="connsiteX474" fmla="*/ 2191727 w 3942765"/>
                <a:gd name="connsiteY474" fmla="*/ 1259403 h 2272879"/>
                <a:gd name="connsiteX475" fmla="*/ 2241382 w 3942765"/>
                <a:gd name="connsiteY475" fmla="*/ 1232417 h 2272879"/>
                <a:gd name="connsiteX476" fmla="*/ 2023116 w 3942765"/>
                <a:gd name="connsiteY476" fmla="*/ 1191991 h 2272879"/>
                <a:gd name="connsiteX477" fmla="*/ 2081460 w 3942765"/>
                <a:gd name="connsiteY477" fmla="*/ 1226336 h 2272879"/>
                <a:gd name="connsiteX478" fmla="*/ 2141046 w 3942765"/>
                <a:gd name="connsiteY478" fmla="*/ 1259455 h 2272879"/>
                <a:gd name="connsiteX479" fmla="*/ 2091391 w 3942765"/>
                <a:gd name="connsiteY479" fmla="*/ 1287667 h 2272879"/>
                <a:gd name="connsiteX480" fmla="*/ 2041736 w 3942765"/>
                <a:gd name="connsiteY480" fmla="*/ 1317106 h 2272879"/>
                <a:gd name="connsiteX481" fmla="*/ 1982151 w 3942765"/>
                <a:gd name="connsiteY481" fmla="*/ 1282761 h 2272879"/>
                <a:gd name="connsiteX482" fmla="*/ 1922565 w 3942765"/>
                <a:gd name="connsiteY482" fmla="*/ 1248416 h 2272879"/>
                <a:gd name="connsiteX483" fmla="*/ 1972220 w 3942765"/>
                <a:gd name="connsiteY483" fmla="*/ 1221430 h 2272879"/>
                <a:gd name="connsiteX484" fmla="*/ 1752716 w 3942765"/>
                <a:gd name="connsiteY484" fmla="*/ 1181004 h 2272879"/>
                <a:gd name="connsiteX485" fmla="*/ 1812302 w 3942765"/>
                <a:gd name="connsiteY485" fmla="*/ 1215349 h 2272879"/>
                <a:gd name="connsiteX486" fmla="*/ 1871888 w 3942765"/>
                <a:gd name="connsiteY486" fmla="*/ 1248468 h 2272879"/>
                <a:gd name="connsiteX487" fmla="*/ 1820992 w 3942765"/>
                <a:gd name="connsiteY487" fmla="*/ 1276680 h 2272879"/>
                <a:gd name="connsiteX488" fmla="*/ 1772578 w 3942765"/>
                <a:gd name="connsiteY488" fmla="*/ 1306119 h 2272879"/>
                <a:gd name="connsiteX489" fmla="*/ 1712993 w 3942765"/>
                <a:gd name="connsiteY489" fmla="*/ 1271774 h 2272879"/>
                <a:gd name="connsiteX490" fmla="*/ 1653407 w 3942765"/>
                <a:gd name="connsiteY490" fmla="*/ 1237429 h 2272879"/>
                <a:gd name="connsiteX491" fmla="*/ 1703062 w 3942765"/>
                <a:gd name="connsiteY491" fmla="*/ 1209216 h 2272879"/>
                <a:gd name="connsiteX492" fmla="*/ 1213158 w 3942765"/>
                <a:gd name="connsiteY492" fmla="*/ 1159033 h 2272879"/>
                <a:gd name="connsiteX493" fmla="*/ 1333571 w 3942765"/>
                <a:gd name="connsiteY493" fmla="*/ 1227159 h 2272879"/>
                <a:gd name="connsiteX494" fmla="*/ 1233020 w 3942765"/>
                <a:gd name="connsiteY494" fmla="*/ 1284136 h 2272879"/>
                <a:gd name="connsiteX495" fmla="*/ 1115090 w 3942765"/>
                <a:gd name="connsiteY495" fmla="*/ 1216011 h 2272879"/>
                <a:gd name="connsiteX496" fmla="*/ 1164745 w 3942765"/>
                <a:gd name="connsiteY496" fmla="*/ 1187522 h 2272879"/>
                <a:gd name="connsiteX497" fmla="*/ 2973709 w 3942765"/>
                <a:gd name="connsiteY497" fmla="*/ 1142553 h 2272879"/>
                <a:gd name="connsiteX498" fmla="*/ 3091351 w 3942765"/>
                <a:gd name="connsiteY498" fmla="*/ 1212039 h 2272879"/>
                <a:gd name="connsiteX499" fmla="*/ 3044295 w 3942765"/>
                <a:gd name="connsiteY499" fmla="*/ 1239833 h 2272879"/>
                <a:gd name="connsiteX500" fmla="*/ 2997237 w 3942765"/>
                <a:gd name="connsiteY500" fmla="*/ 1267628 h 2272879"/>
                <a:gd name="connsiteX501" fmla="*/ 2939037 w 3942765"/>
                <a:gd name="connsiteY501" fmla="*/ 1232253 h 2272879"/>
                <a:gd name="connsiteX502" fmla="*/ 2878359 w 3942765"/>
                <a:gd name="connsiteY502" fmla="*/ 1196878 h 2272879"/>
                <a:gd name="connsiteX503" fmla="*/ 2926653 w 3942765"/>
                <a:gd name="connsiteY503" fmla="*/ 1169084 h 2272879"/>
                <a:gd name="connsiteX504" fmla="*/ 2411883 w 3942765"/>
                <a:gd name="connsiteY504" fmla="*/ 1131568 h 2272879"/>
                <a:gd name="connsiteX505" fmla="*/ 2471469 w 3942765"/>
                <a:gd name="connsiteY505" fmla="*/ 1165010 h 2272879"/>
                <a:gd name="connsiteX506" fmla="*/ 2531055 w 3942765"/>
                <a:gd name="connsiteY506" fmla="*/ 1199691 h 2272879"/>
                <a:gd name="connsiteX507" fmla="*/ 2481399 w 3942765"/>
                <a:gd name="connsiteY507" fmla="*/ 1228179 h 2272879"/>
                <a:gd name="connsiteX508" fmla="*/ 2431745 w 3942765"/>
                <a:gd name="connsiteY508" fmla="*/ 1256667 h 2272879"/>
                <a:gd name="connsiteX509" fmla="*/ 2372160 w 3942765"/>
                <a:gd name="connsiteY509" fmla="*/ 1221986 h 2272879"/>
                <a:gd name="connsiteX510" fmla="*/ 2312574 w 3942765"/>
                <a:gd name="connsiteY510" fmla="*/ 1188544 h 2272879"/>
                <a:gd name="connsiteX511" fmla="*/ 2362229 w 3942765"/>
                <a:gd name="connsiteY511" fmla="*/ 1158817 h 2272879"/>
                <a:gd name="connsiteX512" fmla="*/ 2712471 w 3942765"/>
                <a:gd name="connsiteY512" fmla="*/ 1126074 h 2272879"/>
                <a:gd name="connsiteX513" fmla="*/ 2772813 w 3942765"/>
                <a:gd name="connsiteY513" fmla="*/ 1159316 h 2272879"/>
                <a:gd name="connsiteX514" fmla="*/ 2833155 w 3942765"/>
                <a:gd name="connsiteY514" fmla="*/ 1193790 h 2272879"/>
                <a:gd name="connsiteX515" fmla="*/ 2767785 w 3942765"/>
                <a:gd name="connsiteY515" fmla="*/ 1230726 h 2272879"/>
                <a:gd name="connsiteX516" fmla="*/ 2702415 w 3942765"/>
                <a:gd name="connsiteY516" fmla="*/ 1267662 h 2272879"/>
                <a:gd name="connsiteX517" fmla="*/ 2642073 w 3942765"/>
                <a:gd name="connsiteY517" fmla="*/ 1234419 h 2272879"/>
                <a:gd name="connsiteX518" fmla="*/ 2581731 w 3942765"/>
                <a:gd name="connsiteY518" fmla="*/ 1199946 h 2272879"/>
                <a:gd name="connsiteX519" fmla="*/ 2647101 w 3942765"/>
                <a:gd name="connsiteY519" fmla="*/ 1163010 h 2272879"/>
                <a:gd name="connsiteX520" fmla="*/ 2142722 w 3942765"/>
                <a:gd name="connsiteY520" fmla="*/ 1120582 h 2272879"/>
                <a:gd name="connsiteX521" fmla="*/ 2202308 w 3942765"/>
                <a:gd name="connsiteY521" fmla="*/ 1154356 h 2272879"/>
                <a:gd name="connsiteX522" fmla="*/ 2261894 w 3942765"/>
                <a:gd name="connsiteY522" fmla="*/ 1189380 h 2272879"/>
                <a:gd name="connsiteX523" fmla="*/ 2212239 w 3942765"/>
                <a:gd name="connsiteY523" fmla="*/ 1218150 h 2272879"/>
                <a:gd name="connsiteX524" fmla="*/ 2162584 w 3942765"/>
                <a:gd name="connsiteY524" fmla="*/ 1245669 h 2272879"/>
                <a:gd name="connsiteX525" fmla="*/ 2104240 w 3942765"/>
                <a:gd name="connsiteY525" fmla="*/ 1211896 h 2272879"/>
                <a:gd name="connsiteX526" fmla="*/ 2043413 w 3942765"/>
                <a:gd name="connsiteY526" fmla="*/ 1178122 h 2272879"/>
                <a:gd name="connsiteX527" fmla="*/ 2093068 w 3942765"/>
                <a:gd name="connsiteY527" fmla="*/ 1148101 h 2272879"/>
                <a:gd name="connsiteX528" fmla="*/ 1879620 w 3942765"/>
                <a:gd name="connsiteY528" fmla="*/ 1109595 h 2272879"/>
                <a:gd name="connsiteX529" fmla="*/ 1939544 w 3942765"/>
                <a:gd name="connsiteY529" fmla="*/ 1143939 h 2272879"/>
                <a:gd name="connsiteX530" fmla="*/ 1998220 w 3942765"/>
                <a:gd name="connsiteY530" fmla="*/ 1178284 h 2272879"/>
                <a:gd name="connsiteX531" fmla="*/ 1949531 w 3942765"/>
                <a:gd name="connsiteY531" fmla="*/ 1206495 h 2272879"/>
                <a:gd name="connsiteX532" fmla="*/ 1898346 w 3942765"/>
                <a:gd name="connsiteY532" fmla="*/ 1234706 h 2272879"/>
                <a:gd name="connsiteX533" fmla="*/ 1838422 w 3942765"/>
                <a:gd name="connsiteY533" fmla="*/ 1200362 h 2272879"/>
                <a:gd name="connsiteX534" fmla="*/ 1779746 w 3942765"/>
                <a:gd name="connsiteY534" fmla="*/ 1166018 h 2272879"/>
                <a:gd name="connsiteX535" fmla="*/ 1829683 w 3942765"/>
                <a:gd name="connsiteY535" fmla="*/ 1139033 h 2272879"/>
                <a:gd name="connsiteX536" fmla="*/ 1609899 w 3942765"/>
                <a:gd name="connsiteY536" fmla="*/ 1098610 h 2272879"/>
                <a:gd name="connsiteX537" fmla="*/ 1669485 w 3942765"/>
                <a:gd name="connsiteY537" fmla="*/ 1132954 h 2272879"/>
                <a:gd name="connsiteX538" fmla="*/ 1729071 w 3942765"/>
                <a:gd name="connsiteY538" fmla="*/ 1166072 h 2272879"/>
                <a:gd name="connsiteX539" fmla="*/ 1679416 w 3942765"/>
                <a:gd name="connsiteY539" fmla="*/ 1195510 h 2272879"/>
                <a:gd name="connsiteX540" fmla="*/ 1629761 w 3942765"/>
                <a:gd name="connsiteY540" fmla="*/ 1223721 h 2272879"/>
                <a:gd name="connsiteX541" fmla="*/ 1510590 w 3942765"/>
                <a:gd name="connsiteY541" fmla="*/ 1155033 h 2272879"/>
                <a:gd name="connsiteX542" fmla="*/ 1560245 w 3942765"/>
                <a:gd name="connsiteY542" fmla="*/ 1128048 h 2272879"/>
                <a:gd name="connsiteX543" fmla="*/ 1071580 w 3942765"/>
                <a:gd name="connsiteY543" fmla="*/ 1076638 h 2272879"/>
                <a:gd name="connsiteX544" fmla="*/ 1131166 w 3942765"/>
                <a:gd name="connsiteY544" fmla="*/ 1109756 h 2272879"/>
                <a:gd name="connsiteX545" fmla="*/ 1190752 w 3942765"/>
                <a:gd name="connsiteY545" fmla="*/ 1145327 h 2272879"/>
                <a:gd name="connsiteX546" fmla="*/ 1141097 w 3942765"/>
                <a:gd name="connsiteY546" fmla="*/ 1172311 h 2272879"/>
                <a:gd name="connsiteX547" fmla="*/ 1091442 w 3942765"/>
                <a:gd name="connsiteY547" fmla="*/ 1201749 h 2272879"/>
                <a:gd name="connsiteX548" fmla="*/ 972271 w 3942765"/>
                <a:gd name="connsiteY548" fmla="*/ 1133061 h 2272879"/>
                <a:gd name="connsiteX549" fmla="*/ 1021926 w 3942765"/>
                <a:gd name="connsiteY549" fmla="*/ 1104849 h 2272879"/>
                <a:gd name="connsiteX550" fmla="*/ 2829651 w 3942765"/>
                <a:gd name="connsiteY550" fmla="*/ 1060159 h 2272879"/>
                <a:gd name="connsiteX551" fmla="*/ 2948531 w 3942765"/>
                <a:gd name="connsiteY551" fmla="*/ 1130911 h 2272879"/>
                <a:gd name="connsiteX552" fmla="*/ 2901475 w 3942765"/>
                <a:gd name="connsiteY552" fmla="*/ 1158706 h 2272879"/>
                <a:gd name="connsiteX553" fmla="*/ 2854417 w 3942765"/>
                <a:gd name="connsiteY553" fmla="*/ 1185238 h 2272879"/>
                <a:gd name="connsiteX554" fmla="*/ 2793739 w 3942765"/>
                <a:gd name="connsiteY554" fmla="*/ 1151125 h 2272879"/>
                <a:gd name="connsiteX555" fmla="*/ 2735539 w 3942765"/>
                <a:gd name="connsiteY555" fmla="*/ 1115749 h 2272879"/>
                <a:gd name="connsiteX556" fmla="*/ 2782595 w 3942765"/>
                <a:gd name="connsiteY556" fmla="*/ 1087954 h 2272879"/>
                <a:gd name="connsiteX557" fmla="*/ 2268380 w 3942765"/>
                <a:gd name="connsiteY557" fmla="*/ 1049172 h 2272879"/>
                <a:gd name="connsiteX558" fmla="*/ 2328304 w 3942765"/>
                <a:gd name="connsiteY558" fmla="*/ 1082615 h 2272879"/>
                <a:gd name="connsiteX559" fmla="*/ 2388229 w 3942765"/>
                <a:gd name="connsiteY559" fmla="*/ 1117298 h 2272879"/>
                <a:gd name="connsiteX560" fmla="*/ 2338292 w 3942765"/>
                <a:gd name="connsiteY560" fmla="*/ 1145786 h 2272879"/>
                <a:gd name="connsiteX561" fmla="*/ 2288355 w 3942765"/>
                <a:gd name="connsiteY561" fmla="*/ 1174275 h 2272879"/>
                <a:gd name="connsiteX562" fmla="*/ 2228431 w 3942765"/>
                <a:gd name="connsiteY562" fmla="*/ 1140832 h 2272879"/>
                <a:gd name="connsiteX563" fmla="*/ 2169755 w 3942765"/>
                <a:gd name="connsiteY563" fmla="*/ 1106150 h 2272879"/>
                <a:gd name="connsiteX564" fmla="*/ 2218443 w 3942765"/>
                <a:gd name="connsiteY564" fmla="*/ 1077661 h 2272879"/>
                <a:gd name="connsiteX565" fmla="*/ 2567449 w 3942765"/>
                <a:gd name="connsiteY565" fmla="*/ 1043681 h 2272879"/>
                <a:gd name="connsiteX566" fmla="*/ 2625539 w 3942765"/>
                <a:gd name="connsiteY566" fmla="*/ 1078155 h 2272879"/>
                <a:gd name="connsiteX567" fmla="*/ 2684865 w 3942765"/>
                <a:gd name="connsiteY567" fmla="*/ 1111397 h 2272879"/>
                <a:gd name="connsiteX568" fmla="*/ 2620595 w 3942765"/>
                <a:gd name="connsiteY568" fmla="*/ 1148333 h 2272879"/>
                <a:gd name="connsiteX569" fmla="*/ 2557563 w 3942765"/>
                <a:gd name="connsiteY569" fmla="*/ 1185269 h 2272879"/>
                <a:gd name="connsiteX570" fmla="*/ 2498237 w 3942765"/>
                <a:gd name="connsiteY570" fmla="*/ 1152026 h 2272879"/>
                <a:gd name="connsiteX571" fmla="*/ 2438911 w 3942765"/>
                <a:gd name="connsiteY571" fmla="*/ 1117553 h 2272879"/>
                <a:gd name="connsiteX572" fmla="*/ 2503181 w 3942765"/>
                <a:gd name="connsiteY572" fmla="*/ 1080617 h 2272879"/>
                <a:gd name="connsiteX573" fmla="*/ 2001144 w 3942765"/>
                <a:gd name="connsiteY573" fmla="*/ 1038185 h 2272879"/>
                <a:gd name="connsiteX574" fmla="*/ 2059488 w 3942765"/>
                <a:gd name="connsiteY574" fmla="*/ 1072867 h 2272879"/>
                <a:gd name="connsiteX575" fmla="*/ 2119074 w 3942765"/>
                <a:gd name="connsiteY575" fmla="*/ 1106311 h 2272879"/>
                <a:gd name="connsiteX576" fmla="*/ 2069419 w 3942765"/>
                <a:gd name="connsiteY576" fmla="*/ 1134799 h 2272879"/>
                <a:gd name="connsiteX577" fmla="*/ 2021006 w 3942765"/>
                <a:gd name="connsiteY577" fmla="*/ 1163288 h 2272879"/>
                <a:gd name="connsiteX578" fmla="*/ 1961420 w 3942765"/>
                <a:gd name="connsiteY578" fmla="*/ 1128606 h 2272879"/>
                <a:gd name="connsiteX579" fmla="*/ 1900593 w 3942765"/>
                <a:gd name="connsiteY579" fmla="*/ 1095163 h 2272879"/>
                <a:gd name="connsiteX580" fmla="*/ 1951489 w 3942765"/>
                <a:gd name="connsiteY580" fmla="*/ 1066674 h 2272879"/>
                <a:gd name="connsiteX581" fmla="*/ 1731987 w 3942765"/>
                <a:gd name="connsiteY581" fmla="*/ 1027200 h 2272879"/>
                <a:gd name="connsiteX582" fmla="*/ 1790331 w 3942765"/>
                <a:gd name="connsiteY582" fmla="*/ 1060643 h 2272879"/>
                <a:gd name="connsiteX583" fmla="*/ 1849917 w 3942765"/>
                <a:gd name="connsiteY583" fmla="*/ 1095326 h 2272879"/>
                <a:gd name="connsiteX584" fmla="*/ 1800262 w 3942765"/>
                <a:gd name="connsiteY584" fmla="*/ 1123814 h 2272879"/>
                <a:gd name="connsiteX585" fmla="*/ 1750607 w 3942765"/>
                <a:gd name="connsiteY585" fmla="*/ 1152303 h 2272879"/>
                <a:gd name="connsiteX586" fmla="*/ 1691022 w 3942765"/>
                <a:gd name="connsiteY586" fmla="*/ 1117621 h 2272879"/>
                <a:gd name="connsiteX587" fmla="*/ 1631436 w 3942765"/>
                <a:gd name="connsiteY587" fmla="*/ 1084178 h 2272879"/>
                <a:gd name="connsiteX588" fmla="*/ 1681091 w 3942765"/>
                <a:gd name="connsiteY588" fmla="*/ 1054450 h 2272879"/>
                <a:gd name="connsiteX589" fmla="*/ 1197918 w 3942765"/>
                <a:gd name="connsiteY589" fmla="*/ 1005228 h 2272879"/>
                <a:gd name="connsiteX590" fmla="*/ 1243849 w 3942765"/>
                <a:gd name="connsiteY590" fmla="*/ 1032214 h 2272879"/>
                <a:gd name="connsiteX591" fmla="*/ 1317090 w 3942765"/>
                <a:gd name="connsiteY591" fmla="*/ 1073919 h 2272879"/>
                <a:gd name="connsiteX592" fmla="*/ 1216539 w 3942765"/>
                <a:gd name="connsiteY592" fmla="*/ 1130343 h 2272879"/>
                <a:gd name="connsiteX593" fmla="*/ 1158195 w 3942765"/>
                <a:gd name="connsiteY593" fmla="*/ 1095998 h 2272879"/>
                <a:gd name="connsiteX594" fmla="*/ 1098609 w 3942765"/>
                <a:gd name="connsiteY594" fmla="*/ 1061653 h 2272879"/>
                <a:gd name="connsiteX595" fmla="*/ 928202 w 3942765"/>
                <a:gd name="connsiteY595" fmla="*/ 994241 h 2272879"/>
                <a:gd name="connsiteX596" fmla="*/ 1047939 w 3942765"/>
                <a:gd name="connsiteY596" fmla="*/ 1061705 h 2272879"/>
                <a:gd name="connsiteX597" fmla="*/ 997328 w 3942765"/>
                <a:gd name="connsiteY597" fmla="*/ 1091144 h 2272879"/>
                <a:gd name="connsiteX598" fmla="*/ 947953 w 3942765"/>
                <a:gd name="connsiteY598" fmla="*/ 1119356 h 2272879"/>
                <a:gd name="connsiteX599" fmla="*/ 829451 w 3942765"/>
                <a:gd name="connsiteY599" fmla="*/ 1051892 h 2272879"/>
                <a:gd name="connsiteX600" fmla="*/ 2688071 w 3942765"/>
                <a:gd name="connsiteY600" fmla="*/ 977762 h 2272879"/>
                <a:gd name="connsiteX601" fmla="*/ 2805711 w 3942765"/>
                <a:gd name="connsiteY601" fmla="*/ 1047248 h 2272879"/>
                <a:gd name="connsiteX602" fmla="*/ 2758655 w 3942765"/>
                <a:gd name="connsiteY602" fmla="*/ 1075042 h 2272879"/>
                <a:gd name="connsiteX603" fmla="*/ 2711599 w 3942765"/>
                <a:gd name="connsiteY603" fmla="*/ 1102837 h 2272879"/>
                <a:gd name="connsiteX604" fmla="*/ 2652159 w 3942765"/>
                <a:gd name="connsiteY604" fmla="*/ 1067462 h 2272879"/>
                <a:gd name="connsiteX605" fmla="*/ 2592719 w 3942765"/>
                <a:gd name="connsiteY605" fmla="*/ 1033351 h 2272879"/>
                <a:gd name="connsiteX606" fmla="*/ 2639775 w 3942765"/>
                <a:gd name="connsiteY606" fmla="*/ 1005556 h 2272879"/>
                <a:gd name="connsiteX607" fmla="*/ 2125560 w 3942765"/>
                <a:gd name="connsiteY607" fmla="*/ 966777 h 2272879"/>
                <a:gd name="connsiteX608" fmla="*/ 2186733 w 3942765"/>
                <a:gd name="connsiteY608" fmla="*/ 1001121 h 2272879"/>
                <a:gd name="connsiteX609" fmla="*/ 2245409 w 3942765"/>
                <a:gd name="connsiteY609" fmla="*/ 1034239 h 2272879"/>
                <a:gd name="connsiteX610" fmla="*/ 2195472 w 3942765"/>
                <a:gd name="connsiteY610" fmla="*/ 1062450 h 2272879"/>
                <a:gd name="connsiteX611" fmla="*/ 2145535 w 3942765"/>
                <a:gd name="connsiteY611" fmla="*/ 1091888 h 2272879"/>
                <a:gd name="connsiteX612" fmla="*/ 2086859 w 3942765"/>
                <a:gd name="connsiteY612" fmla="*/ 1057544 h 2272879"/>
                <a:gd name="connsiteX613" fmla="*/ 2026935 w 3942765"/>
                <a:gd name="connsiteY613" fmla="*/ 1023200 h 2272879"/>
                <a:gd name="connsiteX614" fmla="*/ 2076872 w 3942765"/>
                <a:gd name="connsiteY614" fmla="*/ 994988 h 2272879"/>
                <a:gd name="connsiteX615" fmla="*/ 2425577 w 3942765"/>
                <a:gd name="connsiteY615" fmla="*/ 961283 h 2272879"/>
                <a:gd name="connsiteX616" fmla="*/ 2487177 w 3942765"/>
                <a:gd name="connsiteY616" fmla="*/ 994525 h 2272879"/>
                <a:gd name="connsiteX617" fmla="*/ 2547517 w 3942765"/>
                <a:gd name="connsiteY617" fmla="*/ 1028999 h 2272879"/>
                <a:gd name="connsiteX618" fmla="*/ 2482147 w 3942765"/>
                <a:gd name="connsiteY618" fmla="*/ 1065935 h 2272879"/>
                <a:gd name="connsiteX619" fmla="*/ 2416777 w 3942765"/>
                <a:gd name="connsiteY619" fmla="*/ 1102871 h 2272879"/>
                <a:gd name="connsiteX620" fmla="*/ 2356436 w 3942765"/>
                <a:gd name="connsiteY620" fmla="*/ 1068397 h 2272879"/>
                <a:gd name="connsiteX621" fmla="*/ 2296095 w 3942765"/>
                <a:gd name="connsiteY621" fmla="*/ 1033924 h 2272879"/>
                <a:gd name="connsiteX622" fmla="*/ 2361465 w 3942765"/>
                <a:gd name="connsiteY622" fmla="*/ 998219 h 2272879"/>
                <a:gd name="connsiteX623" fmla="*/ 1857083 w 3942765"/>
                <a:gd name="connsiteY623" fmla="*/ 955790 h 2272879"/>
                <a:gd name="connsiteX624" fmla="*/ 1916669 w 3942765"/>
                <a:gd name="connsiteY624" fmla="*/ 989232 h 2272879"/>
                <a:gd name="connsiteX625" fmla="*/ 1976255 w 3942765"/>
                <a:gd name="connsiteY625" fmla="*/ 1023913 h 2272879"/>
                <a:gd name="connsiteX626" fmla="*/ 1926600 w 3942765"/>
                <a:gd name="connsiteY626" fmla="*/ 1052401 h 2272879"/>
                <a:gd name="connsiteX627" fmla="*/ 1876945 w 3942765"/>
                <a:gd name="connsiteY627" fmla="*/ 1080889 h 2272879"/>
                <a:gd name="connsiteX628" fmla="*/ 1817360 w 3942765"/>
                <a:gd name="connsiteY628" fmla="*/ 1047447 h 2272879"/>
                <a:gd name="connsiteX629" fmla="*/ 1757774 w 3942765"/>
                <a:gd name="connsiteY629" fmla="*/ 1012766 h 2272879"/>
                <a:gd name="connsiteX630" fmla="*/ 1807429 w 3942765"/>
                <a:gd name="connsiteY630" fmla="*/ 984278 h 2272879"/>
                <a:gd name="connsiteX631" fmla="*/ 1587241 w 3942765"/>
                <a:gd name="connsiteY631" fmla="*/ 944803 h 2272879"/>
                <a:gd name="connsiteX632" fmla="*/ 1648414 w 3942765"/>
                <a:gd name="connsiteY632" fmla="*/ 979484 h 2272879"/>
                <a:gd name="connsiteX633" fmla="*/ 1707090 w 3942765"/>
                <a:gd name="connsiteY633" fmla="*/ 1012926 h 2272879"/>
                <a:gd name="connsiteX634" fmla="*/ 1657153 w 3942765"/>
                <a:gd name="connsiteY634" fmla="*/ 1042653 h 2272879"/>
                <a:gd name="connsiteX635" fmla="*/ 1607216 w 3942765"/>
                <a:gd name="connsiteY635" fmla="*/ 1069902 h 2272879"/>
                <a:gd name="connsiteX636" fmla="*/ 1561024 w 3942765"/>
                <a:gd name="connsiteY636" fmla="*/ 1043892 h 2272879"/>
                <a:gd name="connsiteX637" fmla="*/ 1488616 w 3942765"/>
                <a:gd name="connsiteY637" fmla="*/ 1001779 h 2272879"/>
                <a:gd name="connsiteX638" fmla="*/ 1538553 w 3942765"/>
                <a:gd name="connsiteY638" fmla="*/ 973291 h 2272879"/>
                <a:gd name="connsiteX639" fmla="*/ 1318782 w 3942765"/>
                <a:gd name="connsiteY639" fmla="*/ 933820 h 2272879"/>
                <a:gd name="connsiteX640" fmla="*/ 1580755 w 3942765"/>
                <a:gd name="connsiteY640" fmla="*/ 1084504 h 2272879"/>
                <a:gd name="connsiteX641" fmla="*/ 1531092 w 3942765"/>
                <a:gd name="connsiteY641" fmla="*/ 1112912 h 2272879"/>
                <a:gd name="connsiteX642" fmla="*/ 1481429 w 3942765"/>
                <a:gd name="connsiteY642" fmla="*/ 1141320 h 2272879"/>
                <a:gd name="connsiteX643" fmla="*/ 1219456 w 3942765"/>
                <a:gd name="connsiteY643" fmla="*/ 990635 h 2272879"/>
                <a:gd name="connsiteX644" fmla="*/ 2544013 w 3942765"/>
                <a:gd name="connsiteY644" fmla="*/ 889873 h 2272879"/>
                <a:gd name="connsiteX645" fmla="*/ 2662891 w 3942765"/>
                <a:gd name="connsiteY645" fmla="*/ 959359 h 2272879"/>
                <a:gd name="connsiteX646" fmla="*/ 2615835 w 3942765"/>
                <a:gd name="connsiteY646" fmla="*/ 987153 h 2272879"/>
                <a:gd name="connsiteX647" fmla="*/ 2568779 w 3942765"/>
                <a:gd name="connsiteY647" fmla="*/ 1014948 h 2272879"/>
                <a:gd name="connsiteX648" fmla="*/ 2508101 w 3942765"/>
                <a:gd name="connsiteY648" fmla="*/ 980836 h 2272879"/>
                <a:gd name="connsiteX649" fmla="*/ 2449899 w 3942765"/>
                <a:gd name="connsiteY649" fmla="*/ 945462 h 2272879"/>
                <a:gd name="connsiteX650" fmla="*/ 2496955 w 3942765"/>
                <a:gd name="connsiteY650" fmla="*/ 917667 h 2272879"/>
                <a:gd name="connsiteX651" fmla="*/ 1983425 w 3942765"/>
                <a:gd name="connsiteY651" fmla="*/ 884381 h 2272879"/>
                <a:gd name="connsiteX652" fmla="*/ 2043011 w 3942765"/>
                <a:gd name="connsiteY652" fmla="*/ 918726 h 2272879"/>
                <a:gd name="connsiteX653" fmla="*/ 2102597 w 3942765"/>
                <a:gd name="connsiteY653" fmla="*/ 951845 h 2272879"/>
                <a:gd name="connsiteX654" fmla="*/ 2051701 w 3942765"/>
                <a:gd name="connsiteY654" fmla="*/ 981284 h 2272879"/>
                <a:gd name="connsiteX655" fmla="*/ 2003287 w 3942765"/>
                <a:gd name="connsiteY655" fmla="*/ 1009496 h 2272879"/>
                <a:gd name="connsiteX656" fmla="*/ 1943702 w 3942765"/>
                <a:gd name="connsiteY656" fmla="*/ 975151 h 2272879"/>
                <a:gd name="connsiteX657" fmla="*/ 1884116 w 3942765"/>
                <a:gd name="connsiteY657" fmla="*/ 940806 h 2272879"/>
                <a:gd name="connsiteX658" fmla="*/ 1933771 w 3942765"/>
                <a:gd name="connsiteY658" fmla="*/ 913820 h 2272879"/>
                <a:gd name="connsiteX659" fmla="*/ 2278523 w 3942765"/>
                <a:gd name="connsiteY659" fmla="*/ 878890 h 2272879"/>
                <a:gd name="connsiteX660" fmla="*/ 2338864 w 3942765"/>
                <a:gd name="connsiteY660" fmla="*/ 913364 h 2272879"/>
                <a:gd name="connsiteX661" fmla="*/ 2399205 w 3942765"/>
                <a:gd name="connsiteY661" fmla="*/ 946606 h 2272879"/>
                <a:gd name="connsiteX662" fmla="*/ 2333836 w 3942765"/>
                <a:gd name="connsiteY662" fmla="*/ 983542 h 2272879"/>
                <a:gd name="connsiteX663" fmla="*/ 2268466 w 3942765"/>
                <a:gd name="connsiteY663" fmla="*/ 1020478 h 2272879"/>
                <a:gd name="connsiteX664" fmla="*/ 2208124 w 3942765"/>
                <a:gd name="connsiteY664" fmla="*/ 986004 h 2272879"/>
                <a:gd name="connsiteX665" fmla="*/ 2147783 w 3942765"/>
                <a:gd name="connsiteY665" fmla="*/ 951531 h 2272879"/>
                <a:gd name="connsiteX666" fmla="*/ 2213153 w 3942765"/>
                <a:gd name="connsiteY666" fmla="*/ 914595 h 2272879"/>
                <a:gd name="connsiteX667" fmla="*/ 1715505 w 3942765"/>
                <a:gd name="connsiteY667" fmla="*/ 873394 h 2272879"/>
                <a:gd name="connsiteX668" fmla="*/ 1773849 w 3942765"/>
                <a:gd name="connsiteY668" fmla="*/ 907739 h 2272879"/>
                <a:gd name="connsiteX669" fmla="*/ 1833435 w 3942765"/>
                <a:gd name="connsiteY669" fmla="*/ 940858 h 2272879"/>
                <a:gd name="connsiteX670" fmla="*/ 1783780 w 3942765"/>
                <a:gd name="connsiteY670" fmla="*/ 969070 h 2272879"/>
                <a:gd name="connsiteX671" fmla="*/ 1735367 w 3942765"/>
                <a:gd name="connsiteY671" fmla="*/ 998509 h 2272879"/>
                <a:gd name="connsiteX672" fmla="*/ 1674540 w 3942765"/>
                <a:gd name="connsiteY672" fmla="*/ 964164 h 2272879"/>
                <a:gd name="connsiteX673" fmla="*/ 1614954 w 3942765"/>
                <a:gd name="connsiteY673" fmla="*/ 931045 h 2272879"/>
                <a:gd name="connsiteX674" fmla="*/ 1665850 w 3942765"/>
                <a:gd name="connsiteY674" fmla="*/ 901606 h 2272879"/>
                <a:gd name="connsiteX675" fmla="*/ 2401193 w 3942765"/>
                <a:gd name="connsiteY675" fmla="*/ 807478 h 2272879"/>
                <a:gd name="connsiteX676" fmla="*/ 2520073 w 3942765"/>
                <a:gd name="connsiteY676" fmla="*/ 876966 h 2272879"/>
                <a:gd name="connsiteX677" fmla="*/ 2473017 w 3942765"/>
                <a:gd name="connsiteY677" fmla="*/ 904761 h 2272879"/>
                <a:gd name="connsiteX678" fmla="*/ 2424721 w 3942765"/>
                <a:gd name="connsiteY678" fmla="*/ 932557 h 2272879"/>
                <a:gd name="connsiteX679" fmla="*/ 2366520 w 3942765"/>
                <a:gd name="connsiteY679" fmla="*/ 898444 h 2272879"/>
                <a:gd name="connsiteX680" fmla="*/ 2307080 w 3942765"/>
                <a:gd name="connsiteY680" fmla="*/ 864332 h 2272879"/>
                <a:gd name="connsiteX681" fmla="*/ 2354137 w 3942765"/>
                <a:gd name="connsiteY681" fmla="*/ 835273 h 2272879"/>
                <a:gd name="connsiteX682" fmla="*/ 1839921 w 3942765"/>
                <a:gd name="connsiteY682" fmla="*/ 801986 h 2272879"/>
                <a:gd name="connsiteX683" fmla="*/ 1899845 w 3942765"/>
                <a:gd name="connsiteY683" fmla="*/ 835428 h 2272879"/>
                <a:gd name="connsiteX684" fmla="*/ 1959770 w 3942765"/>
                <a:gd name="connsiteY684" fmla="*/ 870109 h 2272879"/>
                <a:gd name="connsiteX685" fmla="*/ 1909833 w 3942765"/>
                <a:gd name="connsiteY685" fmla="*/ 898597 h 2272879"/>
                <a:gd name="connsiteX686" fmla="*/ 1859896 w 3942765"/>
                <a:gd name="connsiteY686" fmla="*/ 927085 h 2272879"/>
                <a:gd name="connsiteX687" fmla="*/ 1799972 w 3942765"/>
                <a:gd name="connsiteY687" fmla="*/ 892404 h 2272879"/>
                <a:gd name="connsiteX688" fmla="*/ 1741296 w 3942765"/>
                <a:gd name="connsiteY688" fmla="*/ 858962 h 2272879"/>
                <a:gd name="connsiteX689" fmla="*/ 1789984 w 3942765"/>
                <a:gd name="connsiteY689" fmla="*/ 830474 h 2272879"/>
                <a:gd name="connsiteX690" fmla="*/ 2132265 w 3942765"/>
                <a:gd name="connsiteY690" fmla="*/ 796492 h 2272879"/>
                <a:gd name="connsiteX691" fmla="*/ 2191589 w 3942765"/>
                <a:gd name="connsiteY691" fmla="*/ 830966 h 2272879"/>
                <a:gd name="connsiteX692" fmla="*/ 2250914 w 3942765"/>
                <a:gd name="connsiteY692" fmla="*/ 865439 h 2272879"/>
                <a:gd name="connsiteX693" fmla="*/ 2186646 w 3942765"/>
                <a:gd name="connsiteY693" fmla="*/ 901144 h 2272879"/>
                <a:gd name="connsiteX694" fmla="*/ 2122377 w 3942765"/>
                <a:gd name="connsiteY694" fmla="*/ 938080 h 2272879"/>
                <a:gd name="connsiteX695" fmla="*/ 2064289 w 3942765"/>
                <a:gd name="connsiteY695" fmla="*/ 903606 h 2272879"/>
                <a:gd name="connsiteX696" fmla="*/ 2004964 w 3942765"/>
                <a:gd name="connsiteY696" fmla="*/ 870364 h 2272879"/>
                <a:gd name="connsiteX697" fmla="*/ 2069232 w 3942765"/>
                <a:gd name="connsiteY697" fmla="*/ 833428 h 2272879"/>
                <a:gd name="connsiteX698" fmla="*/ 1572011 w 3942765"/>
                <a:gd name="connsiteY698" fmla="*/ 790999 h 2272879"/>
                <a:gd name="connsiteX699" fmla="*/ 1631935 w 3942765"/>
                <a:gd name="connsiteY699" fmla="*/ 825343 h 2272879"/>
                <a:gd name="connsiteX700" fmla="*/ 1690611 w 3942765"/>
                <a:gd name="connsiteY700" fmla="*/ 859688 h 2272879"/>
                <a:gd name="connsiteX701" fmla="*/ 1641922 w 3942765"/>
                <a:gd name="connsiteY701" fmla="*/ 887899 h 2272879"/>
                <a:gd name="connsiteX702" fmla="*/ 1590737 w 3942765"/>
                <a:gd name="connsiteY702" fmla="*/ 916110 h 2272879"/>
                <a:gd name="connsiteX703" fmla="*/ 1544545 w 3942765"/>
                <a:gd name="connsiteY703" fmla="*/ 889126 h 2272879"/>
                <a:gd name="connsiteX704" fmla="*/ 1472137 w 3942765"/>
                <a:gd name="connsiteY704" fmla="*/ 847422 h 2272879"/>
                <a:gd name="connsiteX705" fmla="*/ 1522074 w 3942765"/>
                <a:gd name="connsiteY705" fmla="*/ 820437 h 2272879"/>
                <a:gd name="connsiteX706" fmla="*/ 1301966 w 3942765"/>
                <a:gd name="connsiteY706" fmla="*/ 780014 h 2272879"/>
                <a:gd name="connsiteX707" fmla="*/ 1346511 w 3942765"/>
                <a:gd name="connsiteY707" fmla="*/ 805951 h 2272879"/>
                <a:gd name="connsiteX708" fmla="*/ 1564283 w 3942765"/>
                <a:gd name="connsiteY708" fmla="*/ 931934 h 2272879"/>
                <a:gd name="connsiteX709" fmla="*/ 1513552 w 3942765"/>
                <a:gd name="connsiteY709" fmla="*/ 959106 h 2272879"/>
                <a:gd name="connsiteX710" fmla="*/ 1464058 w 3942765"/>
                <a:gd name="connsiteY710" fmla="*/ 987514 h 2272879"/>
                <a:gd name="connsiteX711" fmla="*/ 1202979 w 3942765"/>
                <a:gd name="connsiteY711" fmla="*/ 838065 h 2272879"/>
                <a:gd name="connsiteX712" fmla="*/ 495372 w 3942765"/>
                <a:gd name="connsiteY712" fmla="*/ 741561 h 2272879"/>
                <a:gd name="connsiteX713" fmla="*/ 554047 w 3942765"/>
                <a:gd name="connsiteY713" fmla="*/ 776243 h 2272879"/>
                <a:gd name="connsiteX714" fmla="*/ 613972 w 3942765"/>
                <a:gd name="connsiteY714" fmla="*/ 809687 h 2272879"/>
                <a:gd name="connsiteX715" fmla="*/ 514098 w 3942765"/>
                <a:gd name="connsiteY715" fmla="*/ 866664 h 2272879"/>
                <a:gd name="connsiteX716" fmla="*/ 395498 w 3942765"/>
                <a:gd name="connsiteY716" fmla="*/ 798539 h 2272879"/>
                <a:gd name="connsiteX717" fmla="*/ 445435 w 3942765"/>
                <a:gd name="connsiteY717" fmla="*/ 770050 h 2272879"/>
                <a:gd name="connsiteX718" fmla="*/ 2252181 w 3942765"/>
                <a:gd name="connsiteY718" fmla="*/ 725082 h 2272879"/>
                <a:gd name="connsiteX719" fmla="*/ 2371749 w 3942765"/>
                <a:gd name="connsiteY719" fmla="*/ 794568 h 2272879"/>
                <a:gd name="connsiteX720" fmla="*/ 2341857 w 3942765"/>
                <a:gd name="connsiteY720" fmla="*/ 812255 h 2272879"/>
                <a:gd name="connsiteX721" fmla="*/ 2277091 w 3942765"/>
                <a:gd name="connsiteY721" fmla="*/ 850157 h 2272879"/>
                <a:gd name="connsiteX722" fmla="*/ 2217307 w 3942765"/>
                <a:gd name="connsiteY722" fmla="*/ 814782 h 2272879"/>
                <a:gd name="connsiteX723" fmla="*/ 2158768 w 3942765"/>
                <a:gd name="connsiteY723" fmla="*/ 779407 h 2272879"/>
                <a:gd name="connsiteX724" fmla="*/ 2204852 w 3942765"/>
                <a:gd name="connsiteY724" fmla="*/ 752876 h 2272879"/>
                <a:gd name="connsiteX725" fmla="*/ 1692969 w 3942765"/>
                <a:gd name="connsiteY725" fmla="*/ 719589 h 2272879"/>
                <a:gd name="connsiteX726" fmla="*/ 1750985 w 3942765"/>
                <a:gd name="connsiteY726" fmla="*/ 753032 h 2272879"/>
                <a:gd name="connsiteX727" fmla="*/ 1811471 w 3942765"/>
                <a:gd name="connsiteY727" fmla="*/ 787715 h 2272879"/>
                <a:gd name="connsiteX728" fmla="*/ 1760860 w 3942765"/>
                <a:gd name="connsiteY728" fmla="*/ 816203 h 2272879"/>
                <a:gd name="connsiteX729" fmla="*/ 1712719 w 3942765"/>
                <a:gd name="connsiteY729" fmla="*/ 844692 h 2272879"/>
                <a:gd name="connsiteX730" fmla="*/ 1653468 w 3942765"/>
                <a:gd name="connsiteY730" fmla="*/ 810010 h 2272879"/>
                <a:gd name="connsiteX731" fmla="*/ 1592983 w 3942765"/>
                <a:gd name="connsiteY731" fmla="*/ 776567 h 2272879"/>
                <a:gd name="connsiteX732" fmla="*/ 1643593 w 3942765"/>
                <a:gd name="connsiteY732" fmla="*/ 748078 h 2272879"/>
                <a:gd name="connsiteX733" fmla="*/ 1992886 w 3942765"/>
                <a:gd name="connsiteY733" fmla="*/ 714099 h 2272879"/>
                <a:gd name="connsiteX734" fmla="*/ 2051970 w 3942765"/>
                <a:gd name="connsiteY734" fmla="*/ 748573 h 2272879"/>
                <a:gd name="connsiteX735" fmla="*/ 2113569 w 3942765"/>
                <a:gd name="connsiteY735" fmla="*/ 783046 h 2272879"/>
                <a:gd name="connsiteX736" fmla="*/ 2048199 w 3942765"/>
                <a:gd name="connsiteY736" fmla="*/ 818751 h 2272879"/>
                <a:gd name="connsiteX737" fmla="*/ 1982829 w 3942765"/>
                <a:gd name="connsiteY737" fmla="*/ 855687 h 2272879"/>
                <a:gd name="connsiteX738" fmla="*/ 1922487 w 3942765"/>
                <a:gd name="connsiteY738" fmla="*/ 822444 h 2272879"/>
                <a:gd name="connsiteX739" fmla="*/ 1862146 w 3942765"/>
                <a:gd name="connsiteY739" fmla="*/ 787971 h 2272879"/>
                <a:gd name="connsiteX740" fmla="*/ 1927516 w 3942765"/>
                <a:gd name="connsiteY740" fmla="*/ 751035 h 2272879"/>
                <a:gd name="connsiteX741" fmla="*/ 1423134 w 3942765"/>
                <a:gd name="connsiteY741" fmla="*/ 708602 h 2272879"/>
                <a:gd name="connsiteX742" fmla="*/ 1482720 w 3942765"/>
                <a:gd name="connsiteY742" fmla="*/ 742045 h 2272879"/>
                <a:gd name="connsiteX743" fmla="*/ 1542306 w 3942765"/>
                <a:gd name="connsiteY743" fmla="*/ 776728 h 2272879"/>
                <a:gd name="connsiteX744" fmla="*/ 1492651 w 3942765"/>
                <a:gd name="connsiteY744" fmla="*/ 805216 h 2272879"/>
                <a:gd name="connsiteX745" fmla="*/ 1442996 w 3942765"/>
                <a:gd name="connsiteY745" fmla="*/ 833705 h 2272879"/>
                <a:gd name="connsiteX746" fmla="*/ 1323825 w 3942765"/>
                <a:gd name="connsiteY746" fmla="*/ 765580 h 2272879"/>
                <a:gd name="connsiteX747" fmla="*/ 620465 w 3942765"/>
                <a:gd name="connsiteY747" fmla="*/ 670151 h 2272879"/>
                <a:gd name="connsiteX748" fmla="*/ 681638 w 3942765"/>
                <a:gd name="connsiteY748" fmla="*/ 704495 h 2272879"/>
                <a:gd name="connsiteX749" fmla="*/ 740314 w 3942765"/>
                <a:gd name="connsiteY749" fmla="*/ 738840 h 2272879"/>
                <a:gd name="connsiteX750" fmla="*/ 640440 w 3942765"/>
                <a:gd name="connsiteY750" fmla="*/ 795262 h 2272879"/>
                <a:gd name="connsiteX751" fmla="*/ 580516 w 3942765"/>
                <a:gd name="connsiteY751" fmla="*/ 760918 h 2272879"/>
                <a:gd name="connsiteX752" fmla="*/ 521840 w 3942765"/>
                <a:gd name="connsiteY752" fmla="*/ 727800 h 2272879"/>
                <a:gd name="connsiteX753" fmla="*/ 571777 w 3942765"/>
                <a:gd name="connsiteY753" fmla="*/ 699589 h 2272879"/>
                <a:gd name="connsiteX754" fmla="*/ 352553 w 3942765"/>
                <a:gd name="connsiteY754" fmla="*/ 659166 h 2272879"/>
                <a:gd name="connsiteX755" fmla="*/ 412477 w 3942765"/>
                <a:gd name="connsiteY755" fmla="*/ 693510 h 2272879"/>
                <a:gd name="connsiteX756" fmla="*/ 471153 w 3942765"/>
                <a:gd name="connsiteY756" fmla="*/ 727855 h 2272879"/>
                <a:gd name="connsiteX757" fmla="*/ 422464 w 3942765"/>
                <a:gd name="connsiteY757" fmla="*/ 756066 h 2272879"/>
                <a:gd name="connsiteX758" fmla="*/ 372527 w 3942765"/>
                <a:gd name="connsiteY758" fmla="*/ 784277 h 2272879"/>
                <a:gd name="connsiteX759" fmla="*/ 252679 w 3942765"/>
                <a:gd name="connsiteY759" fmla="*/ 715589 h 2272879"/>
                <a:gd name="connsiteX760" fmla="*/ 302616 w 3942765"/>
                <a:gd name="connsiteY760" fmla="*/ 687377 h 2272879"/>
                <a:gd name="connsiteX761" fmla="*/ 2110059 w 3942765"/>
                <a:gd name="connsiteY761" fmla="*/ 642687 h 2272879"/>
                <a:gd name="connsiteX762" fmla="*/ 2228937 w 3942765"/>
                <a:gd name="connsiteY762" fmla="*/ 712175 h 2272879"/>
                <a:gd name="connsiteX763" fmla="*/ 2180643 w 3942765"/>
                <a:gd name="connsiteY763" fmla="*/ 739970 h 2272879"/>
                <a:gd name="connsiteX764" fmla="*/ 2133587 w 3942765"/>
                <a:gd name="connsiteY764" fmla="*/ 767766 h 2272879"/>
                <a:gd name="connsiteX765" fmla="*/ 2075387 w 3942765"/>
                <a:gd name="connsiteY765" fmla="*/ 732390 h 2272879"/>
                <a:gd name="connsiteX766" fmla="*/ 2015948 w 3942765"/>
                <a:gd name="connsiteY766" fmla="*/ 697014 h 2272879"/>
                <a:gd name="connsiteX767" fmla="*/ 2063004 w 3942765"/>
                <a:gd name="connsiteY767" fmla="*/ 669219 h 2272879"/>
                <a:gd name="connsiteX768" fmla="*/ 1846628 w 3942765"/>
                <a:gd name="connsiteY768" fmla="*/ 631700 h 2272879"/>
                <a:gd name="connsiteX769" fmla="*/ 1905952 w 3942765"/>
                <a:gd name="connsiteY769" fmla="*/ 665231 h 2272879"/>
                <a:gd name="connsiteX770" fmla="*/ 1965277 w 3942765"/>
                <a:gd name="connsiteY770" fmla="*/ 698763 h 2272879"/>
                <a:gd name="connsiteX771" fmla="*/ 1901009 w 3942765"/>
                <a:gd name="connsiteY771" fmla="*/ 736020 h 2272879"/>
                <a:gd name="connsiteX772" fmla="*/ 1836740 w 3942765"/>
                <a:gd name="connsiteY772" fmla="*/ 773277 h 2272879"/>
                <a:gd name="connsiteX773" fmla="*/ 1777416 w 3942765"/>
                <a:gd name="connsiteY773" fmla="*/ 739746 h 2272879"/>
                <a:gd name="connsiteX774" fmla="*/ 1719327 w 3942765"/>
                <a:gd name="connsiteY774" fmla="*/ 704972 h 2272879"/>
                <a:gd name="connsiteX775" fmla="*/ 1783595 w 3942765"/>
                <a:gd name="connsiteY775" fmla="*/ 667715 h 2272879"/>
                <a:gd name="connsiteX776" fmla="*/ 1549472 w 3942765"/>
                <a:gd name="connsiteY776" fmla="*/ 631700 h 2272879"/>
                <a:gd name="connsiteX777" fmla="*/ 1609058 w 3942765"/>
                <a:gd name="connsiteY777" fmla="*/ 666382 h 2272879"/>
                <a:gd name="connsiteX778" fmla="*/ 1668644 w 3942765"/>
                <a:gd name="connsiteY778" fmla="*/ 699826 h 2272879"/>
                <a:gd name="connsiteX779" fmla="*/ 1618989 w 3942765"/>
                <a:gd name="connsiteY779" fmla="*/ 728314 h 2272879"/>
                <a:gd name="connsiteX780" fmla="*/ 1569334 w 3942765"/>
                <a:gd name="connsiteY780" fmla="*/ 756803 h 2272879"/>
                <a:gd name="connsiteX781" fmla="*/ 1509749 w 3942765"/>
                <a:gd name="connsiteY781" fmla="*/ 723360 h 2272879"/>
                <a:gd name="connsiteX782" fmla="*/ 1450163 w 3942765"/>
                <a:gd name="connsiteY782" fmla="*/ 688678 h 2272879"/>
                <a:gd name="connsiteX783" fmla="*/ 743239 w 3942765"/>
                <a:gd name="connsiteY783" fmla="*/ 598742 h 2272879"/>
                <a:gd name="connsiteX784" fmla="*/ 801583 w 3942765"/>
                <a:gd name="connsiteY784" fmla="*/ 632185 h 2272879"/>
                <a:gd name="connsiteX785" fmla="*/ 861169 w 3942765"/>
                <a:gd name="connsiteY785" fmla="*/ 666868 h 2272879"/>
                <a:gd name="connsiteX786" fmla="*/ 761859 w 3942765"/>
                <a:gd name="connsiteY786" fmla="*/ 723845 h 2272879"/>
                <a:gd name="connsiteX787" fmla="*/ 702274 w 3942765"/>
                <a:gd name="connsiteY787" fmla="*/ 690402 h 2272879"/>
                <a:gd name="connsiteX788" fmla="*/ 642688 w 3942765"/>
                <a:gd name="connsiteY788" fmla="*/ 655720 h 2272879"/>
                <a:gd name="connsiteX789" fmla="*/ 692343 w 3942765"/>
                <a:gd name="connsiteY789" fmla="*/ 627231 h 2272879"/>
                <a:gd name="connsiteX790" fmla="*/ 472835 w 3942765"/>
                <a:gd name="connsiteY790" fmla="*/ 587757 h 2272879"/>
                <a:gd name="connsiteX791" fmla="*/ 531180 w 3942765"/>
                <a:gd name="connsiteY791" fmla="*/ 622102 h 2272879"/>
                <a:gd name="connsiteX792" fmla="*/ 592007 w 3942765"/>
                <a:gd name="connsiteY792" fmla="*/ 656448 h 2272879"/>
                <a:gd name="connsiteX793" fmla="*/ 541111 w 3942765"/>
                <a:gd name="connsiteY793" fmla="*/ 684660 h 2272879"/>
                <a:gd name="connsiteX794" fmla="*/ 492697 w 3942765"/>
                <a:gd name="connsiteY794" fmla="*/ 712872 h 2272879"/>
                <a:gd name="connsiteX795" fmla="*/ 433112 w 3942765"/>
                <a:gd name="connsiteY795" fmla="*/ 679754 h 2272879"/>
                <a:gd name="connsiteX796" fmla="*/ 373526 w 3942765"/>
                <a:gd name="connsiteY796" fmla="*/ 645408 h 2272879"/>
                <a:gd name="connsiteX797" fmla="*/ 423181 w 3942765"/>
                <a:gd name="connsiteY797" fmla="*/ 617196 h 2272879"/>
                <a:gd name="connsiteX798" fmla="*/ 203678 w 3942765"/>
                <a:gd name="connsiteY798" fmla="*/ 576770 h 2272879"/>
                <a:gd name="connsiteX799" fmla="*/ 263264 w 3942765"/>
                <a:gd name="connsiteY799" fmla="*/ 610213 h 2272879"/>
                <a:gd name="connsiteX800" fmla="*/ 322850 w 3942765"/>
                <a:gd name="connsiteY800" fmla="*/ 644896 h 2272879"/>
                <a:gd name="connsiteX801" fmla="*/ 273195 w 3942765"/>
                <a:gd name="connsiteY801" fmla="*/ 673384 h 2272879"/>
                <a:gd name="connsiteX802" fmla="*/ 223540 w 3942765"/>
                <a:gd name="connsiteY802" fmla="*/ 701873 h 2272879"/>
                <a:gd name="connsiteX803" fmla="*/ 104369 w 3942765"/>
                <a:gd name="connsiteY803" fmla="*/ 633748 h 2272879"/>
                <a:gd name="connsiteX804" fmla="*/ 154024 w 3942765"/>
                <a:gd name="connsiteY804" fmla="*/ 605259 h 2272879"/>
                <a:gd name="connsiteX805" fmla="*/ 1967240 w 3942765"/>
                <a:gd name="connsiteY805" fmla="*/ 560291 h 2272879"/>
                <a:gd name="connsiteX806" fmla="*/ 2086118 w 3942765"/>
                <a:gd name="connsiteY806" fmla="*/ 631040 h 2272879"/>
                <a:gd name="connsiteX807" fmla="*/ 2039062 w 3942765"/>
                <a:gd name="connsiteY807" fmla="*/ 658835 h 2272879"/>
                <a:gd name="connsiteX808" fmla="*/ 1992006 w 3942765"/>
                <a:gd name="connsiteY808" fmla="*/ 685366 h 2272879"/>
                <a:gd name="connsiteX809" fmla="*/ 1932568 w 3942765"/>
                <a:gd name="connsiteY809" fmla="*/ 649991 h 2272879"/>
                <a:gd name="connsiteX810" fmla="*/ 1873129 w 3942765"/>
                <a:gd name="connsiteY810" fmla="*/ 615880 h 2272879"/>
                <a:gd name="connsiteX811" fmla="*/ 1920185 w 3942765"/>
                <a:gd name="connsiteY811" fmla="*/ 588085 h 2272879"/>
                <a:gd name="connsiteX812" fmla="*/ 1705044 w 3942765"/>
                <a:gd name="connsiteY812" fmla="*/ 543811 h 2272879"/>
                <a:gd name="connsiteX813" fmla="*/ 1763132 w 3942765"/>
                <a:gd name="connsiteY813" fmla="*/ 577053 h 2272879"/>
                <a:gd name="connsiteX814" fmla="*/ 1822457 w 3942765"/>
                <a:gd name="connsiteY814" fmla="*/ 611527 h 2272879"/>
                <a:gd name="connsiteX815" fmla="*/ 1758189 w 3942765"/>
                <a:gd name="connsiteY815" fmla="*/ 648463 h 2272879"/>
                <a:gd name="connsiteX816" fmla="*/ 1695156 w 3942765"/>
                <a:gd name="connsiteY816" fmla="*/ 685399 h 2272879"/>
                <a:gd name="connsiteX817" fmla="*/ 1635832 w 3942765"/>
                <a:gd name="connsiteY817" fmla="*/ 650925 h 2272879"/>
                <a:gd name="connsiteX818" fmla="*/ 1576507 w 3942765"/>
                <a:gd name="connsiteY818" fmla="*/ 617683 h 2272879"/>
                <a:gd name="connsiteX819" fmla="*/ 868335 w 3942765"/>
                <a:gd name="connsiteY819" fmla="*/ 527332 h 2272879"/>
                <a:gd name="connsiteX820" fmla="*/ 906818 w 3942765"/>
                <a:gd name="connsiteY820" fmla="*/ 549627 h 2272879"/>
                <a:gd name="connsiteX821" fmla="*/ 987507 w 3942765"/>
                <a:gd name="connsiteY821" fmla="*/ 595455 h 2272879"/>
                <a:gd name="connsiteX822" fmla="*/ 888197 w 3942765"/>
                <a:gd name="connsiteY822" fmla="*/ 652431 h 2272879"/>
                <a:gd name="connsiteX823" fmla="*/ 828612 w 3942765"/>
                <a:gd name="connsiteY823" fmla="*/ 618989 h 2272879"/>
                <a:gd name="connsiteX824" fmla="*/ 769026 w 3942765"/>
                <a:gd name="connsiteY824" fmla="*/ 584308 h 2272879"/>
                <a:gd name="connsiteX825" fmla="*/ 819922 w 3942765"/>
                <a:gd name="connsiteY825" fmla="*/ 555820 h 2272879"/>
                <a:gd name="connsiteX826" fmla="*/ 599742 w 3942765"/>
                <a:gd name="connsiteY826" fmla="*/ 516347 h 2272879"/>
                <a:gd name="connsiteX827" fmla="*/ 659666 w 3942765"/>
                <a:gd name="connsiteY827" fmla="*/ 550691 h 2272879"/>
                <a:gd name="connsiteX828" fmla="*/ 718342 w 3942765"/>
                <a:gd name="connsiteY828" fmla="*/ 583809 h 2272879"/>
                <a:gd name="connsiteX829" fmla="*/ 669653 w 3942765"/>
                <a:gd name="connsiteY829" fmla="*/ 612020 h 2272879"/>
                <a:gd name="connsiteX830" fmla="*/ 618468 w 3942765"/>
                <a:gd name="connsiteY830" fmla="*/ 641458 h 2272879"/>
                <a:gd name="connsiteX831" fmla="*/ 559792 w 3942765"/>
                <a:gd name="connsiteY831" fmla="*/ 607114 h 2272879"/>
                <a:gd name="connsiteX832" fmla="*/ 499868 w 3942765"/>
                <a:gd name="connsiteY832" fmla="*/ 572770 h 2272879"/>
                <a:gd name="connsiteX833" fmla="*/ 549805 w 3942765"/>
                <a:gd name="connsiteY833" fmla="*/ 544558 h 2272879"/>
                <a:gd name="connsiteX834" fmla="*/ 100953 w 3942765"/>
                <a:gd name="connsiteY834" fmla="*/ 516347 h 2272879"/>
                <a:gd name="connsiteX835" fmla="*/ 143858 w 3942765"/>
                <a:gd name="connsiteY835" fmla="*/ 541896 h 2272879"/>
                <a:gd name="connsiteX836" fmla="*/ 185501 w 3942765"/>
                <a:gd name="connsiteY836" fmla="*/ 566168 h 2272879"/>
                <a:gd name="connsiteX837" fmla="*/ 136287 w 3942765"/>
                <a:gd name="connsiteY837" fmla="*/ 595549 h 2272879"/>
                <a:gd name="connsiteX838" fmla="*/ 84548 w 3942765"/>
                <a:gd name="connsiteY838" fmla="*/ 624931 h 2272879"/>
                <a:gd name="connsiteX839" fmla="*/ 0 w 3942765"/>
                <a:gd name="connsiteY839" fmla="*/ 575110 h 2272879"/>
                <a:gd name="connsiteX840" fmla="*/ 329332 w 3942765"/>
                <a:gd name="connsiteY840" fmla="*/ 505360 h 2272879"/>
                <a:gd name="connsiteX841" fmla="*/ 389256 w 3942765"/>
                <a:gd name="connsiteY841" fmla="*/ 538802 h 2272879"/>
                <a:gd name="connsiteX842" fmla="*/ 449181 w 3942765"/>
                <a:gd name="connsiteY842" fmla="*/ 573483 h 2272879"/>
                <a:gd name="connsiteX843" fmla="*/ 399244 w 3942765"/>
                <a:gd name="connsiteY843" fmla="*/ 601971 h 2272879"/>
                <a:gd name="connsiteX844" fmla="*/ 349307 w 3942765"/>
                <a:gd name="connsiteY844" fmla="*/ 630459 h 2272879"/>
                <a:gd name="connsiteX845" fmla="*/ 289383 w 3942765"/>
                <a:gd name="connsiteY845" fmla="*/ 597017 h 2272879"/>
                <a:gd name="connsiteX846" fmla="*/ 230707 w 3942765"/>
                <a:gd name="connsiteY846" fmla="*/ 562336 h 2272879"/>
                <a:gd name="connsiteX847" fmla="*/ 279395 w 3942765"/>
                <a:gd name="connsiteY847" fmla="*/ 533848 h 2272879"/>
                <a:gd name="connsiteX848" fmla="*/ 1823184 w 3942765"/>
                <a:gd name="connsiteY848" fmla="*/ 477896 h 2272879"/>
                <a:gd name="connsiteX849" fmla="*/ 1943300 w 3942765"/>
                <a:gd name="connsiteY849" fmla="*/ 547384 h 2272879"/>
                <a:gd name="connsiteX850" fmla="*/ 1895006 w 3942765"/>
                <a:gd name="connsiteY850" fmla="*/ 575179 h 2272879"/>
                <a:gd name="connsiteX851" fmla="*/ 1847950 w 3942765"/>
                <a:gd name="connsiteY851" fmla="*/ 602975 h 2272879"/>
                <a:gd name="connsiteX852" fmla="*/ 1788511 w 3942765"/>
                <a:gd name="connsiteY852" fmla="*/ 568862 h 2272879"/>
                <a:gd name="connsiteX853" fmla="*/ 1730311 w 3942765"/>
                <a:gd name="connsiteY853" fmla="*/ 533486 h 2272879"/>
                <a:gd name="connsiteX854" fmla="*/ 1777367 w 3942765"/>
                <a:gd name="connsiteY854" fmla="*/ 505691 h 2272879"/>
                <a:gd name="connsiteX855" fmla="*/ 994677 w 3942765"/>
                <a:gd name="connsiteY855" fmla="*/ 455922 h 2272879"/>
                <a:gd name="connsiteX856" fmla="*/ 1077849 w 3942765"/>
                <a:gd name="connsiteY856" fmla="*/ 503760 h 2272879"/>
                <a:gd name="connsiteX857" fmla="*/ 1113849 w 3942765"/>
                <a:gd name="connsiteY857" fmla="*/ 524613 h 2272879"/>
                <a:gd name="connsiteX858" fmla="*/ 1014539 w 3942765"/>
                <a:gd name="connsiteY858" fmla="*/ 581037 h 2272879"/>
                <a:gd name="connsiteX859" fmla="*/ 930126 w 3942765"/>
                <a:gd name="connsiteY859" fmla="*/ 533199 h 2272879"/>
                <a:gd name="connsiteX860" fmla="*/ 895368 w 3942765"/>
                <a:gd name="connsiteY860" fmla="*/ 513573 h 2272879"/>
                <a:gd name="connsiteX861" fmla="*/ 927644 w 3942765"/>
                <a:gd name="connsiteY861" fmla="*/ 493947 h 2272879"/>
                <a:gd name="connsiteX862" fmla="*/ 726081 w 3942765"/>
                <a:gd name="connsiteY862" fmla="*/ 444937 h 2272879"/>
                <a:gd name="connsiteX863" fmla="*/ 784756 w 3942765"/>
                <a:gd name="connsiteY863" fmla="*/ 479282 h 2272879"/>
                <a:gd name="connsiteX864" fmla="*/ 844681 w 3942765"/>
                <a:gd name="connsiteY864" fmla="*/ 513628 h 2272879"/>
                <a:gd name="connsiteX865" fmla="*/ 794744 w 3942765"/>
                <a:gd name="connsiteY865" fmla="*/ 541840 h 2272879"/>
                <a:gd name="connsiteX866" fmla="*/ 746055 w 3942765"/>
                <a:gd name="connsiteY866" fmla="*/ 570052 h 2272879"/>
                <a:gd name="connsiteX867" fmla="*/ 686131 w 3942765"/>
                <a:gd name="connsiteY867" fmla="*/ 535707 h 2272879"/>
                <a:gd name="connsiteX868" fmla="*/ 626207 w 3942765"/>
                <a:gd name="connsiteY868" fmla="*/ 501362 h 2272879"/>
                <a:gd name="connsiteX869" fmla="*/ 676144 w 3942765"/>
                <a:gd name="connsiteY869" fmla="*/ 473149 h 2272879"/>
                <a:gd name="connsiteX870" fmla="*/ 221801 w 3942765"/>
                <a:gd name="connsiteY870" fmla="*/ 444935 h 2272879"/>
                <a:gd name="connsiteX871" fmla="*/ 263444 w 3942765"/>
                <a:gd name="connsiteY871" fmla="*/ 470190 h 2272879"/>
                <a:gd name="connsiteX872" fmla="*/ 306349 w 3942765"/>
                <a:gd name="connsiteY872" fmla="*/ 494183 h 2272879"/>
                <a:gd name="connsiteX873" fmla="*/ 255873 w 3942765"/>
                <a:gd name="connsiteY873" fmla="*/ 524490 h 2272879"/>
                <a:gd name="connsiteX874" fmla="*/ 205396 w 3942765"/>
                <a:gd name="connsiteY874" fmla="*/ 553533 h 2272879"/>
                <a:gd name="connsiteX875" fmla="*/ 163753 w 3942765"/>
                <a:gd name="connsiteY875" fmla="*/ 528278 h 2272879"/>
                <a:gd name="connsiteX876" fmla="*/ 120848 w 3942765"/>
                <a:gd name="connsiteY876" fmla="*/ 504285 h 2272879"/>
                <a:gd name="connsiteX877" fmla="*/ 456358 w 3942765"/>
                <a:gd name="connsiteY877" fmla="*/ 433950 h 2272879"/>
                <a:gd name="connsiteX878" fmla="*/ 515944 w 3942765"/>
                <a:gd name="connsiteY878" fmla="*/ 467725 h 2272879"/>
                <a:gd name="connsiteX879" fmla="*/ 575530 w 3942765"/>
                <a:gd name="connsiteY879" fmla="*/ 501499 h 2272879"/>
                <a:gd name="connsiteX880" fmla="*/ 525875 w 3942765"/>
                <a:gd name="connsiteY880" fmla="*/ 531521 h 2272879"/>
                <a:gd name="connsiteX881" fmla="*/ 476220 w 3942765"/>
                <a:gd name="connsiteY881" fmla="*/ 559041 h 2272879"/>
                <a:gd name="connsiteX882" fmla="*/ 416635 w 3942765"/>
                <a:gd name="connsiteY882" fmla="*/ 525266 h 2272879"/>
                <a:gd name="connsiteX883" fmla="*/ 357049 w 3942765"/>
                <a:gd name="connsiteY883" fmla="*/ 490241 h 2272879"/>
                <a:gd name="connsiteX884" fmla="*/ 406704 w 3942765"/>
                <a:gd name="connsiteY884" fmla="*/ 461470 h 2272879"/>
                <a:gd name="connsiteX885" fmla="*/ 1676658 w 3942765"/>
                <a:gd name="connsiteY885" fmla="*/ 390007 h 2272879"/>
                <a:gd name="connsiteX886" fmla="*/ 1794983 w 3942765"/>
                <a:gd name="connsiteY886" fmla="*/ 459495 h 2272879"/>
                <a:gd name="connsiteX887" fmla="*/ 1747653 w 3942765"/>
                <a:gd name="connsiteY887" fmla="*/ 487290 h 2272879"/>
                <a:gd name="connsiteX888" fmla="*/ 1701569 w 3942765"/>
                <a:gd name="connsiteY888" fmla="*/ 515086 h 2272879"/>
                <a:gd name="connsiteX889" fmla="*/ 1581998 w 3942765"/>
                <a:gd name="connsiteY889" fmla="*/ 446861 h 2272879"/>
                <a:gd name="connsiteX890" fmla="*/ 1629328 w 3942765"/>
                <a:gd name="connsiteY890" fmla="*/ 419066 h 2272879"/>
                <a:gd name="connsiteX891" fmla="*/ 1115523 w 3942765"/>
                <a:gd name="connsiteY891" fmla="*/ 384514 h 2272879"/>
                <a:gd name="connsiteX892" fmla="*/ 1175109 w 3942765"/>
                <a:gd name="connsiteY892" fmla="*/ 417956 h 2272879"/>
                <a:gd name="connsiteX893" fmla="*/ 1234695 w 3942765"/>
                <a:gd name="connsiteY893" fmla="*/ 452637 h 2272879"/>
                <a:gd name="connsiteX894" fmla="*/ 1135385 w 3942765"/>
                <a:gd name="connsiteY894" fmla="*/ 509613 h 2272879"/>
                <a:gd name="connsiteX895" fmla="*/ 1098144 w 3942765"/>
                <a:gd name="connsiteY895" fmla="*/ 487318 h 2272879"/>
                <a:gd name="connsiteX896" fmla="*/ 1016214 w 3942765"/>
                <a:gd name="connsiteY896" fmla="*/ 441490 h 2272879"/>
                <a:gd name="connsiteX897" fmla="*/ 1067110 w 3942765"/>
                <a:gd name="connsiteY897" fmla="*/ 413002 h 2272879"/>
                <a:gd name="connsiteX898" fmla="*/ 851174 w 3942765"/>
                <a:gd name="connsiteY898" fmla="*/ 373528 h 2272879"/>
                <a:gd name="connsiteX899" fmla="*/ 912347 w 3942765"/>
                <a:gd name="connsiteY899" fmla="*/ 407872 h 2272879"/>
                <a:gd name="connsiteX900" fmla="*/ 971023 w 3942765"/>
                <a:gd name="connsiteY900" fmla="*/ 442217 h 2272879"/>
                <a:gd name="connsiteX901" fmla="*/ 906105 w 3942765"/>
                <a:gd name="connsiteY901" fmla="*/ 479014 h 2272879"/>
                <a:gd name="connsiteX902" fmla="*/ 871149 w 3942765"/>
                <a:gd name="connsiteY902" fmla="*/ 498639 h 2272879"/>
                <a:gd name="connsiteX903" fmla="*/ 812473 w 3942765"/>
                <a:gd name="connsiteY903" fmla="*/ 465522 h 2272879"/>
                <a:gd name="connsiteX904" fmla="*/ 752549 w 3942765"/>
                <a:gd name="connsiteY904" fmla="*/ 431177 h 2272879"/>
                <a:gd name="connsiteX905" fmla="*/ 802486 w 3942765"/>
                <a:gd name="connsiteY905" fmla="*/ 402966 h 2272879"/>
                <a:gd name="connsiteX906" fmla="*/ 348143 w 3942765"/>
                <a:gd name="connsiteY906" fmla="*/ 373528 h 2272879"/>
                <a:gd name="connsiteX907" fmla="*/ 391048 w 3942765"/>
                <a:gd name="connsiteY907" fmla="*/ 397800 h 2272879"/>
                <a:gd name="connsiteX908" fmla="*/ 432691 w 3942765"/>
                <a:gd name="connsiteY908" fmla="*/ 423349 h 2272879"/>
                <a:gd name="connsiteX909" fmla="*/ 383477 w 3942765"/>
                <a:gd name="connsiteY909" fmla="*/ 452730 h 2272879"/>
                <a:gd name="connsiteX910" fmla="*/ 331738 w 3942765"/>
                <a:gd name="connsiteY910" fmla="*/ 482112 h 2272879"/>
                <a:gd name="connsiteX911" fmla="*/ 290095 w 3942765"/>
                <a:gd name="connsiteY911" fmla="*/ 456562 h 2272879"/>
                <a:gd name="connsiteX912" fmla="*/ 247190 w 3942765"/>
                <a:gd name="connsiteY912" fmla="*/ 432291 h 2272879"/>
                <a:gd name="connsiteX913" fmla="*/ 583261 w 3942765"/>
                <a:gd name="connsiteY913" fmla="*/ 362541 h 2272879"/>
                <a:gd name="connsiteX914" fmla="*/ 643185 w 3942765"/>
                <a:gd name="connsiteY914" fmla="*/ 396885 h 2272879"/>
                <a:gd name="connsiteX915" fmla="*/ 701861 w 3942765"/>
                <a:gd name="connsiteY915" fmla="*/ 431230 h 2272879"/>
                <a:gd name="connsiteX916" fmla="*/ 653172 w 3942765"/>
                <a:gd name="connsiteY916" fmla="*/ 459441 h 2272879"/>
                <a:gd name="connsiteX917" fmla="*/ 603235 w 3942765"/>
                <a:gd name="connsiteY917" fmla="*/ 487652 h 2272879"/>
                <a:gd name="connsiteX918" fmla="*/ 543311 w 3942765"/>
                <a:gd name="connsiteY918" fmla="*/ 453308 h 2272879"/>
                <a:gd name="connsiteX919" fmla="*/ 483387 w 3942765"/>
                <a:gd name="connsiteY919" fmla="*/ 420190 h 2272879"/>
                <a:gd name="connsiteX920" fmla="*/ 533324 w 3942765"/>
                <a:gd name="connsiteY920" fmla="*/ 391979 h 2272879"/>
                <a:gd name="connsiteX921" fmla="*/ 1532593 w 3942765"/>
                <a:gd name="connsiteY921" fmla="*/ 313105 h 2272879"/>
                <a:gd name="connsiteX922" fmla="*/ 1652163 w 3942765"/>
                <a:gd name="connsiteY922" fmla="*/ 382593 h 2272879"/>
                <a:gd name="connsiteX923" fmla="*/ 1604833 w 3942765"/>
                <a:gd name="connsiteY923" fmla="*/ 410388 h 2272879"/>
                <a:gd name="connsiteX924" fmla="*/ 1557503 w 3942765"/>
                <a:gd name="connsiteY924" fmla="*/ 438184 h 2272879"/>
                <a:gd name="connsiteX925" fmla="*/ 1439178 w 3942765"/>
                <a:gd name="connsiteY925" fmla="*/ 368695 h 2272879"/>
                <a:gd name="connsiteX926" fmla="*/ 1485263 w 3942765"/>
                <a:gd name="connsiteY926" fmla="*/ 340900 h 2272879"/>
                <a:gd name="connsiteX927" fmla="*/ 973269 w 3942765"/>
                <a:gd name="connsiteY927" fmla="*/ 302118 h 2272879"/>
                <a:gd name="connsiteX928" fmla="*/ 1031944 w 3942765"/>
                <a:gd name="connsiteY928" fmla="*/ 336463 h 2272879"/>
                <a:gd name="connsiteX929" fmla="*/ 1091869 w 3942765"/>
                <a:gd name="connsiteY929" fmla="*/ 369582 h 2272879"/>
                <a:gd name="connsiteX930" fmla="*/ 1041932 w 3942765"/>
                <a:gd name="connsiteY930" fmla="*/ 397794 h 2272879"/>
                <a:gd name="connsiteX931" fmla="*/ 991995 w 3942765"/>
                <a:gd name="connsiteY931" fmla="*/ 427233 h 2272879"/>
                <a:gd name="connsiteX932" fmla="*/ 932071 w 3942765"/>
                <a:gd name="connsiteY932" fmla="*/ 391661 h 2272879"/>
                <a:gd name="connsiteX933" fmla="*/ 873395 w 3942765"/>
                <a:gd name="connsiteY933" fmla="*/ 358543 h 2272879"/>
                <a:gd name="connsiteX934" fmla="*/ 922083 w 3942765"/>
                <a:gd name="connsiteY934" fmla="*/ 330330 h 2272879"/>
                <a:gd name="connsiteX935" fmla="*/ 1271091 w 3942765"/>
                <a:gd name="connsiteY935" fmla="*/ 296627 h 2272879"/>
                <a:gd name="connsiteX936" fmla="*/ 1330416 w 3942765"/>
                <a:gd name="connsiteY936" fmla="*/ 331101 h 2272879"/>
                <a:gd name="connsiteX937" fmla="*/ 1388506 w 3942765"/>
                <a:gd name="connsiteY937" fmla="*/ 365574 h 2272879"/>
                <a:gd name="connsiteX938" fmla="*/ 1261203 w 3942765"/>
                <a:gd name="connsiteY938" fmla="*/ 438215 h 2272879"/>
                <a:gd name="connsiteX939" fmla="*/ 1201878 w 3942765"/>
                <a:gd name="connsiteY939" fmla="*/ 404972 h 2272879"/>
                <a:gd name="connsiteX940" fmla="*/ 1142552 w 3942765"/>
                <a:gd name="connsiteY940" fmla="*/ 370499 h 2272879"/>
                <a:gd name="connsiteX941" fmla="*/ 1206821 w 3942765"/>
                <a:gd name="connsiteY941" fmla="*/ 333563 h 2272879"/>
                <a:gd name="connsiteX942" fmla="*/ 475057 w 3942765"/>
                <a:gd name="connsiteY942" fmla="*/ 296625 h 2272879"/>
                <a:gd name="connsiteX943" fmla="*/ 516421 w 3942765"/>
                <a:gd name="connsiteY943" fmla="*/ 322174 h 2272879"/>
                <a:gd name="connsiteX944" fmla="*/ 559038 w 3942765"/>
                <a:gd name="connsiteY944" fmla="*/ 346446 h 2272879"/>
                <a:gd name="connsiteX945" fmla="*/ 508900 w 3942765"/>
                <a:gd name="connsiteY945" fmla="*/ 375827 h 2272879"/>
                <a:gd name="connsiteX946" fmla="*/ 458762 w 3942765"/>
                <a:gd name="connsiteY946" fmla="*/ 405209 h 2272879"/>
                <a:gd name="connsiteX947" fmla="*/ 416145 w 3942765"/>
                <a:gd name="connsiteY947" fmla="*/ 380937 h 2272879"/>
                <a:gd name="connsiteX948" fmla="*/ 373528 w 3942765"/>
                <a:gd name="connsiteY948" fmla="*/ 355388 h 2272879"/>
                <a:gd name="connsiteX949" fmla="*/ 703544 w 3942765"/>
                <a:gd name="connsiteY949" fmla="*/ 291131 h 2272879"/>
                <a:gd name="connsiteX950" fmla="*/ 763130 w 3942765"/>
                <a:gd name="connsiteY950" fmla="*/ 324574 h 2272879"/>
                <a:gd name="connsiteX951" fmla="*/ 822716 w 3942765"/>
                <a:gd name="connsiteY951" fmla="*/ 359257 h 2272879"/>
                <a:gd name="connsiteX952" fmla="*/ 773061 w 3942765"/>
                <a:gd name="connsiteY952" fmla="*/ 387745 h 2272879"/>
                <a:gd name="connsiteX953" fmla="*/ 723406 w 3942765"/>
                <a:gd name="connsiteY953" fmla="*/ 416234 h 2272879"/>
                <a:gd name="connsiteX954" fmla="*/ 663821 w 3942765"/>
                <a:gd name="connsiteY954" fmla="*/ 382791 h 2272879"/>
                <a:gd name="connsiteX955" fmla="*/ 604235 w 3942765"/>
                <a:gd name="connsiteY955" fmla="*/ 348109 h 2272879"/>
                <a:gd name="connsiteX956" fmla="*/ 653890 w 3942765"/>
                <a:gd name="connsiteY956" fmla="*/ 319620 h 2272879"/>
                <a:gd name="connsiteX957" fmla="*/ 1391021 w 3942765"/>
                <a:gd name="connsiteY957" fmla="*/ 225216 h 2272879"/>
                <a:gd name="connsiteX958" fmla="*/ 1509346 w 3942765"/>
                <a:gd name="connsiteY958" fmla="*/ 294704 h 2272879"/>
                <a:gd name="connsiteX959" fmla="*/ 1462016 w 3942765"/>
                <a:gd name="connsiteY959" fmla="*/ 322499 h 2272879"/>
                <a:gd name="connsiteX960" fmla="*/ 1414686 w 3942765"/>
                <a:gd name="connsiteY960" fmla="*/ 350295 h 2272879"/>
                <a:gd name="connsiteX961" fmla="*/ 1356146 w 3942765"/>
                <a:gd name="connsiteY961" fmla="*/ 316182 h 2272879"/>
                <a:gd name="connsiteX962" fmla="*/ 1296361 w 3942765"/>
                <a:gd name="connsiteY962" fmla="*/ 279543 h 2272879"/>
                <a:gd name="connsiteX963" fmla="*/ 1343691 w 3942765"/>
                <a:gd name="connsiteY963" fmla="*/ 253011 h 2272879"/>
                <a:gd name="connsiteX964" fmla="*/ 594067 w 3942765"/>
                <a:gd name="connsiteY964" fmla="*/ 225214 h 2272879"/>
                <a:gd name="connsiteX965" fmla="*/ 636972 w 3942765"/>
                <a:gd name="connsiteY965" fmla="*/ 250469 h 2272879"/>
                <a:gd name="connsiteX966" fmla="*/ 679877 w 3942765"/>
                <a:gd name="connsiteY966" fmla="*/ 274462 h 2272879"/>
                <a:gd name="connsiteX967" fmla="*/ 629401 w 3942765"/>
                <a:gd name="connsiteY967" fmla="*/ 304769 h 2272879"/>
                <a:gd name="connsiteX968" fmla="*/ 578924 w 3942765"/>
                <a:gd name="connsiteY968" fmla="*/ 333812 h 2272879"/>
                <a:gd name="connsiteX969" fmla="*/ 537281 w 3942765"/>
                <a:gd name="connsiteY969" fmla="*/ 308557 h 2272879"/>
                <a:gd name="connsiteX970" fmla="*/ 494376 w 3942765"/>
                <a:gd name="connsiteY970" fmla="*/ 284564 h 2272879"/>
                <a:gd name="connsiteX971" fmla="*/ 830451 w 3942765"/>
                <a:gd name="connsiteY971" fmla="*/ 219721 h 2272879"/>
                <a:gd name="connsiteX972" fmla="*/ 890375 w 3942765"/>
                <a:gd name="connsiteY972" fmla="*/ 254402 h 2272879"/>
                <a:gd name="connsiteX973" fmla="*/ 949051 w 3942765"/>
                <a:gd name="connsiteY973" fmla="*/ 287844 h 2272879"/>
                <a:gd name="connsiteX974" fmla="*/ 900362 w 3942765"/>
                <a:gd name="connsiteY974" fmla="*/ 317571 h 2272879"/>
                <a:gd name="connsiteX975" fmla="*/ 849177 w 3942765"/>
                <a:gd name="connsiteY975" fmla="*/ 344820 h 2272879"/>
                <a:gd name="connsiteX976" fmla="*/ 790501 w 3942765"/>
                <a:gd name="connsiteY976" fmla="*/ 311378 h 2272879"/>
                <a:gd name="connsiteX977" fmla="*/ 730577 w 3942765"/>
                <a:gd name="connsiteY977" fmla="*/ 276697 h 2272879"/>
                <a:gd name="connsiteX978" fmla="*/ 780514 w 3942765"/>
                <a:gd name="connsiteY978" fmla="*/ 248209 h 2272879"/>
                <a:gd name="connsiteX979" fmla="*/ 1127036 w 3942765"/>
                <a:gd name="connsiteY979" fmla="*/ 214229 h 2272879"/>
                <a:gd name="connsiteX980" fmla="*/ 1186361 w 3942765"/>
                <a:gd name="connsiteY980" fmla="*/ 247471 h 2272879"/>
                <a:gd name="connsiteX981" fmla="*/ 1245687 w 3942765"/>
                <a:gd name="connsiteY981" fmla="*/ 280714 h 2272879"/>
                <a:gd name="connsiteX982" fmla="*/ 1181418 w 3942765"/>
                <a:gd name="connsiteY982" fmla="*/ 317650 h 2272879"/>
                <a:gd name="connsiteX983" fmla="*/ 1117148 w 3942765"/>
                <a:gd name="connsiteY983" fmla="*/ 355817 h 2272879"/>
                <a:gd name="connsiteX984" fmla="*/ 1057823 w 3942765"/>
                <a:gd name="connsiteY984" fmla="*/ 321343 h 2272879"/>
                <a:gd name="connsiteX985" fmla="*/ 999733 w 3942765"/>
                <a:gd name="connsiteY985" fmla="*/ 286870 h 2272879"/>
                <a:gd name="connsiteX986" fmla="*/ 1062766 w 3942765"/>
                <a:gd name="connsiteY986" fmla="*/ 251165 h 2272879"/>
                <a:gd name="connsiteX987" fmla="*/ 722247 w 3942765"/>
                <a:gd name="connsiteY987" fmla="*/ 153806 h 2272879"/>
                <a:gd name="connsiteX988" fmla="*/ 806228 w 3942765"/>
                <a:gd name="connsiteY988" fmla="*/ 203627 h 2272879"/>
                <a:gd name="connsiteX989" fmla="*/ 756090 w 3942765"/>
                <a:gd name="connsiteY989" fmla="*/ 233008 h 2272879"/>
                <a:gd name="connsiteX990" fmla="*/ 705952 w 3942765"/>
                <a:gd name="connsiteY990" fmla="*/ 262390 h 2272879"/>
                <a:gd name="connsiteX991" fmla="*/ 663335 w 3942765"/>
                <a:gd name="connsiteY991" fmla="*/ 236840 h 2272879"/>
                <a:gd name="connsiteX992" fmla="*/ 620718 w 3942765"/>
                <a:gd name="connsiteY992" fmla="*/ 212569 h 2272879"/>
                <a:gd name="connsiteX993" fmla="*/ 1247654 w 3942765"/>
                <a:gd name="connsiteY993" fmla="*/ 142819 h 2272879"/>
                <a:gd name="connsiteX994" fmla="*/ 1366534 w 3942765"/>
                <a:gd name="connsiteY994" fmla="*/ 213568 h 2272879"/>
                <a:gd name="connsiteX995" fmla="*/ 1319477 w 3942765"/>
                <a:gd name="connsiteY995" fmla="*/ 241363 h 2272879"/>
                <a:gd name="connsiteX996" fmla="*/ 1272421 w 3942765"/>
                <a:gd name="connsiteY996" fmla="*/ 267894 h 2272879"/>
                <a:gd name="connsiteX997" fmla="*/ 1212981 w 3942765"/>
                <a:gd name="connsiteY997" fmla="*/ 232519 h 2272879"/>
                <a:gd name="connsiteX998" fmla="*/ 1153541 w 3942765"/>
                <a:gd name="connsiteY998" fmla="*/ 198408 h 2272879"/>
                <a:gd name="connsiteX999" fmla="*/ 1200598 w 3942765"/>
                <a:gd name="connsiteY999" fmla="*/ 170613 h 2272879"/>
                <a:gd name="connsiteX1000" fmla="*/ 985452 w 3942765"/>
                <a:gd name="connsiteY1000" fmla="*/ 131834 h 2272879"/>
                <a:gd name="connsiteX1001" fmla="*/ 1043541 w 3942765"/>
                <a:gd name="connsiteY1001" fmla="*/ 165076 h 2272879"/>
                <a:gd name="connsiteX1002" fmla="*/ 1102867 w 3942765"/>
                <a:gd name="connsiteY1002" fmla="*/ 199550 h 2272879"/>
                <a:gd name="connsiteX1003" fmla="*/ 1038598 w 3942765"/>
                <a:gd name="connsiteY1003" fmla="*/ 236486 h 2272879"/>
                <a:gd name="connsiteX1004" fmla="*/ 975564 w 3942765"/>
                <a:gd name="connsiteY1004" fmla="*/ 273422 h 2272879"/>
                <a:gd name="connsiteX1005" fmla="*/ 916239 w 3942765"/>
                <a:gd name="connsiteY1005" fmla="*/ 238948 h 2272879"/>
                <a:gd name="connsiteX1006" fmla="*/ 856913 w 3942765"/>
                <a:gd name="connsiteY1006" fmla="*/ 205706 h 2272879"/>
                <a:gd name="connsiteX1007" fmla="*/ 1100579 w 3942765"/>
                <a:gd name="connsiteY1007" fmla="*/ 60424 h 2272879"/>
                <a:gd name="connsiteX1008" fmla="*/ 1218218 w 3942765"/>
                <a:gd name="connsiteY1008" fmla="*/ 131176 h 2272879"/>
                <a:gd name="connsiteX1009" fmla="*/ 1171162 w 3942765"/>
                <a:gd name="connsiteY1009" fmla="*/ 158971 h 2272879"/>
                <a:gd name="connsiteX1010" fmla="*/ 1124106 w 3942765"/>
                <a:gd name="connsiteY1010" fmla="*/ 185503 h 2272879"/>
                <a:gd name="connsiteX1011" fmla="*/ 1065906 w 3942765"/>
                <a:gd name="connsiteY1011" fmla="*/ 151390 h 2272879"/>
                <a:gd name="connsiteX1012" fmla="*/ 1005229 w 3942765"/>
                <a:gd name="connsiteY1012" fmla="*/ 116014 h 2272879"/>
                <a:gd name="connsiteX1013" fmla="*/ 1053523 w 3942765"/>
                <a:gd name="connsiteY1013" fmla="*/ 88219 h 2272879"/>
                <a:gd name="connsiteX1014" fmla="*/ 996530 w 3942765"/>
                <a:gd name="connsiteY1014" fmla="*/ 0 h 2272879"/>
                <a:gd name="connsiteX1015" fmla="*/ 1080872 w 3942765"/>
                <a:gd name="connsiteY1015" fmla="*/ 47213 h 2272879"/>
                <a:gd name="connsiteX1016" fmla="*/ 1034295 w 3942765"/>
                <a:gd name="connsiteY1016" fmla="*/ 74547 h 2272879"/>
                <a:gd name="connsiteX1017" fmla="*/ 986460 w 3942765"/>
                <a:gd name="connsiteY1017" fmla="*/ 103124 h 2272879"/>
                <a:gd name="connsiteX1018" fmla="*/ 900859 w 3942765"/>
                <a:gd name="connsiteY1018" fmla="*/ 54668 h 227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</a:cxnLst>
              <a:rect l="l" t="t" r="r" b="b"/>
              <a:pathLst>
                <a:path w="3942765" h="2272879">
                  <a:moveTo>
                    <a:pt x="3065389" y="2087359"/>
                  </a:moveTo>
                  <a:lnTo>
                    <a:pt x="3117439" y="2117889"/>
                  </a:lnTo>
                  <a:lnTo>
                    <a:pt x="3168249" y="2148419"/>
                  </a:lnTo>
                  <a:lnTo>
                    <a:pt x="3067867" y="2206935"/>
                  </a:lnTo>
                  <a:lnTo>
                    <a:pt x="2966245" y="2147147"/>
                  </a:lnTo>
                  <a:lnTo>
                    <a:pt x="3015817" y="2117889"/>
                  </a:lnTo>
                  <a:close/>
                  <a:moveTo>
                    <a:pt x="3192339" y="2015947"/>
                  </a:moveTo>
                  <a:lnTo>
                    <a:pt x="3243461" y="2046477"/>
                  </a:lnTo>
                  <a:lnTo>
                    <a:pt x="3294583" y="2075735"/>
                  </a:lnTo>
                  <a:lnTo>
                    <a:pt x="3194833" y="2135523"/>
                  </a:lnTo>
                  <a:lnTo>
                    <a:pt x="3143711" y="2104993"/>
                  </a:lnTo>
                  <a:lnTo>
                    <a:pt x="3092589" y="2074463"/>
                  </a:lnTo>
                  <a:lnTo>
                    <a:pt x="3142463" y="2045205"/>
                  </a:lnTo>
                  <a:close/>
                  <a:moveTo>
                    <a:pt x="2922051" y="2004963"/>
                  </a:moveTo>
                  <a:lnTo>
                    <a:pt x="2983223" y="2038406"/>
                  </a:lnTo>
                  <a:lnTo>
                    <a:pt x="3041899" y="2073089"/>
                  </a:lnTo>
                  <a:lnTo>
                    <a:pt x="2993211" y="2101577"/>
                  </a:lnTo>
                  <a:lnTo>
                    <a:pt x="2942025" y="2130066"/>
                  </a:lnTo>
                  <a:lnTo>
                    <a:pt x="2823425" y="2061941"/>
                  </a:lnTo>
                  <a:lnTo>
                    <a:pt x="2872113" y="2033452"/>
                  </a:lnTo>
                  <a:close/>
                  <a:moveTo>
                    <a:pt x="3318677" y="1944540"/>
                  </a:moveTo>
                  <a:lnTo>
                    <a:pt x="3369799" y="1975070"/>
                  </a:lnTo>
                  <a:lnTo>
                    <a:pt x="3420923" y="2005600"/>
                  </a:lnTo>
                  <a:lnTo>
                    <a:pt x="3321171" y="2064116"/>
                  </a:lnTo>
                  <a:lnTo>
                    <a:pt x="3270047" y="2033586"/>
                  </a:lnTo>
                  <a:lnTo>
                    <a:pt x="3218925" y="2003056"/>
                  </a:lnTo>
                  <a:lnTo>
                    <a:pt x="3268801" y="1973798"/>
                  </a:lnTo>
                  <a:close/>
                  <a:moveTo>
                    <a:pt x="3049641" y="1933553"/>
                  </a:moveTo>
                  <a:lnTo>
                    <a:pt x="3108317" y="1968234"/>
                  </a:lnTo>
                  <a:lnTo>
                    <a:pt x="3168241" y="2001676"/>
                  </a:lnTo>
                  <a:lnTo>
                    <a:pt x="3118305" y="2030164"/>
                  </a:lnTo>
                  <a:lnTo>
                    <a:pt x="3068367" y="2058652"/>
                  </a:lnTo>
                  <a:lnTo>
                    <a:pt x="3008443" y="2025210"/>
                  </a:lnTo>
                  <a:lnTo>
                    <a:pt x="2949767" y="1990529"/>
                  </a:lnTo>
                  <a:lnTo>
                    <a:pt x="2999705" y="1962041"/>
                  </a:lnTo>
                  <a:close/>
                  <a:moveTo>
                    <a:pt x="2779915" y="1922566"/>
                  </a:moveTo>
                  <a:lnTo>
                    <a:pt x="2839501" y="1956910"/>
                  </a:lnTo>
                  <a:lnTo>
                    <a:pt x="2899087" y="1990028"/>
                  </a:lnTo>
                  <a:lnTo>
                    <a:pt x="2848191" y="2018239"/>
                  </a:lnTo>
                  <a:lnTo>
                    <a:pt x="2799777" y="2047677"/>
                  </a:lnTo>
                  <a:lnTo>
                    <a:pt x="2711641" y="1997388"/>
                  </a:lnTo>
                  <a:lnTo>
                    <a:pt x="2680607" y="1978989"/>
                  </a:lnTo>
                  <a:lnTo>
                    <a:pt x="2730261" y="1950777"/>
                  </a:lnTo>
                  <a:close/>
                  <a:moveTo>
                    <a:pt x="3439523" y="1867637"/>
                  </a:moveTo>
                  <a:lnTo>
                    <a:pt x="3490645" y="1898167"/>
                  </a:lnTo>
                  <a:lnTo>
                    <a:pt x="3541769" y="1928697"/>
                  </a:lnTo>
                  <a:lnTo>
                    <a:pt x="3442017" y="1987213"/>
                  </a:lnTo>
                  <a:lnTo>
                    <a:pt x="3390893" y="1956683"/>
                  </a:lnTo>
                  <a:lnTo>
                    <a:pt x="3339771" y="1927425"/>
                  </a:lnTo>
                  <a:lnTo>
                    <a:pt x="3389647" y="1896895"/>
                  </a:lnTo>
                  <a:close/>
                  <a:moveTo>
                    <a:pt x="3174731" y="1856651"/>
                  </a:moveTo>
                  <a:lnTo>
                    <a:pt x="3234655" y="1890995"/>
                  </a:lnTo>
                  <a:lnTo>
                    <a:pt x="3294579" y="1925340"/>
                  </a:lnTo>
                  <a:lnTo>
                    <a:pt x="3244643" y="1952324"/>
                  </a:lnTo>
                  <a:lnTo>
                    <a:pt x="3194705" y="1981762"/>
                  </a:lnTo>
                  <a:lnTo>
                    <a:pt x="3136031" y="1947418"/>
                  </a:lnTo>
                  <a:lnTo>
                    <a:pt x="3076107" y="1914300"/>
                  </a:lnTo>
                  <a:lnTo>
                    <a:pt x="3124795" y="1884862"/>
                  </a:lnTo>
                  <a:close/>
                  <a:moveTo>
                    <a:pt x="2906821" y="1845664"/>
                  </a:moveTo>
                  <a:lnTo>
                    <a:pt x="2966745" y="1880008"/>
                  </a:lnTo>
                  <a:lnTo>
                    <a:pt x="3025421" y="1914353"/>
                  </a:lnTo>
                  <a:lnTo>
                    <a:pt x="2976733" y="1942564"/>
                  </a:lnTo>
                  <a:lnTo>
                    <a:pt x="2925547" y="1970775"/>
                  </a:lnTo>
                  <a:lnTo>
                    <a:pt x="2866873" y="1936431"/>
                  </a:lnTo>
                  <a:lnTo>
                    <a:pt x="2806947" y="1902087"/>
                  </a:lnTo>
                  <a:lnTo>
                    <a:pt x="2856885" y="1873875"/>
                  </a:lnTo>
                  <a:close/>
                  <a:moveTo>
                    <a:pt x="2636413" y="1834677"/>
                  </a:moveTo>
                  <a:lnTo>
                    <a:pt x="2696337" y="1869358"/>
                  </a:lnTo>
                  <a:lnTo>
                    <a:pt x="2756261" y="1902800"/>
                  </a:lnTo>
                  <a:lnTo>
                    <a:pt x="2706323" y="1932527"/>
                  </a:lnTo>
                  <a:lnTo>
                    <a:pt x="2656387" y="1959776"/>
                  </a:lnTo>
                  <a:lnTo>
                    <a:pt x="2537787" y="1891653"/>
                  </a:lnTo>
                  <a:lnTo>
                    <a:pt x="2586475" y="1863165"/>
                  </a:lnTo>
                  <a:close/>
                  <a:moveTo>
                    <a:pt x="3565865" y="1801722"/>
                  </a:moveTo>
                  <a:lnTo>
                    <a:pt x="3668109" y="1859398"/>
                  </a:lnTo>
                  <a:lnTo>
                    <a:pt x="3568359" y="1915846"/>
                  </a:lnTo>
                  <a:lnTo>
                    <a:pt x="3517237" y="1886395"/>
                  </a:lnTo>
                  <a:lnTo>
                    <a:pt x="3466115" y="1858170"/>
                  </a:lnTo>
                  <a:lnTo>
                    <a:pt x="3515989" y="1829946"/>
                  </a:lnTo>
                  <a:close/>
                  <a:moveTo>
                    <a:pt x="3296825" y="1785241"/>
                  </a:moveTo>
                  <a:lnTo>
                    <a:pt x="3355501" y="1818684"/>
                  </a:lnTo>
                  <a:lnTo>
                    <a:pt x="3415425" y="1853367"/>
                  </a:lnTo>
                  <a:lnTo>
                    <a:pt x="3365489" y="1881855"/>
                  </a:lnTo>
                  <a:lnTo>
                    <a:pt x="3315551" y="1910344"/>
                  </a:lnTo>
                  <a:lnTo>
                    <a:pt x="3255627" y="1876901"/>
                  </a:lnTo>
                  <a:lnTo>
                    <a:pt x="3196951" y="1842219"/>
                  </a:lnTo>
                  <a:lnTo>
                    <a:pt x="3245641" y="1813730"/>
                  </a:lnTo>
                  <a:close/>
                  <a:moveTo>
                    <a:pt x="3027105" y="1774254"/>
                  </a:moveTo>
                  <a:lnTo>
                    <a:pt x="3085449" y="1808599"/>
                  </a:lnTo>
                  <a:lnTo>
                    <a:pt x="3146277" y="1842945"/>
                  </a:lnTo>
                  <a:lnTo>
                    <a:pt x="3095381" y="1871157"/>
                  </a:lnTo>
                  <a:lnTo>
                    <a:pt x="3046967" y="1899369"/>
                  </a:lnTo>
                  <a:lnTo>
                    <a:pt x="2987381" y="1865024"/>
                  </a:lnTo>
                  <a:lnTo>
                    <a:pt x="2927795" y="1831905"/>
                  </a:lnTo>
                  <a:lnTo>
                    <a:pt x="2977451" y="1803693"/>
                  </a:lnTo>
                  <a:close/>
                  <a:moveTo>
                    <a:pt x="2757943" y="1763267"/>
                  </a:moveTo>
                  <a:lnTo>
                    <a:pt x="2817529" y="1797612"/>
                  </a:lnTo>
                  <a:lnTo>
                    <a:pt x="2877115" y="1831958"/>
                  </a:lnTo>
                  <a:lnTo>
                    <a:pt x="2827459" y="1858943"/>
                  </a:lnTo>
                  <a:lnTo>
                    <a:pt x="2777805" y="1888382"/>
                  </a:lnTo>
                  <a:lnTo>
                    <a:pt x="2718219" y="1854037"/>
                  </a:lnTo>
                  <a:lnTo>
                    <a:pt x="2658635" y="1820918"/>
                  </a:lnTo>
                  <a:lnTo>
                    <a:pt x="2708289" y="1792706"/>
                  </a:lnTo>
                  <a:close/>
                  <a:moveTo>
                    <a:pt x="2494277" y="1752282"/>
                  </a:moveTo>
                  <a:lnTo>
                    <a:pt x="2552621" y="1785725"/>
                  </a:lnTo>
                  <a:lnTo>
                    <a:pt x="2613447" y="1820408"/>
                  </a:lnTo>
                  <a:lnTo>
                    <a:pt x="2562551" y="1848896"/>
                  </a:lnTo>
                  <a:lnTo>
                    <a:pt x="2514139" y="1877385"/>
                  </a:lnTo>
                  <a:lnTo>
                    <a:pt x="2417311" y="1822885"/>
                  </a:lnTo>
                  <a:lnTo>
                    <a:pt x="2394967" y="1809260"/>
                  </a:lnTo>
                  <a:lnTo>
                    <a:pt x="2444621" y="1779532"/>
                  </a:lnTo>
                  <a:close/>
                  <a:moveTo>
                    <a:pt x="3422603" y="1713831"/>
                  </a:moveTo>
                  <a:lnTo>
                    <a:pt x="3482189" y="1748512"/>
                  </a:lnTo>
                  <a:lnTo>
                    <a:pt x="3541775" y="1781954"/>
                  </a:lnTo>
                  <a:lnTo>
                    <a:pt x="3492119" y="1810442"/>
                  </a:lnTo>
                  <a:lnTo>
                    <a:pt x="3442465" y="1838930"/>
                  </a:lnTo>
                  <a:lnTo>
                    <a:pt x="3382879" y="1804249"/>
                  </a:lnTo>
                  <a:lnTo>
                    <a:pt x="3323295" y="1770807"/>
                  </a:lnTo>
                  <a:lnTo>
                    <a:pt x="3374191" y="1742319"/>
                  </a:lnTo>
                  <a:close/>
                  <a:moveTo>
                    <a:pt x="3154007" y="1702844"/>
                  </a:moveTo>
                  <a:lnTo>
                    <a:pt x="3213931" y="1737188"/>
                  </a:lnTo>
                  <a:lnTo>
                    <a:pt x="3272607" y="1770306"/>
                  </a:lnTo>
                  <a:lnTo>
                    <a:pt x="3223919" y="1798517"/>
                  </a:lnTo>
                  <a:lnTo>
                    <a:pt x="3172733" y="1827955"/>
                  </a:lnTo>
                  <a:lnTo>
                    <a:pt x="3114059" y="1792385"/>
                  </a:lnTo>
                  <a:lnTo>
                    <a:pt x="3054135" y="1759267"/>
                  </a:lnTo>
                  <a:lnTo>
                    <a:pt x="3104071" y="1731055"/>
                  </a:lnTo>
                  <a:close/>
                  <a:moveTo>
                    <a:pt x="2884285" y="1691859"/>
                  </a:moveTo>
                  <a:lnTo>
                    <a:pt x="2943871" y="1725301"/>
                  </a:lnTo>
                  <a:lnTo>
                    <a:pt x="3003457" y="1759982"/>
                  </a:lnTo>
                  <a:lnTo>
                    <a:pt x="2953801" y="1788470"/>
                  </a:lnTo>
                  <a:lnTo>
                    <a:pt x="2904147" y="1816958"/>
                  </a:lnTo>
                  <a:lnTo>
                    <a:pt x="2844561" y="1783516"/>
                  </a:lnTo>
                  <a:lnTo>
                    <a:pt x="2784975" y="1748835"/>
                  </a:lnTo>
                  <a:lnTo>
                    <a:pt x="2834631" y="1720347"/>
                  </a:lnTo>
                  <a:close/>
                  <a:moveTo>
                    <a:pt x="2615689" y="1680873"/>
                  </a:moveTo>
                  <a:lnTo>
                    <a:pt x="2675613" y="1714315"/>
                  </a:lnTo>
                  <a:lnTo>
                    <a:pt x="2734289" y="1748996"/>
                  </a:lnTo>
                  <a:lnTo>
                    <a:pt x="2684351" y="1777484"/>
                  </a:lnTo>
                  <a:lnTo>
                    <a:pt x="2634415" y="1805972"/>
                  </a:lnTo>
                  <a:lnTo>
                    <a:pt x="2575739" y="1772530"/>
                  </a:lnTo>
                  <a:lnTo>
                    <a:pt x="2515815" y="1737849"/>
                  </a:lnTo>
                  <a:lnTo>
                    <a:pt x="2564503" y="1709361"/>
                  </a:lnTo>
                  <a:close/>
                  <a:moveTo>
                    <a:pt x="2350773" y="1669886"/>
                  </a:moveTo>
                  <a:lnTo>
                    <a:pt x="2410697" y="1704230"/>
                  </a:lnTo>
                  <a:lnTo>
                    <a:pt x="2470621" y="1738575"/>
                  </a:lnTo>
                  <a:lnTo>
                    <a:pt x="2420685" y="1766786"/>
                  </a:lnTo>
                  <a:lnTo>
                    <a:pt x="2370748" y="1794997"/>
                  </a:lnTo>
                  <a:lnTo>
                    <a:pt x="2324556" y="1768013"/>
                  </a:lnTo>
                  <a:lnTo>
                    <a:pt x="2252148" y="1727535"/>
                  </a:lnTo>
                  <a:lnTo>
                    <a:pt x="2300836" y="1699324"/>
                  </a:lnTo>
                  <a:close/>
                  <a:moveTo>
                    <a:pt x="2078619" y="1658901"/>
                  </a:moveTo>
                  <a:lnTo>
                    <a:pt x="2132301" y="1688730"/>
                  </a:lnTo>
                  <a:lnTo>
                    <a:pt x="2342036" y="1810531"/>
                  </a:lnTo>
                  <a:lnTo>
                    <a:pt x="2485605" y="1892561"/>
                  </a:lnTo>
                  <a:lnTo>
                    <a:pt x="2572995" y="1943518"/>
                  </a:lnTo>
                  <a:lnTo>
                    <a:pt x="2773991" y="2059105"/>
                  </a:lnTo>
                  <a:lnTo>
                    <a:pt x="2920055" y="2142378"/>
                  </a:lnTo>
                  <a:lnTo>
                    <a:pt x="3003699" y="2190850"/>
                  </a:lnTo>
                  <a:lnTo>
                    <a:pt x="3047395" y="2215707"/>
                  </a:lnTo>
                  <a:lnTo>
                    <a:pt x="2947521" y="2272879"/>
                  </a:lnTo>
                  <a:lnTo>
                    <a:pt x="1977497" y="1716073"/>
                  </a:lnTo>
                  <a:close/>
                  <a:moveTo>
                    <a:pt x="3839537" y="1642420"/>
                  </a:moveTo>
                  <a:lnTo>
                    <a:pt x="3942765" y="1701351"/>
                  </a:lnTo>
                  <a:lnTo>
                    <a:pt x="3846999" y="1756521"/>
                  </a:lnTo>
                  <a:lnTo>
                    <a:pt x="3746259" y="1697590"/>
                  </a:lnTo>
                  <a:lnTo>
                    <a:pt x="3793519" y="1670005"/>
                  </a:lnTo>
                  <a:close/>
                  <a:moveTo>
                    <a:pt x="3280347" y="1631435"/>
                  </a:moveTo>
                  <a:lnTo>
                    <a:pt x="3339023" y="1666117"/>
                  </a:lnTo>
                  <a:lnTo>
                    <a:pt x="3398947" y="1700799"/>
                  </a:lnTo>
                  <a:lnTo>
                    <a:pt x="3349011" y="1729288"/>
                  </a:lnTo>
                  <a:lnTo>
                    <a:pt x="3300323" y="1756538"/>
                  </a:lnTo>
                  <a:lnTo>
                    <a:pt x="3239149" y="1723095"/>
                  </a:lnTo>
                  <a:lnTo>
                    <a:pt x="3180475" y="1688413"/>
                  </a:lnTo>
                  <a:lnTo>
                    <a:pt x="3230411" y="1659924"/>
                  </a:lnTo>
                  <a:close/>
                  <a:moveTo>
                    <a:pt x="3572679" y="1625944"/>
                  </a:moveTo>
                  <a:lnTo>
                    <a:pt x="3632005" y="1660418"/>
                  </a:lnTo>
                  <a:lnTo>
                    <a:pt x="3690093" y="1694891"/>
                  </a:lnTo>
                  <a:lnTo>
                    <a:pt x="3562793" y="1767532"/>
                  </a:lnTo>
                  <a:lnTo>
                    <a:pt x="3503467" y="1734289"/>
                  </a:lnTo>
                  <a:lnTo>
                    <a:pt x="3444143" y="1701047"/>
                  </a:lnTo>
                  <a:lnTo>
                    <a:pt x="3508411" y="1662880"/>
                  </a:lnTo>
                  <a:close/>
                  <a:moveTo>
                    <a:pt x="3010625" y="1620450"/>
                  </a:moveTo>
                  <a:lnTo>
                    <a:pt x="3070211" y="1655132"/>
                  </a:lnTo>
                  <a:lnTo>
                    <a:pt x="3129795" y="1688576"/>
                  </a:lnTo>
                  <a:lnTo>
                    <a:pt x="3080141" y="1718303"/>
                  </a:lnTo>
                  <a:lnTo>
                    <a:pt x="3030487" y="1745553"/>
                  </a:lnTo>
                  <a:lnTo>
                    <a:pt x="2970901" y="1712110"/>
                  </a:lnTo>
                  <a:lnTo>
                    <a:pt x="2911315" y="1677428"/>
                  </a:lnTo>
                  <a:lnTo>
                    <a:pt x="2960969" y="1648939"/>
                  </a:lnTo>
                  <a:close/>
                  <a:moveTo>
                    <a:pt x="2742031" y="1609463"/>
                  </a:moveTo>
                  <a:lnTo>
                    <a:pt x="2800707" y="1643808"/>
                  </a:lnTo>
                  <a:lnTo>
                    <a:pt x="2860631" y="1676927"/>
                  </a:lnTo>
                  <a:lnTo>
                    <a:pt x="2810693" y="1705139"/>
                  </a:lnTo>
                  <a:lnTo>
                    <a:pt x="2760757" y="1734578"/>
                  </a:lnTo>
                  <a:lnTo>
                    <a:pt x="2702081" y="1700233"/>
                  </a:lnTo>
                  <a:lnTo>
                    <a:pt x="2642157" y="1665888"/>
                  </a:lnTo>
                  <a:lnTo>
                    <a:pt x="2692093" y="1637675"/>
                  </a:lnTo>
                  <a:close/>
                  <a:moveTo>
                    <a:pt x="2472305" y="1598476"/>
                  </a:moveTo>
                  <a:lnTo>
                    <a:pt x="2531891" y="1631919"/>
                  </a:lnTo>
                  <a:lnTo>
                    <a:pt x="2591475" y="1666602"/>
                  </a:lnTo>
                  <a:lnTo>
                    <a:pt x="2541821" y="1695090"/>
                  </a:lnTo>
                  <a:lnTo>
                    <a:pt x="2492167" y="1723579"/>
                  </a:lnTo>
                  <a:lnTo>
                    <a:pt x="2432581" y="1690136"/>
                  </a:lnTo>
                  <a:lnTo>
                    <a:pt x="2372995" y="1655454"/>
                  </a:lnTo>
                  <a:lnTo>
                    <a:pt x="2422649" y="1626965"/>
                  </a:lnTo>
                  <a:close/>
                  <a:moveTo>
                    <a:pt x="2203147" y="1587491"/>
                  </a:moveTo>
                  <a:lnTo>
                    <a:pt x="2262733" y="1620934"/>
                  </a:lnTo>
                  <a:lnTo>
                    <a:pt x="2322319" y="1655617"/>
                  </a:lnTo>
                  <a:lnTo>
                    <a:pt x="2272664" y="1684105"/>
                  </a:lnTo>
                  <a:lnTo>
                    <a:pt x="2223009" y="1712594"/>
                  </a:lnTo>
                  <a:lnTo>
                    <a:pt x="2103838" y="1644469"/>
                  </a:lnTo>
                  <a:lnTo>
                    <a:pt x="2154734" y="1615980"/>
                  </a:lnTo>
                  <a:close/>
                  <a:moveTo>
                    <a:pt x="3698101" y="1560025"/>
                  </a:moveTo>
                  <a:lnTo>
                    <a:pt x="3816425" y="1629511"/>
                  </a:lnTo>
                  <a:lnTo>
                    <a:pt x="3769095" y="1658569"/>
                  </a:lnTo>
                  <a:lnTo>
                    <a:pt x="3721765" y="1685100"/>
                  </a:lnTo>
                  <a:lnTo>
                    <a:pt x="3663225" y="1649725"/>
                  </a:lnTo>
                  <a:lnTo>
                    <a:pt x="3603439" y="1615614"/>
                  </a:lnTo>
                  <a:lnTo>
                    <a:pt x="3650771" y="1587819"/>
                  </a:lnTo>
                  <a:close/>
                  <a:moveTo>
                    <a:pt x="3132033" y="1549040"/>
                  </a:moveTo>
                  <a:lnTo>
                    <a:pt x="3191957" y="1583384"/>
                  </a:lnTo>
                  <a:lnTo>
                    <a:pt x="3250633" y="1617729"/>
                  </a:lnTo>
                  <a:lnTo>
                    <a:pt x="3201945" y="1644713"/>
                  </a:lnTo>
                  <a:lnTo>
                    <a:pt x="3152009" y="1674151"/>
                  </a:lnTo>
                  <a:lnTo>
                    <a:pt x="3092085" y="1639807"/>
                  </a:lnTo>
                  <a:lnTo>
                    <a:pt x="3032159" y="1606689"/>
                  </a:lnTo>
                  <a:lnTo>
                    <a:pt x="3082097" y="1577251"/>
                  </a:lnTo>
                  <a:close/>
                  <a:moveTo>
                    <a:pt x="3428625" y="1543546"/>
                  </a:moveTo>
                  <a:lnTo>
                    <a:pt x="3487949" y="1576788"/>
                  </a:lnTo>
                  <a:lnTo>
                    <a:pt x="3547275" y="1611262"/>
                  </a:lnTo>
                  <a:lnTo>
                    <a:pt x="3483005" y="1648198"/>
                  </a:lnTo>
                  <a:lnTo>
                    <a:pt x="3418737" y="1685134"/>
                  </a:lnTo>
                  <a:lnTo>
                    <a:pt x="3360649" y="1650660"/>
                  </a:lnTo>
                  <a:lnTo>
                    <a:pt x="3301323" y="1617418"/>
                  </a:lnTo>
                  <a:lnTo>
                    <a:pt x="3364357" y="1580482"/>
                  </a:lnTo>
                  <a:close/>
                  <a:moveTo>
                    <a:pt x="2867121" y="1538053"/>
                  </a:moveTo>
                  <a:lnTo>
                    <a:pt x="2927045" y="1571827"/>
                  </a:lnTo>
                  <a:lnTo>
                    <a:pt x="2986969" y="1606851"/>
                  </a:lnTo>
                  <a:lnTo>
                    <a:pt x="2937031" y="1635621"/>
                  </a:lnTo>
                  <a:lnTo>
                    <a:pt x="2887095" y="1663140"/>
                  </a:lnTo>
                  <a:lnTo>
                    <a:pt x="2827171" y="1629367"/>
                  </a:lnTo>
                  <a:lnTo>
                    <a:pt x="2768495" y="1595593"/>
                  </a:lnTo>
                  <a:lnTo>
                    <a:pt x="2817183" y="1565572"/>
                  </a:lnTo>
                  <a:close/>
                  <a:moveTo>
                    <a:pt x="2599211" y="1527066"/>
                  </a:moveTo>
                  <a:lnTo>
                    <a:pt x="2659135" y="1561747"/>
                  </a:lnTo>
                  <a:lnTo>
                    <a:pt x="2717811" y="1596428"/>
                  </a:lnTo>
                  <a:lnTo>
                    <a:pt x="2667873" y="1624916"/>
                  </a:lnTo>
                  <a:lnTo>
                    <a:pt x="2619185" y="1652165"/>
                  </a:lnTo>
                  <a:lnTo>
                    <a:pt x="2559261" y="1618723"/>
                  </a:lnTo>
                  <a:lnTo>
                    <a:pt x="2499337" y="1584042"/>
                  </a:lnTo>
                  <a:lnTo>
                    <a:pt x="2549273" y="1555554"/>
                  </a:lnTo>
                  <a:close/>
                  <a:moveTo>
                    <a:pt x="2330727" y="1516081"/>
                  </a:moveTo>
                  <a:lnTo>
                    <a:pt x="2389071" y="1550425"/>
                  </a:lnTo>
                  <a:lnTo>
                    <a:pt x="2448657" y="1583543"/>
                  </a:lnTo>
                  <a:lnTo>
                    <a:pt x="2399001" y="1611754"/>
                  </a:lnTo>
                  <a:lnTo>
                    <a:pt x="2349347" y="1641192"/>
                  </a:lnTo>
                  <a:lnTo>
                    <a:pt x="2289762" y="1606848"/>
                  </a:lnTo>
                  <a:lnTo>
                    <a:pt x="2230176" y="1572504"/>
                  </a:lnTo>
                  <a:lnTo>
                    <a:pt x="2279831" y="1545519"/>
                  </a:lnTo>
                  <a:close/>
                  <a:moveTo>
                    <a:pt x="2060892" y="1505094"/>
                  </a:moveTo>
                  <a:lnTo>
                    <a:pt x="2120816" y="1539438"/>
                  </a:lnTo>
                  <a:lnTo>
                    <a:pt x="2179492" y="1572556"/>
                  </a:lnTo>
                  <a:lnTo>
                    <a:pt x="2129555" y="1601994"/>
                  </a:lnTo>
                  <a:lnTo>
                    <a:pt x="2080866" y="1630205"/>
                  </a:lnTo>
                  <a:lnTo>
                    <a:pt x="1961018" y="1561517"/>
                  </a:lnTo>
                  <a:lnTo>
                    <a:pt x="2010955" y="1533305"/>
                  </a:lnTo>
                  <a:close/>
                  <a:moveTo>
                    <a:pt x="1792409" y="1494109"/>
                  </a:moveTo>
                  <a:lnTo>
                    <a:pt x="1850753" y="1527551"/>
                  </a:lnTo>
                  <a:lnTo>
                    <a:pt x="1910339" y="1562232"/>
                  </a:lnTo>
                  <a:lnTo>
                    <a:pt x="1811029" y="1619208"/>
                  </a:lnTo>
                  <a:lnTo>
                    <a:pt x="1691858" y="1551085"/>
                  </a:lnTo>
                  <a:lnTo>
                    <a:pt x="1741513" y="1522597"/>
                  </a:lnTo>
                  <a:close/>
                  <a:moveTo>
                    <a:pt x="3549237" y="1472136"/>
                  </a:moveTo>
                  <a:lnTo>
                    <a:pt x="3668115" y="1542885"/>
                  </a:lnTo>
                  <a:lnTo>
                    <a:pt x="3621059" y="1569416"/>
                  </a:lnTo>
                  <a:lnTo>
                    <a:pt x="3574003" y="1597211"/>
                  </a:lnTo>
                  <a:lnTo>
                    <a:pt x="3514565" y="1563099"/>
                  </a:lnTo>
                  <a:lnTo>
                    <a:pt x="3455127" y="1527725"/>
                  </a:lnTo>
                  <a:lnTo>
                    <a:pt x="3502181" y="1499930"/>
                  </a:lnTo>
                  <a:close/>
                  <a:moveTo>
                    <a:pt x="2989893" y="1466643"/>
                  </a:moveTo>
                  <a:lnTo>
                    <a:pt x="3048239" y="1500086"/>
                  </a:lnTo>
                  <a:lnTo>
                    <a:pt x="3107823" y="1533530"/>
                  </a:lnTo>
                  <a:lnTo>
                    <a:pt x="3058169" y="1563257"/>
                  </a:lnTo>
                  <a:lnTo>
                    <a:pt x="3008515" y="1591746"/>
                  </a:lnTo>
                  <a:lnTo>
                    <a:pt x="2948929" y="1558303"/>
                  </a:lnTo>
                  <a:lnTo>
                    <a:pt x="2889343" y="1523621"/>
                  </a:lnTo>
                  <a:lnTo>
                    <a:pt x="2938997" y="1495132"/>
                  </a:lnTo>
                  <a:close/>
                  <a:moveTo>
                    <a:pt x="3287041" y="1461153"/>
                  </a:moveTo>
                  <a:lnTo>
                    <a:pt x="3345129" y="1495627"/>
                  </a:lnTo>
                  <a:lnTo>
                    <a:pt x="3404455" y="1528869"/>
                  </a:lnTo>
                  <a:lnTo>
                    <a:pt x="3341421" y="1565805"/>
                  </a:lnTo>
                  <a:lnTo>
                    <a:pt x="3277153" y="1602741"/>
                  </a:lnTo>
                  <a:lnTo>
                    <a:pt x="3217829" y="1569498"/>
                  </a:lnTo>
                  <a:lnTo>
                    <a:pt x="3158503" y="1533794"/>
                  </a:lnTo>
                  <a:lnTo>
                    <a:pt x="3222773" y="1498089"/>
                  </a:lnTo>
                  <a:close/>
                  <a:moveTo>
                    <a:pt x="2719495" y="1455656"/>
                  </a:moveTo>
                  <a:lnTo>
                    <a:pt x="2779079" y="1490001"/>
                  </a:lnTo>
                  <a:lnTo>
                    <a:pt x="2838665" y="1524347"/>
                  </a:lnTo>
                  <a:lnTo>
                    <a:pt x="2787769" y="1552559"/>
                  </a:lnTo>
                  <a:lnTo>
                    <a:pt x="2739357" y="1580771"/>
                  </a:lnTo>
                  <a:lnTo>
                    <a:pt x="2679771" y="1546426"/>
                  </a:lnTo>
                  <a:lnTo>
                    <a:pt x="2620185" y="1513307"/>
                  </a:lnTo>
                  <a:lnTo>
                    <a:pt x="2669839" y="1483868"/>
                  </a:lnTo>
                  <a:close/>
                  <a:moveTo>
                    <a:pt x="2450333" y="1444672"/>
                  </a:moveTo>
                  <a:lnTo>
                    <a:pt x="2509919" y="1478115"/>
                  </a:lnTo>
                  <a:lnTo>
                    <a:pt x="2569503" y="1512798"/>
                  </a:lnTo>
                  <a:lnTo>
                    <a:pt x="2519849" y="1541286"/>
                  </a:lnTo>
                  <a:lnTo>
                    <a:pt x="2470195" y="1569775"/>
                  </a:lnTo>
                  <a:lnTo>
                    <a:pt x="2410609" y="1535093"/>
                  </a:lnTo>
                  <a:lnTo>
                    <a:pt x="2351023" y="1501650"/>
                  </a:lnTo>
                  <a:lnTo>
                    <a:pt x="2401919" y="1471922"/>
                  </a:lnTo>
                  <a:close/>
                  <a:moveTo>
                    <a:pt x="2186665" y="1433685"/>
                  </a:moveTo>
                  <a:lnTo>
                    <a:pt x="2246251" y="1467128"/>
                  </a:lnTo>
                  <a:lnTo>
                    <a:pt x="2305837" y="1501811"/>
                  </a:lnTo>
                  <a:lnTo>
                    <a:pt x="2254941" y="1530299"/>
                  </a:lnTo>
                  <a:lnTo>
                    <a:pt x="2205286" y="1558788"/>
                  </a:lnTo>
                  <a:lnTo>
                    <a:pt x="2146942" y="1524106"/>
                  </a:lnTo>
                  <a:lnTo>
                    <a:pt x="2087356" y="1489424"/>
                  </a:lnTo>
                  <a:lnTo>
                    <a:pt x="2137011" y="1460935"/>
                  </a:lnTo>
                  <a:close/>
                  <a:moveTo>
                    <a:pt x="1917508" y="1422700"/>
                  </a:moveTo>
                  <a:lnTo>
                    <a:pt x="1977094" y="1457045"/>
                  </a:lnTo>
                  <a:lnTo>
                    <a:pt x="2036680" y="1490164"/>
                  </a:lnTo>
                  <a:lnTo>
                    <a:pt x="1987025" y="1519603"/>
                  </a:lnTo>
                  <a:lnTo>
                    <a:pt x="1937370" y="1547815"/>
                  </a:lnTo>
                  <a:lnTo>
                    <a:pt x="1877785" y="1513470"/>
                  </a:lnTo>
                  <a:lnTo>
                    <a:pt x="1818199" y="1479125"/>
                  </a:lnTo>
                  <a:lnTo>
                    <a:pt x="1867854" y="1452139"/>
                  </a:lnTo>
                  <a:close/>
                  <a:moveTo>
                    <a:pt x="3406967" y="1389741"/>
                  </a:moveTo>
                  <a:lnTo>
                    <a:pt x="3525291" y="1459792"/>
                  </a:lnTo>
                  <a:lnTo>
                    <a:pt x="3477961" y="1487312"/>
                  </a:lnTo>
                  <a:lnTo>
                    <a:pt x="3430633" y="1514832"/>
                  </a:lnTo>
                  <a:lnTo>
                    <a:pt x="3372093" y="1479807"/>
                  </a:lnTo>
                  <a:lnTo>
                    <a:pt x="3312309" y="1446032"/>
                  </a:lnTo>
                  <a:lnTo>
                    <a:pt x="3359639" y="1418512"/>
                  </a:lnTo>
                  <a:close/>
                  <a:moveTo>
                    <a:pt x="2846397" y="1384249"/>
                  </a:moveTo>
                  <a:lnTo>
                    <a:pt x="2906321" y="1417691"/>
                  </a:lnTo>
                  <a:lnTo>
                    <a:pt x="2964997" y="1452372"/>
                  </a:lnTo>
                  <a:lnTo>
                    <a:pt x="2916309" y="1480860"/>
                  </a:lnTo>
                  <a:lnTo>
                    <a:pt x="2865123" y="1509348"/>
                  </a:lnTo>
                  <a:lnTo>
                    <a:pt x="2806447" y="1475906"/>
                  </a:lnTo>
                  <a:lnTo>
                    <a:pt x="2746523" y="1441225"/>
                  </a:lnTo>
                  <a:lnTo>
                    <a:pt x="2795211" y="1412737"/>
                  </a:lnTo>
                  <a:close/>
                  <a:moveTo>
                    <a:pt x="3142985" y="1378754"/>
                  </a:moveTo>
                  <a:lnTo>
                    <a:pt x="3202311" y="1412285"/>
                  </a:lnTo>
                  <a:lnTo>
                    <a:pt x="3261635" y="1447059"/>
                  </a:lnTo>
                  <a:lnTo>
                    <a:pt x="3197367" y="1483074"/>
                  </a:lnTo>
                  <a:lnTo>
                    <a:pt x="3133099" y="1520331"/>
                  </a:lnTo>
                  <a:lnTo>
                    <a:pt x="3073773" y="1485558"/>
                  </a:lnTo>
                  <a:lnTo>
                    <a:pt x="3015685" y="1452026"/>
                  </a:lnTo>
                  <a:lnTo>
                    <a:pt x="3078717" y="1414769"/>
                  </a:lnTo>
                  <a:close/>
                  <a:moveTo>
                    <a:pt x="2575991" y="1373262"/>
                  </a:moveTo>
                  <a:lnTo>
                    <a:pt x="2635915" y="1406704"/>
                  </a:lnTo>
                  <a:lnTo>
                    <a:pt x="2695839" y="1441385"/>
                  </a:lnTo>
                  <a:lnTo>
                    <a:pt x="2645903" y="1469873"/>
                  </a:lnTo>
                  <a:lnTo>
                    <a:pt x="2595965" y="1498361"/>
                  </a:lnTo>
                  <a:lnTo>
                    <a:pt x="2536041" y="1464919"/>
                  </a:lnTo>
                  <a:lnTo>
                    <a:pt x="2477367" y="1430238"/>
                  </a:lnTo>
                  <a:lnTo>
                    <a:pt x="2526055" y="1401750"/>
                  </a:lnTo>
                  <a:close/>
                  <a:moveTo>
                    <a:pt x="2308078" y="1362275"/>
                  </a:moveTo>
                  <a:lnTo>
                    <a:pt x="2368002" y="1395717"/>
                  </a:lnTo>
                  <a:lnTo>
                    <a:pt x="2426677" y="1430398"/>
                  </a:lnTo>
                  <a:lnTo>
                    <a:pt x="2376741" y="1458886"/>
                  </a:lnTo>
                  <a:lnTo>
                    <a:pt x="2328052" y="1487374"/>
                  </a:lnTo>
                  <a:lnTo>
                    <a:pt x="2266880" y="1453932"/>
                  </a:lnTo>
                  <a:lnTo>
                    <a:pt x="2208204" y="1419251"/>
                  </a:lnTo>
                  <a:lnTo>
                    <a:pt x="2256892" y="1390763"/>
                  </a:lnTo>
                  <a:close/>
                  <a:moveTo>
                    <a:pt x="2038355" y="1351290"/>
                  </a:moveTo>
                  <a:lnTo>
                    <a:pt x="2097941" y="1384732"/>
                  </a:lnTo>
                  <a:lnTo>
                    <a:pt x="2157527" y="1419413"/>
                  </a:lnTo>
                  <a:lnTo>
                    <a:pt x="2106631" y="1447901"/>
                  </a:lnTo>
                  <a:lnTo>
                    <a:pt x="2058217" y="1476389"/>
                  </a:lnTo>
                  <a:lnTo>
                    <a:pt x="1998632" y="1441708"/>
                  </a:lnTo>
                  <a:lnTo>
                    <a:pt x="1939046" y="1408266"/>
                  </a:lnTo>
                  <a:lnTo>
                    <a:pt x="1988701" y="1379778"/>
                  </a:lnTo>
                  <a:close/>
                  <a:moveTo>
                    <a:pt x="1770436" y="1340303"/>
                  </a:moveTo>
                  <a:lnTo>
                    <a:pt x="1828780" y="1373745"/>
                  </a:lnTo>
                  <a:lnTo>
                    <a:pt x="1888366" y="1408426"/>
                  </a:lnTo>
                  <a:lnTo>
                    <a:pt x="1838711" y="1436914"/>
                  </a:lnTo>
                  <a:lnTo>
                    <a:pt x="1790298" y="1465402"/>
                  </a:lnTo>
                  <a:lnTo>
                    <a:pt x="1709609" y="1419574"/>
                  </a:lnTo>
                  <a:lnTo>
                    <a:pt x="1669885" y="1397279"/>
                  </a:lnTo>
                  <a:lnTo>
                    <a:pt x="1720781" y="1367552"/>
                  </a:lnTo>
                  <a:close/>
                  <a:moveTo>
                    <a:pt x="1505547" y="1323824"/>
                  </a:moveTo>
                  <a:lnTo>
                    <a:pt x="1593699" y="1375491"/>
                  </a:lnTo>
                  <a:lnTo>
                    <a:pt x="1624739" y="1394394"/>
                  </a:lnTo>
                  <a:lnTo>
                    <a:pt x="1680610" y="1427159"/>
                  </a:lnTo>
                  <a:lnTo>
                    <a:pt x="1767520" y="1477566"/>
                  </a:lnTo>
                  <a:lnTo>
                    <a:pt x="1719099" y="1507811"/>
                  </a:lnTo>
                  <a:lnTo>
                    <a:pt x="1668194" y="1536795"/>
                  </a:lnTo>
                  <a:lnTo>
                    <a:pt x="1406221" y="1381792"/>
                  </a:lnTo>
                  <a:close/>
                  <a:moveTo>
                    <a:pt x="3264147" y="1307345"/>
                  </a:moveTo>
                  <a:lnTo>
                    <a:pt x="3382471" y="1376831"/>
                  </a:lnTo>
                  <a:lnTo>
                    <a:pt x="3336387" y="1404625"/>
                  </a:lnTo>
                  <a:lnTo>
                    <a:pt x="3289057" y="1432420"/>
                  </a:lnTo>
                  <a:lnTo>
                    <a:pt x="3229273" y="1397045"/>
                  </a:lnTo>
                  <a:lnTo>
                    <a:pt x="3169489" y="1362934"/>
                  </a:lnTo>
                  <a:lnTo>
                    <a:pt x="3216819" y="1335139"/>
                  </a:lnTo>
                  <a:close/>
                  <a:moveTo>
                    <a:pt x="2703013" y="1301852"/>
                  </a:moveTo>
                  <a:lnTo>
                    <a:pt x="2762599" y="1336197"/>
                  </a:lnTo>
                  <a:lnTo>
                    <a:pt x="2822185" y="1369316"/>
                  </a:lnTo>
                  <a:lnTo>
                    <a:pt x="2772529" y="1397528"/>
                  </a:lnTo>
                  <a:lnTo>
                    <a:pt x="2722875" y="1426967"/>
                  </a:lnTo>
                  <a:lnTo>
                    <a:pt x="2663289" y="1391395"/>
                  </a:lnTo>
                  <a:lnTo>
                    <a:pt x="2603703" y="1358277"/>
                  </a:lnTo>
                  <a:lnTo>
                    <a:pt x="2653359" y="1331291"/>
                  </a:lnTo>
                  <a:close/>
                  <a:moveTo>
                    <a:pt x="3000165" y="1290865"/>
                  </a:moveTo>
                  <a:lnTo>
                    <a:pt x="3059491" y="1326570"/>
                  </a:lnTo>
                  <a:lnTo>
                    <a:pt x="3118815" y="1359812"/>
                  </a:lnTo>
                  <a:lnTo>
                    <a:pt x="3054547" y="1396748"/>
                  </a:lnTo>
                  <a:lnTo>
                    <a:pt x="2991515" y="1432453"/>
                  </a:lnTo>
                  <a:lnTo>
                    <a:pt x="2932189" y="1399210"/>
                  </a:lnTo>
                  <a:lnTo>
                    <a:pt x="2872865" y="1364737"/>
                  </a:lnTo>
                  <a:lnTo>
                    <a:pt x="2937133" y="1327801"/>
                  </a:lnTo>
                  <a:close/>
                  <a:moveTo>
                    <a:pt x="2434419" y="1290865"/>
                  </a:moveTo>
                  <a:lnTo>
                    <a:pt x="2493095" y="1325210"/>
                  </a:lnTo>
                  <a:lnTo>
                    <a:pt x="2553019" y="1358329"/>
                  </a:lnTo>
                  <a:lnTo>
                    <a:pt x="2503083" y="1386541"/>
                  </a:lnTo>
                  <a:lnTo>
                    <a:pt x="2453145" y="1415980"/>
                  </a:lnTo>
                  <a:lnTo>
                    <a:pt x="2394471" y="1381635"/>
                  </a:lnTo>
                  <a:lnTo>
                    <a:pt x="2334546" y="1347290"/>
                  </a:lnTo>
                  <a:lnTo>
                    <a:pt x="2384483" y="1319077"/>
                  </a:lnTo>
                  <a:close/>
                  <a:moveTo>
                    <a:pt x="2164694" y="1274388"/>
                  </a:moveTo>
                  <a:lnTo>
                    <a:pt x="2224280" y="1307830"/>
                  </a:lnTo>
                  <a:lnTo>
                    <a:pt x="2283866" y="1342511"/>
                  </a:lnTo>
                  <a:lnTo>
                    <a:pt x="2234211" y="1370999"/>
                  </a:lnTo>
                  <a:lnTo>
                    <a:pt x="2184556" y="1399487"/>
                  </a:lnTo>
                  <a:lnTo>
                    <a:pt x="2124971" y="1366045"/>
                  </a:lnTo>
                  <a:lnTo>
                    <a:pt x="2065385" y="1331364"/>
                  </a:lnTo>
                  <a:lnTo>
                    <a:pt x="2115040" y="1302876"/>
                  </a:lnTo>
                  <a:close/>
                  <a:moveTo>
                    <a:pt x="1894852" y="1263401"/>
                  </a:moveTo>
                  <a:lnTo>
                    <a:pt x="1954776" y="1296843"/>
                  </a:lnTo>
                  <a:lnTo>
                    <a:pt x="2014701" y="1331524"/>
                  </a:lnTo>
                  <a:lnTo>
                    <a:pt x="1964764" y="1360012"/>
                  </a:lnTo>
                  <a:lnTo>
                    <a:pt x="1914827" y="1388500"/>
                  </a:lnTo>
                  <a:lnTo>
                    <a:pt x="1854903" y="1355058"/>
                  </a:lnTo>
                  <a:lnTo>
                    <a:pt x="1796227" y="1320377"/>
                  </a:lnTo>
                  <a:lnTo>
                    <a:pt x="1846164" y="1291889"/>
                  </a:lnTo>
                  <a:close/>
                  <a:moveTo>
                    <a:pt x="1626376" y="1252414"/>
                  </a:moveTo>
                  <a:lnTo>
                    <a:pt x="1685962" y="1287095"/>
                  </a:lnTo>
                  <a:lnTo>
                    <a:pt x="1745548" y="1320537"/>
                  </a:lnTo>
                  <a:lnTo>
                    <a:pt x="1695893" y="1349025"/>
                  </a:lnTo>
                  <a:lnTo>
                    <a:pt x="1646238" y="1377513"/>
                  </a:lnTo>
                  <a:lnTo>
                    <a:pt x="1605273" y="1355218"/>
                  </a:lnTo>
                  <a:lnTo>
                    <a:pt x="1527067" y="1309390"/>
                  </a:lnTo>
                  <a:close/>
                  <a:moveTo>
                    <a:pt x="3122019" y="1224950"/>
                  </a:moveTo>
                  <a:lnTo>
                    <a:pt x="3239659" y="1294438"/>
                  </a:lnTo>
                  <a:lnTo>
                    <a:pt x="3192603" y="1322233"/>
                  </a:lnTo>
                  <a:lnTo>
                    <a:pt x="3145547" y="1350029"/>
                  </a:lnTo>
                  <a:lnTo>
                    <a:pt x="3086109" y="1315916"/>
                  </a:lnTo>
                  <a:lnTo>
                    <a:pt x="3026671" y="1280540"/>
                  </a:lnTo>
                  <a:lnTo>
                    <a:pt x="3074963" y="1252745"/>
                  </a:lnTo>
                  <a:close/>
                  <a:moveTo>
                    <a:pt x="2560757" y="1219457"/>
                  </a:moveTo>
                  <a:lnTo>
                    <a:pt x="2619433" y="1253231"/>
                  </a:lnTo>
                  <a:lnTo>
                    <a:pt x="2679357" y="1288255"/>
                  </a:lnTo>
                  <a:lnTo>
                    <a:pt x="2629421" y="1317025"/>
                  </a:lnTo>
                  <a:lnTo>
                    <a:pt x="2579483" y="1344544"/>
                  </a:lnTo>
                  <a:lnTo>
                    <a:pt x="2519559" y="1310771"/>
                  </a:lnTo>
                  <a:lnTo>
                    <a:pt x="2460883" y="1275746"/>
                  </a:lnTo>
                  <a:lnTo>
                    <a:pt x="2509573" y="1246976"/>
                  </a:lnTo>
                  <a:close/>
                  <a:moveTo>
                    <a:pt x="2853089" y="1208472"/>
                  </a:moveTo>
                  <a:lnTo>
                    <a:pt x="2912415" y="1241714"/>
                  </a:lnTo>
                  <a:lnTo>
                    <a:pt x="2970505" y="1276188"/>
                  </a:lnTo>
                  <a:lnTo>
                    <a:pt x="2906235" y="1313124"/>
                  </a:lnTo>
                  <a:lnTo>
                    <a:pt x="2843201" y="1350060"/>
                  </a:lnTo>
                  <a:lnTo>
                    <a:pt x="2783875" y="1315586"/>
                  </a:lnTo>
                  <a:lnTo>
                    <a:pt x="2724551" y="1282344"/>
                  </a:lnTo>
                  <a:lnTo>
                    <a:pt x="2788819" y="1244177"/>
                  </a:lnTo>
                  <a:close/>
                  <a:moveTo>
                    <a:pt x="2291036" y="1202978"/>
                  </a:moveTo>
                  <a:lnTo>
                    <a:pt x="2350622" y="1237323"/>
                  </a:lnTo>
                  <a:lnTo>
                    <a:pt x="2410207" y="1270442"/>
                  </a:lnTo>
                  <a:lnTo>
                    <a:pt x="2359312" y="1299881"/>
                  </a:lnTo>
                  <a:lnTo>
                    <a:pt x="2310898" y="1328093"/>
                  </a:lnTo>
                  <a:lnTo>
                    <a:pt x="2251313" y="1293748"/>
                  </a:lnTo>
                  <a:lnTo>
                    <a:pt x="2191727" y="1259403"/>
                  </a:lnTo>
                  <a:lnTo>
                    <a:pt x="2241382" y="1232417"/>
                  </a:lnTo>
                  <a:close/>
                  <a:moveTo>
                    <a:pt x="2023116" y="1191991"/>
                  </a:moveTo>
                  <a:lnTo>
                    <a:pt x="2081460" y="1226336"/>
                  </a:lnTo>
                  <a:lnTo>
                    <a:pt x="2141046" y="1259455"/>
                  </a:lnTo>
                  <a:lnTo>
                    <a:pt x="2091391" y="1287667"/>
                  </a:lnTo>
                  <a:lnTo>
                    <a:pt x="2041736" y="1317106"/>
                  </a:lnTo>
                  <a:lnTo>
                    <a:pt x="1982151" y="1282761"/>
                  </a:lnTo>
                  <a:lnTo>
                    <a:pt x="1922565" y="1248416"/>
                  </a:lnTo>
                  <a:lnTo>
                    <a:pt x="1972220" y="1221430"/>
                  </a:lnTo>
                  <a:close/>
                  <a:moveTo>
                    <a:pt x="1752716" y="1181004"/>
                  </a:moveTo>
                  <a:lnTo>
                    <a:pt x="1812302" y="1215349"/>
                  </a:lnTo>
                  <a:lnTo>
                    <a:pt x="1871888" y="1248468"/>
                  </a:lnTo>
                  <a:lnTo>
                    <a:pt x="1820992" y="1276680"/>
                  </a:lnTo>
                  <a:lnTo>
                    <a:pt x="1772578" y="1306119"/>
                  </a:lnTo>
                  <a:lnTo>
                    <a:pt x="1712993" y="1271774"/>
                  </a:lnTo>
                  <a:lnTo>
                    <a:pt x="1653407" y="1237429"/>
                  </a:lnTo>
                  <a:lnTo>
                    <a:pt x="1703062" y="1209216"/>
                  </a:lnTo>
                  <a:close/>
                  <a:moveTo>
                    <a:pt x="1213158" y="1159033"/>
                  </a:moveTo>
                  <a:lnTo>
                    <a:pt x="1333571" y="1227159"/>
                  </a:lnTo>
                  <a:lnTo>
                    <a:pt x="1233020" y="1284136"/>
                  </a:lnTo>
                  <a:lnTo>
                    <a:pt x="1115090" y="1216011"/>
                  </a:lnTo>
                  <a:lnTo>
                    <a:pt x="1164745" y="1187522"/>
                  </a:lnTo>
                  <a:close/>
                  <a:moveTo>
                    <a:pt x="2973709" y="1142553"/>
                  </a:moveTo>
                  <a:lnTo>
                    <a:pt x="3091351" y="1212039"/>
                  </a:lnTo>
                  <a:lnTo>
                    <a:pt x="3044295" y="1239833"/>
                  </a:lnTo>
                  <a:lnTo>
                    <a:pt x="2997237" y="1267628"/>
                  </a:lnTo>
                  <a:lnTo>
                    <a:pt x="2939037" y="1232253"/>
                  </a:lnTo>
                  <a:lnTo>
                    <a:pt x="2878359" y="1196878"/>
                  </a:lnTo>
                  <a:lnTo>
                    <a:pt x="2926653" y="1169084"/>
                  </a:lnTo>
                  <a:close/>
                  <a:moveTo>
                    <a:pt x="2411883" y="1131568"/>
                  </a:moveTo>
                  <a:lnTo>
                    <a:pt x="2471469" y="1165010"/>
                  </a:lnTo>
                  <a:lnTo>
                    <a:pt x="2531055" y="1199691"/>
                  </a:lnTo>
                  <a:lnTo>
                    <a:pt x="2481399" y="1228179"/>
                  </a:lnTo>
                  <a:lnTo>
                    <a:pt x="2431745" y="1256667"/>
                  </a:lnTo>
                  <a:lnTo>
                    <a:pt x="2372160" y="1221986"/>
                  </a:lnTo>
                  <a:lnTo>
                    <a:pt x="2312574" y="1188544"/>
                  </a:lnTo>
                  <a:lnTo>
                    <a:pt x="2362229" y="1158817"/>
                  </a:lnTo>
                  <a:close/>
                  <a:moveTo>
                    <a:pt x="2712471" y="1126074"/>
                  </a:moveTo>
                  <a:lnTo>
                    <a:pt x="2772813" y="1159316"/>
                  </a:lnTo>
                  <a:lnTo>
                    <a:pt x="2833155" y="1193790"/>
                  </a:lnTo>
                  <a:lnTo>
                    <a:pt x="2767785" y="1230726"/>
                  </a:lnTo>
                  <a:lnTo>
                    <a:pt x="2702415" y="1267662"/>
                  </a:lnTo>
                  <a:lnTo>
                    <a:pt x="2642073" y="1234419"/>
                  </a:lnTo>
                  <a:lnTo>
                    <a:pt x="2581731" y="1199946"/>
                  </a:lnTo>
                  <a:lnTo>
                    <a:pt x="2647101" y="1163010"/>
                  </a:lnTo>
                  <a:close/>
                  <a:moveTo>
                    <a:pt x="2142722" y="1120582"/>
                  </a:moveTo>
                  <a:lnTo>
                    <a:pt x="2202308" y="1154356"/>
                  </a:lnTo>
                  <a:lnTo>
                    <a:pt x="2261894" y="1189380"/>
                  </a:lnTo>
                  <a:lnTo>
                    <a:pt x="2212239" y="1218150"/>
                  </a:lnTo>
                  <a:lnTo>
                    <a:pt x="2162584" y="1245669"/>
                  </a:lnTo>
                  <a:lnTo>
                    <a:pt x="2104240" y="1211896"/>
                  </a:lnTo>
                  <a:lnTo>
                    <a:pt x="2043413" y="1178122"/>
                  </a:lnTo>
                  <a:lnTo>
                    <a:pt x="2093068" y="1148101"/>
                  </a:lnTo>
                  <a:close/>
                  <a:moveTo>
                    <a:pt x="1879620" y="1109595"/>
                  </a:moveTo>
                  <a:lnTo>
                    <a:pt x="1939544" y="1143939"/>
                  </a:lnTo>
                  <a:lnTo>
                    <a:pt x="1998220" y="1178284"/>
                  </a:lnTo>
                  <a:lnTo>
                    <a:pt x="1949531" y="1206495"/>
                  </a:lnTo>
                  <a:lnTo>
                    <a:pt x="1898346" y="1234706"/>
                  </a:lnTo>
                  <a:lnTo>
                    <a:pt x="1838422" y="1200362"/>
                  </a:lnTo>
                  <a:lnTo>
                    <a:pt x="1779746" y="1166018"/>
                  </a:lnTo>
                  <a:lnTo>
                    <a:pt x="1829683" y="1139033"/>
                  </a:lnTo>
                  <a:close/>
                  <a:moveTo>
                    <a:pt x="1609899" y="1098610"/>
                  </a:moveTo>
                  <a:lnTo>
                    <a:pt x="1669485" y="1132954"/>
                  </a:lnTo>
                  <a:lnTo>
                    <a:pt x="1729071" y="1166072"/>
                  </a:lnTo>
                  <a:lnTo>
                    <a:pt x="1679416" y="1195510"/>
                  </a:lnTo>
                  <a:lnTo>
                    <a:pt x="1629761" y="1223721"/>
                  </a:lnTo>
                  <a:lnTo>
                    <a:pt x="1510590" y="1155033"/>
                  </a:lnTo>
                  <a:lnTo>
                    <a:pt x="1560245" y="1128048"/>
                  </a:lnTo>
                  <a:close/>
                  <a:moveTo>
                    <a:pt x="1071580" y="1076638"/>
                  </a:moveTo>
                  <a:lnTo>
                    <a:pt x="1131166" y="1109756"/>
                  </a:lnTo>
                  <a:lnTo>
                    <a:pt x="1190752" y="1145327"/>
                  </a:lnTo>
                  <a:lnTo>
                    <a:pt x="1141097" y="1172311"/>
                  </a:lnTo>
                  <a:lnTo>
                    <a:pt x="1091442" y="1201749"/>
                  </a:lnTo>
                  <a:lnTo>
                    <a:pt x="972271" y="1133061"/>
                  </a:lnTo>
                  <a:lnTo>
                    <a:pt x="1021926" y="1104849"/>
                  </a:lnTo>
                  <a:close/>
                  <a:moveTo>
                    <a:pt x="2829651" y="1060159"/>
                  </a:moveTo>
                  <a:lnTo>
                    <a:pt x="2948531" y="1130911"/>
                  </a:lnTo>
                  <a:lnTo>
                    <a:pt x="2901475" y="1158706"/>
                  </a:lnTo>
                  <a:lnTo>
                    <a:pt x="2854417" y="1185238"/>
                  </a:lnTo>
                  <a:lnTo>
                    <a:pt x="2793739" y="1151125"/>
                  </a:lnTo>
                  <a:lnTo>
                    <a:pt x="2735539" y="1115749"/>
                  </a:lnTo>
                  <a:lnTo>
                    <a:pt x="2782595" y="1087954"/>
                  </a:lnTo>
                  <a:close/>
                  <a:moveTo>
                    <a:pt x="2268380" y="1049172"/>
                  </a:moveTo>
                  <a:lnTo>
                    <a:pt x="2328304" y="1082615"/>
                  </a:lnTo>
                  <a:lnTo>
                    <a:pt x="2388229" y="1117298"/>
                  </a:lnTo>
                  <a:lnTo>
                    <a:pt x="2338292" y="1145786"/>
                  </a:lnTo>
                  <a:lnTo>
                    <a:pt x="2288355" y="1174275"/>
                  </a:lnTo>
                  <a:lnTo>
                    <a:pt x="2228431" y="1140832"/>
                  </a:lnTo>
                  <a:lnTo>
                    <a:pt x="2169755" y="1106150"/>
                  </a:lnTo>
                  <a:lnTo>
                    <a:pt x="2218443" y="1077661"/>
                  </a:lnTo>
                  <a:close/>
                  <a:moveTo>
                    <a:pt x="2567449" y="1043681"/>
                  </a:moveTo>
                  <a:lnTo>
                    <a:pt x="2625539" y="1078155"/>
                  </a:lnTo>
                  <a:lnTo>
                    <a:pt x="2684865" y="1111397"/>
                  </a:lnTo>
                  <a:lnTo>
                    <a:pt x="2620595" y="1148333"/>
                  </a:lnTo>
                  <a:lnTo>
                    <a:pt x="2557563" y="1185269"/>
                  </a:lnTo>
                  <a:lnTo>
                    <a:pt x="2498237" y="1152026"/>
                  </a:lnTo>
                  <a:lnTo>
                    <a:pt x="2438911" y="1117553"/>
                  </a:lnTo>
                  <a:lnTo>
                    <a:pt x="2503181" y="1080617"/>
                  </a:lnTo>
                  <a:close/>
                  <a:moveTo>
                    <a:pt x="2001144" y="1038185"/>
                  </a:moveTo>
                  <a:lnTo>
                    <a:pt x="2059488" y="1072867"/>
                  </a:lnTo>
                  <a:lnTo>
                    <a:pt x="2119074" y="1106311"/>
                  </a:lnTo>
                  <a:lnTo>
                    <a:pt x="2069419" y="1134799"/>
                  </a:lnTo>
                  <a:lnTo>
                    <a:pt x="2021006" y="1163288"/>
                  </a:lnTo>
                  <a:lnTo>
                    <a:pt x="1961420" y="1128606"/>
                  </a:lnTo>
                  <a:lnTo>
                    <a:pt x="1900593" y="1095163"/>
                  </a:lnTo>
                  <a:lnTo>
                    <a:pt x="1951489" y="1066674"/>
                  </a:lnTo>
                  <a:close/>
                  <a:moveTo>
                    <a:pt x="1731987" y="1027200"/>
                  </a:moveTo>
                  <a:lnTo>
                    <a:pt x="1790331" y="1060643"/>
                  </a:lnTo>
                  <a:lnTo>
                    <a:pt x="1849917" y="1095326"/>
                  </a:lnTo>
                  <a:lnTo>
                    <a:pt x="1800262" y="1123814"/>
                  </a:lnTo>
                  <a:lnTo>
                    <a:pt x="1750607" y="1152303"/>
                  </a:lnTo>
                  <a:lnTo>
                    <a:pt x="1691022" y="1117621"/>
                  </a:lnTo>
                  <a:lnTo>
                    <a:pt x="1631436" y="1084178"/>
                  </a:lnTo>
                  <a:lnTo>
                    <a:pt x="1681091" y="1054450"/>
                  </a:lnTo>
                  <a:close/>
                  <a:moveTo>
                    <a:pt x="1197918" y="1005228"/>
                  </a:moveTo>
                  <a:lnTo>
                    <a:pt x="1243849" y="1032214"/>
                  </a:lnTo>
                  <a:lnTo>
                    <a:pt x="1317090" y="1073919"/>
                  </a:lnTo>
                  <a:lnTo>
                    <a:pt x="1216539" y="1130343"/>
                  </a:lnTo>
                  <a:lnTo>
                    <a:pt x="1158195" y="1095998"/>
                  </a:lnTo>
                  <a:lnTo>
                    <a:pt x="1098609" y="1061653"/>
                  </a:lnTo>
                  <a:close/>
                  <a:moveTo>
                    <a:pt x="928202" y="994241"/>
                  </a:moveTo>
                  <a:lnTo>
                    <a:pt x="1047939" y="1061705"/>
                  </a:lnTo>
                  <a:lnTo>
                    <a:pt x="997328" y="1091144"/>
                  </a:lnTo>
                  <a:lnTo>
                    <a:pt x="947953" y="1119356"/>
                  </a:lnTo>
                  <a:lnTo>
                    <a:pt x="829451" y="1051892"/>
                  </a:lnTo>
                  <a:close/>
                  <a:moveTo>
                    <a:pt x="2688071" y="977762"/>
                  </a:moveTo>
                  <a:lnTo>
                    <a:pt x="2805711" y="1047248"/>
                  </a:lnTo>
                  <a:lnTo>
                    <a:pt x="2758655" y="1075042"/>
                  </a:lnTo>
                  <a:lnTo>
                    <a:pt x="2711599" y="1102837"/>
                  </a:lnTo>
                  <a:lnTo>
                    <a:pt x="2652159" y="1067462"/>
                  </a:lnTo>
                  <a:lnTo>
                    <a:pt x="2592719" y="1033351"/>
                  </a:lnTo>
                  <a:lnTo>
                    <a:pt x="2639775" y="1005556"/>
                  </a:lnTo>
                  <a:close/>
                  <a:moveTo>
                    <a:pt x="2125560" y="966777"/>
                  </a:moveTo>
                  <a:lnTo>
                    <a:pt x="2186733" y="1001121"/>
                  </a:lnTo>
                  <a:lnTo>
                    <a:pt x="2245409" y="1034239"/>
                  </a:lnTo>
                  <a:lnTo>
                    <a:pt x="2195472" y="1062450"/>
                  </a:lnTo>
                  <a:lnTo>
                    <a:pt x="2145535" y="1091888"/>
                  </a:lnTo>
                  <a:lnTo>
                    <a:pt x="2086859" y="1057544"/>
                  </a:lnTo>
                  <a:lnTo>
                    <a:pt x="2026935" y="1023200"/>
                  </a:lnTo>
                  <a:lnTo>
                    <a:pt x="2076872" y="994988"/>
                  </a:lnTo>
                  <a:close/>
                  <a:moveTo>
                    <a:pt x="2425577" y="961283"/>
                  </a:moveTo>
                  <a:lnTo>
                    <a:pt x="2487177" y="994525"/>
                  </a:lnTo>
                  <a:lnTo>
                    <a:pt x="2547517" y="1028999"/>
                  </a:lnTo>
                  <a:lnTo>
                    <a:pt x="2482147" y="1065935"/>
                  </a:lnTo>
                  <a:lnTo>
                    <a:pt x="2416777" y="1102871"/>
                  </a:lnTo>
                  <a:lnTo>
                    <a:pt x="2356436" y="1068397"/>
                  </a:lnTo>
                  <a:lnTo>
                    <a:pt x="2296095" y="1033924"/>
                  </a:lnTo>
                  <a:lnTo>
                    <a:pt x="2361465" y="998219"/>
                  </a:lnTo>
                  <a:close/>
                  <a:moveTo>
                    <a:pt x="1857083" y="955790"/>
                  </a:moveTo>
                  <a:lnTo>
                    <a:pt x="1916669" y="989232"/>
                  </a:lnTo>
                  <a:lnTo>
                    <a:pt x="1976255" y="1023913"/>
                  </a:lnTo>
                  <a:lnTo>
                    <a:pt x="1926600" y="1052401"/>
                  </a:lnTo>
                  <a:lnTo>
                    <a:pt x="1876945" y="1080889"/>
                  </a:lnTo>
                  <a:lnTo>
                    <a:pt x="1817360" y="1047447"/>
                  </a:lnTo>
                  <a:lnTo>
                    <a:pt x="1757774" y="1012766"/>
                  </a:lnTo>
                  <a:lnTo>
                    <a:pt x="1807429" y="984278"/>
                  </a:lnTo>
                  <a:close/>
                  <a:moveTo>
                    <a:pt x="1587241" y="944803"/>
                  </a:moveTo>
                  <a:lnTo>
                    <a:pt x="1648414" y="979484"/>
                  </a:lnTo>
                  <a:lnTo>
                    <a:pt x="1707090" y="1012926"/>
                  </a:lnTo>
                  <a:lnTo>
                    <a:pt x="1657153" y="1042653"/>
                  </a:lnTo>
                  <a:lnTo>
                    <a:pt x="1607216" y="1069902"/>
                  </a:lnTo>
                  <a:lnTo>
                    <a:pt x="1561024" y="1043892"/>
                  </a:lnTo>
                  <a:lnTo>
                    <a:pt x="1488616" y="1001779"/>
                  </a:lnTo>
                  <a:lnTo>
                    <a:pt x="1538553" y="973291"/>
                  </a:lnTo>
                  <a:close/>
                  <a:moveTo>
                    <a:pt x="1318782" y="933820"/>
                  </a:moveTo>
                  <a:lnTo>
                    <a:pt x="1580755" y="1084504"/>
                  </a:lnTo>
                  <a:lnTo>
                    <a:pt x="1531092" y="1112912"/>
                  </a:lnTo>
                  <a:lnTo>
                    <a:pt x="1481429" y="1141320"/>
                  </a:lnTo>
                  <a:lnTo>
                    <a:pt x="1219456" y="990635"/>
                  </a:lnTo>
                  <a:close/>
                  <a:moveTo>
                    <a:pt x="2544013" y="889873"/>
                  </a:moveTo>
                  <a:lnTo>
                    <a:pt x="2662891" y="959359"/>
                  </a:lnTo>
                  <a:lnTo>
                    <a:pt x="2615835" y="987153"/>
                  </a:lnTo>
                  <a:lnTo>
                    <a:pt x="2568779" y="1014948"/>
                  </a:lnTo>
                  <a:lnTo>
                    <a:pt x="2508101" y="980836"/>
                  </a:lnTo>
                  <a:lnTo>
                    <a:pt x="2449899" y="945462"/>
                  </a:lnTo>
                  <a:lnTo>
                    <a:pt x="2496955" y="917667"/>
                  </a:lnTo>
                  <a:close/>
                  <a:moveTo>
                    <a:pt x="1983425" y="884381"/>
                  </a:moveTo>
                  <a:lnTo>
                    <a:pt x="2043011" y="918726"/>
                  </a:lnTo>
                  <a:lnTo>
                    <a:pt x="2102597" y="951845"/>
                  </a:lnTo>
                  <a:lnTo>
                    <a:pt x="2051701" y="981284"/>
                  </a:lnTo>
                  <a:lnTo>
                    <a:pt x="2003287" y="1009496"/>
                  </a:lnTo>
                  <a:lnTo>
                    <a:pt x="1943702" y="975151"/>
                  </a:lnTo>
                  <a:lnTo>
                    <a:pt x="1884116" y="940806"/>
                  </a:lnTo>
                  <a:lnTo>
                    <a:pt x="1933771" y="913820"/>
                  </a:lnTo>
                  <a:close/>
                  <a:moveTo>
                    <a:pt x="2278523" y="878890"/>
                  </a:moveTo>
                  <a:lnTo>
                    <a:pt x="2338864" y="913364"/>
                  </a:lnTo>
                  <a:lnTo>
                    <a:pt x="2399205" y="946606"/>
                  </a:lnTo>
                  <a:lnTo>
                    <a:pt x="2333836" y="983542"/>
                  </a:lnTo>
                  <a:lnTo>
                    <a:pt x="2268466" y="1020478"/>
                  </a:lnTo>
                  <a:lnTo>
                    <a:pt x="2208124" y="986004"/>
                  </a:lnTo>
                  <a:lnTo>
                    <a:pt x="2147783" y="951531"/>
                  </a:lnTo>
                  <a:lnTo>
                    <a:pt x="2213153" y="914595"/>
                  </a:lnTo>
                  <a:close/>
                  <a:moveTo>
                    <a:pt x="1715505" y="873394"/>
                  </a:moveTo>
                  <a:lnTo>
                    <a:pt x="1773849" y="907739"/>
                  </a:lnTo>
                  <a:lnTo>
                    <a:pt x="1833435" y="940858"/>
                  </a:lnTo>
                  <a:lnTo>
                    <a:pt x="1783780" y="969070"/>
                  </a:lnTo>
                  <a:lnTo>
                    <a:pt x="1735367" y="998509"/>
                  </a:lnTo>
                  <a:lnTo>
                    <a:pt x="1674540" y="964164"/>
                  </a:lnTo>
                  <a:lnTo>
                    <a:pt x="1614954" y="931045"/>
                  </a:lnTo>
                  <a:lnTo>
                    <a:pt x="1665850" y="901606"/>
                  </a:lnTo>
                  <a:close/>
                  <a:moveTo>
                    <a:pt x="2401193" y="807478"/>
                  </a:moveTo>
                  <a:lnTo>
                    <a:pt x="2520073" y="876966"/>
                  </a:lnTo>
                  <a:lnTo>
                    <a:pt x="2473017" y="904761"/>
                  </a:lnTo>
                  <a:lnTo>
                    <a:pt x="2424721" y="932557"/>
                  </a:lnTo>
                  <a:lnTo>
                    <a:pt x="2366520" y="898444"/>
                  </a:lnTo>
                  <a:lnTo>
                    <a:pt x="2307080" y="864332"/>
                  </a:lnTo>
                  <a:lnTo>
                    <a:pt x="2354137" y="835273"/>
                  </a:lnTo>
                  <a:close/>
                  <a:moveTo>
                    <a:pt x="1839921" y="801986"/>
                  </a:moveTo>
                  <a:lnTo>
                    <a:pt x="1899845" y="835428"/>
                  </a:lnTo>
                  <a:lnTo>
                    <a:pt x="1959770" y="870109"/>
                  </a:lnTo>
                  <a:lnTo>
                    <a:pt x="1909833" y="898597"/>
                  </a:lnTo>
                  <a:lnTo>
                    <a:pt x="1859896" y="927085"/>
                  </a:lnTo>
                  <a:lnTo>
                    <a:pt x="1799972" y="892404"/>
                  </a:lnTo>
                  <a:lnTo>
                    <a:pt x="1741296" y="858962"/>
                  </a:lnTo>
                  <a:lnTo>
                    <a:pt x="1789984" y="830474"/>
                  </a:lnTo>
                  <a:close/>
                  <a:moveTo>
                    <a:pt x="2132265" y="796492"/>
                  </a:moveTo>
                  <a:lnTo>
                    <a:pt x="2191589" y="830966"/>
                  </a:lnTo>
                  <a:lnTo>
                    <a:pt x="2250914" y="865439"/>
                  </a:lnTo>
                  <a:lnTo>
                    <a:pt x="2186646" y="901144"/>
                  </a:lnTo>
                  <a:lnTo>
                    <a:pt x="2122377" y="938080"/>
                  </a:lnTo>
                  <a:lnTo>
                    <a:pt x="2064289" y="903606"/>
                  </a:lnTo>
                  <a:lnTo>
                    <a:pt x="2004964" y="870364"/>
                  </a:lnTo>
                  <a:lnTo>
                    <a:pt x="2069232" y="833428"/>
                  </a:lnTo>
                  <a:close/>
                  <a:moveTo>
                    <a:pt x="1572011" y="790999"/>
                  </a:moveTo>
                  <a:lnTo>
                    <a:pt x="1631935" y="825343"/>
                  </a:lnTo>
                  <a:lnTo>
                    <a:pt x="1690611" y="859688"/>
                  </a:lnTo>
                  <a:lnTo>
                    <a:pt x="1641922" y="887899"/>
                  </a:lnTo>
                  <a:lnTo>
                    <a:pt x="1590737" y="916110"/>
                  </a:lnTo>
                  <a:lnTo>
                    <a:pt x="1544545" y="889126"/>
                  </a:lnTo>
                  <a:lnTo>
                    <a:pt x="1472137" y="847422"/>
                  </a:lnTo>
                  <a:lnTo>
                    <a:pt x="1522074" y="820437"/>
                  </a:lnTo>
                  <a:close/>
                  <a:moveTo>
                    <a:pt x="1301966" y="780014"/>
                  </a:moveTo>
                  <a:lnTo>
                    <a:pt x="1346511" y="805951"/>
                  </a:lnTo>
                  <a:lnTo>
                    <a:pt x="1564283" y="931934"/>
                  </a:lnTo>
                  <a:lnTo>
                    <a:pt x="1513552" y="959106"/>
                  </a:lnTo>
                  <a:lnTo>
                    <a:pt x="1464058" y="987514"/>
                  </a:lnTo>
                  <a:lnTo>
                    <a:pt x="1202979" y="838065"/>
                  </a:lnTo>
                  <a:close/>
                  <a:moveTo>
                    <a:pt x="495372" y="741561"/>
                  </a:moveTo>
                  <a:lnTo>
                    <a:pt x="554047" y="776243"/>
                  </a:lnTo>
                  <a:lnTo>
                    <a:pt x="613972" y="809687"/>
                  </a:lnTo>
                  <a:lnTo>
                    <a:pt x="514098" y="866664"/>
                  </a:lnTo>
                  <a:lnTo>
                    <a:pt x="395498" y="798539"/>
                  </a:lnTo>
                  <a:lnTo>
                    <a:pt x="445435" y="770050"/>
                  </a:lnTo>
                  <a:close/>
                  <a:moveTo>
                    <a:pt x="2252181" y="725082"/>
                  </a:moveTo>
                  <a:lnTo>
                    <a:pt x="2371749" y="794568"/>
                  </a:lnTo>
                  <a:lnTo>
                    <a:pt x="2341857" y="812255"/>
                  </a:lnTo>
                  <a:lnTo>
                    <a:pt x="2277091" y="850157"/>
                  </a:lnTo>
                  <a:lnTo>
                    <a:pt x="2217307" y="814782"/>
                  </a:lnTo>
                  <a:lnTo>
                    <a:pt x="2158768" y="779407"/>
                  </a:lnTo>
                  <a:lnTo>
                    <a:pt x="2204852" y="752876"/>
                  </a:lnTo>
                  <a:close/>
                  <a:moveTo>
                    <a:pt x="1692969" y="719589"/>
                  </a:moveTo>
                  <a:lnTo>
                    <a:pt x="1750985" y="753032"/>
                  </a:lnTo>
                  <a:lnTo>
                    <a:pt x="1811471" y="787715"/>
                  </a:lnTo>
                  <a:lnTo>
                    <a:pt x="1760860" y="816203"/>
                  </a:lnTo>
                  <a:lnTo>
                    <a:pt x="1712719" y="844692"/>
                  </a:lnTo>
                  <a:lnTo>
                    <a:pt x="1653468" y="810010"/>
                  </a:lnTo>
                  <a:lnTo>
                    <a:pt x="1592983" y="776567"/>
                  </a:lnTo>
                  <a:lnTo>
                    <a:pt x="1643593" y="748078"/>
                  </a:lnTo>
                  <a:close/>
                  <a:moveTo>
                    <a:pt x="1992886" y="714099"/>
                  </a:moveTo>
                  <a:lnTo>
                    <a:pt x="2051970" y="748573"/>
                  </a:lnTo>
                  <a:lnTo>
                    <a:pt x="2113569" y="783046"/>
                  </a:lnTo>
                  <a:lnTo>
                    <a:pt x="2048199" y="818751"/>
                  </a:lnTo>
                  <a:lnTo>
                    <a:pt x="1982829" y="855687"/>
                  </a:lnTo>
                  <a:lnTo>
                    <a:pt x="1922487" y="822444"/>
                  </a:lnTo>
                  <a:lnTo>
                    <a:pt x="1862146" y="787971"/>
                  </a:lnTo>
                  <a:lnTo>
                    <a:pt x="1927516" y="751035"/>
                  </a:lnTo>
                  <a:close/>
                  <a:moveTo>
                    <a:pt x="1423134" y="708602"/>
                  </a:moveTo>
                  <a:lnTo>
                    <a:pt x="1482720" y="742045"/>
                  </a:lnTo>
                  <a:lnTo>
                    <a:pt x="1542306" y="776728"/>
                  </a:lnTo>
                  <a:lnTo>
                    <a:pt x="1492651" y="805216"/>
                  </a:lnTo>
                  <a:lnTo>
                    <a:pt x="1442996" y="833705"/>
                  </a:lnTo>
                  <a:lnTo>
                    <a:pt x="1323825" y="765580"/>
                  </a:lnTo>
                  <a:close/>
                  <a:moveTo>
                    <a:pt x="620465" y="670151"/>
                  </a:moveTo>
                  <a:lnTo>
                    <a:pt x="681638" y="704495"/>
                  </a:lnTo>
                  <a:lnTo>
                    <a:pt x="740314" y="738840"/>
                  </a:lnTo>
                  <a:lnTo>
                    <a:pt x="640440" y="795262"/>
                  </a:lnTo>
                  <a:lnTo>
                    <a:pt x="580516" y="760918"/>
                  </a:lnTo>
                  <a:lnTo>
                    <a:pt x="521840" y="727800"/>
                  </a:lnTo>
                  <a:lnTo>
                    <a:pt x="571777" y="699589"/>
                  </a:lnTo>
                  <a:close/>
                  <a:moveTo>
                    <a:pt x="352553" y="659166"/>
                  </a:moveTo>
                  <a:lnTo>
                    <a:pt x="412477" y="693510"/>
                  </a:lnTo>
                  <a:lnTo>
                    <a:pt x="471153" y="727855"/>
                  </a:lnTo>
                  <a:lnTo>
                    <a:pt x="422464" y="756066"/>
                  </a:lnTo>
                  <a:lnTo>
                    <a:pt x="372527" y="784277"/>
                  </a:lnTo>
                  <a:lnTo>
                    <a:pt x="252679" y="715589"/>
                  </a:lnTo>
                  <a:lnTo>
                    <a:pt x="302616" y="687377"/>
                  </a:lnTo>
                  <a:close/>
                  <a:moveTo>
                    <a:pt x="2110059" y="642687"/>
                  </a:moveTo>
                  <a:lnTo>
                    <a:pt x="2228937" y="712175"/>
                  </a:lnTo>
                  <a:lnTo>
                    <a:pt x="2180643" y="739970"/>
                  </a:lnTo>
                  <a:lnTo>
                    <a:pt x="2133587" y="767766"/>
                  </a:lnTo>
                  <a:lnTo>
                    <a:pt x="2075387" y="732390"/>
                  </a:lnTo>
                  <a:lnTo>
                    <a:pt x="2015948" y="697014"/>
                  </a:lnTo>
                  <a:lnTo>
                    <a:pt x="2063004" y="669219"/>
                  </a:lnTo>
                  <a:close/>
                  <a:moveTo>
                    <a:pt x="1846628" y="631700"/>
                  </a:moveTo>
                  <a:lnTo>
                    <a:pt x="1905952" y="665231"/>
                  </a:lnTo>
                  <a:lnTo>
                    <a:pt x="1965277" y="698763"/>
                  </a:lnTo>
                  <a:lnTo>
                    <a:pt x="1901009" y="736020"/>
                  </a:lnTo>
                  <a:lnTo>
                    <a:pt x="1836740" y="773277"/>
                  </a:lnTo>
                  <a:lnTo>
                    <a:pt x="1777416" y="739746"/>
                  </a:lnTo>
                  <a:lnTo>
                    <a:pt x="1719327" y="704972"/>
                  </a:lnTo>
                  <a:lnTo>
                    <a:pt x="1783595" y="667715"/>
                  </a:lnTo>
                  <a:close/>
                  <a:moveTo>
                    <a:pt x="1549472" y="631700"/>
                  </a:moveTo>
                  <a:lnTo>
                    <a:pt x="1609058" y="666382"/>
                  </a:lnTo>
                  <a:lnTo>
                    <a:pt x="1668644" y="699826"/>
                  </a:lnTo>
                  <a:lnTo>
                    <a:pt x="1618989" y="728314"/>
                  </a:lnTo>
                  <a:lnTo>
                    <a:pt x="1569334" y="756803"/>
                  </a:lnTo>
                  <a:lnTo>
                    <a:pt x="1509749" y="723360"/>
                  </a:lnTo>
                  <a:lnTo>
                    <a:pt x="1450163" y="688678"/>
                  </a:lnTo>
                  <a:close/>
                  <a:moveTo>
                    <a:pt x="743239" y="598742"/>
                  </a:moveTo>
                  <a:lnTo>
                    <a:pt x="801583" y="632185"/>
                  </a:lnTo>
                  <a:lnTo>
                    <a:pt x="861169" y="666868"/>
                  </a:lnTo>
                  <a:lnTo>
                    <a:pt x="761859" y="723845"/>
                  </a:lnTo>
                  <a:lnTo>
                    <a:pt x="702274" y="690402"/>
                  </a:lnTo>
                  <a:lnTo>
                    <a:pt x="642688" y="655720"/>
                  </a:lnTo>
                  <a:lnTo>
                    <a:pt x="692343" y="627231"/>
                  </a:lnTo>
                  <a:close/>
                  <a:moveTo>
                    <a:pt x="472835" y="587757"/>
                  </a:moveTo>
                  <a:lnTo>
                    <a:pt x="531180" y="622102"/>
                  </a:lnTo>
                  <a:lnTo>
                    <a:pt x="592007" y="656448"/>
                  </a:lnTo>
                  <a:lnTo>
                    <a:pt x="541111" y="684660"/>
                  </a:lnTo>
                  <a:lnTo>
                    <a:pt x="492697" y="712872"/>
                  </a:lnTo>
                  <a:lnTo>
                    <a:pt x="433112" y="679754"/>
                  </a:lnTo>
                  <a:lnTo>
                    <a:pt x="373526" y="645408"/>
                  </a:lnTo>
                  <a:lnTo>
                    <a:pt x="423181" y="617196"/>
                  </a:lnTo>
                  <a:close/>
                  <a:moveTo>
                    <a:pt x="203678" y="576770"/>
                  </a:moveTo>
                  <a:lnTo>
                    <a:pt x="263264" y="610213"/>
                  </a:lnTo>
                  <a:lnTo>
                    <a:pt x="322850" y="644896"/>
                  </a:lnTo>
                  <a:lnTo>
                    <a:pt x="273195" y="673384"/>
                  </a:lnTo>
                  <a:lnTo>
                    <a:pt x="223540" y="701873"/>
                  </a:lnTo>
                  <a:lnTo>
                    <a:pt x="104369" y="633748"/>
                  </a:lnTo>
                  <a:lnTo>
                    <a:pt x="154024" y="605259"/>
                  </a:lnTo>
                  <a:close/>
                  <a:moveTo>
                    <a:pt x="1967240" y="560291"/>
                  </a:moveTo>
                  <a:lnTo>
                    <a:pt x="2086118" y="631040"/>
                  </a:lnTo>
                  <a:lnTo>
                    <a:pt x="2039062" y="658835"/>
                  </a:lnTo>
                  <a:lnTo>
                    <a:pt x="1992006" y="685366"/>
                  </a:lnTo>
                  <a:lnTo>
                    <a:pt x="1932568" y="649991"/>
                  </a:lnTo>
                  <a:lnTo>
                    <a:pt x="1873129" y="615880"/>
                  </a:lnTo>
                  <a:lnTo>
                    <a:pt x="1920185" y="588085"/>
                  </a:lnTo>
                  <a:close/>
                  <a:moveTo>
                    <a:pt x="1705044" y="543811"/>
                  </a:moveTo>
                  <a:lnTo>
                    <a:pt x="1763132" y="577053"/>
                  </a:lnTo>
                  <a:lnTo>
                    <a:pt x="1822457" y="611527"/>
                  </a:lnTo>
                  <a:lnTo>
                    <a:pt x="1758189" y="648463"/>
                  </a:lnTo>
                  <a:lnTo>
                    <a:pt x="1695156" y="685399"/>
                  </a:lnTo>
                  <a:lnTo>
                    <a:pt x="1635832" y="650925"/>
                  </a:lnTo>
                  <a:lnTo>
                    <a:pt x="1576507" y="617683"/>
                  </a:lnTo>
                  <a:close/>
                  <a:moveTo>
                    <a:pt x="868335" y="527332"/>
                  </a:moveTo>
                  <a:lnTo>
                    <a:pt x="906818" y="549627"/>
                  </a:lnTo>
                  <a:lnTo>
                    <a:pt x="987507" y="595455"/>
                  </a:lnTo>
                  <a:lnTo>
                    <a:pt x="888197" y="652431"/>
                  </a:lnTo>
                  <a:lnTo>
                    <a:pt x="828612" y="618989"/>
                  </a:lnTo>
                  <a:lnTo>
                    <a:pt x="769026" y="584308"/>
                  </a:lnTo>
                  <a:lnTo>
                    <a:pt x="819922" y="555820"/>
                  </a:lnTo>
                  <a:close/>
                  <a:moveTo>
                    <a:pt x="599742" y="516347"/>
                  </a:moveTo>
                  <a:lnTo>
                    <a:pt x="659666" y="550691"/>
                  </a:lnTo>
                  <a:lnTo>
                    <a:pt x="718342" y="583809"/>
                  </a:lnTo>
                  <a:lnTo>
                    <a:pt x="669653" y="612020"/>
                  </a:lnTo>
                  <a:lnTo>
                    <a:pt x="618468" y="641458"/>
                  </a:lnTo>
                  <a:lnTo>
                    <a:pt x="559792" y="607114"/>
                  </a:lnTo>
                  <a:lnTo>
                    <a:pt x="499868" y="572770"/>
                  </a:lnTo>
                  <a:lnTo>
                    <a:pt x="549805" y="544558"/>
                  </a:lnTo>
                  <a:close/>
                  <a:moveTo>
                    <a:pt x="100953" y="516347"/>
                  </a:moveTo>
                  <a:lnTo>
                    <a:pt x="143858" y="541896"/>
                  </a:lnTo>
                  <a:lnTo>
                    <a:pt x="185501" y="566168"/>
                  </a:lnTo>
                  <a:lnTo>
                    <a:pt x="136287" y="595549"/>
                  </a:lnTo>
                  <a:lnTo>
                    <a:pt x="84548" y="624931"/>
                  </a:lnTo>
                  <a:lnTo>
                    <a:pt x="0" y="575110"/>
                  </a:lnTo>
                  <a:close/>
                  <a:moveTo>
                    <a:pt x="329332" y="505360"/>
                  </a:moveTo>
                  <a:lnTo>
                    <a:pt x="389256" y="538802"/>
                  </a:lnTo>
                  <a:lnTo>
                    <a:pt x="449181" y="573483"/>
                  </a:lnTo>
                  <a:lnTo>
                    <a:pt x="399244" y="601971"/>
                  </a:lnTo>
                  <a:lnTo>
                    <a:pt x="349307" y="630459"/>
                  </a:lnTo>
                  <a:lnTo>
                    <a:pt x="289383" y="597017"/>
                  </a:lnTo>
                  <a:lnTo>
                    <a:pt x="230707" y="562336"/>
                  </a:lnTo>
                  <a:lnTo>
                    <a:pt x="279395" y="533848"/>
                  </a:lnTo>
                  <a:close/>
                  <a:moveTo>
                    <a:pt x="1823184" y="477896"/>
                  </a:moveTo>
                  <a:lnTo>
                    <a:pt x="1943300" y="547384"/>
                  </a:lnTo>
                  <a:lnTo>
                    <a:pt x="1895006" y="575179"/>
                  </a:lnTo>
                  <a:lnTo>
                    <a:pt x="1847950" y="602975"/>
                  </a:lnTo>
                  <a:lnTo>
                    <a:pt x="1788511" y="568862"/>
                  </a:lnTo>
                  <a:lnTo>
                    <a:pt x="1730311" y="533486"/>
                  </a:lnTo>
                  <a:lnTo>
                    <a:pt x="1777367" y="505691"/>
                  </a:lnTo>
                  <a:close/>
                  <a:moveTo>
                    <a:pt x="994677" y="455922"/>
                  </a:moveTo>
                  <a:lnTo>
                    <a:pt x="1077849" y="503760"/>
                  </a:lnTo>
                  <a:lnTo>
                    <a:pt x="1113849" y="524613"/>
                  </a:lnTo>
                  <a:lnTo>
                    <a:pt x="1014539" y="581037"/>
                  </a:lnTo>
                  <a:lnTo>
                    <a:pt x="930126" y="533199"/>
                  </a:lnTo>
                  <a:lnTo>
                    <a:pt x="895368" y="513573"/>
                  </a:lnTo>
                  <a:lnTo>
                    <a:pt x="927644" y="493947"/>
                  </a:lnTo>
                  <a:close/>
                  <a:moveTo>
                    <a:pt x="726081" y="444937"/>
                  </a:moveTo>
                  <a:lnTo>
                    <a:pt x="784756" y="479282"/>
                  </a:lnTo>
                  <a:lnTo>
                    <a:pt x="844681" y="513628"/>
                  </a:lnTo>
                  <a:lnTo>
                    <a:pt x="794744" y="541840"/>
                  </a:lnTo>
                  <a:lnTo>
                    <a:pt x="746055" y="570052"/>
                  </a:lnTo>
                  <a:lnTo>
                    <a:pt x="686131" y="535707"/>
                  </a:lnTo>
                  <a:lnTo>
                    <a:pt x="626207" y="501362"/>
                  </a:lnTo>
                  <a:lnTo>
                    <a:pt x="676144" y="473149"/>
                  </a:lnTo>
                  <a:close/>
                  <a:moveTo>
                    <a:pt x="221801" y="444935"/>
                  </a:moveTo>
                  <a:lnTo>
                    <a:pt x="263444" y="470190"/>
                  </a:lnTo>
                  <a:lnTo>
                    <a:pt x="306349" y="494183"/>
                  </a:lnTo>
                  <a:lnTo>
                    <a:pt x="255873" y="524490"/>
                  </a:lnTo>
                  <a:lnTo>
                    <a:pt x="205396" y="553533"/>
                  </a:lnTo>
                  <a:lnTo>
                    <a:pt x="163753" y="528278"/>
                  </a:lnTo>
                  <a:lnTo>
                    <a:pt x="120848" y="504285"/>
                  </a:lnTo>
                  <a:close/>
                  <a:moveTo>
                    <a:pt x="456358" y="433950"/>
                  </a:moveTo>
                  <a:lnTo>
                    <a:pt x="515944" y="467725"/>
                  </a:lnTo>
                  <a:lnTo>
                    <a:pt x="575530" y="501499"/>
                  </a:lnTo>
                  <a:lnTo>
                    <a:pt x="525875" y="531521"/>
                  </a:lnTo>
                  <a:lnTo>
                    <a:pt x="476220" y="559041"/>
                  </a:lnTo>
                  <a:lnTo>
                    <a:pt x="416635" y="525266"/>
                  </a:lnTo>
                  <a:lnTo>
                    <a:pt x="357049" y="490241"/>
                  </a:lnTo>
                  <a:lnTo>
                    <a:pt x="406704" y="461470"/>
                  </a:lnTo>
                  <a:close/>
                  <a:moveTo>
                    <a:pt x="1676658" y="390007"/>
                  </a:moveTo>
                  <a:lnTo>
                    <a:pt x="1794983" y="459495"/>
                  </a:lnTo>
                  <a:lnTo>
                    <a:pt x="1747653" y="487290"/>
                  </a:lnTo>
                  <a:lnTo>
                    <a:pt x="1701569" y="515086"/>
                  </a:lnTo>
                  <a:lnTo>
                    <a:pt x="1581998" y="446861"/>
                  </a:lnTo>
                  <a:lnTo>
                    <a:pt x="1629328" y="419066"/>
                  </a:lnTo>
                  <a:close/>
                  <a:moveTo>
                    <a:pt x="1115523" y="384514"/>
                  </a:moveTo>
                  <a:lnTo>
                    <a:pt x="1175109" y="417956"/>
                  </a:lnTo>
                  <a:lnTo>
                    <a:pt x="1234695" y="452637"/>
                  </a:lnTo>
                  <a:lnTo>
                    <a:pt x="1135385" y="509613"/>
                  </a:lnTo>
                  <a:lnTo>
                    <a:pt x="1098144" y="487318"/>
                  </a:lnTo>
                  <a:lnTo>
                    <a:pt x="1016214" y="441490"/>
                  </a:lnTo>
                  <a:lnTo>
                    <a:pt x="1067110" y="413002"/>
                  </a:lnTo>
                  <a:close/>
                  <a:moveTo>
                    <a:pt x="851174" y="373528"/>
                  </a:moveTo>
                  <a:lnTo>
                    <a:pt x="912347" y="407872"/>
                  </a:lnTo>
                  <a:lnTo>
                    <a:pt x="971023" y="442217"/>
                  </a:lnTo>
                  <a:lnTo>
                    <a:pt x="906105" y="479014"/>
                  </a:lnTo>
                  <a:lnTo>
                    <a:pt x="871149" y="498639"/>
                  </a:lnTo>
                  <a:lnTo>
                    <a:pt x="812473" y="465522"/>
                  </a:lnTo>
                  <a:lnTo>
                    <a:pt x="752549" y="431177"/>
                  </a:lnTo>
                  <a:lnTo>
                    <a:pt x="802486" y="402966"/>
                  </a:lnTo>
                  <a:close/>
                  <a:moveTo>
                    <a:pt x="348143" y="373528"/>
                  </a:moveTo>
                  <a:lnTo>
                    <a:pt x="391048" y="397800"/>
                  </a:lnTo>
                  <a:lnTo>
                    <a:pt x="432691" y="423349"/>
                  </a:lnTo>
                  <a:lnTo>
                    <a:pt x="383477" y="452730"/>
                  </a:lnTo>
                  <a:lnTo>
                    <a:pt x="331738" y="482112"/>
                  </a:lnTo>
                  <a:lnTo>
                    <a:pt x="290095" y="456562"/>
                  </a:lnTo>
                  <a:lnTo>
                    <a:pt x="247190" y="432291"/>
                  </a:lnTo>
                  <a:close/>
                  <a:moveTo>
                    <a:pt x="583261" y="362541"/>
                  </a:moveTo>
                  <a:lnTo>
                    <a:pt x="643185" y="396885"/>
                  </a:lnTo>
                  <a:lnTo>
                    <a:pt x="701861" y="431230"/>
                  </a:lnTo>
                  <a:lnTo>
                    <a:pt x="653172" y="459441"/>
                  </a:lnTo>
                  <a:lnTo>
                    <a:pt x="603235" y="487652"/>
                  </a:lnTo>
                  <a:lnTo>
                    <a:pt x="543311" y="453308"/>
                  </a:lnTo>
                  <a:lnTo>
                    <a:pt x="483387" y="420190"/>
                  </a:lnTo>
                  <a:lnTo>
                    <a:pt x="533324" y="391979"/>
                  </a:lnTo>
                  <a:close/>
                  <a:moveTo>
                    <a:pt x="1532593" y="313105"/>
                  </a:moveTo>
                  <a:lnTo>
                    <a:pt x="1652163" y="382593"/>
                  </a:lnTo>
                  <a:lnTo>
                    <a:pt x="1604833" y="410388"/>
                  </a:lnTo>
                  <a:lnTo>
                    <a:pt x="1557503" y="438184"/>
                  </a:lnTo>
                  <a:lnTo>
                    <a:pt x="1439178" y="368695"/>
                  </a:lnTo>
                  <a:lnTo>
                    <a:pt x="1485263" y="340900"/>
                  </a:lnTo>
                  <a:close/>
                  <a:moveTo>
                    <a:pt x="973269" y="302118"/>
                  </a:moveTo>
                  <a:lnTo>
                    <a:pt x="1031944" y="336463"/>
                  </a:lnTo>
                  <a:lnTo>
                    <a:pt x="1091869" y="369582"/>
                  </a:lnTo>
                  <a:lnTo>
                    <a:pt x="1041932" y="397794"/>
                  </a:lnTo>
                  <a:lnTo>
                    <a:pt x="991995" y="427233"/>
                  </a:lnTo>
                  <a:lnTo>
                    <a:pt x="932071" y="391661"/>
                  </a:lnTo>
                  <a:lnTo>
                    <a:pt x="873395" y="358543"/>
                  </a:lnTo>
                  <a:lnTo>
                    <a:pt x="922083" y="330330"/>
                  </a:lnTo>
                  <a:close/>
                  <a:moveTo>
                    <a:pt x="1271091" y="296627"/>
                  </a:moveTo>
                  <a:lnTo>
                    <a:pt x="1330416" y="331101"/>
                  </a:lnTo>
                  <a:lnTo>
                    <a:pt x="1388506" y="365574"/>
                  </a:lnTo>
                  <a:lnTo>
                    <a:pt x="1261203" y="438215"/>
                  </a:lnTo>
                  <a:lnTo>
                    <a:pt x="1201878" y="404972"/>
                  </a:lnTo>
                  <a:lnTo>
                    <a:pt x="1142552" y="370499"/>
                  </a:lnTo>
                  <a:lnTo>
                    <a:pt x="1206821" y="333563"/>
                  </a:lnTo>
                  <a:close/>
                  <a:moveTo>
                    <a:pt x="475057" y="296625"/>
                  </a:moveTo>
                  <a:lnTo>
                    <a:pt x="516421" y="322174"/>
                  </a:lnTo>
                  <a:lnTo>
                    <a:pt x="559038" y="346446"/>
                  </a:lnTo>
                  <a:lnTo>
                    <a:pt x="508900" y="375827"/>
                  </a:lnTo>
                  <a:lnTo>
                    <a:pt x="458762" y="405209"/>
                  </a:lnTo>
                  <a:lnTo>
                    <a:pt x="416145" y="380937"/>
                  </a:lnTo>
                  <a:lnTo>
                    <a:pt x="373528" y="355388"/>
                  </a:lnTo>
                  <a:close/>
                  <a:moveTo>
                    <a:pt x="703544" y="291131"/>
                  </a:moveTo>
                  <a:lnTo>
                    <a:pt x="763130" y="324574"/>
                  </a:lnTo>
                  <a:lnTo>
                    <a:pt x="822716" y="359257"/>
                  </a:lnTo>
                  <a:lnTo>
                    <a:pt x="773061" y="387745"/>
                  </a:lnTo>
                  <a:lnTo>
                    <a:pt x="723406" y="416234"/>
                  </a:lnTo>
                  <a:lnTo>
                    <a:pt x="663821" y="382791"/>
                  </a:lnTo>
                  <a:lnTo>
                    <a:pt x="604235" y="348109"/>
                  </a:lnTo>
                  <a:lnTo>
                    <a:pt x="653890" y="319620"/>
                  </a:lnTo>
                  <a:close/>
                  <a:moveTo>
                    <a:pt x="1391021" y="225216"/>
                  </a:moveTo>
                  <a:lnTo>
                    <a:pt x="1509346" y="294704"/>
                  </a:lnTo>
                  <a:lnTo>
                    <a:pt x="1462016" y="322499"/>
                  </a:lnTo>
                  <a:lnTo>
                    <a:pt x="1414686" y="350295"/>
                  </a:lnTo>
                  <a:lnTo>
                    <a:pt x="1356146" y="316182"/>
                  </a:lnTo>
                  <a:lnTo>
                    <a:pt x="1296361" y="279543"/>
                  </a:lnTo>
                  <a:lnTo>
                    <a:pt x="1343691" y="253011"/>
                  </a:lnTo>
                  <a:close/>
                  <a:moveTo>
                    <a:pt x="594067" y="225214"/>
                  </a:moveTo>
                  <a:lnTo>
                    <a:pt x="636972" y="250469"/>
                  </a:lnTo>
                  <a:lnTo>
                    <a:pt x="679877" y="274462"/>
                  </a:lnTo>
                  <a:lnTo>
                    <a:pt x="629401" y="304769"/>
                  </a:lnTo>
                  <a:lnTo>
                    <a:pt x="578924" y="333812"/>
                  </a:lnTo>
                  <a:lnTo>
                    <a:pt x="537281" y="308557"/>
                  </a:lnTo>
                  <a:lnTo>
                    <a:pt x="494376" y="284564"/>
                  </a:lnTo>
                  <a:close/>
                  <a:moveTo>
                    <a:pt x="830451" y="219721"/>
                  </a:moveTo>
                  <a:lnTo>
                    <a:pt x="890375" y="254402"/>
                  </a:lnTo>
                  <a:lnTo>
                    <a:pt x="949051" y="287844"/>
                  </a:lnTo>
                  <a:lnTo>
                    <a:pt x="900362" y="317571"/>
                  </a:lnTo>
                  <a:lnTo>
                    <a:pt x="849177" y="344820"/>
                  </a:lnTo>
                  <a:lnTo>
                    <a:pt x="790501" y="311378"/>
                  </a:lnTo>
                  <a:lnTo>
                    <a:pt x="730577" y="276697"/>
                  </a:lnTo>
                  <a:lnTo>
                    <a:pt x="780514" y="248209"/>
                  </a:lnTo>
                  <a:close/>
                  <a:moveTo>
                    <a:pt x="1127036" y="214229"/>
                  </a:moveTo>
                  <a:lnTo>
                    <a:pt x="1186361" y="247471"/>
                  </a:lnTo>
                  <a:lnTo>
                    <a:pt x="1245687" y="280714"/>
                  </a:lnTo>
                  <a:lnTo>
                    <a:pt x="1181418" y="317650"/>
                  </a:lnTo>
                  <a:lnTo>
                    <a:pt x="1117148" y="355817"/>
                  </a:lnTo>
                  <a:lnTo>
                    <a:pt x="1057823" y="321343"/>
                  </a:lnTo>
                  <a:lnTo>
                    <a:pt x="999733" y="286870"/>
                  </a:lnTo>
                  <a:lnTo>
                    <a:pt x="1062766" y="251165"/>
                  </a:lnTo>
                  <a:close/>
                  <a:moveTo>
                    <a:pt x="722247" y="153806"/>
                  </a:moveTo>
                  <a:lnTo>
                    <a:pt x="806228" y="203627"/>
                  </a:lnTo>
                  <a:lnTo>
                    <a:pt x="756090" y="233008"/>
                  </a:lnTo>
                  <a:lnTo>
                    <a:pt x="705952" y="262390"/>
                  </a:lnTo>
                  <a:lnTo>
                    <a:pt x="663335" y="236840"/>
                  </a:lnTo>
                  <a:lnTo>
                    <a:pt x="620718" y="212569"/>
                  </a:lnTo>
                  <a:close/>
                  <a:moveTo>
                    <a:pt x="1247654" y="142819"/>
                  </a:moveTo>
                  <a:lnTo>
                    <a:pt x="1366534" y="213568"/>
                  </a:lnTo>
                  <a:lnTo>
                    <a:pt x="1319477" y="241363"/>
                  </a:lnTo>
                  <a:lnTo>
                    <a:pt x="1272421" y="267894"/>
                  </a:lnTo>
                  <a:lnTo>
                    <a:pt x="1212981" y="232519"/>
                  </a:lnTo>
                  <a:lnTo>
                    <a:pt x="1153541" y="198408"/>
                  </a:lnTo>
                  <a:lnTo>
                    <a:pt x="1200598" y="170613"/>
                  </a:lnTo>
                  <a:close/>
                  <a:moveTo>
                    <a:pt x="985452" y="131834"/>
                  </a:moveTo>
                  <a:lnTo>
                    <a:pt x="1043541" y="165076"/>
                  </a:lnTo>
                  <a:lnTo>
                    <a:pt x="1102867" y="199550"/>
                  </a:lnTo>
                  <a:lnTo>
                    <a:pt x="1038598" y="236486"/>
                  </a:lnTo>
                  <a:lnTo>
                    <a:pt x="975564" y="273422"/>
                  </a:lnTo>
                  <a:lnTo>
                    <a:pt x="916239" y="238948"/>
                  </a:lnTo>
                  <a:lnTo>
                    <a:pt x="856913" y="205706"/>
                  </a:lnTo>
                  <a:close/>
                  <a:moveTo>
                    <a:pt x="1100579" y="60424"/>
                  </a:moveTo>
                  <a:lnTo>
                    <a:pt x="1218218" y="131176"/>
                  </a:lnTo>
                  <a:lnTo>
                    <a:pt x="1171162" y="158971"/>
                  </a:lnTo>
                  <a:lnTo>
                    <a:pt x="1124106" y="185503"/>
                  </a:lnTo>
                  <a:lnTo>
                    <a:pt x="1065906" y="151390"/>
                  </a:lnTo>
                  <a:lnTo>
                    <a:pt x="1005229" y="116014"/>
                  </a:lnTo>
                  <a:lnTo>
                    <a:pt x="1053523" y="88219"/>
                  </a:lnTo>
                  <a:close/>
                  <a:moveTo>
                    <a:pt x="996530" y="0"/>
                  </a:moveTo>
                  <a:lnTo>
                    <a:pt x="1080872" y="47213"/>
                  </a:lnTo>
                  <a:lnTo>
                    <a:pt x="1034295" y="74547"/>
                  </a:lnTo>
                  <a:lnTo>
                    <a:pt x="986460" y="103124"/>
                  </a:lnTo>
                  <a:lnTo>
                    <a:pt x="900859" y="546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146">
              <a:extLst>
                <a:ext uri="{FF2B5EF4-FFF2-40B4-BE49-F238E27FC236}">
                  <a16:creationId xmlns:a16="http://schemas.microsoft.com/office/drawing/2014/main" id="{7E60B0C6-53F4-BE43-9517-88869A6E9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4804" y="9741853"/>
              <a:ext cx="1488618" cy="1417206"/>
            </a:xfrm>
            <a:custGeom>
              <a:avLst/>
              <a:gdLst>
                <a:gd name="T0" fmla="*/ 598 w 1196"/>
                <a:gd name="T1" fmla="*/ 0 h 1139"/>
                <a:gd name="T2" fmla="*/ 0 w 1196"/>
                <a:gd name="T3" fmla="*/ 345 h 1139"/>
                <a:gd name="T4" fmla="*/ 0 w 1196"/>
                <a:gd name="T5" fmla="*/ 377 h 1139"/>
                <a:gd name="T6" fmla="*/ 0 w 1196"/>
                <a:gd name="T7" fmla="*/ 377 h 1139"/>
                <a:gd name="T8" fmla="*/ 61 w 1196"/>
                <a:gd name="T9" fmla="*/ 483 h 1139"/>
                <a:gd name="T10" fmla="*/ 1195 w 1196"/>
                <a:gd name="T11" fmla="*/ 1138 h 1139"/>
                <a:gd name="T12" fmla="*/ 1195 w 1196"/>
                <a:gd name="T13" fmla="*/ 345 h 1139"/>
                <a:gd name="T14" fmla="*/ 598 w 1196"/>
                <a:gd name="T15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6" h="1139">
                  <a:moveTo>
                    <a:pt x="598" y="0"/>
                  </a:moveTo>
                  <a:lnTo>
                    <a:pt x="0" y="345"/>
                  </a:lnTo>
                  <a:lnTo>
                    <a:pt x="0" y="377"/>
                  </a:lnTo>
                  <a:lnTo>
                    <a:pt x="0" y="377"/>
                  </a:lnTo>
                  <a:cubicBezTo>
                    <a:pt x="0" y="421"/>
                    <a:pt x="23" y="461"/>
                    <a:pt x="61" y="483"/>
                  </a:cubicBezTo>
                  <a:lnTo>
                    <a:pt x="1195" y="1138"/>
                  </a:lnTo>
                  <a:lnTo>
                    <a:pt x="1195" y="345"/>
                  </a:lnTo>
                  <a:lnTo>
                    <a:pt x="598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147">
              <a:extLst>
                <a:ext uri="{FF2B5EF4-FFF2-40B4-BE49-F238E27FC236}">
                  <a16:creationId xmlns:a16="http://schemas.microsoft.com/office/drawing/2014/main" id="{6137ABBB-8D91-F74A-9E3F-3935C5BF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3419" y="10170309"/>
              <a:ext cx="747054" cy="988747"/>
            </a:xfrm>
            <a:custGeom>
              <a:avLst/>
              <a:gdLst>
                <a:gd name="T0" fmla="*/ 0 w 598"/>
                <a:gd name="T1" fmla="*/ 0 h 794"/>
                <a:gd name="T2" fmla="*/ 0 w 598"/>
                <a:gd name="T3" fmla="*/ 793 h 794"/>
                <a:gd name="T4" fmla="*/ 536 w 598"/>
                <a:gd name="T5" fmla="*/ 483 h 794"/>
                <a:gd name="T6" fmla="*/ 536 w 598"/>
                <a:gd name="T7" fmla="*/ 483 h 794"/>
                <a:gd name="T8" fmla="*/ 597 w 598"/>
                <a:gd name="T9" fmla="*/ 377 h 794"/>
                <a:gd name="T10" fmla="*/ 597 w 598"/>
                <a:gd name="T11" fmla="*/ 344 h 794"/>
                <a:gd name="T12" fmla="*/ 0 w 598"/>
                <a:gd name="T13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794">
                  <a:moveTo>
                    <a:pt x="0" y="0"/>
                  </a:moveTo>
                  <a:lnTo>
                    <a:pt x="0" y="793"/>
                  </a:lnTo>
                  <a:lnTo>
                    <a:pt x="536" y="483"/>
                  </a:lnTo>
                  <a:lnTo>
                    <a:pt x="536" y="483"/>
                  </a:lnTo>
                  <a:cubicBezTo>
                    <a:pt x="574" y="461"/>
                    <a:pt x="597" y="421"/>
                    <a:pt x="597" y="377"/>
                  </a:cubicBezTo>
                  <a:lnTo>
                    <a:pt x="597" y="344"/>
                  </a:lnTo>
                  <a:lnTo>
                    <a:pt x="0" y="0"/>
                  </a:lnTo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148">
              <a:extLst>
                <a:ext uri="{FF2B5EF4-FFF2-40B4-BE49-F238E27FC236}">
                  <a16:creationId xmlns:a16="http://schemas.microsoft.com/office/drawing/2014/main" id="{50527D60-5FE2-3A41-A501-1B7F2D69F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4804" y="9741853"/>
              <a:ext cx="2235672" cy="1290864"/>
            </a:xfrm>
            <a:custGeom>
              <a:avLst/>
              <a:gdLst>
                <a:gd name="T0" fmla="*/ 0 w 1793"/>
                <a:gd name="T1" fmla="*/ 345 h 1035"/>
                <a:gd name="T2" fmla="*/ 1195 w 1793"/>
                <a:gd name="T3" fmla="*/ 1034 h 1035"/>
                <a:gd name="T4" fmla="*/ 1792 w 1793"/>
                <a:gd name="T5" fmla="*/ 689 h 1035"/>
                <a:gd name="T6" fmla="*/ 598 w 1793"/>
                <a:gd name="T7" fmla="*/ 0 h 1035"/>
                <a:gd name="T8" fmla="*/ 0 w 1793"/>
                <a:gd name="T9" fmla="*/ 34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3" h="1035">
                  <a:moveTo>
                    <a:pt x="0" y="345"/>
                  </a:moveTo>
                  <a:lnTo>
                    <a:pt x="1195" y="1034"/>
                  </a:lnTo>
                  <a:lnTo>
                    <a:pt x="1792" y="689"/>
                  </a:lnTo>
                  <a:lnTo>
                    <a:pt x="598" y="0"/>
                  </a:lnTo>
                  <a:lnTo>
                    <a:pt x="0" y="345"/>
                  </a:lnTo>
                </a:path>
              </a:pathLst>
            </a:custGeom>
            <a:solidFill>
              <a:srgbClr val="F8F6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149">
              <a:extLst>
                <a:ext uri="{FF2B5EF4-FFF2-40B4-BE49-F238E27FC236}">
                  <a16:creationId xmlns:a16="http://schemas.microsoft.com/office/drawing/2014/main" id="{1BD8FCF9-14E4-F548-96D6-73B6C8C4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0589" y="9022261"/>
              <a:ext cx="994240" cy="1719326"/>
            </a:xfrm>
            <a:custGeom>
              <a:avLst/>
              <a:gdLst>
                <a:gd name="T0" fmla="*/ 0 w 797"/>
                <a:gd name="T1" fmla="*/ 0 h 1380"/>
                <a:gd name="T2" fmla="*/ 0 w 797"/>
                <a:gd name="T3" fmla="*/ 927 h 1380"/>
                <a:gd name="T4" fmla="*/ 796 w 797"/>
                <a:gd name="T5" fmla="*/ 1379 h 1380"/>
                <a:gd name="T6" fmla="*/ 796 w 797"/>
                <a:gd name="T7" fmla="*/ 460 h 1380"/>
                <a:gd name="T8" fmla="*/ 0 w 797"/>
                <a:gd name="T9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7" h="1380">
                  <a:moveTo>
                    <a:pt x="0" y="0"/>
                  </a:moveTo>
                  <a:lnTo>
                    <a:pt x="0" y="927"/>
                  </a:lnTo>
                  <a:lnTo>
                    <a:pt x="796" y="1379"/>
                  </a:lnTo>
                  <a:lnTo>
                    <a:pt x="796" y="460"/>
                  </a:lnTo>
                  <a:lnTo>
                    <a:pt x="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150">
              <a:extLst>
                <a:ext uri="{FF2B5EF4-FFF2-40B4-BE49-F238E27FC236}">
                  <a16:creationId xmlns:a16="http://schemas.microsoft.com/office/drawing/2014/main" id="{F644FD36-06B9-D149-86D0-548ADD23A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4827" y="9538607"/>
              <a:ext cx="109861" cy="1208471"/>
            </a:xfrm>
            <a:custGeom>
              <a:avLst/>
              <a:gdLst>
                <a:gd name="T0" fmla="*/ 0 w 86"/>
                <a:gd name="T1" fmla="*/ 49 h 969"/>
                <a:gd name="T2" fmla="*/ 0 w 86"/>
                <a:gd name="T3" fmla="*/ 968 h 969"/>
                <a:gd name="T4" fmla="*/ 85 w 86"/>
                <a:gd name="T5" fmla="*/ 920 h 969"/>
                <a:gd name="T6" fmla="*/ 85 w 86"/>
                <a:gd name="T7" fmla="*/ 0 h 969"/>
                <a:gd name="T8" fmla="*/ 0 w 86"/>
                <a:gd name="T9" fmla="*/ 4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69">
                  <a:moveTo>
                    <a:pt x="0" y="49"/>
                  </a:moveTo>
                  <a:lnTo>
                    <a:pt x="0" y="968"/>
                  </a:lnTo>
                  <a:lnTo>
                    <a:pt x="85" y="920"/>
                  </a:lnTo>
                  <a:lnTo>
                    <a:pt x="85" y="0"/>
                  </a:lnTo>
                  <a:lnTo>
                    <a:pt x="0" y="49"/>
                  </a:lnTo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151">
              <a:extLst>
                <a:ext uri="{FF2B5EF4-FFF2-40B4-BE49-F238E27FC236}">
                  <a16:creationId xmlns:a16="http://schemas.microsoft.com/office/drawing/2014/main" id="{C0CDAAA6-FD7D-3C42-BD10-C0442DE76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1124" y="4226834"/>
              <a:ext cx="4960223" cy="7157437"/>
            </a:xfrm>
            <a:custGeom>
              <a:avLst/>
              <a:gdLst>
                <a:gd name="T0" fmla="*/ 0 w 3982"/>
                <a:gd name="T1" fmla="*/ 0 h 5748"/>
                <a:gd name="T2" fmla="*/ 0 w 3982"/>
                <a:gd name="T3" fmla="*/ 3447 h 5748"/>
                <a:gd name="T4" fmla="*/ 3981 w 3982"/>
                <a:gd name="T5" fmla="*/ 5747 h 5748"/>
                <a:gd name="T6" fmla="*/ 3981 w 3982"/>
                <a:gd name="T7" fmla="*/ 2298 h 5748"/>
                <a:gd name="T8" fmla="*/ 0 w 3982"/>
                <a:gd name="T9" fmla="*/ 0 h 5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2" h="5748">
                  <a:moveTo>
                    <a:pt x="0" y="0"/>
                  </a:moveTo>
                  <a:lnTo>
                    <a:pt x="0" y="3447"/>
                  </a:lnTo>
                  <a:lnTo>
                    <a:pt x="3981" y="5747"/>
                  </a:lnTo>
                  <a:lnTo>
                    <a:pt x="3981" y="2298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52">
              <a:extLst>
                <a:ext uri="{FF2B5EF4-FFF2-40B4-BE49-F238E27FC236}">
                  <a16:creationId xmlns:a16="http://schemas.microsoft.com/office/drawing/2014/main" id="{74851804-1EA2-8849-89C5-D857F15C8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8313" y="4660785"/>
              <a:ext cx="4465845" cy="6300526"/>
            </a:xfrm>
            <a:custGeom>
              <a:avLst/>
              <a:gdLst>
                <a:gd name="T0" fmla="*/ 0 w 3585"/>
                <a:gd name="T1" fmla="*/ 0 h 5058"/>
                <a:gd name="T2" fmla="*/ 0 w 3585"/>
                <a:gd name="T3" fmla="*/ 2987 h 5058"/>
                <a:gd name="T4" fmla="*/ 3584 w 3585"/>
                <a:gd name="T5" fmla="*/ 5057 h 5058"/>
                <a:gd name="T6" fmla="*/ 3584 w 3585"/>
                <a:gd name="T7" fmla="*/ 2068 h 5058"/>
                <a:gd name="T8" fmla="*/ 0 w 3585"/>
                <a:gd name="T9" fmla="*/ 0 h 5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5" h="5058">
                  <a:moveTo>
                    <a:pt x="0" y="0"/>
                  </a:moveTo>
                  <a:lnTo>
                    <a:pt x="0" y="2987"/>
                  </a:lnTo>
                  <a:lnTo>
                    <a:pt x="3584" y="5057"/>
                  </a:lnTo>
                  <a:lnTo>
                    <a:pt x="3584" y="2068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12000">
                  <a:srgbClr val="EE701C"/>
                </a:gs>
                <a:gs pos="99000">
                  <a:srgbClr val="F7DE69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153">
              <a:extLst>
                <a:ext uri="{FF2B5EF4-FFF2-40B4-BE49-F238E27FC236}">
                  <a16:creationId xmlns:a16="http://schemas.microsoft.com/office/drawing/2014/main" id="{C35EB7AE-E81E-2947-8075-FC6CBB625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1347" y="6945890"/>
              <a:ext cx="247186" cy="4438380"/>
            </a:xfrm>
            <a:custGeom>
              <a:avLst/>
              <a:gdLst>
                <a:gd name="T0" fmla="*/ 199 w 200"/>
                <a:gd name="T1" fmla="*/ 0 h 3565"/>
                <a:gd name="T2" fmla="*/ 199 w 200"/>
                <a:gd name="T3" fmla="*/ 3322 h 3565"/>
                <a:gd name="T4" fmla="*/ 199 w 200"/>
                <a:gd name="T5" fmla="*/ 3322 h 3565"/>
                <a:gd name="T6" fmla="*/ 90 w 200"/>
                <a:gd name="T7" fmla="*/ 3512 h 3565"/>
                <a:gd name="T8" fmla="*/ 0 w 200"/>
                <a:gd name="T9" fmla="*/ 3564 h 3565"/>
                <a:gd name="T10" fmla="*/ 0 w 200"/>
                <a:gd name="T11" fmla="*/ 115 h 3565"/>
                <a:gd name="T12" fmla="*/ 199 w 200"/>
                <a:gd name="T13" fmla="*/ 0 h 3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565">
                  <a:moveTo>
                    <a:pt x="199" y="0"/>
                  </a:moveTo>
                  <a:lnTo>
                    <a:pt x="199" y="3322"/>
                  </a:lnTo>
                  <a:lnTo>
                    <a:pt x="199" y="3322"/>
                  </a:lnTo>
                  <a:cubicBezTo>
                    <a:pt x="199" y="3401"/>
                    <a:pt x="158" y="3473"/>
                    <a:pt x="90" y="3512"/>
                  </a:cubicBezTo>
                  <a:lnTo>
                    <a:pt x="0" y="3564"/>
                  </a:lnTo>
                  <a:lnTo>
                    <a:pt x="0" y="115"/>
                  </a:lnTo>
                  <a:lnTo>
                    <a:pt x="199" y="0"/>
                  </a:lnTo>
                </a:path>
              </a:pathLst>
            </a:custGeom>
            <a:solidFill>
              <a:srgbClr val="5CC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154">
              <a:extLst>
                <a:ext uri="{FF2B5EF4-FFF2-40B4-BE49-F238E27FC236}">
                  <a16:creationId xmlns:a16="http://schemas.microsoft.com/office/drawing/2014/main" id="{3CB4A5A0-53A6-D943-B4A4-84231B093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1122" y="4116975"/>
              <a:ext cx="5207409" cy="2977231"/>
            </a:xfrm>
            <a:custGeom>
              <a:avLst/>
              <a:gdLst>
                <a:gd name="T0" fmla="*/ 0 w 4181"/>
                <a:gd name="T1" fmla="*/ 91 h 2390"/>
                <a:gd name="T2" fmla="*/ 89 w 4181"/>
                <a:gd name="T3" fmla="*/ 39 h 2390"/>
                <a:gd name="T4" fmla="*/ 89 w 4181"/>
                <a:gd name="T5" fmla="*/ 39 h 2390"/>
                <a:gd name="T6" fmla="*/ 308 w 4181"/>
                <a:gd name="T7" fmla="*/ 39 h 2390"/>
                <a:gd name="T8" fmla="*/ 4180 w 4181"/>
                <a:gd name="T9" fmla="*/ 2274 h 2390"/>
                <a:gd name="T10" fmla="*/ 3981 w 4181"/>
                <a:gd name="T11" fmla="*/ 2389 h 2390"/>
                <a:gd name="T12" fmla="*/ 0 w 4181"/>
                <a:gd name="T13" fmla="*/ 91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1" h="2390">
                  <a:moveTo>
                    <a:pt x="0" y="91"/>
                  </a:moveTo>
                  <a:lnTo>
                    <a:pt x="89" y="39"/>
                  </a:lnTo>
                  <a:lnTo>
                    <a:pt x="89" y="39"/>
                  </a:lnTo>
                  <a:cubicBezTo>
                    <a:pt x="157" y="0"/>
                    <a:pt x="240" y="0"/>
                    <a:pt x="308" y="39"/>
                  </a:cubicBezTo>
                  <a:lnTo>
                    <a:pt x="4180" y="2274"/>
                  </a:lnTo>
                  <a:lnTo>
                    <a:pt x="3981" y="2389"/>
                  </a:lnTo>
                  <a:lnTo>
                    <a:pt x="0" y="91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155">
              <a:extLst>
                <a:ext uri="{FF2B5EF4-FFF2-40B4-BE49-F238E27FC236}">
                  <a16:creationId xmlns:a16="http://schemas.microsoft.com/office/drawing/2014/main" id="{2DB5FD0A-1553-384F-811E-B42E9F52A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4410" y="7434774"/>
              <a:ext cx="1230443" cy="2015946"/>
            </a:xfrm>
            <a:custGeom>
              <a:avLst/>
              <a:gdLst>
                <a:gd name="T0" fmla="*/ 765 w 987"/>
                <a:gd name="T1" fmla="*/ 1347 h 1620"/>
                <a:gd name="T2" fmla="*/ 765 w 987"/>
                <a:gd name="T3" fmla="*/ 1347 h 1620"/>
                <a:gd name="T4" fmla="*/ 503 w 987"/>
                <a:gd name="T5" fmla="*/ 1369 h 1620"/>
                <a:gd name="T6" fmla="*/ 503 w 987"/>
                <a:gd name="T7" fmla="*/ 1369 h 1620"/>
                <a:gd name="T8" fmla="*/ 227 w 987"/>
                <a:gd name="T9" fmla="*/ 1056 h 1620"/>
                <a:gd name="T10" fmla="*/ 227 w 987"/>
                <a:gd name="T11" fmla="*/ 1056 h 1620"/>
                <a:gd name="T12" fmla="*/ 142 w 987"/>
                <a:gd name="T13" fmla="*/ 629 h 1620"/>
                <a:gd name="T14" fmla="*/ 142 w 987"/>
                <a:gd name="T15" fmla="*/ 629 h 1620"/>
                <a:gd name="T16" fmla="*/ 241 w 987"/>
                <a:gd name="T17" fmla="*/ 262 h 1620"/>
                <a:gd name="T18" fmla="*/ 241 w 987"/>
                <a:gd name="T19" fmla="*/ 262 h 1620"/>
                <a:gd name="T20" fmla="*/ 498 w 987"/>
                <a:gd name="T21" fmla="*/ 267 h 1620"/>
                <a:gd name="T22" fmla="*/ 498 w 987"/>
                <a:gd name="T23" fmla="*/ 267 h 1620"/>
                <a:gd name="T24" fmla="*/ 753 w 987"/>
                <a:gd name="T25" fmla="*/ 559 h 1620"/>
                <a:gd name="T26" fmla="*/ 753 w 987"/>
                <a:gd name="T27" fmla="*/ 559 h 1620"/>
                <a:gd name="T28" fmla="*/ 846 w 987"/>
                <a:gd name="T29" fmla="*/ 996 h 1620"/>
                <a:gd name="T30" fmla="*/ 846 w 987"/>
                <a:gd name="T31" fmla="*/ 996 h 1620"/>
                <a:gd name="T32" fmla="*/ 765 w 987"/>
                <a:gd name="T33" fmla="*/ 1347 h 1620"/>
                <a:gd name="T34" fmla="*/ 886 w 987"/>
                <a:gd name="T35" fmla="*/ 558 h 1620"/>
                <a:gd name="T36" fmla="*/ 886 w 987"/>
                <a:gd name="T37" fmla="*/ 558 h 1620"/>
                <a:gd name="T38" fmla="*/ 489 w 987"/>
                <a:gd name="T39" fmla="*/ 99 h 1620"/>
                <a:gd name="T40" fmla="*/ 489 w 987"/>
                <a:gd name="T41" fmla="*/ 99 h 1620"/>
                <a:gd name="T42" fmla="*/ 102 w 987"/>
                <a:gd name="T43" fmla="*/ 125 h 1620"/>
                <a:gd name="T44" fmla="*/ 102 w 987"/>
                <a:gd name="T45" fmla="*/ 125 h 1620"/>
                <a:gd name="T46" fmla="*/ 0 w 987"/>
                <a:gd name="T47" fmla="*/ 535 h 1620"/>
                <a:gd name="T48" fmla="*/ 0 w 987"/>
                <a:gd name="T49" fmla="*/ 535 h 1620"/>
                <a:gd name="T50" fmla="*/ 120 w 987"/>
                <a:gd name="T51" fmla="*/ 1105 h 1620"/>
                <a:gd name="T52" fmla="*/ 120 w 987"/>
                <a:gd name="T53" fmla="*/ 1105 h 1620"/>
                <a:gd name="T54" fmla="*/ 487 w 987"/>
                <a:gd name="T55" fmla="*/ 1522 h 1620"/>
                <a:gd name="T56" fmla="*/ 487 w 987"/>
                <a:gd name="T57" fmla="*/ 1522 h 1620"/>
                <a:gd name="T58" fmla="*/ 871 w 987"/>
                <a:gd name="T59" fmla="*/ 1509 h 1620"/>
                <a:gd name="T60" fmla="*/ 871 w 987"/>
                <a:gd name="T61" fmla="*/ 1509 h 1620"/>
                <a:gd name="T62" fmla="*/ 986 w 987"/>
                <a:gd name="T63" fmla="*/ 1074 h 1620"/>
                <a:gd name="T64" fmla="*/ 986 w 987"/>
                <a:gd name="T65" fmla="*/ 1074 h 1620"/>
                <a:gd name="T66" fmla="*/ 886 w 987"/>
                <a:gd name="T67" fmla="*/ 558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7" h="1620">
                  <a:moveTo>
                    <a:pt x="765" y="1347"/>
                  </a:moveTo>
                  <a:lnTo>
                    <a:pt x="765" y="1347"/>
                  </a:lnTo>
                  <a:cubicBezTo>
                    <a:pt x="711" y="1431"/>
                    <a:pt x="624" y="1439"/>
                    <a:pt x="503" y="1369"/>
                  </a:cubicBezTo>
                  <a:lnTo>
                    <a:pt x="503" y="1369"/>
                  </a:lnTo>
                  <a:cubicBezTo>
                    <a:pt x="376" y="1296"/>
                    <a:pt x="284" y="1192"/>
                    <a:pt x="227" y="1056"/>
                  </a:cubicBezTo>
                  <a:lnTo>
                    <a:pt x="227" y="1056"/>
                  </a:lnTo>
                  <a:cubicBezTo>
                    <a:pt x="171" y="921"/>
                    <a:pt x="142" y="778"/>
                    <a:pt x="142" y="629"/>
                  </a:cubicBezTo>
                  <a:lnTo>
                    <a:pt x="142" y="629"/>
                  </a:lnTo>
                  <a:cubicBezTo>
                    <a:pt x="142" y="442"/>
                    <a:pt x="175" y="320"/>
                    <a:pt x="241" y="262"/>
                  </a:cubicBezTo>
                  <a:lnTo>
                    <a:pt x="241" y="262"/>
                  </a:lnTo>
                  <a:cubicBezTo>
                    <a:pt x="307" y="205"/>
                    <a:pt x="392" y="206"/>
                    <a:pt x="498" y="267"/>
                  </a:cubicBezTo>
                  <a:lnTo>
                    <a:pt x="498" y="267"/>
                  </a:lnTo>
                  <a:cubicBezTo>
                    <a:pt x="605" y="329"/>
                    <a:pt x="690" y="426"/>
                    <a:pt x="753" y="559"/>
                  </a:cubicBezTo>
                  <a:lnTo>
                    <a:pt x="753" y="559"/>
                  </a:lnTo>
                  <a:cubicBezTo>
                    <a:pt x="815" y="692"/>
                    <a:pt x="846" y="837"/>
                    <a:pt x="846" y="996"/>
                  </a:cubicBezTo>
                  <a:lnTo>
                    <a:pt x="846" y="996"/>
                  </a:lnTo>
                  <a:cubicBezTo>
                    <a:pt x="846" y="1146"/>
                    <a:pt x="819" y="1263"/>
                    <a:pt x="765" y="1347"/>
                  </a:cubicBezTo>
                  <a:close/>
                  <a:moveTo>
                    <a:pt x="886" y="558"/>
                  </a:moveTo>
                  <a:lnTo>
                    <a:pt x="886" y="558"/>
                  </a:lnTo>
                  <a:cubicBezTo>
                    <a:pt x="800" y="355"/>
                    <a:pt x="668" y="202"/>
                    <a:pt x="489" y="99"/>
                  </a:cubicBezTo>
                  <a:lnTo>
                    <a:pt x="489" y="99"/>
                  </a:lnTo>
                  <a:cubicBezTo>
                    <a:pt x="318" y="0"/>
                    <a:pt x="189" y="10"/>
                    <a:pt x="102" y="125"/>
                  </a:cubicBezTo>
                  <a:lnTo>
                    <a:pt x="102" y="125"/>
                  </a:lnTo>
                  <a:cubicBezTo>
                    <a:pt x="34" y="216"/>
                    <a:pt x="0" y="353"/>
                    <a:pt x="0" y="535"/>
                  </a:cubicBezTo>
                  <a:lnTo>
                    <a:pt x="0" y="535"/>
                  </a:lnTo>
                  <a:cubicBezTo>
                    <a:pt x="0" y="737"/>
                    <a:pt x="40" y="927"/>
                    <a:pt x="120" y="1105"/>
                  </a:cubicBezTo>
                  <a:lnTo>
                    <a:pt x="120" y="1105"/>
                  </a:lnTo>
                  <a:cubicBezTo>
                    <a:pt x="208" y="1293"/>
                    <a:pt x="331" y="1433"/>
                    <a:pt x="487" y="1522"/>
                  </a:cubicBezTo>
                  <a:lnTo>
                    <a:pt x="487" y="1522"/>
                  </a:lnTo>
                  <a:cubicBezTo>
                    <a:pt x="653" y="1619"/>
                    <a:pt x="781" y="1614"/>
                    <a:pt x="871" y="1509"/>
                  </a:cubicBezTo>
                  <a:lnTo>
                    <a:pt x="871" y="1509"/>
                  </a:lnTo>
                  <a:cubicBezTo>
                    <a:pt x="948" y="1421"/>
                    <a:pt x="986" y="1275"/>
                    <a:pt x="986" y="1074"/>
                  </a:cubicBezTo>
                  <a:lnTo>
                    <a:pt x="986" y="1074"/>
                  </a:lnTo>
                  <a:cubicBezTo>
                    <a:pt x="986" y="888"/>
                    <a:pt x="953" y="715"/>
                    <a:pt x="886" y="558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156">
              <a:extLst>
                <a:ext uri="{FF2B5EF4-FFF2-40B4-BE49-F238E27FC236}">
                  <a16:creationId xmlns:a16="http://schemas.microsoft.com/office/drawing/2014/main" id="{68DC6527-378C-A044-B5B8-7BE9BBB14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5534" y="7500689"/>
              <a:ext cx="1230443" cy="2015946"/>
            </a:xfrm>
            <a:custGeom>
              <a:avLst/>
              <a:gdLst>
                <a:gd name="T0" fmla="*/ 764 w 987"/>
                <a:gd name="T1" fmla="*/ 1346 h 1619"/>
                <a:gd name="T2" fmla="*/ 764 w 987"/>
                <a:gd name="T3" fmla="*/ 1346 h 1619"/>
                <a:gd name="T4" fmla="*/ 845 w 987"/>
                <a:gd name="T5" fmla="*/ 995 h 1619"/>
                <a:gd name="T6" fmla="*/ 845 w 987"/>
                <a:gd name="T7" fmla="*/ 995 h 1619"/>
                <a:gd name="T8" fmla="*/ 752 w 987"/>
                <a:gd name="T9" fmla="*/ 558 h 1619"/>
                <a:gd name="T10" fmla="*/ 752 w 987"/>
                <a:gd name="T11" fmla="*/ 558 h 1619"/>
                <a:gd name="T12" fmla="*/ 497 w 987"/>
                <a:gd name="T13" fmla="*/ 266 h 1619"/>
                <a:gd name="T14" fmla="*/ 497 w 987"/>
                <a:gd name="T15" fmla="*/ 266 h 1619"/>
                <a:gd name="T16" fmla="*/ 241 w 987"/>
                <a:gd name="T17" fmla="*/ 261 h 1619"/>
                <a:gd name="T18" fmla="*/ 241 w 987"/>
                <a:gd name="T19" fmla="*/ 261 h 1619"/>
                <a:gd name="T20" fmla="*/ 142 w 987"/>
                <a:gd name="T21" fmla="*/ 628 h 1619"/>
                <a:gd name="T22" fmla="*/ 142 w 987"/>
                <a:gd name="T23" fmla="*/ 628 h 1619"/>
                <a:gd name="T24" fmla="*/ 227 w 987"/>
                <a:gd name="T25" fmla="*/ 1055 h 1619"/>
                <a:gd name="T26" fmla="*/ 227 w 987"/>
                <a:gd name="T27" fmla="*/ 1055 h 1619"/>
                <a:gd name="T28" fmla="*/ 502 w 987"/>
                <a:gd name="T29" fmla="*/ 1368 h 1619"/>
                <a:gd name="T30" fmla="*/ 502 w 987"/>
                <a:gd name="T31" fmla="*/ 1368 h 1619"/>
                <a:gd name="T32" fmla="*/ 764 w 987"/>
                <a:gd name="T33" fmla="*/ 1346 h 1619"/>
                <a:gd name="T34" fmla="*/ 885 w 987"/>
                <a:gd name="T35" fmla="*/ 557 h 1619"/>
                <a:gd name="T36" fmla="*/ 885 w 987"/>
                <a:gd name="T37" fmla="*/ 557 h 1619"/>
                <a:gd name="T38" fmla="*/ 986 w 987"/>
                <a:gd name="T39" fmla="*/ 1073 h 1619"/>
                <a:gd name="T40" fmla="*/ 986 w 987"/>
                <a:gd name="T41" fmla="*/ 1073 h 1619"/>
                <a:gd name="T42" fmla="*/ 871 w 987"/>
                <a:gd name="T43" fmla="*/ 1508 h 1619"/>
                <a:gd name="T44" fmla="*/ 871 w 987"/>
                <a:gd name="T45" fmla="*/ 1508 h 1619"/>
                <a:gd name="T46" fmla="*/ 486 w 987"/>
                <a:gd name="T47" fmla="*/ 1521 h 1619"/>
                <a:gd name="T48" fmla="*/ 486 w 987"/>
                <a:gd name="T49" fmla="*/ 1521 h 1619"/>
                <a:gd name="T50" fmla="*/ 119 w 987"/>
                <a:gd name="T51" fmla="*/ 1104 h 1619"/>
                <a:gd name="T52" fmla="*/ 119 w 987"/>
                <a:gd name="T53" fmla="*/ 1104 h 1619"/>
                <a:gd name="T54" fmla="*/ 0 w 987"/>
                <a:gd name="T55" fmla="*/ 534 h 1619"/>
                <a:gd name="T56" fmla="*/ 0 w 987"/>
                <a:gd name="T57" fmla="*/ 534 h 1619"/>
                <a:gd name="T58" fmla="*/ 102 w 987"/>
                <a:gd name="T59" fmla="*/ 125 h 1619"/>
                <a:gd name="T60" fmla="*/ 102 w 987"/>
                <a:gd name="T61" fmla="*/ 125 h 1619"/>
                <a:gd name="T62" fmla="*/ 488 w 987"/>
                <a:gd name="T63" fmla="*/ 98 h 1619"/>
                <a:gd name="T64" fmla="*/ 488 w 987"/>
                <a:gd name="T65" fmla="*/ 98 h 1619"/>
                <a:gd name="T66" fmla="*/ 885 w 987"/>
                <a:gd name="T67" fmla="*/ 557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7" h="1619">
                  <a:moveTo>
                    <a:pt x="764" y="1346"/>
                  </a:moveTo>
                  <a:lnTo>
                    <a:pt x="764" y="1346"/>
                  </a:lnTo>
                  <a:cubicBezTo>
                    <a:pt x="818" y="1263"/>
                    <a:pt x="845" y="1145"/>
                    <a:pt x="845" y="995"/>
                  </a:cubicBezTo>
                  <a:lnTo>
                    <a:pt x="845" y="995"/>
                  </a:lnTo>
                  <a:cubicBezTo>
                    <a:pt x="845" y="836"/>
                    <a:pt x="814" y="691"/>
                    <a:pt x="752" y="558"/>
                  </a:cubicBezTo>
                  <a:lnTo>
                    <a:pt x="752" y="558"/>
                  </a:lnTo>
                  <a:cubicBezTo>
                    <a:pt x="690" y="425"/>
                    <a:pt x="605" y="328"/>
                    <a:pt x="497" y="266"/>
                  </a:cubicBezTo>
                  <a:lnTo>
                    <a:pt x="497" y="266"/>
                  </a:lnTo>
                  <a:cubicBezTo>
                    <a:pt x="392" y="205"/>
                    <a:pt x="307" y="204"/>
                    <a:pt x="241" y="261"/>
                  </a:cubicBezTo>
                  <a:lnTo>
                    <a:pt x="241" y="261"/>
                  </a:lnTo>
                  <a:cubicBezTo>
                    <a:pt x="175" y="320"/>
                    <a:pt x="142" y="441"/>
                    <a:pt x="142" y="628"/>
                  </a:cubicBezTo>
                  <a:lnTo>
                    <a:pt x="142" y="628"/>
                  </a:lnTo>
                  <a:cubicBezTo>
                    <a:pt x="142" y="778"/>
                    <a:pt x="170" y="920"/>
                    <a:pt x="227" y="1055"/>
                  </a:cubicBezTo>
                  <a:lnTo>
                    <a:pt x="227" y="1055"/>
                  </a:lnTo>
                  <a:cubicBezTo>
                    <a:pt x="283" y="1191"/>
                    <a:pt x="376" y="1295"/>
                    <a:pt x="502" y="1368"/>
                  </a:cubicBezTo>
                  <a:lnTo>
                    <a:pt x="502" y="1368"/>
                  </a:lnTo>
                  <a:cubicBezTo>
                    <a:pt x="623" y="1438"/>
                    <a:pt x="711" y="1431"/>
                    <a:pt x="764" y="1346"/>
                  </a:cubicBezTo>
                  <a:close/>
                  <a:moveTo>
                    <a:pt x="885" y="557"/>
                  </a:moveTo>
                  <a:lnTo>
                    <a:pt x="885" y="557"/>
                  </a:lnTo>
                  <a:cubicBezTo>
                    <a:pt x="952" y="715"/>
                    <a:pt x="986" y="887"/>
                    <a:pt x="986" y="1073"/>
                  </a:cubicBezTo>
                  <a:lnTo>
                    <a:pt x="986" y="1073"/>
                  </a:lnTo>
                  <a:cubicBezTo>
                    <a:pt x="986" y="1274"/>
                    <a:pt x="947" y="1420"/>
                    <a:pt x="871" y="1508"/>
                  </a:cubicBezTo>
                  <a:lnTo>
                    <a:pt x="871" y="1508"/>
                  </a:lnTo>
                  <a:cubicBezTo>
                    <a:pt x="781" y="1614"/>
                    <a:pt x="653" y="1618"/>
                    <a:pt x="486" y="1521"/>
                  </a:cubicBezTo>
                  <a:lnTo>
                    <a:pt x="486" y="1521"/>
                  </a:lnTo>
                  <a:cubicBezTo>
                    <a:pt x="330" y="1432"/>
                    <a:pt x="208" y="1293"/>
                    <a:pt x="119" y="1104"/>
                  </a:cubicBezTo>
                  <a:lnTo>
                    <a:pt x="119" y="1104"/>
                  </a:lnTo>
                  <a:cubicBezTo>
                    <a:pt x="40" y="926"/>
                    <a:pt x="0" y="736"/>
                    <a:pt x="0" y="534"/>
                  </a:cubicBezTo>
                  <a:lnTo>
                    <a:pt x="0" y="534"/>
                  </a:lnTo>
                  <a:cubicBezTo>
                    <a:pt x="0" y="352"/>
                    <a:pt x="34" y="215"/>
                    <a:pt x="102" y="125"/>
                  </a:cubicBezTo>
                  <a:lnTo>
                    <a:pt x="102" y="125"/>
                  </a:lnTo>
                  <a:cubicBezTo>
                    <a:pt x="189" y="8"/>
                    <a:pt x="318" y="0"/>
                    <a:pt x="488" y="98"/>
                  </a:cubicBezTo>
                  <a:lnTo>
                    <a:pt x="488" y="98"/>
                  </a:lnTo>
                  <a:cubicBezTo>
                    <a:pt x="667" y="202"/>
                    <a:pt x="799" y="355"/>
                    <a:pt x="885" y="557"/>
                  </a:cubicBezTo>
                  <a:close/>
                </a:path>
              </a:pathLst>
            </a:custGeom>
            <a:solidFill>
              <a:srgbClr val="F8F6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4CAFB1C-B669-304A-B2E6-AAE0B3220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579" y="6077334"/>
              <a:ext cx="980792" cy="1934756"/>
            </a:xfrm>
            <a:custGeom>
              <a:avLst/>
              <a:gdLst>
                <a:gd name="connsiteX0" fmla="*/ 294755 w 980792"/>
                <a:gd name="connsiteY0" fmla="*/ 2214 h 1934756"/>
                <a:gd name="connsiteX1" fmla="*/ 481063 w 980792"/>
                <a:gd name="connsiteY1" fmla="*/ 73421 h 1934756"/>
                <a:gd name="connsiteX2" fmla="*/ 808815 w 980792"/>
                <a:gd name="connsiteY2" fmla="*/ 390039 h 1934756"/>
                <a:gd name="connsiteX3" fmla="*/ 943406 w 980792"/>
                <a:gd name="connsiteY3" fmla="*/ 874937 h 1934756"/>
                <a:gd name="connsiteX4" fmla="*/ 941396 w 980792"/>
                <a:gd name="connsiteY4" fmla="*/ 873784 h 1934756"/>
                <a:gd name="connsiteX5" fmla="*/ 844760 w 980792"/>
                <a:gd name="connsiteY5" fmla="*/ 933221 h 1934756"/>
                <a:gd name="connsiteX6" fmla="*/ 685410 w 980792"/>
                <a:gd name="connsiteY6" fmla="*/ 840688 h 1934756"/>
                <a:gd name="connsiteX7" fmla="*/ 782400 w 980792"/>
                <a:gd name="connsiteY7" fmla="*/ 781034 h 1934756"/>
                <a:gd name="connsiteX8" fmla="*/ 763485 w 980792"/>
                <a:gd name="connsiteY8" fmla="*/ 652588 h 1934756"/>
                <a:gd name="connsiteX9" fmla="*/ 730304 w 980792"/>
                <a:gd name="connsiteY9" fmla="*/ 545855 h 1934756"/>
                <a:gd name="connsiteX10" fmla="*/ 476078 w 980792"/>
                <a:gd name="connsiteY10" fmla="*/ 267879 h 1934756"/>
                <a:gd name="connsiteX11" fmla="*/ 267962 w 980792"/>
                <a:gd name="connsiteY11" fmla="*/ 231730 h 1934756"/>
                <a:gd name="connsiteX12" fmla="*/ 204405 w 980792"/>
                <a:gd name="connsiteY12" fmla="*/ 391285 h 1934756"/>
                <a:gd name="connsiteX13" fmla="*/ 280424 w 980792"/>
                <a:gd name="connsiteY13" fmla="*/ 615660 h 1934756"/>
                <a:gd name="connsiteX14" fmla="*/ 502248 w 980792"/>
                <a:gd name="connsiteY14" fmla="*/ 833802 h 1934756"/>
                <a:gd name="connsiteX15" fmla="*/ 672979 w 980792"/>
                <a:gd name="connsiteY15" fmla="*/ 987125 h 1934756"/>
                <a:gd name="connsiteX16" fmla="*/ 863648 w 980792"/>
                <a:gd name="connsiteY16" fmla="*/ 1204020 h 1934756"/>
                <a:gd name="connsiteX17" fmla="*/ 980792 w 980792"/>
                <a:gd name="connsiteY17" fmla="*/ 1612881 h 1934756"/>
                <a:gd name="connsiteX18" fmla="*/ 831247 w 980792"/>
                <a:gd name="connsiteY18" fmla="*/ 1927005 h 1934756"/>
                <a:gd name="connsiteX19" fmla="*/ 486048 w 980792"/>
                <a:gd name="connsiteY19" fmla="*/ 1847228 h 1934756"/>
                <a:gd name="connsiteX20" fmla="*/ 127140 w 980792"/>
                <a:gd name="connsiteY20" fmla="*/ 1479502 h 1934756"/>
                <a:gd name="connsiteX21" fmla="*/ 27 w 980792"/>
                <a:gd name="connsiteY21" fmla="*/ 974659 h 1934756"/>
                <a:gd name="connsiteX22" fmla="*/ 160788 w 980792"/>
                <a:gd name="connsiteY22" fmla="*/ 1068149 h 1934756"/>
                <a:gd name="connsiteX23" fmla="*/ 209390 w 980792"/>
                <a:gd name="connsiteY23" fmla="*/ 1328673 h 1934756"/>
                <a:gd name="connsiteX24" fmla="*/ 497264 w 980792"/>
                <a:gd name="connsiteY24" fmla="*/ 1662742 h 1934756"/>
                <a:gd name="connsiteX25" fmla="*/ 666748 w 980792"/>
                <a:gd name="connsiteY25" fmla="*/ 1723821 h 1934756"/>
                <a:gd name="connsiteX26" fmla="*/ 813800 w 980792"/>
                <a:gd name="connsiteY26" fmla="*/ 1554294 h 1934756"/>
                <a:gd name="connsiteX27" fmla="*/ 751490 w 980792"/>
                <a:gd name="connsiteY27" fmla="*/ 1322440 h 1934756"/>
                <a:gd name="connsiteX28" fmla="*/ 553343 w 980792"/>
                <a:gd name="connsiteY28" fmla="*/ 1109284 h 1934756"/>
                <a:gd name="connsiteX29" fmla="*/ 387597 w 980792"/>
                <a:gd name="connsiteY29" fmla="*/ 960948 h 1934756"/>
                <a:gd name="connsiteX30" fmla="*/ 158295 w 980792"/>
                <a:gd name="connsiteY30" fmla="*/ 719122 h 1934756"/>
                <a:gd name="connsiteX31" fmla="*/ 42398 w 980792"/>
                <a:gd name="connsiteY31" fmla="*/ 337685 h 1934756"/>
                <a:gd name="connsiteX32" fmla="*/ 157049 w 980792"/>
                <a:gd name="connsiteY32" fmla="*/ 31039 h 1934756"/>
                <a:gd name="connsiteX33" fmla="*/ 294755 w 980792"/>
                <a:gd name="connsiteY33" fmla="*/ 2214 h 193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0792" h="1934756">
                  <a:moveTo>
                    <a:pt x="294755" y="2214"/>
                  </a:moveTo>
                  <a:cubicBezTo>
                    <a:pt x="348654" y="9225"/>
                    <a:pt x="410653" y="32909"/>
                    <a:pt x="481063" y="73421"/>
                  </a:cubicBezTo>
                  <a:cubicBezTo>
                    <a:pt x="609422" y="146966"/>
                    <a:pt x="719088" y="252921"/>
                    <a:pt x="808815" y="390039"/>
                  </a:cubicBezTo>
                  <a:cubicBezTo>
                    <a:pt x="898542" y="527157"/>
                    <a:pt x="943406" y="689205"/>
                    <a:pt x="943406" y="874937"/>
                  </a:cubicBezTo>
                  <a:lnTo>
                    <a:pt x="941396" y="873784"/>
                  </a:lnTo>
                  <a:lnTo>
                    <a:pt x="844760" y="933221"/>
                  </a:lnTo>
                  <a:lnTo>
                    <a:pt x="685410" y="840688"/>
                  </a:lnTo>
                  <a:lnTo>
                    <a:pt x="782400" y="781034"/>
                  </a:lnTo>
                  <a:lnTo>
                    <a:pt x="763485" y="652588"/>
                  </a:lnTo>
                  <a:cubicBezTo>
                    <a:pt x="754606" y="613167"/>
                    <a:pt x="743390" y="577641"/>
                    <a:pt x="730304" y="545855"/>
                  </a:cubicBezTo>
                  <a:cubicBezTo>
                    <a:pt x="680456" y="429928"/>
                    <a:pt x="595714" y="336438"/>
                    <a:pt x="476078" y="267879"/>
                  </a:cubicBezTo>
                  <a:cubicBezTo>
                    <a:pt x="380120" y="210539"/>
                    <a:pt x="310333" y="199320"/>
                    <a:pt x="267962" y="231730"/>
                  </a:cubicBezTo>
                  <a:cubicBezTo>
                    <a:pt x="225591" y="264140"/>
                    <a:pt x="204405" y="317740"/>
                    <a:pt x="204405" y="391285"/>
                  </a:cubicBezTo>
                  <a:cubicBezTo>
                    <a:pt x="204405" y="474803"/>
                    <a:pt x="229329" y="548348"/>
                    <a:pt x="280424" y="615660"/>
                  </a:cubicBezTo>
                  <a:cubicBezTo>
                    <a:pt x="311579" y="659288"/>
                    <a:pt x="386351" y="732833"/>
                    <a:pt x="502248" y="833802"/>
                  </a:cubicBezTo>
                  <a:lnTo>
                    <a:pt x="672979" y="987125"/>
                  </a:lnTo>
                  <a:cubicBezTo>
                    <a:pt x="755228" y="1060670"/>
                    <a:pt x="818785" y="1132968"/>
                    <a:pt x="863648" y="1204020"/>
                  </a:cubicBezTo>
                  <a:cubicBezTo>
                    <a:pt x="940913" y="1327426"/>
                    <a:pt x="980792" y="1463298"/>
                    <a:pt x="980792" y="1612881"/>
                  </a:cubicBezTo>
                  <a:cubicBezTo>
                    <a:pt x="980792" y="1799860"/>
                    <a:pt x="930943" y="1904568"/>
                    <a:pt x="831247" y="1927005"/>
                  </a:cubicBezTo>
                  <a:cubicBezTo>
                    <a:pt x="732797" y="1949443"/>
                    <a:pt x="618146" y="1923266"/>
                    <a:pt x="486048" y="1847228"/>
                  </a:cubicBezTo>
                  <a:cubicBezTo>
                    <a:pt x="334011" y="1759971"/>
                    <a:pt x="214375" y="1636565"/>
                    <a:pt x="127140" y="1479502"/>
                  </a:cubicBezTo>
                  <a:cubicBezTo>
                    <a:pt x="41152" y="1324933"/>
                    <a:pt x="-1219" y="1155406"/>
                    <a:pt x="27" y="974659"/>
                  </a:cubicBezTo>
                  <a:lnTo>
                    <a:pt x="160788" y="1068149"/>
                  </a:lnTo>
                  <a:cubicBezTo>
                    <a:pt x="164526" y="1166624"/>
                    <a:pt x="180727" y="1252635"/>
                    <a:pt x="209390" y="1328673"/>
                  </a:cubicBezTo>
                  <a:cubicBezTo>
                    <a:pt x="264223" y="1472023"/>
                    <a:pt x="360181" y="1582964"/>
                    <a:pt x="497264" y="1662742"/>
                  </a:cubicBezTo>
                  <a:cubicBezTo>
                    <a:pt x="559574" y="1697644"/>
                    <a:pt x="615653" y="1717589"/>
                    <a:pt x="666748" y="1723821"/>
                  </a:cubicBezTo>
                  <a:cubicBezTo>
                    <a:pt x="763952" y="1732547"/>
                    <a:pt x="813800" y="1676453"/>
                    <a:pt x="813800" y="1554294"/>
                  </a:cubicBezTo>
                  <a:cubicBezTo>
                    <a:pt x="813800" y="1462051"/>
                    <a:pt x="792615" y="1384766"/>
                    <a:pt x="751490" y="1322440"/>
                  </a:cubicBezTo>
                  <a:cubicBezTo>
                    <a:pt x="710365" y="1260114"/>
                    <a:pt x="643070" y="1189062"/>
                    <a:pt x="553343" y="1109284"/>
                  </a:cubicBezTo>
                  <a:lnTo>
                    <a:pt x="387597" y="960948"/>
                  </a:lnTo>
                  <a:cubicBezTo>
                    <a:pt x="280424" y="866212"/>
                    <a:pt x="203159" y="785187"/>
                    <a:pt x="158295" y="719122"/>
                  </a:cubicBezTo>
                  <a:cubicBezTo>
                    <a:pt x="82277" y="603195"/>
                    <a:pt x="42398" y="476049"/>
                    <a:pt x="42398" y="337685"/>
                  </a:cubicBezTo>
                  <a:cubicBezTo>
                    <a:pt x="42398" y="185609"/>
                    <a:pt x="81031" y="83393"/>
                    <a:pt x="157049" y="31039"/>
                  </a:cubicBezTo>
                  <a:cubicBezTo>
                    <a:pt x="195059" y="4862"/>
                    <a:pt x="240857" y="-4798"/>
                    <a:pt x="294755" y="2214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159">
              <a:extLst>
                <a:ext uri="{FF2B5EF4-FFF2-40B4-BE49-F238E27FC236}">
                  <a16:creationId xmlns:a16="http://schemas.microsoft.com/office/drawing/2014/main" id="{5B7B4FF7-33A3-BC45-8DE9-FA1FB15CD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6484" y="6110949"/>
              <a:ext cx="983257" cy="1972004"/>
            </a:xfrm>
            <a:custGeom>
              <a:avLst/>
              <a:gdLst>
                <a:gd name="T0" fmla="*/ 131 w 789"/>
                <a:gd name="T1" fmla="*/ 875 h 1582"/>
                <a:gd name="T2" fmla="*/ 131 w 789"/>
                <a:gd name="T3" fmla="*/ 875 h 1582"/>
                <a:gd name="T4" fmla="*/ 170 w 789"/>
                <a:gd name="T5" fmla="*/ 1083 h 1582"/>
                <a:gd name="T6" fmla="*/ 170 w 789"/>
                <a:gd name="T7" fmla="*/ 1083 h 1582"/>
                <a:gd name="T8" fmla="*/ 401 w 789"/>
                <a:gd name="T9" fmla="*/ 1351 h 1582"/>
                <a:gd name="T10" fmla="*/ 401 w 789"/>
                <a:gd name="T11" fmla="*/ 1351 h 1582"/>
                <a:gd name="T12" fmla="*/ 537 w 789"/>
                <a:gd name="T13" fmla="*/ 1400 h 1582"/>
                <a:gd name="T14" fmla="*/ 537 w 789"/>
                <a:gd name="T15" fmla="*/ 1400 h 1582"/>
                <a:gd name="T16" fmla="*/ 655 w 789"/>
                <a:gd name="T17" fmla="*/ 1264 h 1582"/>
                <a:gd name="T18" fmla="*/ 655 w 789"/>
                <a:gd name="T19" fmla="*/ 1264 h 1582"/>
                <a:gd name="T20" fmla="*/ 605 w 789"/>
                <a:gd name="T21" fmla="*/ 1078 h 1582"/>
                <a:gd name="T22" fmla="*/ 605 w 789"/>
                <a:gd name="T23" fmla="*/ 1078 h 1582"/>
                <a:gd name="T24" fmla="*/ 446 w 789"/>
                <a:gd name="T25" fmla="*/ 906 h 1582"/>
                <a:gd name="T26" fmla="*/ 313 w 789"/>
                <a:gd name="T27" fmla="*/ 789 h 1582"/>
                <a:gd name="T28" fmla="*/ 313 w 789"/>
                <a:gd name="T29" fmla="*/ 789 h 1582"/>
                <a:gd name="T30" fmla="*/ 129 w 789"/>
                <a:gd name="T31" fmla="*/ 594 h 1582"/>
                <a:gd name="T32" fmla="*/ 129 w 789"/>
                <a:gd name="T33" fmla="*/ 594 h 1582"/>
                <a:gd name="T34" fmla="*/ 36 w 789"/>
                <a:gd name="T35" fmla="*/ 288 h 1582"/>
                <a:gd name="T36" fmla="*/ 36 w 789"/>
                <a:gd name="T37" fmla="*/ 288 h 1582"/>
                <a:gd name="T38" fmla="*/ 128 w 789"/>
                <a:gd name="T39" fmla="*/ 43 h 1582"/>
                <a:gd name="T40" fmla="*/ 128 w 789"/>
                <a:gd name="T41" fmla="*/ 43 h 1582"/>
                <a:gd name="T42" fmla="*/ 388 w 789"/>
                <a:gd name="T43" fmla="*/ 76 h 1582"/>
                <a:gd name="T44" fmla="*/ 388 w 789"/>
                <a:gd name="T45" fmla="*/ 76 h 1582"/>
                <a:gd name="T46" fmla="*/ 651 w 789"/>
                <a:gd name="T47" fmla="*/ 331 h 1582"/>
                <a:gd name="T48" fmla="*/ 651 w 789"/>
                <a:gd name="T49" fmla="*/ 331 h 1582"/>
                <a:gd name="T50" fmla="*/ 759 w 789"/>
                <a:gd name="T51" fmla="*/ 719 h 1582"/>
                <a:gd name="T52" fmla="*/ 630 w 789"/>
                <a:gd name="T53" fmla="*/ 645 h 1582"/>
                <a:gd name="T54" fmla="*/ 630 w 789"/>
                <a:gd name="T55" fmla="*/ 645 h 1582"/>
                <a:gd name="T56" fmla="*/ 588 w 789"/>
                <a:gd name="T57" fmla="*/ 455 h 1582"/>
                <a:gd name="T58" fmla="*/ 588 w 789"/>
                <a:gd name="T59" fmla="*/ 455 h 1582"/>
                <a:gd name="T60" fmla="*/ 383 w 789"/>
                <a:gd name="T61" fmla="*/ 231 h 1582"/>
                <a:gd name="T62" fmla="*/ 383 w 789"/>
                <a:gd name="T63" fmla="*/ 231 h 1582"/>
                <a:gd name="T64" fmla="*/ 216 w 789"/>
                <a:gd name="T65" fmla="*/ 203 h 1582"/>
                <a:gd name="T66" fmla="*/ 216 w 789"/>
                <a:gd name="T67" fmla="*/ 203 h 1582"/>
                <a:gd name="T68" fmla="*/ 165 w 789"/>
                <a:gd name="T69" fmla="*/ 332 h 1582"/>
                <a:gd name="T70" fmla="*/ 165 w 789"/>
                <a:gd name="T71" fmla="*/ 332 h 1582"/>
                <a:gd name="T72" fmla="*/ 226 w 789"/>
                <a:gd name="T73" fmla="*/ 511 h 1582"/>
                <a:gd name="T74" fmla="*/ 226 w 789"/>
                <a:gd name="T75" fmla="*/ 511 h 1582"/>
                <a:gd name="T76" fmla="*/ 404 w 789"/>
                <a:gd name="T77" fmla="*/ 687 h 1582"/>
                <a:gd name="T78" fmla="*/ 541 w 789"/>
                <a:gd name="T79" fmla="*/ 809 h 1582"/>
                <a:gd name="T80" fmla="*/ 541 w 789"/>
                <a:gd name="T81" fmla="*/ 809 h 1582"/>
                <a:gd name="T82" fmla="*/ 694 w 789"/>
                <a:gd name="T83" fmla="*/ 983 h 1582"/>
                <a:gd name="T84" fmla="*/ 694 w 789"/>
                <a:gd name="T85" fmla="*/ 983 h 1582"/>
                <a:gd name="T86" fmla="*/ 788 w 789"/>
                <a:gd name="T87" fmla="*/ 1312 h 1582"/>
                <a:gd name="T88" fmla="*/ 788 w 789"/>
                <a:gd name="T89" fmla="*/ 1312 h 1582"/>
                <a:gd name="T90" fmla="*/ 669 w 789"/>
                <a:gd name="T91" fmla="*/ 1563 h 1582"/>
                <a:gd name="T92" fmla="*/ 669 w 789"/>
                <a:gd name="T93" fmla="*/ 1563 h 1582"/>
                <a:gd name="T94" fmla="*/ 392 w 789"/>
                <a:gd name="T95" fmla="*/ 1499 h 1582"/>
                <a:gd name="T96" fmla="*/ 392 w 789"/>
                <a:gd name="T97" fmla="*/ 1499 h 1582"/>
                <a:gd name="T98" fmla="*/ 104 w 789"/>
                <a:gd name="T99" fmla="*/ 1205 h 1582"/>
                <a:gd name="T100" fmla="*/ 104 w 789"/>
                <a:gd name="T101" fmla="*/ 1205 h 1582"/>
                <a:gd name="T102" fmla="*/ 2 w 789"/>
                <a:gd name="T103" fmla="*/ 800 h 1582"/>
                <a:gd name="T104" fmla="*/ 131 w 789"/>
                <a:gd name="T105" fmla="*/ 875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9" h="1582">
                  <a:moveTo>
                    <a:pt x="131" y="875"/>
                  </a:moveTo>
                  <a:lnTo>
                    <a:pt x="131" y="875"/>
                  </a:lnTo>
                  <a:cubicBezTo>
                    <a:pt x="134" y="953"/>
                    <a:pt x="147" y="1022"/>
                    <a:pt x="170" y="1083"/>
                  </a:cubicBezTo>
                  <a:lnTo>
                    <a:pt x="170" y="1083"/>
                  </a:lnTo>
                  <a:cubicBezTo>
                    <a:pt x="213" y="1198"/>
                    <a:pt x="291" y="1287"/>
                    <a:pt x="401" y="1351"/>
                  </a:cubicBezTo>
                  <a:lnTo>
                    <a:pt x="401" y="1351"/>
                  </a:lnTo>
                  <a:cubicBezTo>
                    <a:pt x="451" y="1380"/>
                    <a:pt x="496" y="1395"/>
                    <a:pt x="537" y="1400"/>
                  </a:cubicBezTo>
                  <a:lnTo>
                    <a:pt x="537" y="1400"/>
                  </a:lnTo>
                  <a:cubicBezTo>
                    <a:pt x="615" y="1407"/>
                    <a:pt x="655" y="1362"/>
                    <a:pt x="655" y="1264"/>
                  </a:cubicBezTo>
                  <a:lnTo>
                    <a:pt x="655" y="1264"/>
                  </a:lnTo>
                  <a:cubicBezTo>
                    <a:pt x="655" y="1191"/>
                    <a:pt x="638" y="1128"/>
                    <a:pt x="605" y="1078"/>
                  </a:cubicBezTo>
                  <a:lnTo>
                    <a:pt x="605" y="1078"/>
                  </a:lnTo>
                  <a:cubicBezTo>
                    <a:pt x="571" y="1028"/>
                    <a:pt x="518" y="971"/>
                    <a:pt x="446" y="906"/>
                  </a:cubicBezTo>
                  <a:lnTo>
                    <a:pt x="313" y="789"/>
                  </a:lnTo>
                  <a:lnTo>
                    <a:pt x="313" y="789"/>
                  </a:lnTo>
                  <a:cubicBezTo>
                    <a:pt x="226" y="712"/>
                    <a:pt x="165" y="646"/>
                    <a:pt x="129" y="594"/>
                  </a:cubicBezTo>
                  <a:lnTo>
                    <a:pt x="129" y="594"/>
                  </a:lnTo>
                  <a:cubicBezTo>
                    <a:pt x="66" y="502"/>
                    <a:pt x="36" y="400"/>
                    <a:pt x="36" y="288"/>
                  </a:cubicBezTo>
                  <a:lnTo>
                    <a:pt x="36" y="288"/>
                  </a:lnTo>
                  <a:cubicBezTo>
                    <a:pt x="36" y="167"/>
                    <a:pt x="66" y="85"/>
                    <a:pt x="128" y="43"/>
                  </a:cubicBezTo>
                  <a:lnTo>
                    <a:pt x="128" y="43"/>
                  </a:lnTo>
                  <a:cubicBezTo>
                    <a:pt x="189" y="0"/>
                    <a:pt x="275" y="11"/>
                    <a:pt x="388" y="76"/>
                  </a:cubicBezTo>
                  <a:lnTo>
                    <a:pt x="388" y="76"/>
                  </a:lnTo>
                  <a:cubicBezTo>
                    <a:pt x="490" y="136"/>
                    <a:pt x="578" y="221"/>
                    <a:pt x="651" y="331"/>
                  </a:cubicBezTo>
                  <a:lnTo>
                    <a:pt x="651" y="331"/>
                  </a:lnTo>
                  <a:cubicBezTo>
                    <a:pt x="723" y="440"/>
                    <a:pt x="759" y="570"/>
                    <a:pt x="759" y="719"/>
                  </a:cubicBezTo>
                  <a:lnTo>
                    <a:pt x="630" y="645"/>
                  </a:lnTo>
                  <a:lnTo>
                    <a:pt x="630" y="645"/>
                  </a:lnTo>
                  <a:cubicBezTo>
                    <a:pt x="623" y="570"/>
                    <a:pt x="609" y="506"/>
                    <a:pt x="588" y="455"/>
                  </a:cubicBezTo>
                  <a:lnTo>
                    <a:pt x="588" y="455"/>
                  </a:lnTo>
                  <a:cubicBezTo>
                    <a:pt x="547" y="362"/>
                    <a:pt x="479" y="287"/>
                    <a:pt x="383" y="231"/>
                  </a:cubicBezTo>
                  <a:lnTo>
                    <a:pt x="383" y="231"/>
                  </a:lnTo>
                  <a:cubicBezTo>
                    <a:pt x="306" y="187"/>
                    <a:pt x="250" y="178"/>
                    <a:pt x="216" y="203"/>
                  </a:cubicBezTo>
                  <a:lnTo>
                    <a:pt x="216" y="203"/>
                  </a:lnTo>
                  <a:cubicBezTo>
                    <a:pt x="182" y="229"/>
                    <a:pt x="165" y="272"/>
                    <a:pt x="165" y="332"/>
                  </a:cubicBezTo>
                  <a:lnTo>
                    <a:pt x="165" y="332"/>
                  </a:lnTo>
                  <a:cubicBezTo>
                    <a:pt x="165" y="398"/>
                    <a:pt x="186" y="458"/>
                    <a:pt x="226" y="511"/>
                  </a:cubicBezTo>
                  <a:lnTo>
                    <a:pt x="226" y="511"/>
                  </a:lnTo>
                  <a:cubicBezTo>
                    <a:pt x="252" y="546"/>
                    <a:pt x="311" y="604"/>
                    <a:pt x="404" y="687"/>
                  </a:cubicBezTo>
                  <a:lnTo>
                    <a:pt x="541" y="809"/>
                  </a:lnTo>
                  <a:lnTo>
                    <a:pt x="541" y="809"/>
                  </a:lnTo>
                  <a:cubicBezTo>
                    <a:pt x="608" y="868"/>
                    <a:pt x="658" y="927"/>
                    <a:pt x="694" y="983"/>
                  </a:cubicBezTo>
                  <a:lnTo>
                    <a:pt x="694" y="983"/>
                  </a:lnTo>
                  <a:cubicBezTo>
                    <a:pt x="757" y="1083"/>
                    <a:pt x="788" y="1192"/>
                    <a:pt x="788" y="1312"/>
                  </a:cubicBezTo>
                  <a:lnTo>
                    <a:pt x="788" y="1312"/>
                  </a:lnTo>
                  <a:cubicBezTo>
                    <a:pt x="788" y="1461"/>
                    <a:pt x="748" y="1545"/>
                    <a:pt x="669" y="1563"/>
                  </a:cubicBezTo>
                  <a:lnTo>
                    <a:pt x="669" y="1563"/>
                  </a:lnTo>
                  <a:cubicBezTo>
                    <a:pt x="589" y="1581"/>
                    <a:pt x="497" y="1561"/>
                    <a:pt x="392" y="1499"/>
                  </a:cubicBezTo>
                  <a:lnTo>
                    <a:pt x="392" y="1499"/>
                  </a:lnTo>
                  <a:cubicBezTo>
                    <a:pt x="269" y="1429"/>
                    <a:pt x="174" y="1331"/>
                    <a:pt x="104" y="1205"/>
                  </a:cubicBezTo>
                  <a:lnTo>
                    <a:pt x="104" y="1205"/>
                  </a:lnTo>
                  <a:cubicBezTo>
                    <a:pt x="35" y="1080"/>
                    <a:pt x="0" y="945"/>
                    <a:pt x="2" y="800"/>
                  </a:cubicBezTo>
                  <a:lnTo>
                    <a:pt x="131" y="875"/>
                  </a:lnTo>
                </a:path>
              </a:pathLst>
            </a:custGeom>
            <a:solidFill>
              <a:srgbClr val="F8F6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160">
              <a:extLst>
                <a:ext uri="{FF2B5EF4-FFF2-40B4-BE49-F238E27FC236}">
                  <a16:creationId xmlns:a16="http://schemas.microsoft.com/office/drawing/2014/main" id="{1AEBF2CD-7678-384D-8170-EBCB25EBF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6484" y="7050261"/>
              <a:ext cx="258175" cy="153804"/>
            </a:xfrm>
            <a:custGeom>
              <a:avLst/>
              <a:gdLst>
                <a:gd name="T0" fmla="*/ 0 w 209"/>
                <a:gd name="T1" fmla="*/ 49 h 125"/>
                <a:gd name="T2" fmla="*/ 79 w 209"/>
                <a:gd name="T3" fmla="*/ 0 h 125"/>
                <a:gd name="T4" fmla="*/ 208 w 209"/>
                <a:gd name="T5" fmla="*/ 75 h 125"/>
                <a:gd name="T6" fmla="*/ 129 w 209"/>
                <a:gd name="T7" fmla="*/ 124 h 125"/>
                <a:gd name="T8" fmla="*/ 0 w 209"/>
                <a:gd name="T9" fmla="*/ 4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25">
                  <a:moveTo>
                    <a:pt x="0" y="49"/>
                  </a:moveTo>
                  <a:lnTo>
                    <a:pt x="79" y="0"/>
                  </a:lnTo>
                  <a:lnTo>
                    <a:pt x="208" y="75"/>
                  </a:lnTo>
                  <a:lnTo>
                    <a:pt x="129" y="124"/>
                  </a:lnTo>
                  <a:lnTo>
                    <a:pt x="0" y="4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FB74993-BB5C-B343-8D37-2EE9D0F46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6786" y="6627294"/>
              <a:ext cx="916094" cy="1674136"/>
            </a:xfrm>
            <a:custGeom>
              <a:avLst/>
              <a:gdLst>
                <a:gd name="connsiteX0" fmla="*/ 2 w 916094"/>
                <a:gd name="connsiteY0" fmla="*/ 0 h 1674136"/>
                <a:gd name="connsiteX1" fmla="*/ 916094 w 916094"/>
                <a:gd name="connsiteY1" fmla="*/ 525681 h 1674136"/>
                <a:gd name="connsiteX2" fmla="*/ 916094 w 916094"/>
                <a:gd name="connsiteY2" fmla="*/ 731220 h 1674136"/>
                <a:gd name="connsiteX3" fmla="*/ 167244 w 916094"/>
                <a:gd name="connsiteY3" fmla="*/ 300211 h 1674136"/>
                <a:gd name="connsiteX4" fmla="*/ 167244 w 916094"/>
                <a:gd name="connsiteY4" fmla="*/ 807958 h 1674136"/>
                <a:gd name="connsiteX5" fmla="*/ 855674 w 916094"/>
                <a:gd name="connsiteY5" fmla="*/ 1205942 h 1674136"/>
                <a:gd name="connsiteX6" fmla="*/ 855674 w 916094"/>
                <a:gd name="connsiteY6" fmla="*/ 1401438 h 1674136"/>
                <a:gd name="connsiteX7" fmla="*/ 166416 w 916094"/>
                <a:gd name="connsiteY7" fmla="*/ 1001730 h 1674136"/>
                <a:gd name="connsiteX8" fmla="*/ 166416 w 916094"/>
                <a:gd name="connsiteY8" fmla="*/ 1570785 h 1674136"/>
                <a:gd name="connsiteX9" fmla="*/ 0 w 916094"/>
                <a:gd name="connsiteY9" fmla="*/ 1674136 h 1674136"/>
                <a:gd name="connsiteX10" fmla="*/ 0 w 916094"/>
                <a:gd name="connsiteY10" fmla="*/ 908340 h 1674136"/>
                <a:gd name="connsiteX11" fmla="*/ 2 w 916094"/>
                <a:gd name="connsiteY11" fmla="*/ 908339 h 167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6094" h="1674136">
                  <a:moveTo>
                    <a:pt x="2" y="0"/>
                  </a:moveTo>
                  <a:lnTo>
                    <a:pt x="916094" y="525681"/>
                  </a:lnTo>
                  <a:lnTo>
                    <a:pt x="916094" y="731220"/>
                  </a:lnTo>
                  <a:lnTo>
                    <a:pt x="167244" y="300211"/>
                  </a:lnTo>
                  <a:lnTo>
                    <a:pt x="167244" y="807958"/>
                  </a:lnTo>
                  <a:lnTo>
                    <a:pt x="855674" y="1205942"/>
                  </a:lnTo>
                  <a:lnTo>
                    <a:pt x="855674" y="1401438"/>
                  </a:lnTo>
                  <a:lnTo>
                    <a:pt x="166416" y="1001730"/>
                  </a:lnTo>
                  <a:lnTo>
                    <a:pt x="166416" y="1570785"/>
                  </a:lnTo>
                  <a:lnTo>
                    <a:pt x="0" y="1674136"/>
                  </a:lnTo>
                  <a:lnTo>
                    <a:pt x="0" y="908340"/>
                  </a:lnTo>
                  <a:lnTo>
                    <a:pt x="2" y="908339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167">
              <a:extLst>
                <a:ext uri="{FF2B5EF4-FFF2-40B4-BE49-F238E27FC236}">
                  <a16:creationId xmlns:a16="http://schemas.microsoft.com/office/drawing/2014/main" id="{A3764B76-2650-F84C-A60D-F97F492B5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7912" y="6687718"/>
              <a:ext cx="928327" cy="2213696"/>
            </a:xfrm>
            <a:custGeom>
              <a:avLst/>
              <a:gdLst>
                <a:gd name="T0" fmla="*/ 0 w 745"/>
                <a:gd name="T1" fmla="*/ 0 h 1778"/>
                <a:gd name="T2" fmla="*/ 734 w 745"/>
                <a:gd name="T3" fmla="*/ 423 h 1778"/>
                <a:gd name="T4" fmla="*/ 734 w 745"/>
                <a:gd name="T5" fmla="*/ 588 h 1778"/>
                <a:gd name="T6" fmla="*/ 133 w 745"/>
                <a:gd name="T7" fmla="*/ 241 h 1778"/>
                <a:gd name="T8" fmla="*/ 133 w 745"/>
                <a:gd name="T9" fmla="*/ 651 h 1778"/>
                <a:gd name="T10" fmla="*/ 689 w 745"/>
                <a:gd name="T11" fmla="*/ 971 h 1778"/>
                <a:gd name="T12" fmla="*/ 689 w 745"/>
                <a:gd name="T13" fmla="*/ 1127 h 1778"/>
                <a:gd name="T14" fmla="*/ 133 w 745"/>
                <a:gd name="T15" fmla="*/ 807 h 1778"/>
                <a:gd name="T16" fmla="*/ 133 w 745"/>
                <a:gd name="T17" fmla="*/ 1264 h 1778"/>
                <a:gd name="T18" fmla="*/ 744 w 745"/>
                <a:gd name="T19" fmla="*/ 1616 h 1778"/>
                <a:gd name="T20" fmla="*/ 744 w 745"/>
                <a:gd name="T21" fmla="*/ 1777 h 1778"/>
                <a:gd name="T22" fmla="*/ 0 w 745"/>
                <a:gd name="T23" fmla="*/ 1347 h 1778"/>
                <a:gd name="T24" fmla="*/ 0 w 745"/>
                <a:gd name="T25" fmla="*/ 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5" h="1778">
                  <a:moveTo>
                    <a:pt x="0" y="0"/>
                  </a:moveTo>
                  <a:lnTo>
                    <a:pt x="734" y="423"/>
                  </a:lnTo>
                  <a:lnTo>
                    <a:pt x="734" y="588"/>
                  </a:lnTo>
                  <a:lnTo>
                    <a:pt x="133" y="241"/>
                  </a:lnTo>
                  <a:lnTo>
                    <a:pt x="133" y="651"/>
                  </a:lnTo>
                  <a:lnTo>
                    <a:pt x="689" y="971"/>
                  </a:lnTo>
                  <a:lnTo>
                    <a:pt x="689" y="1127"/>
                  </a:lnTo>
                  <a:lnTo>
                    <a:pt x="133" y="807"/>
                  </a:lnTo>
                  <a:lnTo>
                    <a:pt x="133" y="1264"/>
                  </a:lnTo>
                  <a:lnTo>
                    <a:pt x="744" y="1616"/>
                  </a:lnTo>
                  <a:lnTo>
                    <a:pt x="744" y="1777"/>
                  </a:lnTo>
                  <a:lnTo>
                    <a:pt x="0" y="1347"/>
                  </a:lnTo>
                  <a:lnTo>
                    <a:pt x="0" y="0"/>
                  </a:lnTo>
                </a:path>
              </a:pathLst>
            </a:custGeom>
            <a:solidFill>
              <a:srgbClr val="F8F6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E0B868B-984F-3846-861C-4AAE51B5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7910" y="6627295"/>
              <a:ext cx="1025954" cy="2069637"/>
            </a:xfrm>
            <a:custGeom>
              <a:avLst/>
              <a:gdLst>
                <a:gd name="connsiteX0" fmla="*/ 264638 w 1025954"/>
                <a:gd name="connsiteY0" fmla="*/ 1571012 h 2069637"/>
                <a:gd name="connsiteX1" fmla="*/ 1025954 w 1025954"/>
                <a:gd name="connsiteY1" fmla="*/ 2009951 h 2069637"/>
                <a:gd name="connsiteX2" fmla="*/ 927358 w 1025954"/>
                <a:gd name="connsiteY2" fmla="*/ 2069637 h 2069637"/>
                <a:gd name="connsiteX3" fmla="*/ 164794 w 1025954"/>
                <a:gd name="connsiteY3" fmla="*/ 1631941 h 2069637"/>
                <a:gd name="connsiteX4" fmla="*/ 264288 w 1025954"/>
                <a:gd name="connsiteY4" fmla="*/ 807479 h 2069637"/>
                <a:gd name="connsiteX5" fmla="*/ 954548 w 1025954"/>
                <a:gd name="connsiteY5" fmla="*/ 1206541 h 2069637"/>
                <a:gd name="connsiteX6" fmla="*/ 856296 w 1025954"/>
                <a:gd name="connsiteY6" fmla="*/ 1267647 h 2069637"/>
                <a:gd name="connsiteX7" fmla="*/ 164792 w 1025954"/>
                <a:gd name="connsiteY7" fmla="*/ 868586 h 2069637"/>
                <a:gd name="connsiteX8" fmla="*/ 98626 w 1025954"/>
                <a:gd name="connsiteY8" fmla="*/ 0 h 2069637"/>
                <a:gd name="connsiteX9" fmla="*/ 1014968 w 1025954"/>
                <a:gd name="connsiteY9" fmla="*/ 525495 h 2069637"/>
                <a:gd name="connsiteX10" fmla="*/ 916342 w 1025954"/>
                <a:gd name="connsiteY10" fmla="*/ 586512 h 2069637"/>
                <a:gd name="connsiteX11" fmla="*/ 0 w 1025954"/>
                <a:gd name="connsiteY11" fmla="*/ 59772 h 206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5954" h="2069637">
                  <a:moveTo>
                    <a:pt x="264638" y="1571012"/>
                  </a:moveTo>
                  <a:lnTo>
                    <a:pt x="1025954" y="2009951"/>
                  </a:lnTo>
                  <a:lnTo>
                    <a:pt x="927358" y="2069637"/>
                  </a:lnTo>
                  <a:lnTo>
                    <a:pt x="164794" y="1631941"/>
                  </a:lnTo>
                  <a:close/>
                  <a:moveTo>
                    <a:pt x="264288" y="807479"/>
                  </a:moveTo>
                  <a:lnTo>
                    <a:pt x="954548" y="1206541"/>
                  </a:lnTo>
                  <a:lnTo>
                    <a:pt x="856296" y="1267647"/>
                  </a:lnTo>
                  <a:lnTo>
                    <a:pt x="164792" y="868586"/>
                  </a:lnTo>
                  <a:close/>
                  <a:moveTo>
                    <a:pt x="98626" y="0"/>
                  </a:moveTo>
                  <a:lnTo>
                    <a:pt x="1014968" y="525495"/>
                  </a:lnTo>
                  <a:lnTo>
                    <a:pt x="916342" y="586512"/>
                  </a:lnTo>
                  <a:lnTo>
                    <a:pt x="0" y="597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51AC820-B2C3-344F-BA39-46BF7061D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4828" y="7154625"/>
              <a:ext cx="163554" cy="1751029"/>
            </a:xfrm>
            <a:custGeom>
              <a:avLst/>
              <a:gdLst>
                <a:gd name="connsiteX0" fmla="*/ 163554 w 163554"/>
                <a:gd name="connsiteY0" fmla="*/ 1488618 h 1751029"/>
                <a:gd name="connsiteX1" fmla="*/ 163554 w 163554"/>
                <a:gd name="connsiteY1" fmla="*/ 1689507 h 1751029"/>
                <a:gd name="connsiteX2" fmla="*/ 65916 w 163554"/>
                <a:gd name="connsiteY2" fmla="*/ 1751029 h 1751029"/>
                <a:gd name="connsiteX3" fmla="*/ 65916 w 163554"/>
                <a:gd name="connsiteY3" fmla="*/ 1548885 h 1751029"/>
                <a:gd name="connsiteX4" fmla="*/ 97640 w 163554"/>
                <a:gd name="connsiteY4" fmla="*/ 681141 h 1751029"/>
                <a:gd name="connsiteX5" fmla="*/ 97640 w 163554"/>
                <a:gd name="connsiteY5" fmla="*/ 877906 h 1751029"/>
                <a:gd name="connsiteX6" fmla="*/ 0 w 163554"/>
                <a:gd name="connsiteY6" fmla="*/ 938063 h 1751029"/>
                <a:gd name="connsiteX7" fmla="*/ 0 w 163554"/>
                <a:gd name="connsiteY7" fmla="*/ 742552 h 1751029"/>
                <a:gd name="connsiteX8" fmla="*/ 152570 w 163554"/>
                <a:gd name="connsiteY8" fmla="*/ 0 h 1751029"/>
                <a:gd name="connsiteX9" fmla="*/ 152570 w 163554"/>
                <a:gd name="connsiteY9" fmla="*/ 206566 h 1751029"/>
                <a:gd name="connsiteX10" fmla="*/ 54932 w 163554"/>
                <a:gd name="connsiteY10" fmla="*/ 267910 h 1751029"/>
                <a:gd name="connsiteX11" fmla="*/ 54932 w 163554"/>
                <a:gd name="connsiteY11" fmla="*/ 61344 h 175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554" h="1751029">
                  <a:moveTo>
                    <a:pt x="163554" y="1488618"/>
                  </a:moveTo>
                  <a:lnTo>
                    <a:pt x="163554" y="1689507"/>
                  </a:lnTo>
                  <a:lnTo>
                    <a:pt x="65916" y="1751029"/>
                  </a:lnTo>
                  <a:lnTo>
                    <a:pt x="65916" y="1548885"/>
                  </a:lnTo>
                  <a:close/>
                  <a:moveTo>
                    <a:pt x="97640" y="681141"/>
                  </a:moveTo>
                  <a:lnTo>
                    <a:pt x="97640" y="877906"/>
                  </a:lnTo>
                  <a:lnTo>
                    <a:pt x="0" y="938063"/>
                  </a:lnTo>
                  <a:lnTo>
                    <a:pt x="0" y="742552"/>
                  </a:lnTo>
                  <a:close/>
                  <a:moveTo>
                    <a:pt x="152570" y="0"/>
                  </a:moveTo>
                  <a:lnTo>
                    <a:pt x="152570" y="206566"/>
                  </a:lnTo>
                  <a:lnTo>
                    <a:pt x="54932" y="267910"/>
                  </a:lnTo>
                  <a:lnTo>
                    <a:pt x="54932" y="61344"/>
                  </a:lnTo>
                  <a:close/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170">
              <a:extLst>
                <a:ext uri="{FF2B5EF4-FFF2-40B4-BE49-F238E27FC236}">
                  <a16:creationId xmlns:a16="http://schemas.microsoft.com/office/drawing/2014/main" id="{5B7F1D8D-563C-D440-B8F5-0BF89F7C7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6571" y="4485007"/>
              <a:ext cx="1653409" cy="2389476"/>
            </a:xfrm>
            <a:custGeom>
              <a:avLst/>
              <a:gdLst>
                <a:gd name="T0" fmla="*/ 0 w 1329"/>
                <a:gd name="T1" fmla="*/ 0 h 1917"/>
                <a:gd name="T2" fmla="*/ 0 w 1329"/>
                <a:gd name="T3" fmla="*/ 1150 h 1917"/>
                <a:gd name="T4" fmla="*/ 1328 w 1329"/>
                <a:gd name="T5" fmla="*/ 1916 h 1917"/>
                <a:gd name="T6" fmla="*/ 1328 w 1329"/>
                <a:gd name="T7" fmla="*/ 958 h 1917"/>
                <a:gd name="T8" fmla="*/ 498 w 1329"/>
                <a:gd name="T9" fmla="*/ 480 h 1917"/>
                <a:gd name="T10" fmla="*/ 498 w 1329"/>
                <a:gd name="T11" fmla="*/ 288 h 1917"/>
                <a:gd name="T12" fmla="*/ 0 w 1329"/>
                <a:gd name="T13" fmla="*/ 0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1917">
                  <a:moveTo>
                    <a:pt x="0" y="0"/>
                  </a:moveTo>
                  <a:lnTo>
                    <a:pt x="0" y="1150"/>
                  </a:lnTo>
                  <a:lnTo>
                    <a:pt x="1328" y="1916"/>
                  </a:lnTo>
                  <a:lnTo>
                    <a:pt x="1328" y="958"/>
                  </a:lnTo>
                  <a:lnTo>
                    <a:pt x="498" y="480"/>
                  </a:lnTo>
                  <a:lnTo>
                    <a:pt x="498" y="288"/>
                  </a:lnTo>
                  <a:lnTo>
                    <a:pt x="0" y="0"/>
                  </a:lnTo>
                </a:path>
              </a:pathLst>
            </a:custGeom>
            <a:solidFill>
              <a:srgbClr val="DB9B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171">
              <a:extLst>
                <a:ext uri="{FF2B5EF4-FFF2-40B4-BE49-F238E27FC236}">
                  <a16:creationId xmlns:a16="http://schemas.microsoft.com/office/drawing/2014/main" id="{E7564E06-3F19-2C4A-A3A4-F1C4E61D5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6572" y="4463035"/>
              <a:ext cx="1702845" cy="2411450"/>
            </a:xfrm>
            <a:custGeom>
              <a:avLst/>
              <a:gdLst>
                <a:gd name="T0" fmla="*/ 536 w 1369"/>
                <a:gd name="T1" fmla="*/ 474 h 1934"/>
                <a:gd name="T2" fmla="*/ 536 w 1369"/>
                <a:gd name="T3" fmla="*/ 308 h 1934"/>
                <a:gd name="T4" fmla="*/ 536 w 1369"/>
                <a:gd name="T5" fmla="*/ 308 h 1934"/>
                <a:gd name="T6" fmla="*/ 514 w 1369"/>
                <a:gd name="T7" fmla="*/ 270 h 1934"/>
                <a:gd name="T8" fmla="*/ 61 w 1369"/>
                <a:gd name="T9" fmla="*/ 8 h 1934"/>
                <a:gd name="T10" fmla="*/ 61 w 1369"/>
                <a:gd name="T11" fmla="*/ 8 h 1934"/>
                <a:gd name="T12" fmla="*/ 17 w 1369"/>
                <a:gd name="T13" fmla="*/ 8 h 1934"/>
                <a:gd name="T14" fmla="*/ 0 w 1369"/>
                <a:gd name="T15" fmla="*/ 17 h 1934"/>
                <a:gd name="T16" fmla="*/ 498 w 1369"/>
                <a:gd name="T17" fmla="*/ 305 h 1934"/>
                <a:gd name="T18" fmla="*/ 498 w 1369"/>
                <a:gd name="T19" fmla="*/ 497 h 1934"/>
                <a:gd name="T20" fmla="*/ 1328 w 1369"/>
                <a:gd name="T21" fmla="*/ 975 h 1934"/>
                <a:gd name="T22" fmla="*/ 1328 w 1369"/>
                <a:gd name="T23" fmla="*/ 1933 h 1934"/>
                <a:gd name="T24" fmla="*/ 1346 w 1369"/>
                <a:gd name="T25" fmla="*/ 1923 h 1934"/>
                <a:gd name="T26" fmla="*/ 1346 w 1369"/>
                <a:gd name="T27" fmla="*/ 1923 h 1934"/>
                <a:gd name="T28" fmla="*/ 1368 w 1369"/>
                <a:gd name="T29" fmla="*/ 1884 h 1934"/>
                <a:gd name="T30" fmla="*/ 1368 w 1369"/>
                <a:gd name="T31" fmla="*/ 978 h 1934"/>
                <a:gd name="T32" fmla="*/ 1368 w 1369"/>
                <a:gd name="T33" fmla="*/ 978 h 1934"/>
                <a:gd name="T34" fmla="*/ 1346 w 1369"/>
                <a:gd name="T35" fmla="*/ 939 h 1934"/>
                <a:gd name="T36" fmla="*/ 536 w 1369"/>
                <a:gd name="T37" fmla="*/ 474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9" h="1934">
                  <a:moveTo>
                    <a:pt x="536" y="474"/>
                  </a:moveTo>
                  <a:lnTo>
                    <a:pt x="536" y="308"/>
                  </a:lnTo>
                  <a:lnTo>
                    <a:pt x="536" y="308"/>
                  </a:lnTo>
                  <a:cubicBezTo>
                    <a:pt x="536" y="292"/>
                    <a:pt x="528" y="278"/>
                    <a:pt x="514" y="270"/>
                  </a:cubicBezTo>
                  <a:lnTo>
                    <a:pt x="61" y="8"/>
                  </a:lnTo>
                  <a:lnTo>
                    <a:pt x="61" y="8"/>
                  </a:lnTo>
                  <a:cubicBezTo>
                    <a:pt x="47" y="0"/>
                    <a:pt x="30" y="0"/>
                    <a:pt x="17" y="8"/>
                  </a:cubicBezTo>
                  <a:lnTo>
                    <a:pt x="0" y="17"/>
                  </a:lnTo>
                  <a:lnTo>
                    <a:pt x="498" y="305"/>
                  </a:lnTo>
                  <a:lnTo>
                    <a:pt x="498" y="497"/>
                  </a:lnTo>
                  <a:lnTo>
                    <a:pt x="1328" y="975"/>
                  </a:lnTo>
                  <a:lnTo>
                    <a:pt x="1328" y="1933"/>
                  </a:lnTo>
                  <a:lnTo>
                    <a:pt x="1346" y="1923"/>
                  </a:lnTo>
                  <a:lnTo>
                    <a:pt x="1346" y="1923"/>
                  </a:lnTo>
                  <a:cubicBezTo>
                    <a:pt x="1360" y="1915"/>
                    <a:pt x="1368" y="1900"/>
                    <a:pt x="1368" y="1884"/>
                  </a:cubicBezTo>
                  <a:lnTo>
                    <a:pt x="1368" y="978"/>
                  </a:lnTo>
                  <a:lnTo>
                    <a:pt x="1368" y="978"/>
                  </a:lnTo>
                  <a:cubicBezTo>
                    <a:pt x="1368" y="962"/>
                    <a:pt x="1360" y="947"/>
                    <a:pt x="1346" y="939"/>
                  </a:cubicBezTo>
                  <a:lnTo>
                    <a:pt x="536" y="474"/>
                  </a:lnTo>
                </a:path>
              </a:pathLst>
            </a:custGeom>
            <a:solidFill>
              <a:srgbClr val="F6C7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172">
              <a:extLst>
                <a:ext uri="{FF2B5EF4-FFF2-40B4-BE49-F238E27FC236}">
                  <a16:creationId xmlns:a16="http://schemas.microsoft.com/office/drawing/2014/main" id="{16F94EE2-9483-A849-8731-271D4A2E8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792" y="5182623"/>
              <a:ext cx="1653409" cy="2153275"/>
            </a:xfrm>
            <a:custGeom>
              <a:avLst/>
              <a:gdLst>
                <a:gd name="T0" fmla="*/ 0 w 1328"/>
                <a:gd name="T1" fmla="*/ 0 h 1728"/>
                <a:gd name="T2" fmla="*/ 0 w 1328"/>
                <a:gd name="T3" fmla="*/ 959 h 1728"/>
                <a:gd name="T4" fmla="*/ 1327 w 1328"/>
                <a:gd name="T5" fmla="*/ 1727 h 1728"/>
                <a:gd name="T6" fmla="*/ 1327 w 1328"/>
                <a:gd name="T7" fmla="*/ 770 h 1728"/>
                <a:gd name="T8" fmla="*/ 0 w 1328"/>
                <a:gd name="T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8" h="1728">
                  <a:moveTo>
                    <a:pt x="0" y="0"/>
                  </a:moveTo>
                  <a:lnTo>
                    <a:pt x="0" y="959"/>
                  </a:lnTo>
                  <a:lnTo>
                    <a:pt x="1327" y="1727"/>
                  </a:lnTo>
                  <a:lnTo>
                    <a:pt x="1327" y="770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1000">
                  <a:srgbClr val="5E4AFF"/>
                </a:gs>
                <a:gs pos="99000">
                  <a:srgbClr val="F2F2F2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173">
              <a:extLst>
                <a:ext uri="{FF2B5EF4-FFF2-40B4-BE49-F238E27FC236}">
                  <a16:creationId xmlns:a16="http://schemas.microsoft.com/office/drawing/2014/main" id="{53F25539-DB80-704A-A96F-5A72FFF7D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4460" y="5105723"/>
              <a:ext cx="1653409" cy="2383981"/>
            </a:xfrm>
            <a:custGeom>
              <a:avLst/>
              <a:gdLst>
                <a:gd name="T0" fmla="*/ 0 w 1329"/>
                <a:gd name="T1" fmla="*/ 0 h 1916"/>
                <a:gd name="T2" fmla="*/ 0 w 1329"/>
                <a:gd name="T3" fmla="*/ 1150 h 1916"/>
                <a:gd name="T4" fmla="*/ 1328 w 1329"/>
                <a:gd name="T5" fmla="*/ 1915 h 1916"/>
                <a:gd name="T6" fmla="*/ 1328 w 1329"/>
                <a:gd name="T7" fmla="*/ 958 h 1916"/>
                <a:gd name="T8" fmla="*/ 498 w 1329"/>
                <a:gd name="T9" fmla="*/ 479 h 1916"/>
                <a:gd name="T10" fmla="*/ 498 w 1329"/>
                <a:gd name="T11" fmla="*/ 287 h 1916"/>
                <a:gd name="T12" fmla="*/ 0 w 1329"/>
                <a:gd name="T13" fmla="*/ 0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1916">
                  <a:moveTo>
                    <a:pt x="0" y="0"/>
                  </a:moveTo>
                  <a:lnTo>
                    <a:pt x="0" y="1150"/>
                  </a:lnTo>
                  <a:lnTo>
                    <a:pt x="1328" y="1915"/>
                  </a:lnTo>
                  <a:lnTo>
                    <a:pt x="1328" y="958"/>
                  </a:lnTo>
                  <a:lnTo>
                    <a:pt x="498" y="479"/>
                  </a:lnTo>
                  <a:lnTo>
                    <a:pt x="498" y="287"/>
                  </a:lnTo>
                  <a:lnTo>
                    <a:pt x="0" y="0"/>
                  </a:lnTo>
                </a:path>
              </a:pathLst>
            </a:custGeom>
            <a:solidFill>
              <a:srgbClr val="F6C7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174">
              <a:extLst>
                <a:ext uri="{FF2B5EF4-FFF2-40B4-BE49-F238E27FC236}">
                  <a16:creationId xmlns:a16="http://schemas.microsoft.com/office/drawing/2014/main" id="{837FBA7C-ADA4-4F46-A29A-AC4DE40B6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4462" y="5089243"/>
              <a:ext cx="1708339" cy="2405953"/>
            </a:xfrm>
            <a:custGeom>
              <a:avLst/>
              <a:gdLst>
                <a:gd name="T0" fmla="*/ 539 w 1370"/>
                <a:gd name="T1" fmla="*/ 472 h 1933"/>
                <a:gd name="T2" fmla="*/ 537 w 1370"/>
                <a:gd name="T3" fmla="*/ 473 h 1933"/>
                <a:gd name="T4" fmla="*/ 537 w 1370"/>
                <a:gd name="T5" fmla="*/ 310 h 1933"/>
                <a:gd name="T6" fmla="*/ 537 w 1370"/>
                <a:gd name="T7" fmla="*/ 310 h 1933"/>
                <a:gd name="T8" fmla="*/ 512 w 1370"/>
                <a:gd name="T9" fmla="*/ 268 h 1933"/>
                <a:gd name="T10" fmla="*/ 63 w 1370"/>
                <a:gd name="T11" fmla="*/ 8 h 1933"/>
                <a:gd name="T12" fmla="*/ 63 w 1370"/>
                <a:gd name="T13" fmla="*/ 8 h 1933"/>
                <a:gd name="T14" fmla="*/ 15 w 1370"/>
                <a:gd name="T15" fmla="*/ 8 h 1933"/>
                <a:gd name="T16" fmla="*/ 0 w 1370"/>
                <a:gd name="T17" fmla="*/ 17 h 1933"/>
                <a:gd name="T18" fmla="*/ 498 w 1370"/>
                <a:gd name="T19" fmla="*/ 304 h 1933"/>
                <a:gd name="T20" fmla="*/ 498 w 1370"/>
                <a:gd name="T21" fmla="*/ 496 h 1933"/>
                <a:gd name="T22" fmla="*/ 1328 w 1370"/>
                <a:gd name="T23" fmla="*/ 975 h 1933"/>
                <a:gd name="T24" fmla="*/ 1328 w 1370"/>
                <a:gd name="T25" fmla="*/ 1932 h 1933"/>
                <a:gd name="T26" fmla="*/ 1345 w 1370"/>
                <a:gd name="T27" fmla="*/ 1923 h 1933"/>
                <a:gd name="T28" fmla="*/ 1345 w 1370"/>
                <a:gd name="T29" fmla="*/ 1923 h 1933"/>
                <a:gd name="T30" fmla="*/ 1369 w 1370"/>
                <a:gd name="T31" fmla="*/ 1881 h 1933"/>
                <a:gd name="T32" fmla="*/ 1369 w 1370"/>
                <a:gd name="T33" fmla="*/ 980 h 1933"/>
                <a:gd name="T34" fmla="*/ 1369 w 1370"/>
                <a:gd name="T35" fmla="*/ 980 h 1933"/>
                <a:gd name="T36" fmla="*/ 1345 w 1370"/>
                <a:gd name="T37" fmla="*/ 938 h 1933"/>
                <a:gd name="T38" fmla="*/ 539 w 1370"/>
                <a:gd name="T39" fmla="*/ 472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0" h="1933">
                  <a:moveTo>
                    <a:pt x="539" y="472"/>
                  </a:moveTo>
                  <a:lnTo>
                    <a:pt x="537" y="473"/>
                  </a:lnTo>
                  <a:lnTo>
                    <a:pt x="537" y="310"/>
                  </a:lnTo>
                  <a:lnTo>
                    <a:pt x="537" y="310"/>
                  </a:lnTo>
                  <a:cubicBezTo>
                    <a:pt x="537" y="292"/>
                    <a:pt x="528" y="276"/>
                    <a:pt x="512" y="268"/>
                  </a:cubicBezTo>
                  <a:lnTo>
                    <a:pt x="63" y="8"/>
                  </a:lnTo>
                  <a:lnTo>
                    <a:pt x="63" y="8"/>
                  </a:lnTo>
                  <a:cubicBezTo>
                    <a:pt x="48" y="0"/>
                    <a:pt x="30" y="0"/>
                    <a:pt x="15" y="8"/>
                  </a:cubicBezTo>
                  <a:lnTo>
                    <a:pt x="0" y="17"/>
                  </a:lnTo>
                  <a:lnTo>
                    <a:pt x="498" y="304"/>
                  </a:lnTo>
                  <a:lnTo>
                    <a:pt x="498" y="496"/>
                  </a:lnTo>
                  <a:lnTo>
                    <a:pt x="1328" y="975"/>
                  </a:lnTo>
                  <a:lnTo>
                    <a:pt x="1328" y="1932"/>
                  </a:lnTo>
                  <a:lnTo>
                    <a:pt x="1345" y="1923"/>
                  </a:lnTo>
                  <a:lnTo>
                    <a:pt x="1345" y="1923"/>
                  </a:lnTo>
                  <a:cubicBezTo>
                    <a:pt x="1359" y="1914"/>
                    <a:pt x="1369" y="1898"/>
                    <a:pt x="1369" y="1881"/>
                  </a:cubicBezTo>
                  <a:lnTo>
                    <a:pt x="1369" y="980"/>
                  </a:lnTo>
                  <a:lnTo>
                    <a:pt x="1369" y="980"/>
                  </a:lnTo>
                  <a:cubicBezTo>
                    <a:pt x="1369" y="962"/>
                    <a:pt x="1359" y="946"/>
                    <a:pt x="1345" y="938"/>
                  </a:cubicBezTo>
                  <a:lnTo>
                    <a:pt x="539" y="472"/>
                  </a:lnTo>
                </a:path>
              </a:pathLst>
            </a:custGeom>
            <a:solidFill>
              <a:srgbClr val="F7DE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175">
              <a:extLst>
                <a:ext uri="{FF2B5EF4-FFF2-40B4-BE49-F238E27FC236}">
                  <a16:creationId xmlns:a16="http://schemas.microsoft.com/office/drawing/2014/main" id="{94FDE820-CD44-D945-B51A-407B4AD26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1080" y="7747877"/>
              <a:ext cx="1098608" cy="1202979"/>
            </a:xfrm>
            <a:custGeom>
              <a:avLst/>
              <a:gdLst>
                <a:gd name="T0" fmla="*/ 845 w 884"/>
                <a:gd name="T1" fmla="*/ 419 h 966"/>
                <a:gd name="T2" fmla="*/ 151 w 884"/>
                <a:gd name="T3" fmla="*/ 17 h 966"/>
                <a:gd name="T4" fmla="*/ 151 w 884"/>
                <a:gd name="T5" fmla="*/ 17 h 966"/>
                <a:gd name="T6" fmla="*/ 49 w 884"/>
                <a:gd name="T7" fmla="*/ 17 h 966"/>
                <a:gd name="T8" fmla="*/ 0 w 884"/>
                <a:gd name="T9" fmla="*/ 45 h 966"/>
                <a:gd name="T10" fmla="*/ 0 w 884"/>
                <a:gd name="T11" fmla="*/ 965 h 966"/>
                <a:gd name="T12" fmla="*/ 883 w 884"/>
                <a:gd name="T13" fmla="*/ 456 h 966"/>
                <a:gd name="T14" fmla="*/ 883 w 884"/>
                <a:gd name="T15" fmla="*/ 456 h 966"/>
                <a:gd name="T16" fmla="*/ 845 w 884"/>
                <a:gd name="T17" fmla="*/ 419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4" h="966">
                  <a:moveTo>
                    <a:pt x="845" y="419"/>
                  </a:moveTo>
                  <a:lnTo>
                    <a:pt x="151" y="17"/>
                  </a:lnTo>
                  <a:lnTo>
                    <a:pt x="151" y="17"/>
                  </a:lnTo>
                  <a:cubicBezTo>
                    <a:pt x="119" y="0"/>
                    <a:pt x="80" y="0"/>
                    <a:pt x="49" y="17"/>
                  </a:cubicBezTo>
                  <a:lnTo>
                    <a:pt x="0" y="45"/>
                  </a:lnTo>
                  <a:lnTo>
                    <a:pt x="0" y="965"/>
                  </a:lnTo>
                  <a:lnTo>
                    <a:pt x="883" y="456"/>
                  </a:lnTo>
                  <a:lnTo>
                    <a:pt x="883" y="456"/>
                  </a:lnTo>
                  <a:cubicBezTo>
                    <a:pt x="874" y="441"/>
                    <a:pt x="861" y="428"/>
                    <a:pt x="845" y="419"/>
                  </a:cubicBezTo>
                </a:path>
              </a:pathLst>
            </a:custGeom>
            <a:solidFill>
              <a:srgbClr val="7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176">
              <a:extLst>
                <a:ext uri="{FF2B5EF4-FFF2-40B4-BE49-F238E27FC236}">
                  <a16:creationId xmlns:a16="http://schemas.microsoft.com/office/drawing/2014/main" id="{2FED377C-0E3F-5443-9297-99014FB94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1080" y="8319151"/>
              <a:ext cx="1115086" cy="2065386"/>
            </a:xfrm>
            <a:custGeom>
              <a:avLst/>
              <a:gdLst>
                <a:gd name="T0" fmla="*/ 0 w 897"/>
                <a:gd name="T1" fmla="*/ 509 h 1660"/>
                <a:gd name="T2" fmla="*/ 0 w 897"/>
                <a:gd name="T3" fmla="*/ 1199 h 1660"/>
                <a:gd name="T4" fmla="*/ 797 w 897"/>
                <a:gd name="T5" fmla="*/ 1659 h 1660"/>
                <a:gd name="T6" fmla="*/ 845 w 897"/>
                <a:gd name="T7" fmla="*/ 1631 h 1660"/>
                <a:gd name="T8" fmla="*/ 845 w 897"/>
                <a:gd name="T9" fmla="*/ 1631 h 1660"/>
                <a:gd name="T10" fmla="*/ 896 w 897"/>
                <a:gd name="T11" fmla="*/ 1543 h 1660"/>
                <a:gd name="T12" fmla="*/ 896 w 897"/>
                <a:gd name="T13" fmla="*/ 50 h 1660"/>
                <a:gd name="T14" fmla="*/ 896 w 897"/>
                <a:gd name="T15" fmla="*/ 50 h 1660"/>
                <a:gd name="T16" fmla="*/ 883 w 897"/>
                <a:gd name="T17" fmla="*/ 0 h 1660"/>
                <a:gd name="T18" fmla="*/ 0 w 897"/>
                <a:gd name="T19" fmla="*/ 509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7" h="1660">
                  <a:moveTo>
                    <a:pt x="0" y="509"/>
                  </a:moveTo>
                  <a:lnTo>
                    <a:pt x="0" y="1199"/>
                  </a:lnTo>
                  <a:lnTo>
                    <a:pt x="797" y="1659"/>
                  </a:lnTo>
                  <a:lnTo>
                    <a:pt x="845" y="1631"/>
                  </a:lnTo>
                  <a:lnTo>
                    <a:pt x="845" y="1631"/>
                  </a:lnTo>
                  <a:cubicBezTo>
                    <a:pt x="877" y="1612"/>
                    <a:pt x="896" y="1579"/>
                    <a:pt x="896" y="1543"/>
                  </a:cubicBezTo>
                  <a:lnTo>
                    <a:pt x="896" y="50"/>
                  </a:lnTo>
                  <a:lnTo>
                    <a:pt x="896" y="50"/>
                  </a:lnTo>
                  <a:cubicBezTo>
                    <a:pt x="896" y="33"/>
                    <a:pt x="891" y="15"/>
                    <a:pt x="883" y="0"/>
                  </a:cubicBezTo>
                  <a:lnTo>
                    <a:pt x="0" y="509"/>
                  </a:lnTo>
                </a:path>
              </a:pathLst>
            </a:custGeom>
            <a:solidFill>
              <a:srgbClr val="5CC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177">
              <a:extLst>
                <a:ext uri="{FF2B5EF4-FFF2-40B4-BE49-F238E27FC236}">
                  <a16:creationId xmlns:a16="http://schemas.microsoft.com/office/drawing/2014/main" id="{6A7B6073-0E7F-3841-B357-4F9D12F4C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1082" y="7808302"/>
              <a:ext cx="994240" cy="2581731"/>
            </a:xfrm>
            <a:custGeom>
              <a:avLst/>
              <a:gdLst>
                <a:gd name="T0" fmla="*/ 0 w 798"/>
                <a:gd name="T1" fmla="*/ 0 h 2071"/>
                <a:gd name="T2" fmla="*/ 0 w 798"/>
                <a:gd name="T3" fmla="*/ 1610 h 2071"/>
                <a:gd name="T4" fmla="*/ 797 w 798"/>
                <a:gd name="T5" fmla="*/ 2070 h 2071"/>
                <a:gd name="T6" fmla="*/ 797 w 798"/>
                <a:gd name="T7" fmla="*/ 460 h 2071"/>
                <a:gd name="T8" fmla="*/ 0 w 798"/>
                <a:gd name="T9" fmla="*/ 0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2071">
                  <a:moveTo>
                    <a:pt x="0" y="0"/>
                  </a:moveTo>
                  <a:lnTo>
                    <a:pt x="0" y="1610"/>
                  </a:lnTo>
                  <a:lnTo>
                    <a:pt x="797" y="2070"/>
                  </a:lnTo>
                  <a:lnTo>
                    <a:pt x="797" y="460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178">
              <a:extLst>
                <a:ext uri="{FF2B5EF4-FFF2-40B4-BE49-F238E27FC236}">
                  <a16:creationId xmlns:a16="http://schemas.microsoft.com/office/drawing/2014/main" id="{53996262-A27A-8844-AD60-690FD543A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3475" y="7945625"/>
              <a:ext cx="834943" cy="752548"/>
            </a:xfrm>
            <a:custGeom>
              <a:avLst/>
              <a:gdLst>
                <a:gd name="T0" fmla="*/ 669 w 670"/>
                <a:gd name="T1" fmla="*/ 386 h 606"/>
                <a:gd name="T2" fmla="*/ 0 w 670"/>
                <a:gd name="T3" fmla="*/ 0 h 606"/>
                <a:gd name="T4" fmla="*/ 0 w 670"/>
                <a:gd name="T5" fmla="*/ 218 h 606"/>
                <a:gd name="T6" fmla="*/ 669 w 670"/>
                <a:gd name="T7" fmla="*/ 605 h 606"/>
                <a:gd name="T8" fmla="*/ 669 w 670"/>
                <a:gd name="T9" fmla="*/ 38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0" h="606">
                  <a:moveTo>
                    <a:pt x="669" y="386"/>
                  </a:moveTo>
                  <a:lnTo>
                    <a:pt x="0" y="0"/>
                  </a:lnTo>
                  <a:lnTo>
                    <a:pt x="0" y="218"/>
                  </a:lnTo>
                  <a:lnTo>
                    <a:pt x="669" y="605"/>
                  </a:lnTo>
                  <a:lnTo>
                    <a:pt x="669" y="386"/>
                  </a:lnTo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4C5D34-13BB-AD44-8BEC-363F80430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3477" y="8319151"/>
              <a:ext cx="833693" cy="1860901"/>
            </a:xfrm>
            <a:custGeom>
              <a:avLst/>
              <a:gdLst>
                <a:gd name="connsiteX0" fmla="*/ 631700 w 833693"/>
                <a:gd name="connsiteY0" fmla="*/ 1499606 h 1860901"/>
                <a:gd name="connsiteX1" fmla="*/ 833693 w 833693"/>
                <a:gd name="connsiteY1" fmla="*/ 1615470 h 1860901"/>
                <a:gd name="connsiteX2" fmla="*/ 833693 w 833693"/>
                <a:gd name="connsiteY2" fmla="*/ 1860901 h 1860901"/>
                <a:gd name="connsiteX3" fmla="*/ 631700 w 833693"/>
                <a:gd name="connsiteY3" fmla="*/ 1745038 h 1860901"/>
                <a:gd name="connsiteX4" fmla="*/ 422966 w 833693"/>
                <a:gd name="connsiteY4" fmla="*/ 1378758 h 1860901"/>
                <a:gd name="connsiteX5" fmla="*/ 581038 w 833693"/>
                <a:gd name="connsiteY5" fmla="*/ 1472321 h 1860901"/>
                <a:gd name="connsiteX6" fmla="*/ 581038 w 833693"/>
                <a:gd name="connsiteY6" fmla="*/ 1718079 h 1860901"/>
                <a:gd name="connsiteX7" fmla="*/ 422966 w 833693"/>
                <a:gd name="connsiteY7" fmla="*/ 1625764 h 1860901"/>
                <a:gd name="connsiteX8" fmla="*/ 225216 w 833693"/>
                <a:gd name="connsiteY8" fmla="*/ 1263401 h 1860901"/>
                <a:gd name="connsiteX9" fmla="*/ 383249 w 833693"/>
                <a:gd name="connsiteY9" fmla="*/ 1351841 h 1860901"/>
                <a:gd name="connsiteX10" fmla="*/ 383249 w 833693"/>
                <a:gd name="connsiteY10" fmla="*/ 1597232 h 1860901"/>
                <a:gd name="connsiteX11" fmla="*/ 225216 w 833693"/>
                <a:gd name="connsiteY11" fmla="*/ 1508792 h 1860901"/>
                <a:gd name="connsiteX12" fmla="*/ 631700 w 833693"/>
                <a:gd name="connsiteY12" fmla="*/ 1246924 h 1860901"/>
                <a:gd name="connsiteX13" fmla="*/ 833693 w 833693"/>
                <a:gd name="connsiteY13" fmla="*/ 1364687 h 1860901"/>
                <a:gd name="connsiteX14" fmla="*/ 833693 w 833693"/>
                <a:gd name="connsiteY14" fmla="*/ 1531310 h 1860901"/>
                <a:gd name="connsiteX15" fmla="*/ 631700 w 833693"/>
                <a:gd name="connsiteY15" fmla="*/ 1413547 h 1860901"/>
                <a:gd name="connsiteX16" fmla="*/ 422966 w 833693"/>
                <a:gd name="connsiteY16" fmla="*/ 1126076 h 1860901"/>
                <a:gd name="connsiteX17" fmla="*/ 581038 w 833693"/>
                <a:gd name="connsiteY17" fmla="*/ 1217925 h 1860901"/>
                <a:gd name="connsiteX18" fmla="*/ 581038 w 833693"/>
                <a:gd name="connsiteY18" fmla="*/ 1383006 h 1860901"/>
                <a:gd name="connsiteX19" fmla="*/ 422966 w 833693"/>
                <a:gd name="connsiteY19" fmla="*/ 1291157 h 1860901"/>
                <a:gd name="connsiteX20" fmla="*/ 225216 w 833693"/>
                <a:gd name="connsiteY20" fmla="*/ 1010723 h 1860901"/>
                <a:gd name="connsiteX21" fmla="*/ 383249 w 833693"/>
                <a:gd name="connsiteY21" fmla="*/ 1099706 h 1860901"/>
                <a:gd name="connsiteX22" fmla="*/ 383249 w 833693"/>
                <a:gd name="connsiteY22" fmla="*/ 1267645 h 1860901"/>
                <a:gd name="connsiteX23" fmla="*/ 225216 w 833693"/>
                <a:gd name="connsiteY23" fmla="*/ 1177409 h 1860901"/>
                <a:gd name="connsiteX24" fmla="*/ 631700 w 833693"/>
                <a:gd name="connsiteY24" fmla="*/ 994244 h 1860901"/>
                <a:gd name="connsiteX25" fmla="*/ 833693 w 833693"/>
                <a:gd name="connsiteY25" fmla="*/ 1112007 h 1860901"/>
                <a:gd name="connsiteX26" fmla="*/ 833693 w 833693"/>
                <a:gd name="connsiteY26" fmla="*/ 1278630 h 1860901"/>
                <a:gd name="connsiteX27" fmla="*/ 631700 w 833693"/>
                <a:gd name="connsiteY27" fmla="*/ 1160867 h 1860901"/>
                <a:gd name="connsiteX28" fmla="*/ 0 w 833693"/>
                <a:gd name="connsiteY28" fmla="*/ 878890 h 1860901"/>
                <a:gd name="connsiteX29" fmla="*/ 185526 w 833693"/>
                <a:gd name="connsiteY29" fmla="*/ 986833 h 1860901"/>
                <a:gd name="connsiteX30" fmla="*/ 185526 w 833693"/>
                <a:gd name="connsiteY30" fmla="*/ 1481884 h 1860901"/>
                <a:gd name="connsiteX31" fmla="*/ 0 w 833693"/>
                <a:gd name="connsiteY31" fmla="*/ 1375182 h 1860901"/>
                <a:gd name="connsiteX32" fmla="*/ 422966 w 833693"/>
                <a:gd name="connsiteY32" fmla="*/ 873396 h 1860901"/>
                <a:gd name="connsiteX33" fmla="*/ 581038 w 833693"/>
                <a:gd name="connsiteY33" fmla="*/ 965245 h 1860901"/>
                <a:gd name="connsiteX34" fmla="*/ 581038 w 833693"/>
                <a:gd name="connsiteY34" fmla="*/ 1130326 h 1860901"/>
                <a:gd name="connsiteX35" fmla="*/ 422966 w 833693"/>
                <a:gd name="connsiteY35" fmla="*/ 1038477 h 1860901"/>
                <a:gd name="connsiteX36" fmla="*/ 225216 w 833693"/>
                <a:gd name="connsiteY36" fmla="*/ 758043 h 1860901"/>
                <a:gd name="connsiteX37" fmla="*/ 383249 w 833693"/>
                <a:gd name="connsiteY37" fmla="*/ 847026 h 1860901"/>
                <a:gd name="connsiteX38" fmla="*/ 383249 w 833693"/>
                <a:gd name="connsiteY38" fmla="*/ 1014965 h 1860901"/>
                <a:gd name="connsiteX39" fmla="*/ 225216 w 833693"/>
                <a:gd name="connsiteY39" fmla="*/ 924729 h 1860901"/>
                <a:gd name="connsiteX40" fmla="*/ 631700 w 833693"/>
                <a:gd name="connsiteY40" fmla="*/ 736069 h 1860901"/>
                <a:gd name="connsiteX41" fmla="*/ 833693 w 833693"/>
                <a:gd name="connsiteY41" fmla="*/ 853832 h 1860901"/>
                <a:gd name="connsiteX42" fmla="*/ 833693 w 833693"/>
                <a:gd name="connsiteY42" fmla="*/ 1020455 h 1860901"/>
                <a:gd name="connsiteX43" fmla="*/ 631700 w 833693"/>
                <a:gd name="connsiteY43" fmla="*/ 903945 h 1860901"/>
                <a:gd name="connsiteX44" fmla="*/ 0 w 833693"/>
                <a:gd name="connsiteY44" fmla="*/ 626210 h 1860901"/>
                <a:gd name="connsiteX45" fmla="*/ 185526 w 833693"/>
                <a:gd name="connsiteY45" fmla="*/ 733088 h 1860901"/>
                <a:gd name="connsiteX46" fmla="*/ 185526 w 833693"/>
                <a:gd name="connsiteY46" fmla="*/ 899619 h 1860901"/>
                <a:gd name="connsiteX47" fmla="*/ 0 w 833693"/>
                <a:gd name="connsiteY47" fmla="*/ 792741 h 1860901"/>
                <a:gd name="connsiteX48" fmla="*/ 422966 w 833693"/>
                <a:gd name="connsiteY48" fmla="*/ 620718 h 1860901"/>
                <a:gd name="connsiteX49" fmla="*/ 581038 w 833693"/>
                <a:gd name="connsiteY49" fmla="*/ 713363 h 1860901"/>
                <a:gd name="connsiteX50" fmla="*/ 581038 w 833693"/>
                <a:gd name="connsiteY50" fmla="*/ 877654 h 1860901"/>
                <a:gd name="connsiteX51" fmla="*/ 422966 w 833693"/>
                <a:gd name="connsiteY51" fmla="*/ 786244 h 1860901"/>
                <a:gd name="connsiteX52" fmla="*/ 225216 w 833693"/>
                <a:gd name="connsiteY52" fmla="*/ 505362 h 1860901"/>
                <a:gd name="connsiteX53" fmla="*/ 383249 w 833693"/>
                <a:gd name="connsiteY53" fmla="*/ 594345 h 1860901"/>
                <a:gd name="connsiteX54" fmla="*/ 383249 w 833693"/>
                <a:gd name="connsiteY54" fmla="*/ 762284 h 1860901"/>
                <a:gd name="connsiteX55" fmla="*/ 225216 w 833693"/>
                <a:gd name="connsiteY55" fmla="*/ 672048 h 1860901"/>
                <a:gd name="connsiteX56" fmla="*/ 0 w 833693"/>
                <a:gd name="connsiteY56" fmla="*/ 373530 h 1860901"/>
                <a:gd name="connsiteX57" fmla="*/ 185526 w 833693"/>
                <a:gd name="connsiteY57" fmla="*/ 481651 h 1860901"/>
                <a:gd name="connsiteX58" fmla="*/ 185526 w 833693"/>
                <a:gd name="connsiteY58" fmla="*/ 646939 h 1860901"/>
                <a:gd name="connsiteX59" fmla="*/ 0 w 833693"/>
                <a:gd name="connsiteY59" fmla="*/ 540061 h 1860901"/>
                <a:gd name="connsiteX60" fmla="*/ 631700 w 833693"/>
                <a:gd name="connsiteY60" fmla="*/ 362543 h 1860901"/>
                <a:gd name="connsiteX61" fmla="*/ 833693 w 833693"/>
                <a:gd name="connsiteY61" fmla="*/ 479392 h 1860901"/>
                <a:gd name="connsiteX62" fmla="*/ 833693 w 833693"/>
                <a:gd name="connsiteY62" fmla="*/ 767785 h 1860901"/>
                <a:gd name="connsiteX63" fmla="*/ 631700 w 833693"/>
                <a:gd name="connsiteY63" fmla="*/ 652179 h 1860901"/>
                <a:gd name="connsiteX64" fmla="*/ 422966 w 833693"/>
                <a:gd name="connsiteY64" fmla="*/ 247191 h 1860901"/>
                <a:gd name="connsiteX65" fmla="*/ 581038 w 833693"/>
                <a:gd name="connsiteY65" fmla="*/ 341127 h 1860901"/>
                <a:gd name="connsiteX66" fmla="*/ 581038 w 833693"/>
                <a:gd name="connsiteY66" fmla="*/ 630451 h 1860901"/>
                <a:gd name="connsiteX67" fmla="*/ 422966 w 833693"/>
                <a:gd name="connsiteY67" fmla="*/ 537768 h 1860901"/>
                <a:gd name="connsiteX68" fmla="*/ 225216 w 833693"/>
                <a:gd name="connsiteY68" fmla="*/ 131832 h 1860901"/>
                <a:gd name="connsiteX69" fmla="*/ 383249 w 833693"/>
                <a:gd name="connsiteY69" fmla="*/ 221306 h 1860901"/>
                <a:gd name="connsiteX70" fmla="*/ 383249 w 833693"/>
                <a:gd name="connsiteY70" fmla="*/ 509611 h 1860901"/>
                <a:gd name="connsiteX71" fmla="*/ 225216 w 833693"/>
                <a:gd name="connsiteY71" fmla="*/ 420137 h 1860901"/>
                <a:gd name="connsiteX72" fmla="*/ 0 w 833693"/>
                <a:gd name="connsiteY72" fmla="*/ 0 h 1860901"/>
                <a:gd name="connsiteX73" fmla="*/ 185526 w 833693"/>
                <a:gd name="connsiteY73" fmla="*/ 109020 h 1860901"/>
                <a:gd name="connsiteX74" fmla="*/ 185526 w 833693"/>
                <a:gd name="connsiteY74" fmla="*/ 399741 h 1860901"/>
                <a:gd name="connsiteX75" fmla="*/ 0 w 833693"/>
                <a:gd name="connsiteY75" fmla="*/ 290721 h 186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33693" h="1860901">
                  <a:moveTo>
                    <a:pt x="631700" y="1499606"/>
                  </a:moveTo>
                  <a:lnTo>
                    <a:pt x="833693" y="1615470"/>
                  </a:lnTo>
                  <a:lnTo>
                    <a:pt x="833693" y="1860901"/>
                  </a:lnTo>
                  <a:lnTo>
                    <a:pt x="631700" y="1745038"/>
                  </a:lnTo>
                  <a:close/>
                  <a:moveTo>
                    <a:pt x="422966" y="1378758"/>
                  </a:moveTo>
                  <a:lnTo>
                    <a:pt x="581038" y="1472321"/>
                  </a:lnTo>
                  <a:lnTo>
                    <a:pt x="581038" y="1718079"/>
                  </a:lnTo>
                  <a:lnTo>
                    <a:pt x="422966" y="1625764"/>
                  </a:lnTo>
                  <a:close/>
                  <a:moveTo>
                    <a:pt x="225216" y="1263401"/>
                  </a:moveTo>
                  <a:lnTo>
                    <a:pt x="383249" y="1351841"/>
                  </a:lnTo>
                  <a:lnTo>
                    <a:pt x="383249" y="1597232"/>
                  </a:lnTo>
                  <a:lnTo>
                    <a:pt x="225216" y="1508792"/>
                  </a:lnTo>
                  <a:close/>
                  <a:moveTo>
                    <a:pt x="631700" y="1246924"/>
                  </a:moveTo>
                  <a:lnTo>
                    <a:pt x="833693" y="1364687"/>
                  </a:lnTo>
                  <a:lnTo>
                    <a:pt x="833693" y="1531310"/>
                  </a:lnTo>
                  <a:lnTo>
                    <a:pt x="631700" y="1413547"/>
                  </a:lnTo>
                  <a:close/>
                  <a:moveTo>
                    <a:pt x="422966" y="1126076"/>
                  </a:moveTo>
                  <a:lnTo>
                    <a:pt x="581038" y="1217925"/>
                  </a:lnTo>
                  <a:lnTo>
                    <a:pt x="581038" y="1383006"/>
                  </a:lnTo>
                  <a:lnTo>
                    <a:pt x="422966" y="1291157"/>
                  </a:lnTo>
                  <a:close/>
                  <a:moveTo>
                    <a:pt x="225216" y="1010723"/>
                  </a:moveTo>
                  <a:lnTo>
                    <a:pt x="383249" y="1099706"/>
                  </a:lnTo>
                  <a:lnTo>
                    <a:pt x="383249" y="1267645"/>
                  </a:lnTo>
                  <a:lnTo>
                    <a:pt x="225216" y="1177409"/>
                  </a:lnTo>
                  <a:close/>
                  <a:moveTo>
                    <a:pt x="631700" y="994244"/>
                  </a:moveTo>
                  <a:lnTo>
                    <a:pt x="833693" y="1112007"/>
                  </a:lnTo>
                  <a:lnTo>
                    <a:pt x="833693" y="1278630"/>
                  </a:lnTo>
                  <a:lnTo>
                    <a:pt x="631700" y="1160867"/>
                  </a:lnTo>
                  <a:close/>
                  <a:moveTo>
                    <a:pt x="0" y="878890"/>
                  </a:moveTo>
                  <a:lnTo>
                    <a:pt x="185526" y="986833"/>
                  </a:lnTo>
                  <a:lnTo>
                    <a:pt x="185526" y="1481884"/>
                  </a:lnTo>
                  <a:lnTo>
                    <a:pt x="0" y="1375182"/>
                  </a:lnTo>
                  <a:close/>
                  <a:moveTo>
                    <a:pt x="422966" y="873396"/>
                  </a:moveTo>
                  <a:lnTo>
                    <a:pt x="581038" y="965245"/>
                  </a:lnTo>
                  <a:lnTo>
                    <a:pt x="581038" y="1130326"/>
                  </a:lnTo>
                  <a:lnTo>
                    <a:pt x="422966" y="1038477"/>
                  </a:lnTo>
                  <a:close/>
                  <a:moveTo>
                    <a:pt x="225216" y="758043"/>
                  </a:moveTo>
                  <a:lnTo>
                    <a:pt x="383249" y="847026"/>
                  </a:lnTo>
                  <a:lnTo>
                    <a:pt x="383249" y="1014965"/>
                  </a:lnTo>
                  <a:lnTo>
                    <a:pt x="225216" y="924729"/>
                  </a:lnTo>
                  <a:close/>
                  <a:moveTo>
                    <a:pt x="631700" y="736069"/>
                  </a:moveTo>
                  <a:lnTo>
                    <a:pt x="833693" y="853832"/>
                  </a:lnTo>
                  <a:lnTo>
                    <a:pt x="833693" y="1020455"/>
                  </a:lnTo>
                  <a:lnTo>
                    <a:pt x="631700" y="903945"/>
                  </a:lnTo>
                  <a:close/>
                  <a:moveTo>
                    <a:pt x="0" y="626210"/>
                  </a:moveTo>
                  <a:lnTo>
                    <a:pt x="185526" y="733088"/>
                  </a:lnTo>
                  <a:lnTo>
                    <a:pt x="185526" y="899619"/>
                  </a:lnTo>
                  <a:lnTo>
                    <a:pt x="0" y="792741"/>
                  </a:lnTo>
                  <a:close/>
                  <a:moveTo>
                    <a:pt x="422966" y="620718"/>
                  </a:moveTo>
                  <a:lnTo>
                    <a:pt x="581038" y="713363"/>
                  </a:lnTo>
                  <a:lnTo>
                    <a:pt x="581038" y="877654"/>
                  </a:lnTo>
                  <a:lnTo>
                    <a:pt x="422966" y="786244"/>
                  </a:lnTo>
                  <a:close/>
                  <a:moveTo>
                    <a:pt x="225216" y="505362"/>
                  </a:moveTo>
                  <a:lnTo>
                    <a:pt x="383249" y="594345"/>
                  </a:lnTo>
                  <a:lnTo>
                    <a:pt x="383249" y="762284"/>
                  </a:lnTo>
                  <a:lnTo>
                    <a:pt x="225216" y="672048"/>
                  </a:lnTo>
                  <a:close/>
                  <a:moveTo>
                    <a:pt x="0" y="373530"/>
                  </a:moveTo>
                  <a:lnTo>
                    <a:pt x="185526" y="481651"/>
                  </a:lnTo>
                  <a:lnTo>
                    <a:pt x="185526" y="646939"/>
                  </a:lnTo>
                  <a:lnTo>
                    <a:pt x="0" y="540061"/>
                  </a:lnTo>
                  <a:close/>
                  <a:moveTo>
                    <a:pt x="631700" y="362543"/>
                  </a:moveTo>
                  <a:lnTo>
                    <a:pt x="833693" y="479392"/>
                  </a:lnTo>
                  <a:lnTo>
                    <a:pt x="833693" y="767785"/>
                  </a:lnTo>
                  <a:lnTo>
                    <a:pt x="631700" y="652179"/>
                  </a:lnTo>
                  <a:close/>
                  <a:moveTo>
                    <a:pt x="422966" y="247191"/>
                  </a:moveTo>
                  <a:lnTo>
                    <a:pt x="581038" y="341127"/>
                  </a:lnTo>
                  <a:lnTo>
                    <a:pt x="581038" y="630451"/>
                  </a:lnTo>
                  <a:lnTo>
                    <a:pt x="422966" y="537768"/>
                  </a:lnTo>
                  <a:close/>
                  <a:moveTo>
                    <a:pt x="225216" y="131832"/>
                  </a:moveTo>
                  <a:lnTo>
                    <a:pt x="383249" y="221306"/>
                  </a:lnTo>
                  <a:lnTo>
                    <a:pt x="383249" y="509611"/>
                  </a:lnTo>
                  <a:lnTo>
                    <a:pt x="225216" y="420137"/>
                  </a:lnTo>
                  <a:close/>
                  <a:moveTo>
                    <a:pt x="0" y="0"/>
                  </a:moveTo>
                  <a:lnTo>
                    <a:pt x="185526" y="109020"/>
                  </a:lnTo>
                  <a:lnTo>
                    <a:pt x="185526" y="399741"/>
                  </a:lnTo>
                  <a:lnTo>
                    <a:pt x="0" y="290721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A4E467D-A9D4-094E-8728-AD6D42E5E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1502" y="8308166"/>
              <a:ext cx="833704" cy="1855409"/>
            </a:xfrm>
            <a:custGeom>
              <a:avLst/>
              <a:gdLst>
                <a:gd name="connsiteX0" fmla="*/ 631703 w 833704"/>
                <a:gd name="connsiteY0" fmla="*/ 1494110 h 1855409"/>
                <a:gd name="connsiteX1" fmla="*/ 833704 w 833704"/>
                <a:gd name="connsiteY1" fmla="*/ 1610818 h 1855409"/>
                <a:gd name="connsiteX2" fmla="*/ 833704 w 833704"/>
                <a:gd name="connsiteY2" fmla="*/ 1855409 h 1855409"/>
                <a:gd name="connsiteX3" fmla="*/ 631703 w 833704"/>
                <a:gd name="connsiteY3" fmla="*/ 1738701 h 1855409"/>
                <a:gd name="connsiteX4" fmla="*/ 428456 w 833704"/>
                <a:gd name="connsiteY4" fmla="*/ 1378757 h 1855409"/>
                <a:gd name="connsiteX5" fmla="*/ 586532 w 833704"/>
                <a:gd name="connsiteY5" fmla="*/ 1471412 h 1855409"/>
                <a:gd name="connsiteX6" fmla="*/ 586532 w 833704"/>
                <a:gd name="connsiteY6" fmla="*/ 1718074 h 1855409"/>
                <a:gd name="connsiteX7" fmla="*/ 428456 w 833704"/>
                <a:gd name="connsiteY7" fmla="*/ 1625419 h 1855409"/>
                <a:gd name="connsiteX8" fmla="*/ 230707 w 833704"/>
                <a:gd name="connsiteY8" fmla="*/ 1263399 h 1855409"/>
                <a:gd name="connsiteX9" fmla="*/ 383281 w 833704"/>
                <a:gd name="connsiteY9" fmla="*/ 1353085 h 1855409"/>
                <a:gd name="connsiteX10" fmla="*/ 383281 w 833704"/>
                <a:gd name="connsiteY10" fmla="*/ 1597230 h 1855409"/>
                <a:gd name="connsiteX11" fmla="*/ 230707 w 833704"/>
                <a:gd name="connsiteY11" fmla="*/ 1508790 h 1855409"/>
                <a:gd name="connsiteX12" fmla="*/ 631703 w 833704"/>
                <a:gd name="connsiteY12" fmla="*/ 1246922 h 1855409"/>
                <a:gd name="connsiteX13" fmla="*/ 833704 w 833704"/>
                <a:gd name="connsiteY13" fmla="*/ 1361695 h 1855409"/>
                <a:gd name="connsiteX14" fmla="*/ 833704 w 833704"/>
                <a:gd name="connsiteY14" fmla="*/ 1525833 h 1855409"/>
                <a:gd name="connsiteX15" fmla="*/ 631703 w 833704"/>
                <a:gd name="connsiteY15" fmla="*/ 1411060 h 1855409"/>
                <a:gd name="connsiteX16" fmla="*/ 428456 w 833704"/>
                <a:gd name="connsiteY16" fmla="*/ 1126076 h 1855409"/>
                <a:gd name="connsiteX17" fmla="*/ 586532 w 833704"/>
                <a:gd name="connsiteY17" fmla="*/ 1217486 h 1855409"/>
                <a:gd name="connsiteX18" fmla="*/ 586532 w 833704"/>
                <a:gd name="connsiteY18" fmla="*/ 1383012 h 1855409"/>
                <a:gd name="connsiteX19" fmla="*/ 428456 w 833704"/>
                <a:gd name="connsiteY19" fmla="*/ 1290367 h 1855409"/>
                <a:gd name="connsiteX20" fmla="*/ 230707 w 833704"/>
                <a:gd name="connsiteY20" fmla="*/ 1010721 h 1855409"/>
                <a:gd name="connsiteX21" fmla="*/ 383281 w 833704"/>
                <a:gd name="connsiteY21" fmla="*/ 1100957 h 1855409"/>
                <a:gd name="connsiteX22" fmla="*/ 383281 w 833704"/>
                <a:gd name="connsiteY22" fmla="*/ 1267643 h 1855409"/>
                <a:gd name="connsiteX23" fmla="*/ 230707 w 833704"/>
                <a:gd name="connsiteY23" fmla="*/ 1178660 h 1855409"/>
                <a:gd name="connsiteX24" fmla="*/ 631703 w 833704"/>
                <a:gd name="connsiteY24" fmla="*/ 988747 h 1855409"/>
                <a:gd name="connsiteX25" fmla="*/ 833704 w 833704"/>
                <a:gd name="connsiteY25" fmla="*/ 1106510 h 1855409"/>
                <a:gd name="connsiteX26" fmla="*/ 833704 w 833704"/>
                <a:gd name="connsiteY26" fmla="*/ 1273133 h 1855409"/>
                <a:gd name="connsiteX27" fmla="*/ 631703 w 833704"/>
                <a:gd name="connsiteY27" fmla="*/ 1156623 h 1855409"/>
                <a:gd name="connsiteX28" fmla="*/ 0 w 833704"/>
                <a:gd name="connsiteY28" fmla="*/ 878888 h 1855409"/>
                <a:gd name="connsiteX29" fmla="*/ 185526 w 833704"/>
                <a:gd name="connsiteY29" fmla="*/ 985591 h 1855409"/>
                <a:gd name="connsiteX30" fmla="*/ 185526 w 833704"/>
                <a:gd name="connsiteY30" fmla="*/ 1481882 h 1855409"/>
                <a:gd name="connsiteX31" fmla="*/ 0 w 833704"/>
                <a:gd name="connsiteY31" fmla="*/ 1373939 h 1855409"/>
                <a:gd name="connsiteX32" fmla="*/ 428456 w 833704"/>
                <a:gd name="connsiteY32" fmla="*/ 873396 h 1855409"/>
                <a:gd name="connsiteX33" fmla="*/ 586532 w 833704"/>
                <a:gd name="connsiteY33" fmla="*/ 964806 h 1855409"/>
                <a:gd name="connsiteX34" fmla="*/ 586532 w 833704"/>
                <a:gd name="connsiteY34" fmla="*/ 1130332 h 1855409"/>
                <a:gd name="connsiteX35" fmla="*/ 428456 w 833704"/>
                <a:gd name="connsiteY35" fmla="*/ 1037687 h 1855409"/>
                <a:gd name="connsiteX36" fmla="*/ 230707 w 833704"/>
                <a:gd name="connsiteY36" fmla="*/ 758041 h 1855409"/>
                <a:gd name="connsiteX37" fmla="*/ 383281 w 833704"/>
                <a:gd name="connsiteY37" fmla="*/ 846594 h 1855409"/>
                <a:gd name="connsiteX38" fmla="*/ 383281 w 833704"/>
                <a:gd name="connsiteY38" fmla="*/ 1014969 h 1855409"/>
                <a:gd name="connsiteX39" fmla="*/ 230707 w 833704"/>
                <a:gd name="connsiteY39" fmla="*/ 925169 h 1855409"/>
                <a:gd name="connsiteX40" fmla="*/ 631703 w 833704"/>
                <a:gd name="connsiteY40" fmla="*/ 736067 h 1855409"/>
                <a:gd name="connsiteX41" fmla="*/ 833704 w 833704"/>
                <a:gd name="connsiteY41" fmla="*/ 853830 h 1855409"/>
                <a:gd name="connsiteX42" fmla="*/ 833704 w 833704"/>
                <a:gd name="connsiteY42" fmla="*/ 1020453 h 1855409"/>
                <a:gd name="connsiteX43" fmla="*/ 631703 w 833704"/>
                <a:gd name="connsiteY43" fmla="*/ 903943 h 1855409"/>
                <a:gd name="connsiteX44" fmla="*/ 0 w 833704"/>
                <a:gd name="connsiteY44" fmla="*/ 626208 h 1855409"/>
                <a:gd name="connsiteX45" fmla="*/ 185526 w 833704"/>
                <a:gd name="connsiteY45" fmla="*/ 733086 h 1855409"/>
                <a:gd name="connsiteX46" fmla="*/ 185526 w 833704"/>
                <a:gd name="connsiteY46" fmla="*/ 899617 h 1855409"/>
                <a:gd name="connsiteX47" fmla="*/ 0 w 833704"/>
                <a:gd name="connsiteY47" fmla="*/ 791496 h 1855409"/>
                <a:gd name="connsiteX48" fmla="*/ 428456 w 833704"/>
                <a:gd name="connsiteY48" fmla="*/ 620716 h 1855409"/>
                <a:gd name="connsiteX49" fmla="*/ 586532 w 833704"/>
                <a:gd name="connsiteY49" fmla="*/ 712126 h 1855409"/>
                <a:gd name="connsiteX50" fmla="*/ 586532 w 833704"/>
                <a:gd name="connsiteY50" fmla="*/ 877652 h 1855409"/>
                <a:gd name="connsiteX51" fmla="*/ 428456 w 833704"/>
                <a:gd name="connsiteY51" fmla="*/ 785007 h 1855409"/>
                <a:gd name="connsiteX52" fmla="*/ 230707 w 833704"/>
                <a:gd name="connsiteY52" fmla="*/ 505360 h 1855409"/>
                <a:gd name="connsiteX53" fmla="*/ 383281 w 833704"/>
                <a:gd name="connsiteY53" fmla="*/ 592874 h 1855409"/>
                <a:gd name="connsiteX54" fmla="*/ 383281 w 833704"/>
                <a:gd name="connsiteY54" fmla="*/ 756807 h 1855409"/>
                <a:gd name="connsiteX55" fmla="*/ 230707 w 833704"/>
                <a:gd name="connsiteY55" fmla="*/ 669294 h 1855409"/>
                <a:gd name="connsiteX56" fmla="*/ 0 w 833704"/>
                <a:gd name="connsiteY56" fmla="*/ 373528 h 1855409"/>
                <a:gd name="connsiteX57" fmla="*/ 185526 w 833704"/>
                <a:gd name="connsiteY57" fmla="*/ 481162 h 1855409"/>
                <a:gd name="connsiteX58" fmla="*/ 185526 w 833704"/>
                <a:gd name="connsiteY58" fmla="*/ 646943 h 1855409"/>
                <a:gd name="connsiteX59" fmla="*/ 0 w 833704"/>
                <a:gd name="connsiteY59" fmla="*/ 539309 h 1855409"/>
                <a:gd name="connsiteX60" fmla="*/ 631703 w 833704"/>
                <a:gd name="connsiteY60" fmla="*/ 362543 h 1855409"/>
                <a:gd name="connsiteX61" fmla="*/ 833704 w 833704"/>
                <a:gd name="connsiteY61" fmla="*/ 479750 h 1855409"/>
                <a:gd name="connsiteX62" fmla="*/ 833704 w 833704"/>
                <a:gd name="connsiteY62" fmla="*/ 767781 h 1855409"/>
                <a:gd name="connsiteX63" fmla="*/ 631703 w 833704"/>
                <a:gd name="connsiteY63" fmla="*/ 651821 h 1855409"/>
                <a:gd name="connsiteX64" fmla="*/ 428456 w 833704"/>
                <a:gd name="connsiteY64" fmla="*/ 241695 h 1855409"/>
                <a:gd name="connsiteX65" fmla="*/ 586532 w 833704"/>
                <a:gd name="connsiteY65" fmla="*/ 335326 h 1855409"/>
                <a:gd name="connsiteX66" fmla="*/ 586532 w 833704"/>
                <a:gd name="connsiteY66" fmla="*/ 624960 h 1855409"/>
                <a:gd name="connsiteX67" fmla="*/ 428456 w 833704"/>
                <a:gd name="connsiteY67" fmla="*/ 531328 h 1855409"/>
                <a:gd name="connsiteX68" fmla="*/ 230707 w 833704"/>
                <a:gd name="connsiteY68" fmla="*/ 131833 h 1855409"/>
                <a:gd name="connsiteX69" fmla="*/ 383281 w 833704"/>
                <a:gd name="connsiteY69" fmla="*/ 221601 h 1855409"/>
                <a:gd name="connsiteX70" fmla="*/ 383281 w 833704"/>
                <a:gd name="connsiteY70" fmla="*/ 509608 h 1855409"/>
                <a:gd name="connsiteX71" fmla="*/ 230707 w 833704"/>
                <a:gd name="connsiteY71" fmla="*/ 421087 h 1855409"/>
                <a:gd name="connsiteX72" fmla="*/ 0 w 833704"/>
                <a:gd name="connsiteY72" fmla="*/ 0 h 1855409"/>
                <a:gd name="connsiteX73" fmla="*/ 185526 w 833704"/>
                <a:gd name="connsiteY73" fmla="*/ 109020 h 1855409"/>
                <a:gd name="connsiteX74" fmla="*/ 185526 w 833704"/>
                <a:gd name="connsiteY74" fmla="*/ 399741 h 1855409"/>
                <a:gd name="connsiteX75" fmla="*/ 0 w 833704"/>
                <a:gd name="connsiteY75" fmla="*/ 290721 h 185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33704" h="1855409">
                  <a:moveTo>
                    <a:pt x="631703" y="1494110"/>
                  </a:moveTo>
                  <a:lnTo>
                    <a:pt x="833704" y="1610818"/>
                  </a:lnTo>
                  <a:lnTo>
                    <a:pt x="833704" y="1855409"/>
                  </a:lnTo>
                  <a:lnTo>
                    <a:pt x="631703" y="1738701"/>
                  </a:lnTo>
                  <a:close/>
                  <a:moveTo>
                    <a:pt x="428456" y="1378757"/>
                  </a:moveTo>
                  <a:lnTo>
                    <a:pt x="586532" y="1471412"/>
                  </a:lnTo>
                  <a:lnTo>
                    <a:pt x="586532" y="1718074"/>
                  </a:lnTo>
                  <a:lnTo>
                    <a:pt x="428456" y="1625419"/>
                  </a:lnTo>
                  <a:close/>
                  <a:moveTo>
                    <a:pt x="230707" y="1263399"/>
                  </a:moveTo>
                  <a:lnTo>
                    <a:pt x="383281" y="1353085"/>
                  </a:lnTo>
                  <a:lnTo>
                    <a:pt x="383281" y="1597230"/>
                  </a:lnTo>
                  <a:lnTo>
                    <a:pt x="230707" y="1508790"/>
                  </a:lnTo>
                  <a:close/>
                  <a:moveTo>
                    <a:pt x="631703" y="1246922"/>
                  </a:moveTo>
                  <a:lnTo>
                    <a:pt x="833704" y="1361695"/>
                  </a:lnTo>
                  <a:lnTo>
                    <a:pt x="833704" y="1525833"/>
                  </a:lnTo>
                  <a:lnTo>
                    <a:pt x="631703" y="1411060"/>
                  </a:lnTo>
                  <a:close/>
                  <a:moveTo>
                    <a:pt x="428456" y="1126076"/>
                  </a:moveTo>
                  <a:lnTo>
                    <a:pt x="586532" y="1217486"/>
                  </a:lnTo>
                  <a:lnTo>
                    <a:pt x="586532" y="1383012"/>
                  </a:lnTo>
                  <a:lnTo>
                    <a:pt x="428456" y="1290367"/>
                  </a:lnTo>
                  <a:close/>
                  <a:moveTo>
                    <a:pt x="230707" y="1010721"/>
                  </a:moveTo>
                  <a:lnTo>
                    <a:pt x="383281" y="1100957"/>
                  </a:lnTo>
                  <a:lnTo>
                    <a:pt x="383281" y="1267643"/>
                  </a:lnTo>
                  <a:lnTo>
                    <a:pt x="230707" y="1178660"/>
                  </a:lnTo>
                  <a:close/>
                  <a:moveTo>
                    <a:pt x="631703" y="988747"/>
                  </a:moveTo>
                  <a:lnTo>
                    <a:pt x="833704" y="1106510"/>
                  </a:lnTo>
                  <a:lnTo>
                    <a:pt x="833704" y="1273133"/>
                  </a:lnTo>
                  <a:lnTo>
                    <a:pt x="631703" y="1156623"/>
                  </a:lnTo>
                  <a:close/>
                  <a:moveTo>
                    <a:pt x="0" y="878888"/>
                  </a:moveTo>
                  <a:lnTo>
                    <a:pt x="185526" y="985591"/>
                  </a:lnTo>
                  <a:lnTo>
                    <a:pt x="185526" y="1481882"/>
                  </a:lnTo>
                  <a:lnTo>
                    <a:pt x="0" y="1373939"/>
                  </a:lnTo>
                  <a:close/>
                  <a:moveTo>
                    <a:pt x="428456" y="873396"/>
                  </a:moveTo>
                  <a:lnTo>
                    <a:pt x="586532" y="964806"/>
                  </a:lnTo>
                  <a:lnTo>
                    <a:pt x="586532" y="1130332"/>
                  </a:lnTo>
                  <a:lnTo>
                    <a:pt x="428456" y="1037687"/>
                  </a:lnTo>
                  <a:close/>
                  <a:moveTo>
                    <a:pt x="230707" y="758041"/>
                  </a:moveTo>
                  <a:lnTo>
                    <a:pt x="383281" y="846594"/>
                  </a:lnTo>
                  <a:lnTo>
                    <a:pt x="383281" y="1014969"/>
                  </a:lnTo>
                  <a:lnTo>
                    <a:pt x="230707" y="925169"/>
                  </a:lnTo>
                  <a:close/>
                  <a:moveTo>
                    <a:pt x="631703" y="736067"/>
                  </a:moveTo>
                  <a:lnTo>
                    <a:pt x="833704" y="853830"/>
                  </a:lnTo>
                  <a:lnTo>
                    <a:pt x="833704" y="1020453"/>
                  </a:lnTo>
                  <a:lnTo>
                    <a:pt x="631703" y="903943"/>
                  </a:lnTo>
                  <a:close/>
                  <a:moveTo>
                    <a:pt x="0" y="626208"/>
                  </a:moveTo>
                  <a:lnTo>
                    <a:pt x="185526" y="733086"/>
                  </a:lnTo>
                  <a:lnTo>
                    <a:pt x="185526" y="899617"/>
                  </a:lnTo>
                  <a:lnTo>
                    <a:pt x="0" y="791496"/>
                  </a:lnTo>
                  <a:close/>
                  <a:moveTo>
                    <a:pt x="428456" y="620716"/>
                  </a:moveTo>
                  <a:lnTo>
                    <a:pt x="586532" y="712126"/>
                  </a:lnTo>
                  <a:lnTo>
                    <a:pt x="586532" y="877652"/>
                  </a:lnTo>
                  <a:lnTo>
                    <a:pt x="428456" y="785007"/>
                  </a:lnTo>
                  <a:close/>
                  <a:moveTo>
                    <a:pt x="230707" y="505360"/>
                  </a:moveTo>
                  <a:lnTo>
                    <a:pt x="383281" y="592874"/>
                  </a:lnTo>
                  <a:lnTo>
                    <a:pt x="383281" y="756807"/>
                  </a:lnTo>
                  <a:lnTo>
                    <a:pt x="230707" y="669294"/>
                  </a:lnTo>
                  <a:close/>
                  <a:moveTo>
                    <a:pt x="0" y="373528"/>
                  </a:moveTo>
                  <a:lnTo>
                    <a:pt x="185526" y="481162"/>
                  </a:lnTo>
                  <a:lnTo>
                    <a:pt x="185526" y="646943"/>
                  </a:lnTo>
                  <a:lnTo>
                    <a:pt x="0" y="539309"/>
                  </a:lnTo>
                  <a:close/>
                  <a:moveTo>
                    <a:pt x="631703" y="362543"/>
                  </a:moveTo>
                  <a:lnTo>
                    <a:pt x="833704" y="479750"/>
                  </a:lnTo>
                  <a:lnTo>
                    <a:pt x="833704" y="767781"/>
                  </a:lnTo>
                  <a:lnTo>
                    <a:pt x="631703" y="651821"/>
                  </a:lnTo>
                  <a:close/>
                  <a:moveTo>
                    <a:pt x="428456" y="241695"/>
                  </a:moveTo>
                  <a:lnTo>
                    <a:pt x="586532" y="335326"/>
                  </a:lnTo>
                  <a:lnTo>
                    <a:pt x="586532" y="624960"/>
                  </a:lnTo>
                  <a:lnTo>
                    <a:pt x="428456" y="531328"/>
                  </a:lnTo>
                  <a:close/>
                  <a:moveTo>
                    <a:pt x="230707" y="131833"/>
                  </a:moveTo>
                  <a:lnTo>
                    <a:pt x="383281" y="221601"/>
                  </a:lnTo>
                  <a:lnTo>
                    <a:pt x="383281" y="509608"/>
                  </a:lnTo>
                  <a:lnTo>
                    <a:pt x="230707" y="421087"/>
                  </a:lnTo>
                  <a:close/>
                  <a:moveTo>
                    <a:pt x="0" y="0"/>
                  </a:moveTo>
                  <a:lnTo>
                    <a:pt x="185526" y="109020"/>
                  </a:lnTo>
                  <a:lnTo>
                    <a:pt x="185526" y="399741"/>
                  </a:lnTo>
                  <a:lnTo>
                    <a:pt x="0" y="2907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2650533-F41E-5D4F-B993-BB4C9A489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4747" y="8148871"/>
              <a:ext cx="427206" cy="317358"/>
            </a:xfrm>
            <a:custGeom>
              <a:avLst/>
              <a:gdLst>
                <a:gd name="connsiteX0" fmla="*/ 380911 w 427206"/>
                <a:gd name="connsiteY0" fmla="*/ 120844 h 317358"/>
                <a:gd name="connsiteX1" fmla="*/ 427206 w 427206"/>
                <a:gd name="connsiteY1" fmla="*/ 148035 h 317358"/>
                <a:gd name="connsiteX2" fmla="*/ 250787 w 427206"/>
                <a:gd name="connsiteY2" fmla="*/ 317358 h 317358"/>
                <a:gd name="connsiteX3" fmla="*/ 203241 w 427206"/>
                <a:gd name="connsiteY3" fmla="*/ 290167 h 317358"/>
                <a:gd name="connsiteX4" fmla="*/ 175777 w 427206"/>
                <a:gd name="connsiteY4" fmla="*/ 0 h 317358"/>
                <a:gd name="connsiteX5" fmla="*/ 350307 w 427206"/>
                <a:gd name="connsiteY5" fmla="*/ 101584 h 317358"/>
                <a:gd name="connsiteX6" fmla="*/ 174530 w 427206"/>
                <a:gd name="connsiteY6" fmla="*/ 273398 h 317358"/>
                <a:gd name="connsiteX7" fmla="*/ 0 w 427206"/>
                <a:gd name="connsiteY7" fmla="*/ 171815 h 31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206" h="317358">
                  <a:moveTo>
                    <a:pt x="380911" y="120844"/>
                  </a:moveTo>
                  <a:lnTo>
                    <a:pt x="427206" y="148035"/>
                  </a:lnTo>
                  <a:lnTo>
                    <a:pt x="250787" y="317358"/>
                  </a:lnTo>
                  <a:lnTo>
                    <a:pt x="203241" y="290167"/>
                  </a:lnTo>
                  <a:close/>
                  <a:moveTo>
                    <a:pt x="175777" y="0"/>
                  </a:moveTo>
                  <a:lnTo>
                    <a:pt x="350307" y="101584"/>
                  </a:lnTo>
                  <a:lnTo>
                    <a:pt x="174530" y="273398"/>
                  </a:lnTo>
                  <a:lnTo>
                    <a:pt x="0" y="1718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219">
              <a:extLst>
                <a:ext uri="{FF2B5EF4-FFF2-40B4-BE49-F238E27FC236}">
                  <a16:creationId xmlns:a16="http://schemas.microsoft.com/office/drawing/2014/main" id="{0E127AEE-A755-034B-8C43-9F998C50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5049" y="3606120"/>
              <a:ext cx="109861" cy="142819"/>
            </a:xfrm>
            <a:custGeom>
              <a:avLst/>
              <a:gdLst>
                <a:gd name="T0" fmla="*/ 89 w 90"/>
                <a:gd name="T1" fmla="*/ 114 h 115"/>
                <a:gd name="T2" fmla="*/ 48 w 90"/>
                <a:gd name="T3" fmla="*/ 8 h 115"/>
                <a:gd name="T4" fmla="*/ 0 w 90"/>
                <a:gd name="T5" fmla="*/ 0 h 115"/>
                <a:gd name="T6" fmla="*/ 40 w 90"/>
                <a:gd name="T7" fmla="*/ 105 h 115"/>
                <a:gd name="T8" fmla="*/ 89 w 90"/>
                <a:gd name="T9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5">
                  <a:moveTo>
                    <a:pt x="89" y="114"/>
                  </a:moveTo>
                  <a:lnTo>
                    <a:pt x="48" y="8"/>
                  </a:lnTo>
                  <a:lnTo>
                    <a:pt x="0" y="0"/>
                  </a:lnTo>
                  <a:lnTo>
                    <a:pt x="40" y="105"/>
                  </a:lnTo>
                  <a:lnTo>
                    <a:pt x="89" y="114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220">
              <a:extLst>
                <a:ext uri="{FF2B5EF4-FFF2-40B4-BE49-F238E27FC236}">
                  <a16:creationId xmlns:a16="http://schemas.microsoft.com/office/drawing/2014/main" id="{8DC8E103-997E-DF47-8356-E476ECF7D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5472" y="3573160"/>
              <a:ext cx="87889" cy="181272"/>
            </a:xfrm>
            <a:custGeom>
              <a:avLst/>
              <a:gdLst>
                <a:gd name="T0" fmla="*/ 41 w 72"/>
                <a:gd name="T1" fmla="*/ 143 h 144"/>
                <a:gd name="T2" fmla="*/ 0 w 72"/>
                <a:gd name="T3" fmla="*/ 37 h 144"/>
                <a:gd name="T4" fmla="*/ 31 w 72"/>
                <a:gd name="T5" fmla="*/ 0 h 144"/>
                <a:gd name="T6" fmla="*/ 71 w 72"/>
                <a:gd name="T7" fmla="*/ 105 h 144"/>
                <a:gd name="T8" fmla="*/ 41 w 72"/>
                <a:gd name="T9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44">
                  <a:moveTo>
                    <a:pt x="41" y="143"/>
                  </a:moveTo>
                  <a:lnTo>
                    <a:pt x="0" y="37"/>
                  </a:lnTo>
                  <a:lnTo>
                    <a:pt x="31" y="0"/>
                  </a:lnTo>
                  <a:lnTo>
                    <a:pt x="71" y="105"/>
                  </a:lnTo>
                  <a:lnTo>
                    <a:pt x="41" y="143"/>
                  </a:lnTo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221">
              <a:extLst>
                <a:ext uri="{FF2B5EF4-FFF2-40B4-BE49-F238E27FC236}">
                  <a16:creationId xmlns:a16="http://schemas.microsoft.com/office/drawing/2014/main" id="{A8D46E77-2511-0F45-9993-A3EBCBEB3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3639" y="3567669"/>
              <a:ext cx="153804" cy="109861"/>
            </a:xfrm>
            <a:custGeom>
              <a:avLst/>
              <a:gdLst>
                <a:gd name="T0" fmla="*/ 27 w 123"/>
                <a:gd name="T1" fmla="*/ 70 h 87"/>
                <a:gd name="T2" fmla="*/ 122 w 123"/>
                <a:gd name="T3" fmla="*/ 86 h 87"/>
                <a:gd name="T4" fmla="*/ 96 w 123"/>
                <a:gd name="T5" fmla="*/ 16 h 87"/>
                <a:gd name="T6" fmla="*/ 0 w 123"/>
                <a:gd name="T7" fmla="*/ 0 h 87"/>
                <a:gd name="T8" fmla="*/ 27 w 123"/>
                <a:gd name="T9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7">
                  <a:moveTo>
                    <a:pt x="27" y="70"/>
                  </a:moveTo>
                  <a:lnTo>
                    <a:pt x="122" y="86"/>
                  </a:lnTo>
                  <a:lnTo>
                    <a:pt x="96" y="16"/>
                  </a:lnTo>
                  <a:lnTo>
                    <a:pt x="0" y="0"/>
                  </a:lnTo>
                  <a:lnTo>
                    <a:pt x="27" y="70"/>
                  </a:lnTo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222">
              <a:extLst>
                <a:ext uri="{FF2B5EF4-FFF2-40B4-BE49-F238E27FC236}">
                  <a16:creationId xmlns:a16="http://schemas.microsoft.com/office/drawing/2014/main" id="{5F965FD4-2891-7A48-A76F-BFB95A3CF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3637" y="3474286"/>
              <a:ext cx="197750" cy="115355"/>
            </a:xfrm>
            <a:custGeom>
              <a:avLst/>
              <a:gdLst>
                <a:gd name="T0" fmla="*/ 0 w 158"/>
                <a:gd name="T1" fmla="*/ 75 h 92"/>
                <a:gd name="T2" fmla="*/ 96 w 158"/>
                <a:gd name="T3" fmla="*/ 91 h 92"/>
                <a:gd name="T4" fmla="*/ 157 w 158"/>
                <a:gd name="T5" fmla="*/ 15 h 92"/>
                <a:gd name="T6" fmla="*/ 61 w 158"/>
                <a:gd name="T7" fmla="*/ 0 h 92"/>
                <a:gd name="T8" fmla="*/ 0 w 158"/>
                <a:gd name="T9" fmla="*/ 7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92">
                  <a:moveTo>
                    <a:pt x="0" y="75"/>
                  </a:moveTo>
                  <a:lnTo>
                    <a:pt x="96" y="91"/>
                  </a:lnTo>
                  <a:lnTo>
                    <a:pt x="157" y="15"/>
                  </a:lnTo>
                  <a:lnTo>
                    <a:pt x="61" y="0"/>
                  </a:lnTo>
                  <a:lnTo>
                    <a:pt x="0" y="75"/>
                  </a:lnTo>
                </a:path>
              </a:pathLst>
            </a:custGeom>
            <a:solidFill>
              <a:srgbClr val="FF86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223">
              <a:extLst>
                <a:ext uri="{FF2B5EF4-FFF2-40B4-BE49-F238E27FC236}">
                  <a16:creationId xmlns:a16="http://schemas.microsoft.com/office/drawing/2014/main" id="{3A748C64-94AD-0F47-99B4-1E2DB3122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4485" y="3496257"/>
              <a:ext cx="109861" cy="181272"/>
            </a:xfrm>
            <a:custGeom>
              <a:avLst/>
              <a:gdLst>
                <a:gd name="T0" fmla="*/ 88 w 89"/>
                <a:gd name="T1" fmla="*/ 71 h 147"/>
                <a:gd name="T2" fmla="*/ 26 w 89"/>
                <a:gd name="T3" fmla="*/ 146 h 147"/>
                <a:gd name="T4" fmla="*/ 0 w 89"/>
                <a:gd name="T5" fmla="*/ 76 h 147"/>
                <a:gd name="T6" fmla="*/ 61 w 89"/>
                <a:gd name="T7" fmla="*/ 0 h 147"/>
                <a:gd name="T8" fmla="*/ 88 w 89"/>
                <a:gd name="T9" fmla="*/ 7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47">
                  <a:moveTo>
                    <a:pt x="88" y="71"/>
                  </a:moveTo>
                  <a:lnTo>
                    <a:pt x="26" y="146"/>
                  </a:lnTo>
                  <a:lnTo>
                    <a:pt x="0" y="76"/>
                  </a:lnTo>
                  <a:lnTo>
                    <a:pt x="61" y="0"/>
                  </a:lnTo>
                  <a:lnTo>
                    <a:pt x="88" y="71"/>
                  </a:lnTo>
                </a:path>
              </a:pathLst>
            </a:custGeom>
            <a:solidFill>
              <a:srgbClr val="CA5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224">
              <a:extLst>
                <a:ext uri="{FF2B5EF4-FFF2-40B4-BE49-F238E27FC236}">
                  <a16:creationId xmlns:a16="http://schemas.microsoft.com/office/drawing/2014/main" id="{C8859BD9-D0FD-9F49-8706-417265FE5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4487" y="3485273"/>
              <a:ext cx="977763" cy="1614956"/>
            </a:xfrm>
            <a:custGeom>
              <a:avLst/>
              <a:gdLst>
                <a:gd name="T0" fmla="*/ 784 w 785"/>
                <a:gd name="T1" fmla="*/ 874 h 1296"/>
                <a:gd name="T2" fmla="*/ 784 w 785"/>
                <a:gd name="T3" fmla="*/ 874 h 1296"/>
                <a:gd name="T4" fmla="*/ 392 w 785"/>
                <a:gd name="T5" fmla="*/ 1171 h 1296"/>
                <a:gd name="T6" fmla="*/ 392 w 785"/>
                <a:gd name="T7" fmla="*/ 1171 h 1296"/>
                <a:gd name="T8" fmla="*/ 0 w 785"/>
                <a:gd name="T9" fmla="*/ 421 h 1296"/>
                <a:gd name="T10" fmla="*/ 0 w 785"/>
                <a:gd name="T11" fmla="*/ 421 h 1296"/>
                <a:gd name="T12" fmla="*/ 392 w 785"/>
                <a:gd name="T13" fmla="*/ 125 h 1296"/>
                <a:gd name="T14" fmla="*/ 392 w 785"/>
                <a:gd name="T15" fmla="*/ 125 h 1296"/>
                <a:gd name="T16" fmla="*/ 784 w 785"/>
                <a:gd name="T17" fmla="*/ 874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5" h="1296">
                  <a:moveTo>
                    <a:pt x="784" y="874"/>
                  </a:moveTo>
                  <a:lnTo>
                    <a:pt x="784" y="874"/>
                  </a:lnTo>
                  <a:cubicBezTo>
                    <a:pt x="784" y="1163"/>
                    <a:pt x="609" y="1295"/>
                    <a:pt x="392" y="1171"/>
                  </a:cubicBezTo>
                  <a:lnTo>
                    <a:pt x="392" y="1171"/>
                  </a:lnTo>
                  <a:cubicBezTo>
                    <a:pt x="175" y="1045"/>
                    <a:pt x="0" y="710"/>
                    <a:pt x="0" y="421"/>
                  </a:cubicBezTo>
                  <a:lnTo>
                    <a:pt x="0" y="421"/>
                  </a:lnTo>
                  <a:cubicBezTo>
                    <a:pt x="0" y="133"/>
                    <a:pt x="175" y="0"/>
                    <a:pt x="392" y="125"/>
                  </a:cubicBezTo>
                  <a:lnTo>
                    <a:pt x="392" y="125"/>
                  </a:lnTo>
                  <a:cubicBezTo>
                    <a:pt x="609" y="250"/>
                    <a:pt x="784" y="585"/>
                    <a:pt x="784" y="874"/>
                  </a:cubicBezTo>
                </a:path>
              </a:pathLst>
            </a:custGeom>
            <a:solidFill>
              <a:srgbClr val="F6C7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225">
              <a:extLst>
                <a:ext uri="{FF2B5EF4-FFF2-40B4-BE49-F238E27FC236}">
                  <a16:creationId xmlns:a16="http://schemas.microsoft.com/office/drawing/2014/main" id="{D010A285-3D2F-FD40-AF38-E8182B409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1107" y="3551190"/>
              <a:ext cx="977763" cy="1614956"/>
            </a:xfrm>
            <a:custGeom>
              <a:avLst/>
              <a:gdLst>
                <a:gd name="T0" fmla="*/ 784 w 785"/>
                <a:gd name="T1" fmla="*/ 874 h 1296"/>
                <a:gd name="T2" fmla="*/ 784 w 785"/>
                <a:gd name="T3" fmla="*/ 874 h 1296"/>
                <a:gd name="T4" fmla="*/ 392 w 785"/>
                <a:gd name="T5" fmla="*/ 1170 h 1296"/>
                <a:gd name="T6" fmla="*/ 392 w 785"/>
                <a:gd name="T7" fmla="*/ 1170 h 1296"/>
                <a:gd name="T8" fmla="*/ 0 w 785"/>
                <a:gd name="T9" fmla="*/ 421 h 1296"/>
                <a:gd name="T10" fmla="*/ 0 w 785"/>
                <a:gd name="T11" fmla="*/ 421 h 1296"/>
                <a:gd name="T12" fmla="*/ 392 w 785"/>
                <a:gd name="T13" fmla="*/ 125 h 1296"/>
                <a:gd name="T14" fmla="*/ 392 w 785"/>
                <a:gd name="T15" fmla="*/ 125 h 1296"/>
                <a:gd name="T16" fmla="*/ 784 w 785"/>
                <a:gd name="T17" fmla="*/ 874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5" h="1296">
                  <a:moveTo>
                    <a:pt x="784" y="874"/>
                  </a:moveTo>
                  <a:lnTo>
                    <a:pt x="784" y="874"/>
                  </a:lnTo>
                  <a:cubicBezTo>
                    <a:pt x="784" y="1162"/>
                    <a:pt x="609" y="1295"/>
                    <a:pt x="392" y="1170"/>
                  </a:cubicBezTo>
                  <a:lnTo>
                    <a:pt x="392" y="1170"/>
                  </a:lnTo>
                  <a:cubicBezTo>
                    <a:pt x="176" y="1045"/>
                    <a:pt x="0" y="710"/>
                    <a:pt x="0" y="421"/>
                  </a:cubicBezTo>
                  <a:lnTo>
                    <a:pt x="0" y="421"/>
                  </a:lnTo>
                  <a:cubicBezTo>
                    <a:pt x="0" y="132"/>
                    <a:pt x="176" y="0"/>
                    <a:pt x="392" y="125"/>
                  </a:cubicBezTo>
                  <a:lnTo>
                    <a:pt x="392" y="125"/>
                  </a:lnTo>
                  <a:cubicBezTo>
                    <a:pt x="609" y="250"/>
                    <a:pt x="784" y="585"/>
                    <a:pt x="784" y="874"/>
                  </a:cubicBezTo>
                </a:path>
              </a:pathLst>
            </a:custGeom>
            <a:solidFill>
              <a:srgbClr val="F7DE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226">
              <a:extLst>
                <a:ext uri="{FF2B5EF4-FFF2-40B4-BE49-F238E27FC236}">
                  <a16:creationId xmlns:a16="http://schemas.microsoft.com/office/drawing/2014/main" id="{F27C2FC2-6FFB-F941-AA52-81F5237AF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1526" y="3650062"/>
              <a:ext cx="856915" cy="1411715"/>
            </a:xfrm>
            <a:custGeom>
              <a:avLst/>
              <a:gdLst>
                <a:gd name="T0" fmla="*/ 686 w 687"/>
                <a:gd name="T1" fmla="*/ 765 h 1134"/>
                <a:gd name="T2" fmla="*/ 686 w 687"/>
                <a:gd name="T3" fmla="*/ 765 h 1134"/>
                <a:gd name="T4" fmla="*/ 343 w 687"/>
                <a:gd name="T5" fmla="*/ 1024 h 1134"/>
                <a:gd name="T6" fmla="*/ 343 w 687"/>
                <a:gd name="T7" fmla="*/ 1024 h 1134"/>
                <a:gd name="T8" fmla="*/ 0 w 687"/>
                <a:gd name="T9" fmla="*/ 368 h 1134"/>
                <a:gd name="T10" fmla="*/ 0 w 687"/>
                <a:gd name="T11" fmla="*/ 368 h 1134"/>
                <a:gd name="T12" fmla="*/ 343 w 687"/>
                <a:gd name="T13" fmla="*/ 109 h 1134"/>
                <a:gd name="T14" fmla="*/ 343 w 687"/>
                <a:gd name="T15" fmla="*/ 109 h 1134"/>
                <a:gd name="T16" fmla="*/ 686 w 687"/>
                <a:gd name="T17" fmla="*/ 765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134">
                  <a:moveTo>
                    <a:pt x="686" y="765"/>
                  </a:moveTo>
                  <a:lnTo>
                    <a:pt x="686" y="765"/>
                  </a:lnTo>
                  <a:cubicBezTo>
                    <a:pt x="686" y="1017"/>
                    <a:pt x="533" y="1133"/>
                    <a:pt x="343" y="1024"/>
                  </a:cubicBezTo>
                  <a:lnTo>
                    <a:pt x="343" y="1024"/>
                  </a:lnTo>
                  <a:cubicBezTo>
                    <a:pt x="154" y="914"/>
                    <a:pt x="0" y="621"/>
                    <a:pt x="0" y="368"/>
                  </a:cubicBezTo>
                  <a:lnTo>
                    <a:pt x="0" y="368"/>
                  </a:lnTo>
                  <a:cubicBezTo>
                    <a:pt x="0" y="116"/>
                    <a:pt x="154" y="0"/>
                    <a:pt x="343" y="109"/>
                  </a:cubicBezTo>
                  <a:lnTo>
                    <a:pt x="343" y="109"/>
                  </a:lnTo>
                  <a:cubicBezTo>
                    <a:pt x="533" y="218"/>
                    <a:pt x="686" y="512"/>
                    <a:pt x="686" y="7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B7533A4-1847-8F48-A36C-05CE2BF92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8996" y="3814855"/>
              <a:ext cx="800729" cy="1080890"/>
            </a:xfrm>
            <a:custGeom>
              <a:avLst/>
              <a:gdLst>
                <a:gd name="connsiteX0" fmla="*/ 393879 w 800729"/>
                <a:gd name="connsiteY0" fmla="*/ 929587 h 1080890"/>
                <a:gd name="connsiteX1" fmla="*/ 401634 w 800729"/>
                <a:gd name="connsiteY1" fmla="*/ 929587 h 1080890"/>
                <a:gd name="connsiteX2" fmla="*/ 410682 w 800729"/>
                <a:gd name="connsiteY2" fmla="*/ 944715 h 1080890"/>
                <a:gd name="connsiteX3" fmla="*/ 410682 w 800729"/>
                <a:gd name="connsiteY3" fmla="*/ 1072045 h 1080890"/>
                <a:gd name="connsiteX4" fmla="*/ 405512 w 800729"/>
                <a:gd name="connsiteY4" fmla="*/ 1079609 h 1080890"/>
                <a:gd name="connsiteX5" fmla="*/ 402927 w 800729"/>
                <a:gd name="connsiteY5" fmla="*/ 1080870 h 1080890"/>
                <a:gd name="connsiteX6" fmla="*/ 399049 w 800729"/>
                <a:gd name="connsiteY6" fmla="*/ 1079609 h 1080890"/>
                <a:gd name="connsiteX7" fmla="*/ 390002 w 800729"/>
                <a:gd name="connsiteY7" fmla="*/ 1064481 h 1080890"/>
                <a:gd name="connsiteX8" fmla="*/ 390002 w 800729"/>
                <a:gd name="connsiteY8" fmla="*/ 937151 h 1080890"/>
                <a:gd name="connsiteX9" fmla="*/ 393879 w 800729"/>
                <a:gd name="connsiteY9" fmla="*/ 929587 h 1080890"/>
                <a:gd name="connsiteX10" fmla="*/ 602401 w 800729"/>
                <a:gd name="connsiteY10" fmla="*/ 929567 h 1080890"/>
                <a:gd name="connsiteX11" fmla="*/ 608504 w 800729"/>
                <a:gd name="connsiteY11" fmla="*/ 929567 h 1080890"/>
                <a:gd name="connsiteX12" fmla="*/ 615829 w 800729"/>
                <a:gd name="connsiteY12" fmla="*/ 935768 h 1080890"/>
                <a:gd name="connsiteX13" fmla="*/ 681745 w 800729"/>
                <a:gd name="connsiteY13" fmla="*/ 1063525 h 1080890"/>
                <a:gd name="connsiteX14" fmla="*/ 680525 w 800729"/>
                <a:gd name="connsiteY14" fmla="*/ 1078409 h 1080890"/>
                <a:gd name="connsiteX15" fmla="*/ 676863 w 800729"/>
                <a:gd name="connsiteY15" fmla="*/ 1080890 h 1080890"/>
                <a:gd name="connsiteX16" fmla="*/ 673201 w 800729"/>
                <a:gd name="connsiteY16" fmla="*/ 1078409 h 1080890"/>
                <a:gd name="connsiteX17" fmla="*/ 667097 w 800729"/>
                <a:gd name="connsiteY17" fmla="*/ 1072207 h 1080890"/>
                <a:gd name="connsiteX18" fmla="*/ 602401 w 800729"/>
                <a:gd name="connsiteY18" fmla="*/ 945691 h 1080890"/>
                <a:gd name="connsiteX19" fmla="*/ 602401 w 800729"/>
                <a:gd name="connsiteY19" fmla="*/ 929567 h 1080890"/>
                <a:gd name="connsiteX20" fmla="*/ 689136 w 800729"/>
                <a:gd name="connsiteY20" fmla="*/ 697616 h 1080890"/>
                <a:gd name="connsiteX21" fmla="*/ 697913 w 800729"/>
                <a:gd name="connsiteY21" fmla="*/ 698904 h 1080890"/>
                <a:gd name="connsiteX22" fmla="*/ 791952 w 800729"/>
                <a:gd name="connsiteY22" fmla="*/ 754263 h 1080890"/>
                <a:gd name="connsiteX23" fmla="*/ 800729 w 800729"/>
                <a:gd name="connsiteY23" fmla="*/ 769712 h 1080890"/>
                <a:gd name="connsiteX24" fmla="*/ 796968 w 800729"/>
                <a:gd name="connsiteY24" fmla="*/ 777436 h 1080890"/>
                <a:gd name="connsiteX25" fmla="*/ 793206 w 800729"/>
                <a:gd name="connsiteY25" fmla="*/ 778724 h 1080890"/>
                <a:gd name="connsiteX26" fmla="*/ 789444 w 800729"/>
                <a:gd name="connsiteY26" fmla="*/ 777436 h 1080890"/>
                <a:gd name="connsiteX27" fmla="*/ 694151 w 800729"/>
                <a:gd name="connsiteY27" fmla="*/ 720790 h 1080890"/>
                <a:gd name="connsiteX28" fmla="*/ 686628 w 800729"/>
                <a:gd name="connsiteY28" fmla="*/ 706628 h 1080890"/>
                <a:gd name="connsiteX29" fmla="*/ 689136 w 800729"/>
                <a:gd name="connsiteY29" fmla="*/ 697616 h 1080890"/>
                <a:gd name="connsiteX30" fmla="*/ 190860 w 800729"/>
                <a:gd name="connsiteY30" fmla="*/ 692124 h 1080890"/>
                <a:gd name="connsiteX31" fmla="*/ 198288 w 800729"/>
                <a:gd name="connsiteY31" fmla="*/ 700807 h 1080890"/>
                <a:gd name="connsiteX32" fmla="*/ 198288 w 800729"/>
                <a:gd name="connsiteY32" fmla="*/ 715691 h 1080890"/>
                <a:gd name="connsiteX33" fmla="*/ 132680 w 800729"/>
                <a:gd name="connsiteY33" fmla="*/ 766546 h 1080890"/>
                <a:gd name="connsiteX34" fmla="*/ 127729 w 800729"/>
                <a:gd name="connsiteY34" fmla="*/ 767786 h 1080890"/>
                <a:gd name="connsiteX35" fmla="*/ 124015 w 800729"/>
                <a:gd name="connsiteY35" fmla="*/ 766546 h 1080890"/>
                <a:gd name="connsiteX36" fmla="*/ 119064 w 800729"/>
                <a:gd name="connsiteY36" fmla="*/ 760344 h 1080890"/>
                <a:gd name="connsiteX37" fmla="*/ 119064 w 800729"/>
                <a:gd name="connsiteY37" fmla="*/ 744219 h 1080890"/>
                <a:gd name="connsiteX38" fmla="*/ 184671 w 800729"/>
                <a:gd name="connsiteY38" fmla="*/ 694605 h 1080890"/>
                <a:gd name="connsiteX39" fmla="*/ 190860 w 800729"/>
                <a:gd name="connsiteY39" fmla="*/ 692124 h 1080890"/>
                <a:gd name="connsiteX40" fmla="*/ 674249 w 800729"/>
                <a:gd name="connsiteY40" fmla="*/ 318598 h 1080890"/>
                <a:gd name="connsiteX41" fmla="*/ 682914 w 800729"/>
                <a:gd name="connsiteY41" fmla="*/ 326040 h 1080890"/>
                <a:gd name="connsiteX42" fmla="*/ 681677 w 800729"/>
                <a:gd name="connsiteY42" fmla="*/ 342165 h 1080890"/>
                <a:gd name="connsiteX43" fmla="*/ 614831 w 800729"/>
                <a:gd name="connsiteY43" fmla="*/ 391779 h 1080890"/>
                <a:gd name="connsiteX44" fmla="*/ 611118 w 800729"/>
                <a:gd name="connsiteY44" fmla="*/ 394260 h 1080890"/>
                <a:gd name="connsiteX45" fmla="*/ 607404 w 800729"/>
                <a:gd name="connsiteY45" fmla="*/ 393020 h 1080890"/>
                <a:gd name="connsiteX46" fmla="*/ 601215 w 800729"/>
                <a:gd name="connsiteY46" fmla="*/ 386818 h 1080890"/>
                <a:gd name="connsiteX47" fmla="*/ 602453 w 800729"/>
                <a:gd name="connsiteY47" fmla="*/ 370693 h 1080890"/>
                <a:gd name="connsiteX48" fmla="*/ 669298 w 800729"/>
                <a:gd name="connsiteY48" fmla="*/ 319838 h 1080890"/>
                <a:gd name="connsiteX49" fmla="*/ 674249 w 800729"/>
                <a:gd name="connsiteY49" fmla="*/ 318598 h 1080890"/>
                <a:gd name="connsiteX50" fmla="*/ 3761 w 800729"/>
                <a:gd name="connsiteY50" fmla="*/ 308879 h 1080890"/>
                <a:gd name="connsiteX51" fmla="*/ 11284 w 800729"/>
                <a:gd name="connsiteY51" fmla="*/ 308879 h 1080890"/>
                <a:gd name="connsiteX52" fmla="*/ 106574 w 800729"/>
                <a:gd name="connsiteY52" fmla="*/ 363388 h 1080890"/>
                <a:gd name="connsiteX53" fmla="*/ 114097 w 800729"/>
                <a:gd name="connsiteY53" fmla="*/ 378599 h 1080890"/>
                <a:gd name="connsiteX54" fmla="*/ 110336 w 800729"/>
                <a:gd name="connsiteY54" fmla="*/ 387473 h 1080890"/>
                <a:gd name="connsiteX55" fmla="*/ 107828 w 800729"/>
                <a:gd name="connsiteY55" fmla="*/ 388741 h 1080890"/>
                <a:gd name="connsiteX56" fmla="*/ 102813 w 800729"/>
                <a:gd name="connsiteY56" fmla="*/ 386205 h 1080890"/>
                <a:gd name="connsiteX57" fmla="*/ 7523 w 800729"/>
                <a:gd name="connsiteY57" fmla="*/ 331696 h 1080890"/>
                <a:gd name="connsiteX58" fmla="*/ 0 w 800729"/>
                <a:gd name="connsiteY58" fmla="*/ 316485 h 1080890"/>
                <a:gd name="connsiteX59" fmla="*/ 3761 w 800729"/>
                <a:gd name="connsiteY59" fmla="*/ 308879 h 1080890"/>
                <a:gd name="connsiteX60" fmla="*/ 394122 w 800729"/>
                <a:gd name="connsiteY60" fmla="*/ 6755 h 1080890"/>
                <a:gd name="connsiteX61" fmla="*/ 402361 w 800729"/>
                <a:gd name="connsiteY61" fmla="*/ 6755 h 1080890"/>
                <a:gd name="connsiteX62" fmla="*/ 410601 w 800729"/>
                <a:gd name="connsiteY62" fmla="*/ 21883 h 1080890"/>
                <a:gd name="connsiteX63" fmla="*/ 410601 w 800729"/>
                <a:gd name="connsiteY63" fmla="*/ 149213 h 1080890"/>
                <a:gd name="connsiteX64" fmla="*/ 406481 w 800729"/>
                <a:gd name="connsiteY64" fmla="*/ 158037 h 1080890"/>
                <a:gd name="connsiteX65" fmla="*/ 403734 w 800729"/>
                <a:gd name="connsiteY65" fmla="*/ 158037 h 1080890"/>
                <a:gd name="connsiteX66" fmla="*/ 399615 w 800729"/>
                <a:gd name="connsiteY66" fmla="*/ 156777 h 1080890"/>
                <a:gd name="connsiteX67" fmla="*/ 398242 w 800729"/>
                <a:gd name="connsiteY67" fmla="*/ 156777 h 1080890"/>
                <a:gd name="connsiteX68" fmla="*/ 390002 w 800729"/>
                <a:gd name="connsiteY68" fmla="*/ 141648 h 1080890"/>
                <a:gd name="connsiteX69" fmla="*/ 390002 w 800729"/>
                <a:gd name="connsiteY69" fmla="*/ 14319 h 1080890"/>
                <a:gd name="connsiteX70" fmla="*/ 394122 w 800729"/>
                <a:gd name="connsiteY70" fmla="*/ 6755 h 1080890"/>
                <a:gd name="connsiteX71" fmla="*/ 118524 w 800729"/>
                <a:gd name="connsiteY71" fmla="*/ 0 h 1080890"/>
                <a:gd name="connsiteX72" fmla="*/ 127189 w 800729"/>
                <a:gd name="connsiteY72" fmla="*/ 7503 h 1080890"/>
                <a:gd name="connsiteX73" fmla="*/ 194034 w 800729"/>
                <a:gd name="connsiteY73" fmla="*/ 136298 h 1080890"/>
                <a:gd name="connsiteX74" fmla="*/ 191559 w 800729"/>
                <a:gd name="connsiteY74" fmla="*/ 151303 h 1080890"/>
                <a:gd name="connsiteX75" fmla="*/ 187845 w 800729"/>
                <a:gd name="connsiteY75" fmla="*/ 152554 h 1080890"/>
                <a:gd name="connsiteX76" fmla="*/ 184131 w 800729"/>
                <a:gd name="connsiteY76" fmla="*/ 151303 h 1080890"/>
                <a:gd name="connsiteX77" fmla="*/ 179180 w 800729"/>
                <a:gd name="connsiteY77" fmla="*/ 145051 h 1080890"/>
                <a:gd name="connsiteX78" fmla="*/ 112335 w 800729"/>
                <a:gd name="connsiteY78" fmla="*/ 17506 h 1080890"/>
                <a:gd name="connsiteX79" fmla="*/ 113573 w 800729"/>
                <a:gd name="connsiteY79" fmla="*/ 1250 h 1080890"/>
                <a:gd name="connsiteX80" fmla="*/ 118524 w 800729"/>
                <a:gd name="connsiteY80" fmla="*/ 0 h 108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800729" h="1080890">
                  <a:moveTo>
                    <a:pt x="393879" y="929587"/>
                  </a:moveTo>
                  <a:cubicBezTo>
                    <a:pt x="396464" y="928326"/>
                    <a:pt x="399049" y="928326"/>
                    <a:pt x="401634" y="929587"/>
                  </a:cubicBezTo>
                  <a:cubicBezTo>
                    <a:pt x="405512" y="932108"/>
                    <a:pt x="410682" y="938412"/>
                    <a:pt x="410682" y="944715"/>
                  </a:cubicBezTo>
                  <a:lnTo>
                    <a:pt x="410682" y="1072045"/>
                  </a:lnTo>
                  <a:cubicBezTo>
                    <a:pt x="410682" y="1075827"/>
                    <a:pt x="408097" y="1078348"/>
                    <a:pt x="405512" y="1079609"/>
                  </a:cubicBezTo>
                  <a:cubicBezTo>
                    <a:pt x="405512" y="1079609"/>
                    <a:pt x="404219" y="1080870"/>
                    <a:pt x="402927" y="1080870"/>
                  </a:cubicBezTo>
                  <a:cubicBezTo>
                    <a:pt x="401634" y="1080870"/>
                    <a:pt x="400342" y="1079609"/>
                    <a:pt x="399049" y="1079609"/>
                  </a:cubicBezTo>
                  <a:cubicBezTo>
                    <a:pt x="393879" y="1077087"/>
                    <a:pt x="390002" y="1069523"/>
                    <a:pt x="390002" y="1064481"/>
                  </a:cubicBezTo>
                  <a:lnTo>
                    <a:pt x="390002" y="937151"/>
                  </a:lnTo>
                  <a:cubicBezTo>
                    <a:pt x="390002" y="933369"/>
                    <a:pt x="391294" y="930848"/>
                    <a:pt x="393879" y="929587"/>
                  </a:cubicBezTo>
                  <a:close/>
                  <a:moveTo>
                    <a:pt x="602401" y="929567"/>
                  </a:moveTo>
                  <a:cubicBezTo>
                    <a:pt x="604842" y="929567"/>
                    <a:pt x="606063" y="928326"/>
                    <a:pt x="608504" y="929567"/>
                  </a:cubicBezTo>
                  <a:cubicBezTo>
                    <a:pt x="610946" y="929567"/>
                    <a:pt x="614608" y="932047"/>
                    <a:pt x="615829" y="935768"/>
                  </a:cubicBezTo>
                  <a:lnTo>
                    <a:pt x="681745" y="1063525"/>
                  </a:lnTo>
                  <a:cubicBezTo>
                    <a:pt x="685407" y="1069727"/>
                    <a:pt x="684187" y="1075928"/>
                    <a:pt x="680525" y="1078409"/>
                  </a:cubicBezTo>
                  <a:cubicBezTo>
                    <a:pt x="679304" y="1079650"/>
                    <a:pt x="678083" y="1080890"/>
                    <a:pt x="676863" y="1080890"/>
                  </a:cubicBezTo>
                  <a:cubicBezTo>
                    <a:pt x="675642" y="1080890"/>
                    <a:pt x="674421" y="1079650"/>
                    <a:pt x="673201" y="1078409"/>
                  </a:cubicBezTo>
                  <a:cubicBezTo>
                    <a:pt x="670759" y="1078409"/>
                    <a:pt x="668318" y="1075928"/>
                    <a:pt x="667097" y="1072207"/>
                  </a:cubicBezTo>
                  <a:lnTo>
                    <a:pt x="602401" y="945691"/>
                  </a:lnTo>
                  <a:cubicBezTo>
                    <a:pt x="598739" y="940730"/>
                    <a:pt x="598739" y="933288"/>
                    <a:pt x="602401" y="929567"/>
                  </a:cubicBezTo>
                  <a:close/>
                  <a:moveTo>
                    <a:pt x="689136" y="697616"/>
                  </a:moveTo>
                  <a:cubicBezTo>
                    <a:pt x="691643" y="697616"/>
                    <a:pt x="695405" y="697616"/>
                    <a:pt x="697913" y="698904"/>
                  </a:cubicBezTo>
                  <a:lnTo>
                    <a:pt x="791952" y="754263"/>
                  </a:lnTo>
                  <a:cubicBezTo>
                    <a:pt x="796968" y="756838"/>
                    <a:pt x="800729" y="764562"/>
                    <a:pt x="800729" y="769712"/>
                  </a:cubicBezTo>
                  <a:cubicBezTo>
                    <a:pt x="800729" y="773574"/>
                    <a:pt x="798221" y="776149"/>
                    <a:pt x="796968" y="777436"/>
                  </a:cubicBezTo>
                  <a:cubicBezTo>
                    <a:pt x="795714" y="777436"/>
                    <a:pt x="794460" y="778724"/>
                    <a:pt x="793206" y="778724"/>
                  </a:cubicBezTo>
                  <a:cubicBezTo>
                    <a:pt x="791952" y="778724"/>
                    <a:pt x="790698" y="777436"/>
                    <a:pt x="789444" y="777436"/>
                  </a:cubicBezTo>
                  <a:lnTo>
                    <a:pt x="694151" y="720790"/>
                  </a:lnTo>
                  <a:cubicBezTo>
                    <a:pt x="689136" y="719502"/>
                    <a:pt x="686628" y="711778"/>
                    <a:pt x="686628" y="706628"/>
                  </a:cubicBezTo>
                  <a:cubicBezTo>
                    <a:pt x="686628" y="702766"/>
                    <a:pt x="687882" y="698904"/>
                    <a:pt x="689136" y="697616"/>
                  </a:cubicBezTo>
                  <a:close/>
                  <a:moveTo>
                    <a:pt x="190860" y="692124"/>
                  </a:moveTo>
                  <a:cubicBezTo>
                    <a:pt x="193336" y="693365"/>
                    <a:pt x="197050" y="695845"/>
                    <a:pt x="198288" y="700807"/>
                  </a:cubicBezTo>
                  <a:cubicBezTo>
                    <a:pt x="202001" y="705768"/>
                    <a:pt x="202001" y="713210"/>
                    <a:pt x="198288" y="715691"/>
                  </a:cubicBezTo>
                  <a:lnTo>
                    <a:pt x="132680" y="766546"/>
                  </a:lnTo>
                  <a:cubicBezTo>
                    <a:pt x="130204" y="766546"/>
                    <a:pt x="128967" y="767786"/>
                    <a:pt x="127729" y="767786"/>
                  </a:cubicBezTo>
                  <a:cubicBezTo>
                    <a:pt x="126491" y="767786"/>
                    <a:pt x="125253" y="766546"/>
                    <a:pt x="124015" y="766546"/>
                  </a:cubicBezTo>
                  <a:cubicBezTo>
                    <a:pt x="121539" y="765305"/>
                    <a:pt x="120301" y="762824"/>
                    <a:pt x="119064" y="760344"/>
                  </a:cubicBezTo>
                  <a:cubicBezTo>
                    <a:pt x="115350" y="754142"/>
                    <a:pt x="115350" y="746700"/>
                    <a:pt x="119064" y="744219"/>
                  </a:cubicBezTo>
                  <a:lnTo>
                    <a:pt x="184671" y="694605"/>
                  </a:lnTo>
                  <a:cubicBezTo>
                    <a:pt x="185909" y="692124"/>
                    <a:pt x="188385" y="692124"/>
                    <a:pt x="190860" y="692124"/>
                  </a:cubicBezTo>
                  <a:close/>
                  <a:moveTo>
                    <a:pt x="674249" y="318598"/>
                  </a:moveTo>
                  <a:cubicBezTo>
                    <a:pt x="676725" y="319838"/>
                    <a:pt x="680439" y="322319"/>
                    <a:pt x="682914" y="326040"/>
                  </a:cubicBezTo>
                  <a:cubicBezTo>
                    <a:pt x="685390" y="332242"/>
                    <a:pt x="685390" y="338444"/>
                    <a:pt x="681677" y="342165"/>
                  </a:cubicBezTo>
                  <a:lnTo>
                    <a:pt x="614831" y="391779"/>
                  </a:lnTo>
                  <a:cubicBezTo>
                    <a:pt x="614831" y="394260"/>
                    <a:pt x="612356" y="394260"/>
                    <a:pt x="611118" y="394260"/>
                  </a:cubicBezTo>
                  <a:cubicBezTo>
                    <a:pt x="609880" y="394260"/>
                    <a:pt x="609880" y="394260"/>
                    <a:pt x="607404" y="393020"/>
                  </a:cubicBezTo>
                  <a:cubicBezTo>
                    <a:pt x="604928" y="391779"/>
                    <a:pt x="603690" y="389298"/>
                    <a:pt x="601215" y="386818"/>
                  </a:cubicBezTo>
                  <a:cubicBezTo>
                    <a:pt x="598739" y="380616"/>
                    <a:pt x="598739" y="373174"/>
                    <a:pt x="602453" y="370693"/>
                  </a:cubicBezTo>
                  <a:lnTo>
                    <a:pt x="669298" y="319838"/>
                  </a:lnTo>
                  <a:cubicBezTo>
                    <a:pt x="670536" y="318598"/>
                    <a:pt x="671774" y="318598"/>
                    <a:pt x="674249" y="318598"/>
                  </a:cubicBezTo>
                  <a:close/>
                  <a:moveTo>
                    <a:pt x="3761" y="308879"/>
                  </a:moveTo>
                  <a:cubicBezTo>
                    <a:pt x="6269" y="307611"/>
                    <a:pt x="8777" y="307611"/>
                    <a:pt x="11284" y="308879"/>
                  </a:cubicBezTo>
                  <a:lnTo>
                    <a:pt x="106574" y="363388"/>
                  </a:lnTo>
                  <a:cubicBezTo>
                    <a:pt x="110336" y="367190"/>
                    <a:pt x="114097" y="373529"/>
                    <a:pt x="114097" y="378599"/>
                  </a:cubicBezTo>
                  <a:cubicBezTo>
                    <a:pt x="114097" y="382402"/>
                    <a:pt x="112843" y="386205"/>
                    <a:pt x="110336" y="387473"/>
                  </a:cubicBezTo>
                  <a:cubicBezTo>
                    <a:pt x="109082" y="387473"/>
                    <a:pt x="107828" y="388741"/>
                    <a:pt x="107828" y="388741"/>
                  </a:cubicBezTo>
                  <a:cubicBezTo>
                    <a:pt x="105320" y="388741"/>
                    <a:pt x="104067" y="387473"/>
                    <a:pt x="102813" y="386205"/>
                  </a:cubicBezTo>
                  <a:lnTo>
                    <a:pt x="7523" y="331696"/>
                  </a:lnTo>
                  <a:cubicBezTo>
                    <a:pt x="3761" y="327893"/>
                    <a:pt x="0" y="322823"/>
                    <a:pt x="0" y="316485"/>
                  </a:cubicBezTo>
                  <a:cubicBezTo>
                    <a:pt x="0" y="312682"/>
                    <a:pt x="1254" y="310146"/>
                    <a:pt x="3761" y="308879"/>
                  </a:cubicBezTo>
                  <a:close/>
                  <a:moveTo>
                    <a:pt x="394122" y="6755"/>
                  </a:moveTo>
                  <a:cubicBezTo>
                    <a:pt x="396868" y="5494"/>
                    <a:pt x="399615" y="5494"/>
                    <a:pt x="402361" y="6755"/>
                  </a:cubicBezTo>
                  <a:cubicBezTo>
                    <a:pt x="406481" y="9276"/>
                    <a:pt x="410601" y="15580"/>
                    <a:pt x="410601" y="21883"/>
                  </a:cubicBezTo>
                  <a:lnTo>
                    <a:pt x="410601" y="149213"/>
                  </a:lnTo>
                  <a:cubicBezTo>
                    <a:pt x="410601" y="152995"/>
                    <a:pt x="409228" y="155516"/>
                    <a:pt x="406481" y="158037"/>
                  </a:cubicBezTo>
                  <a:cubicBezTo>
                    <a:pt x="406481" y="158037"/>
                    <a:pt x="405108" y="158037"/>
                    <a:pt x="403734" y="158037"/>
                  </a:cubicBezTo>
                  <a:cubicBezTo>
                    <a:pt x="402361" y="158037"/>
                    <a:pt x="400988" y="158037"/>
                    <a:pt x="399615" y="156777"/>
                  </a:cubicBezTo>
                  <a:lnTo>
                    <a:pt x="398242" y="156777"/>
                  </a:lnTo>
                  <a:cubicBezTo>
                    <a:pt x="394122" y="152995"/>
                    <a:pt x="390002" y="146691"/>
                    <a:pt x="390002" y="141648"/>
                  </a:cubicBezTo>
                  <a:lnTo>
                    <a:pt x="390002" y="14319"/>
                  </a:lnTo>
                  <a:cubicBezTo>
                    <a:pt x="390002" y="10537"/>
                    <a:pt x="391375" y="8016"/>
                    <a:pt x="394122" y="6755"/>
                  </a:cubicBezTo>
                  <a:close/>
                  <a:moveTo>
                    <a:pt x="118524" y="0"/>
                  </a:moveTo>
                  <a:cubicBezTo>
                    <a:pt x="121000" y="1250"/>
                    <a:pt x="124713" y="3751"/>
                    <a:pt x="127189" y="7503"/>
                  </a:cubicBezTo>
                  <a:lnTo>
                    <a:pt x="194034" y="136298"/>
                  </a:lnTo>
                  <a:cubicBezTo>
                    <a:pt x="196510" y="141300"/>
                    <a:pt x="195272" y="148802"/>
                    <a:pt x="191559" y="151303"/>
                  </a:cubicBezTo>
                  <a:cubicBezTo>
                    <a:pt x="191559" y="152554"/>
                    <a:pt x="189083" y="152554"/>
                    <a:pt x="187845" y="152554"/>
                  </a:cubicBezTo>
                  <a:cubicBezTo>
                    <a:pt x="187845" y="152554"/>
                    <a:pt x="185369" y="152554"/>
                    <a:pt x="184131" y="151303"/>
                  </a:cubicBezTo>
                  <a:cubicBezTo>
                    <a:pt x="181656" y="150053"/>
                    <a:pt x="179180" y="147552"/>
                    <a:pt x="179180" y="145051"/>
                  </a:cubicBezTo>
                  <a:lnTo>
                    <a:pt x="112335" y="17506"/>
                  </a:lnTo>
                  <a:cubicBezTo>
                    <a:pt x="109859" y="12505"/>
                    <a:pt x="109859" y="5002"/>
                    <a:pt x="113573" y="1250"/>
                  </a:cubicBezTo>
                  <a:cubicBezTo>
                    <a:pt x="114810" y="0"/>
                    <a:pt x="117286" y="0"/>
                    <a:pt x="118524" y="0"/>
                  </a:cubicBezTo>
                  <a:close/>
                </a:path>
              </a:pathLst>
            </a:custGeom>
            <a:solidFill>
              <a:srgbClr val="1F0C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235">
              <a:extLst>
                <a:ext uri="{FF2B5EF4-FFF2-40B4-BE49-F238E27FC236}">
                  <a16:creationId xmlns:a16="http://schemas.microsoft.com/office/drawing/2014/main" id="{73A55267-23B2-0E49-B077-93210C69E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2098" y="3490765"/>
              <a:ext cx="54930" cy="175778"/>
            </a:xfrm>
            <a:custGeom>
              <a:avLst/>
              <a:gdLst>
                <a:gd name="T0" fmla="*/ 43 w 44"/>
                <a:gd name="T1" fmla="*/ 138 h 139"/>
                <a:gd name="T2" fmla="*/ 43 w 44"/>
                <a:gd name="T3" fmla="*/ 25 h 139"/>
                <a:gd name="T4" fmla="*/ 0 w 44"/>
                <a:gd name="T5" fmla="*/ 0 h 139"/>
                <a:gd name="T6" fmla="*/ 0 w 44"/>
                <a:gd name="T7" fmla="*/ 113 h 139"/>
                <a:gd name="T8" fmla="*/ 43 w 44"/>
                <a:gd name="T9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39">
                  <a:moveTo>
                    <a:pt x="43" y="138"/>
                  </a:moveTo>
                  <a:lnTo>
                    <a:pt x="43" y="25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43" y="138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236">
              <a:extLst>
                <a:ext uri="{FF2B5EF4-FFF2-40B4-BE49-F238E27FC236}">
                  <a16:creationId xmlns:a16="http://schemas.microsoft.com/office/drawing/2014/main" id="{DFD0FACD-F89B-A342-8299-146972B95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7028" y="3496259"/>
              <a:ext cx="54930" cy="170286"/>
            </a:xfrm>
            <a:custGeom>
              <a:avLst/>
              <a:gdLst>
                <a:gd name="T0" fmla="*/ 0 w 42"/>
                <a:gd name="T1" fmla="*/ 137 h 138"/>
                <a:gd name="T2" fmla="*/ 0 w 42"/>
                <a:gd name="T3" fmla="*/ 24 h 138"/>
                <a:gd name="T4" fmla="*/ 41 w 42"/>
                <a:gd name="T5" fmla="*/ 0 h 138"/>
                <a:gd name="T6" fmla="*/ 41 w 42"/>
                <a:gd name="T7" fmla="*/ 113 h 138"/>
                <a:gd name="T8" fmla="*/ 0 w 42"/>
                <a:gd name="T9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8">
                  <a:moveTo>
                    <a:pt x="0" y="137"/>
                  </a:moveTo>
                  <a:lnTo>
                    <a:pt x="0" y="24"/>
                  </a:lnTo>
                  <a:lnTo>
                    <a:pt x="41" y="0"/>
                  </a:lnTo>
                  <a:lnTo>
                    <a:pt x="41" y="113"/>
                  </a:lnTo>
                  <a:lnTo>
                    <a:pt x="0" y="137"/>
                  </a:lnTo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237">
              <a:extLst>
                <a:ext uri="{FF2B5EF4-FFF2-40B4-BE49-F238E27FC236}">
                  <a16:creationId xmlns:a16="http://schemas.microsoft.com/office/drawing/2014/main" id="{B73B17FD-E0E6-AE40-8F7A-5B14CEB9F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4207" y="3347947"/>
              <a:ext cx="203244" cy="230708"/>
            </a:xfrm>
            <a:custGeom>
              <a:avLst/>
              <a:gdLst>
                <a:gd name="T0" fmla="*/ 0 w 163"/>
                <a:gd name="T1" fmla="*/ 90 h 184"/>
                <a:gd name="T2" fmla="*/ 162 w 163"/>
                <a:gd name="T3" fmla="*/ 183 h 184"/>
                <a:gd name="T4" fmla="*/ 162 w 163"/>
                <a:gd name="T5" fmla="*/ 93 h 184"/>
                <a:gd name="T6" fmla="*/ 0 w 163"/>
                <a:gd name="T7" fmla="*/ 0 h 184"/>
                <a:gd name="T8" fmla="*/ 0 w 163"/>
                <a:gd name="T9" fmla="*/ 9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84">
                  <a:moveTo>
                    <a:pt x="0" y="90"/>
                  </a:moveTo>
                  <a:lnTo>
                    <a:pt x="162" y="183"/>
                  </a:lnTo>
                  <a:lnTo>
                    <a:pt x="162" y="93"/>
                  </a:lnTo>
                  <a:lnTo>
                    <a:pt x="0" y="0"/>
                  </a:lnTo>
                  <a:lnTo>
                    <a:pt x="0" y="90"/>
                  </a:lnTo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238">
              <a:extLst>
                <a:ext uri="{FF2B5EF4-FFF2-40B4-BE49-F238E27FC236}">
                  <a16:creationId xmlns:a16="http://schemas.microsoft.com/office/drawing/2014/main" id="{90278A07-C4DF-034D-BA8F-B663CDAC3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4207" y="3287521"/>
              <a:ext cx="307611" cy="175778"/>
            </a:xfrm>
            <a:custGeom>
              <a:avLst/>
              <a:gdLst>
                <a:gd name="T0" fmla="*/ 0 w 247"/>
                <a:gd name="T1" fmla="*/ 49 h 143"/>
                <a:gd name="T2" fmla="*/ 162 w 247"/>
                <a:gd name="T3" fmla="*/ 142 h 143"/>
                <a:gd name="T4" fmla="*/ 246 w 247"/>
                <a:gd name="T5" fmla="*/ 94 h 143"/>
                <a:gd name="T6" fmla="*/ 85 w 247"/>
                <a:gd name="T7" fmla="*/ 0 h 143"/>
                <a:gd name="T8" fmla="*/ 0 w 247"/>
                <a:gd name="T9" fmla="*/ 4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0" y="49"/>
                  </a:moveTo>
                  <a:lnTo>
                    <a:pt x="162" y="142"/>
                  </a:lnTo>
                  <a:lnTo>
                    <a:pt x="246" y="94"/>
                  </a:lnTo>
                  <a:lnTo>
                    <a:pt x="85" y="0"/>
                  </a:lnTo>
                  <a:lnTo>
                    <a:pt x="0" y="49"/>
                  </a:lnTo>
                </a:path>
              </a:pathLst>
            </a:custGeom>
            <a:solidFill>
              <a:srgbClr val="FF86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239">
              <a:extLst>
                <a:ext uri="{FF2B5EF4-FFF2-40B4-BE49-F238E27FC236}">
                  <a16:creationId xmlns:a16="http://schemas.microsoft.com/office/drawing/2014/main" id="{BBA09819-53A7-3F41-A4BD-EB4207D4F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7451" y="3402876"/>
              <a:ext cx="104366" cy="175778"/>
            </a:xfrm>
            <a:custGeom>
              <a:avLst/>
              <a:gdLst>
                <a:gd name="T0" fmla="*/ 84 w 85"/>
                <a:gd name="T1" fmla="*/ 90 h 139"/>
                <a:gd name="T2" fmla="*/ 0 w 85"/>
                <a:gd name="T3" fmla="*/ 138 h 139"/>
                <a:gd name="T4" fmla="*/ 0 w 85"/>
                <a:gd name="T5" fmla="*/ 48 h 139"/>
                <a:gd name="T6" fmla="*/ 84 w 85"/>
                <a:gd name="T7" fmla="*/ 0 h 139"/>
                <a:gd name="T8" fmla="*/ 84 w 85"/>
                <a:gd name="T9" fmla="*/ 9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9">
                  <a:moveTo>
                    <a:pt x="84" y="90"/>
                  </a:moveTo>
                  <a:lnTo>
                    <a:pt x="0" y="138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84" y="90"/>
                  </a:lnTo>
                </a:path>
              </a:pathLst>
            </a:custGeom>
            <a:solidFill>
              <a:srgbClr val="CA5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240">
              <a:extLst>
                <a:ext uri="{FF2B5EF4-FFF2-40B4-BE49-F238E27FC236}">
                  <a16:creationId xmlns:a16="http://schemas.microsoft.com/office/drawing/2014/main" id="{F27E0B91-D0E1-F142-A7F9-84C6FBE2D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1118" y="3787393"/>
              <a:ext cx="109861" cy="142819"/>
            </a:xfrm>
            <a:custGeom>
              <a:avLst/>
              <a:gdLst>
                <a:gd name="T0" fmla="*/ 0 w 90"/>
                <a:gd name="T1" fmla="*/ 114 h 115"/>
                <a:gd name="T2" fmla="*/ 40 w 90"/>
                <a:gd name="T3" fmla="*/ 8 h 115"/>
                <a:gd name="T4" fmla="*/ 89 w 90"/>
                <a:gd name="T5" fmla="*/ 0 h 115"/>
                <a:gd name="T6" fmla="*/ 49 w 90"/>
                <a:gd name="T7" fmla="*/ 106 h 115"/>
                <a:gd name="T8" fmla="*/ 0 w 90"/>
                <a:gd name="T9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5">
                  <a:moveTo>
                    <a:pt x="0" y="114"/>
                  </a:moveTo>
                  <a:lnTo>
                    <a:pt x="40" y="8"/>
                  </a:lnTo>
                  <a:lnTo>
                    <a:pt x="89" y="0"/>
                  </a:lnTo>
                  <a:lnTo>
                    <a:pt x="49" y="106"/>
                  </a:lnTo>
                  <a:lnTo>
                    <a:pt x="0" y="114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241">
              <a:extLst>
                <a:ext uri="{FF2B5EF4-FFF2-40B4-BE49-F238E27FC236}">
                  <a16:creationId xmlns:a16="http://schemas.microsoft.com/office/drawing/2014/main" id="{3A560273-16F9-F247-82A9-4706CCCCA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2665" y="3754434"/>
              <a:ext cx="87889" cy="181269"/>
            </a:xfrm>
            <a:custGeom>
              <a:avLst/>
              <a:gdLst>
                <a:gd name="T0" fmla="*/ 30 w 71"/>
                <a:gd name="T1" fmla="*/ 143 h 144"/>
                <a:gd name="T2" fmla="*/ 70 w 71"/>
                <a:gd name="T3" fmla="*/ 37 h 144"/>
                <a:gd name="T4" fmla="*/ 40 w 71"/>
                <a:gd name="T5" fmla="*/ 0 h 144"/>
                <a:gd name="T6" fmla="*/ 0 w 71"/>
                <a:gd name="T7" fmla="*/ 105 h 144"/>
                <a:gd name="T8" fmla="*/ 30 w 71"/>
                <a:gd name="T9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44">
                  <a:moveTo>
                    <a:pt x="30" y="143"/>
                  </a:moveTo>
                  <a:lnTo>
                    <a:pt x="70" y="37"/>
                  </a:lnTo>
                  <a:lnTo>
                    <a:pt x="40" y="0"/>
                  </a:lnTo>
                  <a:lnTo>
                    <a:pt x="0" y="105"/>
                  </a:lnTo>
                  <a:lnTo>
                    <a:pt x="30" y="143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242">
              <a:extLst>
                <a:ext uri="{FF2B5EF4-FFF2-40B4-BE49-F238E27FC236}">
                  <a16:creationId xmlns:a16="http://schemas.microsoft.com/office/drawing/2014/main" id="{101D2143-F148-9347-AACA-1BAF9361E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8582" y="3748938"/>
              <a:ext cx="153804" cy="109861"/>
            </a:xfrm>
            <a:custGeom>
              <a:avLst/>
              <a:gdLst>
                <a:gd name="T0" fmla="*/ 96 w 123"/>
                <a:gd name="T1" fmla="*/ 70 h 86"/>
                <a:gd name="T2" fmla="*/ 0 w 123"/>
                <a:gd name="T3" fmla="*/ 85 h 86"/>
                <a:gd name="T4" fmla="*/ 26 w 123"/>
                <a:gd name="T5" fmla="*/ 16 h 86"/>
                <a:gd name="T6" fmla="*/ 122 w 123"/>
                <a:gd name="T7" fmla="*/ 0 h 86"/>
                <a:gd name="T8" fmla="*/ 96 w 123"/>
                <a:gd name="T9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6">
                  <a:moveTo>
                    <a:pt x="96" y="70"/>
                  </a:moveTo>
                  <a:lnTo>
                    <a:pt x="0" y="85"/>
                  </a:lnTo>
                  <a:lnTo>
                    <a:pt x="26" y="16"/>
                  </a:lnTo>
                  <a:lnTo>
                    <a:pt x="122" y="0"/>
                  </a:lnTo>
                  <a:lnTo>
                    <a:pt x="96" y="70"/>
                  </a:lnTo>
                </a:path>
              </a:pathLst>
            </a:custGeom>
            <a:solidFill>
              <a:srgbClr val="CA5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243">
              <a:extLst>
                <a:ext uri="{FF2B5EF4-FFF2-40B4-BE49-F238E27FC236}">
                  <a16:creationId xmlns:a16="http://schemas.microsoft.com/office/drawing/2014/main" id="{7BF8AEEE-F2C3-2F42-AFBD-2AFDBDDBA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4637" y="3655560"/>
              <a:ext cx="197750" cy="115351"/>
            </a:xfrm>
            <a:custGeom>
              <a:avLst/>
              <a:gdLst>
                <a:gd name="T0" fmla="*/ 157 w 158"/>
                <a:gd name="T1" fmla="*/ 75 h 92"/>
                <a:gd name="T2" fmla="*/ 61 w 158"/>
                <a:gd name="T3" fmla="*/ 91 h 92"/>
                <a:gd name="T4" fmla="*/ 0 w 158"/>
                <a:gd name="T5" fmla="*/ 16 h 92"/>
                <a:gd name="T6" fmla="*/ 96 w 158"/>
                <a:gd name="T7" fmla="*/ 0 h 92"/>
                <a:gd name="T8" fmla="*/ 157 w 158"/>
                <a:gd name="T9" fmla="*/ 7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92">
                  <a:moveTo>
                    <a:pt x="157" y="75"/>
                  </a:moveTo>
                  <a:lnTo>
                    <a:pt x="61" y="91"/>
                  </a:lnTo>
                  <a:lnTo>
                    <a:pt x="0" y="16"/>
                  </a:lnTo>
                  <a:lnTo>
                    <a:pt x="96" y="0"/>
                  </a:lnTo>
                  <a:lnTo>
                    <a:pt x="157" y="75"/>
                  </a:lnTo>
                </a:path>
              </a:pathLst>
            </a:custGeom>
            <a:solidFill>
              <a:srgbClr val="FF86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244">
              <a:extLst>
                <a:ext uri="{FF2B5EF4-FFF2-40B4-BE49-F238E27FC236}">
                  <a16:creationId xmlns:a16="http://schemas.microsoft.com/office/drawing/2014/main" id="{95981553-7B5A-C343-A005-C373A9F34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1678" y="3677532"/>
              <a:ext cx="109861" cy="181269"/>
            </a:xfrm>
            <a:custGeom>
              <a:avLst/>
              <a:gdLst>
                <a:gd name="T0" fmla="*/ 0 w 88"/>
                <a:gd name="T1" fmla="*/ 70 h 145"/>
                <a:gd name="T2" fmla="*/ 61 w 88"/>
                <a:gd name="T3" fmla="*/ 144 h 145"/>
                <a:gd name="T4" fmla="*/ 87 w 88"/>
                <a:gd name="T5" fmla="*/ 75 h 145"/>
                <a:gd name="T6" fmla="*/ 26 w 88"/>
                <a:gd name="T7" fmla="*/ 0 h 145"/>
                <a:gd name="T8" fmla="*/ 0 w 88"/>
                <a:gd name="T9" fmla="*/ 7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45">
                  <a:moveTo>
                    <a:pt x="0" y="70"/>
                  </a:moveTo>
                  <a:lnTo>
                    <a:pt x="61" y="144"/>
                  </a:lnTo>
                  <a:lnTo>
                    <a:pt x="87" y="75"/>
                  </a:lnTo>
                  <a:lnTo>
                    <a:pt x="26" y="0"/>
                  </a:lnTo>
                  <a:lnTo>
                    <a:pt x="0" y="70"/>
                  </a:lnTo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245">
              <a:extLst>
                <a:ext uri="{FF2B5EF4-FFF2-40B4-BE49-F238E27FC236}">
                  <a16:creationId xmlns:a16="http://schemas.microsoft.com/office/drawing/2014/main" id="{0DECBB6C-2C88-4D4A-A598-3B4763CF9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9000" y="4073032"/>
              <a:ext cx="16481" cy="296624"/>
            </a:xfrm>
            <a:custGeom>
              <a:avLst/>
              <a:gdLst>
                <a:gd name="T0" fmla="*/ 6 w 14"/>
                <a:gd name="T1" fmla="*/ 236 h 240"/>
                <a:gd name="T2" fmla="*/ 6 w 14"/>
                <a:gd name="T3" fmla="*/ 236 h 240"/>
                <a:gd name="T4" fmla="*/ 0 w 14"/>
                <a:gd name="T5" fmla="*/ 224 h 240"/>
                <a:gd name="T6" fmla="*/ 0 w 14"/>
                <a:gd name="T7" fmla="*/ 7 h 240"/>
                <a:gd name="T8" fmla="*/ 0 w 14"/>
                <a:gd name="T9" fmla="*/ 7 h 240"/>
                <a:gd name="T10" fmla="*/ 6 w 14"/>
                <a:gd name="T11" fmla="*/ 2 h 240"/>
                <a:gd name="T12" fmla="*/ 6 w 14"/>
                <a:gd name="T13" fmla="*/ 2 h 240"/>
                <a:gd name="T14" fmla="*/ 13 w 14"/>
                <a:gd name="T15" fmla="*/ 15 h 240"/>
                <a:gd name="T16" fmla="*/ 13 w 14"/>
                <a:gd name="T17" fmla="*/ 231 h 240"/>
                <a:gd name="T18" fmla="*/ 13 w 14"/>
                <a:gd name="T19" fmla="*/ 231 h 240"/>
                <a:gd name="T20" fmla="*/ 6 w 14"/>
                <a:gd name="T21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40">
                  <a:moveTo>
                    <a:pt x="6" y="236"/>
                  </a:moveTo>
                  <a:lnTo>
                    <a:pt x="6" y="236"/>
                  </a:lnTo>
                  <a:cubicBezTo>
                    <a:pt x="3" y="234"/>
                    <a:pt x="0" y="229"/>
                    <a:pt x="0" y="224"/>
                  </a:cubicBezTo>
                  <a:lnTo>
                    <a:pt x="0" y="7"/>
                  </a:lnTo>
                  <a:lnTo>
                    <a:pt x="0" y="7"/>
                  </a:lnTo>
                  <a:cubicBezTo>
                    <a:pt x="0" y="2"/>
                    <a:pt x="3" y="0"/>
                    <a:pt x="6" y="2"/>
                  </a:cubicBezTo>
                  <a:lnTo>
                    <a:pt x="6" y="2"/>
                  </a:lnTo>
                  <a:cubicBezTo>
                    <a:pt x="10" y="4"/>
                    <a:pt x="13" y="10"/>
                    <a:pt x="13" y="15"/>
                  </a:cubicBezTo>
                  <a:lnTo>
                    <a:pt x="13" y="231"/>
                  </a:lnTo>
                  <a:lnTo>
                    <a:pt x="13" y="231"/>
                  </a:lnTo>
                  <a:cubicBezTo>
                    <a:pt x="13" y="236"/>
                    <a:pt x="10" y="239"/>
                    <a:pt x="6" y="236"/>
                  </a:cubicBezTo>
                </a:path>
              </a:pathLst>
            </a:custGeom>
            <a:solidFill>
              <a:srgbClr val="1F0C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246">
              <a:extLst>
                <a:ext uri="{FF2B5EF4-FFF2-40B4-BE49-F238E27FC236}">
                  <a16:creationId xmlns:a16="http://schemas.microsoft.com/office/drawing/2014/main" id="{5E6D46C4-B197-EF4F-9D5F-FF73F72A4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9000" y="4342187"/>
              <a:ext cx="186763" cy="120848"/>
            </a:xfrm>
            <a:custGeom>
              <a:avLst/>
              <a:gdLst>
                <a:gd name="T0" fmla="*/ 146 w 152"/>
                <a:gd name="T1" fmla="*/ 97 h 99"/>
                <a:gd name="T2" fmla="*/ 4 w 152"/>
                <a:gd name="T3" fmla="*/ 16 h 99"/>
                <a:gd name="T4" fmla="*/ 4 w 152"/>
                <a:gd name="T5" fmla="*/ 16 h 99"/>
                <a:gd name="T6" fmla="*/ 0 w 152"/>
                <a:gd name="T7" fmla="*/ 6 h 99"/>
                <a:gd name="T8" fmla="*/ 0 w 152"/>
                <a:gd name="T9" fmla="*/ 6 h 99"/>
                <a:gd name="T10" fmla="*/ 4 w 152"/>
                <a:gd name="T11" fmla="*/ 1 h 99"/>
                <a:gd name="T12" fmla="*/ 146 w 152"/>
                <a:gd name="T13" fmla="*/ 83 h 99"/>
                <a:gd name="T14" fmla="*/ 146 w 152"/>
                <a:gd name="T15" fmla="*/ 83 h 99"/>
                <a:gd name="T16" fmla="*/ 151 w 152"/>
                <a:gd name="T17" fmla="*/ 93 h 99"/>
                <a:gd name="T18" fmla="*/ 151 w 152"/>
                <a:gd name="T19" fmla="*/ 93 h 99"/>
                <a:gd name="T20" fmla="*/ 146 w 152"/>
                <a:gd name="T21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99">
                  <a:moveTo>
                    <a:pt x="146" y="97"/>
                  </a:moveTo>
                  <a:lnTo>
                    <a:pt x="4" y="16"/>
                  </a:lnTo>
                  <a:lnTo>
                    <a:pt x="4" y="16"/>
                  </a:lnTo>
                  <a:cubicBezTo>
                    <a:pt x="2" y="14"/>
                    <a:pt x="0" y="10"/>
                    <a:pt x="0" y="6"/>
                  </a:cubicBezTo>
                  <a:lnTo>
                    <a:pt x="0" y="6"/>
                  </a:lnTo>
                  <a:cubicBezTo>
                    <a:pt x="0" y="2"/>
                    <a:pt x="2" y="0"/>
                    <a:pt x="4" y="1"/>
                  </a:cubicBezTo>
                  <a:lnTo>
                    <a:pt x="146" y="83"/>
                  </a:lnTo>
                  <a:lnTo>
                    <a:pt x="146" y="83"/>
                  </a:lnTo>
                  <a:cubicBezTo>
                    <a:pt x="148" y="85"/>
                    <a:pt x="151" y="89"/>
                    <a:pt x="151" y="93"/>
                  </a:cubicBezTo>
                  <a:lnTo>
                    <a:pt x="151" y="93"/>
                  </a:lnTo>
                  <a:cubicBezTo>
                    <a:pt x="151" y="96"/>
                    <a:pt x="148" y="98"/>
                    <a:pt x="146" y="97"/>
                  </a:cubicBezTo>
                </a:path>
              </a:pathLst>
            </a:custGeom>
            <a:solidFill>
              <a:srgbClr val="5CC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247">
              <a:extLst>
                <a:ext uri="{FF2B5EF4-FFF2-40B4-BE49-F238E27FC236}">
                  <a16:creationId xmlns:a16="http://schemas.microsoft.com/office/drawing/2014/main" id="{A888DFD5-E555-2A4A-8626-102696850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0551" y="4270780"/>
              <a:ext cx="98874" cy="164791"/>
            </a:xfrm>
            <a:custGeom>
              <a:avLst/>
              <a:gdLst>
                <a:gd name="T0" fmla="*/ 79 w 80"/>
                <a:gd name="T1" fmla="*/ 90 h 133"/>
                <a:gd name="T2" fmla="*/ 79 w 80"/>
                <a:gd name="T3" fmla="*/ 90 h 133"/>
                <a:gd name="T4" fmla="*/ 39 w 80"/>
                <a:gd name="T5" fmla="*/ 13 h 133"/>
                <a:gd name="T6" fmla="*/ 39 w 80"/>
                <a:gd name="T7" fmla="*/ 13 h 133"/>
                <a:gd name="T8" fmla="*/ 0 w 80"/>
                <a:gd name="T9" fmla="*/ 43 h 133"/>
                <a:gd name="T10" fmla="*/ 0 w 80"/>
                <a:gd name="T11" fmla="*/ 43 h 133"/>
                <a:gd name="T12" fmla="*/ 39 w 80"/>
                <a:gd name="T13" fmla="*/ 120 h 133"/>
                <a:gd name="T14" fmla="*/ 39 w 80"/>
                <a:gd name="T15" fmla="*/ 120 h 133"/>
                <a:gd name="T16" fmla="*/ 79 w 80"/>
                <a:gd name="T17" fmla="*/ 9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33">
                  <a:moveTo>
                    <a:pt x="79" y="90"/>
                  </a:moveTo>
                  <a:lnTo>
                    <a:pt x="79" y="90"/>
                  </a:lnTo>
                  <a:cubicBezTo>
                    <a:pt x="79" y="60"/>
                    <a:pt x="61" y="26"/>
                    <a:pt x="39" y="13"/>
                  </a:cubicBezTo>
                  <a:lnTo>
                    <a:pt x="39" y="13"/>
                  </a:lnTo>
                  <a:cubicBezTo>
                    <a:pt x="17" y="0"/>
                    <a:pt x="0" y="14"/>
                    <a:pt x="0" y="43"/>
                  </a:cubicBezTo>
                  <a:lnTo>
                    <a:pt x="0" y="43"/>
                  </a:lnTo>
                  <a:cubicBezTo>
                    <a:pt x="0" y="73"/>
                    <a:pt x="17" y="107"/>
                    <a:pt x="39" y="120"/>
                  </a:cubicBezTo>
                  <a:lnTo>
                    <a:pt x="39" y="120"/>
                  </a:lnTo>
                  <a:cubicBezTo>
                    <a:pt x="61" y="132"/>
                    <a:pt x="79" y="119"/>
                    <a:pt x="79" y="90"/>
                  </a:cubicBezTo>
                </a:path>
              </a:pathLst>
            </a:custGeom>
            <a:solidFill>
              <a:srgbClr val="F7DE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248">
              <a:extLst>
                <a:ext uri="{FF2B5EF4-FFF2-40B4-BE49-F238E27FC236}">
                  <a16:creationId xmlns:a16="http://schemas.microsoft.com/office/drawing/2014/main" id="{009DF875-9E4F-9C47-AFFF-2F6B7C1EE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2523" y="4309229"/>
              <a:ext cx="54930" cy="93383"/>
            </a:xfrm>
            <a:custGeom>
              <a:avLst/>
              <a:gdLst>
                <a:gd name="T0" fmla="*/ 44 w 45"/>
                <a:gd name="T1" fmla="*/ 49 h 74"/>
                <a:gd name="T2" fmla="*/ 44 w 45"/>
                <a:gd name="T3" fmla="*/ 49 h 74"/>
                <a:gd name="T4" fmla="*/ 22 w 45"/>
                <a:gd name="T5" fmla="*/ 7 h 74"/>
                <a:gd name="T6" fmla="*/ 22 w 45"/>
                <a:gd name="T7" fmla="*/ 7 h 74"/>
                <a:gd name="T8" fmla="*/ 0 w 45"/>
                <a:gd name="T9" fmla="*/ 24 h 74"/>
                <a:gd name="T10" fmla="*/ 0 w 45"/>
                <a:gd name="T11" fmla="*/ 24 h 74"/>
                <a:gd name="T12" fmla="*/ 22 w 45"/>
                <a:gd name="T13" fmla="*/ 66 h 74"/>
                <a:gd name="T14" fmla="*/ 22 w 45"/>
                <a:gd name="T15" fmla="*/ 66 h 74"/>
                <a:gd name="T16" fmla="*/ 44 w 45"/>
                <a:gd name="T17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4">
                  <a:moveTo>
                    <a:pt x="44" y="49"/>
                  </a:moveTo>
                  <a:lnTo>
                    <a:pt x="44" y="49"/>
                  </a:lnTo>
                  <a:cubicBezTo>
                    <a:pt x="44" y="33"/>
                    <a:pt x="35" y="15"/>
                    <a:pt x="22" y="7"/>
                  </a:cubicBezTo>
                  <a:lnTo>
                    <a:pt x="22" y="7"/>
                  </a:lnTo>
                  <a:cubicBezTo>
                    <a:pt x="10" y="0"/>
                    <a:pt x="0" y="8"/>
                    <a:pt x="0" y="24"/>
                  </a:cubicBezTo>
                  <a:lnTo>
                    <a:pt x="0" y="24"/>
                  </a:lnTo>
                  <a:cubicBezTo>
                    <a:pt x="0" y="40"/>
                    <a:pt x="10" y="58"/>
                    <a:pt x="22" y="66"/>
                  </a:cubicBezTo>
                  <a:lnTo>
                    <a:pt x="22" y="66"/>
                  </a:lnTo>
                  <a:cubicBezTo>
                    <a:pt x="35" y="73"/>
                    <a:pt x="44" y="65"/>
                    <a:pt x="44" y="49"/>
                  </a:cubicBezTo>
                </a:path>
              </a:pathLst>
            </a:custGeom>
            <a:solidFill>
              <a:srgbClr val="F6C7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249">
              <a:extLst>
                <a:ext uri="{FF2B5EF4-FFF2-40B4-BE49-F238E27FC236}">
                  <a16:creationId xmlns:a16="http://schemas.microsoft.com/office/drawing/2014/main" id="{05189209-1742-4040-A7AC-265DBD8A1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7647" y="4638813"/>
              <a:ext cx="2521311" cy="2449899"/>
            </a:xfrm>
            <a:custGeom>
              <a:avLst/>
              <a:gdLst>
                <a:gd name="T0" fmla="*/ 31 w 2024"/>
                <a:gd name="T1" fmla="*/ 0 h 1968"/>
                <a:gd name="T2" fmla="*/ 1 w 2024"/>
                <a:gd name="T3" fmla="*/ 17 h 1968"/>
                <a:gd name="T4" fmla="*/ 0 w 2024"/>
                <a:gd name="T5" fmla="*/ 1625 h 1968"/>
                <a:gd name="T6" fmla="*/ 596 w 2024"/>
                <a:gd name="T7" fmla="*/ 1967 h 1968"/>
                <a:gd name="T8" fmla="*/ 2023 w 2024"/>
                <a:gd name="T9" fmla="*/ 1144 h 1968"/>
                <a:gd name="T10" fmla="*/ 31 w 2024"/>
                <a:gd name="T11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4" h="1968">
                  <a:moveTo>
                    <a:pt x="31" y="0"/>
                  </a:moveTo>
                  <a:lnTo>
                    <a:pt x="1" y="17"/>
                  </a:lnTo>
                  <a:lnTo>
                    <a:pt x="0" y="1625"/>
                  </a:lnTo>
                  <a:lnTo>
                    <a:pt x="596" y="1967"/>
                  </a:lnTo>
                  <a:lnTo>
                    <a:pt x="2023" y="1144"/>
                  </a:lnTo>
                  <a:lnTo>
                    <a:pt x="31" y="0"/>
                  </a:lnTo>
                </a:path>
              </a:pathLst>
            </a:custGeom>
            <a:solidFill>
              <a:srgbClr val="5CC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250">
              <a:extLst>
                <a:ext uri="{FF2B5EF4-FFF2-40B4-BE49-F238E27FC236}">
                  <a16:creationId xmlns:a16="http://schemas.microsoft.com/office/drawing/2014/main" id="{05DF7C7C-AB68-2E48-AA81-5CD40F432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9208" y="6061511"/>
              <a:ext cx="1779747" cy="1933551"/>
            </a:xfrm>
            <a:custGeom>
              <a:avLst/>
              <a:gdLst>
                <a:gd name="T0" fmla="*/ 0 w 1428"/>
                <a:gd name="T1" fmla="*/ 823 h 1553"/>
                <a:gd name="T2" fmla="*/ 1265 w 1428"/>
                <a:gd name="T3" fmla="*/ 1552 h 1553"/>
                <a:gd name="T4" fmla="*/ 1427 w 1428"/>
                <a:gd name="T5" fmla="*/ 1459 h 1553"/>
                <a:gd name="T6" fmla="*/ 1427 w 1428"/>
                <a:gd name="T7" fmla="*/ 0 h 1553"/>
                <a:gd name="T8" fmla="*/ 0 w 1428"/>
                <a:gd name="T9" fmla="*/ 82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8" h="1553">
                  <a:moveTo>
                    <a:pt x="0" y="823"/>
                  </a:moveTo>
                  <a:lnTo>
                    <a:pt x="1265" y="1552"/>
                  </a:lnTo>
                  <a:lnTo>
                    <a:pt x="1427" y="1459"/>
                  </a:lnTo>
                  <a:lnTo>
                    <a:pt x="1427" y="0"/>
                  </a:lnTo>
                  <a:lnTo>
                    <a:pt x="0" y="823"/>
                  </a:lnTo>
                </a:path>
              </a:pathLst>
            </a:custGeom>
            <a:solidFill>
              <a:srgbClr val="3290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251">
              <a:extLst>
                <a:ext uri="{FF2B5EF4-FFF2-40B4-BE49-F238E27FC236}">
                  <a16:creationId xmlns:a16="http://schemas.microsoft.com/office/drawing/2014/main" id="{4D988EE1-0190-C841-AF53-A4BA173B9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5711" y="7879709"/>
              <a:ext cx="203244" cy="214231"/>
            </a:xfrm>
            <a:custGeom>
              <a:avLst/>
              <a:gdLst>
                <a:gd name="T0" fmla="*/ 130 w 163"/>
                <a:gd name="T1" fmla="*/ 170 h 171"/>
                <a:gd name="T2" fmla="*/ 162 w 163"/>
                <a:gd name="T3" fmla="*/ 156 h 171"/>
                <a:gd name="T4" fmla="*/ 162 w 163"/>
                <a:gd name="T5" fmla="*/ 0 h 171"/>
                <a:gd name="T6" fmla="*/ 0 w 163"/>
                <a:gd name="T7" fmla="*/ 93 h 171"/>
                <a:gd name="T8" fmla="*/ 130 w 163"/>
                <a:gd name="T9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71">
                  <a:moveTo>
                    <a:pt x="130" y="170"/>
                  </a:moveTo>
                  <a:lnTo>
                    <a:pt x="162" y="156"/>
                  </a:lnTo>
                  <a:lnTo>
                    <a:pt x="162" y="0"/>
                  </a:lnTo>
                  <a:lnTo>
                    <a:pt x="0" y="93"/>
                  </a:lnTo>
                  <a:lnTo>
                    <a:pt x="130" y="170"/>
                  </a:lnTo>
                </a:path>
              </a:pathLst>
            </a:custGeom>
            <a:solidFill>
              <a:srgbClr val="CA5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252">
              <a:extLst>
                <a:ext uri="{FF2B5EF4-FFF2-40B4-BE49-F238E27FC236}">
                  <a16:creationId xmlns:a16="http://schemas.microsoft.com/office/drawing/2014/main" id="{03D54739-DB81-8C47-91CC-F98BBC346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7645" y="6473490"/>
              <a:ext cx="2482858" cy="1620450"/>
            </a:xfrm>
            <a:custGeom>
              <a:avLst/>
              <a:gdLst>
                <a:gd name="T0" fmla="*/ 0 w 1992"/>
                <a:gd name="T1" fmla="*/ 0 h 1302"/>
                <a:gd name="T2" fmla="*/ 0 w 1992"/>
                <a:gd name="T3" fmla="*/ 153 h 1302"/>
                <a:gd name="T4" fmla="*/ 1991 w 1992"/>
                <a:gd name="T5" fmla="*/ 1301 h 1302"/>
                <a:gd name="T6" fmla="*/ 1991 w 1992"/>
                <a:gd name="T7" fmla="*/ 1149 h 1302"/>
                <a:gd name="T8" fmla="*/ 0 w 1992"/>
                <a:gd name="T9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1302">
                  <a:moveTo>
                    <a:pt x="0" y="0"/>
                  </a:moveTo>
                  <a:lnTo>
                    <a:pt x="0" y="153"/>
                  </a:lnTo>
                  <a:lnTo>
                    <a:pt x="1991" y="1301"/>
                  </a:lnTo>
                  <a:lnTo>
                    <a:pt x="1991" y="1149"/>
                  </a:lnTo>
                  <a:lnTo>
                    <a:pt x="0" y="0"/>
                  </a:lnTo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253">
              <a:extLst>
                <a:ext uri="{FF2B5EF4-FFF2-40B4-BE49-F238E27FC236}">
                  <a16:creationId xmlns:a16="http://schemas.microsoft.com/office/drawing/2014/main" id="{BAA9663F-94FD-9E46-B6AF-CE22640CD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7645" y="4660785"/>
              <a:ext cx="2482858" cy="3246393"/>
            </a:xfrm>
            <a:custGeom>
              <a:avLst/>
              <a:gdLst>
                <a:gd name="T0" fmla="*/ 1991 w 1992"/>
                <a:gd name="T1" fmla="*/ 1148 h 2605"/>
                <a:gd name="T2" fmla="*/ 1 w 1992"/>
                <a:gd name="T3" fmla="*/ 0 h 2605"/>
                <a:gd name="T4" fmla="*/ 0 w 1992"/>
                <a:gd name="T5" fmla="*/ 1455 h 2605"/>
                <a:gd name="T6" fmla="*/ 1991 w 1992"/>
                <a:gd name="T7" fmla="*/ 2604 h 2605"/>
                <a:gd name="T8" fmla="*/ 1991 w 1992"/>
                <a:gd name="T9" fmla="*/ 1148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2" h="2605">
                  <a:moveTo>
                    <a:pt x="1991" y="1148"/>
                  </a:moveTo>
                  <a:lnTo>
                    <a:pt x="1" y="0"/>
                  </a:lnTo>
                  <a:lnTo>
                    <a:pt x="0" y="1455"/>
                  </a:lnTo>
                  <a:lnTo>
                    <a:pt x="1991" y="2604"/>
                  </a:lnTo>
                  <a:lnTo>
                    <a:pt x="1991" y="1148"/>
                  </a:lnTo>
                </a:path>
              </a:pathLst>
            </a:custGeom>
            <a:solidFill>
              <a:srgbClr val="7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254">
              <a:extLst>
                <a:ext uri="{FF2B5EF4-FFF2-40B4-BE49-F238E27FC236}">
                  <a16:creationId xmlns:a16="http://schemas.microsoft.com/office/drawing/2014/main" id="{430FED4B-43BF-9D46-B911-A0759787A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7799" y="5490234"/>
              <a:ext cx="983257" cy="1625943"/>
            </a:xfrm>
            <a:custGeom>
              <a:avLst/>
              <a:gdLst>
                <a:gd name="T0" fmla="*/ 790 w 791"/>
                <a:gd name="T1" fmla="*/ 882 h 1306"/>
                <a:gd name="T2" fmla="*/ 790 w 791"/>
                <a:gd name="T3" fmla="*/ 882 h 1306"/>
                <a:gd name="T4" fmla="*/ 395 w 791"/>
                <a:gd name="T5" fmla="*/ 1179 h 1306"/>
                <a:gd name="T6" fmla="*/ 395 w 791"/>
                <a:gd name="T7" fmla="*/ 1179 h 1306"/>
                <a:gd name="T8" fmla="*/ 0 w 791"/>
                <a:gd name="T9" fmla="*/ 425 h 1306"/>
                <a:gd name="T10" fmla="*/ 0 w 791"/>
                <a:gd name="T11" fmla="*/ 425 h 1306"/>
                <a:gd name="T12" fmla="*/ 395 w 791"/>
                <a:gd name="T13" fmla="*/ 127 h 1306"/>
                <a:gd name="T14" fmla="*/ 395 w 791"/>
                <a:gd name="T15" fmla="*/ 127 h 1306"/>
                <a:gd name="T16" fmla="*/ 790 w 791"/>
                <a:gd name="T17" fmla="*/ 882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1" h="1306">
                  <a:moveTo>
                    <a:pt x="790" y="882"/>
                  </a:moveTo>
                  <a:lnTo>
                    <a:pt x="790" y="882"/>
                  </a:lnTo>
                  <a:cubicBezTo>
                    <a:pt x="790" y="1172"/>
                    <a:pt x="613" y="1305"/>
                    <a:pt x="395" y="1179"/>
                  </a:cubicBezTo>
                  <a:lnTo>
                    <a:pt x="395" y="1179"/>
                  </a:lnTo>
                  <a:cubicBezTo>
                    <a:pt x="177" y="1055"/>
                    <a:pt x="0" y="716"/>
                    <a:pt x="0" y="425"/>
                  </a:cubicBezTo>
                  <a:lnTo>
                    <a:pt x="0" y="425"/>
                  </a:lnTo>
                  <a:cubicBezTo>
                    <a:pt x="0" y="134"/>
                    <a:pt x="177" y="0"/>
                    <a:pt x="395" y="127"/>
                  </a:cubicBezTo>
                  <a:lnTo>
                    <a:pt x="395" y="127"/>
                  </a:lnTo>
                  <a:cubicBezTo>
                    <a:pt x="613" y="253"/>
                    <a:pt x="790" y="591"/>
                    <a:pt x="790" y="88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255">
              <a:extLst>
                <a:ext uri="{FF2B5EF4-FFF2-40B4-BE49-F238E27FC236}">
                  <a16:creationId xmlns:a16="http://schemas.microsoft.com/office/drawing/2014/main" id="{4A8BABC7-68E2-914E-877D-2EA97481B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8932" y="5913199"/>
              <a:ext cx="466908" cy="626206"/>
            </a:xfrm>
            <a:custGeom>
              <a:avLst/>
              <a:gdLst>
                <a:gd name="T0" fmla="*/ 0 w 377"/>
                <a:gd name="T1" fmla="*/ 501 h 502"/>
                <a:gd name="T2" fmla="*/ 0 w 377"/>
                <a:gd name="T3" fmla="*/ 0 h 502"/>
                <a:gd name="T4" fmla="*/ 376 w 377"/>
                <a:gd name="T5" fmla="*/ 492 h 502"/>
                <a:gd name="T6" fmla="*/ 0 w 377"/>
                <a:gd name="T7" fmla="*/ 50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02">
                  <a:moveTo>
                    <a:pt x="0" y="501"/>
                  </a:moveTo>
                  <a:lnTo>
                    <a:pt x="0" y="0"/>
                  </a:lnTo>
                  <a:lnTo>
                    <a:pt x="376" y="492"/>
                  </a:lnTo>
                  <a:lnTo>
                    <a:pt x="0" y="501"/>
                  </a:lnTo>
                </a:path>
              </a:pathLst>
            </a:custGeom>
            <a:solidFill>
              <a:srgbClr val="CA5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256">
              <a:extLst>
                <a:ext uri="{FF2B5EF4-FFF2-40B4-BE49-F238E27FC236}">
                  <a16:creationId xmlns:a16="http://schemas.microsoft.com/office/drawing/2014/main" id="{ECAA9E65-62EA-4749-9CCA-E35D5AC4D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2015" y="6621804"/>
              <a:ext cx="2175247" cy="1285373"/>
            </a:xfrm>
            <a:custGeom>
              <a:avLst/>
              <a:gdLst>
                <a:gd name="T0" fmla="*/ 1744 w 1745"/>
                <a:gd name="T1" fmla="*/ 1005 h 1030"/>
                <a:gd name="T2" fmla="*/ 0 w 1745"/>
                <a:gd name="T3" fmla="*/ 0 h 1030"/>
                <a:gd name="T4" fmla="*/ 0 w 1745"/>
                <a:gd name="T5" fmla="*/ 22 h 1030"/>
                <a:gd name="T6" fmla="*/ 1744 w 1745"/>
                <a:gd name="T7" fmla="*/ 1029 h 1030"/>
                <a:gd name="T8" fmla="*/ 1744 w 1745"/>
                <a:gd name="T9" fmla="*/ 100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5" h="1030">
                  <a:moveTo>
                    <a:pt x="1744" y="1005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1744" y="1029"/>
                  </a:lnTo>
                  <a:lnTo>
                    <a:pt x="1744" y="1005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257">
              <a:extLst>
                <a:ext uri="{FF2B5EF4-FFF2-40B4-BE49-F238E27FC236}">
                  <a16:creationId xmlns:a16="http://schemas.microsoft.com/office/drawing/2014/main" id="{FDA8E98D-F727-D849-BBB7-8D9A42B04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7657" y="6984344"/>
              <a:ext cx="65917" cy="104366"/>
            </a:xfrm>
            <a:custGeom>
              <a:avLst/>
              <a:gdLst>
                <a:gd name="T0" fmla="*/ 50 w 51"/>
                <a:gd name="T1" fmla="*/ 56 h 84"/>
                <a:gd name="T2" fmla="*/ 50 w 51"/>
                <a:gd name="T3" fmla="*/ 56 h 84"/>
                <a:gd name="T4" fmla="*/ 26 w 51"/>
                <a:gd name="T5" fmla="*/ 75 h 84"/>
                <a:gd name="T6" fmla="*/ 26 w 51"/>
                <a:gd name="T7" fmla="*/ 75 h 84"/>
                <a:gd name="T8" fmla="*/ 0 w 51"/>
                <a:gd name="T9" fmla="*/ 27 h 84"/>
                <a:gd name="T10" fmla="*/ 0 w 51"/>
                <a:gd name="T11" fmla="*/ 27 h 84"/>
                <a:gd name="T12" fmla="*/ 26 w 51"/>
                <a:gd name="T13" fmla="*/ 8 h 84"/>
                <a:gd name="T14" fmla="*/ 26 w 51"/>
                <a:gd name="T15" fmla="*/ 8 h 84"/>
                <a:gd name="T16" fmla="*/ 50 w 51"/>
                <a:gd name="T17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84">
                  <a:moveTo>
                    <a:pt x="50" y="56"/>
                  </a:moveTo>
                  <a:lnTo>
                    <a:pt x="50" y="56"/>
                  </a:lnTo>
                  <a:cubicBezTo>
                    <a:pt x="50" y="74"/>
                    <a:pt x="39" y="83"/>
                    <a:pt x="26" y="75"/>
                  </a:cubicBezTo>
                  <a:lnTo>
                    <a:pt x="26" y="75"/>
                  </a:lnTo>
                  <a:cubicBezTo>
                    <a:pt x="11" y="67"/>
                    <a:pt x="0" y="45"/>
                    <a:pt x="0" y="27"/>
                  </a:cubicBezTo>
                  <a:lnTo>
                    <a:pt x="0" y="27"/>
                  </a:lnTo>
                  <a:cubicBezTo>
                    <a:pt x="0" y="8"/>
                    <a:pt x="11" y="0"/>
                    <a:pt x="26" y="8"/>
                  </a:cubicBezTo>
                  <a:lnTo>
                    <a:pt x="26" y="8"/>
                  </a:lnTo>
                  <a:cubicBezTo>
                    <a:pt x="39" y="16"/>
                    <a:pt x="50" y="38"/>
                    <a:pt x="50" y="56"/>
                  </a:cubicBezTo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258">
              <a:extLst>
                <a:ext uri="{FF2B5EF4-FFF2-40B4-BE49-F238E27FC236}">
                  <a16:creationId xmlns:a16="http://schemas.microsoft.com/office/drawing/2014/main" id="{E8C48BE8-6443-F94F-9C02-F790F5D9A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2346" y="6539404"/>
              <a:ext cx="1988482" cy="1955525"/>
            </a:xfrm>
            <a:custGeom>
              <a:avLst/>
              <a:gdLst>
                <a:gd name="T0" fmla="*/ 1594 w 1595"/>
                <a:gd name="T1" fmla="*/ 1410 h 1570"/>
                <a:gd name="T2" fmla="*/ 1594 w 1595"/>
                <a:gd name="T3" fmla="*/ 1410 h 1570"/>
                <a:gd name="T4" fmla="*/ 1296 w 1595"/>
                <a:gd name="T5" fmla="*/ 758 h 1570"/>
                <a:gd name="T6" fmla="*/ 1296 w 1595"/>
                <a:gd name="T7" fmla="*/ 758 h 1570"/>
                <a:gd name="T8" fmla="*/ 1141 w 1595"/>
                <a:gd name="T9" fmla="*/ 746 h 1570"/>
                <a:gd name="T10" fmla="*/ 1141 w 1595"/>
                <a:gd name="T11" fmla="*/ 746 h 1570"/>
                <a:gd name="T12" fmla="*/ 892 w 1595"/>
                <a:gd name="T13" fmla="*/ 236 h 1570"/>
                <a:gd name="T14" fmla="*/ 797 w 1595"/>
                <a:gd name="T15" fmla="*/ 0 h 1570"/>
                <a:gd name="T16" fmla="*/ 730 w 1595"/>
                <a:gd name="T17" fmla="*/ 45 h 1570"/>
                <a:gd name="T18" fmla="*/ 738 w 1595"/>
                <a:gd name="T19" fmla="*/ 123 h 1570"/>
                <a:gd name="T20" fmla="*/ 738 w 1595"/>
                <a:gd name="T21" fmla="*/ 123 h 1570"/>
                <a:gd name="T22" fmla="*/ 450 w 1595"/>
                <a:gd name="T23" fmla="*/ 377 h 1570"/>
                <a:gd name="T24" fmla="*/ 450 w 1595"/>
                <a:gd name="T25" fmla="*/ 377 h 1570"/>
                <a:gd name="T26" fmla="*/ 281 w 1595"/>
                <a:gd name="T27" fmla="*/ 188 h 1570"/>
                <a:gd name="T28" fmla="*/ 281 w 1595"/>
                <a:gd name="T29" fmla="*/ 188 h 1570"/>
                <a:gd name="T30" fmla="*/ 0 w 1595"/>
                <a:gd name="T31" fmla="*/ 490 h 1570"/>
                <a:gd name="T32" fmla="*/ 0 w 1595"/>
                <a:gd name="T33" fmla="*/ 490 h 1570"/>
                <a:gd name="T34" fmla="*/ 10 w 1595"/>
                <a:gd name="T35" fmla="*/ 616 h 1570"/>
                <a:gd name="T36" fmla="*/ 582 w 1595"/>
                <a:gd name="T37" fmla="*/ 967 h 1570"/>
                <a:gd name="T38" fmla="*/ 582 w 1595"/>
                <a:gd name="T39" fmla="*/ 1303 h 1570"/>
                <a:gd name="T40" fmla="*/ 877 w 1595"/>
                <a:gd name="T41" fmla="*/ 1474 h 1570"/>
                <a:gd name="T42" fmla="*/ 944 w 1595"/>
                <a:gd name="T43" fmla="*/ 1430 h 1570"/>
                <a:gd name="T44" fmla="*/ 944 w 1595"/>
                <a:gd name="T45" fmla="*/ 1238 h 1570"/>
                <a:gd name="T46" fmla="*/ 1517 w 1595"/>
                <a:gd name="T47" fmla="*/ 1569 h 1570"/>
                <a:gd name="T48" fmla="*/ 1584 w 1595"/>
                <a:gd name="T49" fmla="*/ 1525 h 1570"/>
                <a:gd name="T50" fmla="*/ 1584 w 1595"/>
                <a:gd name="T51" fmla="*/ 1525 h 1570"/>
                <a:gd name="T52" fmla="*/ 1594 w 1595"/>
                <a:gd name="T53" fmla="*/ 141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5" h="1570">
                  <a:moveTo>
                    <a:pt x="1594" y="1410"/>
                  </a:moveTo>
                  <a:lnTo>
                    <a:pt x="1594" y="1410"/>
                  </a:lnTo>
                  <a:cubicBezTo>
                    <a:pt x="1594" y="1153"/>
                    <a:pt x="1451" y="848"/>
                    <a:pt x="1296" y="758"/>
                  </a:cubicBezTo>
                  <a:lnTo>
                    <a:pt x="1296" y="758"/>
                  </a:lnTo>
                  <a:cubicBezTo>
                    <a:pt x="1239" y="725"/>
                    <a:pt x="1186" y="723"/>
                    <a:pt x="1141" y="746"/>
                  </a:cubicBezTo>
                  <a:lnTo>
                    <a:pt x="1141" y="746"/>
                  </a:lnTo>
                  <a:cubicBezTo>
                    <a:pt x="1106" y="551"/>
                    <a:pt x="997" y="359"/>
                    <a:pt x="892" y="236"/>
                  </a:cubicBezTo>
                  <a:lnTo>
                    <a:pt x="797" y="0"/>
                  </a:lnTo>
                  <a:lnTo>
                    <a:pt x="730" y="45"/>
                  </a:lnTo>
                  <a:lnTo>
                    <a:pt x="738" y="123"/>
                  </a:lnTo>
                  <a:lnTo>
                    <a:pt x="738" y="123"/>
                  </a:lnTo>
                  <a:cubicBezTo>
                    <a:pt x="601" y="86"/>
                    <a:pt x="491" y="187"/>
                    <a:pt x="450" y="377"/>
                  </a:cubicBezTo>
                  <a:lnTo>
                    <a:pt x="450" y="377"/>
                  </a:lnTo>
                  <a:cubicBezTo>
                    <a:pt x="403" y="292"/>
                    <a:pt x="344" y="224"/>
                    <a:pt x="281" y="188"/>
                  </a:cubicBezTo>
                  <a:lnTo>
                    <a:pt x="281" y="188"/>
                  </a:lnTo>
                  <a:cubicBezTo>
                    <a:pt x="126" y="98"/>
                    <a:pt x="0" y="233"/>
                    <a:pt x="0" y="490"/>
                  </a:cubicBezTo>
                  <a:lnTo>
                    <a:pt x="0" y="490"/>
                  </a:lnTo>
                  <a:cubicBezTo>
                    <a:pt x="0" y="532"/>
                    <a:pt x="3" y="574"/>
                    <a:pt x="10" y="616"/>
                  </a:cubicBezTo>
                  <a:lnTo>
                    <a:pt x="582" y="967"/>
                  </a:lnTo>
                  <a:lnTo>
                    <a:pt x="582" y="1303"/>
                  </a:lnTo>
                  <a:lnTo>
                    <a:pt x="877" y="1474"/>
                  </a:lnTo>
                  <a:lnTo>
                    <a:pt x="944" y="1430"/>
                  </a:lnTo>
                  <a:lnTo>
                    <a:pt x="944" y="1238"/>
                  </a:lnTo>
                  <a:lnTo>
                    <a:pt x="1517" y="1569"/>
                  </a:lnTo>
                  <a:lnTo>
                    <a:pt x="1584" y="1525"/>
                  </a:lnTo>
                  <a:lnTo>
                    <a:pt x="1584" y="1525"/>
                  </a:lnTo>
                  <a:cubicBezTo>
                    <a:pt x="1590" y="1490"/>
                    <a:pt x="1594" y="1452"/>
                    <a:pt x="1594" y="1410"/>
                  </a:cubicBezTo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259">
              <a:extLst>
                <a:ext uri="{FF2B5EF4-FFF2-40B4-BE49-F238E27FC236}">
                  <a16:creationId xmlns:a16="http://schemas.microsoft.com/office/drawing/2014/main" id="{C8B94FBE-4E71-EB42-86F1-0FCEE241B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9946" y="6665748"/>
              <a:ext cx="1982991" cy="1834677"/>
            </a:xfrm>
            <a:custGeom>
              <a:avLst/>
              <a:gdLst>
                <a:gd name="T0" fmla="*/ 1593 w 1594"/>
                <a:gd name="T1" fmla="*/ 1355 h 1471"/>
                <a:gd name="T2" fmla="*/ 1593 w 1594"/>
                <a:gd name="T3" fmla="*/ 1355 h 1471"/>
                <a:gd name="T4" fmla="*/ 1312 w 1594"/>
                <a:gd name="T5" fmla="*/ 726 h 1471"/>
                <a:gd name="T6" fmla="*/ 1312 w 1594"/>
                <a:gd name="T7" fmla="*/ 726 h 1471"/>
                <a:gd name="T8" fmla="*/ 1158 w 1594"/>
                <a:gd name="T9" fmla="*/ 714 h 1471"/>
                <a:gd name="T10" fmla="*/ 1158 w 1594"/>
                <a:gd name="T11" fmla="*/ 714 h 1471"/>
                <a:gd name="T12" fmla="*/ 806 w 1594"/>
                <a:gd name="T13" fmla="*/ 97 h 1471"/>
                <a:gd name="T14" fmla="*/ 806 w 1594"/>
                <a:gd name="T15" fmla="*/ 97 h 1471"/>
                <a:gd name="T16" fmla="*/ 450 w 1594"/>
                <a:gd name="T17" fmla="*/ 322 h 1471"/>
                <a:gd name="T18" fmla="*/ 450 w 1594"/>
                <a:gd name="T19" fmla="*/ 322 h 1471"/>
                <a:gd name="T20" fmla="*/ 281 w 1594"/>
                <a:gd name="T21" fmla="*/ 132 h 1471"/>
                <a:gd name="T22" fmla="*/ 281 w 1594"/>
                <a:gd name="T23" fmla="*/ 132 h 1471"/>
                <a:gd name="T24" fmla="*/ 0 w 1594"/>
                <a:gd name="T25" fmla="*/ 434 h 1471"/>
                <a:gd name="T26" fmla="*/ 0 w 1594"/>
                <a:gd name="T27" fmla="*/ 434 h 1471"/>
                <a:gd name="T28" fmla="*/ 9 w 1594"/>
                <a:gd name="T29" fmla="*/ 561 h 1471"/>
                <a:gd name="T30" fmla="*/ 1584 w 1594"/>
                <a:gd name="T31" fmla="*/ 1470 h 1471"/>
                <a:gd name="T32" fmla="*/ 1584 w 1594"/>
                <a:gd name="T33" fmla="*/ 1470 h 1471"/>
                <a:gd name="T34" fmla="*/ 1593 w 1594"/>
                <a:gd name="T35" fmla="*/ 1355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4" h="1471">
                  <a:moveTo>
                    <a:pt x="1593" y="1355"/>
                  </a:moveTo>
                  <a:lnTo>
                    <a:pt x="1593" y="1355"/>
                  </a:lnTo>
                  <a:cubicBezTo>
                    <a:pt x="1593" y="1097"/>
                    <a:pt x="1467" y="816"/>
                    <a:pt x="1312" y="726"/>
                  </a:cubicBezTo>
                  <a:lnTo>
                    <a:pt x="1312" y="726"/>
                  </a:lnTo>
                  <a:cubicBezTo>
                    <a:pt x="1255" y="694"/>
                    <a:pt x="1202" y="691"/>
                    <a:pt x="1158" y="714"/>
                  </a:cubicBezTo>
                  <a:lnTo>
                    <a:pt x="1158" y="714"/>
                  </a:lnTo>
                  <a:cubicBezTo>
                    <a:pt x="1108" y="443"/>
                    <a:pt x="969" y="190"/>
                    <a:pt x="806" y="97"/>
                  </a:cubicBezTo>
                  <a:lnTo>
                    <a:pt x="806" y="97"/>
                  </a:lnTo>
                  <a:cubicBezTo>
                    <a:pt x="639" y="0"/>
                    <a:pt x="497" y="100"/>
                    <a:pt x="450" y="322"/>
                  </a:cubicBezTo>
                  <a:lnTo>
                    <a:pt x="450" y="322"/>
                  </a:lnTo>
                  <a:cubicBezTo>
                    <a:pt x="403" y="236"/>
                    <a:pt x="344" y="168"/>
                    <a:pt x="281" y="132"/>
                  </a:cubicBezTo>
                  <a:lnTo>
                    <a:pt x="281" y="132"/>
                  </a:lnTo>
                  <a:cubicBezTo>
                    <a:pt x="126" y="42"/>
                    <a:pt x="0" y="177"/>
                    <a:pt x="0" y="434"/>
                  </a:cubicBezTo>
                  <a:lnTo>
                    <a:pt x="0" y="434"/>
                  </a:lnTo>
                  <a:cubicBezTo>
                    <a:pt x="0" y="476"/>
                    <a:pt x="3" y="519"/>
                    <a:pt x="9" y="561"/>
                  </a:cubicBezTo>
                  <a:lnTo>
                    <a:pt x="1584" y="1470"/>
                  </a:lnTo>
                  <a:lnTo>
                    <a:pt x="1584" y="1470"/>
                  </a:lnTo>
                  <a:cubicBezTo>
                    <a:pt x="1590" y="1435"/>
                    <a:pt x="1593" y="1396"/>
                    <a:pt x="1593" y="1355"/>
                  </a:cubicBezTo>
                </a:path>
              </a:pathLst>
            </a:custGeom>
            <a:solidFill>
              <a:srgbClr val="F8F6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260">
              <a:extLst>
                <a:ext uri="{FF2B5EF4-FFF2-40B4-BE49-F238E27FC236}">
                  <a16:creationId xmlns:a16="http://schemas.microsoft.com/office/drawing/2014/main" id="{9F0A871F-3B11-A145-9510-746C9677E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2635" y="6594334"/>
              <a:ext cx="697614" cy="1779747"/>
            </a:xfrm>
            <a:custGeom>
              <a:avLst/>
              <a:gdLst>
                <a:gd name="T0" fmla="*/ 280 w 560"/>
                <a:gd name="T1" fmla="*/ 0 h 1430"/>
                <a:gd name="T2" fmla="*/ 0 w 560"/>
                <a:gd name="T3" fmla="*/ 368 h 1430"/>
                <a:gd name="T4" fmla="*/ 132 w 560"/>
                <a:gd name="T5" fmla="*/ 444 h 1430"/>
                <a:gd name="T6" fmla="*/ 132 w 560"/>
                <a:gd name="T7" fmla="*/ 1258 h 1430"/>
                <a:gd name="T8" fmla="*/ 427 w 560"/>
                <a:gd name="T9" fmla="*/ 1429 h 1430"/>
                <a:gd name="T10" fmla="*/ 427 w 560"/>
                <a:gd name="T11" fmla="*/ 614 h 1430"/>
                <a:gd name="T12" fmla="*/ 559 w 560"/>
                <a:gd name="T13" fmla="*/ 690 h 1430"/>
                <a:gd name="T14" fmla="*/ 280 w 560"/>
                <a:gd name="T15" fmla="*/ 0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430">
                  <a:moveTo>
                    <a:pt x="280" y="0"/>
                  </a:moveTo>
                  <a:lnTo>
                    <a:pt x="0" y="368"/>
                  </a:lnTo>
                  <a:lnTo>
                    <a:pt x="132" y="444"/>
                  </a:lnTo>
                  <a:lnTo>
                    <a:pt x="132" y="1258"/>
                  </a:lnTo>
                  <a:lnTo>
                    <a:pt x="427" y="1429"/>
                  </a:lnTo>
                  <a:lnTo>
                    <a:pt x="427" y="614"/>
                  </a:lnTo>
                  <a:lnTo>
                    <a:pt x="559" y="690"/>
                  </a:lnTo>
                  <a:lnTo>
                    <a:pt x="280" y="0"/>
                  </a:lnTo>
                </a:path>
              </a:pathLst>
            </a:custGeom>
            <a:gradFill>
              <a:gsLst>
                <a:gs pos="33000">
                  <a:srgbClr val="6995FF"/>
                </a:gs>
                <a:gs pos="88000">
                  <a:srgbClr val="73E0FF"/>
                </a:gs>
                <a:gs pos="1000">
                  <a:srgbClr val="5E4AFF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261">
              <a:extLst>
                <a:ext uri="{FF2B5EF4-FFF2-40B4-BE49-F238E27FC236}">
                  <a16:creationId xmlns:a16="http://schemas.microsoft.com/office/drawing/2014/main" id="{ADE0DB78-7F74-7C4E-9B8F-3F496C68C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2061" y="9170575"/>
              <a:ext cx="494374" cy="285639"/>
            </a:xfrm>
            <a:custGeom>
              <a:avLst/>
              <a:gdLst>
                <a:gd name="T0" fmla="*/ 0 w 399"/>
                <a:gd name="T1" fmla="*/ 115 h 231"/>
                <a:gd name="T2" fmla="*/ 199 w 399"/>
                <a:gd name="T3" fmla="*/ 230 h 231"/>
                <a:gd name="T4" fmla="*/ 398 w 399"/>
                <a:gd name="T5" fmla="*/ 115 h 231"/>
                <a:gd name="T6" fmla="*/ 199 w 399"/>
                <a:gd name="T7" fmla="*/ 0 h 231"/>
                <a:gd name="T8" fmla="*/ 0 w 399"/>
                <a:gd name="T9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31">
                  <a:moveTo>
                    <a:pt x="0" y="115"/>
                  </a:moveTo>
                  <a:lnTo>
                    <a:pt x="199" y="230"/>
                  </a:lnTo>
                  <a:lnTo>
                    <a:pt x="398" y="115"/>
                  </a:lnTo>
                  <a:lnTo>
                    <a:pt x="199" y="0"/>
                  </a:lnTo>
                  <a:lnTo>
                    <a:pt x="0" y="115"/>
                  </a:lnTo>
                </a:path>
              </a:pathLst>
            </a:custGeom>
            <a:solidFill>
              <a:srgbClr val="7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262">
              <a:extLst>
                <a:ext uri="{FF2B5EF4-FFF2-40B4-BE49-F238E27FC236}">
                  <a16:creationId xmlns:a16="http://schemas.microsoft.com/office/drawing/2014/main" id="{2208FE12-F499-B942-8978-9C934F897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2057" y="9313395"/>
              <a:ext cx="247190" cy="1862142"/>
            </a:xfrm>
            <a:custGeom>
              <a:avLst/>
              <a:gdLst>
                <a:gd name="T0" fmla="*/ 199 w 200"/>
                <a:gd name="T1" fmla="*/ 115 h 1496"/>
                <a:gd name="T2" fmla="*/ 199 w 200"/>
                <a:gd name="T3" fmla="*/ 1495 h 1496"/>
                <a:gd name="T4" fmla="*/ 0 w 200"/>
                <a:gd name="T5" fmla="*/ 1380 h 1496"/>
                <a:gd name="T6" fmla="*/ 0 w 200"/>
                <a:gd name="T7" fmla="*/ 0 h 1496"/>
                <a:gd name="T8" fmla="*/ 199 w 200"/>
                <a:gd name="T9" fmla="*/ 115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496">
                  <a:moveTo>
                    <a:pt x="199" y="115"/>
                  </a:moveTo>
                  <a:lnTo>
                    <a:pt x="199" y="1495"/>
                  </a:lnTo>
                  <a:lnTo>
                    <a:pt x="0" y="1380"/>
                  </a:lnTo>
                  <a:lnTo>
                    <a:pt x="0" y="0"/>
                  </a:lnTo>
                  <a:lnTo>
                    <a:pt x="199" y="115"/>
                  </a:lnTo>
                </a:path>
              </a:pathLst>
            </a:custGeom>
            <a:solidFill>
              <a:srgbClr val="5CC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263">
              <a:extLst>
                <a:ext uri="{FF2B5EF4-FFF2-40B4-BE49-F238E27FC236}">
                  <a16:creationId xmlns:a16="http://schemas.microsoft.com/office/drawing/2014/main" id="{E3540700-0C94-7E40-BD73-F39405E05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9248" y="9313395"/>
              <a:ext cx="247186" cy="1862142"/>
            </a:xfrm>
            <a:custGeom>
              <a:avLst/>
              <a:gdLst>
                <a:gd name="T0" fmla="*/ 199 w 200"/>
                <a:gd name="T1" fmla="*/ 0 h 1496"/>
                <a:gd name="T2" fmla="*/ 199 w 200"/>
                <a:gd name="T3" fmla="*/ 1380 h 1496"/>
                <a:gd name="T4" fmla="*/ 0 w 200"/>
                <a:gd name="T5" fmla="*/ 1495 h 1496"/>
                <a:gd name="T6" fmla="*/ 0 w 200"/>
                <a:gd name="T7" fmla="*/ 115 h 1496"/>
                <a:gd name="T8" fmla="*/ 199 w 200"/>
                <a:gd name="T9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496">
                  <a:moveTo>
                    <a:pt x="199" y="0"/>
                  </a:moveTo>
                  <a:lnTo>
                    <a:pt x="199" y="1380"/>
                  </a:lnTo>
                  <a:lnTo>
                    <a:pt x="0" y="1495"/>
                  </a:lnTo>
                  <a:lnTo>
                    <a:pt x="0" y="115"/>
                  </a:lnTo>
                  <a:lnTo>
                    <a:pt x="199" y="0"/>
                  </a:lnTo>
                </a:path>
              </a:pathLst>
            </a:custGeom>
            <a:solidFill>
              <a:srgbClr val="3290B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264">
              <a:extLst>
                <a:ext uri="{FF2B5EF4-FFF2-40B4-BE49-F238E27FC236}">
                  <a16:creationId xmlns:a16="http://schemas.microsoft.com/office/drawing/2014/main" id="{702CE9CC-24EC-BE47-BBC9-330D76F08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9248" y="9785796"/>
              <a:ext cx="494374" cy="285639"/>
            </a:xfrm>
            <a:custGeom>
              <a:avLst/>
              <a:gdLst>
                <a:gd name="T0" fmla="*/ 0 w 399"/>
                <a:gd name="T1" fmla="*/ 115 h 231"/>
                <a:gd name="T2" fmla="*/ 199 w 399"/>
                <a:gd name="T3" fmla="*/ 230 h 231"/>
                <a:gd name="T4" fmla="*/ 398 w 399"/>
                <a:gd name="T5" fmla="*/ 115 h 231"/>
                <a:gd name="T6" fmla="*/ 199 w 399"/>
                <a:gd name="T7" fmla="*/ 0 h 231"/>
                <a:gd name="T8" fmla="*/ 0 w 399"/>
                <a:gd name="T9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31">
                  <a:moveTo>
                    <a:pt x="0" y="115"/>
                  </a:moveTo>
                  <a:lnTo>
                    <a:pt x="199" y="230"/>
                  </a:lnTo>
                  <a:lnTo>
                    <a:pt x="398" y="115"/>
                  </a:lnTo>
                  <a:lnTo>
                    <a:pt x="199" y="0"/>
                  </a:lnTo>
                  <a:lnTo>
                    <a:pt x="0" y="115"/>
                  </a:lnTo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265">
              <a:extLst>
                <a:ext uri="{FF2B5EF4-FFF2-40B4-BE49-F238E27FC236}">
                  <a16:creationId xmlns:a16="http://schemas.microsoft.com/office/drawing/2014/main" id="{CEA1B7EA-7E33-854B-ADCB-342156AC7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9248" y="9928618"/>
              <a:ext cx="247186" cy="1389740"/>
            </a:xfrm>
            <a:custGeom>
              <a:avLst/>
              <a:gdLst>
                <a:gd name="T0" fmla="*/ 199 w 200"/>
                <a:gd name="T1" fmla="*/ 115 h 1117"/>
                <a:gd name="T2" fmla="*/ 199 w 200"/>
                <a:gd name="T3" fmla="*/ 1116 h 1117"/>
                <a:gd name="T4" fmla="*/ 0 w 200"/>
                <a:gd name="T5" fmla="*/ 1001 h 1117"/>
                <a:gd name="T6" fmla="*/ 0 w 200"/>
                <a:gd name="T7" fmla="*/ 0 h 1117"/>
                <a:gd name="T8" fmla="*/ 199 w 200"/>
                <a:gd name="T9" fmla="*/ 115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117">
                  <a:moveTo>
                    <a:pt x="199" y="115"/>
                  </a:moveTo>
                  <a:lnTo>
                    <a:pt x="199" y="1116"/>
                  </a:lnTo>
                  <a:lnTo>
                    <a:pt x="0" y="1001"/>
                  </a:lnTo>
                  <a:lnTo>
                    <a:pt x="0" y="0"/>
                  </a:lnTo>
                  <a:lnTo>
                    <a:pt x="199" y="115"/>
                  </a:lnTo>
                </a:path>
              </a:pathLst>
            </a:custGeom>
            <a:solidFill>
              <a:srgbClr val="FF86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266">
              <a:extLst>
                <a:ext uri="{FF2B5EF4-FFF2-40B4-BE49-F238E27FC236}">
                  <a16:creationId xmlns:a16="http://schemas.microsoft.com/office/drawing/2014/main" id="{831B129B-CF83-954E-9513-6653D0C8C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6432" y="9928618"/>
              <a:ext cx="247190" cy="1389740"/>
            </a:xfrm>
            <a:custGeom>
              <a:avLst/>
              <a:gdLst>
                <a:gd name="T0" fmla="*/ 199 w 200"/>
                <a:gd name="T1" fmla="*/ 0 h 1117"/>
                <a:gd name="T2" fmla="*/ 199 w 200"/>
                <a:gd name="T3" fmla="*/ 1001 h 1117"/>
                <a:gd name="T4" fmla="*/ 0 w 200"/>
                <a:gd name="T5" fmla="*/ 1116 h 1117"/>
                <a:gd name="T6" fmla="*/ 0 w 200"/>
                <a:gd name="T7" fmla="*/ 115 h 1117"/>
                <a:gd name="T8" fmla="*/ 199 w 200"/>
                <a:gd name="T9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117">
                  <a:moveTo>
                    <a:pt x="199" y="0"/>
                  </a:moveTo>
                  <a:lnTo>
                    <a:pt x="199" y="1001"/>
                  </a:lnTo>
                  <a:lnTo>
                    <a:pt x="0" y="1116"/>
                  </a:lnTo>
                  <a:lnTo>
                    <a:pt x="0" y="115"/>
                  </a:lnTo>
                  <a:lnTo>
                    <a:pt x="199" y="0"/>
                  </a:lnTo>
                </a:path>
              </a:pathLst>
            </a:custGeom>
            <a:solidFill>
              <a:srgbClr val="CA5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267">
              <a:extLst>
                <a:ext uri="{FF2B5EF4-FFF2-40B4-BE49-F238E27FC236}">
                  <a16:creationId xmlns:a16="http://schemas.microsoft.com/office/drawing/2014/main" id="{9E59B6AF-1133-E14D-9172-31E02FA71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6434" y="10318619"/>
              <a:ext cx="499868" cy="285639"/>
            </a:xfrm>
            <a:custGeom>
              <a:avLst/>
              <a:gdLst>
                <a:gd name="T0" fmla="*/ 0 w 400"/>
                <a:gd name="T1" fmla="*/ 115 h 231"/>
                <a:gd name="T2" fmla="*/ 199 w 400"/>
                <a:gd name="T3" fmla="*/ 230 h 231"/>
                <a:gd name="T4" fmla="*/ 399 w 400"/>
                <a:gd name="T5" fmla="*/ 115 h 231"/>
                <a:gd name="T6" fmla="*/ 199 w 400"/>
                <a:gd name="T7" fmla="*/ 0 h 231"/>
                <a:gd name="T8" fmla="*/ 0 w 400"/>
                <a:gd name="T9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31">
                  <a:moveTo>
                    <a:pt x="0" y="115"/>
                  </a:moveTo>
                  <a:lnTo>
                    <a:pt x="199" y="230"/>
                  </a:lnTo>
                  <a:lnTo>
                    <a:pt x="399" y="115"/>
                  </a:lnTo>
                  <a:lnTo>
                    <a:pt x="199" y="0"/>
                  </a:lnTo>
                  <a:lnTo>
                    <a:pt x="0" y="115"/>
                  </a:lnTo>
                </a:path>
              </a:pathLst>
            </a:custGeom>
            <a:solidFill>
              <a:srgbClr val="F7DE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268">
              <a:extLst>
                <a:ext uri="{FF2B5EF4-FFF2-40B4-BE49-F238E27FC236}">
                  <a16:creationId xmlns:a16="http://schemas.microsoft.com/office/drawing/2014/main" id="{62D6F211-5D2A-354E-9F0F-D79572352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6432" y="10461441"/>
              <a:ext cx="247190" cy="1005229"/>
            </a:xfrm>
            <a:custGeom>
              <a:avLst/>
              <a:gdLst>
                <a:gd name="T0" fmla="*/ 199 w 200"/>
                <a:gd name="T1" fmla="*/ 115 h 806"/>
                <a:gd name="T2" fmla="*/ 199 w 200"/>
                <a:gd name="T3" fmla="*/ 805 h 806"/>
                <a:gd name="T4" fmla="*/ 0 w 200"/>
                <a:gd name="T5" fmla="*/ 690 h 806"/>
                <a:gd name="T6" fmla="*/ 0 w 200"/>
                <a:gd name="T7" fmla="*/ 0 h 806"/>
                <a:gd name="T8" fmla="*/ 199 w 200"/>
                <a:gd name="T9" fmla="*/ 1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06">
                  <a:moveTo>
                    <a:pt x="199" y="115"/>
                  </a:moveTo>
                  <a:lnTo>
                    <a:pt x="199" y="805"/>
                  </a:lnTo>
                  <a:lnTo>
                    <a:pt x="0" y="690"/>
                  </a:lnTo>
                  <a:lnTo>
                    <a:pt x="0" y="0"/>
                  </a:lnTo>
                  <a:lnTo>
                    <a:pt x="199" y="115"/>
                  </a:lnTo>
                </a:path>
              </a:pathLst>
            </a:custGeom>
            <a:solidFill>
              <a:srgbClr val="F6C7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269">
              <a:extLst>
                <a:ext uri="{FF2B5EF4-FFF2-40B4-BE49-F238E27FC236}">
                  <a16:creationId xmlns:a16="http://schemas.microsoft.com/office/drawing/2014/main" id="{D08800DB-2C10-B640-89E8-C3E1F1957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3622" y="10461441"/>
              <a:ext cx="252680" cy="1005229"/>
            </a:xfrm>
            <a:custGeom>
              <a:avLst/>
              <a:gdLst>
                <a:gd name="T0" fmla="*/ 200 w 201"/>
                <a:gd name="T1" fmla="*/ 0 h 806"/>
                <a:gd name="T2" fmla="*/ 200 w 201"/>
                <a:gd name="T3" fmla="*/ 690 h 806"/>
                <a:gd name="T4" fmla="*/ 0 w 201"/>
                <a:gd name="T5" fmla="*/ 805 h 806"/>
                <a:gd name="T6" fmla="*/ 0 w 201"/>
                <a:gd name="T7" fmla="*/ 115 h 806"/>
                <a:gd name="T8" fmla="*/ 200 w 201"/>
                <a:gd name="T9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806">
                  <a:moveTo>
                    <a:pt x="200" y="0"/>
                  </a:moveTo>
                  <a:lnTo>
                    <a:pt x="200" y="690"/>
                  </a:lnTo>
                  <a:lnTo>
                    <a:pt x="0" y="805"/>
                  </a:lnTo>
                  <a:lnTo>
                    <a:pt x="0" y="115"/>
                  </a:lnTo>
                  <a:lnTo>
                    <a:pt x="200" y="0"/>
                  </a:lnTo>
                </a:path>
              </a:pathLst>
            </a:custGeom>
            <a:solidFill>
              <a:srgbClr val="DB9B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270">
              <a:extLst>
                <a:ext uri="{FF2B5EF4-FFF2-40B4-BE49-F238E27FC236}">
                  <a16:creationId xmlns:a16="http://schemas.microsoft.com/office/drawing/2014/main" id="{3874F82B-66F8-8E46-A5BA-C7CDC1119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3622" y="10889897"/>
              <a:ext cx="494374" cy="285639"/>
            </a:xfrm>
            <a:custGeom>
              <a:avLst/>
              <a:gdLst>
                <a:gd name="T0" fmla="*/ 0 w 399"/>
                <a:gd name="T1" fmla="*/ 115 h 231"/>
                <a:gd name="T2" fmla="*/ 200 w 399"/>
                <a:gd name="T3" fmla="*/ 230 h 231"/>
                <a:gd name="T4" fmla="*/ 398 w 399"/>
                <a:gd name="T5" fmla="*/ 115 h 231"/>
                <a:gd name="T6" fmla="*/ 200 w 399"/>
                <a:gd name="T7" fmla="*/ 0 h 231"/>
                <a:gd name="T8" fmla="*/ 0 w 399"/>
                <a:gd name="T9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31">
                  <a:moveTo>
                    <a:pt x="0" y="115"/>
                  </a:moveTo>
                  <a:lnTo>
                    <a:pt x="200" y="230"/>
                  </a:lnTo>
                  <a:lnTo>
                    <a:pt x="398" y="115"/>
                  </a:lnTo>
                  <a:lnTo>
                    <a:pt x="200" y="0"/>
                  </a:lnTo>
                  <a:lnTo>
                    <a:pt x="0" y="115"/>
                  </a:lnTo>
                </a:path>
              </a:pathLst>
            </a:custGeom>
            <a:solidFill>
              <a:srgbClr val="F8F6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271">
              <a:extLst>
                <a:ext uri="{FF2B5EF4-FFF2-40B4-BE49-F238E27FC236}">
                  <a16:creationId xmlns:a16="http://schemas.microsoft.com/office/drawing/2014/main" id="{63F1D42E-B119-284E-B4A9-C889E99F2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3622" y="11032717"/>
              <a:ext cx="252680" cy="576772"/>
            </a:xfrm>
            <a:custGeom>
              <a:avLst/>
              <a:gdLst>
                <a:gd name="T0" fmla="*/ 200 w 201"/>
                <a:gd name="T1" fmla="*/ 115 h 461"/>
                <a:gd name="T2" fmla="*/ 200 w 201"/>
                <a:gd name="T3" fmla="*/ 460 h 461"/>
                <a:gd name="T4" fmla="*/ 0 w 201"/>
                <a:gd name="T5" fmla="*/ 345 h 461"/>
                <a:gd name="T6" fmla="*/ 0 w 201"/>
                <a:gd name="T7" fmla="*/ 0 h 461"/>
                <a:gd name="T8" fmla="*/ 200 w 201"/>
                <a:gd name="T9" fmla="*/ 115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61">
                  <a:moveTo>
                    <a:pt x="200" y="115"/>
                  </a:moveTo>
                  <a:lnTo>
                    <a:pt x="200" y="460"/>
                  </a:lnTo>
                  <a:lnTo>
                    <a:pt x="0" y="345"/>
                  </a:lnTo>
                  <a:lnTo>
                    <a:pt x="0" y="0"/>
                  </a:lnTo>
                  <a:lnTo>
                    <a:pt x="200" y="115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272">
              <a:extLst>
                <a:ext uri="{FF2B5EF4-FFF2-40B4-BE49-F238E27FC236}">
                  <a16:creationId xmlns:a16="http://schemas.microsoft.com/office/drawing/2014/main" id="{73C453A0-9F48-284A-85D2-18E4B7C35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0806" y="11032717"/>
              <a:ext cx="247190" cy="576772"/>
            </a:xfrm>
            <a:custGeom>
              <a:avLst/>
              <a:gdLst>
                <a:gd name="T0" fmla="*/ 198 w 199"/>
                <a:gd name="T1" fmla="*/ 0 h 461"/>
                <a:gd name="T2" fmla="*/ 198 w 199"/>
                <a:gd name="T3" fmla="*/ 345 h 461"/>
                <a:gd name="T4" fmla="*/ 0 w 199"/>
                <a:gd name="T5" fmla="*/ 460 h 461"/>
                <a:gd name="T6" fmla="*/ 0 w 199"/>
                <a:gd name="T7" fmla="*/ 115 h 461"/>
                <a:gd name="T8" fmla="*/ 198 w 199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61">
                  <a:moveTo>
                    <a:pt x="198" y="0"/>
                  </a:moveTo>
                  <a:lnTo>
                    <a:pt x="198" y="345"/>
                  </a:lnTo>
                  <a:lnTo>
                    <a:pt x="0" y="460"/>
                  </a:lnTo>
                  <a:lnTo>
                    <a:pt x="0" y="115"/>
                  </a:lnTo>
                  <a:lnTo>
                    <a:pt x="198" y="0"/>
                  </a:lnTo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8C9899C-52D8-FB4B-82CA-111650D3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9816" y="9016771"/>
              <a:ext cx="1075394" cy="2206959"/>
            </a:xfrm>
            <a:custGeom>
              <a:avLst/>
              <a:gdLst>
                <a:gd name="connsiteX0" fmla="*/ 224392 w 1075394"/>
                <a:gd name="connsiteY0" fmla="*/ 362539 h 2206959"/>
                <a:gd name="connsiteX1" fmla="*/ 1075394 w 1075394"/>
                <a:gd name="connsiteY1" fmla="*/ 2175845 h 2206959"/>
                <a:gd name="connsiteX2" fmla="*/ 1054244 w 1075394"/>
                <a:gd name="connsiteY2" fmla="*/ 2206959 h 2206959"/>
                <a:gd name="connsiteX3" fmla="*/ 203242 w 1075394"/>
                <a:gd name="connsiteY3" fmla="*/ 393653 h 2206959"/>
                <a:gd name="connsiteX4" fmla="*/ 22520 w 1075394"/>
                <a:gd name="connsiteY4" fmla="*/ 0 h 2206959"/>
                <a:gd name="connsiteX5" fmla="*/ 350302 w 1075394"/>
                <a:gd name="connsiteY5" fmla="*/ 399034 h 2206959"/>
                <a:gd name="connsiteX6" fmla="*/ 326532 w 1075394"/>
                <a:gd name="connsiteY6" fmla="*/ 432702 h 2206959"/>
                <a:gd name="connsiteX7" fmla="*/ 0 w 1075394"/>
                <a:gd name="connsiteY7" fmla="*/ 31174 h 220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5394" h="2206959">
                  <a:moveTo>
                    <a:pt x="224392" y="362539"/>
                  </a:moveTo>
                  <a:lnTo>
                    <a:pt x="1075394" y="2175845"/>
                  </a:lnTo>
                  <a:lnTo>
                    <a:pt x="1054244" y="2206959"/>
                  </a:lnTo>
                  <a:lnTo>
                    <a:pt x="203242" y="393653"/>
                  </a:lnTo>
                  <a:close/>
                  <a:moveTo>
                    <a:pt x="22520" y="0"/>
                  </a:moveTo>
                  <a:lnTo>
                    <a:pt x="350302" y="399034"/>
                  </a:lnTo>
                  <a:lnTo>
                    <a:pt x="326532" y="432702"/>
                  </a:lnTo>
                  <a:lnTo>
                    <a:pt x="0" y="31174"/>
                  </a:lnTo>
                  <a:close/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274">
              <a:extLst>
                <a:ext uri="{FF2B5EF4-FFF2-40B4-BE49-F238E27FC236}">
                  <a16:creationId xmlns:a16="http://schemas.microsoft.com/office/drawing/2014/main" id="{8ADAD97E-6F4B-3847-93CB-850367473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9816" y="9049727"/>
              <a:ext cx="1054665" cy="2175247"/>
            </a:xfrm>
            <a:custGeom>
              <a:avLst/>
              <a:gdLst>
                <a:gd name="T0" fmla="*/ 844 w 845"/>
                <a:gd name="T1" fmla="*/ 1747 h 1748"/>
                <a:gd name="T2" fmla="*/ 171 w 845"/>
                <a:gd name="T3" fmla="*/ 314 h 1748"/>
                <a:gd name="T4" fmla="*/ 261 w 845"/>
                <a:gd name="T5" fmla="*/ 322 h 1748"/>
                <a:gd name="T6" fmla="*/ 0 w 845"/>
                <a:gd name="T7" fmla="*/ 0 h 1748"/>
                <a:gd name="T8" fmla="*/ 32 w 845"/>
                <a:gd name="T9" fmla="*/ 302 h 1748"/>
                <a:gd name="T10" fmla="*/ 123 w 845"/>
                <a:gd name="T11" fmla="*/ 311 h 1748"/>
                <a:gd name="T12" fmla="*/ 796 w 845"/>
                <a:gd name="T13" fmla="*/ 1743 h 1748"/>
                <a:gd name="T14" fmla="*/ 844 w 845"/>
                <a:gd name="T15" fmla="*/ 1747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5" h="1748">
                  <a:moveTo>
                    <a:pt x="844" y="1747"/>
                  </a:moveTo>
                  <a:lnTo>
                    <a:pt x="171" y="314"/>
                  </a:lnTo>
                  <a:lnTo>
                    <a:pt x="261" y="322"/>
                  </a:lnTo>
                  <a:lnTo>
                    <a:pt x="0" y="0"/>
                  </a:lnTo>
                  <a:lnTo>
                    <a:pt x="32" y="302"/>
                  </a:lnTo>
                  <a:lnTo>
                    <a:pt x="123" y="311"/>
                  </a:lnTo>
                  <a:lnTo>
                    <a:pt x="796" y="1743"/>
                  </a:lnTo>
                  <a:lnTo>
                    <a:pt x="844" y="1747"/>
                  </a:lnTo>
                </a:path>
              </a:pathLst>
            </a:custGeom>
            <a:solidFill>
              <a:srgbClr val="FF86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276">
              <a:extLst>
                <a:ext uri="{FF2B5EF4-FFF2-40B4-BE49-F238E27FC236}">
                  <a16:creationId xmlns:a16="http://schemas.microsoft.com/office/drawing/2014/main" id="{28486F63-A291-7A4D-96C9-8C86AB9C5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545" y="12241188"/>
              <a:ext cx="1241428" cy="719592"/>
            </a:xfrm>
            <a:custGeom>
              <a:avLst/>
              <a:gdLst>
                <a:gd name="T0" fmla="*/ 398 w 997"/>
                <a:gd name="T1" fmla="*/ 578 h 579"/>
                <a:gd name="T2" fmla="*/ 996 w 997"/>
                <a:gd name="T3" fmla="*/ 236 h 579"/>
                <a:gd name="T4" fmla="*/ 597 w 997"/>
                <a:gd name="T5" fmla="*/ 0 h 579"/>
                <a:gd name="T6" fmla="*/ 0 w 997"/>
                <a:gd name="T7" fmla="*/ 348 h 579"/>
                <a:gd name="T8" fmla="*/ 398 w 997"/>
                <a:gd name="T9" fmla="*/ 57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7" h="579">
                  <a:moveTo>
                    <a:pt x="398" y="578"/>
                  </a:moveTo>
                  <a:lnTo>
                    <a:pt x="996" y="236"/>
                  </a:lnTo>
                  <a:lnTo>
                    <a:pt x="597" y="0"/>
                  </a:lnTo>
                  <a:lnTo>
                    <a:pt x="0" y="348"/>
                  </a:lnTo>
                  <a:lnTo>
                    <a:pt x="398" y="578"/>
                  </a:lnTo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277">
              <a:extLst>
                <a:ext uri="{FF2B5EF4-FFF2-40B4-BE49-F238E27FC236}">
                  <a16:creationId xmlns:a16="http://schemas.microsoft.com/office/drawing/2014/main" id="{F4468665-D21D-A645-8724-3FB92DB2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545" y="12241188"/>
              <a:ext cx="1241428" cy="719592"/>
            </a:xfrm>
            <a:custGeom>
              <a:avLst/>
              <a:gdLst>
                <a:gd name="T0" fmla="*/ 0 w 997"/>
                <a:gd name="T1" fmla="*/ 348 h 579"/>
                <a:gd name="T2" fmla="*/ 398 w 997"/>
                <a:gd name="T3" fmla="*/ 578 h 579"/>
                <a:gd name="T4" fmla="*/ 440 w 997"/>
                <a:gd name="T5" fmla="*/ 508 h 579"/>
                <a:gd name="T6" fmla="*/ 440 w 997"/>
                <a:gd name="T7" fmla="*/ 508 h 579"/>
                <a:gd name="T8" fmla="*/ 920 w 997"/>
                <a:gd name="T9" fmla="*/ 236 h 579"/>
                <a:gd name="T10" fmla="*/ 996 w 997"/>
                <a:gd name="T11" fmla="*/ 236 h 579"/>
                <a:gd name="T12" fmla="*/ 597 w 997"/>
                <a:gd name="T13" fmla="*/ 0 h 579"/>
                <a:gd name="T14" fmla="*/ 523 w 997"/>
                <a:gd name="T15" fmla="*/ 0 h 579"/>
                <a:gd name="T16" fmla="*/ 523 w 997"/>
                <a:gd name="T17" fmla="*/ 0 h 579"/>
                <a:gd name="T18" fmla="*/ 38 w 997"/>
                <a:gd name="T19" fmla="*/ 281 h 579"/>
                <a:gd name="T20" fmla="*/ 0 w 997"/>
                <a:gd name="T21" fmla="*/ 34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7" h="579">
                  <a:moveTo>
                    <a:pt x="0" y="348"/>
                  </a:moveTo>
                  <a:lnTo>
                    <a:pt x="398" y="578"/>
                  </a:lnTo>
                  <a:lnTo>
                    <a:pt x="440" y="508"/>
                  </a:lnTo>
                  <a:lnTo>
                    <a:pt x="440" y="508"/>
                  </a:lnTo>
                  <a:cubicBezTo>
                    <a:pt x="541" y="339"/>
                    <a:pt x="723" y="236"/>
                    <a:pt x="920" y="236"/>
                  </a:cubicBezTo>
                  <a:lnTo>
                    <a:pt x="996" y="236"/>
                  </a:lnTo>
                  <a:lnTo>
                    <a:pt x="597" y="0"/>
                  </a:lnTo>
                  <a:lnTo>
                    <a:pt x="523" y="0"/>
                  </a:lnTo>
                  <a:lnTo>
                    <a:pt x="523" y="0"/>
                  </a:lnTo>
                  <a:cubicBezTo>
                    <a:pt x="323" y="0"/>
                    <a:pt x="137" y="107"/>
                    <a:pt x="38" y="281"/>
                  </a:cubicBezTo>
                  <a:lnTo>
                    <a:pt x="0" y="348"/>
                  </a:lnTo>
                </a:path>
              </a:pathLst>
            </a:custGeom>
            <a:gradFill>
              <a:gsLst>
                <a:gs pos="1000">
                  <a:srgbClr val="F2F2F2"/>
                </a:gs>
                <a:gs pos="99000">
                  <a:srgbClr val="CDCDCD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278">
              <a:extLst>
                <a:ext uri="{FF2B5EF4-FFF2-40B4-BE49-F238E27FC236}">
                  <a16:creationId xmlns:a16="http://schemas.microsoft.com/office/drawing/2014/main" id="{46537A41-6954-3E47-AE3A-345E4862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0199" y="12351049"/>
              <a:ext cx="307611" cy="82397"/>
            </a:xfrm>
            <a:custGeom>
              <a:avLst/>
              <a:gdLst>
                <a:gd name="T0" fmla="*/ 207 w 247"/>
                <a:gd name="T1" fmla="*/ 0 h 68"/>
                <a:gd name="T2" fmla="*/ 207 w 247"/>
                <a:gd name="T3" fmla="*/ 0 h 68"/>
                <a:gd name="T4" fmla="*/ 7 w 247"/>
                <a:gd name="T5" fmla="*/ 48 h 68"/>
                <a:gd name="T6" fmla="*/ 7 w 247"/>
                <a:gd name="T7" fmla="*/ 48 h 68"/>
                <a:gd name="T8" fmla="*/ 3 w 247"/>
                <a:gd name="T9" fmla="*/ 62 h 68"/>
                <a:gd name="T10" fmla="*/ 3 w 247"/>
                <a:gd name="T11" fmla="*/ 62 h 68"/>
                <a:gd name="T12" fmla="*/ 12 w 247"/>
                <a:gd name="T13" fmla="*/ 67 h 68"/>
                <a:gd name="T14" fmla="*/ 12 w 247"/>
                <a:gd name="T15" fmla="*/ 67 h 68"/>
                <a:gd name="T16" fmla="*/ 16 w 247"/>
                <a:gd name="T17" fmla="*/ 66 h 68"/>
                <a:gd name="T18" fmla="*/ 16 w 247"/>
                <a:gd name="T19" fmla="*/ 66 h 68"/>
                <a:gd name="T20" fmla="*/ 246 w 247"/>
                <a:gd name="T21" fmla="*/ 23 h 68"/>
                <a:gd name="T22" fmla="*/ 207 w 247"/>
                <a:gd name="T2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68">
                  <a:moveTo>
                    <a:pt x="207" y="0"/>
                  </a:moveTo>
                  <a:lnTo>
                    <a:pt x="207" y="0"/>
                  </a:lnTo>
                  <a:cubicBezTo>
                    <a:pt x="154" y="0"/>
                    <a:pt x="83" y="9"/>
                    <a:pt x="7" y="48"/>
                  </a:cubicBezTo>
                  <a:lnTo>
                    <a:pt x="7" y="48"/>
                  </a:lnTo>
                  <a:cubicBezTo>
                    <a:pt x="2" y="51"/>
                    <a:pt x="0" y="57"/>
                    <a:pt x="3" y="62"/>
                  </a:cubicBezTo>
                  <a:lnTo>
                    <a:pt x="3" y="62"/>
                  </a:lnTo>
                  <a:cubicBezTo>
                    <a:pt x="5" y="66"/>
                    <a:pt x="8" y="67"/>
                    <a:pt x="12" y="67"/>
                  </a:cubicBezTo>
                  <a:lnTo>
                    <a:pt x="12" y="67"/>
                  </a:lnTo>
                  <a:cubicBezTo>
                    <a:pt x="13" y="67"/>
                    <a:pt x="15" y="67"/>
                    <a:pt x="16" y="66"/>
                  </a:cubicBezTo>
                  <a:lnTo>
                    <a:pt x="16" y="66"/>
                  </a:lnTo>
                  <a:cubicBezTo>
                    <a:pt x="110" y="18"/>
                    <a:pt x="197" y="18"/>
                    <a:pt x="246" y="23"/>
                  </a:cubicBezTo>
                  <a:lnTo>
                    <a:pt x="207" y="0"/>
                  </a:lnTo>
                </a:path>
              </a:pathLst>
            </a:custGeom>
            <a:solidFill>
              <a:srgbClr val="5E4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279">
              <a:extLst>
                <a:ext uri="{FF2B5EF4-FFF2-40B4-BE49-F238E27FC236}">
                  <a16:creationId xmlns:a16="http://schemas.microsoft.com/office/drawing/2014/main" id="{7374F939-1C0A-2A44-B6D3-75D3771BA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1605" y="11065675"/>
              <a:ext cx="626206" cy="362541"/>
            </a:xfrm>
            <a:custGeom>
              <a:avLst/>
              <a:gdLst>
                <a:gd name="T0" fmla="*/ 502 w 503"/>
                <a:gd name="T1" fmla="*/ 143 h 290"/>
                <a:gd name="T2" fmla="*/ 248 w 503"/>
                <a:gd name="T3" fmla="*/ 289 h 290"/>
                <a:gd name="T4" fmla="*/ 0 w 503"/>
                <a:gd name="T5" fmla="*/ 146 h 290"/>
                <a:gd name="T6" fmla="*/ 253 w 503"/>
                <a:gd name="T7" fmla="*/ 0 h 290"/>
                <a:gd name="T8" fmla="*/ 502 w 503"/>
                <a:gd name="T9" fmla="*/ 14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290">
                  <a:moveTo>
                    <a:pt x="502" y="143"/>
                  </a:moveTo>
                  <a:lnTo>
                    <a:pt x="248" y="289"/>
                  </a:lnTo>
                  <a:lnTo>
                    <a:pt x="0" y="146"/>
                  </a:lnTo>
                  <a:lnTo>
                    <a:pt x="253" y="0"/>
                  </a:lnTo>
                  <a:lnTo>
                    <a:pt x="502" y="143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9E1152B3-FA08-F247-88AB-18D5049E5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5972" y="11120604"/>
              <a:ext cx="328330" cy="169089"/>
            </a:xfrm>
            <a:custGeom>
              <a:avLst/>
              <a:gdLst>
                <a:gd name="connsiteX0" fmla="*/ 57058 w 328330"/>
                <a:gd name="connsiteY0" fmla="*/ 104370 h 169089"/>
                <a:gd name="connsiteX1" fmla="*/ 152564 w 328330"/>
                <a:gd name="connsiteY1" fmla="*/ 157104 h 169089"/>
                <a:gd name="connsiteX2" fmla="*/ 131478 w 328330"/>
                <a:gd name="connsiteY2" fmla="*/ 169089 h 169089"/>
                <a:gd name="connsiteX3" fmla="*/ 57058 w 328330"/>
                <a:gd name="connsiteY3" fmla="*/ 128340 h 169089"/>
                <a:gd name="connsiteX4" fmla="*/ 21088 w 328330"/>
                <a:gd name="connsiteY4" fmla="*/ 148714 h 169089"/>
                <a:gd name="connsiteX5" fmla="*/ 0 w 328330"/>
                <a:gd name="connsiteY5" fmla="*/ 136729 h 169089"/>
                <a:gd name="connsiteX6" fmla="*/ 233298 w 328330"/>
                <a:gd name="connsiteY6" fmla="*/ 0 h 169089"/>
                <a:gd name="connsiteX7" fmla="*/ 328330 w 328330"/>
                <a:gd name="connsiteY7" fmla="*/ 53932 h 169089"/>
                <a:gd name="connsiteX8" fmla="*/ 307074 w 328330"/>
                <a:gd name="connsiteY8" fmla="*/ 64719 h 169089"/>
                <a:gd name="connsiteX9" fmla="*/ 233298 w 328330"/>
                <a:gd name="connsiteY9" fmla="*/ 23970 h 169089"/>
                <a:gd name="connsiteX10" fmla="*/ 197034 w 328330"/>
                <a:gd name="connsiteY10" fmla="*/ 44344 h 169089"/>
                <a:gd name="connsiteX11" fmla="*/ 175776 w 328330"/>
                <a:gd name="connsiteY11" fmla="*/ 32359 h 16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8330" h="169089">
                  <a:moveTo>
                    <a:pt x="57058" y="104370"/>
                  </a:moveTo>
                  <a:lnTo>
                    <a:pt x="152564" y="157104"/>
                  </a:lnTo>
                  <a:lnTo>
                    <a:pt x="131478" y="169089"/>
                  </a:lnTo>
                  <a:lnTo>
                    <a:pt x="57058" y="128340"/>
                  </a:lnTo>
                  <a:lnTo>
                    <a:pt x="21088" y="148714"/>
                  </a:lnTo>
                  <a:lnTo>
                    <a:pt x="0" y="136729"/>
                  </a:lnTo>
                  <a:close/>
                  <a:moveTo>
                    <a:pt x="233298" y="0"/>
                  </a:moveTo>
                  <a:lnTo>
                    <a:pt x="328330" y="53932"/>
                  </a:lnTo>
                  <a:lnTo>
                    <a:pt x="307074" y="64719"/>
                  </a:lnTo>
                  <a:lnTo>
                    <a:pt x="233298" y="23970"/>
                  </a:lnTo>
                  <a:lnTo>
                    <a:pt x="197034" y="44344"/>
                  </a:lnTo>
                  <a:lnTo>
                    <a:pt x="175776" y="32359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35D68FD8-BB7A-E347-ABA5-7A11C41D6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943" y="11148072"/>
              <a:ext cx="284404" cy="169015"/>
            </a:xfrm>
            <a:custGeom>
              <a:avLst/>
              <a:gdLst>
                <a:gd name="connsiteX0" fmla="*/ 35400 w 284404"/>
                <a:gd name="connsiteY0" fmla="*/ 104366 h 169015"/>
                <a:gd name="connsiteX1" fmla="*/ 108642 w 284404"/>
                <a:gd name="connsiteY1" fmla="*/ 147466 h 169015"/>
                <a:gd name="connsiteX2" fmla="*/ 72020 w 284404"/>
                <a:gd name="connsiteY2" fmla="*/ 169015 h 169015"/>
                <a:gd name="connsiteX3" fmla="*/ 0 w 284404"/>
                <a:gd name="connsiteY3" fmla="*/ 125916 h 169015"/>
                <a:gd name="connsiteX4" fmla="*/ 211574 w 284404"/>
                <a:gd name="connsiteY4" fmla="*/ 0 h 169015"/>
                <a:gd name="connsiteX5" fmla="*/ 284404 w 284404"/>
                <a:gd name="connsiteY5" fmla="*/ 43100 h 169015"/>
                <a:gd name="connsiteX6" fmla="*/ 248606 w 284404"/>
                <a:gd name="connsiteY6" fmla="*/ 64649 h 169015"/>
                <a:gd name="connsiteX7" fmla="*/ 175776 w 284404"/>
                <a:gd name="connsiteY7" fmla="*/ 21550 h 16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404" h="169015">
                  <a:moveTo>
                    <a:pt x="35400" y="104366"/>
                  </a:moveTo>
                  <a:lnTo>
                    <a:pt x="108642" y="147466"/>
                  </a:lnTo>
                  <a:lnTo>
                    <a:pt x="72020" y="169015"/>
                  </a:lnTo>
                  <a:lnTo>
                    <a:pt x="0" y="125916"/>
                  </a:lnTo>
                  <a:close/>
                  <a:moveTo>
                    <a:pt x="211574" y="0"/>
                  </a:moveTo>
                  <a:lnTo>
                    <a:pt x="284404" y="43100"/>
                  </a:lnTo>
                  <a:lnTo>
                    <a:pt x="248606" y="64649"/>
                  </a:lnTo>
                  <a:lnTo>
                    <a:pt x="175776" y="21550"/>
                  </a:lnTo>
                  <a:close/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284">
              <a:extLst>
                <a:ext uri="{FF2B5EF4-FFF2-40B4-BE49-F238E27FC236}">
                  <a16:creationId xmlns:a16="http://schemas.microsoft.com/office/drawing/2014/main" id="{0F7510E6-48EA-3D4A-AE4A-1C0852E82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1603" y="11252440"/>
              <a:ext cx="307611" cy="252680"/>
            </a:xfrm>
            <a:custGeom>
              <a:avLst/>
              <a:gdLst>
                <a:gd name="T0" fmla="*/ 0 w 249"/>
                <a:gd name="T1" fmla="*/ 0 h 204"/>
                <a:gd name="T2" fmla="*/ 0 w 249"/>
                <a:gd name="T3" fmla="*/ 60 h 204"/>
                <a:gd name="T4" fmla="*/ 248 w 249"/>
                <a:gd name="T5" fmla="*/ 203 h 204"/>
                <a:gd name="T6" fmla="*/ 248 w 249"/>
                <a:gd name="T7" fmla="*/ 143 h 204"/>
                <a:gd name="T8" fmla="*/ 0 w 249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04">
                  <a:moveTo>
                    <a:pt x="0" y="0"/>
                  </a:moveTo>
                  <a:lnTo>
                    <a:pt x="0" y="60"/>
                  </a:lnTo>
                  <a:lnTo>
                    <a:pt x="248" y="203"/>
                  </a:lnTo>
                  <a:lnTo>
                    <a:pt x="248" y="143"/>
                  </a:lnTo>
                  <a:lnTo>
                    <a:pt x="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8B78D79-1D6A-A348-BF27-33D158143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9916" y="11153562"/>
              <a:ext cx="1376312" cy="904126"/>
            </a:xfrm>
            <a:custGeom>
              <a:avLst/>
              <a:gdLst>
                <a:gd name="connsiteX0" fmla="*/ 445298 w 1376312"/>
                <a:gd name="connsiteY0" fmla="*/ 0 h 904126"/>
                <a:gd name="connsiteX1" fmla="*/ 1243590 w 1376312"/>
                <a:gd name="connsiteY1" fmla="*/ 459813 h 904126"/>
                <a:gd name="connsiteX2" fmla="*/ 1279762 w 1376312"/>
                <a:gd name="connsiteY2" fmla="*/ 856247 h 904126"/>
                <a:gd name="connsiteX3" fmla="*/ 798292 w 1376312"/>
                <a:gd name="connsiteY3" fmla="*/ 836363 h 904126"/>
                <a:gd name="connsiteX4" fmla="*/ 0 w 1376312"/>
                <a:gd name="connsiteY4" fmla="*/ 376550 h 904126"/>
                <a:gd name="connsiteX5" fmla="*/ 0 w 1376312"/>
                <a:gd name="connsiteY5" fmla="*/ 257247 h 90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312" h="904126">
                  <a:moveTo>
                    <a:pt x="445298" y="0"/>
                  </a:moveTo>
                  <a:lnTo>
                    <a:pt x="1243590" y="459813"/>
                  </a:lnTo>
                  <a:cubicBezTo>
                    <a:pt x="1426946" y="565446"/>
                    <a:pt x="1402000" y="785411"/>
                    <a:pt x="1279762" y="856247"/>
                  </a:cubicBezTo>
                  <a:cubicBezTo>
                    <a:pt x="1156276" y="927083"/>
                    <a:pt x="940488" y="918384"/>
                    <a:pt x="798292" y="836363"/>
                  </a:cubicBezTo>
                  <a:lnTo>
                    <a:pt x="0" y="376550"/>
                  </a:lnTo>
                  <a:lnTo>
                    <a:pt x="0" y="257247"/>
                  </a:lnTo>
                  <a:close/>
                </a:path>
              </a:pathLst>
            </a:custGeom>
            <a:gradFill>
              <a:gsLst>
                <a:gs pos="0">
                  <a:srgbClr val="5CCFFD"/>
                </a:gs>
                <a:gs pos="85000">
                  <a:srgbClr val="5E4AFF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286">
              <a:extLst>
                <a:ext uri="{FF2B5EF4-FFF2-40B4-BE49-F238E27FC236}">
                  <a16:creationId xmlns:a16="http://schemas.microsoft.com/office/drawing/2014/main" id="{660F6E78-7AB1-9B43-B197-F843F3EB0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9917" y="11153562"/>
              <a:ext cx="1400725" cy="812971"/>
            </a:xfrm>
            <a:custGeom>
              <a:avLst/>
              <a:gdLst>
                <a:gd name="T0" fmla="*/ 1026 w 1125"/>
                <a:gd name="T1" fmla="*/ 593 h 651"/>
                <a:gd name="T2" fmla="*/ 1026 w 1125"/>
                <a:gd name="T3" fmla="*/ 593 h 651"/>
                <a:gd name="T4" fmla="*/ 1026 w 1125"/>
                <a:gd name="T5" fmla="*/ 593 h 651"/>
                <a:gd name="T6" fmla="*/ 640 w 1125"/>
                <a:gd name="T7" fmla="*/ 577 h 651"/>
                <a:gd name="T8" fmla="*/ 0 w 1125"/>
                <a:gd name="T9" fmla="*/ 207 h 651"/>
                <a:gd name="T10" fmla="*/ 357 w 1125"/>
                <a:gd name="T11" fmla="*/ 0 h 651"/>
                <a:gd name="T12" fmla="*/ 997 w 1125"/>
                <a:gd name="T13" fmla="*/ 370 h 651"/>
                <a:gd name="T14" fmla="*/ 997 w 1125"/>
                <a:gd name="T15" fmla="*/ 370 h 651"/>
                <a:gd name="T16" fmla="*/ 1026 w 1125"/>
                <a:gd name="T17" fmla="*/ 59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5" h="651">
                  <a:moveTo>
                    <a:pt x="1026" y="593"/>
                  </a:moveTo>
                  <a:lnTo>
                    <a:pt x="1026" y="593"/>
                  </a:lnTo>
                  <a:lnTo>
                    <a:pt x="1026" y="593"/>
                  </a:lnTo>
                  <a:cubicBezTo>
                    <a:pt x="927" y="650"/>
                    <a:pt x="754" y="642"/>
                    <a:pt x="640" y="577"/>
                  </a:cubicBezTo>
                  <a:lnTo>
                    <a:pt x="0" y="207"/>
                  </a:lnTo>
                  <a:lnTo>
                    <a:pt x="357" y="0"/>
                  </a:lnTo>
                  <a:lnTo>
                    <a:pt x="997" y="370"/>
                  </a:lnTo>
                  <a:lnTo>
                    <a:pt x="997" y="370"/>
                  </a:lnTo>
                  <a:cubicBezTo>
                    <a:pt x="1112" y="436"/>
                    <a:pt x="1124" y="536"/>
                    <a:pt x="1026" y="593"/>
                  </a:cubicBezTo>
                </a:path>
              </a:pathLst>
            </a:custGeom>
            <a:solidFill>
              <a:srgbClr val="7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287">
              <a:extLst>
                <a:ext uri="{FF2B5EF4-FFF2-40B4-BE49-F238E27FC236}">
                  <a16:creationId xmlns:a16="http://schemas.microsoft.com/office/drawing/2014/main" id="{D66ACF3E-CF9B-C34F-811B-BD7FA1CAF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6131" y="11735829"/>
              <a:ext cx="164791" cy="98874"/>
            </a:xfrm>
            <a:custGeom>
              <a:avLst/>
              <a:gdLst>
                <a:gd name="T0" fmla="*/ 105 w 134"/>
                <a:gd name="T1" fmla="*/ 17 h 78"/>
                <a:gd name="T2" fmla="*/ 105 w 134"/>
                <a:gd name="T3" fmla="*/ 17 h 78"/>
                <a:gd name="T4" fmla="*/ 111 w 134"/>
                <a:gd name="T5" fmla="*/ 65 h 78"/>
                <a:gd name="T6" fmla="*/ 111 w 134"/>
                <a:gd name="T7" fmla="*/ 65 h 78"/>
                <a:gd name="T8" fmla="*/ 27 w 134"/>
                <a:gd name="T9" fmla="*/ 61 h 78"/>
                <a:gd name="T10" fmla="*/ 27 w 134"/>
                <a:gd name="T11" fmla="*/ 61 h 78"/>
                <a:gd name="T12" fmla="*/ 21 w 134"/>
                <a:gd name="T13" fmla="*/ 13 h 78"/>
                <a:gd name="T14" fmla="*/ 21 w 134"/>
                <a:gd name="T15" fmla="*/ 13 h 78"/>
                <a:gd name="T16" fmla="*/ 105 w 134"/>
                <a:gd name="T17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78">
                  <a:moveTo>
                    <a:pt x="105" y="17"/>
                  </a:moveTo>
                  <a:lnTo>
                    <a:pt x="105" y="17"/>
                  </a:lnTo>
                  <a:cubicBezTo>
                    <a:pt x="130" y="31"/>
                    <a:pt x="133" y="53"/>
                    <a:pt x="111" y="65"/>
                  </a:cubicBezTo>
                  <a:lnTo>
                    <a:pt x="111" y="65"/>
                  </a:lnTo>
                  <a:cubicBezTo>
                    <a:pt x="90" y="77"/>
                    <a:pt x="52" y="76"/>
                    <a:pt x="27" y="61"/>
                  </a:cubicBezTo>
                  <a:lnTo>
                    <a:pt x="27" y="61"/>
                  </a:lnTo>
                  <a:cubicBezTo>
                    <a:pt x="2" y="47"/>
                    <a:pt x="0" y="26"/>
                    <a:pt x="21" y="13"/>
                  </a:cubicBezTo>
                  <a:lnTo>
                    <a:pt x="21" y="13"/>
                  </a:lnTo>
                  <a:cubicBezTo>
                    <a:pt x="43" y="0"/>
                    <a:pt x="81" y="2"/>
                    <a:pt x="105" y="17"/>
                  </a:cubicBezTo>
                </a:path>
              </a:pathLst>
            </a:custGeom>
            <a:solidFill>
              <a:srgbClr val="5E4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3" name="Freeform 288">
              <a:extLst>
                <a:ext uri="{FF2B5EF4-FFF2-40B4-BE49-F238E27FC236}">
                  <a16:creationId xmlns:a16="http://schemas.microsoft.com/office/drawing/2014/main" id="{7BFC654F-A317-AC4D-A65D-9A1811BF6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9183" y="6215320"/>
              <a:ext cx="214227" cy="208735"/>
            </a:xfrm>
            <a:custGeom>
              <a:avLst/>
              <a:gdLst>
                <a:gd name="T0" fmla="*/ 82 w 173"/>
                <a:gd name="T1" fmla="*/ 4 h 169"/>
                <a:gd name="T2" fmla="*/ 82 w 173"/>
                <a:gd name="T3" fmla="*/ 4 h 169"/>
                <a:gd name="T4" fmla="*/ 67 w 173"/>
                <a:gd name="T5" fmla="*/ 77 h 169"/>
                <a:gd name="T6" fmla="*/ 67 w 173"/>
                <a:gd name="T7" fmla="*/ 77 h 169"/>
                <a:gd name="T8" fmla="*/ 40 w 173"/>
                <a:gd name="T9" fmla="*/ 163 h 169"/>
                <a:gd name="T10" fmla="*/ 40 w 173"/>
                <a:gd name="T11" fmla="*/ 163 h 169"/>
                <a:gd name="T12" fmla="*/ 109 w 173"/>
                <a:gd name="T13" fmla="*/ 129 h 169"/>
                <a:gd name="T14" fmla="*/ 109 w 173"/>
                <a:gd name="T15" fmla="*/ 129 h 169"/>
                <a:gd name="T16" fmla="*/ 164 w 173"/>
                <a:gd name="T17" fmla="*/ 51 h 169"/>
                <a:gd name="T18" fmla="*/ 164 w 173"/>
                <a:gd name="T19" fmla="*/ 51 h 169"/>
                <a:gd name="T20" fmla="*/ 156 w 173"/>
                <a:gd name="T21" fmla="*/ 0 h 169"/>
                <a:gd name="T22" fmla="*/ 82 w 173"/>
                <a:gd name="T23" fmla="*/ 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69">
                  <a:moveTo>
                    <a:pt x="82" y="4"/>
                  </a:moveTo>
                  <a:lnTo>
                    <a:pt x="82" y="4"/>
                  </a:lnTo>
                  <a:cubicBezTo>
                    <a:pt x="82" y="4"/>
                    <a:pt x="84" y="35"/>
                    <a:pt x="67" y="77"/>
                  </a:cubicBezTo>
                  <a:lnTo>
                    <a:pt x="67" y="77"/>
                  </a:lnTo>
                  <a:cubicBezTo>
                    <a:pt x="50" y="122"/>
                    <a:pt x="0" y="159"/>
                    <a:pt x="40" y="163"/>
                  </a:cubicBezTo>
                  <a:lnTo>
                    <a:pt x="40" y="163"/>
                  </a:lnTo>
                  <a:cubicBezTo>
                    <a:pt x="79" y="168"/>
                    <a:pt x="92" y="146"/>
                    <a:pt x="109" y="129"/>
                  </a:cubicBezTo>
                  <a:lnTo>
                    <a:pt x="109" y="129"/>
                  </a:lnTo>
                  <a:cubicBezTo>
                    <a:pt x="141" y="96"/>
                    <a:pt x="172" y="93"/>
                    <a:pt x="164" y="51"/>
                  </a:cubicBezTo>
                  <a:lnTo>
                    <a:pt x="164" y="51"/>
                  </a:lnTo>
                  <a:cubicBezTo>
                    <a:pt x="157" y="14"/>
                    <a:pt x="156" y="0"/>
                    <a:pt x="156" y="0"/>
                  </a:cubicBezTo>
                  <a:lnTo>
                    <a:pt x="82" y="4"/>
                  </a:lnTo>
                </a:path>
              </a:pathLst>
            </a:custGeom>
            <a:solidFill>
              <a:srgbClr val="1114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4" name="Freeform 289">
              <a:extLst>
                <a:ext uri="{FF2B5EF4-FFF2-40B4-BE49-F238E27FC236}">
                  <a16:creationId xmlns:a16="http://schemas.microsoft.com/office/drawing/2014/main" id="{819A031B-3620-324E-86B4-E09397059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3407" y="6165880"/>
              <a:ext cx="214227" cy="208735"/>
            </a:xfrm>
            <a:custGeom>
              <a:avLst/>
              <a:gdLst>
                <a:gd name="T0" fmla="*/ 82 w 173"/>
                <a:gd name="T1" fmla="*/ 5 h 169"/>
                <a:gd name="T2" fmla="*/ 82 w 173"/>
                <a:gd name="T3" fmla="*/ 5 h 169"/>
                <a:gd name="T4" fmla="*/ 67 w 173"/>
                <a:gd name="T5" fmla="*/ 78 h 169"/>
                <a:gd name="T6" fmla="*/ 67 w 173"/>
                <a:gd name="T7" fmla="*/ 78 h 169"/>
                <a:gd name="T8" fmla="*/ 40 w 173"/>
                <a:gd name="T9" fmla="*/ 164 h 169"/>
                <a:gd name="T10" fmla="*/ 40 w 173"/>
                <a:gd name="T11" fmla="*/ 164 h 169"/>
                <a:gd name="T12" fmla="*/ 108 w 173"/>
                <a:gd name="T13" fmla="*/ 129 h 169"/>
                <a:gd name="T14" fmla="*/ 108 w 173"/>
                <a:gd name="T15" fmla="*/ 129 h 169"/>
                <a:gd name="T16" fmla="*/ 164 w 173"/>
                <a:gd name="T17" fmla="*/ 51 h 169"/>
                <a:gd name="T18" fmla="*/ 164 w 173"/>
                <a:gd name="T19" fmla="*/ 51 h 169"/>
                <a:gd name="T20" fmla="*/ 155 w 173"/>
                <a:gd name="T21" fmla="*/ 0 h 169"/>
                <a:gd name="T22" fmla="*/ 82 w 173"/>
                <a:gd name="T23" fmla="*/ 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69">
                  <a:moveTo>
                    <a:pt x="82" y="5"/>
                  </a:moveTo>
                  <a:lnTo>
                    <a:pt x="82" y="5"/>
                  </a:lnTo>
                  <a:cubicBezTo>
                    <a:pt x="82" y="5"/>
                    <a:pt x="83" y="36"/>
                    <a:pt x="67" y="78"/>
                  </a:cubicBezTo>
                  <a:lnTo>
                    <a:pt x="67" y="78"/>
                  </a:lnTo>
                  <a:cubicBezTo>
                    <a:pt x="50" y="122"/>
                    <a:pt x="0" y="159"/>
                    <a:pt x="40" y="164"/>
                  </a:cubicBezTo>
                  <a:lnTo>
                    <a:pt x="40" y="164"/>
                  </a:lnTo>
                  <a:cubicBezTo>
                    <a:pt x="80" y="168"/>
                    <a:pt x="92" y="146"/>
                    <a:pt x="108" y="129"/>
                  </a:cubicBezTo>
                  <a:lnTo>
                    <a:pt x="108" y="129"/>
                  </a:lnTo>
                  <a:cubicBezTo>
                    <a:pt x="141" y="96"/>
                    <a:pt x="172" y="93"/>
                    <a:pt x="164" y="51"/>
                  </a:cubicBezTo>
                  <a:lnTo>
                    <a:pt x="164" y="51"/>
                  </a:lnTo>
                  <a:cubicBezTo>
                    <a:pt x="157" y="14"/>
                    <a:pt x="155" y="0"/>
                    <a:pt x="155" y="0"/>
                  </a:cubicBezTo>
                  <a:lnTo>
                    <a:pt x="82" y="5"/>
                  </a:lnTo>
                </a:path>
              </a:pathLst>
            </a:custGeom>
            <a:solidFill>
              <a:srgbClr val="1114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5" name="Freeform 290">
              <a:extLst>
                <a:ext uri="{FF2B5EF4-FFF2-40B4-BE49-F238E27FC236}">
                  <a16:creationId xmlns:a16="http://schemas.microsoft.com/office/drawing/2014/main" id="{989ACACA-9520-B14C-88F5-B57ACFE0C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5799" y="5226570"/>
              <a:ext cx="488883" cy="1021706"/>
            </a:xfrm>
            <a:custGeom>
              <a:avLst/>
              <a:gdLst>
                <a:gd name="T0" fmla="*/ 391 w 392"/>
                <a:gd name="T1" fmla="*/ 52 h 822"/>
                <a:gd name="T2" fmla="*/ 229 w 392"/>
                <a:gd name="T3" fmla="*/ 0 h 822"/>
                <a:gd name="T4" fmla="*/ 229 w 392"/>
                <a:gd name="T5" fmla="*/ 0 h 822"/>
                <a:gd name="T6" fmla="*/ 2 w 392"/>
                <a:gd name="T7" fmla="*/ 274 h 822"/>
                <a:gd name="T8" fmla="*/ 2 w 392"/>
                <a:gd name="T9" fmla="*/ 274 h 822"/>
                <a:gd name="T10" fmla="*/ 2 w 392"/>
                <a:gd name="T11" fmla="*/ 765 h 822"/>
                <a:gd name="T12" fmla="*/ 2 w 392"/>
                <a:gd name="T13" fmla="*/ 765 h 822"/>
                <a:gd name="T14" fmla="*/ 105 w 392"/>
                <a:gd name="T15" fmla="*/ 793 h 822"/>
                <a:gd name="T16" fmla="*/ 145 w 392"/>
                <a:gd name="T17" fmla="*/ 333 h 822"/>
                <a:gd name="T18" fmla="*/ 391 w 392"/>
                <a:gd name="T19" fmla="*/ 52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822">
                  <a:moveTo>
                    <a:pt x="391" y="52"/>
                  </a:moveTo>
                  <a:lnTo>
                    <a:pt x="229" y="0"/>
                  </a:lnTo>
                  <a:lnTo>
                    <a:pt x="229" y="0"/>
                  </a:lnTo>
                  <a:cubicBezTo>
                    <a:pt x="229" y="0"/>
                    <a:pt x="4" y="173"/>
                    <a:pt x="2" y="274"/>
                  </a:cubicBezTo>
                  <a:lnTo>
                    <a:pt x="2" y="274"/>
                  </a:lnTo>
                  <a:cubicBezTo>
                    <a:pt x="0" y="374"/>
                    <a:pt x="2" y="765"/>
                    <a:pt x="2" y="765"/>
                  </a:cubicBezTo>
                  <a:lnTo>
                    <a:pt x="2" y="765"/>
                  </a:lnTo>
                  <a:cubicBezTo>
                    <a:pt x="2" y="765"/>
                    <a:pt x="19" y="821"/>
                    <a:pt x="105" y="793"/>
                  </a:cubicBezTo>
                  <a:lnTo>
                    <a:pt x="145" y="333"/>
                  </a:lnTo>
                  <a:lnTo>
                    <a:pt x="391" y="52"/>
                  </a:lnTo>
                </a:path>
              </a:pathLst>
            </a:custGeom>
            <a:solidFill>
              <a:srgbClr val="4433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6" name="Freeform 291">
              <a:extLst>
                <a:ext uri="{FF2B5EF4-FFF2-40B4-BE49-F238E27FC236}">
                  <a16:creationId xmlns:a16="http://schemas.microsoft.com/office/drawing/2014/main" id="{42E28C75-40D7-4443-8326-B4325F54C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7634" y="5281501"/>
              <a:ext cx="532827" cy="1016212"/>
            </a:xfrm>
            <a:custGeom>
              <a:avLst/>
              <a:gdLst>
                <a:gd name="T0" fmla="*/ 369 w 426"/>
                <a:gd name="T1" fmla="*/ 12 h 816"/>
                <a:gd name="T2" fmla="*/ 369 w 426"/>
                <a:gd name="T3" fmla="*/ 12 h 816"/>
                <a:gd name="T4" fmla="*/ 342 w 426"/>
                <a:gd name="T5" fmla="*/ 190 h 816"/>
                <a:gd name="T6" fmla="*/ 342 w 426"/>
                <a:gd name="T7" fmla="*/ 190 h 816"/>
                <a:gd name="T8" fmla="*/ 156 w 426"/>
                <a:gd name="T9" fmla="*/ 316 h 816"/>
                <a:gd name="T10" fmla="*/ 147 w 426"/>
                <a:gd name="T11" fmla="*/ 764 h 816"/>
                <a:gd name="T12" fmla="*/ 147 w 426"/>
                <a:gd name="T13" fmla="*/ 764 h 816"/>
                <a:gd name="T14" fmla="*/ 31 w 426"/>
                <a:gd name="T15" fmla="*/ 764 h 816"/>
                <a:gd name="T16" fmla="*/ 3 w 426"/>
                <a:gd name="T17" fmla="*/ 310 h 816"/>
                <a:gd name="T18" fmla="*/ 3 w 426"/>
                <a:gd name="T19" fmla="*/ 310 h 816"/>
                <a:gd name="T20" fmla="*/ 52 w 426"/>
                <a:gd name="T21" fmla="*/ 164 h 816"/>
                <a:gd name="T22" fmla="*/ 192 w 426"/>
                <a:gd name="T23" fmla="*/ 0 h 816"/>
                <a:gd name="T24" fmla="*/ 369 w 426"/>
                <a:gd name="T25" fmla="*/ 1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816">
                  <a:moveTo>
                    <a:pt x="369" y="12"/>
                  </a:moveTo>
                  <a:lnTo>
                    <a:pt x="369" y="12"/>
                  </a:lnTo>
                  <a:cubicBezTo>
                    <a:pt x="369" y="12"/>
                    <a:pt x="425" y="133"/>
                    <a:pt x="342" y="190"/>
                  </a:cubicBezTo>
                  <a:lnTo>
                    <a:pt x="342" y="190"/>
                  </a:lnTo>
                  <a:cubicBezTo>
                    <a:pt x="259" y="246"/>
                    <a:pt x="156" y="316"/>
                    <a:pt x="156" y="316"/>
                  </a:cubicBezTo>
                  <a:lnTo>
                    <a:pt x="147" y="764"/>
                  </a:lnTo>
                  <a:lnTo>
                    <a:pt x="147" y="764"/>
                  </a:lnTo>
                  <a:cubicBezTo>
                    <a:pt x="147" y="764"/>
                    <a:pt x="116" y="815"/>
                    <a:pt x="31" y="764"/>
                  </a:cubicBezTo>
                  <a:lnTo>
                    <a:pt x="3" y="310"/>
                  </a:lnTo>
                  <a:lnTo>
                    <a:pt x="3" y="310"/>
                  </a:lnTo>
                  <a:cubicBezTo>
                    <a:pt x="0" y="257"/>
                    <a:pt x="17" y="204"/>
                    <a:pt x="52" y="164"/>
                  </a:cubicBezTo>
                  <a:lnTo>
                    <a:pt x="192" y="0"/>
                  </a:lnTo>
                  <a:lnTo>
                    <a:pt x="369" y="12"/>
                  </a:lnTo>
                </a:path>
              </a:pathLst>
            </a:custGeom>
            <a:solidFill>
              <a:srgbClr val="5E4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7" name="Freeform 292">
              <a:extLst>
                <a:ext uri="{FF2B5EF4-FFF2-40B4-BE49-F238E27FC236}">
                  <a16:creationId xmlns:a16="http://schemas.microsoft.com/office/drawing/2014/main" id="{B8DA8A3D-DB89-AD48-BD04-9BFF4C355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6087" y="4715715"/>
              <a:ext cx="219722" cy="411981"/>
            </a:xfrm>
            <a:custGeom>
              <a:avLst/>
              <a:gdLst>
                <a:gd name="T0" fmla="*/ 174 w 175"/>
                <a:gd name="T1" fmla="*/ 0 h 331"/>
                <a:gd name="T2" fmla="*/ 174 w 175"/>
                <a:gd name="T3" fmla="*/ 0 h 331"/>
                <a:gd name="T4" fmla="*/ 85 w 175"/>
                <a:gd name="T5" fmla="*/ 87 h 331"/>
                <a:gd name="T6" fmla="*/ 85 w 175"/>
                <a:gd name="T7" fmla="*/ 87 h 331"/>
                <a:gd name="T8" fmla="*/ 41 w 175"/>
                <a:gd name="T9" fmla="*/ 257 h 331"/>
                <a:gd name="T10" fmla="*/ 0 w 175"/>
                <a:gd name="T11" fmla="*/ 294 h 331"/>
                <a:gd name="T12" fmla="*/ 57 w 175"/>
                <a:gd name="T13" fmla="*/ 330 h 331"/>
                <a:gd name="T14" fmla="*/ 118 w 175"/>
                <a:gd name="T15" fmla="*/ 278 h 331"/>
                <a:gd name="T16" fmla="*/ 174 w 175"/>
                <a:gd name="T1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331">
                  <a:moveTo>
                    <a:pt x="174" y="0"/>
                  </a:moveTo>
                  <a:lnTo>
                    <a:pt x="174" y="0"/>
                  </a:lnTo>
                  <a:cubicBezTo>
                    <a:pt x="174" y="0"/>
                    <a:pt x="105" y="11"/>
                    <a:pt x="85" y="87"/>
                  </a:cubicBezTo>
                  <a:lnTo>
                    <a:pt x="85" y="87"/>
                  </a:lnTo>
                  <a:cubicBezTo>
                    <a:pt x="66" y="163"/>
                    <a:pt x="41" y="257"/>
                    <a:pt x="41" y="257"/>
                  </a:cubicBezTo>
                  <a:lnTo>
                    <a:pt x="0" y="294"/>
                  </a:lnTo>
                  <a:lnTo>
                    <a:pt x="57" y="330"/>
                  </a:lnTo>
                  <a:lnTo>
                    <a:pt x="118" y="278"/>
                  </a:lnTo>
                  <a:lnTo>
                    <a:pt x="174" y="0"/>
                  </a:lnTo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8" name="Freeform 293">
              <a:extLst>
                <a:ext uri="{FF2B5EF4-FFF2-40B4-BE49-F238E27FC236}">
                  <a16:creationId xmlns:a16="http://schemas.microsoft.com/office/drawing/2014/main" id="{1AA886C1-2499-CE46-9843-4A249BE04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1440" y="4666277"/>
              <a:ext cx="346064" cy="719588"/>
            </a:xfrm>
            <a:custGeom>
              <a:avLst/>
              <a:gdLst>
                <a:gd name="T0" fmla="*/ 79 w 278"/>
                <a:gd name="T1" fmla="*/ 40 h 578"/>
                <a:gd name="T2" fmla="*/ 79 w 278"/>
                <a:gd name="T3" fmla="*/ 40 h 578"/>
                <a:gd name="T4" fmla="*/ 272 w 278"/>
                <a:gd name="T5" fmla="*/ 129 h 578"/>
                <a:gd name="T6" fmla="*/ 272 w 278"/>
                <a:gd name="T7" fmla="*/ 129 h 578"/>
                <a:gd name="T8" fmla="*/ 228 w 278"/>
                <a:gd name="T9" fmla="*/ 346 h 578"/>
                <a:gd name="T10" fmla="*/ 228 w 278"/>
                <a:gd name="T11" fmla="*/ 346 h 578"/>
                <a:gd name="T12" fmla="*/ 243 w 278"/>
                <a:gd name="T13" fmla="*/ 507 h 578"/>
                <a:gd name="T14" fmla="*/ 243 w 278"/>
                <a:gd name="T15" fmla="*/ 507 h 578"/>
                <a:gd name="T16" fmla="*/ 0 w 278"/>
                <a:gd name="T17" fmla="*/ 478 h 578"/>
                <a:gd name="T18" fmla="*/ 0 w 278"/>
                <a:gd name="T19" fmla="*/ 298 h 578"/>
                <a:gd name="T20" fmla="*/ 0 w 278"/>
                <a:gd name="T21" fmla="*/ 298 h 578"/>
                <a:gd name="T22" fmla="*/ 78 w 278"/>
                <a:gd name="T23" fmla="*/ 42 h 578"/>
                <a:gd name="T24" fmla="*/ 79 w 278"/>
                <a:gd name="T25" fmla="*/ 4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578">
                  <a:moveTo>
                    <a:pt x="79" y="40"/>
                  </a:moveTo>
                  <a:lnTo>
                    <a:pt x="79" y="40"/>
                  </a:lnTo>
                  <a:cubicBezTo>
                    <a:pt x="79" y="40"/>
                    <a:pt x="262" y="0"/>
                    <a:pt x="272" y="129"/>
                  </a:cubicBezTo>
                  <a:lnTo>
                    <a:pt x="272" y="129"/>
                  </a:lnTo>
                  <a:cubicBezTo>
                    <a:pt x="277" y="208"/>
                    <a:pt x="223" y="250"/>
                    <a:pt x="228" y="346"/>
                  </a:cubicBezTo>
                  <a:lnTo>
                    <a:pt x="228" y="346"/>
                  </a:lnTo>
                  <a:cubicBezTo>
                    <a:pt x="235" y="461"/>
                    <a:pt x="243" y="507"/>
                    <a:pt x="243" y="507"/>
                  </a:cubicBezTo>
                  <a:lnTo>
                    <a:pt x="243" y="507"/>
                  </a:lnTo>
                  <a:cubicBezTo>
                    <a:pt x="243" y="507"/>
                    <a:pt x="84" y="577"/>
                    <a:pt x="0" y="478"/>
                  </a:cubicBezTo>
                  <a:lnTo>
                    <a:pt x="0" y="298"/>
                  </a:lnTo>
                  <a:lnTo>
                    <a:pt x="0" y="298"/>
                  </a:lnTo>
                  <a:cubicBezTo>
                    <a:pt x="6" y="214"/>
                    <a:pt x="6" y="82"/>
                    <a:pt x="78" y="42"/>
                  </a:cubicBezTo>
                  <a:lnTo>
                    <a:pt x="79" y="40"/>
                  </a:lnTo>
                </a:path>
              </a:pathLst>
            </a:custGeom>
            <a:solidFill>
              <a:srgbClr val="FF86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9" name="Freeform 294">
              <a:extLst>
                <a:ext uri="{FF2B5EF4-FFF2-40B4-BE49-F238E27FC236}">
                  <a16:creationId xmlns:a16="http://schemas.microsoft.com/office/drawing/2014/main" id="{EE971F52-5855-1444-B8D4-35AB803F5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1440" y="4781633"/>
              <a:ext cx="346064" cy="604235"/>
            </a:xfrm>
            <a:custGeom>
              <a:avLst/>
              <a:gdLst>
                <a:gd name="T0" fmla="*/ 272 w 278"/>
                <a:gd name="T1" fmla="*/ 34 h 483"/>
                <a:gd name="T2" fmla="*/ 272 w 278"/>
                <a:gd name="T3" fmla="*/ 34 h 483"/>
                <a:gd name="T4" fmla="*/ 264 w 278"/>
                <a:gd name="T5" fmla="*/ 0 h 483"/>
                <a:gd name="T6" fmla="*/ 264 w 278"/>
                <a:gd name="T7" fmla="*/ 0 h 483"/>
                <a:gd name="T8" fmla="*/ 182 w 278"/>
                <a:gd name="T9" fmla="*/ 158 h 483"/>
                <a:gd name="T10" fmla="*/ 182 w 278"/>
                <a:gd name="T11" fmla="*/ 158 h 483"/>
                <a:gd name="T12" fmla="*/ 4 w 278"/>
                <a:gd name="T13" fmla="*/ 315 h 483"/>
                <a:gd name="T14" fmla="*/ 0 w 278"/>
                <a:gd name="T15" fmla="*/ 383 h 483"/>
                <a:gd name="T16" fmla="*/ 0 w 278"/>
                <a:gd name="T17" fmla="*/ 383 h 483"/>
                <a:gd name="T18" fmla="*/ 243 w 278"/>
                <a:gd name="T19" fmla="*/ 412 h 483"/>
                <a:gd name="T20" fmla="*/ 243 w 278"/>
                <a:gd name="T21" fmla="*/ 412 h 483"/>
                <a:gd name="T22" fmla="*/ 228 w 278"/>
                <a:gd name="T23" fmla="*/ 251 h 483"/>
                <a:gd name="T24" fmla="*/ 228 w 278"/>
                <a:gd name="T25" fmla="*/ 251 h 483"/>
                <a:gd name="T26" fmla="*/ 272 w 278"/>
                <a:gd name="T27" fmla="*/ 3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" h="483">
                  <a:moveTo>
                    <a:pt x="272" y="34"/>
                  </a:moveTo>
                  <a:lnTo>
                    <a:pt x="272" y="34"/>
                  </a:lnTo>
                  <a:cubicBezTo>
                    <a:pt x="271" y="21"/>
                    <a:pt x="268" y="10"/>
                    <a:pt x="264" y="0"/>
                  </a:cubicBezTo>
                  <a:lnTo>
                    <a:pt x="264" y="0"/>
                  </a:lnTo>
                  <a:cubicBezTo>
                    <a:pt x="242" y="8"/>
                    <a:pt x="182" y="40"/>
                    <a:pt x="182" y="158"/>
                  </a:cubicBezTo>
                  <a:lnTo>
                    <a:pt x="182" y="158"/>
                  </a:lnTo>
                  <a:cubicBezTo>
                    <a:pt x="182" y="210"/>
                    <a:pt x="184" y="228"/>
                    <a:pt x="4" y="315"/>
                  </a:cubicBezTo>
                  <a:lnTo>
                    <a:pt x="0" y="383"/>
                  </a:lnTo>
                  <a:lnTo>
                    <a:pt x="0" y="383"/>
                  </a:lnTo>
                  <a:cubicBezTo>
                    <a:pt x="84" y="482"/>
                    <a:pt x="243" y="412"/>
                    <a:pt x="243" y="412"/>
                  </a:cubicBezTo>
                  <a:lnTo>
                    <a:pt x="243" y="412"/>
                  </a:lnTo>
                  <a:cubicBezTo>
                    <a:pt x="243" y="412"/>
                    <a:pt x="235" y="366"/>
                    <a:pt x="228" y="251"/>
                  </a:cubicBezTo>
                  <a:lnTo>
                    <a:pt x="228" y="251"/>
                  </a:lnTo>
                  <a:cubicBezTo>
                    <a:pt x="223" y="155"/>
                    <a:pt x="277" y="113"/>
                    <a:pt x="272" y="34"/>
                  </a:cubicBezTo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0" name="Freeform 295">
              <a:extLst>
                <a:ext uri="{FF2B5EF4-FFF2-40B4-BE49-F238E27FC236}">
                  <a16:creationId xmlns:a16="http://schemas.microsoft.com/office/drawing/2014/main" id="{5E8EA0B6-7AC0-1A49-AC8D-01C11D51F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8342" y="4732197"/>
              <a:ext cx="280146" cy="510851"/>
            </a:xfrm>
            <a:custGeom>
              <a:avLst/>
              <a:gdLst>
                <a:gd name="T0" fmla="*/ 170 w 225"/>
                <a:gd name="T1" fmla="*/ 12 h 408"/>
                <a:gd name="T2" fmla="*/ 170 w 225"/>
                <a:gd name="T3" fmla="*/ 12 h 408"/>
                <a:gd name="T4" fmla="*/ 223 w 225"/>
                <a:gd name="T5" fmla="*/ 150 h 408"/>
                <a:gd name="T6" fmla="*/ 223 w 225"/>
                <a:gd name="T7" fmla="*/ 150 h 408"/>
                <a:gd name="T8" fmla="*/ 188 w 225"/>
                <a:gd name="T9" fmla="*/ 328 h 408"/>
                <a:gd name="T10" fmla="*/ 188 w 225"/>
                <a:gd name="T11" fmla="*/ 328 h 408"/>
                <a:gd name="T12" fmla="*/ 20 w 225"/>
                <a:gd name="T13" fmla="*/ 407 h 408"/>
                <a:gd name="T14" fmla="*/ 0 w 225"/>
                <a:gd name="T15" fmla="*/ 365 h 408"/>
                <a:gd name="T16" fmla="*/ 147 w 225"/>
                <a:gd name="T17" fmla="*/ 261 h 408"/>
                <a:gd name="T18" fmla="*/ 147 w 225"/>
                <a:gd name="T19" fmla="*/ 261 h 408"/>
                <a:gd name="T20" fmla="*/ 170 w 225"/>
                <a:gd name="T21" fmla="*/ 1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408">
                  <a:moveTo>
                    <a:pt x="170" y="12"/>
                  </a:moveTo>
                  <a:lnTo>
                    <a:pt x="170" y="12"/>
                  </a:lnTo>
                  <a:cubicBezTo>
                    <a:pt x="170" y="12"/>
                    <a:pt x="220" y="0"/>
                    <a:pt x="223" y="150"/>
                  </a:cubicBezTo>
                  <a:lnTo>
                    <a:pt x="223" y="150"/>
                  </a:lnTo>
                  <a:cubicBezTo>
                    <a:pt x="224" y="244"/>
                    <a:pt x="208" y="315"/>
                    <a:pt x="188" y="328"/>
                  </a:cubicBezTo>
                  <a:lnTo>
                    <a:pt x="188" y="328"/>
                  </a:lnTo>
                  <a:cubicBezTo>
                    <a:pt x="167" y="341"/>
                    <a:pt x="20" y="407"/>
                    <a:pt x="20" y="407"/>
                  </a:cubicBezTo>
                  <a:lnTo>
                    <a:pt x="0" y="365"/>
                  </a:lnTo>
                  <a:lnTo>
                    <a:pt x="147" y="261"/>
                  </a:lnTo>
                  <a:lnTo>
                    <a:pt x="147" y="261"/>
                  </a:lnTo>
                  <a:cubicBezTo>
                    <a:pt x="147" y="261"/>
                    <a:pt x="100" y="49"/>
                    <a:pt x="170" y="12"/>
                  </a:cubicBezTo>
                </a:path>
              </a:pathLst>
            </a:custGeom>
            <a:solidFill>
              <a:srgbClr val="FF86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1" name="Freeform 296">
              <a:extLst>
                <a:ext uri="{FF2B5EF4-FFF2-40B4-BE49-F238E27FC236}">
                  <a16:creationId xmlns:a16="http://schemas.microsoft.com/office/drawing/2014/main" id="{FDB48E05-4CEE-104B-AD0D-BE1EB4D6D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809" y="4578390"/>
              <a:ext cx="126338" cy="230708"/>
            </a:xfrm>
            <a:custGeom>
              <a:avLst/>
              <a:gdLst>
                <a:gd name="T0" fmla="*/ 27 w 103"/>
                <a:gd name="T1" fmla="*/ 0 h 186"/>
                <a:gd name="T2" fmla="*/ 27 w 103"/>
                <a:gd name="T3" fmla="*/ 128 h 186"/>
                <a:gd name="T4" fmla="*/ 27 w 103"/>
                <a:gd name="T5" fmla="*/ 128 h 186"/>
                <a:gd name="T6" fmla="*/ 25 w 103"/>
                <a:gd name="T7" fmla="*/ 171 h 186"/>
                <a:gd name="T8" fmla="*/ 25 w 103"/>
                <a:gd name="T9" fmla="*/ 171 h 186"/>
                <a:gd name="T10" fmla="*/ 100 w 103"/>
                <a:gd name="T11" fmla="*/ 128 h 186"/>
                <a:gd name="T12" fmla="*/ 102 w 103"/>
                <a:gd name="T13" fmla="*/ 0 h 186"/>
                <a:gd name="T14" fmla="*/ 27 w 103"/>
                <a:gd name="T1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86">
                  <a:moveTo>
                    <a:pt x="27" y="0"/>
                  </a:moveTo>
                  <a:lnTo>
                    <a:pt x="27" y="128"/>
                  </a:lnTo>
                  <a:lnTo>
                    <a:pt x="27" y="128"/>
                  </a:lnTo>
                  <a:cubicBezTo>
                    <a:pt x="27" y="128"/>
                    <a:pt x="0" y="162"/>
                    <a:pt x="25" y="171"/>
                  </a:cubicBezTo>
                  <a:lnTo>
                    <a:pt x="25" y="171"/>
                  </a:lnTo>
                  <a:cubicBezTo>
                    <a:pt x="59" y="185"/>
                    <a:pt x="100" y="128"/>
                    <a:pt x="100" y="128"/>
                  </a:cubicBezTo>
                  <a:lnTo>
                    <a:pt x="102" y="0"/>
                  </a:lnTo>
                  <a:lnTo>
                    <a:pt x="27" y="0"/>
                  </a:ln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2" name="Freeform 297">
              <a:extLst>
                <a:ext uri="{FF2B5EF4-FFF2-40B4-BE49-F238E27FC236}">
                  <a16:creationId xmlns:a16="http://schemas.microsoft.com/office/drawing/2014/main" id="{574A0601-CEF5-714F-A642-5F346BFB5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8765" y="4578390"/>
              <a:ext cx="87889" cy="120848"/>
            </a:xfrm>
            <a:custGeom>
              <a:avLst/>
              <a:gdLst>
                <a:gd name="T0" fmla="*/ 68 w 69"/>
                <a:gd name="T1" fmla="*/ 0 h 98"/>
                <a:gd name="T2" fmla="*/ 0 w 69"/>
                <a:gd name="T3" fmla="*/ 0 h 98"/>
                <a:gd name="T4" fmla="*/ 0 w 69"/>
                <a:gd name="T5" fmla="*/ 97 h 98"/>
                <a:gd name="T6" fmla="*/ 0 w 69"/>
                <a:gd name="T7" fmla="*/ 97 h 98"/>
                <a:gd name="T8" fmla="*/ 68 w 6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98">
                  <a:moveTo>
                    <a:pt x="68" y="0"/>
                  </a:moveTo>
                  <a:lnTo>
                    <a:pt x="0" y="0"/>
                  </a:lnTo>
                  <a:lnTo>
                    <a:pt x="0" y="97"/>
                  </a:lnTo>
                  <a:lnTo>
                    <a:pt x="0" y="97"/>
                  </a:lnTo>
                  <a:cubicBezTo>
                    <a:pt x="23" y="92"/>
                    <a:pt x="61" y="72"/>
                    <a:pt x="68" y="0"/>
                  </a:cubicBezTo>
                </a:path>
              </a:pathLst>
            </a:custGeom>
            <a:solidFill>
              <a:srgbClr val="E59D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65ECE6BB-2D55-1A4E-9E5F-D3B16AAC8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5904" y="4421991"/>
              <a:ext cx="182127" cy="266253"/>
            </a:xfrm>
            <a:custGeom>
              <a:avLst/>
              <a:gdLst>
                <a:gd name="connsiteX0" fmla="*/ 86999 w 182127"/>
                <a:gd name="connsiteY0" fmla="*/ 550 h 266253"/>
                <a:gd name="connsiteX1" fmla="*/ 180515 w 182127"/>
                <a:gd name="connsiteY1" fmla="*/ 62021 h 266253"/>
                <a:gd name="connsiteX2" fmla="*/ 177853 w 182127"/>
                <a:gd name="connsiteY2" fmla="*/ 133671 h 266253"/>
                <a:gd name="connsiteX3" fmla="*/ 182127 w 182127"/>
                <a:gd name="connsiteY3" fmla="*/ 143417 h 266253"/>
                <a:gd name="connsiteX4" fmla="*/ 174837 w 182127"/>
                <a:gd name="connsiteY4" fmla="*/ 160895 h 266253"/>
                <a:gd name="connsiteX5" fmla="*/ 168571 w 182127"/>
                <a:gd name="connsiteY5" fmla="*/ 165694 h 266253"/>
                <a:gd name="connsiteX6" fmla="*/ 161813 w 182127"/>
                <a:gd name="connsiteY6" fmla="*/ 186527 h 266253"/>
                <a:gd name="connsiteX7" fmla="*/ 135627 w 182127"/>
                <a:gd name="connsiteY7" fmla="*/ 220939 h 266253"/>
                <a:gd name="connsiteX8" fmla="*/ 53333 w 182127"/>
                <a:gd name="connsiteY8" fmla="*/ 264735 h 266253"/>
                <a:gd name="connsiteX9" fmla="*/ 963 w 182127"/>
                <a:gd name="connsiteY9" fmla="*/ 20728 h 266253"/>
                <a:gd name="connsiteX10" fmla="*/ 86999 w 182127"/>
                <a:gd name="connsiteY10" fmla="*/ 550 h 26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127" h="266253">
                  <a:moveTo>
                    <a:pt x="86999" y="550"/>
                  </a:moveTo>
                  <a:cubicBezTo>
                    <a:pt x="130641" y="-2735"/>
                    <a:pt x="175527" y="7589"/>
                    <a:pt x="180515" y="62021"/>
                  </a:cubicBezTo>
                  <a:lnTo>
                    <a:pt x="177853" y="133671"/>
                  </a:lnTo>
                  <a:lnTo>
                    <a:pt x="182127" y="143417"/>
                  </a:lnTo>
                  <a:cubicBezTo>
                    <a:pt x="181809" y="149035"/>
                    <a:pt x="179275" y="155277"/>
                    <a:pt x="174837" y="160895"/>
                  </a:cubicBezTo>
                  <a:lnTo>
                    <a:pt x="168571" y="165694"/>
                  </a:lnTo>
                  <a:lnTo>
                    <a:pt x="161813" y="186527"/>
                  </a:lnTo>
                  <a:cubicBezTo>
                    <a:pt x="149343" y="211241"/>
                    <a:pt x="135627" y="220939"/>
                    <a:pt x="135627" y="220939"/>
                  </a:cubicBezTo>
                  <a:cubicBezTo>
                    <a:pt x="135627" y="220939"/>
                    <a:pt x="84505" y="275997"/>
                    <a:pt x="53333" y="264735"/>
                  </a:cubicBezTo>
                  <a:cubicBezTo>
                    <a:pt x="-11507" y="239709"/>
                    <a:pt x="963" y="20728"/>
                    <a:pt x="963" y="20728"/>
                  </a:cubicBezTo>
                  <a:cubicBezTo>
                    <a:pt x="963" y="20728"/>
                    <a:pt x="43357" y="3835"/>
                    <a:pt x="86999" y="550"/>
                  </a:cubicBezTo>
                  <a:close/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FE63555-40C3-2748-B270-23B26628F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4355" y="4378449"/>
              <a:ext cx="260791" cy="253630"/>
            </a:xfrm>
            <a:custGeom>
              <a:avLst/>
              <a:gdLst>
                <a:gd name="connsiteX0" fmla="*/ 60386 w 260791"/>
                <a:gd name="connsiteY0" fmla="*/ 31 h 253630"/>
                <a:gd name="connsiteX1" fmla="*/ 129908 w 260791"/>
                <a:gd name="connsiteY1" fmla="*/ 20439 h 253630"/>
                <a:gd name="connsiteX2" fmla="*/ 254738 w 260791"/>
                <a:gd name="connsiteY2" fmla="*/ 47727 h 253630"/>
                <a:gd name="connsiteX3" fmla="*/ 239906 w 260791"/>
                <a:gd name="connsiteY3" fmla="*/ 187890 h 253630"/>
                <a:gd name="connsiteX4" fmla="*/ 205300 w 260791"/>
                <a:gd name="connsiteY4" fmla="*/ 253630 h 253630"/>
                <a:gd name="connsiteX5" fmla="*/ 205300 w 260791"/>
                <a:gd name="connsiteY5" fmla="*/ 205268 h 253630"/>
                <a:gd name="connsiteX6" fmla="*/ 206386 w 260791"/>
                <a:gd name="connsiteY6" fmla="*/ 204436 h 253630"/>
                <a:gd name="connsiteX7" fmla="*/ 207654 w 260791"/>
                <a:gd name="connsiteY7" fmla="*/ 173225 h 253630"/>
                <a:gd name="connsiteX8" fmla="*/ 178500 w 260791"/>
                <a:gd name="connsiteY8" fmla="*/ 183213 h 253630"/>
                <a:gd name="connsiteX9" fmla="*/ 174854 w 260791"/>
                <a:gd name="connsiteY9" fmla="*/ 191687 h 253630"/>
                <a:gd name="connsiteX10" fmla="*/ 164822 w 260791"/>
                <a:gd name="connsiteY10" fmla="*/ 175951 h 253630"/>
                <a:gd name="connsiteX11" fmla="*/ 170694 w 260791"/>
                <a:gd name="connsiteY11" fmla="*/ 132073 h 253630"/>
                <a:gd name="connsiteX12" fmla="*/ 129908 w 260791"/>
                <a:gd name="connsiteY12" fmla="*/ 118429 h 253630"/>
                <a:gd name="connsiteX13" fmla="*/ 71820 w 260791"/>
                <a:gd name="connsiteY13" fmla="*/ 113467 h 253630"/>
                <a:gd name="connsiteX14" fmla="*/ 22382 w 260791"/>
                <a:gd name="connsiteY14" fmla="*/ 113467 h 253630"/>
                <a:gd name="connsiteX15" fmla="*/ 37214 w 260791"/>
                <a:gd name="connsiteY15" fmla="*/ 6795 h 253630"/>
                <a:gd name="connsiteX16" fmla="*/ 60386 w 260791"/>
                <a:gd name="connsiteY16" fmla="*/ 31 h 25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791" h="253630">
                  <a:moveTo>
                    <a:pt x="60386" y="31"/>
                  </a:moveTo>
                  <a:cubicBezTo>
                    <a:pt x="80084" y="903"/>
                    <a:pt x="92830" y="20439"/>
                    <a:pt x="129908" y="20439"/>
                  </a:cubicBezTo>
                  <a:cubicBezTo>
                    <a:pt x="178110" y="19198"/>
                    <a:pt x="236198" y="-3128"/>
                    <a:pt x="254738" y="47727"/>
                  </a:cubicBezTo>
                  <a:cubicBezTo>
                    <a:pt x="276984" y="109746"/>
                    <a:pt x="230018" y="140755"/>
                    <a:pt x="239906" y="187890"/>
                  </a:cubicBezTo>
                  <a:cubicBezTo>
                    <a:pt x="249794" y="235024"/>
                    <a:pt x="205300" y="253630"/>
                    <a:pt x="205300" y="253630"/>
                  </a:cubicBezTo>
                  <a:lnTo>
                    <a:pt x="205300" y="205268"/>
                  </a:lnTo>
                  <a:lnTo>
                    <a:pt x="206386" y="204436"/>
                  </a:lnTo>
                  <a:cubicBezTo>
                    <a:pt x="215260" y="193200"/>
                    <a:pt x="216528" y="179467"/>
                    <a:pt x="207654" y="173225"/>
                  </a:cubicBezTo>
                  <a:cubicBezTo>
                    <a:pt x="200048" y="166983"/>
                    <a:pt x="187372" y="171977"/>
                    <a:pt x="178500" y="183213"/>
                  </a:cubicBezTo>
                  <a:lnTo>
                    <a:pt x="174854" y="191687"/>
                  </a:lnTo>
                  <a:lnTo>
                    <a:pt x="164822" y="175951"/>
                  </a:lnTo>
                  <a:cubicBezTo>
                    <a:pt x="162660" y="161842"/>
                    <a:pt x="168222" y="143236"/>
                    <a:pt x="170694" y="132073"/>
                  </a:cubicBezTo>
                  <a:cubicBezTo>
                    <a:pt x="174402" y="108506"/>
                    <a:pt x="155862" y="98583"/>
                    <a:pt x="129908" y="118429"/>
                  </a:cubicBezTo>
                  <a:cubicBezTo>
                    <a:pt x="105190" y="137034"/>
                    <a:pt x="86650" y="125871"/>
                    <a:pt x="71820" y="113467"/>
                  </a:cubicBezTo>
                  <a:cubicBezTo>
                    <a:pt x="56988" y="102304"/>
                    <a:pt x="56988" y="153159"/>
                    <a:pt x="22382" y="113467"/>
                  </a:cubicBezTo>
                  <a:cubicBezTo>
                    <a:pt x="-18404" y="70054"/>
                    <a:pt x="2606" y="24160"/>
                    <a:pt x="37214" y="6795"/>
                  </a:cubicBezTo>
                  <a:cubicBezTo>
                    <a:pt x="46484" y="1523"/>
                    <a:pt x="53822" y="-260"/>
                    <a:pt x="60386" y="31"/>
                  </a:cubicBezTo>
                  <a:close/>
                </a:path>
              </a:pathLst>
            </a:custGeom>
            <a:solidFill>
              <a:srgbClr val="1114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5E53028D-4AFC-244E-B1B5-6FFD271F8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1298" y="4995860"/>
              <a:ext cx="494374" cy="285639"/>
            </a:xfrm>
            <a:custGeom>
              <a:avLst/>
              <a:gdLst>
                <a:gd name="T0" fmla="*/ 239 w 399"/>
                <a:gd name="T1" fmla="*/ 230 h 231"/>
                <a:gd name="T2" fmla="*/ 398 w 399"/>
                <a:gd name="T3" fmla="*/ 138 h 231"/>
                <a:gd name="T4" fmla="*/ 159 w 399"/>
                <a:gd name="T5" fmla="*/ 0 h 231"/>
                <a:gd name="T6" fmla="*/ 0 w 399"/>
                <a:gd name="T7" fmla="*/ 92 h 231"/>
                <a:gd name="T8" fmla="*/ 239 w 399"/>
                <a:gd name="T9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31">
                  <a:moveTo>
                    <a:pt x="239" y="230"/>
                  </a:moveTo>
                  <a:lnTo>
                    <a:pt x="398" y="138"/>
                  </a:lnTo>
                  <a:lnTo>
                    <a:pt x="159" y="0"/>
                  </a:lnTo>
                  <a:lnTo>
                    <a:pt x="0" y="92"/>
                  </a:lnTo>
                  <a:lnTo>
                    <a:pt x="239" y="23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2D46586D-0D30-1849-90E2-3D310156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2982" y="4858533"/>
              <a:ext cx="472402" cy="444938"/>
            </a:xfrm>
            <a:custGeom>
              <a:avLst/>
              <a:gdLst>
                <a:gd name="T0" fmla="*/ 17 w 378"/>
                <a:gd name="T1" fmla="*/ 0 h 357"/>
                <a:gd name="T2" fmla="*/ 257 w 378"/>
                <a:gd name="T3" fmla="*/ 138 h 357"/>
                <a:gd name="T4" fmla="*/ 377 w 378"/>
                <a:gd name="T5" fmla="*/ 345 h 357"/>
                <a:gd name="T6" fmla="*/ 359 w 378"/>
                <a:gd name="T7" fmla="*/ 356 h 357"/>
                <a:gd name="T8" fmla="*/ 0 w 378"/>
                <a:gd name="T9" fmla="*/ 11 h 357"/>
                <a:gd name="T10" fmla="*/ 17 w 378"/>
                <a:gd name="T1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357">
                  <a:moveTo>
                    <a:pt x="17" y="0"/>
                  </a:moveTo>
                  <a:lnTo>
                    <a:pt x="257" y="138"/>
                  </a:lnTo>
                  <a:lnTo>
                    <a:pt x="377" y="345"/>
                  </a:lnTo>
                  <a:lnTo>
                    <a:pt x="359" y="356"/>
                  </a:lnTo>
                  <a:lnTo>
                    <a:pt x="0" y="11"/>
                  </a:lnTo>
                  <a:lnTo>
                    <a:pt x="17" y="0"/>
                  </a:lnTo>
                </a:path>
              </a:pathLst>
            </a:custGeom>
            <a:solidFill>
              <a:srgbClr val="1F0C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3E971909-0047-2745-9B51-D7031D59E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2982" y="4875014"/>
              <a:ext cx="450430" cy="428458"/>
            </a:xfrm>
            <a:custGeom>
              <a:avLst/>
              <a:gdLst>
                <a:gd name="T0" fmla="*/ 0 w 360"/>
                <a:gd name="T1" fmla="*/ 0 h 346"/>
                <a:gd name="T2" fmla="*/ 240 w 360"/>
                <a:gd name="T3" fmla="*/ 138 h 346"/>
                <a:gd name="T4" fmla="*/ 359 w 360"/>
                <a:gd name="T5" fmla="*/ 345 h 346"/>
                <a:gd name="T6" fmla="*/ 120 w 360"/>
                <a:gd name="T7" fmla="*/ 207 h 346"/>
                <a:gd name="T8" fmla="*/ 0 w 360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46">
                  <a:moveTo>
                    <a:pt x="0" y="0"/>
                  </a:moveTo>
                  <a:lnTo>
                    <a:pt x="240" y="138"/>
                  </a:lnTo>
                  <a:lnTo>
                    <a:pt x="359" y="345"/>
                  </a:lnTo>
                  <a:lnTo>
                    <a:pt x="120" y="207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53402102-5C72-384B-B886-0806BCE72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7920" y="5166144"/>
              <a:ext cx="197750" cy="137327"/>
            </a:xfrm>
            <a:custGeom>
              <a:avLst/>
              <a:gdLst>
                <a:gd name="T0" fmla="*/ 0 w 160"/>
                <a:gd name="T1" fmla="*/ 109 h 110"/>
                <a:gd name="T2" fmla="*/ 159 w 160"/>
                <a:gd name="T3" fmla="*/ 17 h 110"/>
                <a:gd name="T4" fmla="*/ 159 w 160"/>
                <a:gd name="T5" fmla="*/ 0 h 110"/>
                <a:gd name="T6" fmla="*/ 0 w 160"/>
                <a:gd name="T7" fmla="*/ 92 h 110"/>
                <a:gd name="T8" fmla="*/ 0 w 160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10">
                  <a:moveTo>
                    <a:pt x="0" y="109"/>
                  </a:moveTo>
                  <a:lnTo>
                    <a:pt x="159" y="17"/>
                  </a:lnTo>
                  <a:lnTo>
                    <a:pt x="159" y="0"/>
                  </a:lnTo>
                  <a:lnTo>
                    <a:pt x="0" y="92"/>
                  </a:lnTo>
                  <a:lnTo>
                    <a:pt x="0" y="109"/>
                  </a:lnTo>
                </a:path>
              </a:pathLst>
            </a:custGeom>
            <a:solidFill>
              <a:srgbClr val="1F0C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108EF8A3-4C67-574E-9B5C-1ECCA627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1541" y="11093141"/>
              <a:ext cx="186763" cy="477892"/>
            </a:xfrm>
            <a:custGeom>
              <a:avLst/>
              <a:gdLst>
                <a:gd name="T0" fmla="*/ 65 w 151"/>
                <a:gd name="T1" fmla="*/ 0 h 383"/>
                <a:gd name="T2" fmla="*/ 65 w 151"/>
                <a:gd name="T3" fmla="*/ 0 h 383"/>
                <a:gd name="T4" fmla="*/ 1 w 151"/>
                <a:gd name="T5" fmla="*/ 195 h 383"/>
                <a:gd name="T6" fmla="*/ 1 w 151"/>
                <a:gd name="T7" fmla="*/ 195 h 383"/>
                <a:gd name="T8" fmla="*/ 150 w 151"/>
                <a:gd name="T9" fmla="*/ 286 h 383"/>
                <a:gd name="T10" fmla="*/ 65 w 151"/>
                <a:gd name="T1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83">
                  <a:moveTo>
                    <a:pt x="65" y="0"/>
                  </a:moveTo>
                  <a:lnTo>
                    <a:pt x="65" y="0"/>
                  </a:lnTo>
                  <a:cubicBezTo>
                    <a:pt x="65" y="0"/>
                    <a:pt x="0" y="24"/>
                    <a:pt x="1" y="195"/>
                  </a:cubicBezTo>
                  <a:lnTo>
                    <a:pt x="1" y="195"/>
                  </a:lnTo>
                  <a:cubicBezTo>
                    <a:pt x="3" y="382"/>
                    <a:pt x="150" y="286"/>
                    <a:pt x="150" y="286"/>
                  </a:cubicBezTo>
                  <a:lnTo>
                    <a:pt x="65" y="0"/>
                  </a:lnTo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0" name="Freeform 306">
              <a:extLst>
                <a:ext uri="{FF2B5EF4-FFF2-40B4-BE49-F238E27FC236}">
                  <a16:creationId xmlns:a16="http://schemas.microsoft.com/office/drawing/2014/main" id="{A693D7BA-EE75-7741-8E6D-B842E4BE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8582" y="12741058"/>
              <a:ext cx="148314" cy="142819"/>
            </a:xfrm>
            <a:custGeom>
              <a:avLst/>
              <a:gdLst>
                <a:gd name="T0" fmla="*/ 59 w 118"/>
                <a:gd name="T1" fmla="*/ 4 h 116"/>
                <a:gd name="T2" fmla="*/ 59 w 118"/>
                <a:gd name="T3" fmla="*/ 41 h 116"/>
                <a:gd name="T4" fmla="*/ 59 w 118"/>
                <a:gd name="T5" fmla="*/ 41 h 116"/>
                <a:gd name="T6" fmla="*/ 6 w 118"/>
                <a:gd name="T7" fmla="*/ 102 h 116"/>
                <a:gd name="T8" fmla="*/ 6 w 118"/>
                <a:gd name="T9" fmla="*/ 102 h 116"/>
                <a:gd name="T10" fmla="*/ 58 w 118"/>
                <a:gd name="T11" fmla="*/ 102 h 116"/>
                <a:gd name="T12" fmla="*/ 58 w 118"/>
                <a:gd name="T13" fmla="*/ 102 h 116"/>
                <a:gd name="T14" fmla="*/ 97 w 118"/>
                <a:gd name="T15" fmla="*/ 75 h 116"/>
                <a:gd name="T16" fmla="*/ 97 w 118"/>
                <a:gd name="T17" fmla="*/ 75 h 116"/>
                <a:gd name="T18" fmla="*/ 108 w 118"/>
                <a:gd name="T19" fmla="*/ 25 h 116"/>
                <a:gd name="T20" fmla="*/ 107 w 118"/>
                <a:gd name="T21" fmla="*/ 0 h 116"/>
                <a:gd name="T22" fmla="*/ 59 w 118"/>
                <a:gd name="T2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16">
                  <a:moveTo>
                    <a:pt x="59" y="4"/>
                  </a:moveTo>
                  <a:lnTo>
                    <a:pt x="59" y="41"/>
                  </a:lnTo>
                  <a:lnTo>
                    <a:pt x="59" y="41"/>
                  </a:lnTo>
                  <a:cubicBezTo>
                    <a:pt x="59" y="41"/>
                    <a:pt x="0" y="92"/>
                    <a:pt x="6" y="102"/>
                  </a:cubicBezTo>
                  <a:lnTo>
                    <a:pt x="6" y="102"/>
                  </a:lnTo>
                  <a:cubicBezTo>
                    <a:pt x="11" y="112"/>
                    <a:pt x="37" y="115"/>
                    <a:pt x="58" y="102"/>
                  </a:cubicBezTo>
                  <a:lnTo>
                    <a:pt x="58" y="102"/>
                  </a:lnTo>
                  <a:cubicBezTo>
                    <a:pt x="78" y="89"/>
                    <a:pt x="73" y="78"/>
                    <a:pt x="97" y="75"/>
                  </a:cubicBezTo>
                  <a:lnTo>
                    <a:pt x="97" y="75"/>
                  </a:lnTo>
                  <a:cubicBezTo>
                    <a:pt x="117" y="73"/>
                    <a:pt x="108" y="25"/>
                    <a:pt x="108" y="25"/>
                  </a:cubicBezTo>
                  <a:lnTo>
                    <a:pt x="107" y="0"/>
                  </a:lnTo>
                  <a:lnTo>
                    <a:pt x="59" y="4"/>
                  </a:lnTo>
                </a:path>
              </a:pathLst>
            </a:custGeom>
            <a:solidFill>
              <a:srgbClr val="1114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1" name="Freeform 307">
              <a:extLst>
                <a:ext uri="{FF2B5EF4-FFF2-40B4-BE49-F238E27FC236}">
                  <a16:creationId xmlns:a16="http://schemas.microsoft.com/office/drawing/2014/main" id="{5BF126CE-743D-1F43-8B3C-A921A82A6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1402" y="12779507"/>
              <a:ext cx="148314" cy="142819"/>
            </a:xfrm>
            <a:custGeom>
              <a:avLst/>
              <a:gdLst>
                <a:gd name="T0" fmla="*/ 59 w 119"/>
                <a:gd name="T1" fmla="*/ 4 h 116"/>
                <a:gd name="T2" fmla="*/ 59 w 119"/>
                <a:gd name="T3" fmla="*/ 41 h 116"/>
                <a:gd name="T4" fmla="*/ 59 w 119"/>
                <a:gd name="T5" fmla="*/ 41 h 116"/>
                <a:gd name="T6" fmla="*/ 6 w 119"/>
                <a:gd name="T7" fmla="*/ 102 h 116"/>
                <a:gd name="T8" fmla="*/ 6 w 119"/>
                <a:gd name="T9" fmla="*/ 102 h 116"/>
                <a:gd name="T10" fmla="*/ 58 w 119"/>
                <a:gd name="T11" fmla="*/ 102 h 116"/>
                <a:gd name="T12" fmla="*/ 58 w 119"/>
                <a:gd name="T13" fmla="*/ 102 h 116"/>
                <a:gd name="T14" fmla="*/ 98 w 119"/>
                <a:gd name="T15" fmla="*/ 75 h 116"/>
                <a:gd name="T16" fmla="*/ 98 w 119"/>
                <a:gd name="T17" fmla="*/ 75 h 116"/>
                <a:gd name="T18" fmla="*/ 108 w 119"/>
                <a:gd name="T19" fmla="*/ 25 h 116"/>
                <a:gd name="T20" fmla="*/ 107 w 119"/>
                <a:gd name="T21" fmla="*/ 0 h 116"/>
                <a:gd name="T22" fmla="*/ 59 w 119"/>
                <a:gd name="T2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16">
                  <a:moveTo>
                    <a:pt x="59" y="4"/>
                  </a:moveTo>
                  <a:lnTo>
                    <a:pt x="59" y="41"/>
                  </a:lnTo>
                  <a:lnTo>
                    <a:pt x="59" y="41"/>
                  </a:lnTo>
                  <a:cubicBezTo>
                    <a:pt x="59" y="41"/>
                    <a:pt x="0" y="92"/>
                    <a:pt x="6" y="102"/>
                  </a:cubicBezTo>
                  <a:lnTo>
                    <a:pt x="6" y="102"/>
                  </a:lnTo>
                  <a:cubicBezTo>
                    <a:pt x="11" y="111"/>
                    <a:pt x="38" y="115"/>
                    <a:pt x="58" y="102"/>
                  </a:cubicBezTo>
                  <a:lnTo>
                    <a:pt x="58" y="102"/>
                  </a:lnTo>
                  <a:cubicBezTo>
                    <a:pt x="78" y="88"/>
                    <a:pt x="74" y="77"/>
                    <a:pt x="98" y="75"/>
                  </a:cubicBezTo>
                  <a:lnTo>
                    <a:pt x="98" y="75"/>
                  </a:lnTo>
                  <a:cubicBezTo>
                    <a:pt x="118" y="73"/>
                    <a:pt x="108" y="25"/>
                    <a:pt x="108" y="25"/>
                  </a:cubicBezTo>
                  <a:lnTo>
                    <a:pt x="107" y="0"/>
                  </a:lnTo>
                  <a:lnTo>
                    <a:pt x="59" y="4"/>
                  </a:lnTo>
                </a:path>
              </a:pathLst>
            </a:custGeom>
            <a:solidFill>
              <a:srgbClr val="1114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2" name="Freeform 308">
              <a:extLst>
                <a:ext uri="{FF2B5EF4-FFF2-40B4-BE49-F238E27FC236}">
                  <a16:creationId xmlns:a16="http://schemas.microsoft.com/office/drawing/2014/main" id="{01C7F747-083E-4B41-89E8-AB33BC733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8162" y="11851182"/>
              <a:ext cx="422962" cy="988747"/>
            </a:xfrm>
            <a:custGeom>
              <a:avLst/>
              <a:gdLst>
                <a:gd name="T0" fmla="*/ 48 w 340"/>
                <a:gd name="T1" fmla="*/ 0 h 794"/>
                <a:gd name="T2" fmla="*/ 48 w 340"/>
                <a:gd name="T3" fmla="*/ 0 h 794"/>
                <a:gd name="T4" fmla="*/ 26 w 340"/>
                <a:gd name="T5" fmla="*/ 254 h 794"/>
                <a:gd name="T6" fmla="*/ 26 w 340"/>
                <a:gd name="T7" fmla="*/ 254 h 794"/>
                <a:gd name="T8" fmla="*/ 94 w 340"/>
                <a:gd name="T9" fmla="*/ 739 h 794"/>
                <a:gd name="T10" fmla="*/ 94 w 340"/>
                <a:gd name="T11" fmla="*/ 739 h 794"/>
                <a:gd name="T12" fmla="*/ 161 w 340"/>
                <a:gd name="T13" fmla="*/ 739 h 794"/>
                <a:gd name="T14" fmla="*/ 161 w 340"/>
                <a:gd name="T15" fmla="*/ 224 h 794"/>
                <a:gd name="T16" fmla="*/ 211 w 340"/>
                <a:gd name="T17" fmla="*/ 754 h 794"/>
                <a:gd name="T18" fmla="*/ 211 w 340"/>
                <a:gd name="T19" fmla="*/ 754 h 794"/>
                <a:gd name="T20" fmla="*/ 281 w 340"/>
                <a:gd name="T21" fmla="*/ 760 h 794"/>
                <a:gd name="T22" fmla="*/ 281 w 340"/>
                <a:gd name="T23" fmla="*/ 760 h 794"/>
                <a:gd name="T24" fmla="*/ 278 w 340"/>
                <a:gd name="T25" fmla="*/ 48 h 794"/>
                <a:gd name="T26" fmla="*/ 48 w 340"/>
                <a:gd name="T2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" h="794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0" y="55"/>
                    <a:pt x="26" y="254"/>
                  </a:cubicBezTo>
                  <a:lnTo>
                    <a:pt x="26" y="254"/>
                  </a:lnTo>
                  <a:cubicBezTo>
                    <a:pt x="52" y="453"/>
                    <a:pt x="94" y="739"/>
                    <a:pt x="94" y="739"/>
                  </a:cubicBezTo>
                  <a:lnTo>
                    <a:pt x="94" y="739"/>
                  </a:lnTo>
                  <a:cubicBezTo>
                    <a:pt x="94" y="739"/>
                    <a:pt x="124" y="762"/>
                    <a:pt x="161" y="739"/>
                  </a:cubicBezTo>
                  <a:lnTo>
                    <a:pt x="161" y="224"/>
                  </a:lnTo>
                  <a:lnTo>
                    <a:pt x="211" y="754"/>
                  </a:lnTo>
                  <a:lnTo>
                    <a:pt x="211" y="754"/>
                  </a:lnTo>
                  <a:cubicBezTo>
                    <a:pt x="211" y="754"/>
                    <a:pt x="226" y="793"/>
                    <a:pt x="281" y="760"/>
                  </a:cubicBezTo>
                  <a:lnTo>
                    <a:pt x="281" y="760"/>
                  </a:lnTo>
                  <a:cubicBezTo>
                    <a:pt x="281" y="760"/>
                    <a:pt x="339" y="236"/>
                    <a:pt x="278" y="48"/>
                  </a:cubicBezTo>
                  <a:lnTo>
                    <a:pt x="48" y="0"/>
                  </a:lnTo>
                </a:path>
              </a:pathLst>
            </a:custGeom>
            <a:solidFill>
              <a:srgbClr val="5E4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3" name="Freeform 309">
              <a:extLst>
                <a:ext uri="{FF2B5EF4-FFF2-40B4-BE49-F238E27FC236}">
                  <a16:creationId xmlns:a16="http://schemas.microsoft.com/office/drawing/2014/main" id="{56739B0E-CFEA-8844-9387-912EFE923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1120" y="11378778"/>
              <a:ext cx="357047" cy="593250"/>
            </a:xfrm>
            <a:custGeom>
              <a:avLst/>
              <a:gdLst>
                <a:gd name="T0" fmla="*/ 287 w 288"/>
                <a:gd name="T1" fmla="*/ 106 h 477"/>
                <a:gd name="T2" fmla="*/ 287 w 288"/>
                <a:gd name="T3" fmla="*/ 106 h 477"/>
                <a:gd name="T4" fmla="*/ 93 w 288"/>
                <a:gd name="T5" fmla="*/ 54 h 477"/>
                <a:gd name="T6" fmla="*/ 93 w 288"/>
                <a:gd name="T7" fmla="*/ 54 h 477"/>
                <a:gd name="T8" fmla="*/ 0 w 288"/>
                <a:gd name="T9" fmla="*/ 174 h 477"/>
                <a:gd name="T10" fmla="*/ 34 w 288"/>
                <a:gd name="T11" fmla="*/ 191 h 477"/>
                <a:gd name="T12" fmla="*/ 34 w 288"/>
                <a:gd name="T13" fmla="*/ 191 h 477"/>
                <a:gd name="T14" fmla="*/ 57 w 288"/>
                <a:gd name="T15" fmla="*/ 235 h 477"/>
                <a:gd name="T16" fmla="*/ 66 w 288"/>
                <a:gd name="T17" fmla="*/ 241 h 477"/>
                <a:gd name="T18" fmla="*/ 71 w 288"/>
                <a:gd name="T19" fmla="*/ 284 h 477"/>
                <a:gd name="T20" fmla="*/ 22 w 288"/>
                <a:gd name="T21" fmla="*/ 377 h 477"/>
                <a:gd name="T22" fmla="*/ 22 w 288"/>
                <a:gd name="T23" fmla="*/ 377 h 477"/>
                <a:gd name="T24" fmla="*/ 252 w 288"/>
                <a:gd name="T25" fmla="*/ 425 h 477"/>
                <a:gd name="T26" fmla="*/ 222 w 288"/>
                <a:gd name="T27" fmla="*/ 298 h 477"/>
                <a:gd name="T28" fmla="*/ 287 w 288"/>
                <a:gd name="T29" fmla="*/ 10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477">
                  <a:moveTo>
                    <a:pt x="287" y="106"/>
                  </a:moveTo>
                  <a:lnTo>
                    <a:pt x="287" y="106"/>
                  </a:lnTo>
                  <a:cubicBezTo>
                    <a:pt x="192" y="0"/>
                    <a:pt x="93" y="54"/>
                    <a:pt x="93" y="54"/>
                  </a:cubicBezTo>
                  <a:lnTo>
                    <a:pt x="93" y="54"/>
                  </a:lnTo>
                  <a:cubicBezTo>
                    <a:pt x="93" y="54"/>
                    <a:pt x="31" y="87"/>
                    <a:pt x="0" y="174"/>
                  </a:cubicBezTo>
                  <a:lnTo>
                    <a:pt x="34" y="191"/>
                  </a:lnTo>
                  <a:lnTo>
                    <a:pt x="34" y="191"/>
                  </a:lnTo>
                  <a:cubicBezTo>
                    <a:pt x="32" y="209"/>
                    <a:pt x="41" y="226"/>
                    <a:pt x="57" y="235"/>
                  </a:cubicBezTo>
                  <a:lnTo>
                    <a:pt x="66" y="241"/>
                  </a:lnTo>
                  <a:lnTo>
                    <a:pt x="71" y="284"/>
                  </a:lnTo>
                  <a:lnTo>
                    <a:pt x="22" y="377"/>
                  </a:lnTo>
                  <a:lnTo>
                    <a:pt x="22" y="377"/>
                  </a:lnTo>
                  <a:cubicBezTo>
                    <a:pt x="55" y="476"/>
                    <a:pt x="252" y="425"/>
                    <a:pt x="252" y="425"/>
                  </a:cubicBezTo>
                  <a:lnTo>
                    <a:pt x="222" y="298"/>
                  </a:lnTo>
                  <a:lnTo>
                    <a:pt x="287" y="106"/>
                  </a:lnTo>
                </a:path>
              </a:pathLst>
            </a:custGeom>
            <a:solidFill>
              <a:srgbClr val="7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4" name="Freeform 310">
              <a:extLst>
                <a:ext uri="{FF2B5EF4-FFF2-40B4-BE49-F238E27FC236}">
                  <a16:creationId xmlns:a16="http://schemas.microsoft.com/office/drawing/2014/main" id="{9D813255-07FD-7F40-8D16-EBE6E5BD5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8581" y="11779771"/>
              <a:ext cx="285639" cy="197750"/>
            </a:xfrm>
            <a:custGeom>
              <a:avLst/>
              <a:gdLst>
                <a:gd name="T0" fmla="*/ 95 w 231"/>
                <a:gd name="T1" fmla="*/ 71 h 158"/>
                <a:gd name="T2" fmla="*/ 5 w 231"/>
                <a:gd name="T3" fmla="*/ 50 h 158"/>
                <a:gd name="T4" fmla="*/ 0 w 231"/>
                <a:gd name="T5" fmla="*/ 58 h 158"/>
                <a:gd name="T6" fmla="*/ 0 w 231"/>
                <a:gd name="T7" fmla="*/ 58 h 158"/>
                <a:gd name="T8" fmla="*/ 230 w 231"/>
                <a:gd name="T9" fmla="*/ 106 h 158"/>
                <a:gd name="T10" fmla="*/ 205 w 231"/>
                <a:gd name="T11" fmla="*/ 0 h 158"/>
                <a:gd name="T12" fmla="*/ 95 w 231"/>
                <a:gd name="T13" fmla="*/ 7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58">
                  <a:moveTo>
                    <a:pt x="95" y="71"/>
                  </a:moveTo>
                  <a:lnTo>
                    <a:pt x="5" y="50"/>
                  </a:lnTo>
                  <a:lnTo>
                    <a:pt x="0" y="58"/>
                  </a:lnTo>
                  <a:lnTo>
                    <a:pt x="0" y="58"/>
                  </a:lnTo>
                  <a:cubicBezTo>
                    <a:pt x="33" y="157"/>
                    <a:pt x="230" y="106"/>
                    <a:pt x="230" y="106"/>
                  </a:cubicBezTo>
                  <a:lnTo>
                    <a:pt x="205" y="0"/>
                  </a:lnTo>
                  <a:lnTo>
                    <a:pt x="95" y="71"/>
                  </a:lnTo>
                </a:path>
              </a:pathLst>
            </a:custGeom>
            <a:solidFill>
              <a:srgbClr val="3290B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5" name="Freeform 311">
              <a:extLst>
                <a:ext uri="{FF2B5EF4-FFF2-40B4-BE49-F238E27FC236}">
                  <a16:creationId xmlns:a16="http://schemas.microsoft.com/office/drawing/2014/main" id="{72F162BD-E3F1-4043-9BD6-4106B94D0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5911" y="11318354"/>
              <a:ext cx="98874" cy="197750"/>
            </a:xfrm>
            <a:custGeom>
              <a:avLst/>
              <a:gdLst>
                <a:gd name="T0" fmla="*/ 15 w 81"/>
                <a:gd name="T1" fmla="*/ 4 h 158"/>
                <a:gd name="T2" fmla="*/ 17 w 81"/>
                <a:gd name="T3" fmla="*/ 108 h 158"/>
                <a:gd name="T4" fmla="*/ 17 w 81"/>
                <a:gd name="T5" fmla="*/ 108 h 158"/>
                <a:gd name="T6" fmla="*/ 35 w 81"/>
                <a:gd name="T7" fmla="*/ 146 h 158"/>
                <a:gd name="T8" fmla="*/ 35 w 81"/>
                <a:gd name="T9" fmla="*/ 146 h 158"/>
                <a:gd name="T10" fmla="*/ 80 w 81"/>
                <a:gd name="T11" fmla="*/ 113 h 158"/>
                <a:gd name="T12" fmla="*/ 80 w 81"/>
                <a:gd name="T13" fmla="*/ 0 h 158"/>
                <a:gd name="T14" fmla="*/ 15 w 81"/>
                <a:gd name="T15" fmla="*/ 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58">
                  <a:moveTo>
                    <a:pt x="15" y="4"/>
                  </a:moveTo>
                  <a:lnTo>
                    <a:pt x="17" y="108"/>
                  </a:lnTo>
                  <a:lnTo>
                    <a:pt x="17" y="108"/>
                  </a:lnTo>
                  <a:cubicBezTo>
                    <a:pt x="17" y="108"/>
                    <a:pt x="0" y="157"/>
                    <a:pt x="35" y="146"/>
                  </a:cubicBezTo>
                  <a:lnTo>
                    <a:pt x="35" y="146"/>
                  </a:lnTo>
                  <a:cubicBezTo>
                    <a:pt x="71" y="135"/>
                    <a:pt x="80" y="113"/>
                    <a:pt x="80" y="113"/>
                  </a:cubicBezTo>
                  <a:lnTo>
                    <a:pt x="80" y="0"/>
                  </a:lnTo>
                  <a:lnTo>
                    <a:pt x="15" y="4"/>
                  </a:ln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6" name="Freeform 312">
              <a:extLst>
                <a:ext uri="{FF2B5EF4-FFF2-40B4-BE49-F238E27FC236}">
                  <a16:creationId xmlns:a16="http://schemas.microsoft.com/office/drawing/2014/main" id="{F8EC2C58-1974-004D-A9B3-0F6DC03A4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7883" y="11318356"/>
              <a:ext cx="76902" cy="104370"/>
            </a:xfrm>
            <a:custGeom>
              <a:avLst/>
              <a:gdLst>
                <a:gd name="T0" fmla="*/ 59 w 60"/>
                <a:gd name="T1" fmla="*/ 0 h 85"/>
                <a:gd name="T2" fmla="*/ 0 w 60"/>
                <a:gd name="T3" fmla="*/ 4 h 85"/>
                <a:gd name="T4" fmla="*/ 1 w 60"/>
                <a:gd name="T5" fmla="*/ 84 h 85"/>
                <a:gd name="T6" fmla="*/ 1 w 60"/>
                <a:gd name="T7" fmla="*/ 84 h 85"/>
                <a:gd name="T8" fmla="*/ 59 w 60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5">
                  <a:moveTo>
                    <a:pt x="59" y="0"/>
                  </a:moveTo>
                  <a:lnTo>
                    <a:pt x="0" y="4"/>
                  </a:lnTo>
                  <a:lnTo>
                    <a:pt x="1" y="84"/>
                  </a:lnTo>
                  <a:lnTo>
                    <a:pt x="1" y="84"/>
                  </a:lnTo>
                  <a:cubicBezTo>
                    <a:pt x="22" y="80"/>
                    <a:pt x="57" y="65"/>
                    <a:pt x="59" y="0"/>
                  </a:cubicBezTo>
                </a:path>
              </a:pathLst>
            </a:custGeom>
            <a:solidFill>
              <a:srgbClr val="E59D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7" name="Freeform 313">
              <a:extLst>
                <a:ext uri="{FF2B5EF4-FFF2-40B4-BE49-F238E27FC236}">
                  <a16:creationId xmlns:a16="http://schemas.microsoft.com/office/drawing/2014/main" id="{B66A36EB-BDBA-4A4A-9729-2CE9A545B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271" y="11455683"/>
              <a:ext cx="351554" cy="411977"/>
            </a:xfrm>
            <a:custGeom>
              <a:avLst/>
              <a:gdLst>
                <a:gd name="T0" fmla="*/ 70 w 284"/>
                <a:gd name="T1" fmla="*/ 0 h 329"/>
                <a:gd name="T2" fmla="*/ 283 w 284"/>
                <a:gd name="T3" fmla="*/ 123 h 329"/>
                <a:gd name="T4" fmla="*/ 215 w 284"/>
                <a:gd name="T5" fmla="*/ 328 h 329"/>
                <a:gd name="T6" fmla="*/ 0 w 284"/>
                <a:gd name="T7" fmla="*/ 204 h 329"/>
                <a:gd name="T8" fmla="*/ 70 w 284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29">
                  <a:moveTo>
                    <a:pt x="70" y="0"/>
                  </a:moveTo>
                  <a:lnTo>
                    <a:pt x="283" y="123"/>
                  </a:lnTo>
                  <a:lnTo>
                    <a:pt x="215" y="328"/>
                  </a:lnTo>
                  <a:lnTo>
                    <a:pt x="0" y="204"/>
                  </a:lnTo>
                  <a:lnTo>
                    <a:pt x="7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8" name="Freeform 314">
              <a:extLst>
                <a:ext uri="{FF2B5EF4-FFF2-40B4-BE49-F238E27FC236}">
                  <a16:creationId xmlns:a16="http://schemas.microsoft.com/office/drawing/2014/main" id="{B7B6B1B4-6D01-BC4C-9AB3-73E8922A1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4494" y="11713855"/>
              <a:ext cx="444936" cy="252680"/>
            </a:xfrm>
            <a:custGeom>
              <a:avLst/>
              <a:gdLst>
                <a:gd name="T0" fmla="*/ 141 w 357"/>
                <a:gd name="T1" fmla="*/ 0 h 205"/>
                <a:gd name="T2" fmla="*/ 0 w 357"/>
                <a:gd name="T3" fmla="*/ 82 h 205"/>
                <a:gd name="T4" fmla="*/ 211 w 357"/>
                <a:gd name="T5" fmla="*/ 204 h 205"/>
                <a:gd name="T6" fmla="*/ 356 w 357"/>
                <a:gd name="T7" fmla="*/ 124 h 205"/>
                <a:gd name="T8" fmla="*/ 141 w 357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205">
                  <a:moveTo>
                    <a:pt x="141" y="0"/>
                  </a:moveTo>
                  <a:lnTo>
                    <a:pt x="0" y="82"/>
                  </a:lnTo>
                  <a:lnTo>
                    <a:pt x="211" y="204"/>
                  </a:lnTo>
                  <a:lnTo>
                    <a:pt x="356" y="124"/>
                  </a:lnTo>
                  <a:lnTo>
                    <a:pt x="141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05BDF7CD-2E92-F544-8B3D-E86A6B8B1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7876" y="11735827"/>
              <a:ext cx="306377" cy="174550"/>
            </a:xfrm>
            <a:custGeom>
              <a:avLst/>
              <a:gdLst>
                <a:gd name="connsiteX0" fmla="*/ 28412 w 306377"/>
                <a:gd name="connsiteY0" fmla="*/ 27466 h 174550"/>
                <a:gd name="connsiteX1" fmla="*/ 256940 w 306377"/>
                <a:gd name="connsiteY1" fmla="*/ 158616 h 174550"/>
                <a:gd name="connsiteX2" fmla="*/ 228528 w 306377"/>
                <a:gd name="connsiteY2" fmla="*/ 174550 h 174550"/>
                <a:gd name="connsiteX3" fmla="*/ 0 w 306377"/>
                <a:gd name="connsiteY3" fmla="*/ 43400 h 174550"/>
                <a:gd name="connsiteX4" fmla="*/ 78349 w 306377"/>
                <a:gd name="connsiteY4" fmla="*/ 0 h 174550"/>
                <a:gd name="connsiteX5" fmla="*/ 306377 w 306377"/>
                <a:gd name="connsiteY5" fmla="*/ 133358 h 174550"/>
                <a:gd name="connsiteX6" fmla="*/ 282958 w 306377"/>
                <a:gd name="connsiteY6" fmla="*/ 147068 h 174550"/>
                <a:gd name="connsiteX7" fmla="*/ 54930 w 306377"/>
                <a:gd name="connsiteY7" fmla="*/ 13710 h 17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377" h="174550">
                  <a:moveTo>
                    <a:pt x="28412" y="27466"/>
                  </a:moveTo>
                  <a:lnTo>
                    <a:pt x="256940" y="158616"/>
                  </a:lnTo>
                  <a:lnTo>
                    <a:pt x="228528" y="174550"/>
                  </a:lnTo>
                  <a:lnTo>
                    <a:pt x="0" y="43400"/>
                  </a:lnTo>
                  <a:close/>
                  <a:moveTo>
                    <a:pt x="78349" y="0"/>
                  </a:moveTo>
                  <a:lnTo>
                    <a:pt x="306377" y="133358"/>
                  </a:lnTo>
                  <a:lnTo>
                    <a:pt x="282958" y="147068"/>
                  </a:lnTo>
                  <a:lnTo>
                    <a:pt x="54930" y="13710"/>
                  </a:lnTo>
                  <a:close/>
                </a:path>
              </a:pathLst>
            </a:custGeom>
            <a:solidFill>
              <a:srgbClr val="5E4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FAD9023-2F49-0746-B1EF-6FE075CDF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0409" y="11746814"/>
              <a:ext cx="311854" cy="185500"/>
            </a:xfrm>
            <a:custGeom>
              <a:avLst/>
              <a:gdLst>
                <a:gd name="connsiteX0" fmla="*/ 28411 w 311854"/>
                <a:gd name="connsiteY0" fmla="*/ 32957 h 185500"/>
                <a:gd name="connsiteX1" fmla="*/ 256936 w 311854"/>
                <a:gd name="connsiteY1" fmla="*/ 167851 h 185500"/>
                <a:gd name="connsiteX2" fmla="*/ 227289 w 311854"/>
                <a:gd name="connsiteY2" fmla="*/ 185500 h 185500"/>
                <a:gd name="connsiteX3" fmla="*/ 0 w 311854"/>
                <a:gd name="connsiteY3" fmla="*/ 50607 h 185500"/>
                <a:gd name="connsiteX4" fmla="*/ 81121 w 311854"/>
                <a:gd name="connsiteY4" fmla="*/ 0 h 185500"/>
                <a:gd name="connsiteX5" fmla="*/ 311854 w 311854"/>
                <a:gd name="connsiteY5" fmla="*/ 132247 h 185500"/>
                <a:gd name="connsiteX6" fmla="*/ 285663 w 311854"/>
                <a:gd name="connsiteY6" fmla="*/ 147078 h 185500"/>
                <a:gd name="connsiteX7" fmla="*/ 54930 w 311854"/>
                <a:gd name="connsiteY7" fmla="*/ 14831 h 18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854" h="185500">
                  <a:moveTo>
                    <a:pt x="28411" y="32957"/>
                  </a:moveTo>
                  <a:lnTo>
                    <a:pt x="256936" y="167851"/>
                  </a:lnTo>
                  <a:lnTo>
                    <a:pt x="227289" y="185500"/>
                  </a:lnTo>
                  <a:lnTo>
                    <a:pt x="0" y="50607"/>
                  </a:lnTo>
                  <a:close/>
                  <a:moveTo>
                    <a:pt x="81121" y="0"/>
                  </a:moveTo>
                  <a:lnTo>
                    <a:pt x="311854" y="132247"/>
                  </a:lnTo>
                  <a:lnTo>
                    <a:pt x="285663" y="147078"/>
                  </a:lnTo>
                  <a:lnTo>
                    <a:pt x="54930" y="14831"/>
                  </a:lnTo>
                  <a:close/>
                </a:path>
              </a:pathLst>
            </a:custGeom>
            <a:solidFill>
              <a:srgbClr val="4433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1" name="Freeform 319">
              <a:extLst>
                <a:ext uri="{FF2B5EF4-FFF2-40B4-BE49-F238E27FC236}">
                  <a16:creationId xmlns:a16="http://schemas.microsoft.com/office/drawing/2014/main" id="{46F757D0-6617-884D-8903-841027CE8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2242" y="11483147"/>
              <a:ext cx="307611" cy="362541"/>
            </a:xfrm>
            <a:custGeom>
              <a:avLst/>
              <a:gdLst>
                <a:gd name="T0" fmla="*/ 62 w 249"/>
                <a:gd name="T1" fmla="*/ 0 h 289"/>
                <a:gd name="T2" fmla="*/ 248 w 249"/>
                <a:gd name="T3" fmla="*/ 107 h 289"/>
                <a:gd name="T4" fmla="*/ 188 w 249"/>
                <a:gd name="T5" fmla="*/ 288 h 289"/>
                <a:gd name="T6" fmla="*/ 0 w 249"/>
                <a:gd name="T7" fmla="*/ 179 h 289"/>
                <a:gd name="T8" fmla="*/ 62 w 249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89">
                  <a:moveTo>
                    <a:pt x="62" y="0"/>
                  </a:moveTo>
                  <a:lnTo>
                    <a:pt x="248" y="107"/>
                  </a:lnTo>
                  <a:lnTo>
                    <a:pt x="188" y="288"/>
                  </a:lnTo>
                  <a:lnTo>
                    <a:pt x="0" y="179"/>
                  </a:lnTo>
                  <a:lnTo>
                    <a:pt x="62" y="0"/>
                  </a:lnTo>
                </a:path>
              </a:pathLst>
            </a:custGeom>
            <a:gradFill>
              <a:gsLst>
                <a:gs pos="12000">
                  <a:srgbClr val="EE701C"/>
                </a:gs>
                <a:gs pos="99000">
                  <a:srgbClr val="F7DE69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2" name="Freeform 320">
              <a:extLst>
                <a:ext uri="{FF2B5EF4-FFF2-40B4-BE49-F238E27FC236}">
                  <a16:creationId xmlns:a16="http://schemas.microsoft.com/office/drawing/2014/main" id="{C459A37C-19CE-294B-82CF-8A50EFCA0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9994" y="11153564"/>
              <a:ext cx="186763" cy="252680"/>
            </a:xfrm>
            <a:custGeom>
              <a:avLst/>
              <a:gdLst>
                <a:gd name="T0" fmla="*/ 148 w 149"/>
                <a:gd name="T1" fmla="*/ 72 h 201"/>
                <a:gd name="T2" fmla="*/ 148 w 149"/>
                <a:gd name="T3" fmla="*/ 72 h 201"/>
                <a:gd name="T4" fmla="*/ 113 w 149"/>
                <a:gd name="T5" fmla="*/ 165 h 201"/>
                <a:gd name="T6" fmla="*/ 113 w 149"/>
                <a:gd name="T7" fmla="*/ 165 h 201"/>
                <a:gd name="T8" fmla="*/ 52 w 149"/>
                <a:gd name="T9" fmla="*/ 200 h 201"/>
                <a:gd name="T10" fmla="*/ 52 w 149"/>
                <a:gd name="T11" fmla="*/ 200 h 201"/>
                <a:gd name="T12" fmla="*/ 6 w 149"/>
                <a:gd name="T13" fmla="*/ 72 h 201"/>
                <a:gd name="T14" fmla="*/ 6 w 149"/>
                <a:gd name="T15" fmla="*/ 72 h 201"/>
                <a:gd name="T16" fmla="*/ 77 w 149"/>
                <a:gd name="T17" fmla="*/ 0 h 201"/>
                <a:gd name="T18" fmla="*/ 77 w 149"/>
                <a:gd name="T19" fmla="*/ 0 h 201"/>
                <a:gd name="T20" fmla="*/ 148 w 149"/>
                <a:gd name="T21" fmla="*/ 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201">
                  <a:moveTo>
                    <a:pt x="148" y="72"/>
                  </a:moveTo>
                  <a:lnTo>
                    <a:pt x="148" y="72"/>
                  </a:lnTo>
                  <a:cubicBezTo>
                    <a:pt x="148" y="94"/>
                    <a:pt x="127" y="144"/>
                    <a:pt x="113" y="165"/>
                  </a:cubicBezTo>
                  <a:lnTo>
                    <a:pt x="113" y="165"/>
                  </a:lnTo>
                  <a:cubicBezTo>
                    <a:pt x="106" y="177"/>
                    <a:pt x="76" y="200"/>
                    <a:pt x="52" y="200"/>
                  </a:cubicBezTo>
                  <a:lnTo>
                    <a:pt x="52" y="200"/>
                  </a:lnTo>
                  <a:cubicBezTo>
                    <a:pt x="28" y="200"/>
                    <a:pt x="0" y="141"/>
                    <a:pt x="6" y="72"/>
                  </a:cubicBezTo>
                  <a:lnTo>
                    <a:pt x="6" y="72"/>
                  </a:lnTo>
                  <a:cubicBezTo>
                    <a:pt x="10" y="33"/>
                    <a:pt x="38" y="0"/>
                    <a:pt x="77" y="0"/>
                  </a:cubicBezTo>
                  <a:lnTo>
                    <a:pt x="77" y="0"/>
                  </a:lnTo>
                  <a:cubicBezTo>
                    <a:pt x="116" y="0"/>
                    <a:pt x="148" y="32"/>
                    <a:pt x="148" y="72"/>
                  </a:cubicBez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3" name="Freeform 321">
              <a:extLst>
                <a:ext uri="{FF2B5EF4-FFF2-40B4-BE49-F238E27FC236}">
                  <a16:creationId xmlns:a16="http://schemas.microsoft.com/office/drawing/2014/main" id="{BE056706-F6B1-AE47-BBD9-6DB249882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4500" y="11060183"/>
              <a:ext cx="340569" cy="549304"/>
            </a:xfrm>
            <a:custGeom>
              <a:avLst/>
              <a:gdLst>
                <a:gd name="T0" fmla="*/ 47 w 273"/>
                <a:gd name="T1" fmla="*/ 159 h 443"/>
                <a:gd name="T2" fmla="*/ 47 w 273"/>
                <a:gd name="T3" fmla="*/ 159 h 443"/>
                <a:gd name="T4" fmla="*/ 103 w 273"/>
                <a:gd name="T5" fmla="*/ 176 h 443"/>
                <a:gd name="T6" fmla="*/ 103 w 273"/>
                <a:gd name="T7" fmla="*/ 176 h 443"/>
                <a:gd name="T8" fmla="*/ 127 w 273"/>
                <a:gd name="T9" fmla="*/ 196 h 443"/>
                <a:gd name="T10" fmla="*/ 127 w 273"/>
                <a:gd name="T11" fmla="*/ 196 h 443"/>
                <a:gd name="T12" fmla="*/ 126 w 273"/>
                <a:gd name="T13" fmla="*/ 305 h 443"/>
                <a:gd name="T14" fmla="*/ 126 w 273"/>
                <a:gd name="T15" fmla="*/ 305 h 443"/>
                <a:gd name="T16" fmla="*/ 127 w 273"/>
                <a:gd name="T17" fmla="*/ 425 h 443"/>
                <a:gd name="T18" fmla="*/ 127 w 273"/>
                <a:gd name="T19" fmla="*/ 425 h 443"/>
                <a:gd name="T20" fmla="*/ 214 w 273"/>
                <a:gd name="T21" fmla="*/ 364 h 443"/>
                <a:gd name="T22" fmla="*/ 214 w 273"/>
                <a:gd name="T23" fmla="*/ 364 h 443"/>
                <a:gd name="T24" fmla="*/ 192 w 273"/>
                <a:gd name="T25" fmla="*/ 192 h 443"/>
                <a:gd name="T26" fmla="*/ 192 w 273"/>
                <a:gd name="T27" fmla="*/ 192 h 443"/>
                <a:gd name="T28" fmla="*/ 116 w 273"/>
                <a:gd name="T29" fmla="*/ 19 h 443"/>
                <a:gd name="T30" fmla="*/ 116 w 273"/>
                <a:gd name="T31" fmla="*/ 19 h 443"/>
                <a:gd name="T32" fmla="*/ 2 w 273"/>
                <a:gd name="T33" fmla="*/ 91 h 443"/>
                <a:gd name="T34" fmla="*/ 2 w 273"/>
                <a:gd name="T35" fmla="*/ 91 h 443"/>
                <a:gd name="T36" fmla="*/ 47 w 273"/>
                <a:gd name="T37" fmla="*/ 15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443">
                  <a:moveTo>
                    <a:pt x="47" y="159"/>
                  </a:moveTo>
                  <a:lnTo>
                    <a:pt x="47" y="159"/>
                  </a:lnTo>
                  <a:cubicBezTo>
                    <a:pt x="60" y="168"/>
                    <a:pt x="79" y="174"/>
                    <a:pt x="103" y="176"/>
                  </a:cubicBezTo>
                  <a:lnTo>
                    <a:pt x="103" y="176"/>
                  </a:lnTo>
                  <a:cubicBezTo>
                    <a:pt x="114" y="178"/>
                    <a:pt x="124" y="185"/>
                    <a:pt x="127" y="196"/>
                  </a:cubicBezTo>
                  <a:lnTo>
                    <a:pt x="127" y="196"/>
                  </a:lnTo>
                  <a:cubicBezTo>
                    <a:pt x="131" y="213"/>
                    <a:pt x="139" y="257"/>
                    <a:pt x="126" y="305"/>
                  </a:cubicBezTo>
                  <a:lnTo>
                    <a:pt x="126" y="305"/>
                  </a:lnTo>
                  <a:cubicBezTo>
                    <a:pt x="116" y="339"/>
                    <a:pt x="105" y="411"/>
                    <a:pt x="127" y="425"/>
                  </a:cubicBezTo>
                  <a:lnTo>
                    <a:pt x="127" y="425"/>
                  </a:lnTo>
                  <a:cubicBezTo>
                    <a:pt x="154" y="442"/>
                    <a:pt x="162" y="349"/>
                    <a:pt x="214" y="364"/>
                  </a:cubicBezTo>
                  <a:lnTo>
                    <a:pt x="214" y="364"/>
                  </a:lnTo>
                  <a:cubicBezTo>
                    <a:pt x="272" y="380"/>
                    <a:pt x="184" y="268"/>
                    <a:pt x="192" y="192"/>
                  </a:cubicBezTo>
                  <a:lnTo>
                    <a:pt x="192" y="192"/>
                  </a:lnTo>
                  <a:cubicBezTo>
                    <a:pt x="204" y="85"/>
                    <a:pt x="182" y="37"/>
                    <a:pt x="116" y="19"/>
                  </a:cubicBezTo>
                  <a:lnTo>
                    <a:pt x="116" y="19"/>
                  </a:lnTo>
                  <a:cubicBezTo>
                    <a:pt x="38" y="0"/>
                    <a:pt x="6" y="50"/>
                    <a:pt x="2" y="91"/>
                  </a:cubicBezTo>
                  <a:lnTo>
                    <a:pt x="2" y="91"/>
                  </a:lnTo>
                  <a:cubicBezTo>
                    <a:pt x="0" y="124"/>
                    <a:pt x="14" y="136"/>
                    <a:pt x="47" y="159"/>
                  </a:cubicBezTo>
                </a:path>
              </a:pathLst>
            </a:custGeom>
            <a:solidFill>
              <a:srgbClr val="FF86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4" name="Freeform 322">
              <a:extLst>
                <a:ext uri="{FF2B5EF4-FFF2-40B4-BE49-F238E27FC236}">
                  <a16:creationId xmlns:a16="http://schemas.microsoft.com/office/drawing/2014/main" id="{C352ABB1-F2B2-154B-B09D-9802B5091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0556" y="11889632"/>
              <a:ext cx="82397" cy="49440"/>
            </a:xfrm>
            <a:custGeom>
              <a:avLst/>
              <a:gdLst>
                <a:gd name="T0" fmla="*/ 46 w 64"/>
                <a:gd name="T1" fmla="*/ 0 h 39"/>
                <a:gd name="T2" fmla="*/ 0 w 64"/>
                <a:gd name="T3" fmla="*/ 26 h 39"/>
                <a:gd name="T4" fmla="*/ 29 w 64"/>
                <a:gd name="T5" fmla="*/ 34 h 39"/>
                <a:gd name="T6" fmla="*/ 29 w 64"/>
                <a:gd name="T7" fmla="*/ 34 h 39"/>
                <a:gd name="T8" fmla="*/ 58 w 64"/>
                <a:gd name="T9" fmla="*/ 38 h 39"/>
                <a:gd name="T10" fmla="*/ 58 w 64"/>
                <a:gd name="T11" fmla="*/ 38 h 39"/>
                <a:gd name="T12" fmla="*/ 63 w 64"/>
                <a:gd name="T13" fmla="*/ 7 h 39"/>
                <a:gd name="T14" fmla="*/ 46 w 64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39">
                  <a:moveTo>
                    <a:pt x="46" y="0"/>
                  </a:moveTo>
                  <a:lnTo>
                    <a:pt x="0" y="26"/>
                  </a:lnTo>
                  <a:lnTo>
                    <a:pt x="29" y="34"/>
                  </a:lnTo>
                  <a:lnTo>
                    <a:pt x="29" y="34"/>
                  </a:lnTo>
                  <a:cubicBezTo>
                    <a:pt x="39" y="36"/>
                    <a:pt x="48" y="38"/>
                    <a:pt x="58" y="38"/>
                  </a:cubicBezTo>
                  <a:lnTo>
                    <a:pt x="58" y="38"/>
                  </a:lnTo>
                  <a:cubicBezTo>
                    <a:pt x="61" y="28"/>
                    <a:pt x="62" y="17"/>
                    <a:pt x="63" y="7"/>
                  </a:cubicBezTo>
                  <a:lnTo>
                    <a:pt x="46" y="0"/>
                  </a:ln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5" name="Freeform 323">
              <a:extLst>
                <a:ext uri="{FF2B5EF4-FFF2-40B4-BE49-F238E27FC236}">
                  <a16:creationId xmlns:a16="http://schemas.microsoft.com/office/drawing/2014/main" id="{B25F173E-3A6E-694A-9FDB-C68227AFF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1964" y="11510615"/>
              <a:ext cx="280145" cy="422962"/>
            </a:xfrm>
            <a:custGeom>
              <a:avLst/>
              <a:gdLst>
                <a:gd name="T0" fmla="*/ 190 w 224"/>
                <a:gd name="T1" fmla="*/ 0 h 340"/>
                <a:gd name="T2" fmla="*/ 190 w 224"/>
                <a:gd name="T3" fmla="*/ 0 h 340"/>
                <a:gd name="T4" fmla="*/ 157 w 224"/>
                <a:gd name="T5" fmla="*/ 214 h 340"/>
                <a:gd name="T6" fmla="*/ 5 w 224"/>
                <a:gd name="T7" fmla="*/ 308 h 340"/>
                <a:gd name="T8" fmla="*/ 5 w 224"/>
                <a:gd name="T9" fmla="*/ 308 h 340"/>
                <a:gd name="T10" fmla="*/ 5 w 224"/>
                <a:gd name="T11" fmla="*/ 308 h 340"/>
                <a:gd name="T12" fmla="*/ 0 w 224"/>
                <a:gd name="T13" fmla="*/ 339 h 340"/>
                <a:gd name="T14" fmla="*/ 0 w 224"/>
                <a:gd name="T15" fmla="*/ 339 h 340"/>
                <a:gd name="T16" fmla="*/ 44 w 224"/>
                <a:gd name="T17" fmla="*/ 331 h 340"/>
                <a:gd name="T18" fmla="*/ 185 w 224"/>
                <a:gd name="T19" fmla="*/ 276 h 340"/>
                <a:gd name="T20" fmla="*/ 185 w 224"/>
                <a:gd name="T21" fmla="*/ 276 h 340"/>
                <a:gd name="T22" fmla="*/ 223 w 224"/>
                <a:gd name="T23" fmla="*/ 222 h 340"/>
                <a:gd name="T24" fmla="*/ 223 w 224"/>
                <a:gd name="T25" fmla="*/ 222 h 340"/>
                <a:gd name="T26" fmla="*/ 190 w 224"/>
                <a:gd name="T2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340">
                  <a:moveTo>
                    <a:pt x="190" y="0"/>
                  </a:moveTo>
                  <a:lnTo>
                    <a:pt x="190" y="0"/>
                  </a:lnTo>
                  <a:cubicBezTo>
                    <a:pt x="190" y="0"/>
                    <a:pt x="111" y="62"/>
                    <a:pt x="157" y="214"/>
                  </a:cubicBez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cubicBezTo>
                    <a:pt x="4" y="318"/>
                    <a:pt x="3" y="329"/>
                    <a:pt x="0" y="339"/>
                  </a:cubicBezTo>
                  <a:lnTo>
                    <a:pt x="0" y="339"/>
                  </a:lnTo>
                  <a:cubicBezTo>
                    <a:pt x="15" y="339"/>
                    <a:pt x="29" y="337"/>
                    <a:pt x="44" y="331"/>
                  </a:cubicBezTo>
                  <a:lnTo>
                    <a:pt x="185" y="276"/>
                  </a:lnTo>
                  <a:lnTo>
                    <a:pt x="185" y="276"/>
                  </a:lnTo>
                  <a:cubicBezTo>
                    <a:pt x="208" y="267"/>
                    <a:pt x="223" y="246"/>
                    <a:pt x="223" y="222"/>
                  </a:cubicBezTo>
                  <a:lnTo>
                    <a:pt x="223" y="222"/>
                  </a:lnTo>
                  <a:cubicBezTo>
                    <a:pt x="223" y="152"/>
                    <a:pt x="219" y="15"/>
                    <a:pt x="190" y="0"/>
                  </a:cubicBezTo>
                </a:path>
              </a:pathLst>
            </a:custGeom>
            <a:solidFill>
              <a:srgbClr val="7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6" name="Freeform 324">
              <a:extLst>
                <a:ext uri="{FF2B5EF4-FFF2-40B4-BE49-F238E27FC236}">
                  <a16:creationId xmlns:a16="http://schemas.microsoft.com/office/drawing/2014/main" id="{5A1C5EE3-94ED-F541-8876-1D23E6DE8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4753" y="10351580"/>
              <a:ext cx="384513" cy="390007"/>
            </a:xfrm>
            <a:custGeom>
              <a:avLst/>
              <a:gdLst>
                <a:gd name="T0" fmla="*/ 307 w 308"/>
                <a:gd name="T1" fmla="*/ 0 h 313"/>
                <a:gd name="T2" fmla="*/ 307 w 308"/>
                <a:gd name="T3" fmla="*/ 0 h 313"/>
                <a:gd name="T4" fmla="*/ 187 w 308"/>
                <a:gd name="T5" fmla="*/ 197 h 313"/>
                <a:gd name="T6" fmla="*/ 0 w 308"/>
                <a:gd name="T7" fmla="*/ 243 h 313"/>
                <a:gd name="T8" fmla="*/ 13 w 308"/>
                <a:gd name="T9" fmla="*/ 312 h 313"/>
                <a:gd name="T10" fmla="*/ 13 w 308"/>
                <a:gd name="T11" fmla="*/ 312 h 313"/>
                <a:gd name="T12" fmla="*/ 225 w 308"/>
                <a:gd name="T13" fmla="*/ 272 h 313"/>
                <a:gd name="T14" fmla="*/ 225 w 308"/>
                <a:gd name="T15" fmla="*/ 272 h 313"/>
                <a:gd name="T16" fmla="*/ 307 w 308"/>
                <a:gd name="T17" fmla="*/ 149 h 313"/>
                <a:gd name="T18" fmla="*/ 307 w 308"/>
                <a:gd name="T1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313">
                  <a:moveTo>
                    <a:pt x="307" y="0"/>
                  </a:moveTo>
                  <a:lnTo>
                    <a:pt x="307" y="0"/>
                  </a:lnTo>
                  <a:cubicBezTo>
                    <a:pt x="307" y="0"/>
                    <a:pt x="231" y="65"/>
                    <a:pt x="187" y="197"/>
                  </a:cubicBezTo>
                  <a:lnTo>
                    <a:pt x="0" y="243"/>
                  </a:lnTo>
                  <a:lnTo>
                    <a:pt x="13" y="312"/>
                  </a:lnTo>
                  <a:lnTo>
                    <a:pt x="13" y="312"/>
                  </a:lnTo>
                  <a:cubicBezTo>
                    <a:pt x="13" y="312"/>
                    <a:pt x="212" y="289"/>
                    <a:pt x="225" y="272"/>
                  </a:cubicBezTo>
                  <a:lnTo>
                    <a:pt x="225" y="272"/>
                  </a:lnTo>
                  <a:cubicBezTo>
                    <a:pt x="239" y="255"/>
                    <a:pt x="307" y="149"/>
                    <a:pt x="307" y="149"/>
                  </a:cubicBezTo>
                  <a:lnTo>
                    <a:pt x="307" y="0"/>
                  </a:lnTo>
                </a:path>
              </a:pathLst>
            </a:custGeom>
            <a:solidFill>
              <a:srgbClr val="4433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7" name="Freeform 325">
              <a:extLst>
                <a:ext uri="{FF2B5EF4-FFF2-40B4-BE49-F238E27FC236}">
                  <a16:creationId xmlns:a16="http://schemas.microsoft.com/office/drawing/2014/main" id="{80763D30-68E8-E541-83D7-F274A14CD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0538" y="11757801"/>
              <a:ext cx="120848" cy="280146"/>
            </a:xfrm>
            <a:custGeom>
              <a:avLst/>
              <a:gdLst>
                <a:gd name="T0" fmla="*/ 7 w 99"/>
                <a:gd name="T1" fmla="*/ 0 h 225"/>
                <a:gd name="T2" fmla="*/ 7 w 99"/>
                <a:gd name="T3" fmla="*/ 0 h 225"/>
                <a:gd name="T4" fmla="*/ 9 w 99"/>
                <a:gd name="T5" fmla="*/ 87 h 225"/>
                <a:gd name="T6" fmla="*/ 9 w 99"/>
                <a:gd name="T7" fmla="*/ 87 h 225"/>
                <a:gd name="T8" fmla="*/ 20 w 99"/>
                <a:gd name="T9" fmla="*/ 127 h 225"/>
                <a:gd name="T10" fmla="*/ 20 w 99"/>
                <a:gd name="T11" fmla="*/ 127 h 225"/>
                <a:gd name="T12" fmla="*/ 67 w 99"/>
                <a:gd name="T13" fmla="*/ 217 h 225"/>
                <a:gd name="T14" fmla="*/ 67 w 99"/>
                <a:gd name="T15" fmla="*/ 217 h 225"/>
                <a:gd name="T16" fmla="*/ 92 w 99"/>
                <a:gd name="T17" fmla="*/ 117 h 225"/>
                <a:gd name="T18" fmla="*/ 92 w 99"/>
                <a:gd name="T19" fmla="*/ 117 h 225"/>
                <a:gd name="T20" fmla="*/ 88 w 99"/>
                <a:gd name="T21" fmla="*/ 0 h 225"/>
                <a:gd name="T22" fmla="*/ 7 w 99"/>
                <a:gd name="T2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25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0" y="80"/>
                    <a:pt x="9" y="87"/>
                  </a:cubicBezTo>
                  <a:lnTo>
                    <a:pt x="9" y="87"/>
                  </a:lnTo>
                  <a:cubicBezTo>
                    <a:pt x="19" y="95"/>
                    <a:pt x="27" y="111"/>
                    <a:pt x="20" y="127"/>
                  </a:cubicBezTo>
                  <a:lnTo>
                    <a:pt x="20" y="127"/>
                  </a:lnTo>
                  <a:cubicBezTo>
                    <a:pt x="3" y="163"/>
                    <a:pt x="40" y="224"/>
                    <a:pt x="67" y="217"/>
                  </a:cubicBezTo>
                  <a:lnTo>
                    <a:pt x="67" y="217"/>
                  </a:lnTo>
                  <a:cubicBezTo>
                    <a:pt x="94" y="211"/>
                    <a:pt x="98" y="152"/>
                    <a:pt x="92" y="117"/>
                  </a:cubicBezTo>
                  <a:lnTo>
                    <a:pt x="92" y="117"/>
                  </a:lnTo>
                  <a:cubicBezTo>
                    <a:pt x="87" y="82"/>
                    <a:pt x="88" y="0"/>
                    <a:pt x="88" y="0"/>
                  </a:cubicBezTo>
                  <a:lnTo>
                    <a:pt x="7" y="0"/>
                  </a:lnTo>
                </a:path>
              </a:pathLst>
            </a:custGeom>
            <a:solidFill>
              <a:srgbClr val="1114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8" name="Freeform 326">
              <a:extLst>
                <a:ext uri="{FF2B5EF4-FFF2-40B4-BE49-F238E27FC236}">
                  <a16:creationId xmlns:a16="http://schemas.microsoft.com/office/drawing/2014/main" id="{C7A907B5-EC00-664D-A8B5-4D3EBED60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0108" y="11505119"/>
              <a:ext cx="225212" cy="137327"/>
            </a:xfrm>
            <a:custGeom>
              <a:avLst/>
              <a:gdLst>
                <a:gd name="T0" fmla="*/ 115 w 181"/>
                <a:gd name="T1" fmla="*/ 0 h 111"/>
                <a:gd name="T2" fmla="*/ 115 w 181"/>
                <a:gd name="T3" fmla="*/ 0 h 111"/>
                <a:gd name="T4" fmla="*/ 41 w 181"/>
                <a:gd name="T5" fmla="*/ 50 h 111"/>
                <a:gd name="T6" fmla="*/ 41 w 181"/>
                <a:gd name="T7" fmla="*/ 50 h 111"/>
                <a:gd name="T8" fmla="*/ 4 w 181"/>
                <a:gd name="T9" fmla="*/ 96 h 111"/>
                <a:gd name="T10" fmla="*/ 4 w 181"/>
                <a:gd name="T11" fmla="*/ 96 h 111"/>
                <a:gd name="T12" fmla="*/ 102 w 181"/>
                <a:gd name="T13" fmla="*/ 93 h 111"/>
                <a:gd name="T14" fmla="*/ 102 w 181"/>
                <a:gd name="T15" fmla="*/ 93 h 111"/>
                <a:gd name="T16" fmla="*/ 173 w 181"/>
                <a:gd name="T17" fmla="*/ 66 h 111"/>
                <a:gd name="T18" fmla="*/ 173 w 181"/>
                <a:gd name="T19" fmla="*/ 66 h 111"/>
                <a:gd name="T20" fmla="*/ 179 w 181"/>
                <a:gd name="T21" fmla="*/ 9 h 111"/>
                <a:gd name="T22" fmla="*/ 115 w 181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11">
                  <a:moveTo>
                    <a:pt x="115" y="0"/>
                  </a:moveTo>
                  <a:lnTo>
                    <a:pt x="115" y="0"/>
                  </a:lnTo>
                  <a:cubicBezTo>
                    <a:pt x="115" y="0"/>
                    <a:pt x="78" y="41"/>
                    <a:pt x="41" y="50"/>
                  </a:cubicBezTo>
                  <a:lnTo>
                    <a:pt x="41" y="50"/>
                  </a:lnTo>
                  <a:cubicBezTo>
                    <a:pt x="14" y="56"/>
                    <a:pt x="0" y="86"/>
                    <a:pt x="4" y="96"/>
                  </a:cubicBezTo>
                  <a:lnTo>
                    <a:pt x="4" y="96"/>
                  </a:lnTo>
                  <a:cubicBezTo>
                    <a:pt x="8" y="105"/>
                    <a:pt x="84" y="110"/>
                    <a:pt x="102" y="93"/>
                  </a:cubicBezTo>
                  <a:lnTo>
                    <a:pt x="102" y="93"/>
                  </a:lnTo>
                  <a:cubicBezTo>
                    <a:pt x="119" y="76"/>
                    <a:pt x="167" y="87"/>
                    <a:pt x="173" y="66"/>
                  </a:cubicBezTo>
                  <a:lnTo>
                    <a:pt x="173" y="66"/>
                  </a:lnTo>
                  <a:cubicBezTo>
                    <a:pt x="180" y="45"/>
                    <a:pt x="179" y="9"/>
                    <a:pt x="179" y="9"/>
                  </a:cubicBezTo>
                  <a:lnTo>
                    <a:pt x="115" y="0"/>
                  </a:lnTo>
                </a:path>
              </a:pathLst>
            </a:custGeom>
            <a:solidFill>
              <a:srgbClr val="1114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9" name="Freeform 327">
              <a:extLst>
                <a:ext uri="{FF2B5EF4-FFF2-40B4-BE49-F238E27FC236}">
                  <a16:creationId xmlns:a16="http://schemas.microsoft.com/office/drawing/2014/main" id="{32E3A08E-1EA5-494A-8A70-D212D7060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2647" y="11005254"/>
              <a:ext cx="214227" cy="818462"/>
            </a:xfrm>
            <a:custGeom>
              <a:avLst/>
              <a:gdLst>
                <a:gd name="T0" fmla="*/ 0 w 172"/>
                <a:gd name="T1" fmla="*/ 9 h 659"/>
                <a:gd name="T2" fmla="*/ 52 w 172"/>
                <a:gd name="T3" fmla="*/ 604 h 659"/>
                <a:gd name="T4" fmla="*/ 52 w 172"/>
                <a:gd name="T5" fmla="*/ 604 h 659"/>
                <a:gd name="T6" fmla="*/ 171 w 172"/>
                <a:gd name="T7" fmla="*/ 628 h 659"/>
                <a:gd name="T8" fmla="*/ 159 w 172"/>
                <a:gd name="T9" fmla="*/ 234 h 659"/>
                <a:gd name="T10" fmla="*/ 154 w 172"/>
                <a:gd name="T11" fmla="*/ 0 h 659"/>
                <a:gd name="T12" fmla="*/ 0 w 172"/>
                <a:gd name="T13" fmla="*/ 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659">
                  <a:moveTo>
                    <a:pt x="0" y="9"/>
                  </a:moveTo>
                  <a:lnTo>
                    <a:pt x="52" y="604"/>
                  </a:lnTo>
                  <a:lnTo>
                    <a:pt x="52" y="604"/>
                  </a:lnTo>
                  <a:cubicBezTo>
                    <a:pt x="52" y="604"/>
                    <a:pt x="71" y="658"/>
                    <a:pt x="171" y="628"/>
                  </a:cubicBezTo>
                  <a:lnTo>
                    <a:pt x="159" y="234"/>
                  </a:lnTo>
                  <a:lnTo>
                    <a:pt x="154" y="0"/>
                  </a:lnTo>
                  <a:lnTo>
                    <a:pt x="0" y="9"/>
                  </a:lnTo>
                </a:path>
              </a:pathLst>
            </a:custGeom>
            <a:solidFill>
              <a:srgbClr val="4433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0" name="Freeform 328">
              <a:extLst>
                <a:ext uri="{FF2B5EF4-FFF2-40B4-BE49-F238E27FC236}">
                  <a16:creationId xmlns:a16="http://schemas.microsoft.com/office/drawing/2014/main" id="{E116C972-36F5-4D4F-B5D8-C75045C91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6446" y="10922856"/>
              <a:ext cx="236203" cy="631703"/>
            </a:xfrm>
            <a:custGeom>
              <a:avLst/>
              <a:gdLst>
                <a:gd name="T0" fmla="*/ 54 w 189"/>
                <a:gd name="T1" fmla="*/ 0 h 507"/>
                <a:gd name="T2" fmla="*/ 0 w 189"/>
                <a:gd name="T3" fmla="*/ 471 h 507"/>
                <a:gd name="T4" fmla="*/ 0 w 189"/>
                <a:gd name="T5" fmla="*/ 471 h 507"/>
                <a:gd name="T6" fmla="*/ 88 w 189"/>
                <a:gd name="T7" fmla="*/ 493 h 507"/>
                <a:gd name="T8" fmla="*/ 188 w 189"/>
                <a:gd name="T9" fmla="*/ 73 h 507"/>
                <a:gd name="T10" fmla="*/ 54 w 189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507">
                  <a:moveTo>
                    <a:pt x="54" y="0"/>
                  </a:moveTo>
                  <a:lnTo>
                    <a:pt x="0" y="471"/>
                  </a:lnTo>
                  <a:lnTo>
                    <a:pt x="0" y="471"/>
                  </a:lnTo>
                  <a:cubicBezTo>
                    <a:pt x="0" y="471"/>
                    <a:pt x="22" y="506"/>
                    <a:pt x="88" y="493"/>
                  </a:cubicBezTo>
                  <a:lnTo>
                    <a:pt x="188" y="73"/>
                  </a:lnTo>
                  <a:lnTo>
                    <a:pt x="54" y="0"/>
                  </a:lnTo>
                </a:path>
              </a:pathLst>
            </a:custGeom>
            <a:solidFill>
              <a:srgbClr val="4433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1" name="Freeform 329">
              <a:extLst>
                <a:ext uri="{FF2B5EF4-FFF2-40B4-BE49-F238E27FC236}">
                  <a16:creationId xmlns:a16="http://schemas.microsoft.com/office/drawing/2014/main" id="{6C938157-461C-6543-B023-8EC81A85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869" y="10313131"/>
              <a:ext cx="900860" cy="736069"/>
            </a:xfrm>
            <a:custGeom>
              <a:avLst/>
              <a:gdLst>
                <a:gd name="T0" fmla="*/ 123 w 721"/>
                <a:gd name="T1" fmla="*/ 12 h 590"/>
                <a:gd name="T2" fmla="*/ 123 w 721"/>
                <a:gd name="T3" fmla="*/ 12 h 590"/>
                <a:gd name="T4" fmla="*/ 280 w 721"/>
                <a:gd name="T5" fmla="*/ 31 h 590"/>
                <a:gd name="T6" fmla="*/ 280 w 721"/>
                <a:gd name="T7" fmla="*/ 31 h 590"/>
                <a:gd name="T8" fmla="*/ 318 w 721"/>
                <a:gd name="T9" fmla="*/ 56 h 590"/>
                <a:gd name="T10" fmla="*/ 499 w 721"/>
                <a:gd name="T11" fmla="*/ 118 h 590"/>
                <a:gd name="T12" fmla="*/ 688 w 721"/>
                <a:gd name="T13" fmla="*/ 60 h 590"/>
                <a:gd name="T14" fmla="*/ 720 w 721"/>
                <a:gd name="T15" fmla="*/ 139 h 590"/>
                <a:gd name="T16" fmla="*/ 542 w 721"/>
                <a:gd name="T17" fmla="*/ 206 h 590"/>
                <a:gd name="T18" fmla="*/ 542 w 721"/>
                <a:gd name="T19" fmla="*/ 206 h 590"/>
                <a:gd name="T20" fmla="*/ 453 w 721"/>
                <a:gd name="T21" fmla="*/ 213 h 590"/>
                <a:gd name="T22" fmla="*/ 317 w 721"/>
                <a:gd name="T23" fmla="*/ 187 h 590"/>
                <a:gd name="T24" fmla="*/ 280 w 721"/>
                <a:gd name="T25" fmla="*/ 335 h 590"/>
                <a:gd name="T26" fmla="*/ 296 w 721"/>
                <a:gd name="T27" fmla="*/ 553 h 590"/>
                <a:gd name="T28" fmla="*/ 296 w 721"/>
                <a:gd name="T29" fmla="*/ 553 h 590"/>
                <a:gd name="T30" fmla="*/ 145 w 721"/>
                <a:gd name="T31" fmla="*/ 578 h 590"/>
                <a:gd name="T32" fmla="*/ 145 w 721"/>
                <a:gd name="T33" fmla="*/ 578 h 590"/>
                <a:gd name="T34" fmla="*/ 123 w 721"/>
                <a:gd name="T35" fmla="*/ 568 h 590"/>
                <a:gd name="T36" fmla="*/ 123 w 721"/>
                <a:gd name="T37" fmla="*/ 568 h 590"/>
                <a:gd name="T38" fmla="*/ 93 w 721"/>
                <a:gd name="T39" fmla="*/ 568 h 590"/>
                <a:gd name="T40" fmla="*/ 93 w 721"/>
                <a:gd name="T41" fmla="*/ 568 h 590"/>
                <a:gd name="T42" fmla="*/ 0 w 721"/>
                <a:gd name="T43" fmla="*/ 486 h 590"/>
                <a:gd name="T44" fmla="*/ 0 w 721"/>
                <a:gd name="T45" fmla="*/ 486 h 590"/>
                <a:gd name="T46" fmla="*/ 53 w 721"/>
                <a:gd name="T47" fmla="*/ 43 h 590"/>
                <a:gd name="T48" fmla="*/ 53 w 721"/>
                <a:gd name="T49" fmla="*/ 43 h 590"/>
                <a:gd name="T50" fmla="*/ 123 w 721"/>
                <a:gd name="T51" fmla="*/ 12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1" h="590">
                  <a:moveTo>
                    <a:pt x="123" y="12"/>
                  </a:moveTo>
                  <a:lnTo>
                    <a:pt x="123" y="12"/>
                  </a:lnTo>
                  <a:cubicBezTo>
                    <a:pt x="123" y="12"/>
                    <a:pt x="209" y="0"/>
                    <a:pt x="280" y="31"/>
                  </a:cubicBezTo>
                  <a:lnTo>
                    <a:pt x="280" y="31"/>
                  </a:lnTo>
                  <a:cubicBezTo>
                    <a:pt x="305" y="42"/>
                    <a:pt x="308" y="47"/>
                    <a:pt x="318" y="56"/>
                  </a:cubicBezTo>
                  <a:lnTo>
                    <a:pt x="499" y="118"/>
                  </a:lnTo>
                  <a:lnTo>
                    <a:pt x="688" y="60"/>
                  </a:lnTo>
                  <a:lnTo>
                    <a:pt x="720" y="139"/>
                  </a:lnTo>
                  <a:lnTo>
                    <a:pt x="542" y="206"/>
                  </a:lnTo>
                  <a:lnTo>
                    <a:pt x="542" y="206"/>
                  </a:lnTo>
                  <a:cubicBezTo>
                    <a:pt x="513" y="216"/>
                    <a:pt x="483" y="219"/>
                    <a:pt x="453" y="213"/>
                  </a:cubicBezTo>
                  <a:lnTo>
                    <a:pt x="317" y="187"/>
                  </a:lnTo>
                  <a:lnTo>
                    <a:pt x="280" y="335"/>
                  </a:lnTo>
                  <a:lnTo>
                    <a:pt x="296" y="553"/>
                  </a:lnTo>
                  <a:lnTo>
                    <a:pt x="296" y="553"/>
                  </a:lnTo>
                  <a:cubicBezTo>
                    <a:pt x="296" y="553"/>
                    <a:pt x="226" y="589"/>
                    <a:pt x="145" y="578"/>
                  </a:cubicBezTo>
                  <a:lnTo>
                    <a:pt x="145" y="578"/>
                  </a:lnTo>
                  <a:cubicBezTo>
                    <a:pt x="134" y="576"/>
                    <a:pt x="123" y="568"/>
                    <a:pt x="123" y="568"/>
                  </a:cubicBezTo>
                  <a:lnTo>
                    <a:pt x="123" y="568"/>
                  </a:lnTo>
                  <a:cubicBezTo>
                    <a:pt x="123" y="568"/>
                    <a:pt x="111" y="572"/>
                    <a:pt x="93" y="568"/>
                  </a:cubicBezTo>
                  <a:lnTo>
                    <a:pt x="93" y="568"/>
                  </a:lnTo>
                  <a:cubicBezTo>
                    <a:pt x="50" y="560"/>
                    <a:pt x="2" y="539"/>
                    <a:pt x="0" y="486"/>
                  </a:cubicBezTo>
                  <a:lnTo>
                    <a:pt x="0" y="486"/>
                  </a:lnTo>
                  <a:cubicBezTo>
                    <a:pt x="0" y="486"/>
                    <a:pt x="35" y="68"/>
                    <a:pt x="53" y="43"/>
                  </a:cubicBezTo>
                  <a:lnTo>
                    <a:pt x="53" y="43"/>
                  </a:lnTo>
                  <a:cubicBezTo>
                    <a:pt x="74" y="14"/>
                    <a:pt x="123" y="12"/>
                    <a:pt x="123" y="12"/>
                  </a:cubicBezTo>
                </a:path>
              </a:pathLst>
            </a:custGeom>
            <a:solidFill>
              <a:srgbClr val="5E4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065C710E-6607-5340-ACAB-FE561FBCC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9264" y="10329606"/>
              <a:ext cx="234964" cy="696380"/>
            </a:xfrm>
            <a:custGeom>
              <a:avLst/>
              <a:gdLst>
                <a:gd name="connsiteX0" fmla="*/ 70202 w 234964"/>
                <a:gd name="connsiteY0" fmla="*/ 0 h 696380"/>
                <a:gd name="connsiteX1" fmla="*/ 64361 w 234964"/>
                <a:gd name="connsiteY1" fmla="*/ 279770 h 696380"/>
                <a:gd name="connsiteX2" fmla="*/ 66285 w 234964"/>
                <a:gd name="connsiteY2" fmla="*/ 254606 h 696380"/>
                <a:gd name="connsiteX3" fmla="*/ 234964 w 234964"/>
                <a:gd name="connsiteY3" fmla="*/ 10989 h 696380"/>
                <a:gd name="connsiteX4" fmla="*/ 182973 w 234964"/>
                <a:gd name="connsiteY4" fmla="*/ 144153 h 696380"/>
                <a:gd name="connsiteX5" fmla="*/ 142124 w 234964"/>
                <a:gd name="connsiteY5" fmla="*/ 136615 h 696380"/>
                <a:gd name="connsiteX6" fmla="*/ 152027 w 234964"/>
                <a:gd name="connsiteY6" fmla="*/ 180584 h 696380"/>
                <a:gd name="connsiteX7" fmla="*/ 89360 w 234964"/>
                <a:gd name="connsiteY7" fmla="*/ 261672 h 696380"/>
                <a:gd name="connsiteX8" fmla="*/ 65963 w 234964"/>
                <a:gd name="connsiteY8" fmla="*/ 287838 h 696380"/>
                <a:gd name="connsiteX9" fmla="*/ 70314 w 234964"/>
                <a:gd name="connsiteY9" fmla="*/ 691425 h 696380"/>
                <a:gd name="connsiteX10" fmla="*/ 68117 w 234964"/>
                <a:gd name="connsiteY10" fmla="*/ 696380 h 696380"/>
                <a:gd name="connsiteX11" fmla="*/ 64821 w 234964"/>
                <a:gd name="connsiteY11" fmla="*/ 692664 h 696380"/>
                <a:gd name="connsiteX12" fmla="*/ 60426 w 234964"/>
                <a:gd name="connsiteY12" fmla="*/ 283863 h 696380"/>
                <a:gd name="connsiteX13" fmla="*/ 60647 w 234964"/>
                <a:gd name="connsiteY13" fmla="*/ 283489 h 696380"/>
                <a:gd name="connsiteX14" fmla="*/ 27536 w 234964"/>
                <a:gd name="connsiteY14" fmla="*/ 223036 h 696380"/>
                <a:gd name="connsiteX15" fmla="*/ 10893 w 234964"/>
                <a:gd name="connsiteY15" fmla="*/ 189924 h 696380"/>
                <a:gd name="connsiteX16" fmla="*/ 19366 w 234964"/>
                <a:gd name="connsiteY16" fmla="*/ 146191 h 696380"/>
                <a:gd name="connsiteX17" fmla="*/ 0 w 234964"/>
                <a:gd name="connsiteY17" fmla="*/ 141193 h 696380"/>
                <a:gd name="connsiteX18" fmla="*/ 14524 w 234964"/>
                <a:gd name="connsiteY18" fmla="*/ 41233 h 696380"/>
                <a:gd name="connsiteX19" fmla="*/ 70202 w 234964"/>
                <a:gd name="connsiteY19" fmla="*/ 0 h 69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4964" h="696380">
                  <a:moveTo>
                    <a:pt x="70202" y="0"/>
                  </a:moveTo>
                  <a:lnTo>
                    <a:pt x="64361" y="279770"/>
                  </a:lnTo>
                  <a:lnTo>
                    <a:pt x="66285" y="254606"/>
                  </a:lnTo>
                  <a:cubicBezTo>
                    <a:pt x="73422" y="190006"/>
                    <a:pt x="104059" y="55272"/>
                    <a:pt x="234964" y="10989"/>
                  </a:cubicBezTo>
                  <a:cubicBezTo>
                    <a:pt x="234964" y="10989"/>
                    <a:pt x="211445" y="114002"/>
                    <a:pt x="182973" y="144153"/>
                  </a:cubicBezTo>
                  <a:lnTo>
                    <a:pt x="142124" y="136615"/>
                  </a:lnTo>
                  <a:cubicBezTo>
                    <a:pt x="142124" y="136615"/>
                    <a:pt x="130983" y="162996"/>
                    <a:pt x="152027" y="180584"/>
                  </a:cubicBezTo>
                  <a:cubicBezTo>
                    <a:pt x="152027" y="180584"/>
                    <a:pt x="117908" y="227223"/>
                    <a:pt x="89360" y="261672"/>
                  </a:cubicBezTo>
                  <a:lnTo>
                    <a:pt x="65963" y="287838"/>
                  </a:lnTo>
                  <a:lnTo>
                    <a:pt x="70314" y="691425"/>
                  </a:lnTo>
                  <a:cubicBezTo>
                    <a:pt x="70314" y="693903"/>
                    <a:pt x="69216" y="696380"/>
                    <a:pt x="68117" y="696380"/>
                  </a:cubicBezTo>
                  <a:cubicBezTo>
                    <a:pt x="67018" y="696380"/>
                    <a:pt x="64821" y="693903"/>
                    <a:pt x="64821" y="692664"/>
                  </a:cubicBezTo>
                  <a:lnTo>
                    <a:pt x="60426" y="283863"/>
                  </a:lnTo>
                  <a:lnTo>
                    <a:pt x="60647" y="283489"/>
                  </a:lnTo>
                  <a:lnTo>
                    <a:pt x="27536" y="223036"/>
                  </a:lnTo>
                  <a:cubicBezTo>
                    <a:pt x="17550" y="203668"/>
                    <a:pt x="10893" y="189924"/>
                    <a:pt x="10893" y="189924"/>
                  </a:cubicBezTo>
                  <a:cubicBezTo>
                    <a:pt x="10893" y="189924"/>
                    <a:pt x="37522" y="152439"/>
                    <a:pt x="19366" y="146191"/>
                  </a:cubicBezTo>
                  <a:lnTo>
                    <a:pt x="0" y="141193"/>
                  </a:lnTo>
                  <a:cubicBezTo>
                    <a:pt x="0" y="141193"/>
                    <a:pt x="8473" y="63724"/>
                    <a:pt x="14524" y="41233"/>
                  </a:cubicBezTo>
                  <a:cubicBezTo>
                    <a:pt x="24207" y="6247"/>
                    <a:pt x="70202" y="0"/>
                    <a:pt x="70202" y="0"/>
                  </a:cubicBezTo>
                  <a:close/>
                </a:path>
              </a:pathLst>
            </a:custGeom>
            <a:solidFill>
              <a:srgbClr val="4433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3" name="Freeform 332">
              <a:extLst>
                <a:ext uri="{FF2B5EF4-FFF2-40B4-BE49-F238E27FC236}">
                  <a16:creationId xmlns:a16="http://schemas.microsoft.com/office/drawing/2014/main" id="{F6F5D673-3CE0-C943-B334-06472D49A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2499" y="10637217"/>
              <a:ext cx="208735" cy="137327"/>
            </a:xfrm>
            <a:custGeom>
              <a:avLst/>
              <a:gdLst>
                <a:gd name="T0" fmla="*/ 166 w 167"/>
                <a:gd name="T1" fmla="*/ 67 h 109"/>
                <a:gd name="T2" fmla="*/ 166 w 167"/>
                <a:gd name="T3" fmla="*/ 67 h 109"/>
                <a:gd name="T4" fmla="*/ 110 w 167"/>
                <a:gd name="T5" fmla="*/ 107 h 109"/>
                <a:gd name="T6" fmla="*/ 110 w 167"/>
                <a:gd name="T7" fmla="*/ 107 h 109"/>
                <a:gd name="T8" fmla="*/ 27 w 167"/>
                <a:gd name="T9" fmla="*/ 105 h 109"/>
                <a:gd name="T10" fmla="*/ 27 w 167"/>
                <a:gd name="T11" fmla="*/ 105 h 109"/>
                <a:gd name="T12" fmla="*/ 34 w 167"/>
                <a:gd name="T13" fmla="*/ 89 h 109"/>
                <a:gd name="T14" fmla="*/ 34 w 167"/>
                <a:gd name="T15" fmla="*/ 89 h 109"/>
                <a:gd name="T16" fmla="*/ 11 w 167"/>
                <a:gd name="T17" fmla="*/ 87 h 109"/>
                <a:gd name="T18" fmla="*/ 11 w 167"/>
                <a:gd name="T19" fmla="*/ 87 h 109"/>
                <a:gd name="T20" fmla="*/ 23 w 167"/>
                <a:gd name="T21" fmla="*/ 74 h 109"/>
                <a:gd name="T22" fmla="*/ 23 w 167"/>
                <a:gd name="T23" fmla="*/ 74 h 109"/>
                <a:gd name="T24" fmla="*/ 2 w 167"/>
                <a:gd name="T25" fmla="*/ 67 h 109"/>
                <a:gd name="T26" fmla="*/ 2 w 167"/>
                <a:gd name="T27" fmla="*/ 67 h 109"/>
                <a:gd name="T28" fmla="*/ 27 w 167"/>
                <a:gd name="T29" fmla="*/ 56 h 109"/>
                <a:gd name="T30" fmla="*/ 27 w 167"/>
                <a:gd name="T31" fmla="*/ 56 h 109"/>
                <a:gd name="T32" fmla="*/ 27 w 167"/>
                <a:gd name="T33" fmla="*/ 46 h 109"/>
                <a:gd name="T34" fmla="*/ 27 w 167"/>
                <a:gd name="T35" fmla="*/ 46 h 109"/>
                <a:gd name="T36" fmla="*/ 65 w 167"/>
                <a:gd name="T37" fmla="*/ 46 h 109"/>
                <a:gd name="T38" fmla="*/ 99 w 167"/>
                <a:gd name="T39" fmla="*/ 33 h 109"/>
                <a:gd name="T40" fmla="*/ 91 w 167"/>
                <a:gd name="T41" fmla="*/ 22 h 109"/>
                <a:gd name="T42" fmla="*/ 91 w 167"/>
                <a:gd name="T43" fmla="*/ 22 h 109"/>
                <a:gd name="T44" fmla="*/ 57 w 167"/>
                <a:gd name="T45" fmla="*/ 26 h 109"/>
                <a:gd name="T46" fmla="*/ 71 w 167"/>
                <a:gd name="T47" fmla="*/ 11 h 109"/>
                <a:gd name="T48" fmla="*/ 71 w 167"/>
                <a:gd name="T49" fmla="*/ 11 h 109"/>
                <a:gd name="T50" fmla="*/ 85 w 167"/>
                <a:gd name="T51" fmla="*/ 4 h 109"/>
                <a:gd name="T52" fmla="*/ 103 w 167"/>
                <a:gd name="T53" fmla="*/ 1 h 109"/>
                <a:gd name="T54" fmla="*/ 103 w 167"/>
                <a:gd name="T55" fmla="*/ 1 h 109"/>
                <a:gd name="T56" fmla="*/ 116 w 167"/>
                <a:gd name="T57" fmla="*/ 2 h 109"/>
                <a:gd name="T58" fmla="*/ 157 w 167"/>
                <a:gd name="T59" fmla="*/ 18 h 109"/>
                <a:gd name="T60" fmla="*/ 166 w 167"/>
                <a:gd name="T61" fmla="*/ 6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7" h="109">
                  <a:moveTo>
                    <a:pt x="166" y="67"/>
                  </a:moveTo>
                  <a:lnTo>
                    <a:pt x="166" y="67"/>
                  </a:lnTo>
                  <a:cubicBezTo>
                    <a:pt x="166" y="67"/>
                    <a:pt x="143" y="105"/>
                    <a:pt x="110" y="107"/>
                  </a:cubicBezTo>
                  <a:lnTo>
                    <a:pt x="110" y="107"/>
                  </a:lnTo>
                  <a:cubicBezTo>
                    <a:pt x="76" y="108"/>
                    <a:pt x="28" y="108"/>
                    <a:pt x="27" y="105"/>
                  </a:cubicBezTo>
                  <a:lnTo>
                    <a:pt x="27" y="105"/>
                  </a:lnTo>
                  <a:cubicBezTo>
                    <a:pt x="23" y="99"/>
                    <a:pt x="34" y="89"/>
                    <a:pt x="34" y="89"/>
                  </a:cubicBezTo>
                  <a:lnTo>
                    <a:pt x="34" y="89"/>
                  </a:lnTo>
                  <a:cubicBezTo>
                    <a:pt x="34" y="89"/>
                    <a:pt x="13" y="94"/>
                    <a:pt x="11" y="87"/>
                  </a:cubicBezTo>
                  <a:lnTo>
                    <a:pt x="11" y="87"/>
                  </a:lnTo>
                  <a:cubicBezTo>
                    <a:pt x="9" y="78"/>
                    <a:pt x="23" y="74"/>
                    <a:pt x="23" y="74"/>
                  </a:cubicBezTo>
                  <a:lnTo>
                    <a:pt x="23" y="74"/>
                  </a:lnTo>
                  <a:cubicBezTo>
                    <a:pt x="23" y="74"/>
                    <a:pt x="0" y="76"/>
                    <a:pt x="2" y="67"/>
                  </a:cubicBezTo>
                  <a:lnTo>
                    <a:pt x="2" y="67"/>
                  </a:lnTo>
                  <a:cubicBezTo>
                    <a:pt x="4" y="58"/>
                    <a:pt x="27" y="56"/>
                    <a:pt x="27" y="56"/>
                  </a:cubicBezTo>
                  <a:lnTo>
                    <a:pt x="27" y="56"/>
                  </a:lnTo>
                  <a:cubicBezTo>
                    <a:pt x="27" y="56"/>
                    <a:pt x="23" y="50"/>
                    <a:pt x="27" y="46"/>
                  </a:cubicBezTo>
                  <a:lnTo>
                    <a:pt x="27" y="46"/>
                  </a:lnTo>
                  <a:cubicBezTo>
                    <a:pt x="32" y="41"/>
                    <a:pt x="65" y="46"/>
                    <a:pt x="65" y="46"/>
                  </a:cubicBezTo>
                  <a:lnTo>
                    <a:pt x="99" y="33"/>
                  </a:lnTo>
                  <a:lnTo>
                    <a:pt x="91" y="22"/>
                  </a:lnTo>
                  <a:lnTo>
                    <a:pt x="91" y="22"/>
                  </a:lnTo>
                  <a:cubicBezTo>
                    <a:pt x="91" y="22"/>
                    <a:pt x="73" y="36"/>
                    <a:pt x="57" y="26"/>
                  </a:cubicBezTo>
                  <a:lnTo>
                    <a:pt x="71" y="11"/>
                  </a:lnTo>
                  <a:lnTo>
                    <a:pt x="71" y="11"/>
                  </a:lnTo>
                  <a:cubicBezTo>
                    <a:pt x="75" y="7"/>
                    <a:pt x="80" y="4"/>
                    <a:pt x="85" y="4"/>
                  </a:cubicBezTo>
                  <a:lnTo>
                    <a:pt x="103" y="1"/>
                  </a:lnTo>
                  <a:lnTo>
                    <a:pt x="103" y="1"/>
                  </a:lnTo>
                  <a:cubicBezTo>
                    <a:pt x="107" y="0"/>
                    <a:pt x="112" y="0"/>
                    <a:pt x="116" y="2"/>
                  </a:cubicBezTo>
                  <a:lnTo>
                    <a:pt x="157" y="18"/>
                  </a:lnTo>
                  <a:lnTo>
                    <a:pt x="166" y="67"/>
                  </a:ln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4" name="Freeform 333">
              <a:extLst>
                <a:ext uri="{FF2B5EF4-FFF2-40B4-BE49-F238E27FC236}">
                  <a16:creationId xmlns:a16="http://schemas.microsoft.com/office/drawing/2014/main" id="{0AC820F9-E3A2-F040-BC23-A348EDC9E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9276" y="10329608"/>
              <a:ext cx="175778" cy="120848"/>
            </a:xfrm>
            <a:custGeom>
              <a:avLst/>
              <a:gdLst>
                <a:gd name="T0" fmla="*/ 0 w 142"/>
                <a:gd name="T1" fmla="*/ 55 h 97"/>
                <a:gd name="T2" fmla="*/ 26 w 142"/>
                <a:gd name="T3" fmla="*/ 15 h 97"/>
                <a:gd name="T4" fmla="*/ 53 w 142"/>
                <a:gd name="T5" fmla="*/ 2 h 97"/>
                <a:gd name="T6" fmla="*/ 53 w 142"/>
                <a:gd name="T7" fmla="*/ 2 h 97"/>
                <a:gd name="T8" fmla="*/ 83 w 142"/>
                <a:gd name="T9" fmla="*/ 8 h 97"/>
                <a:gd name="T10" fmla="*/ 83 w 142"/>
                <a:gd name="T11" fmla="*/ 8 h 97"/>
                <a:gd name="T12" fmla="*/ 61 w 142"/>
                <a:gd name="T13" fmla="*/ 19 h 97"/>
                <a:gd name="T14" fmla="*/ 57 w 142"/>
                <a:gd name="T15" fmla="*/ 31 h 97"/>
                <a:gd name="T16" fmla="*/ 80 w 142"/>
                <a:gd name="T17" fmla="*/ 31 h 97"/>
                <a:gd name="T18" fmla="*/ 80 w 142"/>
                <a:gd name="T19" fmla="*/ 31 h 97"/>
                <a:gd name="T20" fmla="*/ 112 w 142"/>
                <a:gd name="T21" fmla="*/ 6 h 97"/>
                <a:gd name="T22" fmla="*/ 112 w 142"/>
                <a:gd name="T23" fmla="*/ 6 h 97"/>
                <a:gd name="T24" fmla="*/ 116 w 142"/>
                <a:gd name="T25" fmla="*/ 13 h 97"/>
                <a:gd name="T26" fmla="*/ 116 w 142"/>
                <a:gd name="T27" fmla="*/ 13 h 97"/>
                <a:gd name="T28" fmla="*/ 135 w 142"/>
                <a:gd name="T29" fmla="*/ 2 h 97"/>
                <a:gd name="T30" fmla="*/ 135 w 142"/>
                <a:gd name="T31" fmla="*/ 2 h 97"/>
                <a:gd name="T32" fmla="*/ 131 w 142"/>
                <a:gd name="T33" fmla="*/ 22 h 97"/>
                <a:gd name="T34" fmla="*/ 131 w 142"/>
                <a:gd name="T35" fmla="*/ 22 h 97"/>
                <a:gd name="T36" fmla="*/ 139 w 142"/>
                <a:gd name="T37" fmla="*/ 29 h 97"/>
                <a:gd name="T38" fmla="*/ 139 w 142"/>
                <a:gd name="T39" fmla="*/ 29 h 97"/>
                <a:gd name="T40" fmla="*/ 128 w 142"/>
                <a:gd name="T41" fmla="*/ 46 h 97"/>
                <a:gd name="T42" fmla="*/ 128 w 142"/>
                <a:gd name="T43" fmla="*/ 46 h 97"/>
                <a:gd name="T44" fmla="*/ 135 w 142"/>
                <a:gd name="T45" fmla="*/ 55 h 97"/>
                <a:gd name="T46" fmla="*/ 135 w 142"/>
                <a:gd name="T47" fmla="*/ 55 h 97"/>
                <a:gd name="T48" fmla="*/ 94 w 142"/>
                <a:gd name="T49" fmla="*/ 88 h 97"/>
                <a:gd name="T50" fmla="*/ 17 w 142"/>
                <a:gd name="T51" fmla="*/ 96 h 97"/>
                <a:gd name="T52" fmla="*/ 0 w 142"/>
                <a:gd name="T53" fmla="*/ 5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97">
                  <a:moveTo>
                    <a:pt x="0" y="55"/>
                  </a:moveTo>
                  <a:lnTo>
                    <a:pt x="26" y="15"/>
                  </a:lnTo>
                  <a:lnTo>
                    <a:pt x="53" y="2"/>
                  </a:lnTo>
                  <a:lnTo>
                    <a:pt x="53" y="2"/>
                  </a:lnTo>
                  <a:cubicBezTo>
                    <a:pt x="53" y="2"/>
                    <a:pt x="84" y="4"/>
                    <a:pt x="83" y="8"/>
                  </a:cubicBezTo>
                  <a:lnTo>
                    <a:pt x="83" y="8"/>
                  </a:lnTo>
                  <a:cubicBezTo>
                    <a:pt x="81" y="11"/>
                    <a:pt x="72" y="19"/>
                    <a:pt x="61" y="19"/>
                  </a:cubicBezTo>
                  <a:lnTo>
                    <a:pt x="57" y="31"/>
                  </a:lnTo>
                  <a:lnTo>
                    <a:pt x="80" y="31"/>
                  </a:lnTo>
                  <a:lnTo>
                    <a:pt x="80" y="31"/>
                  </a:lnTo>
                  <a:cubicBezTo>
                    <a:pt x="80" y="31"/>
                    <a:pt x="108" y="3"/>
                    <a:pt x="112" y="6"/>
                  </a:cubicBezTo>
                  <a:lnTo>
                    <a:pt x="112" y="6"/>
                  </a:lnTo>
                  <a:cubicBezTo>
                    <a:pt x="117" y="8"/>
                    <a:pt x="116" y="13"/>
                    <a:pt x="116" y="13"/>
                  </a:cubicBezTo>
                  <a:lnTo>
                    <a:pt x="116" y="13"/>
                  </a:lnTo>
                  <a:cubicBezTo>
                    <a:pt x="116" y="13"/>
                    <a:pt x="130" y="0"/>
                    <a:pt x="135" y="2"/>
                  </a:cubicBezTo>
                  <a:lnTo>
                    <a:pt x="135" y="2"/>
                  </a:lnTo>
                  <a:cubicBezTo>
                    <a:pt x="140" y="4"/>
                    <a:pt x="131" y="22"/>
                    <a:pt x="131" y="22"/>
                  </a:cubicBezTo>
                  <a:lnTo>
                    <a:pt x="131" y="22"/>
                  </a:lnTo>
                  <a:cubicBezTo>
                    <a:pt x="131" y="22"/>
                    <a:pt x="137" y="24"/>
                    <a:pt x="139" y="29"/>
                  </a:cubicBezTo>
                  <a:lnTo>
                    <a:pt x="139" y="29"/>
                  </a:lnTo>
                  <a:cubicBezTo>
                    <a:pt x="141" y="33"/>
                    <a:pt x="128" y="46"/>
                    <a:pt x="128" y="46"/>
                  </a:cubicBezTo>
                  <a:lnTo>
                    <a:pt x="128" y="46"/>
                  </a:lnTo>
                  <a:cubicBezTo>
                    <a:pt x="128" y="46"/>
                    <a:pt x="138" y="52"/>
                    <a:pt x="135" y="55"/>
                  </a:cubicBezTo>
                  <a:lnTo>
                    <a:pt x="135" y="55"/>
                  </a:lnTo>
                  <a:cubicBezTo>
                    <a:pt x="133" y="58"/>
                    <a:pt x="94" y="88"/>
                    <a:pt x="94" y="88"/>
                  </a:cubicBezTo>
                  <a:lnTo>
                    <a:pt x="17" y="96"/>
                  </a:lnTo>
                  <a:lnTo>
                    <a:pt x="0" y="55"/>
                  </a:ln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5" name="Freeform 334">
              <a:extLst>
                <a:ext uri="{FF2B5EF4-FFF2-40B4-BE49-F238E27FC236}">
                  <a16:creationId xmlns:a16="http://schemas.microsoft.com/office/drawing/2014/main" id="{86D2482C-4230-8647-B256-78F7F4DEC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734" y="10318619"/>
              <a:ext cx="208735" cy="291133"/>
            </a:xfrm>
            <a:custGeom>
              <a:avLst/>
              <a:gdLst>
                <a:gd name="T0" fmla="*/ 30 w 169"/>
                <a:gd name="T1" fmla="*/ 233 h 234"/>
                <a:gd name="T2" fmla="*/ 30 w 169"/>
                <a:gd name="T3" fmla="*/ 233 h 234"/>
                <a:gd name="T4" fmla="*/ 168 w 169"/>
                <a:gd name="T5" fmla="*/ 20 h 234"/>
                <a:gd name="T6" fmla="*/ 168 w 169"/>
                <a:gd name="T7" fmla="*/ 20 h 234"/>
                <a:gd name="T8" fmla="*/ 35 w 169"/>
                <a:gd name="T9" fmla="*/ 10 h 234"/>
                <a:gd name="T10" fmla="*/ 35 w 169"/>
                <a:gd name="T11" fmla="*/ 10 h 234"/>
                <a:gd name="T12" fmla="*/ 32 w 169"/>
                <a:gd name="T13" fmla="*/ 10 h 234"/>
                <a:gd name="T14" fmla="*/ 32 w 169"/>
                <a:gd name="T15" fmla="*/ 10 h 234"/>
                <a:gd name="T16" fmla="*/ 30 w 169"/>
                <a:gd name="T17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34">
                  <a:moveTo>
                    <a:pt x="30" y="233"/>
                  </a:moveTo>
                  <a:lnTo>
                    <a:pt x="30" y="233"/>
                  </a:lnTo>
                  <a:cubicBezTo>
                    <a:pt x="52" y="136"/>
                    <a:pt x="131" y="50"/>
                    <a:pt x="168" y="20"/>
                  </a:cubicBezTo>
                  <a:lnTo>
                    <a:pt x="168" y="20"/>
                  </a:lnTo>
                  <a:cubicBezTo>
                    <a:pt x="104" y="0"/>
                    <a:pt x="35" y="10"/>
                    <a:pt x="35" y="10"/>
                  </a:cubicBezTo>
                  <a:lnTo>
                    <a:pt x="35" y="10"/>
                  </a:lnTo>
                  <a:cubicBezTo>
                    <a:pt x="35" y="10"/>
                    <a:pt x="34" y="10"/>
                    <a:pt x="32" y="10"/>
                  </a:cubicBezTo>
                  <a:lnTo>
                    <a:pt x="32" y="10"/>
                  </a:lnTo>
                  <a:cubicBezTo>
                    <a:pt x="0" y="104"/>
                    <a:pt x="30" y="233"/>
                    <a:pt x="30" y="233"/>
                  </a:cubicBezTo>
                </a:path>
              </a:pathLst>
            </a:custGeom>
            <a:solidFill>
              <a:srgbClr val="7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6" name="Freeform 335">
              <a:extLst>
                <a:ext uri="{FF2B5EF4-FFF2-40B4-BE49-F238E27FC236}">
                  <a16:creationId xmlns:a16="http://schemas.microsoft.com/office/drawing/2014/main" id="{D113B99D-2D0B-AD45-BBB0-81C4060AE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8141" y="10230730"/>
              <a:ext cx="82397" cy="175778"/>
            </a:xfrm>
            <a:custGeom>
              <a:avLst/>
              <a:gdLst>
                <a:gd name="T0" fmla="*/ 0 w 67"/>
                <a:gd name="T1" fmla="*/ 16 h 143"/>
                <a:gd name="T2" fmla="*/ 0 w 67"/>
                <a:gd name="T3" fmla="*/ 131 h 143"/>
                <a:gd name="T4" fmla="*/ 0 w 67"/>
                <a:gd name="T5" fmla="*/ 131 h 143"/>
                <a:gd name="T6" fmla="*/ 66 w 67"/>
                <a:gd name="T7" fmla="*/ 95 h 143"/>
                <a:gd name="T8" fmla="*/ 66 w 67"/>
                <a:gd name="T9" fmla="*/ 0 h 143"/>
                <a:gd name="T10" fmla="*/ 0 w 67"/>
                <a:gd name="T11" fmla="*/ 1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43">
                  <a:moveTo>
                    <a:pt x="0" y="16"/>
                  </a:moveTo>
                  <a:lnTo>
                    <a:pt x="0" y="131"/>
                  </a:lnTo>
                  <a:lnTo>
                    <a:pt x="0" y="131"/>
                  </a:lnTo>
                  <a:cubicBezTo>
                    <a:pt x="0" y="131"/>
                    <a:pt x="64" y="142"/>
                    <a:pt x="66" y="95"/>
                  </a:cubicBezTo>
                  <a:lnTo>
                    <a:pt x="66" y="0"/>
                  </a:lnTo>
                  <a:lnTo>
                    <a:pt x="0" y="16"/>
                  </a:ln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7" name="Freeform 336">
              <a:extLst>
                <a:ext uri="{FF2B5EF4-FFF2-40B4-BE49-F238E27FC236}">
                  <a16:creationId xmlns:a16="http://schemas.microsoft.com/office/drawing/2014/main" id="{DD6C0A13-96D6-C442-BC7A-AD5F56A7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8140" y="10236227"/>
              <a:ext cx="71412" cy="109861"/>
            </a:xfrm>
            <a:custGeom>
              <a:avLst/>
              <a:gdLst>
                <a:gd name="T0" fmla="*/ 50 w 56"/>
                <a:gd name="T1" fmla="*/ 0 h 88"/>
                <a:gd name="T2" fmla="*/ 0 w 56"/>
                <a:gd name="T3" fmla="*/ 13 h 88"/>
                <a:gd name="T4" fmla="*/ 0 w 56"/>
                <a:gd name="T5" fmla="*/ 87 h 88"/>
                <a:gd name="T6" fmla="*/ 0 w 56"/>
                <a:gd name="T7" fmla="*/ 87 h 88"/>
                <a:gd name="T8" fmla="*/ 50 w 56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8">
                  <a:moveTo>
                    <a:pt x="50" y="0"/>
                  </a:moveTo>
                  <a:lnTo>
                    <a:pt x="0" y="13"/>
                  </a:lnTo>
                  <a:lnTo>
                    <a:pt x="0" y="87"/>
                  </a:lnTo>
                  <a:lnTo>
                    <a:pt x="0" y="87"/>
                  </a:lnTo>
                  <a:cubicBezTo>
                    <a:pt x="17" y="84"/>
                    <a:pt x="55" y="70"/>
                    <a:pt x="50" y="0"/>
                  </a:cubicBezTo>
                </a:path>
              </a:pathLst>
            </a:custGeom>
            <a:solidFill>
              <a:srgbClr val="E59D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8" name="Freeform 337">
              <a:extLst>
                <a:ext uri="{FF2B5EF4-FFF2-40B4-BE49-F238E27FC236}">
                  <a16:creationId xmlns:a16="http://schemas.microsoft.com/office/drawing/2014/main" id="{B0CD712B-5744-5840-893C-BF340E04D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1237" y="10098898"/>
              <a:ext cx="148314" cy="219722"/>
            </a:xfrm>
            <a:custGeom>
              <a:avLst/>
              <a:gdLst>
                <a:gd name="T0" fmla="*/ 120 w 121"/>
                <a:gd name="T1" fmla="*/ 64 h 176"/>
                <a:gd name="T2" fmla="*/ 120 w 121"/>
                <a:gd name="T3" fmla="*/ 64 h 176"/>
                <a:gd name="T4" fmla="*/ 43 w 121"/>
                <a:gd name="T5" fmla="*/ 172 h 176"/>
                <a:gd name="T6" fmla="*/ 43 w 121"/>
                <a:gd name="T7" fmla="*/ 172 h 176"/>
                <a:gd name="T8" fmla="*/ 0 w 121"/>
                <a:gd name="T9" fmla="*/ 80 h 176"/>
                <a:gd name="T10" fmla="*/ 0 w 121"/>
                <a:gd name="T11" fmla="*/ 80 h 176"/>
                <a:gd name="T12" fmla="*/ 57 w 121"/>
                <a:gd name="T13" fmla="*/ 0 h 176"/>
                <a:gd name="T14" fmla="*/ 57 w 121"/>
                <a:gd name="T15" fmla="*/ 0 h 176"/>
                <a:gd name="T16" fmla="*/ 120 w 121"/>
                <a:gd name="T17" fmla="*/ 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76">
                  <a:moveTo>
                    <a:pt x="120" y="64"/>
                  </a:moveTo>
                  <a:lnTo>
                    <a:pt x="120" y="64"/>
                  </a:lnTo>
                  <a:cubicBezTo>
                    <a:pt x="120" y="98"/>
                    <a:pt x="113" y="165"/>
                    <a:pt x="43" y="172"/>
                  </a:cubicBezTo>
                  <a:lnTo>
                    <a:pt x="43" y="172"/>
                  </a:lnTo>
                  <a:cubicBezTo>
                    <a:pt x="8" y="175"/>
                    <a:pt x="0" y="109"/>
                    <a:pt x="0" y="80"/>
                  </a:cubicBezTo>
                  <a:lnTo>
                    <a:pt x="0" y="80"/>
                  </a:lnTo>
                  <a:cubicBezTo>
                    <a:pt x="0" y="37"/>
                    <a:pt x="21" y="0"/>
                    <a:pt x="57" y="0"/>
                  </a:cubicBezTo>
                  <a:lnTo>
                    <a:pt x="57" y="0"/>
                  </a:lnTo>
                  <a:cubicBezTo>
                    <a:pt x="91" y="0"/>
                    <a:pt x="120" y="28"/>
                    <a:pt x="120" y="64"/>
                  </a:cubicBez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9" name="Freeform 338">
              <a:extLst>
                <a:ext uri="{FF2B5EF4-FFF2-40B4-BE49-F238E27FC236}">
                  <a16:creationId xmlns:a16="http://schemas.microsoft.com/office/drawing/2014/main" id="{D9D82A27-8F2A-3742-BF26-A671E0BAF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6307" y="9994531"/>
              <a:ext cx="296624" cy="302116"/>
            </a:xfrm>
            <a:custGeom>
              <a:avLst/>
              <a:gdLst>
                <a:gd name="T0" fmla="*/ 35 w 236"/>
                <a:gd name="T1" fmla="*/ 58 h 242"/>
                <a:gd name="T2" fmla="*/ 35 w 236"/>
                <a:gd name="T3" fmla="*/ 58 h 242"/>
                <a:gd name="T4" fmla="*/ 32 w 236"/>
                <a:gd name="T5" fmla="*/ 99 h 242"/>
                <a:gd name="T6" fmla="*/ 32 w 236"/>
                <a:gd name="T7" fmla="*/ 99 h 242"/>
                <a:gd name="T8" fmla="*/ 142 w 236"/>
                <a:gd name="T9" fmla="*/ 122 h 242"/>
                <a:gd name="T10" fmla="*/ 142 w 236"/>
                <a:gd name="T11" fmla="*/ 122 h 242"/>
                <a:gd name="T12" fmla="*/ 142 w 236"/>
                <a:gd name="T13" fmla="*/ 182 h 242"/>
                <a:gd name="T14" fmla="*/ 142 w 236"/>
                <a:gd name="T15" fmla="*/ 182 h 242"/>
                <a:gd name="T16" fmla="*/ 175 w 236"/>
                <a:gd name="T17" fmla="*/ 222 h 242"/>
                <a:gd name="T18" fmla="*/ 175 w 236"/>
                <a:gd name="T19" fmla="*/ 222 h 242"/>
                <a:gd name="T20" fmla="*/ 200 w 236"/>
                <a:gd name="T21" fmla="*/ 167 h 242"/>
                <a:gd name="T22" fmla="*/ 200 w 236"/>
                <a:gd name="T23" fmla="*/ 167 h 242"/>
                <a:gd name="T24" fmla="*/ 217 w 236"/>
                <a:gd name="T25" fmla="*/ 73 h 242"/>
                <a:gd name="T26" fmla="*/ 217 w 236"/>
                <a:gd name="T27" fmla="*/ 73 h 242"/>
                <a:gd name="T28" fmla="*/ 137 w 236"/>
                <a:gd name="T29" fmla="*/ 52 h 242"/>
                <a:gd name="T30" fmla="*/ 137 w 236"/>
                <a:gd name="T31" fmla="*/ 52 h 242"/>
                <a:gd name="T32" fmla="*/ 31 w 236"/>
                <a:gd name="T33" fmla="*/ 13 h 242"/>
                <a:gd name="T34" fmla="*/ 31 w 236"/>
                <a:gd name="T35" fmla="*/ 13 h 242"/>
                <a:gd name="T36" fmla="*/ 35 w 236"/>
                <a:gd name="T37" fmla="*/ 5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42">
                  <a:moveTo>
                    <a:pt x="35" y="58"/>
                  </a:moveTo>
                  <a:lnTo>
                    <a:pt x="35" y="58"/>
                  </a:lnTo>
                  <a:cubicBezTo>
                    <a:pt x="35" y="58"/>
                    <a:pt x="0" y="65"/>
                    <a:pt x="32" y="99"/>
                  </a:cubicBezTo>
                  <a:lnTo>
                    <a:pt x="32" y="99"/>
                  </a:lnTo>
                  <a:cubicBezTo>
                    <a:pt x="66" y="135"/>
                    <a:pt x="121" y="127"/>
                    <a:pt x="142" y="122"/>
                  </a:cubicBezTo>
                  <a:lnTo>
                    <a:pt x="142" y="122"/>
                  </a:lnTo>
                  <a:cubicBezTo>
                    <a:pt x="142" y="122"/>
                    <a:pt x="119" y="168"/>
                    <a:pt x="142" y="182"/>
                  </a:cubicBezTo>
                  <a:lnTo>
                    <a:pt x="142" y="182"/>
                  </a:lnTo>
                  <a:cubicBezTo>
                    <a:pt x="165" y="196"/>
                    <a:pt x="175" y="203"/>
                    <a:pt x="175" y="222"/>
                  </a:cubicBezTo>
                  <a:lnTo>
                    <a:pt x="175" y="222"/>
                  </a:lnTo>
                  <a:cubicBezTo>
                    <a:pt x="175" y="241"/>
                    <a:pt x="209" y="210"/>
                    <a:pt x="200" y="167"/>
                  </a:cubicBezTo>
                  <a:lnTo>
                    <a:pt x="200" y="167"/>
                  </a:lnTo>
                  <a:cubicBezTo>
                    <a:pt x="192" y="125"/>
                    <a:pt x="235" y="106"/>
                    <a:pt x="217" y="73"/>
                  </a:cubicBezTo>
                  <a:lnTo>
                    <a:pt x="217" y="73"/>
                  </a:lnTo>
                  <a:cubicBezTo>
                    <a:pt x="198" y="39"/>
                    <a:pt x="149" y="54"/>
                    <a:pt x="137" y="52"/>
                  </a:cubicBezTo>
                  <a:lnTo>
                    <a:pt x="137" y="52"/>
                  </a:lnTo>
                  <a:cubicBezTo>
                    <a:pt x="126" y="51"/>
                    <a:pt x="51" y="0"/>
                    <a:pt x="31" y="13"/>
                  </a:cubicBezTo>
                  <a:lnTo>
                    <a:pt x="31" y="13"/>
                  </a:lnTo>
                  <a:cubicBezTo>
                    <a:pt x="10" y="27"/>
                    <a:pt x="35" y="58"/>
                    <a:pt x="35" y="58"/>
                  </a:cubicBezTo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0" name="Freeform 340">
              <a:extLst>
                <a:ext uri="{FF2B5EF4-FFF2-40B4-BE49-F238E27FC236}">
                  <a16:creationId xmlns:a16="http://schemas.microsoft.com/office/drawing/2014/main" id="{D1D1D4C7-37E6-944E-BE49-4E4DCB12A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70085" y="11582021"/>
              <a:ext cx="115355" cy="175778"/>
            </a:xfrm>
            <a:custGeom>
              <a:avLst/>
              <a:gdLst>
                <a:gd name="T0" fmla="*/ 73 w 93"/>
                <a:gd name="T1" fmla="*/ 129 h 139"/>
                <a:gd name="T2" fmla="*/ 73 w 93"/>
                <a:gd name="T3" fmla="*/ 129 h 139"/>
                <a:gd name="T4" fmla="*/ 87 w 93"/>
                <a:gd name="T5" fmla="*/ 0 h 139"/>
                <a:gd name="T6" fmla="*/ 87 w 93"/>
                <a:gd name="T7" fmla="*/ 0 h 139"/>
                <a:gd name="T8" fmla="*/ 5 w 93"/>
                <a:gd name="T9" fmla="*/ 99 h 139"/>
                <a:gd name="T10" fmla="*/ 0 w 93"/>
                <a:gd name="T11" fmla="*/ 129 h 139"/>
                <a:gd name="T12" fmla="*/ 0 w 93"/>
                <a:gd name="T13" fmla="*/ 129 h 139"/>
                <a:gd name="T14" fmla="*/ 73 w 93"/>
                <a:gd name="T15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39">
                  <a:moveTo>
                    <a:pt x="73" y="129"/>
                  </a:moveTo>
                  <a:lnTo>
                    <a:pt x="73" y="129"/>
                  </a:lnTo>
                  <a:cubicBezTo>
                    <a:pt x="83" y="93"/>
                    <a:pt x="92" y="46"/>
                    <a:pt x="87" y="0"/>
                  </a:cubicBezTo>
                  <a:lnTo>
                    <a:pt x="87" y="0"/>
                  </a:lnTo>
                  <a:cubicBezTo>
                    <a:pt x="87" y="0"/>
                    <a:pt x="18" y="7"/>
                    <a:pt x="5" y="99"/>
                  </a:cubicBezTo>
                  <a:lnTo>
                    <a:pt x="0" y="129"/>
                  </a:lnTo>
                  <a:lnTo>
                    <a:pt x="0" y="129"/>
                  </a:lnTo>
                  <a:cubicBezTo>
                    <a:pt x="16" y="133"/>
                    <a:pt x="45" y="138"/>
                    <a:pt x="73" y="129"/>
                  </a:cubicBezTo>
                </a:path>
              </a:pathLst>
            </a:custGeom>
            <a:solidFill>
              <a:srgbClr val="DB9B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1" name="Freeform 341">
              <a:extLst>
                <a:ext uri="{FF2B5EF4-FFF2-40B4-BE49-F238E27FC236}">
                  <a16:creationId xmlns:a16="http://schemas.microsoft.com/office/drawing/2014/main" id="{188B8839-12C8-C642-B182-45DB033C4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8252" y="11746814"/>
              <a:ext cx="225216" cy="214231"/>
            </a:xfrm>
            <a:custGeom>
              <a:avLst/>
              <a:gdLst>
                <a:gd name="T0" fmla="*/ 105 w 179"/>
                <a:gd name="T1" fmla="*/ 0 h 174"/>
                <a:gd name="T2" fmla="*/ 100 w 179"/>
                <a:gd name="T3" fmla="*/ 39 h 174"/>
                <a:gd name="T4" fmla="*/ 0 w 179"/>
                <a:gd name="T5" fmla="*/ 148 h 174"/>
                <a:gd name="T6" fmla="*/ 36 w 179"/>
                <a:gd name="T7" fmla="*/ 173 h 174"/>
                <a:gd name="T8" fmla="*/ 155 w 179"/>
                <a:gd name="T9" fmla="*/ 66 h 174"/>
                <a:gd name="T10" fmla="*/ 155 w 179"/>
                <a:gd name="T11" fmla="*/ 66 h 174"/>
                <a:gd name="T12" fmla="*/ 178 w 179"/>
                <a:gd name="T13" fmla="*/ 0 h 174"/>
                <a:gd name="T14" fmla="*/ 178 w 179"/>
                <a:gd name="T15" fmla="*/ 0 h 174"/>
                <a:gd name="T16" fmla="*/ 105 w 179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174">
                  <a:moveTo>
                    <a:pt x="105" y="0"/>
                  </a:moveTo>
                  <a:lnTo>
                    <a:pt x="100" y="39"/>
                  </a:lnTo>
                  <a:lnTo>
                    <a:pt x="0" y="148"/>
                  </a:lnTo>
                  <a:lnTo>
                    <a:pt x="36" y="173"/>
                  </a:lnTo>
                  <a:lnTo>
                    <a:pt x="155" y="66"/>
                  </a:lnTo>
                  <a:lnTo>
                    <a:pt x="155" y="66"/>
                  </a:lnTo>
                  <a:cubicBezTo>
                    <a:pt x="155" y="66"/>
                    <a:pt x="167" y="39"/>
                    <a:pt x="178" y="0"/>
                  </a:cubicBezTo>
                  <a:lnTo>
                    <a:pt x="178" y="0"/>
                  </a:lnTo>
                  <a:cubicBezTo>
                    <a:pt x="150" y="9"/>
                    <a:pt x="121" y="4"/>
                    <a:pt x="105" y="0"/>
                  </a:cubicBez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2" name="Freeform 342">
              <a:extLst>
                <a:ext uri="{FF2B5EF4-FFF2-40B4-BE49-F238E27FC236}">
                  <a16:creationId xmlns:a16="http://schemas.microsoft.com/office/drawing/2014/main" id="{41D79303-772D-494B-97EF-538C4E00F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7267" y="12175270"/>
              <a:ext cx="131833" cy="197750"/>
            </a:xfrm>
            <a:custGeom>
              <a:avLst/>
              <a:gdLst>
                <a:gd name="T0" fmla="*/ 75 w 108"/>
                <a:gd name="T1" fmla="*/ 18 h 159"/>
                <a:gd name="T2" fmla="*/ 75 w 108"/>
                <a:gd name="T3" fmla="*/ 18 h 159"/>
                <a:gd name="T4" fmla="*/ 39 w 108"/>
                <a:gd name="T5" fmla="*/ 18 h 159"/>
                <a:gd name="T6" fmla="*/ 39 w 108"/>
                <a:gd name="T7" fmla="*/ 18 h 159"/>
                <a:gd name="T8" fmla="*/ 19 w 108"/>
                <a:gd name="T9" fmla="*/ 130 h 159"/>
                <a:gd name="T10" fmla="*/ 19 w 108"/>
                <a:gd name="T11" fmla="*/ 130 h 159"/>
                <a:gd name="T12" fmla="*/ 67 w 108"/>
                <a:gd name="T13" fmla="*/ 81 h 159"/>
                <a:gd name="T14" fmla="*/ 67 w 108"/>
                <a:gd name="T15" fmla="*/ 81 h 159"/>
                <a:gd name="T16" fmla="*/ 102 w 108"/>
                <a:gd name="T17" fmla="*/ 68 h 159"/>
                <a:gd name="T18" fmla="*/ 107 w 108"/>
                <a:gd name="T19" fmla="*/ 15 h 159"/>
                <a:gd name="T20" fmla="*/ 75 w 108"/>
                <a:gd name="T21" fmla="*/ 1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59">
                  <a:moveTo>
                    <a:pt x="75" y="18"/>
                  </a:moveTo>
                  <a:lnTo>
                    <a:pt x="75" y="18"/>
                  </a:lnTo>
                  <a:cubicBezTo>
                    <a:pt x="75" y="18"/>
                    <a:pt x="45" y="0"/>
                    <a:pt x="39" y="18"/>
                  </a:cubicBezTo>
                  <a:lnTo>
                    <a:pt x="39" y="18"/>
                  </a:lnTo>
                  <a:cubicBezTo>
                    <a:pt x="31" y="37"/>
                    <a:pt x="0" y="102"/>
                    <a:pt x="19" y="130"/>
                  </a:cubicBezTo>
                  <a:lnTo>
                    <a:pt x="19" y="130"/>
                  </a:lnTo>
                  <a:cubicBezTo>
                    <a:pt x="37" y="158"/>
                    <a:pt x="67" y="81"/>
                    <a:pt x="67" y="81"/>
                  </a:cubicBezTo>
                  <a:lnTo>
                    <a:pt x="67" y="81"/>
                  </a:lnTo>
                  <a:cubicBezTo>
                    <a:pt x="67" y="81"/>
                    <a:pt x="78" y="70"/>
                    <a:pt x="102" y="68"/>
                  </a:cubicBezTo>
                  <a:lnTo>
                    <a:pt x="107" y="15"/>
                  </a:lnTo>
                  <a:lnTo>
                    <a:pt x="75" y="18"/>
                  </a:lnTo>
                </a:path>
              </a:pathLst>
            </a:custGeom>
            <a:solidFill>
              <a:srgbClr val="1114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3" name="Freeform 343">
              <a:extLst>
                <a:ext uri="{FF2B5EF4-FFF2-40B4-BE49-F238E27FC236}">
                  <a16:creationId xmlns:a16="http://schemas.microsoft.com/office/drawing/2014/main" id="{E9EECD21-3A1D-A048-99FB-C0B8682C6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9376" y="12142314"/>
              <a:ext cx="159301" cy="186763"/>
            </a:xfrm>
            <a:custGeom>
              <a:avLst/>
              <a:gdLst>
                <a:gd name="T0" fmla="*/ 92 w 126"/>
                <a:gd name="T1" fmla="*/ 0 h 152"/>
                <a:gd name="T2" fmla="*/ 99 w 126"/>
                <a:gd name="T3" fmla="*/ 16 h 152"/>
                <a:gd name="T4" fmla="*/ 99 w 126"/>
                <a:gd name="T5" fmla="*/ 16 h 152"/>
                <a:gd name="T6" fmla="*/ 117 w 126"/>
                <a:gd name="T7" fmla="*/ 55 h 152"/>
                <a:gd name="T8" fmla="*/ 117 w 126"/>
                <a:gd name="T9" fmla="*/ 55 h 152"/>
                <a:gd name="T10" fmla="*/ 14 w 126"/>
                <a:gd name="T11" fmla="*/ 132 h 152"/>
                <a:gd name="T12" fmla="*/ 14 w 126"/>
                <a:gd name="T13" fmla="*/ 132 h 152"/>
                <a:gd name="T14" fmla="*/ 45 w 126"/>
                <a:gd name="T15" fmla="*/ 53 h 152"/>
                <a:gd name="T16" fmla="*/ 45 w 126"/>
                <a:gd name="T17" fmla="*/ 53 h 152"/>
                <a:gd name="T18" fmla="*/ 42 w 126"/>
                <a:gd name="T19" fmla="*/ 17 h 152"/>
                <a:gd name="T20" fmla="*/ 92 w 126"/>
                <a:gd name="T2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52">
                  <a:moveTo>
                    <a:pt x="92" y="0"/>
                  </a:moveTo>
                  <a:lnTo>
                    <a:pt x="99" y="16"/>
                  </a:lnTo>
                  <a:lnTo>
                    <a:pt x="99" y="16"/>
                  </a:lnTo>
                  <a:cubicBezTo>
                    <a:pt x="99" y="16"/>
                    <a:pt x="125" y="32"/>
                    <a:pt x="117" y="55"/>
                  </a:cubicBezTo>
                  <a:lnTo>
                    <a:pt x="117" y="55"/>
                  </a:lnTo>
                  <a:cubicBezTo>
                    <a:pt x="110" y="77"/>
                    <a:pt x="28" y="151"/>
                    <a:pt x="14" y="132"/>
                  </a:cubicBezTo>
                  <a:lnTo>
                    <a:pt x="14" y="132"/>
                  </a:lnTo>
                  <a:cubicBezTo>
                    <a:pt x="0" y="114"/>
                    <a:pt x="35" y="85"/>
                    <a:pt x="45" y="53"/>
                  </a:cubicBezTo>
                  <a:lnTo>
                    <a:pt x="45" y="53"/>
                  </a:lnTo>
                  <a:cubicBezTo>
                    <a:pt x="48" y="44"/>
                    <a:pt x="42" y="17"/>
                    <a:pt x="42" y="17"/>
                  </a:cubicBezTo>
                  <a:lnTo>
                    <a:pt x="92" y="0"/>
                  </a:lnTo>
                </a:path>
              </a:pathLst>
            </a:custGeom>
            <a:solidFill>
              <a:srgbClr val="1114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4" name="Freeform 344">
              <a:extLst>
                <a:ext uri="{FF2B5EF4-FFF2-40B4-BE49-F238E27FC236}">
                  <a16:creationId xmlns:a16="http://schemas.microsoft.com/office/drawing/2014/main" id="{37A821E9-898A-D94A-AB60-213206D75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2623" y="11966534"/>
              <a:ext cx="411977" cy="307611"/>
            </a:xfrm>
            <a:custGeom>
              <a:avLst/>
              <a:gdLst>
                <a:gd name="T0" fmla="*/ 208 w 329"/>
                <a:gd name="T1" fmla="*/ 41 h 247"/>
                <a:gd name="T2" fmla="*/ 208 w 329"/>
                <a:gd name="T3" fmla="*/ 41 h 247"/>
                <a:gd name="T4" fmla="*/ 283 w 329"/>
                <a:gd name="T5" fmla="*/ 212 h 247"/>
                <a:gd name="T6" fmla="*/ 283 w 329"/>
                <a:gd name="T7" fmla="*/ 212 h 247"/>
                <a:gd name="T8" fmla="*/ 0 w 329"/>
                <a:gd name="T9" fmla="*/ 246 h 247"/>
                <a:gd name="T10" fmla="*/ 6 w 329"/>
                <a:gd name="T11" fmla="*/ 179 h 247"/>
                <a:gd name="T12" fmla="*/ 156 w 329"/>
                <a:gd name="T13" fmla="*/ 159 h 247"/>
                <a:gd name="T14" fmla="*/ 61 w 329"/>
                <a:gd name="T15" fmla="*/ 66 h 247"/>
                <a:gd name="T16" fmla="*/ 112 w 329"/>
                <a:gd name="T17" fmla="*/ 0 h 247"/>
                <a:gd name="T18" fmla="*/ 208 w 329"/>
                <a:gd name="T19" fmla="*/ 4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247">
                  <a:moveTo>
                    <a:pt x="208" y="41"/>
                  </a:moveTo>
                  <a:lnTo>
                    <a:pt x="208" y="41"/>
                  </a:lnTo>
                  <a:cubicBezTo>
                    <a:pt x="208" y="41"/>
                    <a:pt x="328" y="179"/>
                    <a:pt x="283" y="212"/>
                  </a:cubicBezTo>
                  <a:lnTo>
                    <a:pt x="283" y="212"/>
                  </a:lnTo>
                  <a:cubicBezTo>
                    <a:pt x="239" y="246"/>
                    <a:pt x="0" y="246"/>
                    <a:pt x="0" y="246"/>
                  </a:cubicBezTo>
                  <a:lnTo>
                    <a:pt x="6" y="179"/>
                  </a:lnTo>
                  <a:lnTo>
                    <a:pt x="156" y="159"/>
                  </a:lnTo>
                  <a:lnTo>
                    <a:pt x="61" y="66"/>
                  </a:lnTo>
                  <a:lnTo>
                    <a:pt x="112" y="0"/>
                  </a:lnTo>
                  <a:lnTo>
                    <a:pt x="208" y="41"/>
                  </a:lnTo>
                </a:path>
              </a:pathLst>
            </a:custGeom>
            <a:solidFill>
              <a:srgbClr val="5E4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5" name="Freeform 345">
              <a:extLst>
                <a:ext uri="{FF2B5EF4-FFF2-40B4-BE49-F238E27FC236}">
                  <a16:creationId xmlns:a16="http://schemas.microsoft.com/office/drawing/2014/main" id="{C36E8FC2-0173-8246-B5FC-B5095EF4D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9942" y="11922592"/>
              <a:ext cx="390005" cy="258175"/>
            </a:xfrm>
            <a:custGeom>
              <a:avLst/>
              <a:gdLst>
                <a:gd name="T0" fmla="*/ 314 w 315"/>
                <a:gd name="T1" fmla="*/ 33 h 207"/>
                <a:gd name="T2" fmla="*/ 194 w 315"/>
                <a:gd name="T3" fmla="*/ 0 h 207"/>
                <a:gd name="T4" fmla="*/ 194 w 315"/>
                <a:gd name="T5" fmla="*/ 0 h 207"/>
                <a:gd name="T6" fmla="*/ 12 w 315"/>
                <a:gd name="T7" fmla="*/ 39 h 207"/>
                <a:gd name="T8" fmla="*/ 12 w 315"/>
                <a:gd name="T9" fmla="*/ 39 h 207"/>
                <a:gd name="T10" fmla="*/ 76 w 315"/>
                <a:gd name="T11" fmla="*/ 206 h 207"/>
                <a:gd name="T12" fmla="*/ 143 w 315"/>
                <a:gd name="T13" fmla="*/ 183 h 207"/>
                <a:gd name="T14" fmla="*/ 100 w 315"/>
                <a:gd name="T15" fmla="*/ 80 h 207"/>
                <a:gd name="T16" fmla="*/ 263 w 315"/>
                <a:gd name="T17" fmla="*/ 99 h 207"/>
                <a:gd name="T18" fmla="*/ 314 w 315"/>
                <a:gd name="T19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207">
                  <a:moveTo>
                    <a:pt x="314" y="33"/>
                  </a:moveTo>
                  <a:lnTo>
                    <a:pt x="194" y="0"/>
                  </a:lnTo>
                  <a:lnTo>
                    <a:pt x="194" y="0"/>
                  </a:lnTo>
                  <a:cubicBezTo>
                    <a:pt x="194" y="0"/>
                    <a:pt x="24" y="5"/>
                    <a:pt x="12" y="39"/>
                  </a:cubicBezTo>
                  <a:lnTo>
                    <a:pt x="12" y="39"/>
                  </a:lnTo>
                  <a:cubicBezTo>
                    <a:pt x="0" y="74"/>
                    <a:pt x="76" y="206"/>
                    <a:pt x="76" y="206"/>
                  </a:cubicBezTo>
                  <a:lnTo>
                    <a:pt x="143" y="183"/>
                  </a:lnTo>
                  <a:lnTo>
                    <a:pt x="100" y="80"/>
                  </a:lnTo>
                  <a:lnTo>
                    <a:pt x="263" y="99"/>
                  </a:lnTo>
                  <a:lnTo>
                    <a:pt x="314" y="33"/>
                  </a:lnTo>
                </a:path>
              </a:pathLst>
            </a:custGeom>
            <a:solidFill>
              <a:srgbClr val="4433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6" name="Freeform 346">
              <a:extLst>
                <a:ext uri="{FF2B5EF4-FFF2-40B4-BE49-F238E27FC236}">
                  <a16:creationId xmlns:a16="http://schemas.microsoft.com/office/drawing/2014/main" id="{B6336CC7-6B5A-2F45-B19B-12478EFB6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9102" y="11582023"/>
              <a:ext cx="362541" cy="494374"/>
            </a:xfrm>
            <a:custGeom>
              <a:avLst/>
              <a:gdLst>
                <a:gd name="T0" fmla="*/ 95 w 291"/>
                <a:gd name="T1" fmla="*/ 0 h 398"/>
                <a:gd name="T2" fmla="*/ 95 w 291"/>
                <a:gd name="T3" fmla="*/ 0 h 398"/>
                <a:gd name="T4" fmla="*/ 254 w 291"/>
                <a:gd name="T5" fmla="*/ 105 h 398"/>
                <a:gd name="T6" fmla="*/ 254 w 291"/>
                <a:gd name="T7" fmla="*/ 105 h 398"/>
                <a:gd name="T8" fmla="*/ 201 w 291"/>
                <a:gd name="T9" fmla="*/ 224 h 398"/>
                <a:gd name="T10" fmla="*/ 201 w 291"/>
                <a:gd name="T11" fmla="*/ 224 h 398"/>
                <a:gd name="T12" fmla="*/ 192 w 291"/>
                <a:gd name="T13" fmla="*/ 346 h 398"/>
                <a:gd name="T14" fmla="*/ 192 w 291"/>
                <a:gd name="T15" fmla="*/ 346 h 398"/>
                <a:gd name="T16" fmla="*/ 0 w 291"/>
                <a:gd name="T17" fmla="*/ 277 h 398"/>
                <a:gd name="T18" fmla="*/ 0 w 291"/>
                <a:gd name="T19" fmla="*/ 277 h 398"/>
                <a:gd name="T20" fmla="*/ 46 w 291"/>
                <a:gd name="T21" fmla="*/ 187 h 398"/>
                <a:gd name="T22" fmla="*/ 46 w 291"/>
                <a:gd name="T23" fmla="*/ 187 h 398"/>
                <a:gd name="T24" fmla="*/ 95 w 291"/>
                <a:gd name="T2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1" h="398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290" y="11"/>
                    <a:pt x="254" y="105"/>
                  </a:cubicBezTo>
                  <a:lnTo>
                    <a:pt x="254" y="105"/>
                  </a:lnTo>
                  <a:cubicBezTo>
                    <a:pt x="210" y="218"/>
                    <a:pt x="214" y="195"/>
                    <a:pt x="201" y="224"/>
                  </a:cubicBezTo>
                  <a:lnTo>
                    <a:pt x="201" y="224"/>
                  </a:lnTo>
                  <a:cubicBezTo>
                    <a:pt x="174" y="284"/>
                    <a:pt x="192" y="346"/>
                    <a:pt x="192" y="346"/>
                  </a:cubicBezTo>
                  <a:lnTo>
                    <a:pt x="192" y="346"/>
                  </a:lnTo>
                  <a:cubicBezTo>
                    <a:pt x="192" y="346"/>
                    <a:pt x="48" y="397"/>
                    <a:pt x="0" y="277"/>
                  </a:cubicBezTo>
                  <a:lnTo>
                    <a:pt x="0" y="277"/>
                  </a:lnTo>
                  <a:cubicBezTo>
                    <a:pt x="0" y="277"/>
                    <a:pt x="43" y="212"/>
                    <a:pt x="46" y="187"/>
                  </a:cubicBezTo>
                  <a:lnTo>
                    <a:pt x="46" y="187"/>
                  </a:lnTo>
                  <a:cubicBezTo>
                    <a:pt x="52" y="134"/>
                    <a:pt x="41" y="41"/>
                    <a:pt x="95" y="0"/>
                  </a:cubicBezTo>
                </a:path>
              </a:pathLst>
            </a:custGeom>
            <a:solidFill>
              <a:srgbClr val="F6C7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7" name="Freeform 347">
              <a:extLst>
                <a:ext uri="{FF2B5EF4-FFF2-40B4-BE49-F238E27FC236}">
                  <a16:creationId xmlns:a16="http://schemas.microsoft.com/office/drawing/2014/main" id="{4768BDA1-AF45-7A4C-A883-84DB6B0FB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6429" y="11499626"/>
              <a:ext cx="93380" cy="192255"/>
            </a:xfrm>
            <a:custGeom>
              <a:avLst/>
              <a:gdLst>
                <a:gd name="T0" fmla="*/ 0 w 73"/>
                <a:gd name="T1" fmla="*/ 32 h 155"/>
                <a:gd name="T2" fmla="*/ 15 w 73"/>
                <a:gd name="T3" fmla="*/ 103 h 155"/>
                <a:gd name="T4" fmla="*/ 15 w 73"/>
                <a:gd name="T5" fmla="*/ 103 h 155"/>
                <a:gd name="T6" fmla="*/ 20 w 73"/>
                <a:gd name="T7" fmla="*/ 144 h 155"/>
                <a:gd name="T8" fmla="*/ 20 w 73"/>
                <a:gd name="T9" fmla="*/ 144 h 155"/>
                <a:gd name="T10" fmla="*/ 72 w 73"/>
                <a:gd name="T11" fmla="*/ 99 h 155"/>
                <a:gd name="T12" fmla="*/ 56 w 73"/>
                <a:gd name="T13" fmla="*/ 0 h 155"/>
                <a:gd name="T14" fmla="*/ 0 w 73"/>
                <a:gd name="T15" fmla="*/ 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55">
                  <a:moveTo>
                    <a:pt x="0" y="32"/>
                  </a:moveTo>
                  <a:lnTo>
                    <a:pt x="15" y="103"/>
                  </a:lnTo>
                  <a:lnTo>
                    <a:pt x="15" y="103"/>
                  </a:lnTo>
                  <a:cubicBezTo>
                    <a:pt x="15" y="103"/>
                    <a:pt x="3" y="136"/>
                    <a:pt x="20" y="144"/>
                  </a:cubicBezTo>
                  <a:lnTo>
                    <a:pt x="20" y="144"/>
                  </a:lnTo>
                  <a:cubicBezTo>
                    <a:pt x="45" y="154"/>
                    <a:pt x="72" y="99"/>
                    <a:pt x="72" y="99"/>
                  </a:cubicBezTo>
                  <a:lnTo>
                    <a:pt x="56" y="0"/>
                  </a:lnTo>
                  <a:lnTo>
                    <a:pt x="0" y="32"/>
                  </a:ln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8" name="Freeform 348">
              <a:extLst>
                <a:ext uri="{FF2B5EF4-FFF2-40B4-BE49-F238E27FC236}">
                  <a16:creationId xmlns:a16="http://schemas.microsoft.com/office/drawing/2014/main" id="{B9A7DA9E-DD55-404F-B62A-A48B64293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5860" y="11889633"/>
              <a:ext cx="400990" cy="230708"/>
            </a:xfrm>
            <a:custGeom>
              <a:avLst/>
              <a:gdLst>
                <a:gd name="T0" fmla="*/ 199 w 324"/>
                <a:gd name="T1" fmla="*/ 186 h 187"/>
                <a:gd name="T2" fmla="*/ 323 w 324"/>
                <a:gd name="T3" fmla="*/ 115 h 187"/>
                <a:gd name="T4" fmla="*/ 124 w 324"/>
                <a:gd name="T5" fmla="*/ 0 h 187"/>
                <a:gd name="T6" fmla="*/ 0 w 324"/>
                <a:gd name="T7" fmla="*/ 71 h 187"/>
                <a:gd name="T8" fmla="*/ 199 w 324"/>
                <a:gd name="T9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187">
                  <a:moveTo>
                    <a:pt x="199" y="186"/>
                  </a:moveTo>
                  <a:lnTo>
                    <a:pt x="323" y="115"/>
                  </a:lnTo>
                  <a:lnTo>
                    <a:pt x="124" y="0"/>
                  </a:lnTo>
                  <a:lnTo>
                    <a:pt x="0" y="71"/>
                  </a:lnTo>
                  <a:lnTo>
                    <a:pt x="199" y="186"/>
                  </a:lnTo>
                </a:path>
              </a:pathLst>
            </a:custGeom>
            <a:solidFill>
              <a:srgbClr val="F8F6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9" name="Freeform 349">
              <a:extLst>
                <a:ext uri="{FF2B5EF4-FFF2-40B4-BE49-F238E27FC236}">
                  <a16:creationId xmlns:a16="http://schemas.microsoft.com/office/drawing/2014/main" id="{FF82B221-91BB-EA42-856E-513D9ED0B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3044" y="12032451"/>
              <a:ext cx="153804" cy="109861"/>
            </a:xfrm>
            <a:custGeom>
              <a:avLst/>
              <a:gdLst>
                <a:gd name="T0" fmla="*/ 0 w 125"/>
                <a:gd name="T1" fmla="*/ 71 h 89"/>
                <a:gd name="T2" fmla="*/ 0 w 125"/>
                <a:gd name="T3" fmla="*/ 88 h 89"/>
                <a:gd name="T4" fmla="*/ 124 w 125"/>
                <a:gd name="T5" fmla="*/ 16 h 89"/>
                <a:gd name="T6" fmla="*/ 124 w 125"/>
                <a:gd name="T7" fmla="*/ 0 h 89"/>
                <a:gd name="T8" fmla="*/ 0 w 125"/>
                <a:gd name="T9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9">
                  <a:moveTo>
                    <a:pt x="0" y="71"/>
                  </a:moveTo>
                  <a:lnTo>
                    <a:pt x="0" y="88"/>
                  </a:lnTo>
                  <a:lnTo>
                    <a:pt x="124" y="16"/>
                  </a:lnTo>
                  <a:lnTo>
                    <a:pt x="124" y="0"/>
                  </a:lnTo>
                  <a:lnTo>
                    <a:pt x="0" y="71"/>
                  </a:lnTo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0" name="Freeform 350">
              <a:extLst>
                <a:ext uri="{FF2B5EF4-FFF2-40B4-BE49-F238E27FC236}">
                  <a16:creationId xmlns:a16="http://schemas.microsoft.com/office/drawing/2014/main" id="{6D8D160E-79F8-2F4B-9B68-7312EC9DE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70087" y="11774278"/>
              <a:ext cx="324092" cy="307611"/>
            </a:xfrm>
            <a:custGeom>
              <a:avLst/>
              <a:gdLst>
                <a:gd name="T0" fmla="*/ 210 w 261"/>
                <a:gd name="T1" fmla="*/ 74 h 248"/>
                <a:gd name="T2" fmla="*/ 76 w 261"/>
                <a:gd name="T3" fmla="*/ 184 h 248"/>
                <a:gd name="T4" fmla="*/ 30 w 261"/>
                <a:gd name="T5" fmla="*/ 188 h 248"/>
                <a:gd name="T6" fmla="*/ 10 w 261"/>
                <a:gd name="T7" fmla="*/ 210 h 248"/>
                <a:gd name="T8" fmla="*/ 10 w 261"/>
                <a:gd name="T9" fmla="*/ 210 h 248"/>
                <a:gd name="T10" fmla="*/ 9 w 261"/>
                <a:gd name="T11" fmla="*/ 221 h 248"/>
                <a:gd name="T12" fmla="*/ 9 w 261"/>
                <a:gd name="T13" fmla="*/ 221 h 248"/>
                <a:gd name="T14" fmla="*/ 7 w 261"/>
                <a:gd name="T15" fmla="*/ 233 h 248"/>
                <a:gd name="T16" fmla="*/ 7 w 261"/>
                <a:gd name="T17" fmla="*/ 233 h 248"/>
                <a:gd name="T18" fmla="*/ 46 w 261"/>
                <a:gd name="T19" fmla="*/ 224 h 248"/>
                <a:gd name="T20" fmla="*/ 46 w 261"/>
                <a:gd name="T21" fmla="*/ 224 h 248"/>
                <a:gd name="T22" fmla="*/ 82 w 261"/>
                <a:gd name="T23" fmla="*/ 215 h 248"/>
                <a:gd name="T24" fmla="*/ 240 w 261"/>
                <a:gd name="T25" fmla="*/ 126 h 248"/>
                <a:gd name="T26" fmla="*/ 240 w 261"/>
                <a:gd name="T27" fmla="*/ 126 h 248"/>
                <a:gd name="T28" fmla="*/ 259 w 261"/>
                <a:gd name="T29" fmla="*/ 93 h 248"/>
                <a:gd name="T30" fmla="*/ 259 w 261"/>
                <a:gd name="T31" fmla="*/ 93 h 248"/>
                <a:gd name="T32" fmla="*/ 259 w 261"/>
                <a:gd name="T33" fmla="*/ 0 h 248"/>
                <a:gd name="T34" fmla="*/ 259 w 261"/>
                <a:gd name="T35" fmla="*/ 0 h 248"/>
                <a:gd name="T36" fmla="*/ 193 w 261"/>
                <a:gd name="T37" fmla="*/ 23 h 248"/>
                <a:gd name="T38" fmla="*/ 193 w 261"/>
                <a:gd name="T39" fmla="*/ 23 h 248"/>
                <a:gd name="T40" fmla="*/ 210 w 261"/>
                <a:gd name="T41" fmla="*/ 7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48">
                  <a:moveTo>
                    <a:pt x="210" y="74"/>
                  </a:moveTo>
                  <a:lnTo>
                    <a:pt x="76" y="184"/>
                  </a:lnTo>
                  <a:lnTo>
                    <a:pt x="30" y="188"/>
                  </a:lnTo>
                  <a:lnTo>
                    <a:pt x="10" y="210"/>
                  </a:lnTo>
                  <a:lnTo>
                    <a:pt x="10" y="210"/>
                  </a:lnTo>
                  <a:cubicBezTo>
                    <a:pt x="10" y="210"/>
                    <a:pt x="2" y="218"/>
                    <a:pt x="9" y="221"/>
                  </a:cubicBezTo>
                  <a:lnTo>
                    <a:pt x="9" y="221"/>
                  </a:lnTo>
                  <a:cubicBezTo>
                    <a:pt x="15" y="223"/>
                    <a:pt x="0" y="230"/>
                    <a:pt x="7" y="233"/>
                  </a:cubicBezTo>
                  <a:lnTo>
                    <a:pt x="7" y="233"/>
                  </a:lnTo>
                  <a:cubicBezTo>
                    <a:pt x="15" y="236"/>
                    <a:pt x="27" y="247"/>
                    <a:pt x="46" y="224"/>
                  </a:cubicBezTo>
                  <a:lnTo>
                    <a:pt x="46" y="224"/>
                  </a:lnTo>
                  <a:cubicBezTo>
                    <a:pt x="46" y="224"/>
                    <a:pt x="72" y="231"/>
                    <a:pt x="82" y="215"/>
                  </a:cubicBezTo>
                  <a:lnTo>
                    <a:pt x="240" y="126"/>
                  </a:lnTo>
                  <a:lnTo>
                    <a:pt x="240" y="126"/>
                  </a:lnTo>
                  <a:cubicBezTo>
                    <a:pt x="251" y="119"/>
                    <a:pt x="259" y="107"/>
                    <a:pt x="259" y="93"/>
                  </a:cubicBezTo>
                  <a:lnTo>
                    <a:pt x="259" y="93"/>
                  </a:lnTo>
                  <a:cubicBezTo>
                    <a:pt x="259" y="71"/>
                    <a:pt x="260" y="35"/>
                    <a:pt x="259" y="0"/>
                  </a:cubicBezTo>
                  <a:lnTo>
                    <a:pt x="259" y="0"/>
                  </a:lnTo>
                  <a:cubicBezTo>
                    <a:pt x="237" y="15"/>
                    <a:pt x="211" y="21"/>
                    <a:pt x="193" y="23"/>
                  </a:cubicBezTo>
                  <a:lnTo>
                    <a:pt x="193" y="23"/>
                  </a:lnTo>
                  <a:cubicBezTo>
                    <a:pt x="197" y="39"/>
                    <a:pt x="202" y="56"/>
                    <a:pt x="210" y="74"/>
                  </a:cubicBez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1" name="Freeform 351">
              <a:extLst>
                <a:ext uri="{FF2B5EF4-FFF2-40B4-BE49-F238E27FC236}">
                  <a16:creationId xmlns:a16="http://schemas.microsoft.com/office/drawing/2014/main" id="{6DB2820C-D06F-C245-8FE8-AC7A5DB72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0793" y="11653432"/>
              <a:ext cx="93383" cy="153804"/>
            </a:xfrm>
            <a:custGeom>
              <a:avLst/>
              <a:gdLst>
                <a:gd name="T0" fmla="*/ 10 w 77"/>
                <a:gd name="T1" fmla="*/ 29 h 124"/>
                <a:gd name="T2" fmla="*/ 10 w 77"/>
                <a:gd name="T3" fmla="*/ 29 h 124"/>
                <a:gd name="T4" fmla="*/ 10 w 77"/>
                <a:gd name="T5" fmla="*/ 123 h 124"/>
                <a:gd name="T6" fmla="*/ 10 w 77"/>
                <a:gd name="T7" fmla="*/ 123 h 124"/>
                <a:gd name="T8" fmla="*/ 76 w 77"/>
                <a:gd name="T9" fmla="*/ 100 h 124"/>
                <a:gd name="T10" fmla="*/ 76 w 77"/>
                <a:gd name="T11" fmla="*/ 100 h 124"/>
                <a:gd name="T12" fmla="*/ 67 w 77"/>
                <a:gd name="T13" fmla="*/ 18 h 124"/>
                <a:gd name="T14" fmla="*/ 67 w 77"/>
                <a:gd name="T15" fmla="*/ 18 h 124"/>
                <a:gd name="T16" fmla="*/ 10 w 77"/>
                <a:gd name="T17" fmla="*/ 2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24">
                  <a:moveTo>
                    <a:pt x="10" y="29"/>
                  </a:moveTo>
                  <a:lnTo>
                    <a:pt x="10" y="29"/>
                  </a:lnTo>
                  <a:cubicBezTo>
                    <a:pt x="4" y="39"/>
                    <a:pt x="0" y="78"/>
                    <a:pt x="10" y="123"/>
                  </a:cubicBezTo>
                  <a:lnTo>
                    <a:pt x="10" y="123"/>
                  </a:lnTo>
                  <a:cubicBezTo>
                    <a:pt x="28" y="121"/>
                    <a:pt x="54" y="115"/>
                    <a:pt x="76" y="100"/>
                  </a:cubicBezTo>
                  <a:lnTo>
                    <a:pt x="76" y="100"/>
                  </a:lnTo>
                  <a:cubicBezTo>
                    <a:pt x="74" y="67"/>
                    <a:pt x="71" y="34"/>
                    <a:pt x="67" y="18"/>
                  </a:cubicBezTo>
                  <a:lnTo>
                    <a:pt x="67" y="18"/>
                  </a:lnTo>
                  <a:cubicBezTo>
                    <a:pt x="61" y="0"/>
                    <a:pt x="19" y="13"/>
                    <a:pt x="10" y="29"/>
                  </a:cubicBezTo>
                </a:path>
              </a:pathLst>
            </a:custGeom>
            <a:solidFill>
              <a:srgbClr val="F6C7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2" name="Freeform 352">
              <a:extLst>
                <a:ext uri="{FF2B5EF4-FFF2-40B4-BE49-F238E27FC236}">
                  <a16:creationId xmlns:a16="http://schemas.microsoft.com/office/drawing/2014/main" id="{8A4395EC-BB25-CA4E-9CF3-72EE86794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5014" y="11768784"/>
              <a:ext cx="269158" cy="159301"/>
            </a:xfrm>
            <a:custGeom>
              <a:avLst/>
              <a:gdLst>
                <a:gd name="T0" fmla="*/ 0 w 216"/>
                <a:gd name="T1" fmla="*/ 10 h 126"/>
                <a:gd name="T2" fmla="*/ 199 w 216"/>
                <a:gd name="T3" fmla="*/ 125 h 126"/>
                <a:gd name="T4" fmla="*/ 215 w 216"/>
                <a:gd name="T5" fmla="*/ 115 h 126"/>
                <a:gd name="T6" fmla="*/ 17 w 216"/>
                <a:gd name="T7" fmla="*/ 0 h 126"/>
                <a:gd name="T8" fmla="*/ 0 w 216"/>
                <a:gd name="T9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26">
                  <a:moveTo>
                    <a:pt x="0" y="10"/>
                  </a:moveTo>
                  <a:lnTo>
                    <a:pt x="199" y="125"/>
                  </a:lnTo>
                  <a:lnTo>
                    <a:pt x="215" y="115"/>
                  </a:lnTo>
                  <a:lnTo>
                    <a:pt x="17" y="0"/>
                  </a:lnTo>
                  <a:lnTo>
                    <a:pt x="0" y="1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3" name="Freeform 353">
              <a:extLst>
                <a:ext uri="{FF2B5EF4-FFF2-40B4-BE49-F238E27FC236}">
                  <a16:creationId xmlns:a16="http://schemas.microsoft.com/office/drawing/2014/main" id="{5C066206-13D8-9A42-BDD4-2AD8A4275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5012" y="11779773"/>
              <a:ext cx="368032" cy="362541"/>
            </a:xfrm>
            <a:custGeom>
              <a:avLst/>
              <a:gdLst>
                <a:gd name="T0" fmla="*/ 0 w 294"/>
                <a:gd name="T1" fmla="*/ 0 h 292"/>
                <a:gd name="T2" fmla="*/ 199 w 294"/>
                <a:gd name="T3" fmla="*/ 115 h 292"/>
                <a:gd name="T4" fmla="*/ 293 w 294"/>
                <a:gd name="T5" fmla="*/ 291 h 292"/>
                <a:gd name="T6" fmla="*/ 94 w 294"/>
                <a:gd name="T7" fmla="*/ 176 h 292"/>
                <a:gd name="T8" fmla="*/ 0 w 294"/>
                <a:gd name="T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292">
                  <a:moveTo>
                    <a:pt x="0" y="0"/>
                  </a:moveTo>
                  <a:lnTo>
                    <a:pt x="199" y="115"/>
                  </a:lnTo>
                  <a:lnTo>
                    <a:pt x="293" y="291"/>
                  </a:lnTo>
                  <a:lnTo>
                    <a:pt x="94" y="176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4" name="Freeform 354">
              <a:extLst>
                <a:ext uri="{FF2B5EF4-FFF2-40B4-BE49-F238E27FC236}">
                  <a16:creationId xmlns:a16="http://schemas.microsoft.com/office/drawing/2014/main" id="{134AA3C7-9A43-AD4A-A297-ED2EDA33E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7692" y="11911605"/>
              <a:ext cx="137325" cy="230708"/>
            </a:xfrm>
            <a:custGeom>
              <a:avLst/>
              <a:gdLst>
                <a:gd name="T0" fmla="*/ 16 w 110"/>
                <a:gd name="T1" fmla="*/ 0 h 187"/>
                <a:gd name="T2" fmla="*/ 109 w 110"/>
                <a:gd name="T3" fmla="*/ 177 h 187"/>
                <a:gd name="T4" fmla="*/ 94 w 110"/>
                <a:gd name="T5" fmla="*/ 186 h 187"/>
                <a:gd name="T6" fmla="*/ 0 w 110"/>
                <a:gd name="T7" fmla="*/ 10 h 187"/>
                <a:gd name="T8" fmla="*/ 16 w 110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87">
                  <a:moveTo>
                    <a:pt x="16" y="0"/>
                  </a:moveTo>
                  <a:lnTo>
                    <a:pt x="109" y="177"/>
                  </a:lnTo>
                  <a:lnTo>
                    <a:pt x="94" y="186"/>
                  </a:lnTo>
                  <a:lnTo>
                    <a:pt x="0" y="10"/>
                  </a:lnTo>
                  <a:lnTo>
                    <a:pt x="16" y="0"/>
                  </a:lnTo>
                </a:path>
              </a:pathLst>
            </a:custGeom>
            <a:solidFill>
              <a:srgbClr val="B7B8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5" name="Freeform 355">
              <a:extLst>
                <a:ext uri="{FF2B5EF4-FFF2-40B4-BE49-F238E27FC236}">
                  <a16:creationId xmlns:a16="http://schemas.microsoft.com/office/drawing/2014/main" id="{E0032FF8-12F1-C44E-85B1-0075D783B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6429" y="11510615"/>
              <a:ext cx="76902" cy="98874"/>
            </a:xfrm>
            <a:custGeom>
              <a:avLst/>
              <a:gdLst>
                <a:gd name="T0" fmla="*/ 41 w 61"/>
                <a:gd name="T1" fmla="*/ 0 h 80"/>
                <a:gd name="T2" fmla="*/ 0 w 61"/>
                <a:gd name="T3" fmla="*/ 24 h 80"/>
                <a:gd name="T4" fmla="*/ 13 w 61"/>
                <a:gd name="T5" fmla="*/ 79 h 80"/>
                <a:gd name="T6" fmla="*/ 13 w 61"/>
                <a:gd name="T7" fmla="*/ 79 h 80"/>
                <a:gd name="T8" fmla="*/ 41 w 6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0">
                  <a:moveTo>
                    <a:pt x="41" y="0"/>
                  </a:moveTo>
                  <a:lnTo>
                    <a:pt x="0" y="24"/>
                  </a:lnTo>
                  <a:lnTo>
                    <a:pt x="13" y="79"/>
                  </a:lnTo>
                  <a:lnTo>
                    <a:pt x="13" y="79"/>
                  </a:lnTo>
                  <a:cubicBezTo>
                    <a:pt x="29" y="75"/>
                    <a:pt x="60" y="60"/>
                    <a:pt x="41" y="0"/>
                  </a:cubicBezTo>
                </a:path>
              </a:pathLst>
            </a:custGeom>
            <a:solidFill>
              <a:srgbClr val="E59D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6" name="Freeform 356">
              <a:extLst>
                <a:ext uri="{FF2B5EF4-FFF2-40B4-BE49-F238E27FC236}">
                  <a16:creationId xmlns:a16="http://schemas.microsoft.com/office/drawing/2014/main" id="{EAE5DC3E-F202-5F46-BE68-6B48FC6A0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4030" y="11356809"/>
              <a:ext cx="137327" cy="252680"/>
            </a:xfrm>
            <a:custGeom>
              <a:avLst/>
              <a:gdLst>
                <a:gd name="T0" fmla="*/ 0 w 110"/>
                <a:gd name="T1" fmla="*/ 105 h 204"/>
                <a:gd name="T2" fmla="*/ 0 w 110"/>
                <a:gd name="T3" fmla="*/ 105 h 204"/>
                <a:gd name="T4" fmla="*/ 49 w 110"/>
                <a:gd name="T5" fmla="*/ 193 h 204"/>
                <a:gd name="T6" fmla="*/ 49 w 110"/>
                <a:gd name="T7" fmla="*/ 193 h 204"/>
                <a:gd name="T8" fmla="*/ 106 w 110"/>
                <a:gd name="T9" fmla="*/ 158 h 204"/>
                <a:gd name="T10" fmla="*/ 106 w 110"/>
                <a:gd name="T11" fmla="*/ 158 h 204"/>
                <a:gd name="T12" fmla="*/ 109 w 110"/>
                <a:gd name="T13" fmla="*/ 142 h 204"/>
                <a:gd name="T14" fmla="*/ 104 w 110"/>
                <a:gd name="T15" fmla="*/ 65 h 204"/>
                <a:gd name="T16" fmla="*/ 104 w 110"/>
                <a:gd name="T17" fmla="*/ 65 h 204"/>
                <a:gd name="T18" fmla="*/ 0 w 110"/>
                <a:gd name="T19" fmla="*/ 10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04">
                  <a:moveTo>
                    <a:pt x="0" y="105"/>
                  </a:moveTo>
                  <a:lnTo>
                    <a:pt x="0" y="105"/>
                  </a:lnTo>
                  <a:cubicBezTo>
                    <a:pt x="0" y="105"/>
                    <a:pt x="13" y="179"/>
                    <a:pt x="49" y="193"/>
                  </a:cubicBezTo>
                  <a:lnTo>
                    <a:pt x="49" y="193"/>
                  </a:lnTo>
                  <a:cubicBezTo>
                    <a:pt x="76" y="203"/>
                    <a:pt x="97" y="174"/>
                    <a:pt x="106" y="158"/>
                  </a:cubicBezTo>
                  <a:lnTo>
                    <a:pt x="106" y="158"/>
                  </a:lnTo>
                  <a:cubicBezTo>
                    <a:pt x="108" y="154"/>
                    <a:pt x="109" y="148"/>
                    <a:pt x="109" y="142"/>
                  </a:cubicBezTo>
                  <a:lnTo>
                    <a:pt x="104" y="65"/>
                  </a:lnTo>
                  <a:lnTo>
                    <a:pt x="104" y="65"/>
                  </a:lnTo>
                  <a:cubicBezTo>
                    <a:pt x="104" y="65"/>
                    <a:pt x="17" y="0"/>
                    <a:pt x="0" y="105"/>
                  </a:cubicBezTo>
                </a:path>
              </a:pathLst>
            </a:custGeom>
            <a:solidFill>
              <a:srgbClr val="F4B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C58FE618-1F41-A744-A9DF-857AD0D82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1074" y="11327914"/>
              <a:ext cx="207671" cy="212210"/>
            </a:xfrm>
            <a:custGeom>
              <a:avLst/>
              <a:gdLst>
                <a:gd name="connsiteX0" fmla="*/ 128558 w 207671"/>
                <a:gd name="connsiteY0" fmla="*/ 998 h 212210"/>
                <a:gd name="connsiteX1" fmla="*/ 168016 w 207671"/>
                <a:gd name="connsiteY1" fmla="*/ 18276 h 212210"/>
                <a:gd name="connsiteX2" fmla="*/ 195602 w 207671"/>
                <a:gd name="connsiteY2" fmla="*/ 144758 h 212210"/>
                <a:gd name="connsiteX3" fmla="*/ 193094 w 207671"/>
                <a:gd name="connsiteY3" fmla="*/ 211130 h 212210"/>
                <a:gd name="connsiteX4" fmla="*/ 167880 w 207671"/>
                <a:gd name="connsiteY4" fmla="*/ 181720 h 212210"/>
                <a:gd name="connsiteX5" fmla="*/ 166244 w 207671"/>
                <a:gd name="connsiteY5" fmla="*/ 181074 h 212210"/>
                <a:gd name="connsiteX6" fmla="*/ 166850 w 207671"/>
                <a:gd name="connsiteY6" fmla="*/ 179790 h 212210"/>
                <a:gd name="connsiteX7" fmla="*/ 159984 w 207671"/>
                <a:gd name="connsiteY7" fmla="*/ 157818 h 212210"/>
                <a:gd name="connsiteX8" fmla="*/ 145106 w 207671"/>
                <a:gd name="connsiteY8" fmla="*/ 173328 h 212210"/>
                <a:gd name="connsiteX9" fmla="*/ 145246 w 207671"/>
                <a:gd name="connsiteY9" fmla="*/ 178166 h 212210"/>
                <a:gd name="connsiteX10" fmla="*/ 143252 w 207671"/>
                <a:gd name="connsiteY10" fmla="*/ 178313 h 212210"/>
                <a:gd name="connsiteX11" fmla="*/ 127894 w 207671"/>
                <a:gd name="connsiteY11" fmla="*/ 108441 h 212210"/>
                <a:gd name="connsiteX12" fmla="*/ 63946 w 207671"/>
                <a:gd name="connsiteY12" fmla="*/ 164795 h 212210"/>
                <a:gd name="connsiteX13" fmla="*/ 0 w 207671"/>
                <a:gd name="connsiteY13" fmla="*/ 134740 h 212210"/>
                <a:gd name="connsiteX14" fmla="*/ 35108 w 207671"/>
                <a:gd name="connsiteY14" fmla="*/ 50836 h 212210"/>
                <a:gd name="connsiteX15" fmla="*/ 128558 w 207671"/>
                <a:gd name="connsiteY15" fmla="*/ 998 h 21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671" h="212210">
                  <a:moveTo>
                    <a:pt x="128558" y="998"/>
                  </a:moveTo>
                  <a:cubicBezTo>
                    <a:pt x="142234" y="3092"/>
                    <a:pt x="155792" y="8571"/>
                    <a:pt x="168016" y="18276"/>
                  </a:cubicBezTo>
                  <a:cubicBezTo>
                    <a:pt x="229456" y="64611"/>
                    <a:pt x="203124" y="113451"/>
                    <a:pt x="195602" y="144758"/>
                  </a:cubicBezTo>
                  <a:cubicBezTo>
                    <a:pt x="191840" y="161038"/>
                    <a:pt x="193094" y="211130"/>
                    <a:pt x="193094" y="211130"/>
                  </a:cubicBezTo>
                  <a:cubicBezTo>
                    <a:pt x="188392" y="217704"/>
                    <a:pt x="178752" y="192580"/>
                    <a:pt x="167880" y="181720"/>
                  </a:cubicBezTo>
                  <a:lnTo>
                    <a:pt x="166244" y="181074"/>
                  </a:lnTo>
                  <a:lnTo>
                    <a:pt x="166850" y="179790"/>
                  </a:lnTo>
                  <a:cubicBezTo>
                    <a:pt x="169138" y="168158"/>
                    <a:pt x="165706" y="157818"/>
                    <a:pt x="159984" y="157818"/>
                  </a:cubicBezTo>
                  <a:cubicBezTo>
                    <a:pt x="153116" y="155233"/>
                    <a:pt x="147394" y="162988"/>
                    <a:pt x="145106" y="173328"/>
                  </a:cubicBezTo>
                  <a:lnTo>
                    <a:pt x="145246" y="178166"/>
                  </a:lnTo>
                  <a:lnTo>
                    <a:pt x="143252" y="178313"/>
                  </a:lnTo>
                  <a:cubicBezTo>
                    <a:pt x="117332" y="171721"/>
                    <a:pt x="127894" y="108441"/>
                    <a:pt x="127894" y="108441"/>
                  </a:cubicBezTo>
                  <a:cubicBezTo>
                    <a:pt x="127894" y="108441"/>
                    <a:pt x="109086" y="161038"/>
                    <a:pt x="63946" y="164795"/>
                  </a:cubicBezTo>
                  <a:cubicBezTo>
                    <a:pt x="18808" y="168552"/>
                    <a:pt x="0" y="134740"/>
                    <a:pt x="0" y="134740"/>
                  </a:cubicBezTo>
                  <a:cubicBezTo>
                    <a:pt x="0" y="134740"/>
                    <a:pt x="22570" y="92162"/>
                    <a:pt x="35108" y="50836"/>
                  </a:cubicBezTo>
                  <a:cubicBezTo>
                    <a:pt x="45452" y="18903"/>
                    <a:pt x="87534" y="-5283"/>
                    <a:pt x="128558" y="998"/>
                  </a:cubicBezTo>
                  <a:close/>
                </a:path>
              </a:pathLst>
            </a:custGeom>
            <a:solidFill>
              <a:srgbClr val="EE70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68" name="Freeform 2">
            <a:extLst>
              <a:ext uri="{FF2B5EF4-FFF2-40B4-BE49-F238E27FC236}">
                <a16:creationId xmlns:a16="http://schemas.microsoft.com/office/drawing/2014/main" id="{46D560E2-D9DE-5F47-938D-AEBF8A6C8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9" y="3584148"/>
            <a:ext cx="8580138" cy="1944538"/>
          </a:xfrm>
          <a:custGeom>
            <a:avLst/>
            <a:gdLst>
              <a:gd name="T0" fmla="*/ 6836 w 6890"/>
              <a:gd name="T1" fmla="*/ 696 h 1562"/>
              <a:gd name="T2" fmla="*/ 6040 w 6890"/>
              <a:gd name="T3" fmla="*/ 28 h 1562"/>
              <a:gd name="T4" fmla="*/ 6040 w 6890"/>
              <a:gd name="T5" fmla="*/ 28 h 1562"/>
              <a:gd name="T6" fmla="*/ 5956 w 6890"/>
              <a:gd name="T7" fmla="*/ 3 h 1562"/>
              <a:gd name="T8" fmla="*/ 5956 w 6890"/>
              <a:gd name="T9" fmla="*/ 3 h 1562"/>
              <a:gd name="T10" fmla="*/ 5943 w 6890"/>
              <a:gd name="T11" fmla="*/ 2 h 1562"/>
              <a:gd name="T12" fmla="*/ 2046 w 6890"/>
              <a:gd name="T13" fmla="*/ 2 h 1562"/>
              <a:gd name="T14" fmla="*/ 1953 w 6890"/>
              <a:gd name="T15" fmla="*/ 2 h 1562"/>
              <a:gd name="T16" fmla="*/ 1364 w 6890"/>
              <a:gd name="T17" fmla="*/ 2 h 1562"/>
              <a:gd name="T18" fmla="*/ 1271 w 6890"/>
              <a:gd name="T19" fmla="*/ 2 h 1562"/>
              <a:gd name="T20" fmla="*/ 177 w 6890"/>
              <a:gd name="T21" fmla="*/ 2 h 1562"/>
              <a:gd name="T22" fmla="*/ 177 w 6890"/>
              <a:gd name="T23" fmla="*/ 2 h 1562"/>
              <a:gd name="T24" fmla="*/ 0 w 6890"/>
              <a:gd name="T25" fmla="*/ 177 h 1562"/>
              <a:gd name="T26" fmla="*/ 0 w 6890"/>
              <a:gd name="T27" fmla="*/ 1381 h 1562"/>
              <a:gd name="T28" fmla="*/ 0 w 6890"/>
              <a:gd name="T29" fmla="*/ 1381 h 1562"/>
              <a:gd name="T30" fmla="*/ 177 w 6890"/>
              <a:gd name="T31" fmla="*/ 1556 h 1562"/>
              <a:gd name="T32" fmla="*/ 1271 w 6890"/>
              <a:gd name="T33" fmla="*/ 1556 h 1562"/>
              <a:gd name="T34" fmla="*/ 1344 w 6890"/>
              <a:gd name="T35" fmla="*/ 1556 h 1562"/>
              <a:gd name="T36" fmla="*/ 1953 w 6890"/>
              <a:gd name="T37" fmla="*/ 1556 h 1562"/>
              <a:gd name="T38" fmla="*/ 2026 w 6890"/>
              <a:gd name="T39" fmla="*/ 1556 h 1562"/>
              <a:gd name="T40" fmla="*/ 5943 w 6890"/>
              <a:gd name="T41" fmla="*/ 1556 h 1562"/>
              <a:gd name="T42" fmla="*/ 5943 w 6890"/>
              <a:gd name="T43" fmla="*/ 1556 h 1562"/>
              <a:gd name="T44" fmla="*/ 5949 w 6890"/>
              <a:gd name="T45" fmla="*/ 1556 h 1562"/>
              <a:gd name="T46" fmla="*/ 5949 w 6890"/>
              <a:gd name="T47" fmla="*/ 1556 h 1562"/>
              <a:gd name="T48" fmla="*/ 6040 w 6890"/>
              <a:gd name="T49" fmla="*/ 1531 h 1562"/>
              <a:gd name="T50" fmla="*/ 6836 w 6890"/>
              <a:gd name="T51" fmla="*/ 865 h 1562"/>
              <a:gd name="T52" fmla="*/ 6836 w 6890"/>
              <a:gd name="T53" fmla="*/ 865 h 1562"/>
              <a:gd name="T54" fmla="*/ 6836 w 6890"/>
              <a:gd name="T55" fmla="*/ 696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890" h="1562">
                <a:moveTo>
                  <a:pt x="6836" y="696"/>
                </a:moveTo>
                <a:lnTo>
                  <a:pt x="6040" y="28"/>
                </a:lnTo>
                <a:lnTo>
                  <a:pt x="6040" y="28"/>
                </a:lnTo>
                <a:cubicBezTo>
                  <a:pt x="6014" y="8"/>
                  <a:pt x="5984" y="0"/>
                  <a:pt x="5956" y="3"/>
                </a:cubicBezTo>
                <a:lnTo>
                  <a:pt x="5956" y="3"/>
                </a:lnTo>
                <a:cubicBezTo>
                  <a:pt x="5952" y="3"/>
                  <a:pt x="5948" y="2"/>
                  <a:pt x="5943" y="2"/>
                </a:cubicBezTo>
                <a:lnTo>
                  <a:pt x="2046" y="2"/>
                </a:lnTo>
                <a:lnTo>
                  <a:pt x="1953" y="2"/>
                </a:lnTo>
                <a:lnTo>
                  <a:pt x="1364" y="2"/>
                </a:lnTo>
                <a:lnTo>
                  <a:pt x="1271" y="2"/>
                </a:lnTo>
                <a:lnTo>
                  <a:pt x="177" y="2"/>
                </a:lnTo>
                <a:lnTo>
                  <a:pt x="177" y="2"/>
                </a:lnTo>
                <a:cubicBezTo>
                  <a:pt x="80" y="2"/>
                  <a:pt x="0" y="81"/>
                  <a:pt x="0" y="177"/>
                </a:cubicBezTo>
                <a:lnTo>
                  <a:pt x="0" y="1381"/>
                </a:lnTo>
                <a:lnTo>
                  <a:pt x="0" y="1381"/>
                </a:lnTo>
                <a:cubicBezTo>
                  <a:pt x="0" y="1477"/>
                  <a:pt x="80" y="1556"/>
                  <a:pt x="177" y="1556"/>
                </a:cubicBezTo>
                <a:lnTo>
                  <a:pt x="1271" y="1556"/>
                </a:lnTo>
                <a:lnTo>
                  <a:pt x="1344" y="1556"/>
                </a:lnTo>
                <a:lnTo>
                  <a:pt x="1953" y="1556"/>
                </a:lnTo>
                <a:lnTo>
                  <a:pt x="2026" y="1556"/>
                </a:lnTo>
                <a:lnTo>
                  <a:pt x="5943" y="1556"/>
                </a:lnTo>
                <a:lnTo>
                  <a:pt x="5943" y="1556"/>
                </a:lnTo>
                <a:cubicBezTo>
                  <a:pt x="5945" y="1556"/>
                  <a:pt x="5947" y="1556"/>
                  <a:pt x="5949" y="1556"/>
                </a:cubicBezTo>
                <a:lnTo>
                  <a:pt x="5949" y="1556"/>
                </a:lnTo>
                <a:cubicBezTo>
                  <a:pt x="5979" y="1561"/>
                  <a:pt x="6012" y="1554"/>
                  <a:pt x="6040" y="1531"/>
                </a:cubicBezTo>
                <a:lnTo>
                  <a:pt x="6836" y="865"/>
                </a:lnTo>
                <a:lnTo>
                  <a:pt x="6836" y="865"/>
                </a:lnTo>
                <a:cubicBezTo>
                  <a:pt x="6889" y="820"/>
                  <a:pt x="6889" y="740"/>
                  <a:pt x="6836" y="696"/>
                </a:cubicBezTo>
              </a:path>
            </a:pathLst>
          </a:custGeom>
          <a:solidFill>
            <a:srgbClr val="F6C7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69" name="Freeform 3">
            <a:extLst>
              <a:ext uri="{FF2B5EF4-FFF2-40B4-BE49-F238E27FC236}">
                <a16:creationId xmlns:a16="http://schemas.microsoft.com/office/drawing/2014/main" id="{E93DEF9F-55AB-9149-A929-9DCC2167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9" y="5962637"/>
            <a:ext cx="8580138" cy="1944538"/>
          </a:xfrm>
          <a:custGeom>
            <a:avLst/>
            <a:gdLst>
              <a:gd name="T0" fmla="*/ 6836 w 6890"/>
              <a:gd name="T1" fmla="*/ 695 h 1561"/>
              <a:gd name="T2" fmla="*/ 6040 w 6890"/>
              <a:gd name="T3" fmla="*/ 28 h 1561"/>
              <a:gd name="T4" fmla="*/ 6040 w 6890"/>
              <a:gd name="T5" fmla="*/ 28 h 1561"/>
              <a:gd name="T6" fmla="*/ 5956 w 6890"/>
              <a:gd name="T7" fmla="*/ 3 h 1561"/>
              <a:gd name="T8" fmla="*/ 5956 w 6890"/>
              <a:gd name="T9" fmla="*/ 3 h 1561"/>
              <a:gd name="T10" fmla="*/ 5943 w 6890"/>
              <a:gd name="T11" fmla="*/ 2 h 1561"/>
              <a:gd name="T12" fmla="*/ 2046 w 6890"/>
              <a:gd name="T13" fmla="*/ 2 h 1561"/>
              <a:gd name="T14" fmla="*/ 1953 w 6890"/>
              <a:gd name="T15" fmla="*/ 2 h 1561"/>
              <a:gd name="T16" fmla="*/ 1364 w 6890"/>
              <a:gd name="T17" fmla="*/ 2 h 1561"/>
              <a:gd name="T18" fmla="*/ 1271 w 6890"/>
              <a:gd name="T19" fmla="*/ 2 h 1561"/>
              <a:gd name="T20" fmla="*/ 177 w 6890"/>
              <a:gd name="T21" fmla="*/ 2 h 1561"/>
              <a:gd name="T22" fmla="*/ 177 w 6890"/>
              <a:gd name="T23" fmla="*/ 2 h 1561"/>
              <a:gd name="T24" fmla="*/ 0 w 6890"/>
              <a:gd name="T25" fmla="*/ 177 h 1561"/>
              <a:gd name="T26" fmla="*/ 0 w 6890"/>
              <a:gd name="T27" fmla="*/ 1380 h 1561"/>
              <a:gd name="T28" fmla="*/ 0 w 6890"/>
              <a:gd name="T29" fmla="*/ 1380 h 1561"/>
              <a:gd name="T30" fmla="*/ 177 w 6890"/>
              <a:gd name="T31" fmla="*/ 1555 h 1561"/>
              <a:gd name="T32" fmla="*/ 1271 w 6890"/>
              <a:gd name="T33" fmla="*/ 1555 h 1561"/>
              <a:gd name="T34" fmla="*/ 1344 w 6890"/>
              <a:gd name="T35" fmla="*/ 1555 h 1561"/>
              <a:gd name="T36" fmla="*/ 1953 w 6890"/>
              <a:gd name="T37" fmla="*/ 1555 h 1561"/>
              <a:gd name="T38" fmla="*/ 2026 w 6890"/>
              <a:gd name="T39" fmla="*/ 1555 h 1561"/>
              <a:gd name="T40" fmla="*/ 5943 w 6890"/>
              <a:gd name="T41" fmla="*/ 1555 h 1561"/>
              <a:gd name="T42" fmla="*/ 5943 w 6890"/>
              <a:gd name="T43" fmla="*/ 1555 h 1561"/>
              <a:gd name="T44" fmla="*/ 5949 w 6890"/>
              <a:gd name="T45" fmla="*/ 1555 h 1561"/>
              <a:gd name="T46" fmla="*/ 5949 w 6890"/>
              <a:gd name="T47" fmla="*/ 1555 h 1561"/>
              <a:gd name="T48" fmla="*/ 6040 w 6890"/>
              <a:gd name="T49" fmla="*/ 1530 h 1561"/>
              <a:gd name="T50" fmla="*/ 6836 w 6890"/>
              <a:gd name="T51" fmla="*/ 863 h 1561"/>
              <a:gd name="T52" fmla="*/ 6836 w 6890"/>
              <a:gd name="T53" fmla="*/ 863 h 1561"/>
              <a:gd name="T54" fmla="*/ 6836 w 6890"/>
              <a:gd name="T55" fmla="*/ 695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890" h="1561">
                <a:moveTo>
                  <a:pt x="6836" y="695"/>
                </a:moveTo>
                <a:lnTo>
                  <a:pt x="6040" y="28"/>
                </a:lnTo>
                <a:lnTo>
                  <a:pt x="6040" y="28"/>
                </a:lnTo>
                <a:cubicBezTo>
                  <a:pt x="6014" y="7"/>
                  <a:pt x="5984" y="0"/>
                  <a:pt x="5956" y="3"/>
                </a:cubicBezTo>
                <a:lnTo>
                  <a:pt x="5956" y="3"/>
                </a:lnTo>
                <a:cubicBezTo>
                  <a:pt x="5952" y="2"/>
                  <a:pt x="5948" y="2"/>
                  <a:pt x="5943" y="2"/>
                </a:cubicBezTo>
                <a:lnTo>
                  <a:pt x="2046" y="2"/>
                </a:lnTo>
                <a:lnTo>
                  <a:pt x="1953" y="2"/>
                </a:lnTo>
                <a:lnTo>
                  <a:pt x="1364" y="2"/>
                </a:lnTo>
                <a:lnTo>
                  <a:pt x="1271" y="2"/>
                </a:lnTo>
                <a:lnTo>
                  <a:pt x="177" y="2"/>
                </a:lnTo>
                <a:lnTo>
                  <a:pt x="177" y="2"/>
                </a:lnTo>
                <a:cubicBezTo>
                  <a:pt x="80" y="2"/>
                  <a:pt x="0" y="80"/>
                  <a:pt x="0" y="177"/>
                </a:cubicBezTo>
                <a:lnTo>
                  <a:pt x="0" y="1380"/>
                </a:lnTo>
                <a:lnTo>
                  <a:pt x="0" y="1380"/>
                </a:lnTo>
                <a:cubicBezTo>
                  <a:pt x="0" y="1476"/>
                  <a:pt x="80" y="1555"/>
                  <a:pt x="177" y="1555"/>
                </a:cubicBezTo>
                <a:lnTo>
                  <a:pt x="1271" y="1555"/>
                </a:lnTo>
                <a:lnTo>
                  <a:pt x="1344" y="1555"/>
                </a:lnTo>
                <a:lnTo>
                  <a:pt x="1953" y="1555"/>
                </a:lnTo>
                <a:lnTo>
                  <a:pt x="2026" y="1555"/>
                </a:lnTo>
                <a:lnTo>
                  <a:pt x="5943" y="1555"/>
                </a:lnTo>
                <a:lnTo>
                  <a:pt x="5943" y="1555"/>
                </a:lnTo>
                <a:cubicBezTo>
                  <a:pt x="5945" y="1555"/>
                  <a:pt x="5947" y="1555"/>
                  <a:pt x="5949" y="1555"/>
                </a:cubicBezTo>
                <a:lnTo>
                  <a:pt x="5949" y="1555"/>
                </a:lnTo>
                <a:cubicBezTo>
                  <a:pt x="5979" y="1560"/>
                  <a:pt x="6012" y="1553"/>
                  <a:pt x="6040" y="1530"/>
                </a:cubicBezTo>
                <a:lnTo>
                  <a:pt x="6836" y="863"/>
                </a:lnTo>
                <a:lnTo>
                  <a:pt x="6836" y="863"/>
                </a:lnTo>
                <a:cubicBezTo>
                  <a:pt x="6889" y="819"/>
                  <a:pt x="6889" y="738"/>
                  <a:pt x="6836" y="695"/>
                </a:cubicBezTo>
              </a:path>
            </a:pathLst>
          </a:custGeom>
          <a:solidFill>
            <a:srgbClr val="FF86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0" name="Freeform 4">
            <a:extLst>
              <a:ext uri="{FF2B5EF4-FFF2-40B4-BE49-F238E27FC236}">
                <a16:creationId xmlns:a16="http://schemas.microsoft.com/office/drawing/2014/main" id="{9AD4708A-4803-F244-BC8D-A2B58B5EB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9" y="8335634"/>
            <a:ext cx="8580138" cy="1944538"/>
          </a:xfrm>
          <a:custGeom>
            <a:avLst/>
            <a:gdLst>
              <a:gd name="T0" fmla="*/ 6836 w 6890"/>
              <a:gd name="T1" fmla="*/ 696 h 1563"/>
              <a:gd name="T2" fmla="*/ 6040 w 6890"/>
              <a:gd name="T3" fmla="*/ 28 h 1563"/>
              <a:gd name="T4" fmla="*/ 6040 w 6890"/>
              <a:gd name="T5" fmla="*/ 28 h 1563"/>
              <a:gd name="T6" fmla="*/ 5956 w 6890"/>
              <a:gd name="T7" fmla="*/ 3 h 1563"/>
              <a:gd name="T8" fmla="*/ 5956 w 6890"/>
              <a:gd name="T9" fmla="*/ 3 h 1563"/>
              <a:gd name="T10" fmla="*/ 5943 w 6890"/>
              <a:gd name="T11" fmla="*/ 3 h 1563"/>
              <a:gd name="T12" fmla="*/ 2046 w 6890"/>
              <a:gd name="T13" fmla="*/ 3 h 1563"/>
              <a:gd name="T14" fmla="*/ 1953 w 6890"/>
              <a:gd name="T15" fmla="*/ 3 h 1563"/>
              <a:gd name="T16" fmla="*/ 1364 w 6890"/>
              <a:gd name="T17" fmla="*/ 3 h 1563"/>
              <a:gd name="T18" fmla="*/ 1271 w 6890"/>
              <a:gd name="T19" fmla="*/ 3 h 1563"/>
              <a:gd name="T20" fmla="*/ 177 w 6890"/>
              <a:gd name="T21" fmla="*/ 3 h 1563"/>
              <a:gd name="T22" fmla="*/ 177 w 6890"/>
              <a:gd name="T23" fmla="*/ 3 h 1563"/>
              <a:gd name="T24" fmla="*/ 0 w 6890"/>
              <a:gd name="T25" fmla="*/ 178 h 1563"/>
              <a:gd name="T26" fmla="*/ 0 w 6890"/>
              <a:gd name="T27" fmla="*/ 1381 h 1563"/>
              <a:gd name="T28" fmla="*/ 0 w 6890"/>
              <a:gd name="T29" fmla="*/ 1381 h 1563"/>
              <a:gd name="T30" fmla="*/ 177 w 6890"/>
              <a:gd name="T31" fmla="*/ 1556 h 1563"/>
              <a:gd name="T32" fmla="*/ 1271 w 6890"/>
              <a:gd name="T33" fmla="*/ 1556 h 1563"/>
              <a:gd name="T34" fmla="*/ 1344 w 6890"/>
              <a:gd name="T35" fmla="*/ 1556 h 1563"/>
              <a:gd name="T36" fmla="*/ 1953 w 6890"/>
              <a:gd name="T37" fmla="*/ 1556 h 1563"/>
              <a:gd name="T38" fmla="*/ 2026 w 6890"/>
              <a:gd name="T39" fmla="*/ 1556 h 1563"/>
              <a:gd name="T40" fmla="*/ 5943 w 6890"/>
              <a:gd name="T41" fmla="*/ 1556 h 1563"/>
              <a:gd name="T42" fmla="*/ 5943 w 6890"/>
              <a:gd name="T43" fmla="*/ 1556 h 1563"/>
              <a:gd name="T44" fmla="*/ 5949 w 6890"/>
              <a:gd name="T45" fmla="*/ 1556 h 1563"/>
              <a:gd name="T46" fmla="*/ 5949 w 6890"/>
              <a:gd name="T47" fmla="*/ 1556 h 1563"/>
              <a:gd name="T48" fmla="*/ 6040 w 6890"/>
              <a:gd name="T49" fmla="*/ 1532 h 1563"/>
              <a:gd name="T50" fmla="*/ 6836 w 6890"/>
              <a:gd name="T51" fmla="*/ 865 h 1563"/>
              <a:gd name="T52" fmla="*/ 6836 w 6890"/>
              <a:gd name="T53" fmla="*/ 865 h 1563"/>
              <a:gd name="T54" fmla="*/ 6836 w 6890"/>
              <a:gd name="T55" fmla="*/ 696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890" h="1563">
                <a:moveTo>
                  <a:pt x="6836" y="696"/>
                </a:moveTo>
                <a:lnTo>
                  <a:pt x="6040" y="28"/>
                </a:lnTo>
                <a:lnTo>
                  <a:pt x="6040" y="28"/>
                </a:lnTo>
                <a:cubicBezTo>
                  <a:pt x="6014" y="8"/>
                  <a:pt x="5984" y="0"/>
                  <a:pt x="5956" y="3"/>
                </a:cubicBezTo>
                <a:lnTo>
                  <a:pt x="5956" y="3"/>
                </a:lnTo>
                <a:cubicBezTo>
                  <a:pt x="5952" y="3"/>
                  <a:pt x="5948" y="3"/>
                  <a:pt x="5943" y="3"/>
                </a:cubicBezTo>
                <a:lnTo>
                  <a:pt x="2046" y="3"/>
                </a:lnTo>
                <a:lnTo>
                  <a:pt x="1953" y="3"/>
                </a:lnTo>
                <a:lnTo>
                  <a:pt x="1364" y="3"/>
                </a:lnTo>
                <a:lnTo>
                  <a:pt x="1271" y="3"/>
                </a:lnTo>
                <a:lnTo>
                  <a:pt x="177" y="3"/>
                </a:lnTo>
                <a:lnTo>
                  <a:pt x="177" y="3"/>
                </a:lnTo>
                <a:cubicBezTo>
                  <a:pt x="80" y="3"/>
                  <a:pt x="0" y="81"/>
                  <a:pt x="0" y="178"/>
                </a:cubicBezTo>
                <a:lnTo>
                  <a:pt x="0" y="1381"/>
                </a:lnTo>
                <a:lnTo>
                  <a:pt x="0" y="1381"/>
                </a:lnTo>
                <a:cubicBezTo>
                  <a:pt x="0" y="1478"/>
                  <a:pt x="80" y="1556"/>
                  <a:pt x="177" y="1556"/>
                </a:cubicBezTo>
                <a:lnTo>
                  <a:pt x="1271" y="1556"/>
                </a:lnTo>
                <a:lnTo>
                  <a:pt x="1344" y="1556"/>
                </a:lnTo>
                <a:lnTo>
                  <a:pt x="1953" y="1556"/>
                </a:lnTo>
                <a:lnTo>
                  <a:pt x="2026" y="1556"/>
                </a:lnTo>
                <a:lnTo>
                  <a:pt x="5943" y="1556"/>
                </a:lnTo>
                <a:lnTo>
                  <a:pt x="5943" y="1556"/>
                </a:lnTo>
                <a:cubicBezTo>
                  <a:pt x="5945" y="1556"/>
                  <a:pt x="5947" y="1556"/>
                  <a:pt x="5949" y="1556"/>
                </a:cubicBezTo>
                <a:lnTo>
                  <a:pt x="5949" y="1556"/>
                </a:lnTo>
                <a:cubicBezTo>
                  <a:pt x="5979" y="1562"/>
                  <a:pt x="6012" y="1554"/>
                  <a:pt x="6040" y="1532"/>
                </a:cubicBezTo>
                <a:lnTo>
                  <a:pt x="6836" y="865"/>
                </a:lnTo>
                <a:lnTo>
                  <a:pt x="6836" y="865"/>
                </a:lnTo>
                <a:cubicBezTo>
                  <a:pt x="6889" y="820"/>
                  <a:pt x="6889" y="740"/>
                  <a:pt x="6836" y="696"/>
                </a:cubicBezTo>
              </a:path>
            </a:pathLst>
          </a:custGeom>
          <a:solidFill>
            <a:srgbClr val="5CCF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B27EE420-6BB4-6041-A072-6F17E35D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9" y="10714121"/>
            <a:ext cx="8580138" cy="1944538"/>
          </a:xfrm>
          <a:custGeom>
            <a:avLst/>
            <a:gdLst>
              <a:gd name="T0" fmla="*/ 6836 w 6890"/>
              <a:gd name="T1" fmla="*/ 695 h 1562"/>
              <a:gd name="T2" fmla="*/ 6040 w 6890"/>
              <a:gd name="T3" fmla="*/ 28 h 1562"/>
              <a:gd name="T4" fmla="*/ 6040 w 6890"/>
              <a:gd name="T5" fmla="*/ 28 h 1562"/>
              <a:gd name="T6" fmla="*/ 5956 w 6890"/>
              <a:gd name="T7" fmla="*/ 3 h 1562"/>
              <a:gd name="T8" fmla="*/ 5956 w 6890"/>
              <a:gd name="T9" fmla="*/ 3 h 1562"/>
              <a:gd name="T10" fmla="*/ 5943 w 6890"/>
              <a:gd name="T11" fmla="*/ 2 h 1562"/>
              <a:gd name="T12" fmla="*/ 2046 w 6890"/>
              <a:gd name="T13" fmla="*/ 2 h 1562"/>
              <a:gd name="T14" fmla="*/ 1953 w 6890"/>
              <a:gd name="T15" fmla="*/ 2 h 1562"/>
              <a:gd name="T16" fmla="*/ 1364 w 6890"/>
              <a:gd name="T17" fmla="*/ 2 h 1562"/>
              <a:gd name="T18" fmla="*/ 1271 w 6890"/>
              <a:gd name="T19" fmla="*/ 2 h 1562"/>
              <a:gd name="T20" fmla="*/ 177 w 6890"/>
              <a:gd name="T21" fmla="*/ 2 h 1562"/>
              <a:gd name="T22" fmla="*/ 177 w 6890"/>
              <a:gd name="T23" fmla="*/ 2 h 1562"/>
              <a:gd name="T24" fmla="*/ 0 w 6890"/>
              <a:gd name="T25" fmla="*/ 177 h 1562"/>
              <a:gd name="T26" fmla="*/ 0 w 6890"/>
              <a:gd name="T27" fmla="*/ 1381 h 1562"/>
              <a:gd name="T28" fmla="*/ 0 w 6890"/>
              <a:gd name="T29" fmla="*/ 1381 h 1562"/>
              <a:gd name="T30" fmla="*/ 177 w 6890"/>
              <a:gd name="T31" fmla="*/ 1556 h 1562"/>
              <a:gd name="T32" fmla="*/ 1271 w 6890"/>
              <a:gd name="T33" fmla="*/ 1556 h 1562"/>
              <a:gd name="T34" fmla="*/ 1344 w 6890"/>
              <a:gd name="T35" fmla="*/ 1556 h 1562"/>
              <a:gd name="T36" fmla="*/ 1953 w 6890"/>
              <a:gd name="T37" fmla="*/ 1556 h 1562"/>
              <a:gd name="T38" fmla="*/ 2026 w 6890"/>
              <a:gd name="T39" fmla="*/ 1556 h 1562"/>
              <a:gd name="T40" fmla="*/ 5943 w 6890"/>
              <a:gd name="T41" fmla="*/ 1556 h 1562"/>
              <a:gd name="T42" fmla="*/ 5943 w 6890"/>
              <a:gd name="T43" fmla="*/ 1556 h 1562"/>
              <a:gd name="T44" fmla="*/ 5949 w 6890"/>
              <a:gd name="T45" fmla="*/ 1556 h 1562"/>
              <a:gd name="T46" fmla="*/ 5949 w 6890"/>
              <a:gd name="T47" fmla="*/ 1556 h 1562"/>
              <a:gd name="T48" fmla="*/ 6040 w 6890"/>
              <a:gd name="T49" fmla="*/ 1531 h 1562"/>
              <a:gd name="T50" fmla="*/ 6836 w 6890"/>
              <a:gd name="T51" fmla="*/ 864 h 1562"/>
              <a:gd name="T52" fmla="*/ 6836 w 6890"/>
              <a:gd name="T53" fmla="*/ 864 h 1562"/>
              <a:gd name="T54" fmla="*/ 6836 w 6890"/>
              <a:gd name="T55" fmla="*/ 695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890" h="1562">
                <a:moveTo>
                  <a:pt x="6836" y="695"/>
                </a:moveTo>
                <a:lnTo>
                  <a:pt x="6040" y="28"/>
                </a:lnTo>
                <a:lnTo>
                  <a:pt x="6040" y="28"/>
                </a:lnTo>
                <a:cubicBezTo>
                  <a:pt x="6014" y="7"/>
                  <a:pt x="5984" y="0"/>
                  <a:pt x="5956" y="3"/>
                </a:cubicBezTo>
                <a:lnTo>
                  <a:pt x="5956" y="3"/>
                </a:lnTo>
                <a:cubicBezTo>
                  <a:pt x="5952" y="2"/>
                  <a:pt x="5948" y="2"/>
                  <a:pt x="5943" y="2"/>
                </a:cubicBezTo>
                <a:lnTo>
                  <a:pt x="2046" y="2"/>
                </a:lnTo>
                <a:lnTo>
                  <a:pt x="1953" y="2"/>
                </a:lnTo>
                <a:lnTo>
                  <a:pt x="1364" y="2"/>
                </a:lnTo>
                <a:lnTo>
                  <a:pt x="1271" y="2"/>
                </a:lnTo>
                <a:lnTo>
                  <a:pt x="177" y="2"/>
                </a:lnTo>
                <a:lnTo>
                  <a:pt x="177" y="2"/>
                </a:lnTo>
                <a:cubicBezTo>
                  <a:pt x="80" y="2"/>
                  <a:pt x="0" y="80"/>
                  <a:pt x="0" y="177"/>
                </a:cubicBezTo>
                <a:lnTo>
                  <a:pt x="0" y="1381"/>
                </a:lnTo>
                <a:lnTo>
                  <a:pt x="0" y="1381"/>
                </a:lnTo>
                <a:cubicBezTo>
                  <a:pt x="0" y="1477"/>
                  <a:pt x="80" y="1556"/>
                  <a:pt x="177" y="1556"/>
                </a:cubicBezTo>
                <a:lnTo>
                  <a:pt x="1271" y="1556"/>
                </a:lnTo>
                <a:lnTo>
                  <a:pt x="1344" y="1556"/>
                </a:lnTo>
                <a:lnTo>
                  <a:pt x="1953" y="1556"/>
                </a:lnTo>
                <a:lnTo>
                  <a:pt x="2026" y="1556"/>
                </a:lnTo>
                <a:lnTo>
                  <a:pt x="5943" y="1556"/>
                </a:lnTo>
                <a:lnTo>
                  <a:pt x="5943" y="1556"/>
                </a:lnTo>
                <a:cubicBezTo>
                  <a:pt x="5945" y="1556"/>
                  <a:pt x="5947" y="1556"/>
                  <a:pt x="5949" y="1556"/>
                </a:cubicBezTo>
                <a:lnTo>
                  <a:pt x="5949" y="1556"/>
                </a:lnTo>
                <a:cubicBezTo>
                  <a:pt x="5979" y="1561"/>
                  <a:pt x="6012" y="1554"/>
                  <a:pt x="6040" y="1531"/>
                </a:cubicBezTo>
                <a:lnTo>
                  <a:pt x="6836" y="864"/>
                </a:lnTo>
                <a:lnTo>
                  <a:pt x="6836" y="864"/>
                </a:lnTo>
                <a:cubicBezTo>
                  <a:pt x="6889" y="820"/>
                  <a:pt x="6889" y="740"/>
                  <a:pt x="6836" y="695"/>
                </a:cubicBezTo>
              </a:path>
            </a:pathLst>
          </a:custGeom>
          <a:solidFill>
            <a:srgbClr val="4433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3A33F64F-D4DF-AA46-9193-4989C1C4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210" y="8786064"/>
            <a:ext cx="1075395" cy="1042412"/>
          </a:xfrm>
          <a:custGeom>
            <a:avLst/>
            <a:gdLst>
              <a:gd name="connsiteX0" fmla="*/ 83796 w 310791"/>
              <a:gd name="connsiteY0" fmla="*/ 267188 h 301259"/>
              <a:gd name="connsiteX1" fmla="*/ 80567 w 310791"/>
              <a:gd name="connsiteY1" fmla="*/ 269020 h 301259"/>
              <a:gd name="connsiteX2" fmla="*/ 71240 w 310791"/>
              <a:gd name="connsiteY2" fmla="*/ 287704 h 301259"/>
              <a:gd name="connsiteX3" fmla="*/ 71240 w 310791"/>
              <a:gd name="connsiteY3" fmla="*/ 291367 h 301259"/>
              <a:gd name="connsiteX4" fmla="*/ 74469 w 310791"/>
              <a:gd name="connsiteY4" fmla="*/ 293199 h 301259"/>
              <a:gd name="connsiteX5" fmla="*/ 239497 w 310791"/>
              <a:gd name="connsiteY5" fmla="*/ 293199 h 301259"/>
              <a:gd name="connsiteX6" fmla="*/ 242726 w 310791"/>
              <a:gd name="connsiteY6" fmla="*/ 291367 h 301259"/>
              <a:gd name="connsiteX7" fmla="*/ 242726 w 310791"/>
              <a:gd name="connsiteY7" fmla="*/ 287704 h 301259"/>
              <a:gd name="connsiteX8" fmla="*/ 233398 w 310791"/>
              <a:gd name="connsiteY8" fmla="*/ 269020 h 301259"/>
              <a:gd name="connsiteX9" fmla="*/ 230169 w 310791"/>
              <a:gd name="connsiteY9" fmla="*/ 267188 h 301259"/>
              <a:gd name="connsiteX10" fmla="*/ 83796 w 310791"/>
              <a:gd name="connsiteY10" fmla="*/ 258762 h 301259"/>
              <a:gd name="connsiteX11" fmla="*/ 230169 w 310791"/>
              <a:gd name="connsiteY11" fmla="*/ 258762 h 301259"/>
              <a:gd name="connsiteX12" fmla="*/ 240573 w 310791"/>
              <a:gd name="connsiteY12" fmla="*/ 265357 h 301259"/>
              <a:gd name="connsiteX13" fmla="*/ 249901 w 310791"/>
              <a:gd name="connsiteY13" fmla="*/ 284040 h 301259"/>
              <a:gd name="connsiteX14" fmla="*/ 249542 w 310791"/>
              <a:gd name="connsiteY14" fmla="*/ 295764 h 301259"/>
              <a:gd name="connsiteX15" fmla="*/ 239497 w 310791"/>
              <a:gd name="connsiteY15" fmla="*/ 301259 h 301259"/>
              <a:gd name="connsiteX16" fmla="*/ 74469 w 310791"/>
              <a:gd name="connsiteY16" fmla="*/ 301259 h 301259"/>
              <a:gd name="connsiteX17" fmla="*/ 64423 w 310791"/>
              <a:gd name="connsiteY17" fmla="*/ 295764 h 301259"/>
              <a:gd name="connsiteX18" fmla="*/ 63706 w 310791"/>
              <a:gd name="connsiteY18" fmla="*/ 284040 h 301259"/>
              <a:gd name="connsiteX19" fmla="*/ 73392 w 310791"/>
              <a:gd name="connsiteY19" fmla="*/ 265357 h 301259"/>
              <a:gd name="connsiteX20" fmla="*/ 83796 w 310791"/>
              <a:gd name="connsiteY20" fmla="*/ 258762 h 301259"/>
              <a:gd name="connsiteX21" fmla="*/ 108148 w 310791"/>
              <a:gd name="connsiteY21" fmla="*/ 210630 h 301259"/>
              <a:gd name="connsiteX22" fmla="*/ 100244 w 310791"/>
              <a:gd name="connsiteY22" fmla="*/ 233673 h 301259"/>
              <a:gd name="connsiteX23" fmla="*/ 100603 w 310791"/>
              <a:gd name="connsiteY23" fmla="*/ 235473 h 301259"/>
              <a:gd name="connsiteX24" fmla="*/ 102040 w 310791"/>
              <a:gd name="connsiteY24" fmla="*/ 236194 h 301259"/>
              <a:gd name="connsiteX25" fmla="*/ 208751 w 310791"/>
              <a:gd name="connsiteY25" fmla="*/ 236194 h 301259"/>
              <a:gd name="connsiteX26" fmla="*/ 210547 w 310791"/>
              <a:gd name="connsiteY26" fmla="*/ 235473 h 301259"/>
              <a:gd name="connsiteX27" fmla="*/ 210547 w 310791"/>
              <a:gd name="connsiteY27" fmla="*/ 233673 h 301259"/>
              <a:gd name="connsiteX28" fmla="*/ 203002 w 310791"/>
              <a:gd name="connsiteY28" fmla="*/ 210630 h 301259"/>
              <a:gd name="connsiteX29" fmla="*/ 8264 w 310791"/>
              <a:gd name="connsiteY29" fmla="*/ 176425 h 301259"/>
              <a:gd name="connsiteX30" fmla="*/ 8264 w 310791"/>
              <a:gd name="connsiteY30" fmla="*/ 181826 h 301259"/>
              <a:gd name="connsiteX31" fmla="*/ 28744 w 310791"/>
              <a:gd name="connsiteY31" fmla="*/ 202349 h 301259"/>
              <a:gd name="connsiteX32" fmla="*/ 104914 w 310791"/>
              <a:gd name="connsiteY32" fmla="*/ 202349 h 301259"/>
              <a:gd name="connsiteX33" fmla="*/ 205876 w 310791"/>
              <a:gd name="connsiteY33" fmla="*/ 202349 h 301259"/>
              <a:gd name="connsiteX34" fmla="*/ 282406 w 310791"/>
              <a:gd name="connsiteY34" fmla="*/ 202349 h 301259"/>
              <a:gd name="connsiteX35" fmla="*/ 302886 w 310791"/>
              <a:gd name="connsiteY35" fmla="*/ 181826 h 301259"/>
              <a:gd name="connsiteX36" fmla="*/ 302886 w 310791"/>
              <a:gd name="connsiteY36" fmla="*/ 176425 h 301259"/>
              <a:gd name="connsiteX37" fmla="*/ 65575 w 310791"/>
              <a:gd name="connsiteY37" fmla="*/ 100541 h 301259"/>
              <a:gd name="connsiteX38" fmla="*/ 65575 w 310791"/>
              <a:gd name="connsiteY38" fmla="*/ 142194 h 301259"/>
              <a:gd name="connsiteX39" fmla="*/ 91176 w 310791"/>
              <a:gd name="connsiteY39" fmla="*/ 142194 h 301259"/>
              <a:gd name="connsiteX40" fmla="*/ 91176 w 310791"/>
              <a:gd name="connsiteY40" fmla="*/ 100541 h 301259"/>
              <a:gd name="connsiteX41" fmla="*/ 223149 w 310791"/>
              <a:gd name="connsiteY41" fmla="*/ 87973 h 301259"/>
              <a:gd name="connsiteX42" fmla="*/ 223149 w 310791"/>
              <a:gd name="connsiteY42" fmla="*/ 142553 h 301259"/>
              <a:gd name="connsiteX43" fmla="*/ 248751 w 310791"/>
              <a:gd name="connsiteY43" fmla="*/ 142553 h 301259"/>
              <a:gd name="connsiteX44" fmla="*/ 248751 w 310791"/>
              <a:gd name="connsiteY44" fmla="*/ 87973 h 301259"/>
              <a:gd name="connsiteX45" fmla="*/ 144182 w 310791"/>
              <a:gd name="connsiteY45" fmla="*/ 38421 h 301259"/>
              <a:gd name="connsiteX46" fmla="*/ 144182 w 310791"/>
              <a:gd name="connsiteY46" fmla="*/ 142194 h 301259"/>
              <a:gd name="connsiteX47" fmla="*/ 169783 w 310791"/>
              <a:gd name="connsiteY47" fmla="*/ 142194 h 301259"/>
              <a:gd name="connsiteX48" fmla="*/ 169783 w 310791"/>
              <a:gd name="connsiteY48" fmla="*/ 38421 h 301259"/>
              <a:gd name="connsiteX49" fmla="*/ 140215 w 310791"/>
              <a:gd name="connsiteY49" fmla="*/ 30162 h 301259"/>
              <a:gd name="connsiteX50" fmla="*/ 174110 w 310791"/>
              <a:gd name="connsiteY50" fmla="*/ 30162 h 301259"/>
              <a:gd name="connsiteX51" fmla="*/ 178076 w 310791"/>
              <a:gd name="connsiteY51" fmla="*/ 34112 h 301259"/>
              <a:gd name="connsiteX52" fmla="*/ 178076 w 310791"/>
              <a:gd name="connsiteY52" fmla="*/ 142194 h 301259"/>
              <a:gd name="connsiteX53" fmla="*/ 214856 w 310791"/>
              <a:gd name="connsiteY53" fmla="*/ 142194 h 301259"/>
              <a:gd name="connsiteX54" fmla="*/ 214856 w 310791"/>
              <a:gd name="connsiteY54" fmla="*/ 84023 h 301259"/>
              <a:gd name="connsiteX55" fmla="*/ 218822 w 310791"/>
              <a:gd name="connsiteY55" fmla="*/ 80074 h 301259"/>
              <a:gd name="connsiteX56" fmla="*/ 252717 w 310791"/>
              <a:gd name="connsiteY56" fmla="*/ 80074 h 301259"/>
              <a:gd name="connsiteX57" fmla="*/ 256683 w 310791"/>
              <a:gd name="connsiteY57" fmla="*/ 84023 h 301259"/>
              <a:gd name="connsiteX58" fmla="*/ 256683 w 310791"/>
              <a:gd name="connsiteY58" fmla="*/ 142194 h 301259"/>
              <a:gd name="connsiteX59" fmla="*/ 275434 w 310791"/>
              <a:gd name="connsiteY59" fmla="*/ 142194 h 301259"/>
              <a:gd name="connsiteX60" fmla="*/ 279039 w 310791"/>
              <a:gd name="connsiteY60" fmla="*/ 146503 h 301259"/>
              <a:gd name="connsiteX61" fmla="*/ 275434 w 310791"/>
              <a:gd name="connsiteY61" fmla="*/ 150453 h 301259"/>
              <a:gd name="connsiteX62" fmla="*/ 252717 w 310791"/>
              <a:gd name="connsiteY62" fmla="*/ 150453 h 301259"/>
              <a:gd name="connsiteX63" fmla="*/ 218822 w 310791"/>
              <a:gd name="connsiteY63" fmla="*/ 150453 h 301259"/>
              <a:gd name="connsiteX64" fmla="*/ 174110 w 310791"/>
              <a:gd name="connsiteY64" fmla="*/ 150453 h 301259"/>
              <a:gd name="connsiteX65" fmla="*/ 140215 w 310791"/>
              <a:gd name="connsiteY65" fmla="*/ 150453 h 301259"/>
              <a:gd name="connsiteX66" fmla="*/ 95142 w 310791"/>
              <a:gd name="connsiteY66" fmla="*/ 150453 h 301259"/>
              <a:gd name="connsiteX67" fmla="*/ 61247 w 310791"/>
              <a:gd name="connsiteY67" fmla="*/ 150453 h 301259"/>
              <a:gd name="connsiteX68" fmla="*/ 38891 w 310791"/>
              <a:gd name="connsiteY68" fmla="*/ 150453 h 301259"/>
              <a:gd name="connsiteX69" fmla="*/ 34925 w 310791"/>
              <a:gd name="connsiteY69" fmla="*/ 146503 h 301259"/>
              <a:gd name="connsiteX70" fmla="*/ 38891 w 310791"/>
              <a:gd name="connsiteY70" fmla="*/ 142194 h 301259"/>
              <a:gd name="connsiteX71" fmla="*/ 57281 w 310791"/>
              <a:gd name="connsiteY71" fmla="*/ 142194 h 301259"/>
              <a:gd name="connsiteX72" fmla="*/ 57281 w 310791"/>
              <a:gd name="connsiteY72" fmla="*/ 96591 h 301259"/>
              <a:gd name="connsiteX73" fmla="*/ 61247 w 310791"/>
              <a:gd name="connsiteY73" fmla="*/ 92641 h 301259"/>
              <a:gd name="connsiteX74" fmla="*/ 95142 w 310791"/>
              <a:gd name="connsiteY74" fmla="*/ 92641 h 301259"/>
              <a:gd name="connsiteX75" fmla="*/ 99109 w 310791"/>
              <a:gd name="connsiteY75" fmla="*/ 96591 h 301259"/>
              <a:gd name="connsiteX76" fmla="*/ 99109 w 310791"/>
              <a:gd name="connsiteY76" fmla="*/ 142194 h 301259"/>
              <a:gd name="connsiteX77" fmla="*/ 136249 w 310791"/>
              <a:gd name="connsiteY77" fmla="*/ 142194 h 301259"/>
              <a:gd name="connsiteX78" fmla="*/ 136249 w 310791"/>
              <a:gd name="connsiteY78" fmla="*/ 34112 h 301259"/>
              <a:gd name="connsiteX79" fmla="*/ 140215 w 310791"/>
              <a:gd name="connsiteY79" fmla="*/ 30162 h 301259"/>
              <a:gd name="connsiteX80" fmla="*/ 28744 w 310791"/>
              <a:gd name="connsiteY80" fmla="*/ 8281 h 301259"/>
              <a:gd name="connsiteX81" fmla="*/ 8264 w 310791"/>
              <a:gd name="connsiteY81" fmla="*/ 28804 h 301259"/>
              <a:gd name="connsiteX82" fmla="*/ 8264 w 310791"/>
              <a:gd name="connsiteY82" fmla="*/ 168504 h 301259"/>
              <a:gd name="connsiteX83" fmla="*/ 302886 w 310791"/>
              <a:gd name="connsiteY83" fmla="*/ 168504 h 301259"/>
              <a:gd name="connsiteX84" fmla="*/ 302886 w 310791"/>
              <a:gd name="connsiteY84" fmla="*/ 28804 h 301259"/>
              <a:gd name="connsiteX85" fmla="*/ 282406 w 310791"/>
              <a:gd name="connsiteY85" fmla="*/ 8281 h 301259"/>
              <a:gd name="connsiteX86" fmla="*/ 28744 w 310791"/>
              <a:gd name="connsiteY86" fmla="*/ 0 h 301259"/>
              <a:gd name="connsiteX87" fmla="*/ 282406 w 310791"/>
              <a:gd name="connsiteY87" fmla="*/ 0 h 301259"/>
              <a:gd name="connsiteX88" fmla="*/ 310791 w 310791"/>
              <a:gd name="connsiteY88" fmla="*/ 28804 h 301259"/>
              <a:gd name="connsiteX89" fmla="*/ 310791 w 310791"/>
              <a:gd name="connsiteY89" fmla="*/ 181826 h 301259"/>
              <a:gd name="connsiteX90" fmla="*/ 282406 w 310791"/>
              <a:gd name="connsiteY90" fmla="*/ 210630 h 301259"/>
              <a:gd name="connsiteX91" fmla="*/ 211625 w 310791"/>
              <a:gd name="connsiteY91" fmla="*/ 210630 h 301259"/>
              <a:gd name="connsiteX92" fmla="*/ 218452 w 310791"/>
              <a:gd name="connsiteY92" fmla="*/ 230793 h 301259"/>
              <a:gd name="connsiteX93" fmla="*/ 217015 w 310791"/>
              <a:gd name="connsiteY93" fmla="*/ 240154 h 301259"/>
              <a:gd name="connsiteX94" fmla="*/ 208751 w 310791"/>
              <a:gd name="connsiteY94" fmla="*/ 244115 h 301259"/>
              <a:gd name="connsiteX95" fmla="*/ 102040 w 310791"/>
              <a:gd name="connsiteY95" fmla="*/ 244115 h 301259"/>
              <a:gd name="connsiteX96" fmla="*/ 94135 w 310791"/>
              <a:gd name="connsiteY96" fmla="*/ 240154 h 301259"/>
              <a:gd name="connsiteX97" fmla="*/ 92698 w 310791"/>
              <a:gd name="connsiteY97" fmla="*/ 230793 h 301259"/>
              <a:gd name="connsiteX98" fmla="*/ 99525 w 310791"/>
              <a:gd name="connsiteY98" fmla="*/ 210630 h 301259"/>
              <a:gd name="connsiteX99" fmla="*/ 28744 w 310791"/>
              <a:gd name="connsiteY99" fmla="*/ 210630 h 301259"/>
              <a:gd name="connsiteX100" fmla="*/ 0 w 310791"/>
              <a:gd name="connsiteY100" fmla="*/ 181826 h 301259"/>
              <a:gd name="connsiteX101" fmla="*/ 0 w 310791"/>
              <a:gd name="connsiteY101" fmla="*/ 28804 h 301259"/>
              <a:gd name="connsiteX102" fmla="*/ 28744 w 310791"/>
              <a:gd name="connsiteY102" fmla="*/ 0 h 30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10791" h="301259">
                <a:moveTo>
                  <a:pt x="83796" y="267188"/>
                </a:moveTo>
                <a:cubicBezTo>
                  <a:pt x="82361" y="267188"/>
                  <a:pt x="81285" y="267921"/>
                  <a:pt x="80567" y="269020"/>
                </a:cubicBezTo>
                <a:lnTo>
                  <a:pt x="71240" y="287704"/>
                </a:lnTo>
                <a:cubicBezTo>
                  <a:pt x="70163" y="289536"/>
                  <a:pt x="70881" y="291001"/>
                  <a:pt x="71240" y="291367"/>
                </a:cubicBezTo>
                <a:cubicBezTo>
                  <a:pt x="71598" y="291734"/>
                  <a:pt x="72316" y="293199"/>
                  <a:pt x="74469" y="293199"/>
                </a:cubicBezTo>
                <a:lnTo>
                  <a:pt x="239497" y="293199"/>
                </a:lnTo>
                <a:cubicBezTo>
                  <a:pt x="241291" y="293199"/>
                  <a:pt x="242367" y="291734"/>
                  <a:pt x="242726" y="291367"/>
                </a:cubicBezTo>
                <a:cubicBezTo>
                  <a:pt x="242726" y="291001"/>
                  <a:pt x="243443" y="289536"/>
                  <a:pt x="242726" y="287704"/>
                </a:cubicBezTo>
                <a:lnTo>
                  <a:pt x="233398" y="269020"/>
                </a:lnTo>
                <a:cubicBezTo>
                  <a:pt x="232680" y="267921"/>
                  <a:pt x="231604" y="267188"/>
                  <a:pt x="230169" y="267188"/>
                </a:cubicBezTo>
                <a:close/>
                <a:moveTo>
                  <a:pt x="83796" y="258762"/>
                </a:moveTo>
                <a:lnTo>
                  <a:pt x="230169" y="258762"/>
                </a:lnTo>
                <a:cubicBezTo>
                  <a:pt x="234474" y="258762"/>
                  <a:pt x="238421" y="261327"/>
                  <a:pt x="240573" y="265357"/>
                </a:cubicBezTo>
                <a:lnTo>
                  <a:pt x="249901" y="284040"/>
                </a:lnTo>
                <a:cubicBezTo>
                  <a:pt x="252053" y="287704"/>
                  <a:pt x="251695" y="292100"/>
                  <a:pt x="249542" y="295764"/>
                </a:cubicBezTo>
                <a:cubicBezTo>
                  <a:pt x="247389" y="299061"/>
                  <a:pt x="243443" y="301259"/>
                  <a:pt x="239497" y="301259"/>
                </a:cubicBezTo>
                <a:lnTo>
                  <a:pt x="74469" y="301259"/>
                </a:lnTo>
                <a:cubicBezTo>
                  <a:pt x="70163" y="301259"/>
                  <a:pt x="66576" y="299061"/>
                  <a:pt x="64423" y="295764"/>
                </a:cubicBezTo>
                <a:cubicBezTo>
                  <a:pt x="61912" y="292100"/>
                  <a:pt x="61912" y="287704"/>
                  <a:pt x="63706" y="284040"/>
                </a:cubicBezTo>
                <a:lnTo>
                  <a:pt x="73392" y="265357"/>
                </a:lnTo>
                <a:cubicBezTo>
                  <a:pt x="75186" y="261327"/>
                  <a:pt x="79132" y="258762"/>
                  <a:pt x="83796" y="258762"/>
                </a:cubicBezTo>
                <a:close/>
                <a:moveTo>
                  <a:pt x="108148" y="210630"/>
                </a:moveTo>
                <a:lnTo>
                  <a:pt x="100244" y="233673"/>
                </a:lnTo>
                <a:cubicBezTo>
                  <a:pt x="100244" y="234393"/>
                  <a:pt x="100244" y="235113"/>
                  <a:pt x="100603" y="235473"/>
                </a:cubicBezTo>
                <a:cubicBezTo>
                  <a:pt x="100962" y="235473"/>
                  <a:pt x="101321" y="236194"/>
                  <a:pt x="102040" y="236194"/>
                </a:cubicBezTo>
                <a:lnTo>
                  <a:pt x="208751" y="236194"/>
                </a:lnTo>
                <a:cubicBezTo>
                  <a:pt x="209829" y="236194"/>
                  <a:pt x="210188" y="235473"/>
                  <a:pt x="210547" y="235473"/>
                </a:cubicBezTo>
                <a:cubicBezTo>
                  <a:pt x="210547" y="235113"/>
                  <a:pt x="210907" y="234393"/>
                  <a:pt x="210547" y="233673"/>
                </a:cubicBezTo>
                <a:lnTo>
                  <a:pt x="203002" y="210630"/>
                </a:lnTo>
                <a:close/>
                <a:moveTo>
                  <a:pt x="8264" y="176425"/>
                </a:moveTo>
                <a:lnTo>
                  <a:pt x="8264" y="181826"/>
                </a:lnTo>
                <a:cubicBezTo>
                  <a:pt x="8264" y="193347"/>
                  <a:pt x="17605" y="202349"/>
                  <a:pt x="28744" y="202349"/>
                </a:cubicBezTo>
                <a:lnTo>
                  <a:pt x="104914" y="202349"/>
                </a:lnTo>
                <a:lnTo>
                  <a:pt x="205876" y="202349"/>
                </a:lnTo>
                <a:lnTo>
                  <a:pt x="282406" y="202349"/>
                </a:lnTo>
                <a:cubicBezTo>
                  <a:pt x="293545" y="202349"/>
                  <a:pt x="302886" y="193347"/>
                  <a:pt x="302886" y="181826"/>
                </a:cubicBezTo>
                <a:lnTo>
                  <a:pt x="302886" y="176425"/>
                </a:lnTo>
                <a:close/>
                <a:moveTo>
                  <a:pt x="65575" y="100541"/>
                </a:moveTo>
                <a:lnTo>
                  <a:pt x="65575" y="142194"/>
                </a:lnTo>
                <a:lnTo>
                  <a:pt x="91176" y="142194"/>
                </a:lnTo>
                <a:lnTo>
                  <a:pt x="91176" y="100541"/>
                </a:lnTo>
                <a:close/>
                <a:moveTo>
                  <a:pt x="223149" y="87973"/>
                </a:moveTo>
                <a:lnTo>
                  <a:pt x="223149" y="142553"/>
                </a:lnTo>
                <a:lnTo>
                  <a:pt x="248751" y="142553"/>
                </a:lnTo>
                <a:lnTo>
                  <a:pt x="248751" y="87973"/>
                </a:lnTo>
                <a:close/>
                <a:moveTo>
                  <a:pt x="144182" y="38421"/>
                </a:moveTo>
                <a:lnTo>
                  <a:pt x="144182" y="142194"/>
                </a:lnTo>
                <a:lnTo>
                  <a:pt x="169783" y="142194"/>
                </a:lnTo>
                <a:lnTo>
                  <a:pt x="169783" y="38421"/>
                </a:lnTo>
                <a:close/>
                <a:moveTo>
                  <a:pt x="140215" y="30162"/>
                </a:moveTo>
                <a:lnTo>
                  <a:pt x="174110" y="30162"/>
                </a:lnTo>
                <a:cubicBezTo>
                  <a:pt x="176273" y="30162"/>
                  <a:pt x="178076" y="31957"/>
                  <a:pt x="178076" y="34112"/>
                </a:cubicBezTo>
                <a:lnTo>
                  <a:pt x="178076" y="142194"/>
                </a:lnTo>
                <a:lnTo>
                  <a:pt x="214856" y="142194"/>
                </a:lnTo>
                <a:lnTo>
                  <a:pt x="214856" y="84023"/>
                </a:lnTo>
                <a:cubicBezTo>
                  <a:pt x="214856" y="81869"/>
                  <a:pt x="216659" y="80074"/>
                  <a:pt x="218822" y="80074"/>
                </a:cubicBezTo>
                <a:lnTo>
                  <a:pt x="252717" y="80074"/>
                </a:lnTo>
                <a:cubicBezTo>
                  <a:pt x="254880" y="80074"/>
                  <a:pt x="256683" y="81869"/>
                  <a:pt x="256683" y="84023"/>
                </a:cubicBezTo>
                <a:lnTo>
                  <a:pt x="256683" y="142194"/>
                </a:lnTo>
                <a:lnTo>
                  <a:pt x="275434" y="142194"/>
                </a:lnTo>
                <a:cubicBezTo>
                  <a:pt x="277597" y="142194"/>
                  <a:pt x="279039" y="144348"/>
                  <a:pt x="279039" y="146503"/>
                </a:cubicBezTo>
                <a:cubicBezTo>
                  <a:pt x="279039" y="148657"/>
                  <a:pt x="277597" y="150453"/>
                  <a:pt x="275434" y="150453"/>
                </a:cubicBezTo>
                <a:lnTo>
                  <a:pt x="252717" y="150453"/>
                </a:lnTo>
                <a:lnTo>
                  <a:pt x="218822" y="150453"/>
                </a:lnTo>
                <a:lnTo>
                  <a:pt x="174110" y="150453"/>
                </a:lnTo>
                <a:lnTo>
                  <a:pt x="140215" y="150453"/>
                </a:lnTo>
                <a:lnTo>
                  <a:pt x="95142" y="150453"/>
                </a:lnTo>
                <a:lnTo>
                  <a:pt x="61247" y="150453"/>
                </a:lnTo>
                <a:lnTo>
                  <a:pt x="38891" y="150453"/>
                </a:lnTo>
                <a:cubicBezTo>
                  <a:pt x="36728" y="150453"/>
                  <a:pt x="34925" y="148657"/>
                  <a:pt x="34925" y="146503"/>
                </a:cubicBezTo>
                <a:cubicBezTo>
                  <a:pt x="34925" y="144348"/>
                  <a:pt x="36728" y="142194"/>
                  <a:pt x="38891" y="142194"/>
                </a:cubicBezTo>
                <a:lnTo>
                  <a:pt x="57281" y="142194"/>
                </a:lnTo>
                <a:lnTo>
                  <a:pt x="57281" y="96591"/>
                </a:lnTo>
                <a:cubicBezTo>
                  <a:pt x="57281" y="94437"/>
                  <a:pt x="59084" y="92641"/>
                  <a:pt x="61247" y="92641"/>
                </a:cubicBezTo>
                <a:lnTo>
                  <a:pt x="95142" y="92641"/>
                </a:lnTo>
                <a:cubicBezTo>
                  <a:pt x="97666" y="92641"/>
                  <a:pt x="99109" y="94437"/>
                  <a:pt x="99109" y="96591"/>
                </a:cubicBezTo>
                <a:lnTo>
                  <a:pt x="99109" y="142194"/>
                </a:lnTo>
                <a:lnTo>
                  <a:pt x="136249" y="142194"/>
                </a:lnTo>
                <a:lnTo>
                  <a:pt x="136249" y="34112"/>
                </a:lnTo>
                <a:cubicBezTo>
                  <a:pt x="136249" y="31957"/>
                  <a:pt x="137691" y="30162"/>
                  <a:pt x="140215" y="30162"/>
                </a:cubicBezTo>
                <a:close/>
                <a:moveTo>
                  <a:pt x="28744" y="8281"/>
                </a:moveTo>
                <a:cubicBezTo>
                  <a:pt x="17605" y="8281"/>
                  <a:pt x="8264" y="17642"/>
                  <a:pt x="8264" y="28804"/>
                </a:cubicBezTo>
                <a:lnTo>
                  <a:pt x="8264" y="168504"/>
                </a:lnTo>
                <a:lnTo>
                  <a:pt x="302886" y="168504"/>
                </a:lnTo>
                <a:lnTo>
                  <a:pt x="302886" y="28804"/>
                </a:lnTo>
                <a:cubicBezTo>
                  <a:pt x="302886" y="17642"/>
                  <a:pt x="293545" y="8281"/>
                  <a:pt x="282406" y="8281"/>
                </a:cubicBezTo>
                <a:close/>
                <a:moveTo>
                  <a:pt x="28744" y="0"/>
                </a:moveTo>
                <a:lnTo>
                  <a:pt x="282406" y="0"/>
                </a:lnTo>
                <a:cubicBezTo>
                  <a:pt x="298215" y="0"/>
                  <a:pt x="310791" y="12962"/>
                  <a:pt x="310791" y="28804"/>
                </a:cubicBezTo>
                <a:lnTo>
                  <a:pt x="310791" y="181826"/>
                </a:lnTo>
                <a:cubicBezTo>
                  <a:pt x="310791" y="197668"/>
                  <a:pt x="298215" y="210630"/>
                  <a:pt x="282406" y="210630"/>
                </a:cubicBezTo>
                <a:lnTo>
                  <a:pt x="211625" y="210630"/>
                </a:lnTo>
                <a:lnTo>
                  <a:pt x="218452" y="230793"/>
                </a:lnTo>
                <a:cubicBezTo>
                  <a:pt x="219530" y="234033"/>
                  <a:pt x="218811" y="237634"/>
                  <a:pt x="217015" y="240154"/>
                </a:cubicBezTo>
                <a:cubicBezTo>
                  <a:pt x="215218" y="242675"/>
                  <a:pt x="212344" y="244115"/>
                  <a:pt x="208751" y="244115"/>
                </a:cubicBezTo>
                <a:lnTo>
                  <a:pt x="102040" y="244115"/>
                </a:lnTo>
                <a:cubicBezTo>
                  <a:pt x="99166" y="244115"/>
                  <a:pt x="95932" y="242675"/>
                  <a:pt x="94135" y="240154"/>
                </a:cubicBezTo>
                <a:cubicBezTo>
                  <a:pt x="92339" y="237634"/>
                  <a:pt x="91620" y="234033"/>
                  <a:pt x="92698" y="230793"/>
                </a:cubicBezTo>
                <a:lnTo>
                  <a:pt x="99525" y="210630"/>
                </a:lnTo>
                <a:lnTo>
                  <a:pt x="28744" y="210630"/>
                </a:lnTo>
                <a:cubicBezTo>
                  <a:pt x="12935" y="210630"/>
                  <a:pt x="0" y="197668"/>
                  <a:pt x="0" y="181826"/>
                </a:cubicBezTo>
                <a:lnTo>
                  <a:pt x="0" y="28804"/>
                </a:lnTo>
                <a:cubicBezTo>
                  <a:pt x="0" y="12962"/>
                  <a:pt x="12935" y="0"/>
                  <a:pt x="287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869ACC01-5D20-4F42-8A32-DB6131C47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204" y="11263425"/>
            <a:ext cx="1080880" cy="1003983"/>
          </a:xfrm>
          <a:custGeom>
            <a:avLst/>
            <a:gdLst>
              <a:gd name="connsiteX0" fmla="*/ 142842 w 312376"/>
              <a:gd name="connsiteY0" fmla="*/ 154989 h 290153"/>
              <a:gd name="connsiteX1" fmla="*/ 80439 w 312376"/>
              <a:gd name="connsiteY1" fmla="*/ 214100 h 290153"/>
              <a:gd name="connsiteX2" fmla="*/ 81882 w 312376"/>
              <a:gd name="connsiteY2" fmla="*/ 232483 h 290153"/>
              <a:gd name="connsiteX3" fmla="*/ 97392 w 312376"/>
              <a:gd name="connsiteY3" fmla="*/ 261678 h 290153"/>
              <a:gd name="connsiteX4" fmla="*/ 143563 w 312376"/>
              <a:gd name="connsiteY4" fmla="*/ 281863 h 290153"/>
              <a:gd name="connsiteX5" fmla="*/ 207409 w 312376"/>
              <a:gd name="connsiteY5" fmla="*/ 218426 h 290153"/>
              <a:gd name="connsiteX6" fmla="*/ 206688 w 312376"/>
              <a:gd name="connsiteY6" fmla="*/ 210136 h 290153"/>
              <a:gd name="connsiteX7" fmla="*/ 157992 w 312376"/>
              <a:gd name="connsiteY7" fmla="*/ 219867 h 290153"/>
              <a:gd name="connsiteX8" fmla="*/ 147170 w 312376"/>
              <a:gd name="connsiteY8" fmla="*/ 215903 h 290153"/>
              <a:gd name="connsiteX9" fmla="*/ 146088 w 312376"/>
              <a:gd name="connsiteY9" fmla="*/ 204369 h 290153"/>
              <a:gd name="connsiteX10" fmla="*/ 167731 w 312376"/>
              <a:gd name="connsiteY10" fmla="*/ 159674 h 290153"/>
              <a:gd name="connsiteX11" fmla="*/ 143563 w 312376"/>
              <a:gd name="connsiteY11" fmla="*/ 154989 h 290153"/>
              <a:gd name="connsiteX12" fmla="*/ 142842 w 312376"/>
              <a:gd name="connsiteY12" fmla="*/ 154989 h 290153"/>
              <a:gd name="connsiteX13" fmla="*/ 201534 w 312376"/>
              <a:gd name="connsiteY13" fmla="*/ 143102 h 290153"/>
              <a:gd name="connsiteX14" fmla="*/ 177313 w 312376"/>
              <a:gd name="connsiteY14" fmla="*/ 192945 h 290153"/>
              <a:gd name="connsiteX15" fmla="*/ 231539 w 312376"/>
              <a:gd name="connsiteY15" fmla="*/ 182110 h 290153"/>
              <a:gd name="connsiteX16" fmla="*/ 201534 w 312376"/>
              <a:gd name="connsiteY16" fmla="*/ 143102 h 290153"/>
              <a:gd name="connsiteX17" fmla="*/ 198280 w 312376"/>
              <a:gd name="connsiteY17" fmla="*/ 133711 h 290153"/>
              <a:gd name="connsiteX18" fmla="*/ 201172 w 312376"/>
              <a:gd name="connsiteY18" fmla="*/ 134073 h 290153"/>
              <a:gd name="connsiteX19" fmla="*/ 240577 w 312376"/>
              <a:gd name="connsiteY19" fmla="*/ 184638 h 290153"/>
              <a:gd name="connsiteX20" fmla="*/ 236962 w 312376"/>
              <a:gd name="connsiteY20" fmla="*/ 189333 h 290153"/>
              <a:gd name="connsiteX21" fmla="*/ 178397 w 312376"/>
              <a:gd name="connsiteY21" fmla="*/ 201252 h 290153"/>
              <a:gd name="connsiteX22" fmla="*/ 176590 w 312376"/>
              <a:gd name="connsiteY22" fmla="*/ 201252 h 290153"/>
              <a:gd name="connsiteX23" fmla="*/ 170444 w 312376"/>
              <a:gd name="connsiteY23" fmla="*/ 198363 h 290153"/>
              <a:gd name="connsiteX24" fmla="*/ 169721 w 312376"/>
              <a:gd name="connsiteY24" fmla="*/ 189694 h 290153"/>
              <a:gd name="connsiteX25" fmla="*/ 196111 w 312376"/>
              <a:gd name="connsiteY25" fmla="*/ 135879 h 290153"/>
              <a:gd name="connsiteX26" fmla="*/ 198280 w 312376"/>
              <a:gd name="connsiteY26" fmla="*/ 133711 h 290153"/>
              <a:gd name="connsiteX27" fmla="*/ 8296 w 312376"/>
              <a:gd name="connsiteY27" fmla="*/ 44334 h 290153"/>
              <a:gd name="connsiteX28" fmla="*/ 8296 w 312376"/>
              <a:gd name="connsiteY28" fmla="*/ 218786 h 290153"/>
              <a:gd name="connsiteX29" fmla="*/ 18036 w 312376"/>
              <a:gd name="connsiteY29" fmla="*/ 228878 h 290153"/>
              <a:gd name="connsiteX30" fmla="*/ 72864 w 312376"/>
              <a:gd name="connsiteY30" fmla="*/ 228878 h 290153"/>
              <a:gd name="connsiteX31" fmla="*/ 72142 w 312376"/>
              <a:gd name="connsiteY31" fmla="*/ 213740 h 290153"/>
              <a:gd name="connsiteX32" fmla="*/ 142481 w 312376"/>
              <a:gd name="connsiteY32" fmla="*/ 147059 h 290153"/>
              <a:gd name="connsiteX33" fmla="*/ 174945 w 312376"/>
              <a:gd name="connsiteY33" fmla="*/ 153907 h 290153"/>
              <a:gd name="connsiteX34" fmla="*/ 177109 w 312376"/>
              <a:gd name="connsiteY34" fmla="*/ 159314 h 290153"/>
              <a:gd name="connsiteX35" fmla="*/ 153302 w 312376"/>
              <a:gd name="connsiteY35" fmla="*/ 207973 h 290153"/>
              <a:gd name="connsiteX36" fmla="*/ 153663 w 312376"/>
              <a:gd name="connsiteY36" fmla="*/ 210856 h 290153"/>
              <a:gd name="connsiteX37" fmla="*/ 156549 w 312376"/>
              <a:gd name="connsiteY37" fmla="*/ 211938 h 290153"/>
              <a:gd name="connsiteX38" fmla="*/ 209213 w 312376"/>
              <a:gd name="connsiteY38" fmla="*/ 201125 h 290153"/>
              <a:gd name="connsiteX39" fmla="*/ 212459 w 312376"/>
              <a:gd name="connsiteY39" fmla="*/ 201846 h 290153"/>
              <a:gd name="connsiteX40" fmla="*/ 214263 w 312376"/>
              <a:gd name="connsiteY40" fmla="*/ 204369 h 290153"/>
              <a:gd name="connsiteX41" fmla="*/ 215345 w 312376"/>
              <a:gd name="connsiteY41" fmla="*/ 218426 h 290153"/>
              <a:gd name="connsiteX42" fmla="*/ 214984 w 312376"/>
              <a:gd name="connsiteY42" fmla="*/ 228878 h 290153"/>
              <a:gd name="connsiteX43" fmla="*/ 294341 w 312376"/>
              <a:gd name="connsiteY43" fmla="*/ 228878 h 290153"/>
              <a:gd name="connsiteX44" fmla="*/ 304080 w 312376"/>
              <a:gd name="connsiteY44" fmla="*/ 218786 h 290153"/>
              <a:gd name="connsiteX45" fmla="*/ 304080 w 312376"/>
              <a:gd name="connsiteY45" fmla="*/ 44334 h 290153"/>
              <a:gd name="connsiteX46" fmla="*/ 284451 w 312376"/>
              <a:gd name="connsiteY46" fmla="*/ 15875 h 290153"/>
              <a:gd name="connsiteX47" fmla="*/ 290175 w 312376"/>
              <a:gd name="connsiteY47" fmla="*/ 21851 h 290153"/>
              <a:gd name="connsiteX48" fmla="*/ 284451 w 312376"/>
              <a:gd name="connsiteY48" fmla="*/ 28201 h 290153"/>
              <a:gd name="connsiteX49" fmla="*/ 279400 w 312376"/>
              <a:gd name="connsiteY49" fmla="*/ 21851 h 290153"/>
              <a:gd name="connsiteX50" fmla="*/ 284451 w 312376"/>
              <a:gd name="connsiteY50" fmla="*/ 15875 h 290153"/>
              <a:gd name="connsiteX51" fmla="*/ 260638 w 312376"/>
              <a:gd name="connsiteY51" fmla="*/ 15875 h 290153"/>
              <a:gd name="connsiteX52" fmla="*/ 266363 w 312376"/>
              <a:gd name="connsiteY52" fmla="*/ 21851 h 290153"/>
              <a:gd name="connsiteX53" fmla="*/ 260638 w 312376"/>
              <a:gd name="connsiteY53" fmla="*/ 28201 h 290153"/>
              <a:gd name="connsiteX54" fmla="*/ 255587 w 312376"/>
              <a:gd name="connsiteY54" fmla="*/ 21851 h 290153"/>
              <a:gd name="connsiteX55" fmla="*/ 260638 w 312376"/>
              <a:gd name="connsiteY55" fmla="*/ 15875 h 290153"/>
              <a:gd name="connsiteX56" fmla="*/ 238750 w 312376"/>
              <a:gd name="connsiteY56" fmla="*/ 15875 h 290153"/>
              <a:gd name="connsiteX57" fmla="*/ 244138 w 312376"/>
              <a:gd name="connsiteY57" fmla="*/ 21851 h 290153"/>
              <a:gd name="connsiteX58" fmla="*/ 238750 w 312376"/>
              <a:gd name="connsiteY58" fmla="*/ 28201 h 290153"/>
              <a:gd name="connsiteX59" fmla="*/ 233362 w 312376"/>
              <a:gd name="connsiteY59" fmla="*/ 21851 h 290153"/>
              <a:gd name="connsiteX60" fmla="*/ 238750 w 312376"/>
              <a:gd name="connsiteY60" fmla="*/ 15875 h 290153"/>
              <a:gd name="connsiteX61" fmla="*/ 18036 w 312376"/>
              <a:gd name="connsiteY61" fmla="*/ 8290 h 290153"/>
              <a:gd name="connsiteX62" fmla="*/ 8296 w 312376"/>
              <a:gd name="connsiteY62" fmla="*/ 18743 h 290153"/>
              <a:gd name="connsiteX63" fmla="*/ 8296 w 312376"/>
              <a:gd name="connsiteY63" fmla="*/ 36044 h 290153"/>
              <a:gd name="connsiteX64" fmla="*/ 304080 w 312376"/>
              <a:gd name="connsiteY64" fmla="*/ 36044 h 290153"/>
              <a:gd name="connsiteX65" fmla="*/ 304080 w 312376"/>
              <a:gd name="connsiteY65" fmla="*/ 18743 h 290153"/>
              <a:gd name="connsiteX66" fmla="*/ 294341 w 312376"/>
              <a:gd name="connsiteY66" fmla="*/ 8290 h 290153"/>
              <a:gd name="connsiteX67" fmla="*/ 18036 w 312376"/>
              <a:gd name="connsiteY67" fmla="*/ 0 h 290153"/>
              <a:gd name="connsiteX68" fmla="*/ 294341 w 312376"/>
              <a:gd name="connsiteY68" fmla="*/ 0 h 290153"/>
              <a:gd name="connsiteX69" fmla="*/ 312376 w 312376"/>
              <a:gd name="connsiteY69" fmla="*/ 18743 h 290153"/>
              <a:gd name="connsiteX70" fmla="*/ 312376 w 312376"/>
              <a:gd name="connsiteY70" fmla="*/ 218786 h 290153"/>
              <a:gd name="connsiteX71" fmla="*/ 294341 w 312376"/>
              <a:gd name="connsiteY71" fmla="*/ 237168 h 290153"/>
              <a:gd name="connsiteX72" fmla="*/ 213181 w 312376"/>
              <a:gd name="connsiteY72" fmla="*/ 237168 h 290153"/>
              <a:gd name="connsiteX73" fmla="*/ 143563 w 312376"/>
              <a:gd name="connsiteY73" fmla="*/ 290153 h 290153"/>
              <a:gd name="connsiteX74" fmla="*/ 91260 w 312376"/>
              <a:gd name="connsiteY74" fmla="*/ 267445 h 290153"/>
              <a:gd name="connsiteX75" fmla="*/ 74307 w 312376"/>
              <a:gd name="connsiteY75" fmla="*/ 237168 h 290153"/>
              <a:gd name="connsiteX76" fmla="*/ 18036 w 312376"/>
              <a:gd name="connsiteY76" fmla="*/ 237168 h 290153"/>
              <a:gd name="connsiteX77" fmla="*/ 0 w 312376"/>
              <a:gd name="connsiteY77" fmla="*/ 218786 h 290153"/>
              <a:gd name="connsiteX78" fmla="*/ 0 w 312376"/>
              <a:gd name="connsiteY78" fmla="*/ 18743 h 290153"/>
              <a:gd name="connsiteX79" fmla="*/ 18036 w 312376"/>
              <a:gd name="connsiteY79" fmla="*/ 0 h 29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12376" h="290153">
                <a:moveTo>
                  <a:pt x="142842" y="154989"/>
                </a:moveTo>
                <a:cubicBezTo>
                  <a:pt x="109656" y="155349"/>
                  <a:pt x="82603" y="181661"/>
                  <a:pt x="80439" y="214100"/>
                </a:cubicBezTo>
                <a:cubicBezTo>
                  <a:pt x="80078" y="220588"/>
                  <a:pt x="80439" y="226355"/>
                  <a:pt x="81882" y="232483"/>
                </a:cubicBezTo>
                <a:cubicBezTo>
                  <a:pt x="84046" y="243296"/>
                  <a:pt x="89456" y="253388"/>
                  <a:pt x="97392" y="261678"/>
                </a:cubicBezTo>
                <a:cubicBezTo>
                  <a:pt x="109656" y="275014"/>
                  <a:pt x="126249" y="281863"/>
                  <a:pt x="143563" y="281863"/>
                </a:cubicBezTo>
                <a:cubicBezTo>
                  <a:pt x="178913" y="281863"/>
                  <a:pt x="207409" y="253388"/>
                  <a:pt x="207409" y="218426"/>
                </a:cubicBezTo>
                <a:cubicBezTo>
                  <a:pt x="207409" y="215542"/>
                  <a:pt x="207409" y="212659"/>
                  <a:pt x="206688" y="210136"/>
                </a:cubicBezTo>
                <a:lnTo>
                  <a:pt x="157992" y="219867"/>
                </a:lnTo>
                <a:cubicBezTo>
                  <a:pt x="154024" y="220588"/>
                  <a:pt x="150056" y="218786"/>
                  <a:pt x="147170" y="215903"/>
                </a:cubicBezTo>
                <a:cubicBezTo>
                  <a:pt x="145006" y="212659"/>
                  <a:pt x="144285" y="207973"/>
                  <a:pt x="146088" y="204369"/>
                </a:cubicBezTo>
                <a:lnTo>
                  <a:pt x="167731" y="159674"/>
                </a:lnTo>
                <a:cubicBezTo>
                  <a:pt x="160156" y="156430"/>
                  <a:pt x="152220" y="154989"/>
                  <a:pt x="143563" y="154989"/>
                </a:cubicBezTo>
                <a:cubicBezTo>
                  <a:pt x="143202" y="154989"/>
                  <a:pt x="142842" y="154989"/>
                  <a:pt x="142842" y="154989"/>
                </a:cubicBezTo>
                <a:close/>
                <a:moveTo>
                  <a:pt x="201534" y="143102"/>
                </a:moveTo>
                <a:lnTo>
                  <a:pt x="177313" y="192945"/>
                </a:lnTo>
                <a:lnTo>
                  <a:pt x="231539" y="182110"/>
                </a:lnTo>
                <a:cubicBezTo>
                  <a:pt x="227201" y="165856"/>
                  <a:pt x="215994" y="151770"/>
                  <a:pt x="201534" y="143102"/>
                </a:cubicBezTo>
                <a:close/>
                <a:moveTo>
                  <a:pt x="198280" y="133711"/>
                </a:moveTo>
                <a:cubicBezTo>
                  <a:pt x="199365" y="133350"/>
                  <a:pt x="200449" y="133350"/>
                  <a:pt x="201172" y="134073"/>
                </a:cubicBezTo>
                <a:cubicBezTo>
                  <a:pt x="221417" y="143824"/>
                  <a:pt x="236239" y="162606"/>
                  <a:pt x="240577" y="184638"/>
                </a:cubicBezTo>
                <a:cubicBezTo>
                  <a:pt x="240939" y="186805"/>
                  <a:pt x="239493" y="188972"/>
                  <a:pt x="236962" y="189333"/>
                </a:cubicBezTo>
                <a:lnTo>
                  <a:pt x="178397" y="201252"/>
                </a:lnTo>
                <a:cubicBezTo>
                  <a:pt x="178036" y="201252"/>
                  <a:pt x="177674" y="201252"/>
                  <a:pt x="176590" y="201252"/>
                </a:cubicBezTo>
                <a:cubicBezTo>
                  <a:pt x="174421" y="201252"/>
                  <a:pt x="172252" y="200169"/>
                  <a:pt x="170444" y="198363"/>
                </a:cubicBezTo>
                <a:cubicBezTo>
                  <a:pt x="168637" y="195834"/>
                  <a:pt x="168275" y="192584"/>
                  <a:pt x="169721" y="189694"/>
                </a:cubicBezTo>
                <a:lnTo>
                  <a:pt x="196111" y="135879"/>
                </a:lnTo>
                <a:cubicBezTo>
                  <a:pt x="196473" y="134795"/>
                  <a:pt x="197196" y="134073"/>
                  <a:pt x="198280" y="133711"/>
                </a:cubicBezTo>
                <a:close/>
                <a:moveTo>
                  <a:pt x="8296" y="44334"/>
                </a:moveTo>
                <a:lnTo>
                  <a:pt x="8296" y="218786"/>
                </a:lnTo>
                <a:cubicBezTo>
                  <a:pt x="8296" y="224553"/>
                  <a:pt x="12625" y="228878"/>
                  <a:pt x="18036" y="228878"/>
                </a:cubicBezTo>
                <a:lnTo>
                  <a:pt x="72864" y="228878"/>
                </a:lnTo>
                <a:cubicBezTo>
                  <a:pt x="72142" y="224193"/>
                  <a:pt x="71782" y="219147"/>
                  <a:pt x="72142" y="213740"/>
                </a:cubicBezTo>
                <a:cubicBezTo>
                  <a:pt x="74307" y="176975"/>
                  <a:pt x="105328" y="147419"/>
                  <a:pt x="142481" y="147059"/>
                </a:cubicBezTo>
                <a:cubicBezTo>
                  <a:pt x="154024" y="146698"/>
                  <a:pt x="164845" y="149222"/>
                  <a:pt x="174945" y="153907"/>
                </a:cubicBezTo>
                <a:cubicBezTo>
                  <a:pt x="177470" y="154989"/>
                  <a:pt x="177831" y="157512"/>
                  <a:pt x="177109" y="159314"/>
                </a:cubicBezTo>
                <a:lnTo>
                  <a:pt x="153302" y="207973"/>
                </a:lnTo>
                <a:cubicBezTo>
                  <a:pt x="152942" y="209415"/>
                  <a:pt x="153302" y="210136"/>
                  <a:pt x="153663" y="210856"/>
                </a:cubicBezTo>
                <a:cubicBezTo>
                  <a:pt x="154024" y="211217"/>
                  <a:pt x="155106" y="211938"/>
                  <a:pt x="156549" y="211938"/>
                </a:cubicBezTo>
                <a:lnTo>
                  <a:pt x="209213" y="201125"/>
                </a:lnTo>
                <a:cubicBezTo>
                  <a:pt x="210295" y="201125"/>
                  <a:pt x="211377" y="201125"/>
                  <a:pt x="212459" y="201846"/>
                </a:cubicBezTo>
                <a:cubicBezTo>
                  <a:pt x="213181" y="202566"/>
                  <a:pt x="213902" y="203287"/>
                  <a:pt x="214263" y="204369"/>
                </a:cubicBezTo>
                <a:cubicBezTo>
                  <a:pt x="214984" y="209054"/>
                  <a:pt x="215345" y="213740"/>
                  <a:pt x="215345" y="218426"/>
                </a:cubicBezTo>
                <a:cubicBezTo>
                  <a:pt x="215345" y="222030"/>
                  <a:pt x="215345" y="225634"/>
                  <a:pt x="214984" y="228878"/>
                </a:cubicBezTo>
                <a:lnTo>
                  <a:pt x="294341" y="228878"/>
                </a:lnTo>
                <a:cubicBezTo>
                  <a:pt x="299751" y="228878"/>
                  <a:pt x="304080" y="224553"/>
                  <a:pt x="304080" y="218786"/>
                </a:cubicBezTo>
                <a:lnTo>
                  <a:pt x="304080" y="44334"/>
                </a:lnTo>
                <a:close/>
                <a:moveTo>
                  <a:pt x="284451" y="15875"/>
                </a:moveTo>
                <a:cubicBezTo>
                  <a:pt x="287482" y="15875"/>
                  <a:pt x="290175" y="18489"/>
                  <a:pt x="290175" y="21851"/>
                </a:cubicBezTo>
                <a:cubicBezTo>
                  <a:pt x="290175" y="25587"/>
                  <a:pt x="287482" y="28201"/>
                  <a:pt x="284451" y="28201"/>
                </a:cubicBezTo>
                <a:cubicBezTo>
                  <a:pt x="281420" y="28201"/>
                  <a:pt x="279400" y="25587"/>
                  <a:pt x="279400" y="21851"/>
                </a:cubicBezTo>
                <a:cubicBezTo>
                  <a:pt x="279400" y="18489"/>
                  <a:pt x="281420" y="15875"/>
                  <a:pt x="284451" y="15875"/>
                </a:cubicBezTo>
                <a:close/>
                <a:moveTo>
                  <a:pt x="260638" y="15875"/>
                </a:moveTo>
                <a:cubicBezTo>
                  <a:pt x="264006" y="15875"/>
                  <a:pt x="266363" y="18489"/>
                  <a:pt x="266363" y="21851"/>
                </a:cubicBezTo>
                <a:cubicBezTo>
                  <a:pt x="266363" y="25587"/>
                  <a:pt x="264006" y="28201"/>
                  <a:pt x="260638" y="28201"/>
                </a:cubicBezTo>
                <a:cubicBezTo>
                  <a:pt x="257608" y="28201"/>
                  <a:pt x="255587" y="25587"/>
                  <a:pt x="255587" y="21851"/>
                </a:cubicBezTo>
                <a:cubicBezTo>
                  <a:pt x="255587" y="18489"/>
                  <a:pt x="257608" y="15875"/>
                  <a:pt x="260638" y="15875"/>
                </a:cubicBezTo>
                <a:close/>
                <a:moveTo>
                  <a:pt x="238750" y="15875"/>
                </a:moveTo>
                <a:cubicBezTo>
                  <a:pt x="241781" y="15875"/>
                  <a:pt x="244138" y="18489"/>
                  <a:pt x="244138" y="21851"/>
                </a:cubicBezTo>
                <a:cubicBezTo>
                  <a:pt x="244138" y="25587"/>
                  <a:pt x="241781" y="28201"/>
                  <a:pt x="238750" y="28201"/>
                </a:cubicBezTo>
                <a:cubicBezTo>
                  <a:pt x="235383" y="28201"/>
                  <a:pt x="233362" y="25587"/>
                  <a:pt x="233362" y="21851"/>
                </a:cubicBezTo>
                <a:cubicBezTo>
                  <a:pt x="233362" y="18489"/>
                  <a:pt x="235383" y="15875"/>
                  <a:pt x="238750" y="15875"/>
                </a:cubicBezTo>
                <a:close/>
                <a:moveTo>
                  <a:pt x="18036" y="8290"/>
                </a:moveTo>
                <a:cubicBezTo>
                  <a:pt x="12625" y="8290"/>
                  <a:pt x="8296" y="12976"/>
                  <a:pt x="8296" y="18743"/>
                </a:cubicBezTo>
                <a:lnTo>
                  <a:pt x="8296" y="36044"/>
                </a:lnTo>
                <a:lnTo>
                  <a:pt x="304080" y="36044"/>
                </a:lnTo>
                <a:lnTo>
                  <a:pt x="304080" y="18743"/>
                </a:lnTo>
                <a:cubicBezTo>
                  <a:pt x="304080" y="12976"/>
                  <a:pt x="299751" y="8290"/>
                  <a:pt x="294341" y="8290"/>
                </a:cubicBezTo>
                <a:close/>
                <a:moveTo>
                  <a:pt x="18036" y="0"/>
                </a:moveTo>
                <a:lnTo>
                  <a:pt x="294341" y="0"/>
                </a:lnTo>
                <a:cubicBezTo>
                  <a:pt x="304080" y="0"/>
                  <a:pt x="312376" y="8290"/>
                  <a:pt x="312376" y="18743"/>
                </a:cubicBezTo>
                <a:lnTo>
                  <a:pt x="312376" y="218786"/>
                </a:lnTo>
                <a:cubicBezTo>
                  <a:pt x="312376" y="228878"/>
                  <a:pt x="304080" y="237168"/>
                  <a:pt x="294341" y="237168"/>
                </a:cubicBezTo>
                <a:lnTo>
                  <a:pt x="213181" y="237168"/>
                </a:lnTo>
                <a:cubicBezTo>
                  <a:pt x="204524" y="267445"/>
                  <a:pt x="176749" y="290153"/>
                  <a:pt x="143563" y="290153"/>
                </a:cubicBezTo>
                <a:cubicBezTo>
                  <a:pt x="124085" y="290153"/>
                  <a:pt x="104967" y="281863"/>
                  <a:pt x="91260" y="267445"/>
                </a:cubicBezTo>
                <a:cubicBezTo>
                  <a:pt x="83324" y="258795"/>
                  <a:pt x="77553" y="248342"/>
                  <a:pt x="74307" y="237168"/>
                </a:cubicBezTo>
                <a:lnTo>
                  <a:pt x="18036" y="237168"/>
                </a:lnTo>
                <a:cubicBezTo>
                  <a:pt x="7936" y="237168"/>
                  <a:pt x="0" y="228878"/>
                  <a:pt x="0" y="218786"/>
                </a:cubicBezTo>
                <a:lnTo>
                  <a:pt x="0" y="18743"/>
                </a:lnTo>
                <a:cubicBezTo>
                  <a:pt x="0" y="8290"/>
                  <a:pt x="7936" y="0"/>
                  <a:pt x="180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D767D2B9-0C1C-D746-9FC0-0E3769B6A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210" y="6660253"/>
            <a:ext cx="1075395" cy="581017"/>
          </a:xfrm>
          <a:custGeom>
            <a:avLst/>
            <a:gdLst>
              <a:gd name="connsiteX0" fmla="*/ 258104 w 310791"/>
              <a:gd name="connsiteY0" fmla="*/ 122404 h 167915"/>
              <a:gd name="connsiteX1" fmla="*/ 252026 w 310791"/>
              <a:gd name="connsiteY1" fmla="*/ 124916 h 167915"/>
              <a:gd name="connsiteX2" fmla="*/ 249166 w 310791"/>
              <a:gd name="connsiteY2" fmla="*/ 131377 h 167915"/>
              <a:gd name="connsiteX3" fmla="*/ 252026 w 310791"/>
              <a:gd name="connsiteY3" fmla="*/ 137478 h 167915"/>
              <a:gd name="connsiteX4" fmla="*/ 264540 w 310791"/>
              <a:gd name="connsiteY4" fmla="*/ 137478 h 167915"/>
              <a:gd name="connsiteX5" fmla="*/ 267043 w 310791"/>
              <a:gd name="connsiteY5" fmla="*/ 131377 h 167915"/>
              <a:gd name="connsiteX6" fmla="*/ 264540 w 310791"/>
              <a:gd name="connsiteY6" fmla="*/ 124916 h 167915"/>
              <a:gd name="connsiteX7" fmla="*/ 258104 w 310791"/>
              <a:gd name="connsiteY7" fmla="*/ 122404 h 167915"/>
              <a:gd name="connsiteX8" fmla="*/ 21431 w 310791"/>
              <a:gd name="connsiteY8" fmla="*/ 115888 h 167915"/>
              <a:gd name="connsiteX9" fmla="*/ 25069 w 310791"/>
              <a:gd name="connsiteY9" fmla="*/ 120122 h 167915"/>
              <a:gd name="connsiteX10" fmla="*/ 25069 w 310791"/>
              <a:gd name="connsiteY10" fmla="*/ 146580 h 167915"/>
              <a:gd name="connsiteX11" fmla="*/ 21431 w 310791"/>
              <a:gd name="connsiteY11" fmla="*/ 150460 h 167915"/>
              <a:gd name="connsiteX12" fmla="*/ 17462 w 310791"/>
              <a:gd name="connsiteY12" fmla="*/ 146580 h 167915"/>
              <a:gd name="connsiteX13" fmla="*/ 17462 w 310791"/>
              <a:gd name="connsiteY13" fmla="*/ 120122 h 167915"/>
              <a:gd name="connsiteX14" fmla="*/ 21431 w 310791"/>
              <a:gd name="connsiteY14" fmla="*/ 115888 h 167915"/>
              <a:gd name="connsiteX15" fmla="*/ 258149 w 310791"/>
              <a:gd name="connsiteY15" fmla="*/ 114328 h 167915"/>
              <a:gd name="connsiteX16" fmla="*/ 270261 w 310791"/>
              <a:gd name="connsiteY16" fmla="*/ 119174 h 167915"/>
              <a:gd name="connsiteX17" fmla="*/ 274909 w 310791"/>
              <a:gd name="connsiteY17" fmla="*/ 131377 h 167915"/>
              <a:gd name="connsiteX18" fmla="*/ 272764 w 310791"/>
              <a:gd name="connsiteY18" fmla="*/ 139991 h 167915"/>
              <a:gd name="connsiteX19" fmla="*/ 279199 w 310791"/>
              <a:gd name="connsiteY19" fmla="*/ 146810 h 167915"/>
              <a:gd name="connsiteX20" fmla="*/ 279199 w 310791"/>
              <a:gd name="connsiteY20" fmla="*/ 152194 h 167915"/>
              <a:gd name="connsiteX21" fmla="*/ 276339 w 310791"/>
              <a:gd name="connsiteY21" fmla="*/ 153629 h 167915"/>
              <a:gd name="connsiteX22" fmla="*/ 273479 w 310791"/>
              <a:gd name="connsiteY22" fmla="*/ 152194 h 167915"/>
              <a:gd name="connsiteX23" fmla="*/ 267043 w 310791"/>
              <a:gd name="connsiteY23" fmla="*/ 145733 h 167915"/>
              <a:gd name="connsiteX24" fmla="*/ 258104 w 310791"/>
              <a:gd name="connsiteY24" fmla="*/ 148246 h 167915"/>
              <a:gd name="connsiteX25" fmla="*/ 246306 w 310791"/>
              <a:gd name="connsiteY25" fmla="*/ 143580 h 167915"/>
              <a:gd name="connsiteX26" fmla="*/ 241300 w 310791"/>
              <a:gd name="connsiteY26" fmla="*/ 131377 h 167915"/>
              <a:gd name="connsiteX27" fmla="*/ 246306 w 310791"/>
              <a:gd name="connsiteY27" fmla="*/ 119174 h 167915"/>
              <a:gd name="connsiteX28" fmla="*/ 258149 w 310791"/>
              <a:gd name="connsiteY28" fmla="*/ 114328 h 167915"/>
              <a:gd name="connsiteX29" fmla="*/ 215577 w 310791"/>
              <a:gd name="connsiteY29" fmla="*/ 106298 h 167915"/>
              <a:gd name="connsiteX30" fmla="*/ 215577 w 310791"/>
              <a:gd name="connsiteY30" fmla="*/ 159988 h 167915"/>
              <a:gd name="connsiteX31" fmla="*/ 300012 w 310791"/>
              <a:gd name="connsiteY31" fmla="*/ 159988 h 167915"/>
              <a:gd name="connsiteX32" fmla="*/ 302886 w 310791"/>
              <a:gd name="connsiteY32" fmla="*/ 157105 h 167915"/>
              <a:gd name="connsiteX33" fmla="*/ 302886 w 310791"/>
              <a:gd name="connsiteY33" fmla="*/ 109180 h 167915"/>
              <a:gd name="connsiteX34" fmla="*/ 300012 w 310791"/>
              <a:gd name="connsiteY34" fmla="*/ 106298 h 167915"/>
              <a:gd name="connsiteX35" fmla="*/ 10779 w 310791"/>
              <a:gd name="connsiteY35" fmla="*/ 106298 h 167915"/>
              <a:gd name="connsiteX36" fmla="*/ 8264 w 310791"/>
              <a:gd name="connsiteY36" fmla="*/ 109180 h 167915"/>
              <a:gd name="connsiteX37" fmla="*/ 8264 w 310791"/>
              <a:gd name="connsiteY37" fmla="*/ 157105 h 167915"/>
              <a:gd name="connsiteX38" fmla="*/ 10779 w 310791"/>
              <a:gd name="connsiteY38" fmla="*/ 159988 h 167915"/>
              <a:gd name="connsiteX39" fmla="*/ 207673 w 310791"/>
              <a:gd name="connsiteY39" fmla="*/ 159988 h 167915"/>
              <a:gd name="connsiteX40" fmla="*/ 207673 w 310791"/>
              <a:gd name="connsiteY40" fmla="*/ 106298 h 167915"/>
              <a:gd name="connsiteX41" fmla="*/ 105633 w 310791"/>
              <a:gd name="connsiteY41" fmla="*/ 106298 h 167915"/>
              <a:gd name="connsiteX42" fmla="*/ 70781 w 310791"/>
              <a:gd name="connsiteY42" fmla="*/ 106298 h 167915"/>
              <a:gd name="connsiteX43" fmla="*/ 70422 w 310791"/>
              <a:gd name="connsiteY43" fmla="*/ 106298 h 167915"/>
              <a:gd name="connsiteX44" fmla="*/ 70063 w 310791"/>
              <a:gd name="connsiteY44" fmla="*/ 106298 h 167915"/>
              <a:gd name="connsiteX45" fmla="*/ 32337 w 310791"/>
              <a:gd name="connsiteY45" fmla="*/ 106298 h 167915"/>
              <a:gd name="connsiteX46" fmla="*/ 174618 w 310791"/>
              <a:gd name="connsiteY46" fmla="*/ 95738 h 167915"/>
              <a:gd name="connsiteX47" fmla="*/ 202543 w 310791"/>
              <a:gd name="connsiteY47" fmla="*/ 96567 h 167915"/>
              <a:gd name="connsiteX48" fmla="*/ 202052 w 310791"/>
              <a:gd name="connsiteY48" fmla="*/ 97713 h 167915"/>
              <a:gd name="connsiteX49" fmla="*/ 174618 w 310791"/>
              <a:gd name="connsiteY49" fmla="*/ 96710 h 167915"/>
              <a:gd name="connsiteX50" fmla="*/ 150571 w 310791"/>
              <a:gd name="connsiteY50" fmla="*/ 95024 h 167915"/>
              <a:gd name="connsiteX51" fmla="*/ 166354 w 310791"/>
              <a:gd name="connsiteY51" fmla="*/ 95493 h 167915"/>
              <a:gd name="connsiteX52" fmla="*/ 166354 w 310791"/>
              <a:gd name="connsiteY52" fmla="*/ 96408 h 167915"/>
              <a:gd name="connsiteX53" fmla="*/ 150371 w 310791"/>
              <a:gd name="connsiteY53" fmla="*/ 95824 h 167915"/>
              <a:gd name="connsiteX54" fmla="*/ 117062 w 310791"/>
              <a:gd name="connsiteY54" fmla="*/ 94029 h 167915"/>
              <a:gd name="connsiteX55" fmla="*/ 141922 w 310791"/>
              <a:gd name="connsiteY55" fmla="*/ 94767 h 167915"/>
              <a:gd name="connsiteX56" fmla="*/ 141676 w 310791"/>
              <a:gd name="connsiteY56" fmla="*/ 95507 h 167915"/>
              <a:gd name="connsiteX57" fmla="*/ 116866 w 310791"/>
              <a:gd name="connsiteY57" fmla="*/ 94600 h 167915"/>
              <a:gd name="connsiteX58" fmla="*/ 69071 w 310791"/>
              <a:gd name="connsiteY58" fmla="*/ 92604 h 167915"/>
              <a:gd name="connsiteX59" fmla="*/ 106412 w 310791"/>
              <a:gd name="connsiteY59" fmla="*/ 93713 h 167915"/>
              <a:gd name="connsiteX60" fmla="*/ 106156 w 310791"/>
              <a:gd name="connsiteY60" fmla="*/ 94209 h 167915"/>
              <a:gd name="connsiteX61" fmla="*/ 69202 w 310791"/>
              <a:gd name="connsiteY61" fmla="*/ 92858 h 167915"/>
              <a:gd name="connsiteX62" fmla="*/ 32696 w 310791"/>
              <a:gd name="connsiteY62" fmla="*/ 91524 h 167915"/>
              <a:gd name="connsiteX63" fmla="*/ 58031 w 310791"/>
              <a:gd name="connsiteY63" fmla="*/ 92276 h 167915"/>
              <a:gd name="connsiteX64" fmla="*/ 58091 w 310791"/>
              <a:gd name="connsiteY64" fmla="*/ 92452 h 167915"/>
              <a:gd name="connsiteX65" fmla="*/ 88027 w 310791"/>
              <a:gd name="connsiteY65" fmla="*/ 43240 h 167915"/>
              <a:gd name="connsiteX66" fmla="*/ 122879 w 310791"/>
              <a:gd name="connsiteY66" fmla="*/ 77111 h 167915"/>
              <a:gd name="connsiteX67" fmla="*/ 117062 w 310791"/>
              <a:gd name="connsiteY67" fmla="*/ 94029 h 167915"/>
              <a:gd name="connsiteX68" fmla="*/ 106412 w 310791"/>
              <a:gd name="connsiteY68" fmla="*/ 93713 h 167915"/>
              <a:gd name="connsiteX69" fmla="*/ 114975 w 310791"/>
              <a:gd name="connsiteY69" fmla="*/ 77111 h 167915"/>
              <a:gd name="connsiteX70" fmla="*/ 88027 w 310791"/>
              <a:gd name="connsiteY70" fmla="*/ 51527 h 167915"/>
              <a:gd name="connsiteX71" fmla="*/ 61080 w 310791"/>
              <a:gd name="connsiteY71" fmla="*/ 77111 h 167915"/>
              <a:gd name="connsiteX72" fmla="*/ 69071 w 310791"/>
              <a:gd name="connsiteY72" fmla="*/ 92604 h 167915"/>
              <a:gd name="connsiteX73" fmla="*/ 58031 w 310791"/>
              <a:gd name="connsiteY73" fmla="*/ 92276 h 167915"/>
              <a:gd name="connsiteX74" fmla="*/ 52816 w 310791"/>
              <a:gd name="connsiteY74" fmla="*/ 77111 h 167915"/>
              <a:gd name="connsiteX75" fmla="*/ 88027 w 310791"/>
              <a:gd name="connsiteY75" fmla="*/ 43240 h 167915"/>
              <a:gd name="connsiteX76" fmla="*/ 84075 w 310791"/>
              <a:gd name="connsiteY76" fmla="*/ 0 h 167915"/>
              <a:gd name="connsiteX77" fmla="*/ 91620 w 310791"/>
              <a:gd name="connsiteY77" fmla="*/ 0 h 167915"/>
              <a:gd name="connsiteX78" fmla="*/ 100244 w 310791"/>
              <a:gd name="connsiteY78" fmla="*/ 3963 h 167915"/>
              <a:gd name="connsiteX79" fmla="*/ 102759 w 310791"/>
              <a:gd name="connsiteY79" fmla="*/ 12611 h 167915"/>
              <a:gd name="connsiteX80" fmla="*/ 104914 w 310791"/>
              <a:gd name="connsiteY80" fmla="*/ 15854 h 167915"/>
              <a:gd name="connsiteX81" fmla="*/ 120364 w 310791"/>
              <a:gd name="connsiteY81" fmla="*/ 21980 h 167915"/>
              <a:gd name="connsiteX82" fmla="*/ 124316 w 310791"/>
              <a:gd name="connsiteY82" fmla="*/ 21259 h 167915"/>
              <a:gd name="connsiteX83" fmla="*/ 132580 w 310791"/>
              <a:gd name="connsiteY83" fmla="*/ 16575 h 167915"/>
              <a:gd name="connsiteX84" fmla="*/ 141563 w 310791"/>
              <a:gd name="connsiteY84" fmla="*/ 19818 h 167915"/>
              <a:gd name="connsiteX85" fmla="*/ 146952 w 310791"/>
              <a:gd name="connsiteY85" fmla="*/ 25223 h 167915"/>
              <a:gd name="connsiteX86" fmla="*/ 150186 w 310791"/>
              <a:gd name="connsiteY86" fmla="*/ 33871 h 167915"/>
              <a:gd name="connsiteX87" fmla="*/ 145515 w 310791"/>
              <a:gd name="connsiteY87" fmla="*/ 41798 h 167915"/>
              <a:gd name="connsiteX88" fmla="*/ 144437 w 310791"/>
              <a:gd name="connsiteY88" fmla="*/ 45762 h 167915"/>
              <a:gd name="connsiteX89" fmla="*/ 150904 w 310791"/>
              <a:gd name="connsiteY89" fmla="*/ 60536 h 167915"/>
              <a:gd name="connsiteX90" fmla="*/ 154497 w 310791"/>
              <a:gd name="connsiteY90" fmla="*/ 62337 h 167915"/>
              <a:gd name="connsiteX91" fmla="*/ 163480 w 310791"/>
              <a:gd name="connsiteY91" fmla="*/ 65220 h 167915"/>
              <a:gd name="connsiteX92" fmla="*/ 167432 w 310791"/>
              <a:gd name="connsiteY92" fmla="*/ 73507 h 167915"/>
              <a:gd name="connsiteX93" fmla="*/ 167432 w 310791"/>
              <a:gd name="connsiteY93" fmla="*/ 81074 h 167915"/>
              <a:gd name="connsiteX94" fmla="*/ 163480 w 310791"/>
              <a:gd name="connsiteY94" fmla="*/ 89362 h 167915"/>
              <a:gd name="connsiteX95" fmla="*/ 154497 w 310791"/>
              <a:gd name="connsiteY95" fmla="*/ 91884 h 167915"/>
              <a:gd name="connsiteX96" fmla="*/ 150904 w 310791"/>
              <a:gd name="connsiteY96" fmla="*/ 93686 h 167915"/>
              <a:gd name="connsiteX97" fmla="*/ 150571 w 310791"/>
              <a:gd name="connsiteY97" fmla="*/ 95024 h 167915"/>
              <a:gd name="connsiteX98" fmla="*/ 141922 w 310791"/>
              <a:gd name="connsiteY98" fmla="*/ 94767 h 167915"/>
              <a:gd name="connsiteX99" fmla="*/ 143000 w 310791"/>
              <a:gd name="connsiteY99" fmla="*/ 91524 h 167915"/>
              <a:gd name="connsiteX100" fmla="*/ 155934 w 310791"/>
              <a:gd name="connsiteY100" fmla="*/ 83957 h 167915"/>
              <a:gd name="connsiteX101" fmla="*/ 158449 w 310791"/>
              <a:gd name="connsiteY101" fmla="*/ 82876 h 167915"/>
              <a:gd name="connsiteX102" fmla="*/ 159527 w 310791"/>
              <a:gd name="connsiteY102" fmla="*/ 81074 h 167915"/>
              <a:gd name="connsiteX103" fmla="*/ 159527 w 310791"/>
              <a:gd name="connsiteY103" fmla="*/ 73507 h 167915"/>
              <a:gd name="connsiteX104" fmla="*/ 158449 w 310791"/>
              <a:gd name="connsiteY104" fmla="*/ 71345 h 167915"/>
              <a:gd name="connsiteX105" fmla="*/ 155934 w 310791"/>
              <a:gd name="connsiteY105" fmla="*/ 70625 h 167915"/>
              <a:gd name="connsiteX106" fmla="*/ 143000 w 310791"/>
              <a:gd name="connsiteY106" fmla="*/ 62698 h 167915"/>
              <a:gd name="connsiteX107" fmla="*/ 137610 w 310791"/>
              <a:gd name="connsiteY107" fmla="*/ 49726 h 167915"/>
              <a:gd name="connsiteX108" fmla="*/ 140844 w 310791"/>
              <a:gd name="connsiteY108" fmla="*/ 35312 h 167915"/>
              <a:gd name="connsiteX109" fmla="*/ 142281 w 310791"/>
              <a:gd name="connsiteY109" fmla="*/ 33150 h 167915"/>
              <a:gd name="connsiteX110" fmla="*/ 141203 w 310791"/>
              <a:gd name="connsiteY110" fmla="*/ 30988 h 167915"/>
              <a:gd name="connsiteX111" fmla="*/ 135814 w 310791"/>
              <a:gd name="connsiteY111" fmla="*/ 25583 h 167915"/>
              <a:gd name="connsiteX112" fmla="*/ 133299 w 310791"/>
              <a:gd name="connsiteY112" fmla="*/ 24863 h 167915"/>
              <a:gd name="connsiteX113" fmla="*/ 131143 w 310791"/>
              <a:gd name="connsiteY113" fmla="*/ 25944 h 167915"/>
              <a:gd name="connsiteX114" fmla="*/ 116771 w 310791"/>
              <a:gd name="connsiteY114" fmla="*/ 29187 h 167915"/>
              <a:gd name="connsiteX115" fmla="*/ 102759 w 310791"/>
              <a:gd name="connsiteY115" fmla="*/ 23782 h 167915"/>
              <a:gd name="connsiteX116" fmla="*/ 94854 w 310791"/>
              <a:gd name="connsiteY116" fmla="*/ 11170 h 167915"/>
              <a:gd name="connsiteX117" fmla="*/ 94135 w 310791"/>
              <a:gd name="connsiteY117" fmla="*/ 9008 h 167915"/>
              <a:gd name="connsiteX118" fmla="*/ 91620 w 310791"/>
              <a:gd name="connsiteY118" fmla="*/ 7927 h 167915"/>
              <a:gd name="connsiteX119" fmla="*/ 84075 w 310791"/>
              <a:gd name="connsiteY119" fmla="*/ 7927 h 167915"/>
              <a:gd name="connsiteX120" fmla="*/ 81560 w 310791"/>
              <a:gd name="connsiteY120" fmla="*/ 9008 h 167915"/>
              <a:gd name="connsiteX121" fmla="*/ 80842 w 310791"/>
              <a:gd name="connsiteY121" fmla="*/ 11170 h 167915"/>
              <a:gd name="connsiteX122" fmla="*/ 72937 w 310791"/>
              <a:gd name="connsiteY122" fmla="*/ 23782 h 167915"/>
              <a:gd name="connsiteX123" fmla="*/ 59284 w 310791"/>
              <a:gd name="connsiteY123" fmla="*/ 29187 h 167915"/>
              <a:gd name="connsiteX124" fmla="*/ 44912 w 310791"/>
              <a:gd name="connsiteY124" fmla="*/ 25944 h 167915"/>
              <a:gd name="connsiteX125" fmla="*/ 42397 w 310791"/>
              <a:gd name="connsiteY125" fmla="*/ 24863 h 167915"/>
              <a:gd name="connsiteX126" fmla="*/ 40241 w 310791"/>
              <a:gd name="connsiteY126" fmla="*/ 25583 h 167915"/>
              <a:gd name="connsiteX127" fmla="*/ 34852 w 310791"/>
              <a:gd name="connsiteY127" fmla="*/ 30988 h 167915"/>
              <a:gd name="connsiteX128" fmla="*/ 33774 w 310791"/>
              <a:gd name="connsiteY128" fmla="*/ 33150 h 167915"/>
              <a:gd name="connsiteX129" fmla="*/ 35211 w 310791"/>
              <a:gd name="connsiteY129" fmla="*/ 35312 h 167915"/>
              <a:gd name="connsiteX130" fmla="*/ 38445 w 310791"/>
              <a:gd name="connsiteY130" fmla="*/ 49726 h 167915"/>
              <a:gd name="connsiteX131" fmla="*/ 32696 w 310791"/>
              <a:gd name="connsiteY131" fmla="*/ 62698 h 167915"/>
              <a:gd name="connsiteX132" fmla="*/ 20121 w 310791"/>
              <a:gd name="connsiteY132" fmla="*/ 70625 h 167915"/>
              <a:gd name="connsiteX133" fmla="*/ 17606 w 310791"/>
              <a:gd name="connsiteY133" fmla="*/ 71345 h 167915"/>
              <a:gd name="connsiteX134" fmla="*/ 16528 w 310791"/>
              <a:gd name="connsiteY134" fmla="*/ 73507 h 167915"/>
              <a:gd name="connsiteX135" fmla="*/ 16528 w 310791"/>
              <a:gd name="connsiteY135" fmla="*/ 81074 h 167915"/>
              <a:gd name="connsiteX136" fmla="*/ 17606 w 310791"/>
              <a:gd name="connsiteY136" fmla="*/ 82876 h 167915"/>
              <a:gd name="connsiteX137" fmla="*/ 20121 w 310791"/>
              <a:gd name="connsiteY137" fmla="*/ 83957 h 167915"/>
              <a:gd name="connsiteX138" fmla="*/ 32696 w 310791"/>
              <a:gd name="connsiteY138" fmla="*/ 91524 h 167915"/>
              <a:gd name="connsiteX139" fmla="*/ 34852 w 310791"/>
              <a:gd name="connsiteY139" fmla="*/ 98010 h 167915"/>
              <a:gd name="connsiteX140" fmla="*/ 60002 w 310791"/>
              <a:gd name="connsiteY140" fmla="*/ 98010 h 167915"/>
              <a:gd name="connsiteX141" fmla="*/ 58091 w 310791"/>
              <a:gd name="connsiteY141" fmla="*/ 92452 h 167915"/>
              <a:gd name="connsiteX142" fmla="*/ 69202 w 310791"/>
              <a:gd name="connsiteY142" fmla="*/ 92858 h 167915"/>
              <a:gd name="connsiteX143" fmla="*/ 71859 w 310791"/>
              <a:gd name="connsiteY143" fmla="*/ 98010 h 167915"/>
              <a:gd name="connsiteX144" fmla="*/ 104196 w 310791"/>
              <a:gd name="connsiteY144" fmla="*/ 98010 h 167915"/>
              <a:gd name="connsiteX145" fmla="*/ 106156 w 310791"/>
              <a:gd name="connsiteY145" fmla="*/ 94209 h 167915"/>
              <a:gd name="connsiteX146" fmla="*/ 116866 w 310791"/>
              <a:gd name="connsiteY146" fmla="*/ 94600 h 167915"/>
              <a:gd name="connsiteX147" fmla="*/ 115693 w 310791"/>
              <a:gd name="connsiteY147" fmla="*/ 98010 h 167915"/>
              <a:gd name="connsiteX148" fmla="*/ 140844 w 310791"/>
              <a:gd name="connsiteY148" fmla="*/ 98010 h 167915"/>
              <a:gd name="connsiteX149" fmla="*/ 141676 w 310791"/>
              <a:gd name="connsiteY149" fmla="*/ 95507 h 167915"/>
              <a:gd name="connsiteX150" fmla="*/ 150371 w 310791"/>
              <a:gd name="connsiteY150" fmla="*/ 95824 h 167915"/>
              <a:gd name="connsiteX151" fmla="*/ 149826 w 310791"/>
              <a:gd name="connsiteY151" fmla="*/ 98010 h 167915"/>
              <a:gd name="connsiteX152" fmla="*/ 166354 w 310791"/>
              <a:gd name="connsiteY152" fmla="*/ 98010 h 167915"/>
              <a:gd name="connsiteX153" fmla="*/ 166354 w 310791"/>
              <a:gd name="connsiteY153" fmla="*/ 96408 h 167915"/>
              <a:gd name="connsiteX154" fmla="*/ 174618 w 310791"/>
              <a:gd name="connsiteY154" fmla="*/ 96710 h 167915"/>
              <a:gd name="connsiteX155" fmla="*/ 174618 w 310791"/>
              <a:gd name="connsiteY155" fmla="*/ 98010 h 167915"/>
              <a:gd name="connsiteX156" fmla="*/ 201924 w 310791"/>
              <a:gd name="connsiteY156" fmla="*/ 98010 h 167915"/>
              <a:gd name="connsiteX157" fmla="*/ 202052 w 310791"/>
              <a:gd name="connsiteY157" fmla="*/ 97713 h 167915"/>
              <a:gd name="connsiteX158" fmla="*/ 210188 w 310791"/>
              <a:gd name="connsiteY158" fmla="*/ 98010 h 167915"/>
              <a:gd name="connsiteX159" fmla="*/ 210716 w 310791"/>
              <a:gd name="connsiteY159" fmla="*/ 96810 h 167915"/>
              <a:gd name="connsiteX160" fmla="*/ 251148 w 310791"/>
              <a:gd name="connsiteY160" fmla="*/ 98010 h 167915"/>
              <a:gd name="connsiteX161" fmla="*/ 230668 w 310791"/>
              <a:gd name="connsiteY161" fmla="*/ 78552 h 167915"/>
              <a:gd name="connsiteX162" fmla="*/ 216251 w 310791"/>
              <a:gd name="connsiteY162" fmla="*/ 84228 h 167915"/>
              <a:gd name="connsiteX163" fmla="*/ 210716 w 310791"/>
              <a:gd name="connsiteY163" fmla="*/ 96810 h 167915"/>
              <a:gd name="connsiteX164" fmla="*/ 202543 w 310791"/>
              <a:gd name="connsiteY164" fmla="*/ 96567 h 167915"/>
              <a:gd name="connsiteX165" fmla="*/ 210368 w 310791"/>
              <a:gd name="connsiteY165" fmla="*/ 78327 h 167915"/>
              <a:gd name="connsiteX166" fmla="*/ 230668 w 310791"/>
              <a:gd name="connsiteY166" fmla="*/ 70264 h 167915"/>
              <a:gd name="connsiteX167" fmla="*/ 259412 w 310791"/>
              <a:gd name="connsiteY167" fmla="*/ 98010 h 167915"/>
              <a:gd name="connsiteX168" fmla="*/ 286718 w 310791"/>
              <a:gd name="connsiteY168" fmla="*/ 98010 h 167915"/>
              <a:gd name="connsiteX169" fmla="*/ 286718 w 310791"/>
              <a:gd name="connsiteY169" fmla="*/ 95488 h 167915"/>
              <a:gd name="connsiteX170" fmla="*/ 286359 w 310791"/>
              <a:gd name="connsiteY170" fmla="*/ 94407 h 167915"/>
              <a:gd name="connsiteX171" fmla="*/ 284921 w 310791"/>
              <a:gd name="connsiteY171" fmla="*/ 93686 h 167915"/>
              <a:gd name="connsiteX172" fmla="*/ 273783 w 310791"/>
              <a:gd name="connsiteY172" fmla="*/ 86840 h 167915"/>
              <a:gd name="connsiteX173" fmla="*/ 269472 w 310791"/>
              <a:gd name="connsiteY173" fmla="*/ 76750 h 167915"/>
              <a:gd name="connsiteX174" fmla="*/ 272346 w 310791"/>
              <a:gd name="connsiteY174" fmla="*/ 64139 h 167915"/>
              <a:gd name="connsiteX175" fmla="*/ 273065 w 310791"/>
              <a:gd name="connsiteY175" fmla="*/ 63058 h 167915"/>
              <a:gd name="connsiteX176" fmla="*/ 272705 w 310791"/>
              <a:gd name="connsiteY176" fmla="*/ 61977 h 167915"/>
              <a:gd name="connsiteX177" fmla="*/ 268035 w 310791"/>
              <a:gd name="connsiteY177" fmla="*/ 57653 h 167915"/>
              <a:gd name="connsiteX178" fmla="*/ 266957 w 310791"/>
              <a:gd name="connsiteY178" fmla="*/ 57293 h 167915"/>
              <a:gd name="connsiteX179" fmla="*/ 265879 w 310791"/>
              <a:gd name="connsiteY179" fmla="*/ 58013 h 167915"/>
              <a:gd name="connsiteX180" fmla="*/ 252944 w 310791"/>
              <a:gd name="connsiteY180" fmla="*/ 60536 h 167915"/>
              <a:gd name="connsiteX181" fmla="*/ 242165 w 310791"/>
              <a:gd name="connsiteY181" fmla="*/ 56572 h 167915"/>
              <a:gd name="connsiteX182" fmla="*/ 235339 w 310791"/>
              <a:gd name="connsiteY182" fmla="*/ 45762 h 167915"/>
              <a:gd name="connsiteX183" fmla="*/ 234979 w 310791"/>
              <a:gd name="connsiteY183" fmla="*/ 44681 h 167915"/>
              <a:gd name="connsiteX184" fmla="*/ 233542 w 310791"/>
              <a:gd name="connsiteY184" fmla="*/ 43960 h 167915"/>
              <a:gd name="connsiteX185" fmla="*/ 227434 w 310791"/>
              <a:gd name="connsiteY185" fmla="*/ 43960 h 167915"/>
              <a:gd name="connsiteX186" fmla="*/ 226356 w 310791"/>
              <a:gd name="connsiteY186" fmla="*/ 44681 h 167915"/>
              <a:gd name="connsiteX187" fmla="*/ 225997 w 310791"/>
              <a:gd name="connsiteY187" fmla="*/ 45762 h 167915"/>
              <a:gd name="connsiteX188" fmla="*/ 218811 w 310791"/>
              <a:gd name="connsiteY188" fmla="*/ 56572 h 167915"/>
              <a:gd name="connsiteX189" fmla="*/ 208392 w 310791"/>
              <a:gd name="connsiteY189" fmla="*/ 60536 h 167915"/>
              <a:gd name="connsiteX190" fmla="*/ 195816 w 310791"/>
              <a:gd name="connsiteY190" fmla="*/ 58013 h 167915"/>
              <a:gd name="connsiteX191" fmla="*/ 194379 w 310791"/>
              <a:gd name="connsiteY191" fmla="*/ 57293 h 167915"/>
              <a:gd name="connsiteX192" fmla="*/ 192942 w 310791"/>
              <a:gd name="connsiteY192" fmla="*/ 57653 h 167915"/>
              <a:gd name="connsiteX193" fmla="*/ 188630 w 310791"/>
              <a:gd name="connsiteY193" fmla="*/ 61977 h 167915"/>
              <a:gd name="connsiteX194" fmla="*/ 188271 w 310791"/>
              <a:gd name="connsiteY194" fmla="*/ 63058 h 167915"/>
              <a:gd name="connsiteX195" fmla="*/ 188990 w 310791"/>
              <a:gd name="connsiteY195" fmla="*/ 64139 h 167915"/>
              <a:gd name="connsiteX196" fmla="*/ 191864 w 310791"/>
              <a:gd name="connsiteY196" fmla="*/ 76750 h 167915"/>
              <a:gd name="connsiteX197" fmla="*/ 187552 w 310791"/>
              <a:gd name="connsiteY197" fmla="*/ 86840 h 167915"/>
              <a:gd name="connsiteX198" fmla="*/ 176414 w 310791"/>
              <a:gd name="connsiteY198" fmla="*/ 93686 h 167915"/>
              <a:gd name="connsiteX199" fmla="*/ 174977 w 310791"/>
              <a:gd name="connsiteY199" fmla="*/ 94407 h 167915"/>
              <a:gd name="connsiteX200" fmla="*/ 174618 w 310791"/>
              <a:gd name="connsiteY200" fmla="*/ 95488 h 167915"/>
              <a:gd name="connsiteX201" fmla="*/ 174618 w 310791"/>
              <a:gd name="connsiteY201" fmla="*/ 95738 h 167915"/>
              <a:gd name="connsiteX202" fmla="*/ 166354 w 310791"/>
              <a:gd name="connsiteY202" fmla="*/ 95493 h 167915"/>
              <a:gd name="connsiteX203" fmla="*/ 166354 w 310791"/>
              <a:gd name="connsiteY203" fmla="*/ 95488 h 167915"/>
              <a:gd name="connsiteX204" fmla="*/ 169588 w 310791"/>
              <a:gd name="connsiteY204" fmla="*/ 88281 h 167915"/>
              <a:gd name="connsiteX205" fmla="*/ 177851 w 310791"/>
              <a:gd name="connsiteY205" fmla="*/ 85759 h 167915"/>
              <a:gd name="connsiteX206" fmla="*/ 179648 w 310791"/>
              <a:gd name="connsiteY206" fmla="*/ 85038 h 167915"/>
              <a:gd name="connsiteX207" fmla="*/ 185037 w 310791"/>
              <a:gd name="connsiteY207" fmla="*/ 72426 h 167915"/>
              <a:gd name="connsiteX208" fmla="*/ 184319 w 310791"/>
              <a:gd name="connsiteY208" fmla="*/ 70625 h 167915"/>
              <a:gd name="connsiteX209" fmla="*/ 180366 w 310791"/>
              <a:gd name="connsiteY209" fmla="*/ 63778 h 167915"/>
              <a:gd name="connsiteX210" fmla="*/ 183241 w 310791"/>
              <a:gd name="connsiteY210" fmla="*/ 56572 h 167915"/>
              <a:gd name="connsiteX211" fmla="*/ 187552 w 310791"/>
              <a:gd name="connsiteY211" fmla="*/ 52248 h 167915"/>
              <a:gd name="connsiteX212" fmla="*/ 195457 w 310791"/>
              <a:gd name="connsiteY212" fmla="*/ 49365 h 167915"/>
              <a:gd name="connsiteX213" fmla="*/ 202283 w 310791"/>
              <a:gd name="connsiteY213" fmla="*/ 53329 h 167915"/>
              <a:gd name="connsiteX214" fmla="*/ 204439 w 310791"/>
              <a:gd name="connsiteY214" fmla="*/ 54050 h 167915"/>
              <a:gd name="connsiteX215" fmla="*/ 217015 w 310791"/>
              <a:gd name="connsiteY215" fmla="*/ 48645 h 167915"/>
              <a:gd name="connsiteX216" fmla="*/ 218093 w 310791"/>
              <a:gd name="connsiteY216" fmla="*/ 47203 h 167915"/>
              <a:gd name="connsiteX217" fmla="*/ 220248 w 310791"/>
              <a:gd name="connsiteY217" fmla="*/ 39636 h 167915"/>
              <a:gd name="connsiteX218" fmla="*/ 227434 w 310791"/>
              <a:gd name="connsiteY218" fmla="*/ 36033 h 167915"/>
              <a:gd name="connsiteX219" fmla="*/ 233542 w 310791"/>
              <a:gd name="connsiteY219" fmla="*/ 36033 h 167915"/>
              <a:gd name="connsiteX220" fmla="*/ 241087 w 310791"/>
              <a:gd name="connsiteY220" fmla="*/ 39636 h 167915"/>
              <a:gd name="connsiteX221" fmla="*/ 243243 w 310791"/>
              <a:gd name="connsiteY221" fmla="*/ 47203 h 167915"/>
              <a:gd name="connsiteX222" fmla="*/ 244321 w 310791"/>
              <a:gd name="connsiteY222" fmla="*/ 48645 h 167915"/>
              <a:gd name="connsiteX223" fmla="*/ 256896 w 310791"/>
              <a:gd name="connsiteY223" fmla="*/ 54050 h 167915"/>
              <a:gd name="connsiteX224" fmla="*/ 259412 w 310791"/>
              <a:gd name="connsiteY224" fmla="*/ 53329 h 167915"/>
              <a:gd name="connsiteX225" fmla="*/ 266238 w 310791"/>
              <a:gd name="connsiteY225" fmla="*/ 49365 h 167915"/>
              <a:gd name="connsiteX226" fmla="*/ 273783 w 310791"/>
              <a:gd name="connsiteY226" fmla="*/ 52248 h 167915"/>
              <a:gd name="connsiteX227" fmla="*/ 278454 w 310791"/>
              <a:gd name="connsiteY227" fmla="*/ 56572 h 167915"/>
              <a:gd name="connsiteX228" fmla="*/ 280969 w 310791"/>
              <a:gd name="connsiteY228" fmla="*/ 63778 h 167915"/>
              <a:gd name="connsiteX229" fmla="*/ 277017 w 310791"/>
              <a:gd name="connsiteY229" fmla="*/ 70625 h 167915"/>
              <a:gd name="connsiteX230" fmla="*/ 276298 w 310791"/>
              <a:gd name="connsiteY230" fmla="*/ 72426 h 167915"/>
              <a:gd name="connsiteX231" fmla="*/ 281688 w 310791"/>
              <a:gd name="connsiteY231" fmla="*/ 85038 h 167915"/>
              <a:gd name="connsiteX232" fmla="*/ 283484 w 310791"/>
              <a:gd name="connsiteY232" fmla="*/ 85759 h 167915"/>
              <a:gd name="connsiteX233" fmla="*/ 291389 w 310791"/>
              <a:gd name="connsiteY233" fmla="*/ 88281 h 167915"/>
              <a:gd name="connsiteX234" fmla="*/ 294982 w 310791"/>
              <a:gd name="connsiteY234" fmla="*/ 95488 h 167915"/>
              <a:gd name="connsiteX235" fmla="*/ 294982 w 310791"/>
              <a:gd name="connsiteY235" fmla="*/ 98010 h 167915"/>
              <a:gd name="connsiteX236" fmla="*/ 300012 w 310791"/>
              <a:gd name="connsiteY236" fmla="*/ 98010 h 167915"/>
              <a:gd name="connsiteX237" fmla="*/ 310791 w 310791"/>
              <a:gd name="connsiteY237" fmla="*/ 109180 h 167915"/>
              <a:gd name="connsiteX238" fmla="*/ 310791 w 310791"/>
              <a:gd name="connsiteY238" fmla="*/ 157105 h 167915"/>
              <a:gd name="connsiteX239" fmla="*/ 300012 w 310791"/>
              <a:gd name="connsiteY239" fmla="*/ 167915 h 167915"/>
              <a:gd name="connsiteX240" fmla="*/ 10779 w 310791"/>
              <a:gd name="connsiteY240" fmla="*/ 167915 h 167915"/>
              <a:gd name="connsiteX241" fmla="*/ 0 w 310791"/>
              <a:gd name="connsiteY241" fmla="*/ 157105 h 167915"/>
              <a:gd name="connsiteX242" fmla="*/ 0 w 310791"/>
              <a:gd name="connsiteY242" fmla="*/ 109180 h 167915"/>
              <a:gd name="connsiteX243" fmla="*/ 10779 w 310791"/>
              <a:gd name="connsiteY243" fmla="*/ 98010 h 167915"/>
              <a:gd name="connsiteX244" fmla="*/ 26229 w 310791"/>
              <a:gd name="connsiteY244" fmla="*/ 98010 h 167915"/>
              <a:gd name="connsiteX245" fmla="*/ 24791 w 310791"/>
              <a:gd name="connsiteY245" fmla="*/ 93686 h 167915"/>
              <a:gd name="connsiteX246" fmla="*/ 21558 w 310791"/>
              <a:gd name="connsiteY246" fmla="*/ 91884 h 167915"/>
              <a:gd name="connsiteX247" fmla="*/ 12216 w 310791"/>
              <a:gd name="connsiteY247" fmla="*/ 89362 h 167915"/>
              <a:gd name="connsiteX248" fmla="*/ 8264 w 310791"/>
              <a:gd name="connsiteY248" fmla="*/ 81074 h 167915"/>
              <a:gd name="connsiteX249" fmla="*/ 8264 w 310791"/>
              <a:gd name="connsiteY249" fmla="*/ 73507 h 167915"/>
              <a:gd name="connsiteX250" fmla="*/ 12216 w 310791"/>
              <a:gd name="connsiteY250" fmla="*/ 65220 h 167915"/>
              <a:gd name="connsiteX251" fmla="*/ 21558 w 310791"/>
              <a:gd name="connsiteY251" fmla="*/ 62337 h 167915"/>
              <a:gd name="connsiteX252" fmla="*/ 24791 w 310791"/>
              <a:gd name="connsiteY252" fmla="*/ 60536 h 167915"/>
              <a:gd name="connsiteX253" fmla="*/ 31259 w 310791"/>
              <a:gd name="connsiteY253" fmla="*/ 45762 h 167915"/>
              <a:gd name="connsiteX254" fmla="*/ 30540 w 310791"/>
              <a:gd name="connsiteY254" fmla="*/ 41798 h 167915"/>
              <a:gd name="connsiteX255" fmla="*/ 25510 w 310791"/>
              <a:gd name="connsiteY255" fmla="*/ 33871 h 167915"/>
              <a:gd name="connsiteX256" fmla="*/ 28744 w 310791"/>
              <a:gd name="connsiteY256" fmla="*/ 25223 h 167915"/>
              <a:gd name="connsiteX257" fmla="*/ 34492 w 310791"/>
              <a:gd name="connsiteY257" fmla="*/ 19818 h 167915"/>
              <a:gd name="connsiteX258" fmla="*/ 43116 w 310791"/>
              <a:gd name="connsiteY258" fmla="*/ 16575 h 167915"/>
              <a:gd name="connsiteX259" fmla="*/ 51379 w 310791"/>
              <a:gd name="connsiteY259" fmla="*/ 21259 h 167915"/>
              <a:gd name="connsiteX260" fmla="*/ 55332 w 310791"/>
              <a:gd name="connsiteY260" fmla="*/ 21980 h 167915"/>
              <a:gd name="connsiteX261" fmla="*/ 71141 w 310791"/>
              <a:gd name="connsiteY261" fmla="*/ 15854 h 167915"/>
              <a:gd name="connsiteX262" fmla="*/ 72937 w 310791"/>
              <a:gd name="connsiteY262" fmla="*/ 12611 h 167915"/>
              <a:gd name="connsiteX263" fmla="*/ 75452 w 310791"/>
              <a:gd name="connsiteY263" fmla="*/ 3963 h 167915"/>
              <a:gd name="connsiteX264" fmla="*/ 84075 w 310791"/>
              <a:gd name="connsiteY264" fmla="*/ 0 h 16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310791" h="167915">
                <a:moveTo>
                  <a:pt x="258104" y="122404"/>
                </a:moveTo>
                <a:cubicBezTo>
                  <a:pt x="255959" y="122404"/>
                  <a:pt x="253456" y="123481"/>
                  <a:pt x="252026" y="124916"/>
                </a:cubicBezTo>
                <a:cubicBezTo>
                  <a:pt x="250239" y="126711"/>
                  <a:pt x="249166" y="128864"/>
                  <a:pt x="249166" y="131377"/>
                </a:cubicBezTo>
                <a:cubicBezTo>
                  <a:pt x="249166" y="133889"/>
                  <a:pt x="250239" y="136043"/>
                  <a:pt x="252026" y="137478"/>
                </a:cubicBezTo>
                <a:cubicBezTo>
                  <a:pt x="255244" y="141067"/>
                  <a:pt x="260965" y="141067"/>
                  <a:pt x="264540" y="137478"/>
                </a:cubicBezTo>
                <a:cubicBezTo>
                  <a:pt x="265970" y="136043"/>
                  <a:pt x="267043" y="133889"/>
                  <a:pt x="267043" y="131377"/>
                </a:cubicBezTo>
                <a:cubicBezTo>
                  <a:pt x="267043" y="128864"/>
                  <a:pt x="265970" y="126711"/>
                  <a:pt x="264540" y="124916"/>
                </a:cubicBezTo>
                <a:cubicBezTo>
                  <a:pt x="262752" y="123481"/>
                  <a:pt x="260607" y="122404"/>
                  <a:pt x="258104" y="122404"/>
                </a:cubicBezTo>
                <a:close/>
                <a:moveTo>
                  <a:pt x="21431" y="115888"/>
                </a:moveTo>
                <a:cubicBezTo>
                  <a:pt x="23416" y="115888"/>
                  <a:pt x="25069" y="117652"/>
                  <a:pt x="25069" y="120122"/>
                </a:cubicBezTo>
                <a:lnTo>
                  <a:pt x="25069" y="146580"/>
                </a:lnTo>
                <a:cubicBezTo>
                  <a:pt x="25069" y="148697"/>
                  <a:pt x="23416" y="150460"/>
                  <a:pt x="21431" y="150460"/>
                </a:cubicBezTo>
                <a:cubicBezTo>
                  <a:pt x="19116" y="150460"/>
                  <a:pt x="17462" y="148697"/>
                  <a:pt x="17462" y="146580"/>
                </a:cubicBezTo>
                <a:lnTo>
                  <a:pt x="17462" y="120122"/>
                </a:lnTo>
                <a:cubicBezTo>
                  <a:pt x="17462" y="117652"/>
                  <a:pt x="19116" y="115888"/>
                  <a:pt x="21431" y="115888"/>
                </a:cubicBezTo>
                <a:close/>
                <a:moveTo>
                  <a:pt x="258149" y="114328"/>
                </a:moveTo>
                <a:cubicBezTo>
                  <a:pt x="262484" y="114328"/>
                  <a:pt x="266864" y="115944"/>
                  <a:pt x="270261" y="119174"/>
                </a:cubicBezTo>
                <a:cubicBezTo>
                  <a:pt x="273479" y="122763"/>
                  <a:pt x="274909" y="126711"/>
                  <a:pt x="274909" y="131377"/>
                </a:cubicBezTo>
                <a:cubicBezTo>
                  <a:pt x="274909" y="134607"/>
                  <a:pt x="274194" y="137478"/>
                  <a:pt x="272764" y="139991"/>
                </a:cubicBezTo>
                <a:lnTo>
                  <a:pt x="279199" y="146810"/>
                </a:lnTo>
                <a:cubicBezTo>
                  <a:pt x="280630" y="148246"/>
                  <a:pt x="280630" y="150758"/>
                  <a:pt x="279199" y="152194"/>
                </a:cubicBezTo>
                <a:cubicBezTo>
                  <a:pt x="278484" y="153270"/>
                  <a:pt x="277412" y="153629"/>
                  <a:pt x="276339" y="153629"/>
                </a:cubicBezTo>
                <a:cubicBezTo>
                  <a:pt x="275266" y="153629"/>
                  <a:pt x="274551" y="153270"/>
                  <a:pt x="273479" y="152194"/>
                </a:cubicBezTo>
                <a:lnTo>
                  <a:pt x="267043" y="145733"/>
                </a:lnTo>
                <a:cubicBezTo>
                  <a:pt x="264183" y="147528"/>
                  <a:pt x="261322" y="148246"/>
                  <a:pt x="258104" y="148246"/>
                </a:cubicBezTo>
                <a:cubicBezTo>
                  <a:pt x="253814" y="148246"/>
                  <a:pt x="249523" y="146810"/>
                  <a:pt x="246306" y="143580"/>
                </a:cubicBezTo>
                <a:cubicBezTo>
                  <a:pt x="243088" y="139991"/>
                  <a:pt x="241300" y="136043"/>
                  <a:pt x="241300" y="131377"/>
                </a:cubicBezTo>
                <a:cubicBezTo>
                  <a:pt x="241300" y="126711"/>
                  <a:pt x="243088" y="122763"/>
                  <a:pt x="246306" y="119174"/>
                </a:cubicBezTo>
                <a:cubicBezTo>
                  <a:pt x="249523" y="115944"/>
                  <a:pt x="253814" y="114328"/>
                  <a:pt x="258149" y="114328"/>
                </a:cubicBezTo>
                <a:close/>
                <a:moveTo>
                  <a:pt x="215577" y="106298"/>
                </a:moveTo>
                <a:lnTo>
                  <a:pt x="215577" y="159988"/>
                </a:lnTo>
                <a:lnTo>
                  <a:pt x="300012" y="159988"/>
                </a:lnTo>
                <a:cubicBezTo>
                  <a:pt x="301449" y="159988"/>
                  <a:pt x="302886" y="158546"/>
                  <a:pt x="302886" y="157105"/>
                </a:cubicBezTo>
                <a:lnTo>
                  <a:pt x="302886" y="109180"/>
                </a:lnTo>
                <a:cubicBezTo>
                  <a:pt x="302886" y="107379"/>
                  <a:pt x="301449" y="106298"/>
                  <a:pt x="300012" y="106298"/>
                </a:cubicBezTo>
                <a:close/>
                <a:moveTo>
                  <a:pt x="10779" y="106298"/>
                </a:moveTo>
                <a:cubicBezTo>
                  <a:pt x="9342" y="106298"/>
                  <a:pt x="8264" y="107379"/>
                  <a:pt x="8264" y="109180"/>
                </a:cubicBezTo>
                <a:lnTo>
                  <a:pt x="8264" y="157105"/>
                </a:lnTo>
                <a:cubicBezTo>
                  <a:pt x="8264" y="158546"/>
                  <a:pt x="9342" y="159988"/>
                  <a:pt x="10779" y="159988"/>
                </a:cubicBezTo>
                <a:lnTo>
                  <a:pt x="207673" y="159988"/>
                </a:lnTo>
                <a:lnTo>
                  <a:pt x="207673" y="106298"/>
                </a:lnTo>
                <a:lnTo>
                  <a:pt x="105633" y="106298"/>
                </a:lnTo>
                <a:lnTo>
                  <a:pt x="70781" y="106298"/>
                </a:lnTo>
                <a:cubicBezTo>
                  <a:pt x="70781" y="106298"/>
                  <a:pt x="70781" y="106298"/>
                  <a:pt x="70422" y="106298"/>
                </a:cubicBezTo>
                <a:cubicBezTo>
                  <a:pt x="70063" y="106298"/>
                  <a:pt x="70063" y="106298"/>
                  <a:pt x="70063" y="106298"/>
                </a:cubicBezTo>
                <a:lnTo>
                  <a:pt x="32337" y="106298"/>
                </a:lnTo>
                <a:close/>
                <a:moveTo>
                  <a:pt x="174618" y="95738"/>
                </a:moveTo>
                <a:lnTo>
                  <a:pt x="202543" y="96567"/>
                </a:lnTo>
                <a:lnTo>
                  <a:pt x="202052" y="97713"/>
                </a:lnTo>
                <a:lnTo>
                  <a:pt x="174618" y="96710"/>
                </a:lnTo>
                <a:close/>
                <a:moveTo>
                  <a:pt x="150571" y="95024"/>
                </a:moveTo>
                <a:lnTo>
                  <a:pt x="166354" y="95493"/>
                </a:lnTo>
                <a:lnTo>
                  <a:pt x="166354" y="96408"/>
                </a:lnTo>
                <a:lnTo>
                  <a:pt x="150371" y="95824"/>
                </a:lnTo>
                <a:close/>
                <a:moveTo>
                  <a:pt x="117062" y="94029"/>
                </a:moveTo>
                <a:lnTo>
                  <a:pt x="141922" y="94767"/>
                </a:lnTo>
                <a:lnTo>
                  <a:pt x="141676" y="95507"/>
                </a:lnTo>
                <a:lnTo>
                  <a:pt x="116866" y="94600"/>
                </a:lnTo>
                <a:close/>
                <a:moveTo>
                  <a:pt x="69071" y="92604"/>
                </a:moveTo>
                <a:lnTo>
                  <a:pt x="106412" y="93713"/>
                </a:lnTo>
                <a:lnTo>
                  <a:pt x="106156" y="94209"/>
                </a:lnTo>
                <a:lnTo>
                  <a:pt x="69202" y="92858"/>
                </a:lnTo>
                <a:close/>
                <a:moveTo>
                  <a:pt x="32696" y="91524"/>
                </a:moveTo>
                <a:lnTo>
                  <a:pt x="58031" y="92276"/>
                </a:lnTo>
                <a:lnTo>
                  <a:pt x="58091" y="92452"/>
                </a:lnTo>
                <a:close/>
                <a:moveTo>
                  <a:pt x="88027" y="43240"/>
                </a:moveTo>
                <a:cubicBezTo>
                  <a:pt x="107429" y="43240"/>
                  <a:pt x="122879" y="58374"/>
                  <a:pt x="122879" y="77111"/>
                </a:cubicBezTo>
                <a:lnTo>
                  <a:pt x="117062" y="94029"/>
                </a:lnTo>
                <a:lnTo>
                  <a:pt x="106412" y="93713"/>
                </a:lnTo>
                <a:lnTo>
                  <a:pt x="114975" y="77111"/>
                </a:lnTo>
                <a:cubicBezTo>
                  <a:pt x="114975" y="62698"/>
                  <a:pt x="102759" y="51527"/>
                  <a:pt x="88027" y="51527"/>
                </a:cubicBezTo>
                <a:cubicBezTo>
                  <a:pt x="72937" y="51527"/>
                  <a:pt x="61080" y="62698"/>
                  <a:pt x="61080" y="77111"/>
                </a:cubicBezTo>
                <a:lnTo>
                  <a:pt x="69071" y="92604"/>
                </a:lnTo>
                <a:lnTo>
                  <a:pt x="58031" y="92276"/>
                </a:lnTo>
                <a:lnTo>
                  <a:pt x="52816" y="77111"/>
                </a:lnTo>
                <a:cubicBezTo>
                  <a:pt x="52816" y="58374"/>
                  <a:pt x="68625" y="43240"/>
                  <a:pt x="88027" y="43240"/>
                </a:cubicBezTo>
                <a:close/>
                <a:moveTo>
                  <a:pt x="84075" y="0"/>
                </a:moveTo>
                <a:lnTo>
                  <a:pt x="91620" y="0"/>
                </a:lnTo>
                <a:cubicBezTo>
                  <a:pt x="95213" y="0"/>
                  <a:pt x="98447" y="1081"/>
                  <a:pt x="100244" y="3963"/>
                </a:cubicBezTo>
                <a:cubicBezTo>
                  <a:pt x="102759" y="6125"/>
                  <a:pt x="103477" y="9729"/>
                  <a:pt x="102759" y="12611"/>
                </a:cubicBezTo>
                <a:cubicBezTo>
                  <a:pt x="102759" y="14413"/>
                  <a:pt x="103477" y="15494"/>
                  <a:pt x="104914" y="15854"/>
                </a:cubicBezTo>
                <a:cubicBezTo>
                  <a:pt x="110304" y="17296"/>
                  <a:pt x="115334" y="19458"/>
                  <a:pt x="120364" y="21980"/>
                </a:cubicBezTo>
                <a:cubicBezTo>
                  <a:pt x="121801" y="23061"/>
                  <a:pt x="123598" y="22701"/>
                  <a:pt x="124316" y="21259"/>
                </a:cubicBezTo>
                <a:cubicBezTo>
                  <a:pt x="126472" y="18737"/>
                  <a:pt x="129346" y="16935"/>
                  <a:pt x="132580" y="16575"/>
                </a:cubicBezTo>
                <a:cubicBezTo>
                  <a:pt x="135814" y="16575"/>
                  <a:pt x="139047" y="17296"/>
                  <a:pt x="141563" y="19818"/>
                </a:cubicBezTo>
                <a:lnTo>
                  <a:pt x="146952" y="25223"/>
                </a:lnTo>
                <a:cubicBezTo>
                  <a:pt x="149467" y="27385"/>
                  <a:pt x="150545" y="30628"/>
                  <a:pt x="150186" y="33871"/>
                </a:cubicBezTo>
                <a:cubicBezTo>
                  <a:pt x="150186" y="37474"/>
                  <a:pt x="148389" y="39997"/>
                  <a:pt x="145515" y="41798"/>
                </a:cubicBezTo>
                <a:cubicBezTo>
                  <a:pt x="144437" y="42879"/>
                  <a:pt x="143718" y="44321"/>
                  <a:pt x="144437" y="45762"/>
                </a:cubicBezTo>
                <a:cubicBezTo>
                  <a:pt x="147311" y="50446"/>
                  <a:pt x="149467" y="55491"/>
                  <a:pt x="150904" y="60536"/>
                </a:cubicBezTo>
                <a:cubicBezTo>
                  <a:pt x="151623" y="61977"/>
                  <a:pt x="152701" y="63058"/>
                  <a:pt x="154497" y="62337"/>
                </a:cubicBezTo>
                <a:cubicBezTo>
                  <a:pt x="157731" y="61977"/>
                  <a:pt x="161324" y="63058"/>
                  <a:pt x="163480" y="65220"/>
                </a:cubicBezTo>
                <a:cubicBezTo>
                  <a:pt x="165995" y="67021"/>
                  <a:pt x="167432" y="70264"/>
                  <a:pt x="167432" y="73507"/>
                </a:cubicBezTo>
                <a:lnTo>
                  <a:pt x="167432" y="81074"/>
                </a:lnTo>
                <a:cubicBezTo>
                  <a:pt x="167432" y="84317"/>
                  <a:pt x="165995" y="87200"/>
                  <a:pt x="163480" y="89362"/>
                </a:cubicBezTo>
                <a:cubicBezTo>
                  <a:pt x="161324" y="91524"/>
                  <a:pt x="157731" y="92605"/>
                  <a:pt x="154497" y="91884"/>
                </a:cubicBezTo>
                <a:cubicBezTo>
                  <a:pt x="152701" y="91524"/>
                  <a:pt x="151623" y="92605"/>
                  <a:pt x="150904" y="93686"/>
                </a:cubicBezTo>
                <a:lnTo>
                  <a:pt x="150571" y="95024"/>
                </a:lnTo>
                <a:lnTo>
                  <a:pt x="141922" y="94767"/>
                </a:lnTo>
                <a:lnTo>
                  <a:pt x="143000" y="91524"/>
                </a:lnTo>
                <a:cubicBezTo>
                  <a:pt x="144796" y="86119"/>
                  <a:pt x="150186" y="82876"/>
                  <a:pt x="155934" y="83957"/>
                </a:cubicBezTo>
                <a:cubicBezTo>
                  <a:pt x="156653" y="83957"/>
                  <a:pt x="157731" y="83597"/>
                  <a:pt x="158449" y="82876"/>
                </a:cubicBezTo>
                <a:cubicBezTo>
                  <a:pt x="158809" y="82876"/>
                  <a:pt x="159527" y="82155"/>
                  <a:pt x="159527" y="81074"/>
                </a:cubicBezTo>
                <a:lnTo>
                  <a:pt x="159527" y="73507"/>
                </a:lnTo>
                <a:cubicBezTo>
                  <a:pt x="159527" y="72066"/>
                  <a:pt x="158809" y="71706"/>
                  <a:pt x="158449" y="71345"/>
                </a:cubicBezTo>
                <a:cubicBezTo>
                  <a:pt x="157731" y="70625"/>
                  <a:pt x="156653" y="70264"/>
                  <a:pt x="155934" y="70625"/>
                </a:cubicBezTo>
                <a:cubicBezTo>
                  <a:pt x="150186" y="71706"/>
                  <a:pt x="144796" y="68102"/>
                  <a:pt x="143000" y="62698"/>
                </a:cubicBezTo>
                <a:cubicBezTo>
                  <a:pt x="141922" y="58013"/>
                  <a:pt x="140125" y="54050"/>
                  <a:pt x="137610" y="49726"/>
                </a:cubicBezTo>
                <a:cubicBezTo>
                  <a:pt x="134736" y="44681"/>
                  <a:pt x="136173" y="38555"/>
                  <a:pt x="140844" y="35312"/>
                </a:cubicBezTo>
                <a:cubicBezTo>
                  <a:pt x="141922" y="34592"/>
                  <a:pt x="142281" y="33871"/>
                  <a:pt x="142281" y="33150"/>
                </a:cubicBezTo>
                <a:cubicBezTo>
                  <a:pt x="142281" y="32790"/>
                  <a:pt x="142281" y="31709"/>
                  <a:pt x="141203" y="30988"/>
                </a:cubicBezTo>
                <a:lnTo>
                  <a:pt x="135814" y="25583"/>
                </a:lnTo>
                <a:cubicBezTo>
                  <a:pt x="135095" y="24863"/>
                  <a:pt x="134017" y="24863"/>
                  <a:pt x="133299" y="24863"/>
                </a:cubicBezTo>
                <a:cubicBezTo>
                  <a:pt x="132939" y="24863"/>
                  <a:pt x="131862" y="24863"/>
                  <a:pt x="131143" y="25944"/>
                </a:cubicBezTo>
                <a:cubicBezTo>
                  <a:pt x="127909" y="30628"/>
                  <a:pt x="121442" y="32069"/>
                  <a:pt x="116771" y="29187"/>
                </a:cubicBezTo>
                <a:cubicBezTo>
                  <a:pt x="112100" y="26664"/>
                  <a:pt x="107429" y="24863"/>
                  <a:pt x="102759" y="23782"/>
                </a:cubicBezTo>
                <a:cubicBezTo>
                  <a:pt x="97369" y="22340"/>
                  <a:pt x="93776" y="16935"/>
                  <a:pt x="94854" y="11170"/>
                </a:cubicBezTo>
                <a:cubicBezTo>
                  <a:pt x="95213" y="10089"/>
                  <a:pt x="94495" y="9368"/>
                  <a:pt x="94135" y="9008"/>
                </a:cubicBezTo>
                <a:cubicBezTo>
                  <a:pt x="93776" y="8287"/>
                  <a:pt x="92698" y="7927"/>
                  <a:pt x="91620" y="7927"/>
                </a:cubicBezTo>
                <a:lnTo>
                  <a:pt x="84075" y="7927"/>
                </a:lnTo>
                <a:cubicBezTo>
                  <a:pt x="82997" y="7927"/>
                  <a:pt x="82279" y="8287"/>
                  <a:pt x="81560" y="9008"/>
                </a:cubicBezTo>
                <a:cubicBezTo>
                  <a:pt x="81560" y="9368"/>
                  <a:pt x="80842" y="10089"/>
                  <a:pt x="80842" y="11170"/>
                </a:cubicBezTo>
                <a:cubicBezTo>
                  <a:pt x="82279" y="16935"/>
                  <a:pt x="78686" y="22340"/>
                  <a:pt x="72937" y="23782"/>
                </a:cubicBezTo>
                <a:cubicBezTo>
                  <a:pt x="68266" y="24863"/>
                  <a:pt x="63595" y="26664"/>
                  <a:pt x="59284" y="29187"/>
                </a:cubicBezTo>
                <a:cubicBezTo>
                  <a:pt x="54254" y="32069"/>
                  <a:pt x="48146" y="30628"/>
                  <a:pt x="44912" y="25944"/>
                </a:cubicBezTo>
                <a:cubicBezTo>
                  <a:pt x="44193" y="24863"/>
                  <a:pt x="43116" y="24863"/>
                  <a:pt x="42397" y="24863"/>
                </a:cubicBezTo>
                <a:cubicBezTo>
                  <a:pt x="41678" y="24863"/>
                  <a:pt x="40960" y="24863"/>
                  <a:pt x="40241" y="25583"/>
                </a:cubicBezTo>
                <a:lnTo>
                  <a:pt x="34852" y="30988"/>
                </a:lnTo>
                <a:cubicBezTo>
                  <a:pt x="33774" y="31709"/>
                  <a:pt x="33774" y="32790"/>
                  <a:pt x="33774" y="33150"/>
                </a:cubicBezTo>
                <a:cubicBezTo>
                  <a:pt x="33774" y="33871"/>
                  <a:pt x="34133" y="34592"/>
                  <a:pt x="35211" y="35312"/>
                </a:cubicBezTo>
                <a:cubicBezTo>
                  <a:pt x="39523" y="38555"/>
                  <a:pt x="41319" y="44681"/>
                  <a:pt x="38445" y="49726"/>
                </a:cubicBezTo>
                <a:cubicBezTo>
                  <a:pt x="35570" y="54050"/>
                  <a:pt x="34133" y="58013"/>
                  <a:pt x="32696" y="62698"/>
                </a:cubicBezTo>
                <a:cubicBezTo>
                  <a:pt x="31259" y="68102"/>
                  <a:pt x="25510" y="71706"/>
                  <a:pt x="20121" y="70625"/>
                </a:cubicBezTo>
                <a:cubicBezTo>
                  <a:pt x="19043" y="70264"/>
                  <a:pt x="18324" y="70625"/>
                  <a:pt x="17606" y="71345"/>
                </a:cubicBezTo>
                <a:cubicBezTo>
                  <a:pt x="16887" y="71706"/>
                  <a:pt x="16528" y="72066"/>
                  <a:pt x="16528" y="73507"/>
                </a:cubicBezTo>
                <a:lnTo>
                  <a:pt x="16528" y="81074"/>
                </a:lnTo>
                <a:cubicBezTo>
                  <a:pt x="16528" y="82155"/>
                  <a:pt x="16887" y="82876"/>
                  <a:pt x="17606" y="82876"/>
                </a:cubicBezTo>
                <a:cubicBezTo>
                  <a:pt x="18324" y="83597"/>
                  <a:pt x="19043" y="83957"/>
                  <a:pt x="20121" y="83957"/>
                </a:cubicBezTo>
                <a:cubicBezTo>
                  <a:pt x="25510" y="82876"/>
                  <a:pt x="31259" y="86119"/>
                  <a:pt x="32696" y="91524"/>
                </a:cubicBezTo>
                <a:cubicBezTo>
                  <a:pt x="33415" y="93686"/>
                  <a:pt x="34133" y="96208"/>
                  <a:pt x="34852" y="98010"/>
                </a:cubicBezTo>
                <a:lnTo>
                  <a:pt x="60002" y="98010"/>
                </a:lnTo>
                <a:lnTo>
                  <a:pt x="58091" y="92452"/>
                </a:lnTo>
                <a:lnTo>
                  <a:pt x="69202" y="92858"/>
                </a:lnTo>
                <a:lnTo>
                  <a:pt x="71859" y="98010"/>
                </a:lnTo>
                <a:lnTo>
                  <a:pt x="104196" y="98010"/>
                </a:lnTo>
                <a:lnTo>
                  <a:pt x="106156" y="94209"/>
                </a:lnTo>
                <a:lnTo>
                  <a:pt x="116866" y="94600"/>
                </a:lnTo>
                <a:lnTo>
                  <a:pt x="115693" y="98010"/>
                </a:lnTo>
                <a:lnTo>
                  <a:pt x="140844" y="98010"/>
                </a:lnTo>
                <a:lnTo>
                  <a:pt x="141676" y="95507"/>
                </a:lnTo>
                <a:lnTo>
                  <a:pt x="150371" y="95824"/>
                </a:lnTo>
                <a:lnTo>
                  <a:pt x="149826" y="98010"/>
                </a:lnTo>
                <a:lnTo>
                  <a:pt x="166354" y="98010"/>
                </a:lnTo>
                <a:lnTo>
                  <a:pt x="166354" y="96408"/>
                </a:lnTo>
                <a:lnTo>
                  <a:pt x="174618" y="96710"/>
                </a:lnTo>
                <a:lnTo>
                  <a:pt x="174618" y="98010"/>
                </a:lnTo>
                <a:lnTo>
                  <a:pt x="201924" y="98010"/>
                </a:lnTo>
                <a:lnTo>
                  <a:pt x="202052" y="97713"/>
                </a:lnTo>
                <a:lnTo>
                  <a:pt x="210188" y="98010"/>
                </a:lnTo>
                <a:lnTo>
                  <a:pt x="210716" y="96810"/>
                </a:lnTo>
                <a:lnTo>
                  <a:pt x="251148" y="98010"/>
                </a:lnTo>
                <a:cubicBezTo>
                  <a:pt x="251148" y="87200"/>
                  <a:pt x="242165" y="78552"/>
                  <a:pt x="230668" y="78552"/>
                </a:cubicBezTo>
                <a:cubicBezTo>
                  <a:pt x="225099" y="78552"/>
                  <a:pt x="219979" y="80714"/>
                  <a:pt x="216251" y="84228"/>
                </a:cubicBezTo>
                <a:lnTo>
                  <a:pt x="210716" y="96810"/>
                </a:lnTo>
                <a:lnTo>
                  <a:pt x="202543" y="96567"/>
                </a:lnTo>
                <a:lnTo>
                  <a:pt x="210368" y="78327"/>
                </a:lnTo>
                <a:cubicBezTo>
                  <a:pt x="215577" y="73327"/>
                  <a:pt x="222763" y="70264"/>
                  <a:pt x="230668" y="70264"/>
                </a:cubicBezTo>
                <a:cubicBezTo>
                  <a:pt x="246477" y="70264"/>
                  <a:pt x="259412" y="82516"/>
                  <a:pt x="259412" y="98010"/>
                </a:cubicBezTo>
                <a:lnTo>
                  <a:pt x="286718" y="98010"/>
                </a:lnTo>
                <a:lnTo>
                  <a:pt x="286718" y="95488"/>
                </a:lnTo>
                <a:cubicBezTo>
                  <a:pt x="286718" y="94767"/>
                  <a:pt x="286359" y="94407"/>
                  <a:pt x="286359" y="94407"/>
                </a:cubicBezTo>
                <a:cubicBezTo>
                  <a:pt x="285999" y="94046"/>
                  <a:pt x="285640" y="93686"/>
                  <a:pt x="284921" y="93686"/>
                </a:cubicBezTo>
                <a:cubicBezTo>
                  <a:pt x="279891" y="94767"/>
                  <a:pt x="275221" y="91884"/>
                  <a:pt x="273783" y="86840"/>
                </a:cubicBezTo>
                <a:cubicBezTo>
                  <a:pt x="272705" y="83597"/>
                  <a:pt x="271628" y="79993"/>
                  <a:pt x="269472" y="76750"/>
                </a:cubicBezTo>
                <a:cubicBezTo>
                  <a:pt x="266957" y="72426"/>
                  <a:pt x="268035" y="67021"/>
                  <a:pt x="272346" y="64139"/>
                </a:cubicBezTo>
                <a:cubicBezTo>
                  <a:pt x="272705" y="63778"/>
                  <a:pt x="273065" y="63058"/>
                  <a:pt x="273065" y="63058"/>
                </a:cubicBezTo>
                <a:cubicBezTo>
                  <a:pt x="273065" y="62698"/>
                  <a:pt x="273065" y="62337"/>
                  <a:pt x="272705" y="61977"/>
                </a:cubicBezTo>
                <a:lnTo>
                  <a:pt x="268035" y="57653"/>
                </a:lnTo>
                <a:cubicBezTo>
                  <a:pt x="267675" y="57293"/>
                  <a:pt x="266957" y="57293"/>
                  <a:pt x="266957" y="57293"/>
                </a:cubicBezTo>
                <a:cubicBezTo>
                  <a:pt x="266597" y="57293"/>
                  <a:pt x="265879" y="57293"/>
                  <a:pt x="265879" y="58013"/>
                </a:cubicBezTo>
                <a:cubicBezTo>
                  <a:pt x="262645" y="61977"/>
                  <a:pt x="257615" y="63058"/>
                  <a:pt x="252944" y="60536"/>
                </a:cubicBezTo>
                <a:cubicBezTo>
                  <a:pt x="249711" y="58734"/>
                  <a:pt x="246118" y="57293"/>
                  <a:pt x="242165" y="56572"/>
                </a:cubicBezTo>
                <a:cubicBezTo>
                  <a:pt x="237494" y="55491"/>
                  <a:pt x="234261" y="50446"/>
                  <a:pt x="235339" y="45762"/>
                </a:cubicBezTo>
                <a:cubicBezTo>
                  <a:pt x="235339" y="45402"/>
                  <a:pt x="235339" y="44681"/>
                  <a:pt x="234979" y="44681"/>
                </a:cubicBezTo>
                <a:cubicBezTo>
                  <a:pt x="234979" y="44321"/>
                  <a:pt x="234261" y="43960"/>
                  <a:pt x="233542" y="43960"/>
                </a:cubicBezTo>
                <a:lnTo>
                  <a:pt x="227434" y="43960"/>
                </a:lnTo>
                <a:cubicBezTo>
                  <a:pt x="227075" y="43960"/>
                  <a:pt x="226356" y="44321"/>
                  <a:pt x="226356" y="44681"/>
                </a:cubicBezTo>
                <a:cubicBezTo>
                  <a:pt x="225997" y="44681"/>
                  <a:pt x="225638" y="45402"/>
                  <a:pt x="225997" y="45762"/>
                </a:cubicBezTo>
                <a:cubicBezTo>
                  <a:pt x="227075" y="50446"/>
                  <a:pt x="223841" y="55491"/>
                  <a:pt x="218811" y="56572"/>
                </a:cubicBezTo>
                <a:cubicBezTo>
                  <a:pt x="215218" y="57293"/>
                  <a:pt x="211625" y="58734"/>
                  <a:pt x="208392" y="60536"/>
                </a:cubicBezTo>
                <a:cubicBezTo>
                  <a:pt x="204080" y="63058"/>
                  <a:pt x="198331" y="61977"/>
                  <a:pt x="195816" y="58013"/>
                </a:cubicBezTo>
                <a:cubicBezTo>
                  <a:pt x="195457" y="57293"/>
                  <a:pt x="194738" y="57293"/>
                  <a:pt x="194379" y="57293"/>
                </a:cubicBezTo>
                <a:cubicBezTo>
                  <a:pt x="194020" y="57293"/>
                  <a:pt x="193660" y="57293"/>
                  <a:pt x="192942" y="57653"/>
                </a:cubicBezTo>
                <a:lnTo>
                  <a:pt x="188630" y="61977"/>
                </a:lnTo>
                <a:cubicBezTo>
                  <a:pt x="188271" y="62337"/>
                  <a:pt x="188271" y="62698"/>
                  <a:pt x="188271" y="63058"/>
                </a:cubicBezTo>
                <a:cubicBezTo>
                  <a:pt x="188271" y="63058"/>
                  <a:pt x="188271" y="63778"/>
                  <a:pt x="188990" y="64139"/>
                </a:cubicBezTo>
                <a:cubicBezTo>
                  <a:pt x="192942" y="67021"/>
                  <a:pt x="194379" y="72426"/>
                  <a:pt x="191864" y="76750"/>
                </a:cubicBezTo>
                <a:cubicBezTo>
                  <a:pt x="190067" y="79993"/>
                  <a:pt x="188271" y="83597"/>
                  <a:pt x="187552" y="86840"/>
                </a:cubicBezTo>
                <a:cubicBezTo>
                  <a:pt x="186115" y="91884"/>
                  <a:pt x="181444" y="94767"/>
                  <a:pt x="176414" y="93686"/>
                </a:cubicBezTo>
                <a:cubicBezTo>
                  <a:pt x="175696" y="93686"/>
                  <a:pt x="175336" y="94046"/>
                  <a:pt x="174977" y="94407"/>
                </a:cubicBezTo>
                <a:cubicBezTo>
                  <a:pt x="174977" y="94407"/>
                  <a:pt x="174618" y="94767"/>
                  <a:pt x="174618" y="95488"/>
                </a:cubicBezTo>
                <a:lnTo>
                  <a:pt x="174618" y="95738"/>
                </a:lnTo>
                <a:lnTo>
                  <a:pt x="166354" y="95493"/>
                </a:lnTo>
                <a:lnTo>
                  <a:pt x="166354" y="95488"/>
                </a:lnTo>
                <a:cubicBezTo>
                  <a:pt x="166354" y="92605"/>
                  <a:pt x="167791" y="89722"/>
                  <a:pt x="169588" y="88281"/>
                </a:cubicBezTo>
                <a:cubicBezTo>
                  <a:pt x="172103" y="86119"/>
                  <a:pt x="174977" y="85398"/>
                  <a:pt x="177851" y="85759"/>
                </a:cubicBezTo>
                <a:cubicBezTo>
                  <a:pt x="178570" y="86119"/>
                  <a:pt x="179289" y="85759"/>
                  <a:pt x="179648" y="85038"/>
                </a:cubicBezTo>
                <a:cubicBezTo>
                  <a:pt x="180726" y="80714"/>
                  <a:pt x="182522" y="76390"/>
                  <a:pt x="185037" y="72426"/>
                </a:cubicBezTo>
                <a:cubicBezTo>
                  <a:pt x="185037" y="72066"/>
                  <a:pt x="185037" y="70985"/>
                  <a:pt x="184319" y="70625"/>
                </a:cubicBezTo>
                <a:cubicBezTo>
                  <a:pt x="182163" y="69183"/>
                  <a:pt x="180366" y="66301"/>
                  <a:pt x="180366" y="63778"/>
                </a:cubicBezTo>
                <a:cubicBezTo>
                  <a:pt x="180007" y="60896"/>
                  <a:pt x="181085" y="58013"/>
                  <a:pt x="183241" y="56572"/>
                </a:cubicBezTo>
                <a:lnTo>
                  <a:pt x="187552" y="52248"/>
                </a:lnTo>
                <a:cubicBezTo>
                  <a:pt x="189708" y="50086"/>
                  <a:pt x="192223" y="49365"/>
                  <a:pt x="195457" y="49365"/>
                </a:cubicBezTo>
                <a:cubicBezTo>
                  <a:pt x="197972" y="49726"/>
                  <a:pt x="200487" y="51167"/>
                  <a:pt x="202283" y="53329"/>
                </a:cubicBezTo>
                <a:cubicBezTo>
                  <a:pt x="202643" y="54050"/>
                  <a:pt x="203721" y="54410"/>
                  <a:pt x="204439" y="54050"/>
                </a:cubicBezTo>
                <a:cubicBezTo>
                  <a:pt x="208392" y="51527"/>
                  <a:pt x="212703" y="49726"/>
                  <a:pt x="217015" y="48645"/>
                </a:cubicBezTo>
                <a:cubicBezTo>
                  <a:pt x="217733" y="48645"/>
                  <a:pt x="218093" y="47924"/>
                  <a:pt x="218093" y="47203"/>
                </a:cubicBezTo>
                <a:cubicBezTo>
                  <a:pt x="217374" y="44321"/>
                  <a:pt x="218452" y="41438"/>
                  <a:pt x="220248" y="39636"/>
                </a:cubicBezTo>
                <a:cubicBezTo>
                  <a:pt x="221685" y="37114"/>
                  <a:pt x="224560" y="36033"/>
                  <a:pt x="227434" y="36033"/>
                </a:cubicBezTo>
                <a:lnTo>
                  <a:pt x="233542" y="36033"/>
                </a:lnTo>
                <a:cubicBezTo>
                  <a:pt x="236776" y="36033"/>
                  <a:pt x="239291" y="37114"/>
                  <a:pt x="241087" y="39636"/>
                </a:cubicBezTo>
                <a:cubicBezTo>
                  <a:pt x="243243" y="41438"/>
                  <a:pt x="243962" y="44321"/>
                  <a:pt x="243243" y="47203"/>
                </a:cubicBezTo>
                <a:cubicBezTo>
                  <a:pt x="243243" y="47924"/>
                  <a:pt x="243602" y="48645"/>
                  <a:pt x="244321" y="48645"/>
                </a:cubicBezTo>
                <a:cubicBezTo>
                  <a:pt x="248992" y="49726"/>
                  <a:pt x="252944" y="51527"/>
                  <a:pt x="256896" y="54050"/>
                </a:cubicBezTo>
                <a:cubicBezTo>
                  <a:pt x="257615" y="54410"/>
                  <a:pt x="258334" y="54050"/>
                  <a:pt x="259412" y="53329"/>
                </a:cubicBezTo>
                <a:cubicBezTo>
                  <a:pt x="260849" y="51167"/>
                  <a:pt x="263364" y="49726"/>
                  <a:pt x="266238" y="49365"/>
                </a:cubicBezTo>
                <a:cubicBezTo>
                  <a:pt x="269112" y="49365"/>
                  <a:pt x="271628" y="50086"/>
                  <a:pt x="273783" y="52248"/>
                </a:cubicBezTo>
                <a:lnTo>
                  <a:pt x="278454" y="56572"/>
                </a:lnTo>
                <a:cubicBezTo>
                  <a:pt x="280251" y="58013"/>
                  <a:pt x="281329" y="60896"/>
                  <a:pt x="280969" y="63778"/>
                </a:cubicBezTo>
                <a:cubicBezTo>
                  <a:pt x="280610" y="66301"/>
                  <a:pt x="279173" y="69183"/>
                  <a:pt x="277017" y="70625"/>
                </a:cubicBezTo>
                <a:cubicBezTo>
                  <a:pt x="276298" y="70985"/>
                  <a:pt x="276298" y="72066"/>
                  <a:pt x="276298" y="72426"/>
                </a:cubicBezTo>
                <a:cubicBezTo>
                  <a:pt x="278813" y="76390"/>
                  <a:pt x="280610" y="80714"/>
                  <a:pt x="281688" y="85038"/>
                </a:cubicBezTo>
                <a:cubicBezTo>
                  <a:pt x="281688" y="85759"/>
                  <a:pt x="282766" y="86119"/>
                  <a:pt x="283484" y="85759"/>
                </a:cubicBezTo>
                <a:cubicBezTo>
                  <a:pt x="286359" y="85398"/>
                  <a:pt x="289233" y="86119"/>
                  <a:pt x="291389" y="88281"/>
                </a:cubicBezTo>
                <a:cubicBezTo>
                  <a:pt x="293545" y="89722"/>
                  <a:pt x="294982" y="92605"/>
                  <a:pt x="294982" y="95488"/>
                </a:cubicBezTo>
                <a:lnTo>
                  <a:pt x="294982" y="98010"/>
                </a:lnTo>
                <a:lnTo>
                  <a:pt x="300012" y="98010"/>
                </a:lnTo>
                <a:cubicBezTo>
                  <a:pt x="306120" y="98010"/>
                  <a:pt x="310791" y="103055"/>
                  <a:pt x="310791" y="109180"/>
                </a:cubicBezTo>
                <a:lnTo>
                  <a:pt x="310791" y="157105"/>
                </a:lnTo>
                <a:cubicBezTo>
                  <a:pt x="310791" y="163231"/>
                  <a:pt x="306120" y="167915"/>
                  <a:pt x="300012" y="167915"/>
                </a:cubicBezTo>
                <a:lnTo>
                  <a:pt x="10779" y="167915"/>
                </a:lnTo>
                <a:cubicBezTo>
                  <a:pt x="5030" y="167915"/>
                  <a:pt x="0" y="163231"/>
                  <a:pt x="0" y="157105"/>
                </a:cubicBezTo>
                <a:lnTo>
                  <a:pt x="0" y="109180"/>
                </a:lnTo>
                <a:cubicBezTo>
                  <a:pt x="0" y="103055"/>
                  <a:pt x="5030" y="98010"/>
                  <a:pt x="10779" y="98010"/>
                </a:cubicBezTo>
                <a:lnTo>
                  <a:pt x="26229" y="98010"/>
                </a:lnTo>
                <a:cubicBezTo>
                  <a:pt x="25510" y="96569"/>
                  <a:pt x="25151" y="95127"/>
                  <a:pt x="24791" y="93686"/>
                </a:cubicBezTo>
                <a:cubicBezTo>
                  <a:pt x="24432" y="92605"/>
                  <a:pt x="22995" y="91524"/>
                  <a:pt x="21558" y="91884"/>
                </a:cubicBezTo>
                <a:cubicBezTo>
                  <a:pt x="18324" y="92605"/>
                  <a:pt x="14731" y="91524"/>
                  <a:pt x="12216" y="89362"/>
                </a:cubicBezTo>
                <a:cubicBezTo>
                  <a:pt x="9701" y="87200"/>
                  <a:pt x="8264" y="84317"/>
                  <a:pt x="8264" y="81074"/>
                </a:cubicBezTo>
                <a:lnTo>
                  <a:pt x="8264" y="73507"/>
                </a:lnTo>
                <a:cubicBezTo>
                  <a:pt x="8264" y="70264"/>
                  <a:pt x="9701" y="67021"/>
                  <a:pt x="12216" y="65220"/>
                </a:cubicBezTo>
                <a:cubicBezTo>
                  <a:pt x="14731" y="63058"/>
                  <a:pt x="18324" y="61977"/>
                  <a:pt x="21558" y="62337"/>
                </a:cubicBezTo>
                <a:cubicBezTo>
                  <a:pt x="22995" y="62698"/>
                  <a:pt x="24432" y="61977"/>
                  <a:pt x="24791" y="60536"/>
                </a:cubicBezTo>
                <a:cubicBezTo>
                  <a:pt x="26229" y="55491"/>
                  <a:pt x="28384" y="50446"/>
                  <a:pt x="31259" y="45762"/>
                </a:cubicBezTo>
                <a:cubicBezTo>
                  <a:pt x="31977" y="44321"/>
                  <a:pt x="31618" y="42879"/>
                  <a:pt x="30540" y="41798"/>
                </a:cubicBezTo>
                <a:cubicBezTo>
                  <a:pt x="27666" y="39997"/>
                  <a:pt x="26229" y="37474"/>
                  <a:pt x="25510" y="33871"/>
                </a:cubicBezTo>
                <a:cubicBezTo>
                  <a:pt x="25510" y="30628"/>
                  <a:pt x="26588" y="27385"/>
                  <a:pt x="28744" y="25223"/>
                </a:cubicBezTo>
                <a:lnTo>
                  <a:pt x="34492" y="19818"/>
                </a:lnTo>
                <a:cubicBezTo>
                  <a:pt x="37007" y="17296"/>
                  <a:pt x="39882" y="16575"/>
                  <a:pt x="43116" y="16575"/>
                </a:cubicBezTo>
                <a:cubicBezTo>
                  <a:pt x="46349" y="16935"/>
                  <a:pt x="49583" y="18737"/>
                  <a:pt x="51379" y="21259"/>
                </a:cubicBezTo>
                <a:cubicBezTo>
                  <a:pt x="52098" y="22701"/>
                  <a:pt x="53894" y="23061"/>
                  <a:pt x="55332" y="21980"/>
                </a:cubicBezTo>
                <a:cubicBezTo>
                  <a:pt x="60362" y="19458"/>
                  <a:pt x="65751" y="17296"/>
                  <a:pt x="71141" y="15854"/>
                </a:cubicBezTo>
                <a:cubicBezTo>
                  <a:pt x="72578" y="15494"/>
                  <a:pt x="73296" y="14413"/>
                  <a:pt x="72937" y="12611"/>
                </a:cubicBezTo>
                <a:cubicBezTo>
                  <a:pt x="72578" y="9729"/>
                  <a:pt x="73296" y="6125"/>
                  <a:pt x="75452" y="3963"/>
                </a:cubicBezTo>
                <a:cubicBezTo>
                  <a:pt x="77608" y="1081"/>
                  <a:pt x="80842" y="0"/>
                  <a:pt x="84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5" name="Freeform 370">
            <a:extLst>
              <a:ext uri="{FF2B5EF4-FFF2-40B4-BE49-F238E27FC236}">
                <a16:creationId xmlns:a16="http://schemas.microsoft.com/office/drawing/2014/main" id="{13533AA8-25D3-0E45-9558-69C658A5F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13" y="4007112"/>
            <a:ext cx="1120582" cy="966776"/>
          </a:xfrm>
          <a:custGeom>
            <a:avLst/>
            <a:gdLst>
              <a:gd name="T0" fmla="*/ 498 w 899"/>
              <a:gd name="T1" fmla="*/ 694 h 778"/>
              <a:gd name="T2" fmla="*/ 353 w 899"/>
              <a:gd name="T3" fmla="*/ 549 h 778"/>
              <a:gd name="T4" fmla="*/ 363 w 899"/>
              <a:gd name="T5" fmla="*/ 513 h 778"/>
              <a:gd name="T6" fmla="*/ 400 w 899"/>
              <a:gd name="T7" fmla="*/ 504 h 778"/>
              <a:gd name="T8" fmla="*/ 527 w 899"/>
              <a:gd name="T9" fmla="*/ 615 h 778"/>
              <a:gd name="T10" fmla="*/ 429 w 899"/>
              <a:gd name="T11" fmla="*/ 501 h 778"/>
              <a:gd name="T12" fmla="*/ 259 w 899"/>
              <a:gd name="T13" fmla="*/ 332 h 778"/>
              <a:gd name="T14" fmla="*/ 268 w 899"/>
              <a:gd name="T15" fmla="*/ 294 h 778"/>
              <a:gd name="T16" fmla="*/ 454 w 899"/>
              <a:gd name="T17" fmla="*/ 434 h 778"/>
              <a:gd name="T18" fmla="*/ 503 w 899"/>
              <a:gd name="T19" fmla="*/ 483 h 778"/>
              <a:gd name="T20" fmla="*/ 519 w 899"/>
              <a:gd name="T21" fmla="*/ 483 h 778"/>
              <a:gd name="T22" fmla="*/ 504 w 899"/>
              <a:gd name="T23" fmla="*/ 451 h 778"/>
              <a:gd name="T24" fmla="*/ 470 w 899"/>
              <a:gd name="T25" fmla="*/ 418 h 778"/>
              <a:gd name="T26" fmla="*/ 479 w 899"/>
              <a:gd name="T27" fmla="*/ 381 h 778"/>
              <a:gd name="T28" fmla="*/ 501 w 899"/>
              <a:gd name="T29" fmla="*/ 368 h 778"/>
              <a:gd name="T30" fmla="*/ 566 w 899"/>
              <a:gd name="T31" fmla="*/ 421 h 778"/>
              <a:gd name="T32" fmla="*/ 581 w 899"/>
              <a:gd name="T33" fmla="*/ 405 h 778"/>
              <a:gd name="T34" fmla="*/ 566 w 899"/>
              <a:gd name="T35" fmla="*/ 390 h 778"/>
              <a:gd name="T36" fmla="*/ 529 w 899"/>
              <a:gd name="T37" fmla="*/ 341 h 778"/>
              <a:gd name="T38" fmla="*/ 542 w 899"/>
              <a:gd name="T39" fmla="*/ 319 h 778"/>
              <a:gd name="T40" fmla="*/ 578 w 899"/>
              <a:gd name="T41" fmla="*/ 310 h 778"/>
              <a:gd name="T42" fmla="*/ 627 w 899"/>
              <a:gd name="T43" fmla="*/ 358 h 778"/>
              <a:gd name="T44" fmla="*/ 643 w 899"/>
              <a:gd name="T45" fmla="*/ 358 h 778"/>
              <a:gd name="T46" fmla="*/ 628 w 899"/>
              <a:gd name="T47" fmla="*/ 327 h 778"/>
              <a:gd name="T48" fmla="*/ 603 w 899"/>
              <a:gd name="T49" fmla="*/ 256 h 778"/>
              <a:gd name="T50" fmla="*/ 675 w 899"/>
              <a:gd name="T51" fmla="*/ 282 h 778"/>
              <a:gd name="T52" fmla="*/ 792 w 899"/>
              <a:gd name="T53" fmla="*/ 694 h 778"/>
              <a:gd name="T54" fmla="*/ 320 w 899"/>
              <a:gd name="T55" fmla="*/ 424 h 778"/>
              <a:gd name="T56" fmla="*/ 144 w 899"/>
              <a:gd name="T57" fmla="*/ 301 h 778"/>
              <a:gd name="T58" fmla="*/ 183 w 899"/>
              <a:gd name="T59" fmla="*/ 209 h 778"/>
              <a:gd name="T60" fmla="*/ 367 w 899"/>
              <a:gd name="T61" fmla="*/ 209 h 778"/>
              <a:gd name="T62" fmla="*/ 321 w 899"/>
              <a:gd name="T63" fmla="*/ 269 h 778"/>
              <a:gd name="T64" fmla="*/ 287 w 899"/>
              <a:gd name="T65" fmla="*/ 260 h 778"/>
              <a:gd name="T66" fmla="*/ 243 w 899"/>
              <a:gd name="T67" fmla="*/ 347 h 778"/>
              <a:gd name="T68" fmla="*/ 22 w 899"/>
              <a:gd name="T69" fmla="*/ 301 h 778"/>
              <a:gd name="T70" fmla="*/ 97 w 899"/>
              <a:gd name="T71" fmla="*/ 122 h 778"/>
              <a:gd name="T72" fmla="*/ 528 w 899"/>
              <a:gd name="T73" fmla="*/ 301 h 778"/>
              <a:gd name="T74" fmla="*/ 525 w 899"/>
              <a:gd name="T75" fmla="*/ 303 h 778"/>
              <a:gd name="T76" fmla="*/ 506 w 899"/>
              <a:gd name="T77" fmla="*/ 346 h 778"/>
              <a:gd name="T78" fmla="*/ 464 w 899"/>
              <a:gd name="T79" fmla="*/ 365 h 778"/>
              <a:gd name="T80" fmla="*/ 416 w 899"/>
              <a:gd name="T81" fmla="*/ 363 h 778"/>
              <a:gd name="T82" fmla="*/ 275 w 899"/>
              <a:gd name="T83" fmla="*/ 148 h 778"/>
              <a:gd name="T84" fmla="*/ 167 w 899"/>
              <a:gd name="T85" fmla="*/ 193 h 778"/>
              <a:gd name="T86" fmla="*/ 167 w 899"/>
              <a:gd name="T87" fmla="*/ 410 h 778"/>
              <a:gd name="T88" fmla="*/ 275 w 899"/>
              <a:gd name="T89" fmla="*/ 455 h 778"/>
              <a:gd name="T90" fmla="*/ 376 w 899"/>
              <a:gd name="T91" fmla="*/ 480 h 778"/>
              <a:gd name="T92" fmla="*/ 328 w 899"/>
              <a:gd name="T93" fmla="*/ 531 h 778"/>
              <a:gd name="T94" fmla="*/ 328 w 899"/>
              <a:gd name="T95" fmla="*/ 548 h 778"/>
              <a:gd name="T96" fmla="*/ 690 w 899"/>
              <a:gd name="T97" fmla="*/ 265 h 778"/>
              <a:gd name="T98" fmla="*/ 588 w 899"/>
              <a:gd name="T99" fmla="*/ 241 h 778"/>
              <a:gd name="T100" fmla="*/ 568 w 899"/>
              <a:gd name="T101" fmla="*/ 283 h 778"/>
              <a:gd name="T102" fmla="*/ 550 w 899"/>
              <a:gd name="T103" fmla="*/ 287 h 778"/>
              <a:gd name="T104" fmla="*/ 470 w 899"/>
              <a:gd name="T105" fmla="*/ 106 h 778"/>
              <a:gd name="T106" fmla="*/ 0 w 899"/>
              <a:gd name="T107" fmla="*/ 301 h 778"/>
              <a:gd name="T108" fmla="*/ 81 w 899"/>
              <a:gd name="T109" fmla="*/ 496 h 778"/>
              <a:gd name="T110" fmla="*/ 341 w 899"/>
              <a:gd name="T111" fmla="*/ 568 h 778"/>
              <a:gd name="T112" fmla="*/ 477 w 899"/>
              <a:gd name="T113" fmla="*/ 705 h 778"/>
              <a:gd name="T114" fmla="*/ 482 w 899"/>
              <a:gd name="T115" fmla="*/ 709 h 778"/>
              <a:gd name="T116" fmla="*/ 645 w 899"/>
              <a:gd name="T117" fmla="*/ 777 h 778"/>
              <a:gd name="T118" fmla="*/ 808 w 899"/>
              <a:gd name="T119" fmla="*/ 383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9" h="778">
                <a:moveTo>
                  <a:pt x="792" y="694"/>
                </a:moveTo>
                <a:lnTo>
                  <a:pt x="792" y="694"/>
                </a:lnTo>
                <a:cubicBezTo>
                  <a:pt x="711" y="775"/>
                  <a:pt x="579" y="775"/>
                  <a:pt x="498" y="694"/>
                </a:cubicBezTo>
                <a:lnTo>
                  <a:pt x="442" y="626"/>
                </a:lnTo>
                <a:lnTo>
                  <a:pt x="442" y="626"/>
                </a:lnTo>
                <a:cubicBezTo>
                  <a:pt x="417" y="595"/>
                  <a:pt x="387" y="570"/>
                  <a:pt x="353" y="549"/>
                </a:cubicBezTo>
                <a:lnTo>
                  <a:pt x="353" y="549"/>
                </a:lnTo>
                <a:cubicBezTo>
                  <a:pt x="347" y="541"/>
                  <a:pt x="351" y="525"/>
                  <a:pt x="363" y="513"/>
                </a:cubicBezTo>
                <a:lnTo>
                  <a:pt x="363" y="513"/>
                </a:lnTo>
                <a:cubicBezTo>
                  <a:pt x="369" y="507"/>
                  <a:pt x="378" y="502"/>
                  <a:pt x="385" y="500"/>
                </a:cubicBezTo>
                <a:lnTo>
                  <a:pt x="385" y="500"/>
                </a:lnTo>
                <a:cubicBezTo>
                  <a:pt x="389" y="500"/>
                  <a:pt x="396" y="500"/>
                  <a:pt x="400" y="504"/>
                </a:cubicBezTo>
                <a:lnTo>
                  <a:pt x="511" y="615"/>
                </a:lnTo>
                <a:lnTo>
                  <a:pt x="511" y="615"/>
                </a:lnTo>
                <a:cubicBezTo>
                  <a:pt x="516" y="620"/>
                  <a:pt x="523" y="620"/>
                  <a:pt x="527" y="615"/>
                </a:cubicBezTo>
                <a:lnTo>
                  <a:pt x="527" y="615"/>
                </a:lnTo>
                <a:cubicBezTo>
                  <a:pt x="532" y="611"/>
                  <a:pt x="532" y="604"/>
                  <a:pt x="527" y="599"/>
                </a:cubicBezTo>
                <a:lnTo>
                  <a:pt x="429" y="501"/>
                </a:lnTo>
                <a:lnTo>
                  <a:pt x="429" y="501"/>
                </a:lnTo>
                <a:lnTo>
                  <a:pt x="429" y="501"/>
                </a:lnTo>
                <a:lnTo>
                  <a:pt x="259" y="332"/>
                </a:lnTo>
                <a:lnTo>
                  <a:pt x="259" y="332"/>
                </a:lnTo>
                <a:cubicBezTo>
                  <a:pt x="252" y="324"/>
                  <a:pt x="256" y="307"/>
                  <a:pt x="268" y="294"/>
                </a:cubicBezTo>
                <a:lnTo>
                  <a:pt x="268" y="294"/>
                </a:lnTo>
                <a:cubicBezTo>
                  <a:pt x="281" y="282"/>
                  <a:pt x="298" y="278"/>
                  <a:pt x="306" y="285"/>
                </a:cubicBezTo>
                <a:lnTo>
                  <a:pt x="454" y="434"/>
                </a:lnTo>
                <a:lnTo>
                  <a:pt x="454" y="434"/>
                </a:lnTo>
                <a:lnTo>
                  <a:pt x="454" y="434"/>
                </a:lnTo>
                <a:lnTo>
                  <a:pt x="503" y="483"/>
                </a:lnTo>
                <a:lnTo>
                  <a:pt x="503" y="483"/>
                </a:lnTo>
                <a:cubicBezTo>
                  <a:pt x="506" y="485"/>
                  <a:pt x="508" y="486"/>
                  <a:pt x="511" y="486"/>
                </a:cubicBezTo>
                <a:lnTo>
                  <a:pt x="511" y="486"/>
                </a:lnTo>
                <a:cubicBezTo>
                  <a:pt x="514" y="486"/>
                  <a:pt x="517" y="485"/>
                  <a:pt x="519" y="483"/>
                </a:cubicBezTo>
                <a:lnTo>
                  <a:pt x="519" y="483"/>
                </a:lnTo>
                <a:cubicBezTo>
                  <a:pt x="523" y="478"/>
                  <a:pt x="523" y="472"/>
                  <a:pt x="519" y="467"/>
                </a:cubicBezTo>
                <a:lnTo>
                  <a:pt x="504" y="451"/>
                </a:lnTo>
                <a:lnTo>
                  <a:pt x="504" y="451"/>
                </a:lnTo>
                <a:lnTo>
                  <a:pt x="470" y="418"/>
                </a:lnTo>
                <a:lnTo>
                  <a:pt x="470" y="418"/>
                </a:lnTo>
                <a:cubicBezTo>
                  <a:pt x="466" y="414"/>
                  <a:pt x="466" y="407"/>
                  <a:pt x="467" y="403"/>
                </a:cubicBezTo>
                <a:lnTo>
                  <a:pt x="467" y="403"/>
                </a:lnTo>
                <a:cubicBezTo>
                  <a:pt x="468" y="396"/>
                  <a:pt x="473" y="387"/>
                  <a:pt x="479" y="381"/>
                </a:cubicBezTo>
                <a:lnTo>
                  <a:pt x="479" y="381"/>
                </a:lnTo>
                <a:cubicBezTo>
                  <a:pt x="486" y="374"/>
                  <a:pt x="494" y="370"/>
                  <a:pt x="501" y="368"/>
                </a:cubicBezTo>
                <a:lnTo>
                  <a:pt x="501" y="368"/>
                </a:lnTo>
                <a:cubicBezTo>
                  <a:pt x="505" y="368"/>
                  <a:pt x="512" y="368"/>
                  <a:pt x="517" y="372"/>
                </a:cubicBezTo>
                <a:lnTo>
                  <a:pt x="566" y="421"/>
                </a:lnTo>
                <a:lnTo>
                  <a:pt x="566" y="421"/>
                </a:lnTo>
                <a:cubicBezTo>
                  <a:pt x="570" y="425"/>
                  <a:pt x="577" y="425"/>
                  <a:pt x="581" y="421"/>
                </a:cubicBezTo>
                <a:lnTo>
                  <a:pt x="581" y="421"/>
                </a:lnTo>
                <a:cubicBezTo>
                  <a:pt x="586" y="417"/>
                  <a:pt x="586" y="409"/>
                  <a:pt x="581" y="405"/>
                </a:cubicBezTo>
                <a:lnTo>
                  <a:pt x="566" y="390"/>
                </a:lnTo>
                <a:lnTo>
                  <a:pt x="566" y="390"/>
                </a:lnTo>
                <a:lnTo>
                  <a:pt x="566" y="390"/>
                </a:lnTo>
                <a:lnTo>
                  <a:pt x="533" y="356"/>
                </a:lnTo>
                <a:lnTo>
                  <a:pt x="533" y="356"/>
                </a:lnTo>
                <a:cubicBezTo>
                  <a:pt x="528" y="352"/>
                  <a:pt x="528" y="345"/>
                  <a:pt x="529" y="341"/>
                </a:cubicBezTo>
                <a:lnTo>
                  <a:pt x="529" y="341"/>
                </a:lnTo>
                <a:cubicBezTo>
                  <a:pt x="530" y="334"/>
                  <a:pt x="535" y="325"/>
                  <a:pt x="542" y="319"/>
                </a:cubicBezTo>
                <a:lnTo>
                  <a:pt x="542" y="319"/>
                </a:lnTo>
                <a:cubicBezTo>
                  <a:pt x="548" y="312"/>
                  <a:pt x="556" y="308"/>
                  <a:pt x="564" y="307"/>
                </a:cubicBezTo>
                <a:lnTo>
                  <a:pt x="564" y="307"/>
                </a:lnTo>
                <a:cubicBezTo>
                  <a:pt x="567" y="306"/>
                  <a:pt x="574" y="305"/>
                  <a:pt x="578" y="310"/>
                </a:cubicBezTo>
                <a:lnTo>
                  <a:pt x="612" y="343"/>
                </a:lnTo>
                <a:lnTo>
                  <a:pt x="627" y="358"/>
                </a:lnTo>
                <a:lnTo>
                  <a:pt x="627" y="358"/>
                </a:lnTo>
                <a:cubicBezTo>
                  <a:pt x="630" y="361"/>
                  <a:pt x="633" y="362"/>
                  <a:pt x="635" y="362"/>
                </a:cubicBezTo>
                <a:lnTo>
                  <a:pt x="635" y="362"/>
                </a:lnTo>
                <a:cubicBezTo>
                  <a:pt x="638" y="362"/>
                  <a:pt x="641" y="361"/>
                  <a:pt x="643" y="358"/>
                </a:cubicBezTo>
                <a:lnTo>
                  <a:pt x="643" y="358"/>
                </a:lnTo>
                <a:cubicBezTo>
                  <a:pt x="648" y="354"/>
                  <a:pt x="648" y="347"/>
                  <a:pt x="643" y="342"/>
                </a:cubicBezTo>
                <a:lnTo>
                  <a:pt x="628" y="327"/>
                </a:lnTo>
                <a:lnTo>
                  <a:pt x="594" y="294"/>
                </a:lnTo>
                <a:lnTo>
                  <a:pt x="594" y="294"/>
                </a:lnTo>
                <a:cubicBezTo>
                  <a:pt x="587" y="286"/>
                  <a:pt x="591" y="269"/>
                  <a:pt x="603" y="256"/>
                </a:cubicBezTo>
                <a:lnTo>
                  <a:pt x="603" y="256"/>
                </a:lnTo>
                <a:cubicBezTo>
                  <a:pt x="616" y="244"/>
                  <a:pt x="633" y="240"/>
                  <a:pt x="641" y="248"/>
                </a:cubicBezTo>
                <a:lnTo>
                  <a:pt x="675" y="282"/>
                </a:lnTo>
                <a:lnTo>
                  <a:pt x="792" y="399"/>
                </a:lnTo>
                <a:lnTo>
                  <a:pt x="792" y="399"/>
                </a:lnTo>
                <a:cubicBezTo>
                  <a:pt x="874" y="480"/>
                  <a:pt x="874" y="612"/>
                  <a:pt x="792" y="694"/>
                </a:cubicBezTo>
                <a:close/>
                <a:moveTo>
                  <a:pt x="243" y="347"/>
                </a:moveTo>
                <a:lnTo>
                  <a:pt x="320" y="424"/>
                </a:lnTo>
                <a:lnTo>
                  <a:pt x="320" y="424"/>
                </a:lnTo>
                <a:cubicBezTo>
                  <a:pt x="273" y="442"/>
                  <a:pt x="219" y="431"/>
                  <a:pt x="183" y="394"/>
                </a:cubicBezTo>
                <a:lnTo>
                  <a:pt x="183" y="394"/>
                </a:lnTo>
                <a:cubicBezTo>
                  <a:pt x="158" y="369"/>
                  <a:pt x="144" y="336"/>
                  <a:pt x="144" y="301"/>
                </a:cubicBezTo>
                <a:lnTo>
                  <a:pt x="144" y="301"/>
                </a:lnTo>
                <a:cubicBezTo>
                  <a:pt x="144" y="266"/>
                  <a:pt x="158" y="234"/>
                  <a:pt x="183" y="209"/>
                </a:cubicBezTo>
                <a:lnTo>
                  <a:pt x="183" y="209"/>
                </a:lnTo>
                <a:cubicBezTo>
                  <a:pt x="207" y="184"/>
                  <a:pt x="240" y="170"/>
                  <a:pt x="275" y="170"/>
                </a:cubicBezTo>
                <a:lnTo>
                  <a:pt x="275" y="170"/>
                </a:lnTo>
                <a:cubicBezTo>
                  <a:pt x="310" y="170"/>
                  <a:pt x="343" y="184"/>
                  <a:pt x="367" y="209"/>
                </a:cubicBezTo>
                <a:lnTo>
                  <a:pt x="367" y="209"/>
                </a:lnTo>
                <a:cubicBezTo>
                  <a:pt x="404" y="245"/>
                  <a:pt x="415" y="299"/>
                  <a:pt x="398" y="346"/>
                </a:cubicBezTo>
                <a:lnTo>
                  <a:pt x="321" y="269"/>
                </a:lnTo>
                <a:lnTo>
                  <a:pt x="321" y="269"/>
                </a:lnTo>
                <a:cubicBezTo>
                  <a:pt x="313" y="261"/>
                  <a:pt x="301" y="257"/>
                  <a:pt x="287" y="260"/>
                </a:cubicBezTo>
                <a:lnTo>
                  <a:pt x="287" y="260"/>
                </a:lnTo>
                <a:cubicBezTo>
                  <a:pt x="275" y="262"/>
                  <a:pt x="262" y="268"/>
                  <a:pt x="252" y="278"/>
                </a:cubicBezTo>
                <a:lnTo>
                  <a:pt x="252" y="278"/>
                </a:lnTo>
                <a:cubicBezTo>
                  <a:pt x="230" y="300"/>
                  <a:pt x="227" y="330"/>
                  <a:pt x="243" y="347"/>
                </a:cubicBezTo>
                <a:close/>
                <a:moveTo>
                  <a:pt x="97" y="480"/>
                </a:moveTo>
                <a:lnTo>
                  <a:pt x="97" y="480"/>
                </a:lnTo>
                <a:cubicBezTo>
                  <a:pt x="49" y="433"/>
                  <a:pt x="22" y="369"/>
                  <a:pt x="22" y="301"/>
                </a:cubicBezTo>
                <a:lnTo>
                  <a:pt x="22" y="301"/>
                </a:lnTo>
                <a:cubicBezTo>
                  <a:pt x="22" y="234"/>
                  <a:pt x="49" y="170"/>
                  <a:pt x="97" y="122"/>
                </a:cubicBezTo>
                <a:lnTo>
                  <a:pt x="97" y="122"/>
                </a:lnTo>
                <a:cubicBezTo>
                  <a:pt x="195" y="24"/>
                  <a:pt x="355" y="24"/>
                  <a:pt x="454" y="122"/>
                </a:cubicBezTo>
                <a:lnTo>
                  <a:pt x="454" y="122"/>
                </a:lnTo>
                <a:cubicBezTo>
                  <a:pt x="501" y="170"/>
                  <a:pt x="528" y="234"/>
                  <a:pt x="528" y="301"/>
                </a:cubicBezTo>
                <a:lnTo>
                  <a:pt x="528" y="301"/>
                </a:lnTo>
                <a:cubicBezTo>
                  <a:pt x="527" y="302"/>
                  <a:pt x="527" y="302"/>
                  <a:pt x="525" y="303"/>
                </a:cubicBezTo>
                <a:lnTo>
                  <a:pt x="525" y="303"/>
                </a:lnTo>
                <a:cubicBezTo>
                  <a:pt x="515" y="313"/>
                  <a:pt x="509" y="325"/>
                  <a:pt x="507" y="337"/>
                </a:cubicBezTo>
                <a:lnTo>
                  <a:pt x="507" y="337"/>
                </a:lnTo>
                <a:cubicBezTo>
                  <a:pt x="506" y="340"/>
                  <a:pt x="506" y="342"/>
                  <a:pt x="506" y="346"/>
                </a:cubicBezTo>
                <a:lnTo>
                  <a:pt x="506" y="346"/>
                </a:lnTo>
                <a:cubicBezTo>
                  <a:pt x="492" y="346"/>
                  <a:pt x="476" y="352"/>
                  <a:pt x="464" y="365"/>
                </a:cubicBezTo>
                <a:lnTo>
                  <a:pt x="464" y="365"/>
                </a:lnTo>
                <a:cubicBezTo>
                  <a:pt x="455" y="374"/>
                  <a:pt x="449" y="384"/>
                  <a:pt x="446" y="394"/>
                </a:cubicBezTo>
                <a:lnTo>
                  <a:pt x="416" y="363"/>
                </a:lnTo>
                <a:lnTo>
                  <a:pt x="416" y="363"/>
                </a:lnTo>
                <a:cubicBezTo>
                  <a:pt x="441" y="305"/>
                  <a:pt x="429" y="238"/>
                  <a:pt x="383" y="193"/>
                </a:cubicBezTo>
                <a:lnTo>
                  <a:pt x="383" y="193"/>
                </a:lnTo>
                <a:cubicBezTo>
                  <a:pt x="355" y="164"/>
                  <a:pt x="316" y="148"/>
                  <a:pt x="275" y="148"/>
                </a:cubicBezTo>
                <a:lnTo>
                  <a:pt x="275" y="148"/>
                </a:lnTo>
                <a:cubicBezTo>
                  <a:pt x="234" y="148"/>
                  <a:pt x="195" y="164"/>
                  <a:pt x="167" y="193"/>
                </a:cubicBezTo>
                <a:lnTo>
                  <a:pt x="167" y="193"/>
                </a:lnTo>
                <a:cubicBezTo>
                  <a:pt x="137" y="221"/>
                  <a:pt x="121" y="260"/>
                  <a:pt x="121" y="301"/>
                </a:cubicBezTo>
                <a:lnTo>
                  <a:pt x="121" y="301"/>
                </a:lnTo>
                <a:cubicBezTo>
                  <a:pt x="121" y="342"/>
                  <a:pt x="137" y="381"/>
                  <a:pt x="167" y="410"/>
                </a:cubicBezTo>
                <a:lnTo>
                  <a:pt x="167" y="410"/>
                </a:lnTo>
                <a:cubicBezTo>
                  <a:pt x="196" y="439"/>
                  <a:pt x="235" y="455"/>
                  <a:pt x="275" y="455"/>
                </a:cubicBezTo>
                <a:lnTo>
                  <a:pt x="275" y="455"/>
                </a:lnTo>
                <a:cubicBezTo>
                  <a:pt x="296" y="455"/>
                  <a:pt x="317" y="450"/>
                  <a:pt x="338" y="442"/>
                </a:cubicBezTo>
                <a:lnTo>
                  <a:pt x="376" y="480"/>
                </a:lnTo>
                <a:lnTo>
                  <a:pt x="376" y="480"/>
                </a:lnTo>
                <a:cubicBezTo>
                  <a:pt x="366" y="483"/>
                  <a:pt x="355" y="489"/>
                  <a:pt x="347" y="497"/>
                </a:cubicBezTo>
                <a:lnTo>
                  <a:pt x="347" y="497"/>
                </a:lnTo>
                <a:cubicBezTo>
                  <a:pt x="337" y="507"/>
                  <a:pt x="330" y="519"/>
                  <a:pt x="328" y="531"/>
                </a:cubicBezTo>
                <a:lnTo>
                  <a:pt x="328" y="531"/>
                </a:lnTo>
                <a:cubicBezTo>
                  <a:pt x="327" y="537"/>
                  <a:pt x="328" y="543"/>
                  <a:pt x="328" y="548"/>
                </a:cubicBezTo>
                <a:lnTo>
                  <a:pt x="328" y="548"/>
                </a:lnTo>
                <a:cubicBezTo>
                  <a:pt x="245" y="566"/>
                  <a:pt x="157" y="541"/>
                  <a:pt x="97" y="480"/>
                </a:cubicBezTo>
                <a:close/>
                <a:moveTo>
                  <a:pt x="808" y="383"/>
                </a:moveTo>
                <a:lnTo>
                  <a:pt x="690" y="265"/>
                </a:lnTo>
                <a:lnTo>
                  <a:pt x="657" y="232"/>
                </a:lnTo>
                <a:lnTo>
                  <a:pt x="657" y="232"/>
                </a:lnTo>
                <a:cubicBezTo>
                  <a:pt x="640" y="215"/>
                  <a:pt x="609" y="219"/>
                  <a:pt x="588" y="241"/>
                </a:cubicBezTo>
                <a:lnTo>
                  <a:pt x="588" y="241"/>
                </a:lnTo>
                <a:cubicBezTo>
                  <a:pt x="575" y="253"/>
                  <a:pt x="568" y="269"/>
                  <a:pt x="568" y="283"/>
                </a:cubicBezTo>
                <a:lnTo>
                  <a:pt x="568" y="283"/>
                </a:lnTo>
                <a:cubicBezTo>
                  <a:pt x="566" y="283"/>
                  <a:pt x="563" y="284"/>
                  <a:pt x="560" y="284"/>
                </a:cubicBezTo>
                <a:lnTo>
                  <a:pt x="560" y="284"/>
                </a:lnTo>
                <a:cubicBezTo>
                  <a:pt x="556" y="284"/>
                  <a:pt x="553" y="286"/>
                  <a:pt x="550" y="287"/>
                </a:cubicBezTo>
                <a:lnTo>
                  <a:pt x="550" y="287"/>
                </a:lnTo>
                <a:cubicBezTo>
                  <a:pt x="547" y="219"/>
                  <a:pt x="518" y="156"/>
                  <a:pt x="470" y="106"/>
                </a:cubicBezTo>
                <a:lnTo>
                  <a:pt x="470" y="106"/>
                </a:lnTo>
                <a:cubicBezTo>
                  <a:pt x="362" y="0"/>
                  <a:pt x="188" y="0"/>
                  <a:pt x="81" y="106"/>
                </a:cubicBezTo>
                <a:lnTo>
                  <a:pt x="81" y="106"/>
                </a:lnTo>
                <a:cubicBezTo>
                  <a:pt x="29" y="158"/>
                  <a:pt x="0" y="228"/>
                  <a:pt x="0" y="301"/>
                </a:cubicBezTo>
                <a:lnTo>
                  <a:pt x="0" y="301"/>
                </a:lnTo>
                <a:cubicBezTo>
                  <a:pt x="0" y="375"/>
                  <a:pt x="29" y="444"/>
                  <a:pt x="81" y="496"/>
                </a:cubicBezTo>
                <a:lnTo>
                  <a:pt x="81" y="496"/>
                </a:lnTo>
                <a:cubicBezTo>
                  <a:pt x="132" y="548"/>
                  <a:pt x="204" y="576"/>
                  <a:pt x="276" y="576"/>
                </a:cubicBezTo>
                <a:lnTo>
                  <a:pt x="276" y="576"/>
                </a:lnTo>
                <a:cubicBezTo>
                  <a:pt x="297" y="576"/>
                  <a:pt x="319" y="574"/>
                  <a:pt x="341" y="568"/>
                </a:cubicBezTo>
                <a:lnTo>
                  <a:pt x="341" y="568"/>
                </a:lnTo>
                <a:cubicBezTo>
                  <a:pt x="373" y="587"/>
                  <a:pt x="401" y="612"/>
                  <a:pt x="425" y="640"/>
                </a:cubicBezTo>
                <a:lnTo>
                  <a:pt x="477" y="705"/>
                </a:lnTo>
                <a:lnTo>
                  <a:pt x="477" y="705"/>
                </a:lnTo>
                <a:cubicBezTo>
                  <a:pt x="477" y="705"/>
                  <a:pt x="478" y="707"/>
                  <a:pt x="479" y="707"/>
                </a:cubicBezTo>
                <a:lnTo>
                  <a:pt x="482" y="709"/>
                </a:lnTo>
                <a:lnTo>
                  <a:pt x="482" y="709"/>
                </a:lnTo>
                <a:cubicBezTo>
                  <a:pt x="527" y="755"/>
                  <a:pt x="586" y="777"/>
                  <a:pt x="645" y="777"/>
                </a:cubicBezTo>
                <a:lnTo>
                  <a:pt x="645" y="777"/>
                </a:lnTo>
                <a:cubicBezTo>
                  <a:pt x="704" y="777"/>
                  <a:pt x="763" y="755"/>
                  <a:pt x="808" y="709"/>
                </a:cubicBezTo>
                <a:lnTo>
                  <a:pt x="808" y="709"/>
                </a:lnTo>
                <a:cubicBezTo>
                  <a:pt x="898" y="620"/>
                  <a:pt x="898" y="473"/>
                  <a:pt x="808" y="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6" name="Freeform 371">
            <a:extLst>
              <a:ext uri="{FF2B5EF4-FFF2-40B4-BE49-F238E27FC236}">
                <a16:creationId xmlns:a16="http://schemas.microsoft.com/office/drawing/2014/main" id="{2288B2FB-CF61-FB41-862A-DA54798D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641" y="3589643"/>
            <a:ext cx="1472136" cy="1939044"/>
          </a:xfrm>
          <a:custGeom>
            <a:avLst/>
            <a:gdLst>
              <a:gd name="T0" fmla="*/ 731 w 1182"/>
              <a:gd name="T1" fmla="*/ 0 h 1556"/>
              <a:gd name="T2" fmla="*/ 0 w 1182"/>
              <a:gd name="T3" fmla="*/ 0 h 1556"/>
              <a:gd name="T4" fmla="*/ 449 w 1182"/>
              <a:gd name="T5" fmla="*/ 779 h 1556"/>
              <a:gd name="T6" fmla="*/ 1 w 1182"/>
              <a:gd name="T7" fmla="*/ 1555 h 1556"/>
              <a:gd name="T8" fmla="*/ 732 w 1182"/>
              <a:gd name="T9" fmla="*/ 1555 h 1556"/>
              <a:gd name="T10" fmla="*/ 1181 w 1182"/>
              <a:gd name="T11" fmla="*/ 779 h 1556"/>
              <a:gd name="T12" fmla="*/ 731 w 1182"/>
              <a:gd name="T13" fmla="*/ 0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2" h="1556">
                <a:moveTo>
                  <a:pt x="731" y="0"/>
                </a:moveTo>
                <a:lnTo>
                  <a:pt x="0" y="0"/>
                </a:lnTo>
                <a:lnTo>
                  <a:pt x="449" y="779"/>
                </a:lnTo>
                <a:lnTo>
                  <a:pt x="1" y="1555"/>
                </a:lnTo>
                <a:lnTo>
                  <a:pt x="732" y="1555"/>
                </a:lnTo>
                <a:lnTo>
                  <a:pt x="1181" y="779"/>
                </a:lnTo>
                <a:lnTo>
                  <a:pt x="731" y="0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7" name="Freeform 372">
            <a:extLst>
              <a:ext uri="{FF2B5EF4-FFF2-40B4-BE49-F238E27FC236}">
                <a16:creationId xmlns:a16="http://schemas.microsoft.com/office/drawing/2014/main" id="{FD03D438-49B9-B243-B804-122F0BEC0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641" y="5968128"/>
            <a:ext cx="1472136" cy="1939048"/>
          </a:xfrm>
          <a:custGeom>
            <a:avLst/>
            <a:gdLst>
              <a:gd name="T0" fmla="*/ 731 w 1182"/>
              <a:gd name="T1" fmla="*/ 0 h 1555"/>
              <a:gd name="T2" fmla="*/ 0 w 1182"/>
              <a:gd name="T3" fmla="*/ 0 h 1555"/>
              <a:gd name="T4" fmla="*/ 449 w 1182"/>
              <a:gd name="T5" fmla="*/ 777 h 1555"/>
              <a:gd name="T6" fmla="*/ 1 w 1182"/>
              <a:gd name="T7" fmla="*/ 1554 h 1555"/>
              <a:gd name="T8" fmla="*/ 732 w 1182"/>
              <a:gd name="T9" fmla="*/ 1554 h 1555"/>
              <a:gd name="T10" fmla="*/ 1181 w 1182"/>
              <a:gd name="T11" fmla="*/ 777 h 1555"/>
              <a:gd name="T12" fmla="*/ 731 w 1182"/>
              <a:gd name="T13" fmla="*/ 0 h 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2" h="1555">
                <a:moveTo>
                  <a:pt x="731" y="0"/>
                </a:moveTo>
                <a:lnTo>
                  <a:pt x="0" y="0"/>
                </a:lnTo>
                <a:lnTo>
                  <a:pt x="449" y="777"/>
                </a:lnTo>
                <a:lnTo>
                  <a:pt x="1" y="1554"/>
                </a:lnTo>
                <a:lnTo>
                  <a:pt x="732" y="1554"/>
                </a:lnTo>
                <a:lnTo>
                  <a:pt x="1181" y="777"/>
                </a:lnTo>
                <a:lnTo>
                  <a:pt x="731" y="0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8" name="Freeform 373">
            <a:extLst>
              <a:ext uri="{FF2B5EF4-FFF2-40B4-BE49-F238E27FC236}">
                <a16:creationId xmlns:a16="http://schemas.microsoft.com/office/drawing/2014/main" id="{781AAD53-8F84-DE42-806E-4E50B47A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641" y="8341123"/>
            <a:ext cx="1472136" cy="1939048"/>
          </a:xfrm>
          <a:custGeom>
            <a:avLst/>
            <a:gdLst>
              <a:gd name="T0" fmla="*/ 731 w 1182"/>
              <a:gd name="T1" fmla="*/ 0 h 1556"/>
              <a:gd name="T2" fmla="*/ 0 w 1182"/>
              <a:gd name="T3" fmla="*/ 0 h 1556"/>
              <a:gd name="T4" fmla="*/ 449 w 1182"/>
              <a:gd name="T5" fmla="*/ 779 h 1556"/>
              <a:gd name="T6" fmla="*/ 1 w 1182"/>
              <a:gd name="T7" fmla="*/ 1555 h 1556"/>
              <a:gd name="T8" fmla="*/ 732 w 1182"/>
              <a:gd name="T9" fmla="*/ 1555 h 1556"/>
              <a:gd name="T10" fmla="*/ 1181 w 1182"/>
              <a:gd name="T11" fmla="*/ 779 h 1556"/>
              <a:gd name="T12" fmla="*/ 731 w 1182"/>
              <a:gd name="T13" fmla="*/ 0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2" h="1556">
                <a:moveTo>
                  <a:pt x="731" y="0"/>
                </a:moveTo>
                <a:lnTo>
                  <a:pt x="0" y="0"/>
                </a:lnTo>
                <a:lnTo>
                  <a:pt x="449" y="779"/>
                </a:lnTo>
                <a:lnTo>
                  <a:pt x="1" y="1555"/>
                </a:lnTo>
                <a:lnTo>
                  <a:pt x="732" y="1555"/>
                </a:lnTo>
                <a:lnTo>
                  <a:pt x="1181" y="779"/>
                </a:lnTo>
                <a:lnTo>
                  <a:pt x="731" y="0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9" name="Freeform 374">
            <a:extLst>
              <a:ext uri="{FF2B5EF4-FFF2-40B4-BE49-F238E27FC236}">
                <a16:creationId xmlns:a16="http://schemas.microsoft.com/office/drawing/2014/main" id="{3B4BCFB6-E3AA-964E-B7F2-83E474C4C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641" y="10719615"/>
            <a:ext cx="1472136" cy="1939044"/>
          </a:xfrm>
          <a:custGeom>
            <a:avLst/>
            <a:gdLst>
              <a:gd name="T0" fmla="*/ 731 w 1182"/>
              <a:gd name="T1" fmla="*/ 0 h 1556"/>
              <a:gd name="T2" fmla="*/ 0 w 1182"/>
              <a:gd name="T3" fmla="*/ 0 h 1556"/>
              <a:gd name="T4" fmla="*/ 449 w 1182"/>
              <a:gd name="T5" fmla="*/ 778 h 1556"/>
              <a:gd name="T6" fmla="*/ 1 w 1182"/>
              <a:gd name="T7" fmla="*/ 1555 h 1556"/>
              <a:gd name="T8" fmla="*/ 732 w 1182"/>
              <a:gd name="T9" fmla="*/ 1555 h 1556"/>
              <a:gd name="T10" fmla="*/ 1181 w 1182"/>
              <a:gd name="T11" fmla="*/ 778 h 1556"/>
              <a:gd name="T12" fmla="*/ 731 w 1182"/>
              <a:gd name="T13" fmla="*/ 0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2" h="1556">
                <a:moveTo>
                  <a:pt x="731" y="0"/>
                </a:moveTo>
                <a:lnTo>
                  <a:pt x="0" y="0"/>
                </a:lnTo>
                <a:lnTo>
                  <a:pt x="449" y="778"/>
                </a:lnTo>
                <a:lnTo>
                  <a:pt x="1" y="1555"/>
                </a:lnTo>
                <a:lnTo>
                  <a:pt x="732" y="1555"/>
                </a:lnTo>
                <a:lnTo>
                  <a:pt x="1181" y="778"/>
                </a:lnTo>
                <a:lnTo>
                  <a:pt x="731" y="0"/>
                </a:lnTo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080BF-70D2-864C-A8C9-6AED48F98F6C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698B-9EF3-3844-A6F9-9D9CA9731107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93E57-18F3-3747-BF15-41EDE8179C75}"/>
              </a:ext>
            </a:extLst>
          </p:cNvPr>
          <p:cNvSpPr txBox="1"/>
          <p:nvPr/>
        </p:nvSpPr>
        <p:spPr>
          <a:xfrm>
            <a:off x="5218624" y="3795613"/>
            <a:ext cx="3695014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E3BC5-E72E-BC45-9F68-E2ACC27DB635}"/>
              </a:ext>
            </a:extLst>
          </p:cNvPr>
          <p:cNvSpPr txBox="1"/>
          <p:nvPr/>
        </p:nvSpPr>
        <p:spPr>
          <a:xfrm>
            <a:off x="5218624" y="6188628"/>
            <a:ext cx="3695014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753FE-6A20-E243-B962-513E31306DD9}"/>
              </a:ext>
            </a:extLst>
          </p:cNvPr>
          <p:cNvSpPr txBox="1"/>
          <p:nvPr/>
        </p:nvSpPr>
        <p:spPr>
          <a:xfrm>
            <a:off x="5218624" y="8572019"/>
            <a:ext cx="3695014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CB1D7-BA4C-B64A-A644-6C6CECB33EF6}"/>
              </a:ext>
            </a:extLst>
          </p:cNvPr>
          <p:cNvSpPr txBox="1"/>
          <p:nvPr/>
        </p:nvSpPr>
        <p:spPr>
          <a:xfrm>
            <a:off x="5218624" y="10959085"/>
            <a:ext cx="3695014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390712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983F9FB1-28E3-D945-9DCE-140CA2DE1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796" y="3247773"/>
            <a:ext cx="13754567" cy="10465549"/>
          </a:xfrm>
          <a:custGeom>
            <a:avLst/>
            <a:gdLst>
              <a:gd name="T0" fmla="*/ 11047 w 11048"/>
              <a:gd name="T1" fmla="*/ 5456 h 8403"/>
              <a:gd name="T2" fmla="*/ 11047 w 11048"/>
              <a:gd name="T3" fmla="*/ 5456 h 8403"/>
              <a:gd name="T4" fmla="*/ 5524 w 11048"/>
              <a:gd name="T5" fmla="*/ 0 h 8403"/>
              <a:gd name="T6" fmla="*/ 5524 w 11048"/>
              <a:gd name="T7" fmla="*/ 0 h 8403"/>
              <a:gd name="T8" fmla="*/ 0 w 11048"/>
              <a:gd name="T9" fmla="*/ 5456 h 8403"/>
              <a:gd name="T10" fmla="*/ 0 w 11048"/>
              <a:gd name="T11" fmla="*/ 5456 h 8403"/>
              <a:gd name="T12" fmla="*/ 874 w 11048"/>
              <a:gd name="T13" fmla="*/ 8402 h 8403"/>
              <a:gd name="T14" fmla="*/ 10173 w 11048"/>
              <a:gd name="T15" fmla="*/ 8402 h 8403"/>
              <a:gd name="T16" fmla="*/ 10173 w 11048"/>
              <a:gd name="T17" fmla="*/ 8402 h 8403"/>
              <a:gd name="T18" fmla="*/ 11047 w 11048"/>
              <a:gd name="T19" fmla="*/ 5456 h 8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48" h="8403">
                <a:moveTo>
                  <a:pt x="11047" y="5456"/>
                </a:moveTo>
                <a:lnTo>
                  <a:pt x="11047" y="5456"/>
                </a:lnTo>
                <a:cubicBezTo>
                  <a:pt x="11047" y="2443"/>
                  <a:pt x="8574" y="0"/>
                  <a:pt x="5524" y="0"/>
                </a:cubicBezTo>
                <a:lnTo>
                  <a:pt x="5524" y="0"/>
                </a:lnTo>
                <a:cubicBezTo>
                  <a:pt x="2473" y="0"/>
                  <a:pt x="0" y="2443"/>
                  <a:pt x="0" y="5456"/>
                </a:cubicBezTo>
                <a:lnTo>
                  <a:pt x="0" y="5456"/>
                </a:lnTo>
                <a:cubicBezTo>
                  <a:pt x="0" y="6540"/>
                  <a:pt x="321" y="7552"/>
                  <a:pt x="874" y="8402"/>
                </a:cubicBezTo>
                <a:lnTo>
                  <a:pt x="10173" y="8402"/>
                </a:lnTo>
                <a:lnTo>
                  <a:pt x="10173" y="8402"/>
                </a:lnTo>
                <a:cubicBezTo>
                  <a:pt x="10727" y="7552"/>
                  <a:pt x="11047" y="6540"/>
                  <a:pt x="11047" y="5456"/>
                </a:cubicBezTo>
              </a:path>
            </a:pathLst>
          </a:custGeom>
          <a:solidFill>
            <a:srgbClr val="E9E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122E76-BF36-0D49-9038-B34188F9C6AB}"/>
              </a:ext>
            </a:extLst>
          </p:cNvPr>
          <p:cNvGrpSpPr/>
          <p:nvPr/>
        </p:nvGrpSpPr>
        <p:grpSpPr>
          <a:xfrm>
            <a:off x="6511290" y="5004844"/>
            <a:ext cx="11349580" cy="6237598"/>
            <a:chOff x="6511290" y="5004844"/>
            <a:chExt cx="11349580" cy="623759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12DC4114-F684-2047-86EB-BF17E5E1B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9393" y="6070064"/>
              <a:ext cx="3629447" cy="2591679"/>
            </a:xfrm>
            <a:custGeom>
              <a:avLst/>
              <a:gdLst>
                <a:gd name="T0" fmla="*/ 2914 w 2915"/>
                <a:gd name="T1" fmla="*/ 2080 h 2081"/>
                <a:gd name="T2" fmla="*/ 0 w 2915"/>
                <a:gd name="T3" fmla="*/ 2080 h 2081"/>
                <a:gd name="T4" fmla="*/ 0 w 2915"/>
                <a:gd name="T5" fmla="*/ 0 h 2081"/>
                <a:gd name="T6" fmla="*/ 2914 w 2915"/>
                <a:gd name="T7" fmla="*/ 0 h 2081"/>
                <a:gd name="T8" fmla="*/ 2914 w 2915"/>
                <a:gd name="T9" fmla="*/ 2080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5" h="2081">
                  <a:moveTo>
                    <a:pt x="2914" y="2080"/>
                  </a:moveTo>
                  <a:lnTo>
                    <a:pt x="0" y="2080"/>
                  </a:lnTo>
                  <a:lnTo>
                    <a:pt x="0" y="0"/>
                  </a:lnTo>
                  <a:lnTo>
                    <a:pt x="2914" y="0"/>
                  </a:lnTo>
                  <a:lnTo>
                    <a:pt x="2914" y="2080"/>
                  </a:lnTo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7C884FC-17A0-6D43-BD20-9A861DF1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1388" y="7777716"/>
              <a:ext cx="3046176" cy="564338"/>
            </a:xfrm>
            <a:custGeom>
              <a:avLst/>
              <a:gdLst>
                <a:gd name="connsiteX0" fmla="*/ 0 w 3046176"/>
                <a:gd name="connsiteY0" fmla="*/ 499667 h 564338"/>
                <a:gd name="connsiteX1" fmla="*/ 3046176 w 3046176"/>
                <a:gd name="connsiteY1" fmla="*/ 499667 h 564338"/>
                <a:gd name="connsiteX2" fmla="*/ 3046176 w 3046176"/>
                <a:gd name="connsiteY2" fmla="*/ 564338 h 564338"/>
                <a:gd name="connsiteX3" fmla="*/ 0 w 3046176"/>
                <a:gd name="connsiteY3" fmla="*/ 564338 h 564338"/>
                <a:gd name="connsiteX4" fmla="*/ 0 w 3046176"/>
                <a:gd name="connsiteY4" fmla="*/ 334942 h 564338"/>
                <a:gd name="connsiteX5" fmla="*/ 3046176 w 3046176"/>
                <a:gd name="connsiteY5" fmla="*/ 334942 h 564338"/>
                <a:gd name="connsiteX6" fmla="*/ 3046176 w 3046176"/>
                <a:gd name="connsiteY6" fmla="*/ 399590 h 564338"/>
                <a:gd name="connsiteX7" fmla="*/ 0 w 3046176"/>
                <a:gd name="connsiteY7" fmla="*/ 399590 h 564338"/>
                <a:gd name="connsiteX8" fmla="*/ 0 w 3046176"/>
                <a:gd name="connsiteY8" fmla="*/ 164725 h 564338"/>
                <a:gd name="connsiteX9" fmla="*/ 3046176 w 3046176"/>
                <a:gd name="connsiteY9" fmla="*/ 164725 h 564338"/>
                <a:gd name="connsiteX10" fmla="*/ 3046176 w 3046176"/>
                <a:gd name="connsiteY10" fmla="*/ 229396 h 564338"/>
                <a:gd name="connsiteX11" fmla="*/ 0 w 3046176"/>
                <a:gd name="connsiteY11" fmla="*/ 229396 h 564338"/>
                <a:gd name="connsiteX12" fmla="*/ 0 w 3046176"/>
                <a:gd name="connsiteY12" fmla="*/ 0 h 564338"/>
                <a:gd name="connsiteX13" fmla="*/ 3046176 w 3046176"/>
                <a:gd name="connsiteY13" fmla="*/ 0 h 564338"/>
                <a:gd name="connsiteX14" fmla="*/ 3046176 w 3046176"/>
                <a:gd name="connsiteY14" fmla="*/ 64671 h 564338"/>
                <a:gd name="connsiteX15" fmla="*/ 0 w 3046176"/>
                <a:gd name="connsiteY15" fmla="*/ 64671 h 56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6176" h="564338">
                  <a:moveTo>
                    <a:pt x="0" y="499667"/>
                  </a:moveTo>
                  <a:lnTo>
                    <a:pt x="3046176" y="499667"/>
                  </a:lnTo>
                  <a:lnTo>
                    <a:pt x="3046176" y="564338"/>
                  </a:lnTo>
                  <a:lnTo>
                    <a:pt x="0" y="564338"/>
                  </a:lnTo>
                  <a:close/>
                  <a:moveTo>
                    <a:pt x="0" y="334942"/>
                  </a:moveTo>
                  <a:lnTo>
                    <a:pt x="3046176" y="334942"/>
                  </a:lnTo>
                  <a:lnTo>
                    <a:pt x="3046176" y="399590"/>
                  </a:lnTo>
                  <a:lnTo>
                    <a:pt x="0" y="399590"/>
                  </a:lnTo>
                  <a:close/>
                  <a:moveTo>
                    <a:pt x="0" y="164725"/>
                  </a:moveTo>
                  <a:lnTo>
                    <a:pt x="3046176" y="164725"/>
                  </a:lnTo>
                  <a:lnTo>
                    <a:pt x="3046176" y="229396"/>
                  </a:lnTo>
                  <a:lnTo>
                    <a:pt x="0" y="229396"/>
                  </a:lnTo>
                  <a:close/>
                  <a:moveTo>
                    <a:pt x="0" y="0"/>
                  </a:moveTo>
                  <a:lnTo>
                    <a:pt x="3046176" y="0"/>
                  </a:lnTo>
                  <a:lnTo>
                    <a:pt x="3046176" y="64671"/>
                  </a:lnTo>
                  <a:lnTo>
                    <a:pt x="0" y="64671"/>
                  </a:lnTo>
                  <a:close/>
                </a:path>
              </a:pathLst>
            </a:custGeom>
            <a:solidFill>
              <a:srgbClr val="A7ACF7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8B46B3F-0DF8-1E4D-B99A-97DB1B4E2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1652" y="6317153"/>
              <a:ext cx="807155" cy="1109150"/>
            </a:xfrm>
            <a:custGeom>
              <a:avLst/>
              <a:gdLst>
                <a:gd name="T0" fmla="*/ 647 w 648"/>
                <a:gd name="T1" fmla="*/ 889 h 890"/>
                <a:gd name="T2" fmla="*/ 0 w 648"/>
                <a:gd name="T3" fmla="*/ 889 h 890"/>
                <a:gd name="T4" fmla="*/ 0 w 648"/>
                <a:gd name="T5" fmla="*/ 0 h 890"/>
                <a:gd name="T6" fmla="*/ 647 w 648"/>
                <a:gd name="T7" fmla="*/ 0 h 890"/>
                <a:gd name="T8" fmla="*/ 647 w 648"/>
                <a:gd name="T9" fmla="*/ 889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890">
                  <a:moveTo>
                    <a:pt x="647" y="889"/>
                  </a:moveTo>
                  <a:lnTo>
                    <a:pt x="0" y="889"/>
                  </a:lnTo>
                  <a:lnTo>
                    <a:pt x="0" y="0"/>
                  </a:lnTo>
                  <a:lnTo>
                    <a:pt x="647" y="0"/>
                  </a:lnTo>
                  <a:lnTo>
                    <a:pt x="647" y="889"/>
                  </a:lnTo>
                </a:path>
              </a:pathLst>
            </a:custGeom>
            <a:solidFill>
              <a:srgbClr val="E9E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9EAEF8C-C8AB-C541-B445-55B32A4AC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945" y="6932128"/>
              <a:ext cx="553331" cy="311779"/>
            </a:xfrm>
            <a:custGeom>
              <a:avLst/>
              <a:gdLst>
                <a:gd name="connsiteX0" fmla="*/ 0 w 553331"/>
                <a:gd name="connsiteY0" fmla="*/ 274542 h 311779"/>
                <a:gd name="connsiteX1" fmla="*/ 553331 w 553331"/>
                <a:gd name="connsiteY1" fmla="*/ 274542 h 311779"/>
                <a:gd name="connsiteX2" fmla="*/ 553331 w 553331"/>
                <a:gd name="connsiteY2" fmla="*/ 311779 h 311779"/>
                <a:gd name="connsiteX3" fmla="*/ 0 w 553331"/>
                <a:gd name="connsiteY3" fmla="*/ 311779 h 311779"/>
                <a:gd name="connsiteX4" fmla="*/ 0 w 553331"/>
                <a:gd name="connsiteY4" fmla="*/ 186688 h 311779"/>
                <a:gd name="connsiteX5" fmla="*/ 553331 w 553331"/>
                <a:gd name="connsiteY5" fmla="*/ 186688 h 311779"/>
                <a:gd name="connsiteX6" fmla="*/ 553331 w 553331"/>
                <a:gd name="connsiteY6" fmla="*/ 223925 h 311779"/>
                <a:gd name="connsiteX7" fmla="*/ 0 w 553331"/>
                <a:gd name="connsiteY7" fmla="*/ 223925 h 311779"/>
                <a:gd name="connsiteX8" fmla="*/ 0 w 553331"/>
                <a:gd name="connsiteY8" fmla="*/ 93344 h 311779"/>
                <a:gd name="connsiteX9" fmla="*/ 553331 w 553331"/>
                <a:gd name="connsiteY9" fmla="*/ 93344 h 311779"/>
                <a:gd name="connsiteX10" fmla="*/ 553331 w 553331"/>
                <a:gd name="connsiteY10" fmla="*/ 130577 h 311779"/>
                <a:gd name="connsiteX11" fmla="*/ 0 w 553331"/>
                <a:gd name="connsiteY11" fmla="*/ 130577 h 311779"/>
                <a:gd name="connsiteX12" fmla="*/ 0 w 553331"/>
                <a:gd name="connsiteY12" fmla="*/ 0 h 311779"/>
                <a:gd name="connsiteX13" fmla="*/ 553331 w 553331"/>
                <a:gd name="connsiteY13" fmla="*/ 0 h 311779"/>
                <a:gd name="connsiteX14" fmla="*/ 553331 w 553331"/>
                <a:gd name="connsiteY14" fmla="*/ 37273 h 311779"/>
                <a:gd name="connsiteX15" fmla="*/ 0 w 553331"/>
                <a:gd name="connsiteY15" fmla="*/ 37273 h 31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3331" h="311779">
                  <a:moveTo>
                    <a:pt x="0" y="274542"/>
                  </a:moveTo>
                  <a:lnTo>
                    <a:pt x="553331" y="274542"/>
                  </a:lnTo>
                  <a:lnTo>
                    <a:pt x="553331" y="311779"/>
                  </a:lnTo>
                  <a:lnTo>
                    <a:pt x="0" y="311779"/>
                  </a:lnTo>
                  <a:close/>
                  <a:moveTo>
                    <a:pt x="0" y="186688"/>
                  </a:moveTo>
                  <a:lnTo>
                    <a:pt x="553331" y="186688"/>
                  </a:lnTo>
                  <a:lnTo>
                    <a:pt x="553331" y="223925"/>
                  </a:lnTo>
                  <a:lnTo>
                    <a:pt x="0" y="223925"/>
                  </a:lnTo>
                  <a:close/>
                  <a:moveTo>
                    <a:pt x="0" y="93344"/>
                  </a:moveTo>
                  <a:lnTo>
                    <a:pt x="553331" y="93344"/>
                  </a:lnTo>
                  <a:lnTo>
                    <a:pt x="553331" y="130577"/>
                  </a:lnTo>
                  <a:lnTo>
                    <a:pt x="0" y="130577"/>
                  </a:lnTo>
                  <a:close/>
                  <a:moveTo>
                    <a:pt x="0" y="0"/>
                  </a:moveTo>
                  <a:lnTo>
                    <a:pt x="553331" y="0"/>
                  </a:lnTo>
                  <a:lnTo>
                    <a:pt x="553331" y="37273"/>
                  </a:lnTo>
                  <a:lnTo>
                    <a:pt x="0" y="37273"/>
                  </a:lnTo>
                  <a:close/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8F8F7DC-7C33-5544-8B2D-8B50C5FE1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7357" y="6388535"/>
              <a:ext cx="438030" cy="322718"/>
            </a:xfrm>
            <a:custGeom>
              <a:avLst/>
              <a:gdLst>
                <a:gd name="connsiteX0" fmla="*/ 206364 w 438030"/>
                <a:gd name="connsiteY0" fmla="*/ 27453 h 322718"/>
                <a:gd name="connsiteX1" fmla="*/ 240339 w 438030"/>
                <a:gd name="connsiteY1" fmla="*/ 29934 h 322718"/>
                <a:gd name="connsiteX2" fmla="*/ 206364 w 438030"/>
                <a:gd name="connsiteY2" fmla="*/ 232153 h 322718"/>
                <a:gd name="connsiteX3" fmla="*/ 21391 w 438030"/>
                <a:gd name="connsiteY3" fmla="*/ 322718 h 322718"/>
                <a:gd name="connsiteX4" fmla="*/ 0 w 438030"/>
                <a:gd name="connsiteY4" fmla="*/ 232153 h 322718"/>
                <a:gd name="connsiteX5" fmla="*/ 206364 w 438030"/>
                <a:gd name="connsiteY5" fmla="*/ 27453 h 322718"/>
                <a:gd name="connsiteX6" fmla="*/ 269557 w 438030"/>
                <a:gd name="connsiteY6" fmla="*/ 0 h 322718"/>
                <a:gd name="connsiteX7" fmla="*/ 438030 w 438030"/>
                <a:gd name="connsiteY7" fmla="*/ 206137 h 322718"/>
                <a:gd name="connsiteX8" fmla="*/ 438030 w 438030"/>
                <a:gd name="connsiteY8" fmla="*/ 207394 h 322718"/>
                <a:gd name="connsiteX9" fmla="*/ 236110 w 438030"/>
                <a:gd name="connsiteY9" fmla="*/ 206137 h 32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030" h="322718">
                  <a:moveTo>
                    <a:pt x="206364" y="27453"/>
                  </a:moveTo>
                  <a:cubicBezTo>
                    <a:pt x="217689" y="27453"/>
                    <a:pt x="230272" y="27453"/>
                    <a:pt x="240339" y="29934"/>
                  </a:cubicBezTo>
                  <a:lnTo>
                    <a:pt x="206364" y="232153"/>
                  </a:lnTo>
                  <a:lnTo>
                    <a:pt x="21391" y="322718"/>
                  </a:lnTo>
                  <a:cubicBezTo>
                    <a:pt x="8808" y="295424"/>
                    <a:pt x="0" y="265650"/>
                    <a:pt x="0" y="232153"/>
                  </a:cubicBezTo>
                  <a:cubicBezTo>
                    <a:pt x="0" y="119258"/>
                    <a:pt x="93116" y="27453"/>
                    <a:pt x="206364" y="27453"/>
                  </a:cubicBezTo>
                  <a:close/>
                  <a:moveTo>
                    <a:pt x="269557" y="0"/>
                  </a:moveTo>
                  <a:cubicBezTo>
                    <a:pt x="364943" y="16340"/>
                    <a:pt x="438030" y="101812"/>
                    <a:pt x="438030" y="206137"/>
                  </a:cubicBezTo>
                  <a:cubicBezTo>
                    <a:pt x="438030" y="206137"/>
                    <a:pt x="438030" y="206137"/>
                    <a:pt x="438030" y="207394"/>
                  </a:cubicBezTo>
                  <a:lnTo>
                    <a:pt x="236110" y="206137"/>
                  </a:lnTo>
                  <a:close/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08FB08-3EEA-8349-A068-F8F49E9F2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9322" y="6619150"/>
              <a:ext cx="438036" cy="207411"/>
            </a:xfrm>
            <a:custGeom>
              <a:avLst/>
              <a:gdLst>
                <a:gd name="connsiteX0" fmla="*/ 184333 w 438036"/>
                <a:gd name="connsiteY0" fmla="*/ 2 h 207411"/>
                <a:gd name="connsiteX1" fmla="*/ 361142 w 438036"/>
                <a:gd name="connsiteY1" fmla="*/ 105570 h 207411"/>
                <a:gd name="connsiteX2" fmla="*/ 184333 w 438036"/>
                <a:gd name="connsiteY2" fmla="*/ 207411 h 207411"/>
                <a:gd name="connsiteX3" fmla="*/ 0 w 438036"/>
                <a:gd name="connsiteY3" fmla="*/ 90666 h 207411"/>
                <a:gd name="connsiteX4" fmla="*/ 236108 w 438036"/>
                <a:gd name="connsiteY4" fmla="*/ 0 h 207411"/>
                <a:gd name="connsiteX5" fmla="*/ 438036 w 438036"/>
                <a:gd name="connsiteY5" fmla="*/ 2554 h 207411"/>
                <a:gd name="connsiteX6" fmla="*/ 409717 w 438036"/>
                <a:gd name="connsiteY6" fmla="*/ 108540 h 20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036" h="207411">
                  <a:moveTo>
                    <a:pt x="184333" y="2"/>
                  </a:moveTo>
                  <a:lnTo>
                    <a:pt x="361142" y="105570"/>
                  </a:lnTo>
                  <a:cubicBezTo>
                    <a:pt x="324777" y="166426"/>
                    <a:pt x="259571" y="207411"/>
                    <a:pt x="184333" y="207411"/>
                  </a:cubicBezTo>
                  <a:cubicBezTo>
                    <a:pt x="102825" y="207411"/>
                    <a:pt x="32603" y="158974"/>
                    <a:pt x="0" y="90666"/>
                  </a:cubicBezTo>
                  <a:close/>
                  <a:moveTo>
                    <a:pt x="236108" y="0"/>
                  </a:moveTo>
                  <a:lnTo>
                    <a:pt x="438036" y="2554"/>
                  </a:lnTo>
                  <a:cubicBezTo>
                    <a:pt x="438036" y="40862"/>
                    <a:pt x="428186" y="77894"/>
                    <a:pt x="409717" y="108540"/>
                  </a:cubicBezTo>
                  <a:close/>
                </a:path>
              </a:pathLst>
            </a:custGeom>
            <a:solidFill>
              <a:srgbClr val="A7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E0730BA-0764-1C4D-83F0-263A5CF82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1388" y="6229299"/>
              <a:ext cx="2015142" cy="1295839"/>
            </a:xfrm>
            <a:custGeom>
              <a:avLst/>
              <a:gdLst>
                <a:gd name="T0" fmla="*/ 1618 w 1619"/>
                <a:gd name="T1" fmla="*/ 1040 h 1041"/>
                <a:gd name="T2" fmla="*/ 0 w 1619"/>
                <a:gd name="T3" fmla="*/ 1040 h 1041"/>
                <a:gd name="T4" fmla="*/ 0 w 1619"/>
                <a:gd name="T5" fmla="*/ 0 h 1041"/>
                <a:gd name="T6" fmla="*/ 1618 w 1619"/>
                <a:gd name="T7" fmla="*/ 0 h 1041"/>
                <a:gd name="T8" fmla="*/ 1618 w 1619"/>
                <a:gd name="T9" fmla="*/ 104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9" h="1041">
                  <a:moveTo>
                    <a:pt x="1618" y="1040"/>
                  </a:moveTo>
                  <a:lnTo>
                    <a:pt x="0" y="1040"/>
                  </a:lnTo>
                  <a:lnTo>
                    <a:pt x="0" y="0"/>
                  </a:lnTo>
                  <a:lnTo>
                    <a:pt x="1618" y="0"/>
                  </a:lnTo>
                  <a:lnTo>
                    <a:pt x="1618" y="1040"/>
                  </a:lnTo>
                </a:path>
              </a:pathLst>
            </a:custGeom>
            <a:solidFill>
              <a:srgbClr val="E9E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D3E2CA5-E959-E74F-9DC9-7CA102EE1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9242" y="6306171"/>
              <a:ext cx="1541643" cy="1146304"/>
            </a:xfrm>
            <a:custGeom>
              <a:avLst/>
              <a:gdLst>
                <a:gd name="connsiteX0" fmla="*/ 27454 w 1541643"/>
                <a:gd name="connsiteY0" fmla="*/ 1087188 h 1146304"/>
                <a:gd name="connsiteX1" fmla="*/ 53714 w 1541643"/>
                <a:gd name="connsiteY1" fmla="*/ 1115461 h 1146304"/>
                <a:gd name="connsiteX2" fmla="*/ 27454 w 1541643"/>
                <a:gd name="connsiteY2" fmla="*/ 1146304 h 1146304"/>
                <a:gd name="connsiteX3" fmla="*/ 0 w 1541643"/>
                <a:gd name="connsiteY3" fmla="*/ 1115461 h 1146304"/>
                <a:gd name="connsiteX4" fmla="*/ 27454 w 1541643"/>
                <a:gd name="connsiteY4" fmla="*/ 1087188 h 1146304"/>
                <a:gd name="connsiteX5" fmla="*/ 261522 w 1541643"/>
                <a:gd name="connsiteY5" fmla="*/ 1017029 h 1146304"/>
                <a:gd name="connsiteX6" fmla="*/ 267797 w 1541643"/>
                <a:gd name="connsiteY6" fmla="*/ 1019469 h 1146304"/>
                <a:gd name="connsiteX7" fmla="*/ 264032 w 1541643"/>
                <a:gd name="connsiteY7" fmla="*/ 1025570 h 1146304"/>
                <a:gd name="connsiteX8" fmla="*/ 99619 w 1541643"/>
                <a:gd name="connsiteY8" fmla="*/ 1091460 h 1146304"/>
                <a:gd name="connsiteX9" fmla="*/ 98364 w 1541643"/>
                <a:gd name="connsiteY9" fmla="*/ 1091460 h 1146304"/>
                <a:gd name="connsiteX10" fmla="*/ 93344 w 1541643"/>
                <a:gd name="connsiteY10" fmla="*/ 1089020 h 1146304"/>
                <a:gd name="connsiteX11" fmla="*/ 97109 w 1541643"/>
                <a:gd name="connsiteY11" fmla="*/ 1082918 h 1146304"/>
                <a:gd name="connsiteX12" fmla="*/ 405752 w 1541643"/>
                <a:gd name="connsiteY12" fmla="*/ 993842 h 1146304"/>
                <a:gd name="connsiteX13" fmla="*/ 549655 w 1541643"/>
                <a:gd name="connsiteY13" fmla="*/ 1006557 h 1146304"/>
                <a:gd name="connsiteX14" fmla="*/ 553345 w 1541643"/>
                <a:gd name="connsiteY14" fmla="*/ 1011181 h 1146304"/>
                <a:gd name="connsiteX15" fmla="*/ 548425 w 1541643"/>
                <a:gd name="connsiteY15" fmla="*/ 1014649 h 1146304"/>
                <a:gd name="connsiteX16" fmla="*/ 405752 w 1541643"/>
                <a:gd name="connsiteY16" fmla="*/ 1001933 h 1146304"/>
                <a:gd name="connsiteX17" fmla="*/ 400832 w 1541643"/>
                <a:gd name="connsiteY17" fmla="*/ 996154 h 1146304"/>
                <a:gd name="connsiteX18" fmla="*/ 405752 w 1541643"/>
                <a:gd name="connsiteY18" fmla="*/ 993842 h 1146304"/>
                <a:gd name="connsiteX19" fmla="*/ 625956 w 1541643"/>
                <a:gd name="connsiteY19" fmla="*/ 971879 h 1146304"/>
                <a:gd name="connsiteX20" fmla="*/ 652216 w 1541643"/>
                <a:gd name="connsiteY20" fmla="*/ 1001435 h 1146304"/>
                <a:gd name="connsiteX21" fmla="*/ 625956 w 1541643"/>
                <a:gd name="connsiteY21" fmla="*/ 1030991 h 1146304"/>
                <a:gd name="connsiteX22" fmla="*/ 598502 w 1541643"/>
                <a:gd name="connsiteY22" fmla="*/ 1001435 h 1146304"/>
                <a:gd name="connsiteX23" fmla="*/ 625956 w 1541643"/>
                <a:gd name="connsiteY23" fmla="*/ 971879 h 1146304"/>
                <a:gd name="connsiteX24" fmla="*/ 333746 w 1541643"/>
                <a:gd name="connsiteY24" fmla="*/ 971879 h 1146304"/>
                <a:gd name="connsiteX25" fmla="*/ 361200 w 1541643"/>
                <a:gd name="connsiteY25" fmla="*/ 1001435 h 1146304"/>
                <a:gd name="connsiteX26" fmla="*/ 333746 w 1541643"/>
                <a:gd name="connsiteY26" fmla="*/ 1030991 h 1146304"/>
                <a:gd name="connsiteX27" fmla="*/ 307486 w 1541643"/>
                <a:gd name="connsiteY27" fmla="*/ 1001435 h 1146304"/>
                <a:gd name="connsiteX28" fmla="*/ 333746 w 1541643"/>
                <a:gd name="connsiteY28" fmla="*/ 971879 h 1146304"/>
                <a:gd name="connsiteX29" fmla="*/ 287277 w 1541643"/>
                <a:gd name="connsiteY29" fmla="*/ 775459 h 1146304"/>
                <a:gd name="connsiteX30" fmla="*/ 288524 w 1541643"/>
                <a:gd name="connsiteY30" fmla="*/ 782953 h 1146304"/>
                <a:gd name="connsiteX31" fmla="*/ 69127 w 1541643"/>
                <a:gd name="connsiteY31" fmla="*/ 1062725 h 1146304"/>
                <a:gd name="connsiteX32" fmla="*/ 65387 w 1541643"/>
                <a:gd name="connsiteY32" fmla="*/ 1063974 h 1146304"/>
                <a:gd name="connsiteX33" fmla="*/ 62894 w 1541643"/>
                <a:gd name="connsiteY33" fmla="*/ 1062725 h 1146304"/>
                <a:gd name="connsiteX34" fmla="*/ 62894 w 1541643"/>
                <a:gd name="connsiteY34" fmla="*/ 1057729 h 1146304"/>
                <a:gd name="connsiteX35" fmla="*/ 281044 w 1541643"/>
                <a:gd name="connsiteY35" fmla="*/ 776708 h 1146304"/>
                <a:gd name="connsiteX36" fmla="*/ 287277 w 1541643"/>
                <a:gd name="connsiteY36" fmla="*/ 775459 h 1146304"/>
                <a:gd name="connsiteX37" fmla="*/ 708970 w 1541643"/>
                <a:gd name="connsiteY37" fmla="*/ 764461 h 1146304"/>
                <a:gd name="connsiteX38" fmla="*/ 711389 w 1541643"/>
                <a:gd name="connsiteY38" fmla="*/ 770628 h 1146304"/>
                <a:gd name="connsiteX39" fmla="*/ 650899 w 1541643"/>
                <a:gd name="connsiteY39" fmla="*/ 929741 h 1146304"/>
                <a:gd name="connsiteX40" fmla="*/ 648479 w 1541643"/>
                <a:gd name="connsiteY40" fmla="*/ 932208 h 1146304"/>
                <a:gd name="connsiteX41" fmla="*/ 646059 w 1541643"/>
                <a:gd name="connsiteY41" fmla="*/ 930975 h 1146304"/>
                <a:gd name="connsiteX42" fmla="*/ 643640 w 1541643"/>
                <a:gd name="connsiteY42" fmla="*/ 926041 h 1146304"/>
                <a:gd name="connsiteX43" fmla="*/ 702921 w 1541643"/>
                <a:gd name="connsiteY43" fmla="*/ 766928 h 1146304"/>
                <a:gd name="connsiteX44" fmla="*/ 708970 w 1541643"/>
                <a:gd name="connsiteY44" fmla="*/ 764461 h 1146304"/>
                <a:gd name="connsiteX45" fmla="*/ 810896 w 1541643"/>
                <a:gd name="connsiteY45" fmla="*/ 702827 h 1146304"/>
                <a:gd name="connsiteX46" fmla="*/ 1115143 w 1541643"/>
                <a:gd name="connsiteY46" fmla="*/ 702827 h 1146304"/>
                <a:gd name="connsiteX47" fmla="*/ 1118884 w 1541643"/>
                <a:gd name="connsiteY47" fmla="*/ 708318 h 1146304"/>
                <a:gd name="connsiteX48" fmla="*/ 1115143 w 1541643"/>
                <a:gd name="connsiteY48" fmla="*/ 712436 h 1146304"/>
                <a:gd name="connsiteX49" fmla="*/ 810896 w 1541643"/>
                <a:gd name="connsiteY49" fmla="*/ 712436 h 1146304"/>
                <a:gd name="connsiteX50" fmla="*/ 807155 w 1541643"/>
                <a:gd name="connsiteY50" fmla="*/ 708318 h 1146304"/>
                <a:gd name="connsiteX51" fmla="*/ 810896 w 1541643"/>
                <a:gd name="connsiteY51" fmla="*/ 702827 h 1146304"/>
                <a:gd name="connsiteX52" fmla="*/ 1182635 w 1541643"/>
                <a:gd name="connsiteY52" fmla="*/ 680864 h 1146304"/>
                <a:gd name="connsiteX53" fmla="*/ 1212193 w 1541643"/>
                <a:gd name="connsiteY53" fmla="*/ 710422 h 1146304"/>
                <a:gd name="connsiteX54" fmla="*/ 1182635 w 1541643"/>
                <a:gd name="connsiteY54" fmla="*/ 739980 h 1146304"/>
                <a:gd name="connsiteX55" fmla="*/ 1153077 w 1541643"/>
                <a:gd name="connsiteY55" fmla="*/ 710422 h 1146304"/>
                <a:gd name="connsiteX56" fmla="*/ 1182635 w 1541643"/>
                <a:gd name="connsiteY56" fmla="*/ 680864 h 1146304"/>
                <a:gd name="connsiteX57" fmla="*/ 734579 w 1541643"/>
                <a:gd name="connsiteY57" fmla="*/ 680864 h 1146304"/>
                <a:gd name="connsiteX58" fmla="*/ 762033 w 1541643"/>
                <a:gd name="connsiteY58" fmla="*/ 710422 h 1146304"/>
                <a:gd name="connsiteX59" fmla="*/ 734579 w 1541643"/>
                <a:gd name="connsiteY59" fmla="*/ 739980 h 1146304"/>
                <a:gd name="connsiteX60" fmla="*/ 708319 w 1541643"/>
                <a:gd name="connsiteY60" fmla="*/ 710422 h 1146304"/>
                <a:gd name="connsiteX61" fmla="*/ 734579 w 1541643"/>
                <a:gd name="connsiteY61" fmla="*/ 680864 h 1146304"/>
                <a:gd name="connsiteX62" fmla="*/ 333746 w 1541643"/>
                <a:gd name="connsiteY62" fmla="*/ 680864 h 1146304"/>
                <a:gd name="connsiteX63" fmla="*/ 361200 w 1541643"/>
                <a:gd name="connsiteY63" fmla="*/ 710422 h 1146304"/>
                <a:gd name="connsiteX64" fmla="*/ 333746 w 1541643"/>
                <a:gd name="connsiteY64" fmla="*/ 739980 h 1146304"/>
                <a:gd name="connsiteX65" fmla="*/ 307486 w 1541643"/>
                <a:gd name="connsiteY65" fmla="*/ 710422 h 1146304"/>
                <a:gd name="connsiteX66" fmla="*/ 333746 w 1541643"/>
                <a:gd name="connsiteY66" fmla="*/ 680864 h 1146304"/>
                <a:gd name="connsiteX67" fmla="*/ 529496 w 1541643"/>
                <a:gd name="connsiteY67" fmla="*/ 543596 h 1146304"/>
                <a:gd name="connsiteX68" fmla="*/ 534413 w 1541643"/>
                <a:gd name="connsiteY68" fmla="*/ 546075 h 1146304"/>
                <a:gd name="connsiteX69" fmla="*/ 533184 w 1541643"/>
                <a:gd name="connsiteY69" fmla="*/ 551035 h 1146304"/>
                <a:gd name="connsiteX70" fmla="*/ 379522 w 1541643"/>
                <a:gd name="connsiteY70" fmla="*/ 656421 h 1146304"/>
                <a:gd name="connsiteX71" fmla="*/ 378293 w 1541643"/>
                <a:gd name="connsiteY71" fmla="*/ 657661 h 1146304"/>
                <a:gd name="connsiteX72" fmla="*/ 374605 w 1541643"/>
                <a:gd name="connsiteY72" fmla="*/ 656421 h 1146304"/>
                <a:gd name="connsiteX73" fmla="*/ 375835 w 1541643"/>
                <a:gd name="connsiteY73" fmla="*/ 648982 h 1146304"/>
                <a:gd name="connsiteX74" fmla="*/ 1219753 w 1541643"/>
                <a:gd name="connsiteY74" fmla="*/ 532614 h 1146304"/>
                <a:gd name="connsiteX75" fmla="*/ 1222106 w 1541643"/>
                <a:gd name="connsiteY75" fmla="*/ 538715 h 1146304"/>
                <a:gd name="connsiteX76" fmla="*/ 1200927 w 1541643"/>
                <a:gd name="connsiteY76" fmla="*/ 648532 h 1146304"/>
                <a:gd name="connsiteX77" fmla="*/ 1196220 w 1541643"/>
                <a:gd name="connsiteY77" fmla="*/ 652193 h 1146304"/>
                <a:gd name="connsiteX78" fmla="*/ 1195044 w 1541643"/>
                <a:gd name="connsiteY78" fmla="*/ 650972 h 1146304"/>
                <a:gd name="connsiteX79" fmla="*/ 1191514 w 1541643"/>
                <a:gd name="connsiteY79" fmla="*/ 646092 h 1146304"/>
                <a:gd name="connsiteX80" fmla="*/ 1213870 w 1541643"/>
                <a:gd name="connsiteY80" fmla="*/ 536274 h 1146304"/>
                <a:gd name="connsiteX81" fmla="*/ 1219753 w 1541643"/>
                <a:gd name="connsiteY81" fmla="*/ 532614 h 1146304"/>
                <a:gd name="connsiteX82" fmla="*/ 663830 w 1541643"/>
                <a:gd name="connsiteY82" fmla="*/ 510649 h 1146304"/>
                <a:gd name="connsiteX83" fmla="*/ 894333 w 1541643"/>
                <a:gd name="connsiteY83" fmla="*/ 515717 h 1146304"/>
                <a:gd name="connsiteX84" fmla="*/ 899263 w 1541643"/>
                <a:gd name="connsiteY84" fmla="*/ 520785 h 1146304"/>
                <a:gd name="connsiteX85" fmla="*/ 894333 w 1541643"/>
                <a:gd name="connsiteY85" fmla="*/ 525853 h 1146304"/>
                <a:gd name="connsiteX86" fmla="*/ 663830 w 1541643"/>
                <a:gd name="connsiteY86" fmla="*/ 519518 h 1146304"/>
                <a:gd name="connsiteX87" fmla="*/ 658899 w 1541643"/>
                <a:gd name="connsiteY87" fmla="*/ 515717 h 1146304"/>
                <a:gd name="connsiteX88" fmla="*/ 663830 w 1541643"/>
                <a:gd name="connsiteY88" fmla="*/ 510649 h 1146304"/>
                <a:gd name="connsiteX89" fmla="*/ 960897 w 1541643"/>
                <a:gd name="connsiteY89" fmla="*/ 488686 h 1146304"/>
                <a:gd name="connsiteX90" fmla="*/ 987157 w 1541643"/>
                <a:gd name="connsiteY90" fmla="*/ 518242 h 1146304"/>
                <a:gd name="connsiteX91" fmla="*/ 960897 w 1541643"/>
                <a:gd name="connsiteY91" fmla="*/ 547798 h 1146304"/>
                <a:gd name="connsiteX92" fmla="*/ 933443 w 1541643"/>
                <a:gd name="connsiteY92" fmla="*/ 518242 h 1146304"/>
                <a:gd name="connsiteX93" fmla="*/ 960897 w 1541643"/>
                <a:gd name="connsiteY93" fmla="*/ 488686 h 1146304"/>
                <a:gd name="connsiteX94" fmla="*/ 589623 w 1541643"/>
                <a:gd name="connsiteY94" fmla="*/ 488686 h 1146304"/>
                <a:gd name="connsiteX95" fmla="*/ 619181 w 1541643"/>
                <a:gd name="connsiteY95" fmla="*/ 518242 h 1146304"/>
                <a:gd name="connsiteX96" fmla="*/ 589623 w 1541643"/>
                <a:gd name="connsiteY96" fmla="*/ 547798 h 1146304"/>
                <a:gd name="connsiteX97" fmla="*/ 560065 w 1541643"/>
                <a:gd name="connsiteY97" fmla="*/ 518242 h 1146304"/>
                <a:gd name="connsiteX98" fmla="*/ 589623 w 1541643"/>
                <a:gd name="connsiteY98" fmla="*/ 488686 h 1146304"/>
                <a:gd name="connsiteX99" fmla="*/ 1226562 w 1541643"/>
                <a:gd name="connsiteY99" fmla="*/ 450248 h 1146304"/>
                <a:gd name="connsiteX100" fmla="*/ 1256120 w 1541643"/>
                <a:gd name="connsiteY100" fmla="*/ 479806 h 1146304"/>
                <a:gd name="connsiteX101" fmla="*/ 1226562 w 1541643"/>
                <a:gd name="connsiteY101" fmla="*/ 509364 h 1146304"/>
                <a:gd name="connsiteX102" fmla="*/ 1197004 w 1541643"/>
                <a:gd name="connsiteY102" fmla="*/ 479806 h 1146304"/>
                <a:gd name="connsiteX103" fmla="*/ 1226562 w 1541643"/>
                <a:gd name="connsiteY103" fmla="*/ 450248 h 1146304"/>
                <a:gd name="connsiteX104" fmla="*/ 1424231 w 1541643"/>
                <a:gd name="connsiteY104" fmla="*/ 263560 h 1146304"/>
                <a:gd name="connsiteX105" fmla="*/ 1453789 w 1541643"/>
                <a:gd name="connsiteY105" fmla="*/ 293118 h 1146304"/>
                <a:gd name="connsiteX106" fmla="*/ 1424231 w 1541643"/>
                <a:gd name="connsiteY106" fmla="*/ 322676 h 1146304"/>
                <a:gd name="connsiteX107" fmla="*/ 1394673 w 1541643"/>
                <a:gd name="connsiteY107" fmla="*/ 293118 h 1146304"/>
                <a:gd name="connsiteX108" fmla="*/ 1424231 w 1541643"/>
                <a:gd name="connsiteY108" fmla="*/ 263560 h 1146304"/>
                <a:gd name="connsiteX109" fmla="*/ 1012313 w 1541643"/>
                <a:gd name="connsiteY109" fmla="*/ 219632 h 1146304"/>
                <a:gd name="connsiteX110" fmla="*/ 1014642 w 1541643"/>
                <a:gd name="connsiteY110" fmla="*/ 224665 h 1146304"/>
                <a:gd name="connsiteX111" fmla="*/ 986687 w 1541643"/>
                <a:gd name="connsiteY111" fmla="*/ 456195 h 1146304"/>
                <a:gd name="connsiteX112" fmla="*/ 982028 w 1541643"/>
                <a:gd name="connsiteY112" fmla="*/ 459970 h 1146304"/>
                <a:gd name="connsiteX113" fmla="*/ 980863 w 1541643"/>
                <a:gd name="connsiteY113" fmla="*/ 459970 h 1146304"/>
                <a:gd name="connsiteX114" fmla="*/ 977369 w 1541643"/>
                <a:gd name="connsiteY114" fmla="*/ 454937 h 1146304"/>
                <a:gd name="connsiteX115" fmla="*/ 1006489 w 1541643"/>
                <a:gd name="connsiteY115" fmla="*/ 223407 h 1146304"/>
                <a:gd name="connsiteX116" fmla="*/ 1012313 w 1541643"/>
                <a:gd name="connsiteY116" fmla="*/ 219632 h 1146304"/>
                <a:gd name="connsiteX117" fmla="*/ 1082437 w 1541643"/>
                <a:gd name="connsiteY117" fmla="*/ 176973 h 1146304"/>
                <a:gd name="connsiteX118" fmla="*/ 1356740 w 1541643"/>
                <a:gd name="connsiteY118" fmla="*/ 263136 h 1146304"/>
                <a:gd name="connsiteX119" fmla="*/ 1359233 w 1541643"/>
                <a:gd name="connsiteY119" fmla="*/ 269471 h 1146304"/>
                <a:gd name="connsiteX120" fmla="*/ 1354246 w 1541643"/>
                <a:gd name="connsiteY120" fmla="*/ 273273 h 1146304"/>
                <a:gd name="connsiteX121" fmla="*/ 1079943 w 1541643"/>
                <a:gd name="connsiteY121" fmla="*/ 185843 h 1146304"/>
                <a:gd name="connsiteX122" fmla="*/ 1077450 w 1541643"/>
                <a:gd name="connsiteY122" fmla="*/ 179507 h 1146304"/>
                <a:gd name="connsiteX123" fmla="*/ 1082437 w 1541643"/>
                <a:gd name="connsiteY123" fmla="*/ 176973 h 1146304"/>
                <a:gd name="connsiteX124" fmla="*/ 1020103 w 1541643"/>
                <a:gd name="connsiteY124" fmla="*/ 137270 h 1146304"/>
                <a:gd name="connsiteX125" fmla="*/ 1047557 w 1541643"/>
                <a:gd name="connsiteY125" fmla="*/ 166826 h 1146304"/>
                <a:gd name="connsiteX126" fmla="*/ 1020103 w 1541643"/>
                <a:gd name="connsiteY126" fmla="*/ 196382 h 1146304"/>
                <a:gd name="connsiteX127" fmla="*/ 993843 w 1541643"/>
                <a:gd name="connsiteY127" fmla="*/ 166826 h 1146304"/>
                <a:gd name="connsiteX128" fmla="*/ 1020103 w 1541643"/>
                <a:gd name="connsiteY128" fmla="*/ 137270 h 1146304"/>
                <a:gd name="connsiteX129" fmla="*/ 1488734 w 1541643"/>
                <a:gd name="connsiteY129" fmla="*/ 94592 h 1146304"/>
                <a:gd name="connsiteX130" fmla="*/ 1491122 w 1541643"/>
                <a:gd name="connsiteY130" fmla="*/ 99583 h 1146304"/>
                <a:gd name="connsiteX131" fmla="*/ 1448150 w 1541643"/>
                <a:gd name="connsiteY131" fmla="*/ 226870 h 1146304"/>
                <a:gd name="connsiteX132" fmla="*/ 1443376 w 1541643"/>
                <a:gd name="connsiteY132" fmla="*/ 229366 h 1146304"/>
                <a:gd name="connsiteX133" fmla="*/ 1442182 w 1541643"/>
                <a:gd name="connsiteY133" fmla="*/ 229366 h 1146304"/>
                <a:gd name="connsiteX134" fmla="*/ 1439795 w 1541643"/>
                <a:gd name="connsiteY134" fmla="*/ 224374 h 1146304"/>
                <a:gd name="connsiteX135" fmla="*/ 1482766 w 1541643"/>
                <a:gd name="connsiteY135" fmla="*/ 97087 h 1146304"/>
                <a:gd name="connsiteX136" fmla="*/ 1488734 w 1541643"/>
                <a:gd name="connsiteY136" fmla="*/ 94592 h 1146304"/>
                <a:gd name="connsiteX137" fmla="*/ 1512085 w 1541643"/>
                <a:gd name="connsiteY137" fmla="*/ 0 h 1146304"/>
                <a:gd name="connsiteX138" fmla="*/ 1541643 w 1541643"/>
                <a:gd name="connsiteY138" fmla="*/ 29558 h 1146304"/>
                <a:gd name="connsiteX139" fmla="*/ 1512085 w 1541643"/>
                <a:gd name="connsiteY139" fmla="*/ 59116 h 1146304"/>
                <a:gd name="connsiteX140" fmla="*/ 1482527 w 1541643"/>
                <a:gd name="connsiteY140" fmla="*/ 29558 h 1146304"/>
                <a:gd name="connsiteX141" fmla="*/ 1512085 w 1541643"/>
                <a:gd name="connsiteY141" fmla="*/ 0 h 114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541643" h="1146304">
                  <a:moveTo>
                    <a:pt x="27454" y="1087188"/>
                  </a:moveTo>
                  <a:cubicBezTo>
                    <a:pt x="41778" y="1087188"/>
                    <a:pt x="53714" y="1100040"/>
                    <a:pt x="53714" y="1115461"/>
                  </a:cubicBezTo>
                  <a:cubicBezTo>
                    <a:pt x="53714" y="1132168"/>
                    <a:pt x="41778" y="1146304"/>
                    <a:pt x="27454" y="1146304"/>
                  </a:cubicBezTo>
                  <a:cubicBezTo>
                    <a:pt x="13130" y="1146304"/>
                    <a:pt x="0" y="1132168"/>
                    <a:pt x="0" y="1115461"/>
                  </a:cubicBezTo>
                  <a:cubicBezTo>
                    <a:pt x="0" y="1100040"/>
                    <a:pt x="13130" y="1087188"/>
                    <a:pt x="27454" y="1087188"/>
                  </a:cubicBezTo>
                  <a:close/>
                  <a:moveTo>
                    <a:pt x="261522" y="1017029"/>
                  </a:moveTo>
                  <a:cubicBezTo>
                    <a:pt x="264032" y="1015809"/>
                    <a:pt x="265287" y="1017029"/>
                    <a:pt x="267797" y="1019469"/>
                  </a:cubicBezTo>
                  <a:cubicBezTo>
                    <a:pt x="267797" y="1021910"/>
                    <a:pt x="266542" y="1024350"/>
                    <a:pt x="264032" y="1025570"/>
                  </a:cubicBezTo>
                  <a:lnTo>
                    <a:pt x="99619" y="1091460"/>
                  </a:lnTo>
                  <a:lnTo>
                    <a:pt x="98364" y="1091460"/>
                  </a:lnTo>
                  <a:cubicBezTo>
                    <a:pt x="95854" y="1091460"/>
                    <a:pt x="94599" y="1090240"/>
                    <a:pt x="93344" y="1089020"/>
                  </a:cubicBezTo>
                  <a:cubicBezTo>
                    <a:pt x="93344" y="1086579"/>
                    <a:pt x="94599" y="1084139"/>
                    <a:pt x="97109" y="1082918"/>
                  </a:cubicBezTo>
                  <a:close/>
                  <a:moveTo>
                    <a:pt x="405752" y="993842"/>
                  </a:moveTo>
                  <a:lnTo>
                    <a:pt x="549655" y="1006557"/>
                  </a:lnTo>
                  <a:cubicBezTo>
                    <a:pt x="552115" y="1006557"/>
                    <a:pt x="553345" y="1008869"/>
                    <a:pt x="553345" y="1011181"/>
                  </a:cubicBezTo>
                  <a:cubicBezTo>
                    <a:pt x="553345" y="1013493"/>
                    <a:pt x="550885" y="1014649"/>
                    <a:pt x="548425" y="1014649"/>
                  </a:cubicBezTo>
                  <a:lnTo>
                    <a:pt x="405752" y="1001933"/>
                  </a:lnTo>
                  <a:cubicBezTo>
                    <a:pt x="403292" y="1000777"/>
                    <a:pt x="400832" y="999621"/>
                    <a:pt x="400832" y="996154"/>
                  </a:cubicBezTo>
                  <a:cubicBezTo>
                    <a:pt x="400832" y="994998"/>
                    <a:pt x="404522" y="993842"/>
                    <a:pt x="405752" y="993842"/>
                  </a:cubicBezTo>
                  <a:close/>
                  <a:moveTo>
                    <a:pt x="625956" y="971879"/>
                  </a:moveTo>
                  <a:cubicBezTo>
                    <a:pt x="640280" y="971879"/>
                    <a:pt x="652216" y="984729"/>
                    <a:pt x="652216" y="1001435"/>
                  </a:cubicBezTo>
                  <a:cubicBezTo>
                    <a:pt x="652216" y="1018140"/>
                    <a:pt x="640280" y="1030991"/>
                    <a:pt x="625956" y="1030991"/>
                  </a:cubicBezTo>
                  <a:cubicBezTo>
                    <a:pt x="610439" y="1030991"/>
                    <a:pt x="598502" y="1018140"/>
                    <a:pt x="598502" y="1001435"/>
                  </a:cubicBezTo>
                  <a:cubicBezTo>
                    <a:pt x="598502" y="984729"/>
                    <a:pt x="610439" y="971879"/>
                    <a:pt x="625956" y="971879"/>
                  </a:cubicBezTo>
                  <a:close/>
                  <a:moveTo>
                    <a:pt x="333746" y="971879"/>
                  </a:moveTo>
                  <a:cubicBezTo>
                    <a:pt x="349264" y="971879"/>
                    <a:pt x="361200" y="984729"/>
                    <a:pt x="361200" y="1001435"/>
                  </a:cubicBezTo>
                  <a:cubicBezTo>
                    <a:pt x="361200" y="1018140"/>
                    <a:pt x="349264" y="1030991"/>
                    <a:pt x="333746" y="1030991"/>
                  </a:cubicBezTo>
                  <a:cubicBezTo>
                    <a:pt x="319423" y="1030991"/>
                    <a:pt x="307486" y="1018140"/>
                    <a:pt x="307486" y="1001435"/>
                  </a:cubicBezTo>
                  <a:cubicBezTo>
                    <a:pt x="307486" y="984729"/>
                    <a:pt x="319423" y="971879"/>
                    <a:pt x="333746" y="971879"/>
                  </a:cubicBezTo>
                  <a:close/>
                  <a:moveTo>
                    <a:pt x="287277" y="775459"/>
                  </a:moveTo>
                  <a:cubicBezTo>
                    <a:pt x="288524" y="777957"/>
                    <a:pt x="289770" y="780455"/>
                    <a:pt x="288524" y="782953"/>
                  </a:cubicBezTo>
                  <a:lnTo>
                    <a:pt x="69127" y="1062725"/>
                  </a:lnTo>
                  <a:cubicBezTo>
                    <a:pt x="69127" y="1062725"/>
                    <a:pt x="66634" y="1063974"/>
                    <a:pt x="65387" y="1063974"/>
                  </a:cubicBezTo>
                  <a:cubicBezTo>
                    <a:pt x="64141" y="1063974"/>
                    <a:pt x="64141" y="1063974"/>
                    <a:pt x="62894" y="1062725"/>
                  </a:cubicBezTo>
                  <a:cubicBezTo>
                    <a:pt x="60401" y="1061476"/>
                    <a:pt x="60401" y="1058978"/>
                    <a:pt x="62894" y="1057729"/>
                  </a:cubicBezTo>
                  <a:lnTo>
                    <a:pt x="281044" y="776708"/>
                  </a:lnTo>
                  <a:cubicBezTo>
                    <a:pt x="282291" y="775459"/>
                    <a:pt x="284784" y="774210"/>
                    <a:pt x="287277" y="775459"/>
                  </a:cubicBezTo>
                  <a:close/>
                  <a:moveTo>
                    <a:pt x="708970" y="764461"/>
                  </a:moveTo>
                  <a:cubicBezTo>
                    <a:pt x="711389" y="765695"/>
                    <a:pt x="712599" y="768161"/>
                    <a:pt x="711389" y="770628"/>
                  </a:cubicBezTo>
                  <a:lnTo>
                    <a:pt x="650899" y="929741"/>
                  </a:lnTo>
                  <a:cubicBezTo>
                    <a:pt x="650899" y="930975"/>
                    <a:pt x="649689" y="932208"/>
                    <a:pt x="648479" y="932208"/>
                  </a:cubicBezTo>
                  <a:cubicBezTo>
                    <a:pt x="647269" y="932208"/>
                    <a:pt x="646059" y="932208"/>
                    <a:pt x="646059" y="930975"/>
                  </a:cubicBezTo>
                  <a:cubicBezTo>
                    <a:pt x="643640" y="930975"/>
                    <a:pt x="642430" y="928508"/>
                    <a:pt x="643640" y="926041"/>
                  </a:cubicBezTo>
                  <a:lnTo>
                    <a:pt x="702921" y="766928"/>
                  </a:lnTo>
                  <a:cubicBezTo>
                    <a:pt x="704130" y="764461"/>
                    <a:pt x="706550" y="763228"/>
                    <a:pt x="708970" y="764461"/>
                  </a:cubicBezTo>
                  <a:close/>
                  <a:moveTo>
                    <a:pt x="810896" y="702827"/>
                  </a:moveTo>
                  <a:lnTo>
                    <a:pt x="1115143" y="702827"/>
                  </a:lnTo>
                  <a:cubicBezTo>
                    <a:pt x="1117637" y="702827"/>
                    <a:pt x="1118884" y="705572"/>
                    <a:pt x="1118884" y="708318"/>
                  </a:cubicBezTo>
                  <a:cubicBezTo>
                    <a:pt x="1118884" y="711063"/>
                    <a:pt x="1117637" y="712436"/>
                    <a:pt x="1115143" y="712436"/>
                  </a:cubicBezTo>
                  <a:lnTo>
                    <a:pt x="810896" y="712436"/>
                  </a:lnTo>
                  <a:cubicBezTo>
                    <a:pt x="808402" y="712436"/>
                    <a:pt x="807155" y="711063"/>
                    <a:pt x="807155" y="708318"/>
                  </a:cubicBezTo>
                  <a:cubicBezTo>
                    <a:pt x="807155" y="705572"/>
                    <a:pt x="808402" y="702827"/>
                    <a:pt x="810896" y="702827"/>
                  </a:cubicBezTo>
                  <a:close/>
                  <a:moveTo>
                    <a:pt x="1182635" y="680864"/>
                  </a:moveTo>
                  <a:cubicBezTo>
                    <a:pt x="1199342" y="680864"/>
                    <a:pt x="1212193" y="693715"/>
                    <a:pt x="1212193" y="710422"/>
                  </a:cubicBezTo>
                  <a:cubicBezTo>
                    <a:pt x="1212193" y="725843"/>
                    <a:pt x="1199342" y="739980"/>
                    <a:pt x="1182635" y="739980"/>
                  </a:cubicBezTo>
                  <a:cubicBezTo>
                    <a:pt x="1167213" y="739980"/>
                    <a:pt x="1153077" y="725843"/>
                    <a:pt x="1153077" y="710422"/>
                  </a:cubicBezTo>
                  <a:cubicBezTo>
                    <a:pt x="1153077" y="693715"/>
                    <a:pt x="1167213" y="680864"/>
                    <a:pt x="1182635" y="680864"/>
                  </a:cubicBezTo>
                  <a:close/>
                  <a:moveTo>
                    <a:pt x="734579" y="680864"/>
                  </a:moveTo>
                  <a:cubicBezTo>
                    <a:pt x="750097" y="680864"/>
                    <a:pt x="762033" y="693715"/>
                    <a:pt x="762033" y="710422"/>
                  </a:cubicBezTo>
                  <a:cubicBezTo>
                    <a:pt x="762033" y="725843"/>
                    <a:pt x="750097" y="739980"/>
                    <a:pt x="734579" y="739980"/>
                  </a:cubicBezTo>
                  <a:cubicBezTo>
                    <a:pt x="720256" y="739980"/>
                    <a:pt x="708319" y="725843"/>
                    <a:pt x="708319" y="710422"/>
                  </a:cubicBezTo>
                  <a:cubicBezTo>
                    <a:pt x="708319" y="693715"/>
                    <a:pt x="720256" y="680864"/>
                    <a:pt x="734579" y="680864"/>
                  </a:cubicBezTo>
                  <a:close/>
                  <a:moveTo>
                    <a:pt x="333746" y="680864"/>
                  </a:moveTo>
                  <a:cubicBezTo>
                    <a:pt x="349264" y="680864"/>
                    <a:pt x="361200" y="693715"/>
                    <a:pt x="361200" y="710422"/>
                  </a:cubicBezTo>
                  <a:cubicBezTo>
                    <a:pt x="361200" y="725843"/>
                    <a:pt x="349264" y="739980"/>
                    <a:pt x="333746" y="739980"/>
                  </a:cubicBezTo>
                  <a:cubicBezTo>
                    <a:pt x="319423" y="739980"/>
                    <a:pt x="307486" y="725843"/>
                    <a:pt x="307486" y="710422"/>
                  </a:cubicBezTo>
                  <a:cubicBezTo>
                    <a:pt x="307486" y="693715"/>
                    <a:pt x="319423" y="680864"/>
                    <a:pt x="333746" y="680864"/>
                  </a:cubicBezTo>
                  <a:close/>
                  <a:moveTo>
                    <a:pt x="529496" y="543596"/>
                  </a:moveTo>
                  <a:cubicBezTo>
                    <a:pt x="530725" y="543596"/>
                    <a:pt x="533184" y="543596"/>
                    <a:pt x="534413" y="546075"/>
                  </a:cubicBezTo>
                  <a:cubicBezTo>
                    <a:pt x="536872" y="547315"/>
                    <a:pt x="535642" y="548555"/>
                    <a:pt x="533184" y="551035"/>
                  </a:cubicBezTo>
                  <a:lnTo>
                    <a:pt x="379522" y="656421"/>
                  </a:lnTo>
                  <a:cubicBezTo>
                    <a:pt x="379522" y="657661"/>
                    <a:pt x="378293" y="657661"/>
                    <a:pt x="378293" y="657661"/>
                  </a:cubicBezTo>
                  <a:cubicBezTo>
                    <a:pt x="375835" y="657661"/>
                    <a:pt x="375835" y="656421"/>
                    <a:pt x="374605" y="656421"/>
                  </a:cubicBezTo>
                  <a:cubicBezTo>
                    <a:pt x="373376" y="653941"/>
                    <a:pt x="373376" y="650222"/>
                    <a:pt x="375835" y="648982"/>
                  </a:cubicBezTo>
                  <a:close/>
                  <a:moveTo>
                    <a:pt x="1219753" y="532614"/>
                  </a:moveTo>
                  <a:cubicBezTo>
                    <a:pt x="1220929" y="533834"/>
                    <a:pt x="1223282" y="536274"/>
                    <a:pt x="1222106" y="538715"/>
                  </a:cubicBezTo>
                  <a:lnTo>
                    <a:pt x="1200927" y="648532"/>
                  </a:lnTo>
                  <a:cubicBezTo>
                    <a:pt x="1199750" y="650972"/>
                    <a:pt x="1198574" y="652193"/>
                    <a:pt x="1196220" y="652193"/>
                  </a:cubicBezTo>
                  <a:cubicBezTo>
                    <a:pt x="1196220" y="652193"/>
                    <a:pt x="1195044" y="652193"/>
                    <a:pt x="1195044" y="650972"/>
                  </a:cubicBezTo>
                  <a:cubicBezTo>
                    <a:pt x="1193867" y="650972"/>
                    <a:pt x="1191514" y="648532"/>
                    <a:pt x="1191514" y="646092"/>
                  </a:cubicBezTo>
                  <a:lnTo>
                    <a:pt x="1213870" y="536274"/>
                  </a:lnTo>
                  <a:cubicBezTo>
                    <a:pt x="1213870" y="535054"/>
                    <a:pt x="1217399" y="532614"/>
                    <a:pt x="1219753" y="532614"/>
                  </a:cubicBezTo>
                  <a:close/>
                  <a:moveTo>
                    <a:pt x="663830" y="510649"/>
                  </a:moveTo>
                  <a:lnTo>
                    <a:pt x="894333" y="515717"/>
                  </a:lnTo>
                  <a:cubicBezTo>
                    <a:pt x="896798" y="515717"/>
                    <a:pt x="899263" y="518251"/>
                    <a:pt x="899263" y="520785"/>
                  </a:cubicBezTo>
                  <a:cubicBezTo>
                    <a:pt x="899263" y="523319"/>
                    <a:pt x="896798" y="525853"/>
                    <a:pt x="894333" y="525853"/>
                  </a:cubicBezTo>
                  <a:lnTo>
                    <a:pt x="663830" y="519518"/>
                  </a:lnTo>
                  <a:cubicBezTo>
                    <a:pt x="661364" y="519518"/>
                    <a:pt x="658899" y="518251"/>
                    <a:pt x="658899" y="515717"/>
                  </a:cubicBezTo>
                  <a:cubicBezTo>
                    <a:pt x="660132" y="513183"/>
                    <a:pt x="661364" y="510649"/>
                    <a:pt x="663830" y="510649"/>
                  </a:cubicBezTo>
                  <a:close/>
                  <a:moveTo>
                    <a:pt x="960897" y="488686"/>
                  </a:moveTo>
                  <a:cubicBezTo>
                    <a:pt x="975221" y="488686"/>
                    <a:pt x="987157" y="501536"/>
                    <a:pt x="987157" y="518242"/>
                  </a:cubicBezTo>
                  <a:cubicBezTo>
                    <a:pt x="987157" y="534947"/>
                    <a:pt x="975221" y="547798"/>
                    <a:pt x="960897" y="547798"/>
                  </a:cubicBezTo>
                  <a:cubicBezTo>
                    <a:pt x="945380" y="547798"/>
                    <a:pt x="933443" y="534947"/>
                    <a:pt x="933443" y="518242"/>
                  </a:cubicBezTo>
                  <a:cubicBezTo>
                    <a:pt x="933443" y="501536"/>
                    <a:pt x="945380" y="488686"/>
                    <a:pt x="960897" y="488686"/>
                  </a:cubicBezTo>
                  <a:close/>
                  <a:moveTo>
                    <a:pt x="589623" y="488686"/>
                  </a:moveTo>
                  <a:cubicBezTo>
                    <a:pt x="606330" y="488686"/>
                    <a:pt x="619181" y="501536"/>
                    <a:pt x="619181" y="518242"/>
                  </a:cubicBezTo>
                  <a:cubicBezTo>
                    <a:pt x="619181" y="534947"/>
                    <a:pt x="606330" y="547798"/>
                    <a:pt x="589623" y="547798"/>
                  </a:cubicBezTo>
                  <a:cubicBezTo>
                    <a:pt x="574201" y="547798"/>
                    <a:pt x="560065" y="534947"/>
                    <a:pt x="560065" y="518242"/>
                  </a:cubicBezTo>
                  <a:cubicBezTo>
                    <a:pt x="560065" y="501536"/>
                    <a:pt x="574201" y="488686"/>
                    <a:pt x="589623" y="488686"/>
                  </a:cubicBezTo>
                  <a:close/>
                  <a:moveTo>
                    <a:pt x="1226562" y="450248"/>
                  </a:moveTo>
                  <a:cubicBezTo>
                    <a:pt x="1241983" y="450248"/>
                    <a:pt x="1256120" y="463099"/>
                    <a:pt x="1256120" y="479806"/>
                  </a:cubicBezTo>
                  <a:cubicBezTo>
                    <a:pt x="1256120" y="496512"/>
                    <a:pt x="1241983" y="509364"/>
                    <a:pt x="1226562" y="509364"/>
                  </a:cubicBezTo>
                  <a:cubicBezTo>
                    <a:pt x="1209855" y="509364"/>
                    <a:pt x="1197004" y="496512"/>
                    <a:pt x="1197004" y="479806"/>
                  </a:cubicBezTo>
                  <a:cubicBezTo>
                    <a:pt x="1197004" y="463099"/>
                    <a:pt x="1209855" y="450248"/>
                    <a:pt x="1226562" y="450248"/>
                  </a:cubicBezTo>
                  <a:close/>
                  <a:moveTo>
                    <a:pt x="1424231" y="263560"/>
                  </a:moveTo>
                  <a:cubicBezTo>
                    <a:pt x="1439652" y="263560"/>
                    <a:pt x="1453789" y="276411"/>
                    <a:pt x="1453789" y="293118"/>
                  </a:cubicBezTo>
                  <a:cubicBezTo>
                    <a:pt x="1453789" y="309824"/>
                    <a:pt x="1439652" y="322676"/>
                    <a:pt x="1424231" y="322676"/>
                  </a:cubicBezTo>
                  <a:cubicBezTo>
                    <a:pt x="1407524" y="322676"/>
                    <a:pt x="1394673" y="309824"/>
                    <a:pt x="1394673" y="293118"/>
                  </a:cubicBezTo>
                  <a:cubicBezTo>
                    <a:pt x="1394673" y="276411"/>
                    <a:pt x="1407524" y="263560"/>
                    <a:pt x="1424231" y="263560"/>
                  </a:cubicBezTo>
                  <a:close/>
                  <a:moveTo>
                    <a:pt x="1012313" y="219632"/>
                  </a:moveTo>
                  <a:cubicBezTo>
                    <a:pt x="1013477" y="219632"/>
                    <a:pt x="1014642" y="222148"/>
                    <a:pt x="1014642" y="224665"/>
                  </a:cubicBezTo>
                  <a:lnTo>
                    <a:pt x="986687" y="456195"/>
                  </a:lnTo>
                  <a:cubicBezTo>
                    <a:pt x="985523" y="458712"/>
                    <a:pt x="984358" y="459970"/>
                    <a:pt x="982028" y="459970"/>
                  </a:cubicBezTo>
                  <a:cubicBezTo>
                    <a:pt x="982028" y="459970"/>
                    <a:pt x="982028" y="459970"/>
                    <a:pt x="980863" y="459970"/>
                  </a:cubicBezTo>
                  <a:cubicBezTo>
                    <a:pt x="978534" y="459970"/>
                    <a:pt x="977369" y="458712"/>
                    <a:pt x="977369" y="454937"/>
                  </a:cubicBezTo>
                  <a:lnTo>
                    <a:pt x="1006489" y="223407"/>
                  </a:lnTo>
                  <a:cubicBezTo>
                    <a:pt x="1006489" y="220890"/>
                    <a:pt x="1008818" y="219632"/>
                    <a:pt x="1012313" y="219632"/>
                  </a:cubicBezTo>
                  <a:close/>
                  <a:moveTo>
                    <a:pt x="1082437" y="176973"/>
                  </a:moveTo>
                  <a:lnTo>
                    <a:pt x="1356740" y="263136"/>
                  </a:lnTo>
                  <a:cubicBezTo>
                    <a:pt x="1357986" y="264403"/>
                    <a:pt x="1360480" y="266937"/>
                    <a:pt x="1359233" y="269471"/>
                  </a:cubicBezTo>
                  <a:cubicBezTo>
                    <a:pt x="1357986" y="270738"/>
                    <a:pt x="1356740" y="273273"/>
                    <a:pt x="1354246" y="273273"/>
                  </a:cubicBezTo>
                  <a:lnTo>
                    <a:pt x="1079943" y="185843"/>
                  </a:lnTo>
                  <a:cubicBezTo>
                    <a:pt x="1077450" y="184575"/>
                    <a:pt x="1076203" y="182041"/>
                    <a:pt x="1077450" y="179507"/>
                  </a:cubicBezTo>
                  <a:cubicBezTo>
                    <a:pt x="1077450" y="176973"/>
                    <a:pt x="1079943" y="175706"/>
                    <a:pt x="1082437" y="176973"/>
                  </a:cubicBezTo>
                  <a:close/>
                  <a:moveTo>
                    <a:pt x="1020103" y="137270"/>
                  </a:moveTo>
                  <a:cubicBezTo>
                    <a:pt x="1035621" y="137270"/>
                    <a:pt x="1047557" y="150120"/>
                    <a:pt x="1047557" y="166826"/>
                  </a:cubicBezTo>
                  <a:cubicBezTo>
                    <a:pt x="1047557" y="183531"/>
                    <a:pt x="1035621" y="196382"/>
                    <a:pt x="1020103" y="196382"/>
                  </a:cubicBezTo>
                  <a:cubicBezTo>
                    <a:pt x="1005780" y="196382"/>
                    <a:pt x="993843" y="183531"/>
                    <a:pt x="993843" y="166826"/>
                  </a:cubicBezTo>
                  <a:cubicBezTo>
                    <a:pt x="993843" y="150120"/>
                    <a:pt x="1005780" y="137270"/>
                    <a:pt x="1020103" y="137270"/>
                  </a:cubicBezTo>
                  <a:close/>
                  <a:moveTo>
                    <a:pt x="1488734" y="94592"/>
                  </a:moveTo>
                  <a:cubicBezTo>
                    <a:pt x="1491122" y="95840"/>
                    <a:pt x="1492315" y="98335"/>
                    <a:pt x="1491122" y="99583"/>
                  </a:cubicBezTo>
                  <a:lnTo>
                    <a:pt x="1448150" y="226870"/>
                  </a:lnTo>
                  <a:cubicBezTo>
                    <a:pt x="1446957" y="228118"/>
                    <a:pt x="1445763" y="229366"/>
                    <a:pt x="1443376" y="229366"/>
                  </a:cubicBezTo>
                  <a:lnTo>
                    <a:pt x="1442182" y="229366"/>
                  </a:lnTo>
                  <a:cubicBezTo>
                    <a:pt x="1439795" y="228118"/>
                    <a:pt x="1438601" y="225622"/>
                    <a:pt x="1439795" y="224374"/>
                  </a:cubicBezTo>
                  <a:lnTo>
                    <a:pt x="1482766" y="97087"/>
                  </a:lnTo>
                  <a:cubicBezTo>
                    <a:pt x="1483960" y="94592"/>
                    <a:pt x="1486347" y="93344"/>
                    <a:pt x="1488734" y="94592"/>
                  </a:cubicBezTo>
                  <a:close/>
                  <a:moveTo>
                    <a:pt x="1512085" y="0"/>
                  </a:moveTo>
                  <a:cubicBezTo>
                    <a:pt x="1527506" y="0"/>
                    <a:pt x="1541643" y="12851"/>
                    <a:pt x="1541643" y="29558"/>
                  </a:cubicBezTo>
                  <a:cubicBezTo>
                    <a:pt x="1541643" y="46264"/>
                    <a:pt x="1527506" y="59116"/>
                    <a:pt x="1512085" y="59116"/>
                  </a:cubicBezTo>
                  <a:cubicBezTo>
                    <a:pt x="1495378" y="59116"/>
                    <a:pt x="1482527" y="46264"/>
                    <a:pt x="1482527" y="29558"/>
                  </a:cubicBezTo>
                  <a:cubicBezTo>
                    <a:pt x="1482527" y="12851"/>
                    <a:pt x="1495378" y="0"/>
                    <a:pt x="1512085" y="0"/>
                  </a:cubicBezTo>
                  <a:close/>
                </a:path>
              </a:pathLst>
            </a:custGeom>
            <a:solidFill>
              <a:srgbClr val="A7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8B03DC0-51F4-814C-BA07-1F13200B6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4029" y="9683040"/>
              <a:ext cx="497050" cy="922357"/>
            </a:xfrm>
            <a:custGeom>
              <a:avLst/>
              <a:gdLst>
                <a:gd name="connsiteX0" fmla="*/ 292806 w 497050"/>
                <a:gd name="connsiteY0" fmla="*/ 785822 h 922357"/>
                <a:gd name="connsiteX1" fmla="*/ 292771 w 497050"/>
                <a:gd name="connsiteY1" fmla="*/ 786085 h 922357"/>
                <a:gd name="connsiteX2" fmla="*/ 292933 w 497050"/>
                <a:gd name="connsiteY2" fmla="*/ 785828 h 922357"/>
                <a:gd name="connsiteX3" fmla="*/ 214893 w 497050"/>
                <a:gd name="connsiteY3" fmla="*/ 785041 h 922357"/>
                <a:gd name="connsiteX4" fmla="*/ 203921 w 497050"/>
                <a:gd name="connsiteY4" fmla="*/ 785572 h 922357"/>
                <a:gd name="connsiteX5" fmla="*/ 204092 w 497050"/>
                <a:gd name="connsiteY5" fmla="*/ 785791 h 922357"/>
                <a:gd name="connsiteX6" fmla="*/ 217753 w 497050"/>
                <a:gd name="connsiteY6" fmla="*/ 807156 h 922357"/>
                <a:gd name="connsiteX7" fmla="*/ 254004 w 497050"/>
                <a:gd name="connsiteY7" fmla="*/ 0 h 922357"/>
                <a:gd name="connsiteX8" fmla="*/ 296375 w 497050"/>
                <a:gd name="connsiteY8" fmla="*/ 626325 h 922357"/>
                <a:gd name="connsiteX9" fmla="*/ 296407 w 497050"/>
                <a:gd name="connsiteY9" fmla="*/ 628641 h 922357"/>
                <a:gd name="connsiteX10" fmla="*/ 323961 w 497050"/>
                <a:gd name="connsiteY10" fmla="*/ 571363 h 922357"/>
                <a:gd name="connsiteX11" fmla="*/ 437813 w 497050"/>
                <a:gd name="connsiteY11" fmla="*/ 404003 h 922357"/>
                <a:gd name="connsiteX12" fmla="*/ 366597 w 497050"/>
                <a:gd name="connsiteY12" fmla="*/ 683594 h 922357"/>
                <a:gd name="connsiteX13" fmla="*/ 354077 w 497050"/>
                <a:gd name="connsiteY13" fmla="*/ 708635 h 922357"/>
                <a:gd name="connsiteX14" fmla="*/ 409114 w 497050"/>
                <a:gd name="connsiteY14" fmla="*/ 646582 h 922357"/>
                <a:gd name="connsiteX15" fmla="*/ 495133 w 497050"/>
                <a:gd name="connsiteY15" fmla="*/ 576821 h 922357"/>
                <a:gd name="connsiteX16" fmla="*/ 363279 w 497050"/>
                <a:gd name="connsiteY16" fmla="*/ 837095 h 922357"/>
                <a:gd name="connsiteX17" fmla="*/ 252772 w 497050"/>
                <a:gd name="connsiteY17" fmla="*/ 917180 h 922357"/>
                <a:gd name="connsiteX18" fmla="*/ 250767 w 497050"/>
                <a:gd name="connsiteY18" fmla="*/ 912355 h 922357"/>
                <a:gd name="connsiteX19" fmla="*/ 249465 w 497050"/>
                <a:gd name="connsiteY19" fmla="*/ 911000 h 922357"/>
                <a:gd name="connsiteX20" fmla="*/ 245532 w 497050"/>
                <a:gd name="connsiteY20" fmla="*/ 917180 h 922357"/>
                <a:gd name="connsiteX21" fmla="*/ 133770 w 497050"/>
                <a:gd name="connsiteY21" fmla="*/ 837095 h 922357"/>
                <a:gd name="connsiteX22" fmla="*/ 1917 w 497050"/>
                <a:gd name="connsiteY22" fmla="*/ 576821 h 922357"/>
                <a:gd name="connsiteX23" fmla="*/ 87936 w 497050"/>
                <a:gd name="connsiteY23" fmla="*/ 646582 h 922357"/>
                <a:gd name="connsiteX24" fmla="*/ 130400 w 497050"/>
                <a:gd name="connsiteY24" fmla="*/ 694461 h 922357"/>
                <a:gd name="connsiteX25" fmla="*/ 124967 w 497050"/>
                <a:gd name="connsiteY25" fmla="*/ 683594 h 922357"/>
                <a:gd name="connsiteX26" fmla="*/ 53751 w 497050"/>
                <a:gd name="connsiteY26" fmla="*/ 404003 h 922357"/>
                <a:gd name="connsiteX27" fmla="*/ 204929 w 497050"/>
                <a:gd name="connsiteY27" fmla="*/ 648955 h 922357"/>
                <a:gd name="connsiteX28" fmla="*/ 211053 w 497050"/>
                <a:gd name="connsiteY28" fmla="*/ 666240 h 922357"/>
                <a:gd name="connsiteX29" fmla="*/ 211582 w 497050"/>
                <a:gd name="connsiteY29" fmla="*/ 626325 h 922357"/>
                <a:gd name="connsiteX30" fmla="*/ 254004 w 497050"/>
                <a:gd name="connsiteY30" fmla="*/ 0 h 9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7050" h="922357">
                  <a:moveTo>
                    <a:pt x="292806" y="785822"/>
                  </a:moveTo>
                  <a:lnTo>
                    <a:pt x="292771" y="786085"/>
                  </a:lnTo>
                  <a:lnTo>
                    <a:pt x="292933" y="785828"/>
                  </a:lnTo>
                  <a:close/>
                  <a:moveTo>
                    <a:pt x="214893" y="785041"/>
                  </a:moveTo>
                  <a:lnTo>
                    <a:pt x="203921" y="785572"/>
                  </a:lnTo>
                  <a:lnTo>
                    <a:pt x="204092" y="785791"/>
                  </a:lnTo>
                  <a:lnTo>
                    <a:pt x="217753" y="807156"/>
                  </a:lnTo>
                  <a:close/>
                  <a:moveTo>
                    <a:pt x="254004" y="0"/>
                  </a:moveTo>
                  <a:cubicBezTo>
                    <a:pt x="274058" y="0"/>
                    <a:pt x="292162" y="434379"/>
                    <a:pt x="296375" y="626325"/>
                  </a:cubicBezTo>
                  <a:lnTo>
                    <a:pt x="296407" y="628641"/>
                  </a:lnTo>
                  <a:lnTo>
                    <a:pt x="323961" y="571363"/>
                  </a:lnTo>
                  <a:cubicBezTo>
                    <a:pt x="367534" y="487741"/>
                    <a:pt x="423757" y="397508"/>
                    <a:pt x="437813" y="404003"/>
                  </a:cubicBezTo>
                  <a:cubicBezTo>
                    <a:pt x="456555" y="412663"/>
                    <a:pt x="404079" y="593284"/>
                    <a:pt x="366597" y="683594"/>
                  </a:cubicBezTo>
                  <a:lnTo>
                    <a:pt x="354077" y="708635"/>
                  </a:lnTo>
                  <a:lnTo>
                    <a:pt x="409114" y="646582"/>
                  </a:lnTo>
                  <a:cubicBezTo>
                    <a:pt x="450240" y="603099"/>
                    <a:pt x="486343" y="571190"/>
                    <a:pt x="495133" y="576821"/>
                  </a:cubicBezTo>
                  <a:cubicBezTo>
                    <a:pt x="511458" y="589334"/>
                    <a:pt x="419788" y="755760"/>
                    <a:pt x="363279" y="837095"/>
                  </a:cubicBezTo>
                  <a:cubicBezTo>
                    <a:pt x="305514" y="917180"/>
                    <a:pt x="272864" y="932196"/>
                    <a:pt x="252772" y="917180"/>
                  </a:cubicBezTo>
                  <a:lnTo>
                    <a:pt x="250767" y="912355"/>
                  </a:lnTo>
                  <a:lnTo>
                    <a:pt x="249465" y="911000"/>
                  </a:lnTo>
                  <a:lnTo>
                    <a:pt x="245532" y="917180"/>
                  </a:lnTo>
                  <a:cubicBezTo>
                    <a:pt x="225440" y="932196"/>
                    <a:pt x="191535" y="917180"/>
                    <a:pt x="133770" y="837095"/>
                  </a:cubicBezTo>
                  <a:cubicBezTo>
                    <a:pt x="77262" y="755760"/>
                    <a:pt x="-14408" y="589334"/>
                    <a:pt x="1917" y="576821"/>
                  </a:cubicBezTo>
                  <a:cubicBezTo>
                    <a:pt x="10707" y="571190"/>
                    <a:pt x="46810" y="603099"/>
                    <a:pt x="87936" y="646582"/>
                  </a:cubicBezTo>
                  <a:lnTo>
                    <a:pt x="130400" y="694461"/>
                  </a:lnTo>
                  <a:lnTo>
                    <a:pt x="124967" y="683594"/>
                  </a:lnTo>
                  <a:cubicBezTo>
                    <a:pt x="87485" y="593284"/>
                    <a:pt x="35010" y="412663"/>
                    <a:pt x="53751" y="404003"/>
                  </a:cubicBezTo>
                  <a:cubicBezTo>
                    <a:pt x="72492" y="395343"/>
                    <a:pt x="166198" y="558644"/>
                    <a:pt x="204929" y="648955"/>
                  </a:cubicBezTo>
                  <a:lnTo>
                    <a:pt x="211053" y="666240"/>
                  </a:lnTo>
                  <a:lnTo>
                    <a:pt x="211582" y="626325"/>
                  </a:lnTo>
                  <a:cubicBezTo>
                    <a:pt x="215568" y="434379"/>
                    <a:pt x="232837" y="0"/>
                    <a:pt x="254004" y="0"/>
                  </a:cubicBezTo>
                  <a:close/>
                </a:path>
              </a:pathLst>
            </a:custGeom>
            <a:solidFill>
              <a:srgbClr val="3D59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13CAE74-DE33-414D-AAFD-0628C79E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3191" y="9911872"/>
              <a:ext cx="264225" cy="689891"/>
            </a:xfrm>
            <a:custGeom>
              <a:avLst/>
              <a:gdLst>
                <a:gd name="connsiteX0" fmla="*/ 258742 w 264225"/>
                <a:gd name="connsiteY0" fmla="*/ 31 h 689891"/>
                <a:gd name="connsiteX1" fmla="*/ 205007 w 264225"/>
                <a:gd name="connsiteY1" fmla="*/ 471979 h 689891"/>
                <a:gd name="connsiteX2" fmla="*/ 149827 w 264225"/>
                <a:gd name="connsiteY2" fmla="*/ 673709 h 689891"/>
                <a:gd name="connsiteX3" fmla="*/ 137103 w 264225"/>
                <a:gd name="connsiteY3" fmla="*/ 683959 h 689891"/>
                <a:gd name="connsiteX4" fmla="*/ 132944 w 264225"/>
                <a:gd name="connsiteY4" fmla="*/ 689891 h 689891"/>
                <a:gd name="connsiteX5" fmla="*/ 131349 w 264225"/>
                <a:gd name="connsiteY5" fmla="*/ 688594 h 689891"/>
                <a:gd name="connsiteX6" fmla="*/ 131277 w 264225"/>
                <a:gd name="connsiteY6" fmla="*/ 688652 h 689891"/>
                <a:gd name="connsiteX7" fmla="*/ 131069 w 264225"/>
                <a:gd name="connsiteY7" fmla="*/ 688366 h 689891"/>
                <a:gd name="connsiteX8" fmla="*/ 113887 w 264225"/>
                <a:gd name="connsiteY8" fmla="*/ 674395 h 689891"/>
                <a:gd name="connsiteX9" fmla="*/ 60464 w 264225"/>
                <a:gd name="connsiteY9" fmla="*/ 472830 h 689891"/>
                <a:gd name="connsiteX10" fmla="*/ 5479 w 264225"/>
                <a:gd name="connsiteY10" fmla="*/ 37 h 689891"/>
                <a:gd name="connsiteX11" fmla="*/ 118300 w 264225"/>
                <a:gd name="connsiteY11" fmla="*/ 336329 h 689891"/>
                <a:gd name="connsiteX12" fmla="*/ 132400 w 264225"/>
                <a:gd name="connsiteY12" fmla="*/ 397780 h 689891"/>
                <a:gd name="connsiteX13" fmla="*/ 146273 w 264225"/>
                <a:gd name="connsiteY13" fmla="*/ 335722 h 689891"/>
                <a:gd name="connsiteX14" fmla="*/ 258742 w 264225"/>
                <a:gd name="connsiteY14" fmla="*/ 31 h 689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4225" h="689891">
                  <a:moveTo>
                    <a:pt x="258742" y="31"/>
                  </a:moveTo>
                  <a:cubicBezTo>
                    <a:pt x="282485" y="2521"/>
                    <a:pt x="222502" y="349945"/>
                    <a:pt x="205007" y="471979"/>
                  </a:cubicBezTo>
                  <a:cubicBezTo>
                    <a:pt x="191886" y="564439"/>
                    <a:pt x="169626" y="642189"/>
                    <a:pt x="149827" y="673709"/>
                  </a:cubicBezTo>
                  <a:lnTo>
                    <a:pt x="137103" y="683959"/>
                  </a:lnTo>
                  <a:lnTo>
                    <a:pt x="132944" y="689891"/>
                  </a:lnTo>
                  <a:lnTo>
                    <a:pt x="131349" y="688594"/>
                  </a:lnTo>
                  <a:lnTo>
                    <a:pt x="131277" y="688652"/>
                  </a:lnTo>
                  <a:lnTo>
                    <a:pt x="131069" y="688366"/>
                  </a:lnTo>
                  <a:lnTo>
                    <a:pt x="113887" y="674395"/>
                  </a:lnTo>
                  <a:cubicBezTo>
                    <a:pt x="93971" y="642642"/>
                    <a:pt x="72649" y="565455"/>
                    <a:pt x="60464" y="472830"/>
                  </a:cubicBezTo>
                  <a:cubicBezTo>
                    <a:pt x="41719" y="350578"/>
                    <a:pt x="-18264" y="2532"/>
                    <a:pt x="5479" y="37"/>
                  </a:cubicBezTo>
                  <a:cubicBezTo>
                    <a:pt x="22350" y="-2769"/>
                    <a:pt x="82099" y="188796"/>
                    <a:pt x="118300" y="336329"/>
                  </a:cubicBezTo>
                  <a:lnTo>
                    <a:pt x="132400" y="397780"/>
                  </a:lnTo>
                  <a:lnTo>
                    <a:pt x="146273" y="335722"/>
                  </a:lnTo>
                  <a:cubicBezTo>
                    <a:pt x="181653" y="188452"/>
                    <a:pt x="240934" y="-2771"/>
                    <a:pt x="258742" y="31"/>
                  </a:cubicBezTo>
                  <a:close/>
                </a:path>
              </a:pathLst>
            </a:custGeom>
            <a:solidFill>
              <a:srgbClr val="526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1A51E136-DF2A-C344-8405-9701C3A50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067" y="8524471"/>
              <a:ext cx="873042" cy="1960234"/>
            </a:xfrm>
            <a:custGeom>
              <a:avLst/>
              <a:gdLst>
                <a:gd name="T0" fmla="*/ 683 w 702"/>
                <a:gd name="T1" fmla="*/ 896 h 1576"/>
                <a:gd name="T2" fmla="*/ 442 w 702"/>
                <a:gd name="T3" fmla="*/ 956 h 1576"/>
                <a:gd name="T4" fmla="*/ 368 w 702"/>
                <a:gd name="T5" fmla="*/ 1136 h 1576"/>
                <a:gd name="T6" fmla="*/ 411 w 702"/>
                <a:gd name="T7" fmla="*/ 587 h 1576"/>
                <a:gd name="T8" fmla="*/ 512 w 702"/>
                <a:gd name="T9" fmla="*/ 598 h 1576"/>
                <a:gd name="T10" fmla="*/ 614 w 702"/>
                <a:gd name="T11" fmla="*/ 426 h 1576"/>
                <a:gd name="T12" fmla="*/ 423 w 702"/>
                <a:gd name="T13" fmla="*/ 474 h 1576"/>
                <a:gd name="T14" fmla="*/ 404 w 702"/>
                <a:gd name="T15" fmla="*/ 577 h 1576"/>
                <a:gd name="T16" fmla="*/ 368 w 702"/>
                <a:gd name="T17" fmla="*/ 332 h 1576"/>
                <a:gd name="T18" fmla="*/ 395 w 702"/>
                <a:gd name="T19" fmla="*/ 304 h 1576"/>
                <a:gd name="T20" fmla="*/ 469 w 702"/>
                <a:gd name="T21" fmla="*/ 312 h 1576"/>
                <a:gd name="T22" fmla="*/ 543 w 702"/>
                <a:gd name="T23" fmla="*/ 188 h 1576"/>
                <a:gd name="T24" fmla="*/ 403 w 702"/>
                <a:gd name="T25" fmla="*/ 223 h 1576"/>
                <a:gd name="T26" fmla="*/ 368 w 702"/>
                <a:gd name="T27" fmla="*/ 320 h 1576"/>
                <a:gd name="T28" fmla="*/ 368 w 702"/>
                <a:gd name="T29" fmla="*/ 94 h 1576"/>
                <a:gd name="T30" fmla="*/ 356 w 702"/>
                <a:gd name="T31" fmla="*/ 81 h 1576"/>
                <a:gd name="T32" fmla="*/ 344 w 702"/>
                <a:gd name="T33" fmla="*/ 151 h 1576"/>
                <a:gd name="T34" fmla="*/ 317 w 702"/>
                <a:gd name="T35" fmla="*/ 124 h 1576"/>
                <a:gd name="T36" fmla="*/ 303 w 702"/>
                <a:gd name="T37" fmla="*/ 50 h 1576"/>
                <a:gd name="T38" fmla="*/ 165 w 702"/>
                <a:gd name="T39" fmla="*/ 15 h 1576"/>
                <a:gd name="T40" fmla="*/ 239 w 702"/>
                <a:gd name="T41" fmla="*/ 139 h 1576"/>
                <a:gd name="T42" fmla="*/ 344 w 702"/>
                <a:gd name="T43" fmla="*/ 163 h 1576"/>
                <a:gd name="T44" fmla="*/ 303 w 702"/>
                <a:gd name="T45" fmla="*/ 734 h 1576"/>
                <a:gd name="T46" fmla="*/ 284 w 702"/>
                <a:gd name="T47" fmla="*/ 632 h 1576"/>
                <a:gd name="T48" fmla="*/ 93 w 702"/>
                <a:gd name="T49" fmla="*/ 584 h 1576"/>
                <a:gd name="T50" fmla="*/ 195 w 702"/>
                <a:gd name="T51" fmla="*/ 755 h 1576"/>
                <a:gd name="T52" fmla="*/ 296 w 702"/>
                <a:gd name="T53" fmla="*/ 744 h 1576"/>
                <a:gd name="T54" fmla="*/ 344 w 702"/>
                <a:gd name="T55" fmla="*/ 1359 h 1576"/>
                <a:gd name="T56" fmla="*/ 295 w 702"/>
                <a:gd name="T57" fmla="*/ 1309 h 1576"/>
                <a:gd name="T58" fmla="*/ 270 w 702"/>
                <a:gd name="T59" fmla="*/ 1175 h 1576"/>
                <a:gd name="T60" fmla="*/ 20 w 702"/>
                <a:gd name="T61" fmla="*/ 1112 h 1576"/>
                <a:gd name="T62" fmla="*/ 153 w 702"/>
                <a:gd name="T63" fmla="*/ 1336 h 1576"/>
                <a:gd name="T64" fmla="*/ 344 w 702"/>
                <a:gd name="T65" fmla="*/ 1381 h 1576"/>
                <a:gd name="T66" fmla="*/ 368 w 702"/>
                <a:gd name="T67" fmla="*/ 1575 h 1576"/>
                <a:gd name="T68" fmla="*/ 426 w 702"/>
                <a:gd name="T69" fmla="*/ 1097 h 1576"/>
                <a:gd name="T70" fmla="*/ 554 w 702"/>
                <a:gd name="T71" fmla="*/ 1112 h 1576"/>
                <a:gd name="T72" fmla="*/ 683 w 702"/>
                <a:gd name="T73" fmla="*/ 89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2" h="1576">
                  <a:moveTo>
                    <a:pt x="683" y="896"/>
                  </a:moveTo>
                  <a:lnTo>
                    <a:pt x="683" y="896"/>
                  </a:lnTo>
                  <a:cubicBezTo>
                    <a:pt x="664" y="870"/>
                    <a:pt x="484" y="925"/>
                    <a:pt x="442" y="956"/>
                  </a:cubicBezTo>
                  <a:lnTo>
                    <a:pt x="442" y="956"/>
                  </a:lnTo>
                  <a:cubicBezTo>
                    <a:pt x="401" y="987"/>
                    <a:pt x="391" y="1043"/>
                    <a:pt x="417" y="1086"/>
                  </a:cubicBezTo>
                  <a:lnTo>
                    <a:pt x="368" y="1136"/>
                  </a:lnTo>
                  <a:lnTo>
                    <a:pt x="368" y="631"/>
                  </a:lnTo>
                  <a:lnTo>
                    <a:pt x="411" y="587"/>
                  </a:lnTo>
                  <a:lnTo>
                    <a:pt x="411" y="587"/>
                  </a:lnTo>
                  <a:cubicBezTo>
                    <a:pt x="437" y="616"/>
                    <a:pt x="481" y="621"/>
                    <a:pt x="512" y="598"/>
                  </a:cubicBezTo>
                  <a:lnTo>
                    <a:pt x="512" y="598"/>
                  </a:lnTo>
                  <a:cubicBezTo>
                    <a:pt x="546" y="572"/>
                    <a:pt x="629" y="447"/>
                    <a:pt x="614" y="426"/>
                  </a:cubicBezTo>
                  <a:lnTo>
                    <a:pt x="614" y="426"/>
                  </a:lnTo>
                  <a:cubicBezTo>
                    <a:pt x="599" y="406"/>
                    <a:pt x="456" y="450"/>
                    <a:pt x="423" y="474"/>
                  </a:cubicBezTo>
                  <a:lnTo>
                    <a:pt x="423" y="474"/>
                  </a:lnTo>
                  <a:cubicBezTo>
                    <a:pt x="391" y="498"/>
                    <a:pt x="384" y="543"/>
                    <a:pt x="404" y="577"/>
                  </a:cubicBezTo>
                  <a:lnTo>
                    <a:pt x="368" y="614"/>
                  </a:lnTo>
                  <a:lnTo>
                    <a:pt x="368" y="332"/>
                  </a:lnTo>
                  <a:lnTo>
                    <a:pt x="395" y="304"/>
                  </a:lnTo>
                  <a:lnTo>
                    <a:pt x="395" y="304"/>
                  </a:lnTo>
                  <a:cubicBezTo>
                    <a:pt x="413" y="325"/>
                    <a:pt x="445" y="330"/>
                    <a:pt x="469" y="312"/>
                  </a:cubicBezTo>
                  <a:lnTo>
                    <a:pt x="469" y="312"/>
                  </a:lnTo>
                  <a:cubicBezTo>
                    <a:pt x="493" y="294"/>
                    <a:pt x="553" y="202"/>
                    <a:pt x="543" y="188"/>
                  </a:cubicBezTo>
                  <a:lnTo>
                    <a:pt x="543" y="188"/>
                  </a:lnTo>
                  <a:cubicBezTo>
                    <a:pt x="532" y="173"/>
                    <a:pt x="428" y="204"/>
                    <a:pt x="403" y="223"/>
                  </a:cubicBezTo>
                  <a:lnTo>
                    <a:pt x="403" y="223"/>
                  </a:lnTo>
                  <a:cubicBezTo>
                    <a:pt x="380" y="240"/>
                    <a:pt x="374" y="273"/>
                    <a:pt x="390" y="296"/>
                  </a:cubicBezTo>
                  <a:lnTo>
                    <a:pt x="368" y="320"/>
                  </a:lnTo>
                  <a:lnTo>
                    <a:pt x="368" y="94"/>
                  </a:lnTo>
                  <a:lnTo>
                    <a:pt x="368" y="94"/>
                  </a:lnTo>
                  <a:cubicBezTo>
                    <a:pt x="368" y="87"/>
                    <a:pt x="362" y="81"/>
                    <a:pt x="356" y="81"/>
                  </a:cubicBezTo>
                  <a:lnTo>
                    <a:pt x="356" y="81"/>
                  </a:lnTo>
                  <a:cubicBezTo>
                    <a:pt x="349" y="81"/>
                    <a:pt x="344" y="87"/>
                    <a:pt x="344" y="94"/>
                  </a:cubicBezTo>
                  <a:lnTo>
                    <a:pt x="344" y="151"/>
                  </a:lnTo>
                  <a:lnTo>
                    <a:pt x="317" y="124"/>
                  </a:lnTo>
                  <a:lnTo>
                    <a:pt x="317" y="124"/>
                  </a:lnTo>
                  <a:cubicBezTo>
                    <a:pt x="333" y="100"/>
                    <a:pt x="327" y="67"/>
                    <a:pt x="303" y="50"/>
                  </a:cubicBezTo>
                  <a:lnTo>
                    <a:pt x="303" y="50"/>
                  </a:lnTo>
                  <a:cubicBezTo>
                    <a:pt x="280" y="32"/>
                    <a:pt x="176" y="0"/>
                    <a:pt x="165" y="15"/>
                  </a:cubicBezTo>
                  <a:lnTo>
                    <a:pt x="165" y="15"/>
                  </a:lnTo>
                  <a:cubicBezTo>
                    <a:pt x="154" y="30"/>
                    <a:pt x="214" y="121"/>
                    <a:pt x="239" y="139"/>
                  </a:cubicBezTo>
                  <a:lnTo>
                    <a:pt x="239" y="139"/>
                  </a:lnTo>
                  <a:cubicBezTo>
                    <a:pt x="262" y="157"/>
                    <a:pt x="293" y="153"/>
                    <a:pt x="313" y="131"/>
                  </a:cubicBezTo>
                  <a:lnTo>
                    <a:pt x="344" y="163"/>
                  </a:lnTo>
                  <a:lnTo>
                    <a:pt x="344" y="776"/>
                  </a:lnTo>
                  <a:lnTo>
                    <a:pt x="303" y="734"/>
                  </a:lnTo>
                  <a:lnTo>
                    <a:pt x="303" y="734"/>
                  </a:lnTo>
                  <a:cubicBezTo>
                    <a:pt x="324" y="701"/>
                    <a:pt x="316" y="656"/>
                    <a:pt x="284" y="632"/>
                  </a:cubicBezTo>
                  <a:lnTo>
                    <a:pt x="284" y="632"/>
                  </a:lnTo>
                  <a:cubicBezTo>
                    <a:pt x="251" y="607"/>
                    <a:pt x="108" y="564"/>
                    <a:pt x="93" y="584"/>
                  </a:cubicBezTo>
                  <a:lnTo>
                    <a:pt x="93" y="584"/>
                  </a:lnTo>
                  <a:cubicBezTo>
                    <a:pt x="78" y="605"/>
                    <a:pt x="161" y="730"/>
                    <a:pt x="195" y="755"/>
                  </a:cubicBezTo>
                  <a:lnTo>
                    <a:pt x="195" y="755"/>
                  </a:lnTo>
                  <a:cubicBezTo>
                    <a:pt x="226" y="779"/>
                    <a:pt x="270" y="773"/>
                    <a:pt x="296" y="744"/>
                  </a:cubicBezTo>
                  <a:lnTo>
                    <a:pt x="344" y="793"/>
                  </a:lnTo>
                  <a:lnTo>
                    <a:pt x="344" y="1359"/>
                  </a:lnTo>
                  <a:lnTo>
                    <a:pt x="295" y="1309"/>
                  </a:lnTo>
                  <a:lnTo>
                    <a:pt x="295" y="1309"/>
                  </a:lnTo>
                  <a:cubicBezTo>
                    <a:pt x="322" y="1265"/>
                    <a:pt x="312" y="1207"/>
                    <a:pt x="270" y="1175"/>
                  </a:cubicBezTo>
                  <a:lnTo>
                    <a:pt x="270" y="1175"/>
                  </a:lnTo>
                  <a:cubicBezTo>
                    <a:pt x="226" y="1142"/>
                    <a:pt x="40" y="1086"/>
                    <a:pt x="20" y="1112"/>
                  </a:cubicBezTo>
                  <a:lnTo>
                    <a:pt x="20" y="1112"/>
                  </a:lnTo>
                  <a:cubicBezTo>
                    <a:pt x="0" y="1139"/>
                    <a:pt x="109" y="1303"/>
                    <a:pt x="153" y="1336"/>
                  </a:cubicBezTo>
                  <a:lnTo>
                    <a:pt x="153" y="1336"/>
                  </a:lnTo>
                  <a:cubicBezTo>
                    <a:pt x="195" y="1367"/>
                    <a:pt x="253" y="1360"/>
                    <a:pt x="286" y="1321"/>
                  </a:cubicBezTo>
                  <a:lnTo>
                    <a:pt x="344" y="1381"/>
                  </a:lnTo>
                  <a:lnTo>
                    <a:pt x="344" y="1575"/>
                  </a:lnTo>
                  <a:lnTo>
                    <a:pt x="368" y="1575"/>
                  </a:lnTo>
                  <a:lnTo>
                    <a:pt x="368" y="1158"/>
                  </a:lnTo>
                  <a:lnTo>
                    <a:pt x="426" y="1097"/>
                  </a:lnTo>
                  <a:lnTo>
                    <a:pt x="426" y="1097"/>
                  </a:lnTo>
                  <a:cubicBezTo>
                    <a:pt x="459" y="1135"/>
                    <a:pt x="514" y="1142"/>
                    <a:pt x="554" y="1112"/>
                  </a:cubicBezTo>
                  <a:lnTo>
                    <a:pt x="554" y="1112"/>
                  </a:lnTo>
                  <a:cubicBezTo>
                    <a:pt x="596" y="1080"/>
                    <a:pt x="701" y="922"/>
                    <a:pt x="683" y="896"/>
                  </a:cubicBezTo>
                </a:path>
              </a:pathLst>
            </a:custGeom>
            <a:solidFill>
              <a:srgbClr val="FF4C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49">
              <a:extLst>
                <a:ext uri="{FF2B5EF4-FFF2-40B4-BE49-F238E27FC236}">
                  <a16:creationId xmlns:a16="http://schemas.microsoft.com/office/drawing/2014/main" id="{B11DFBE6-7D7E-5B4E-B3DF-19980B9C7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290" y="11138114"/>
              <a:ext cx="11349580" cy="104328"/>
            </a:xfrm>
            <a:custGeom>
              <a:avLst/>
              <a:gdLst>
                <a:gd name="T0" fmla="*/ 9116 w 9117"/>
                <a:gd name="T1" fmla="*/ 82 h 83"/>
                <a:gd name="T2" fmla="*/ 0 w 9117"/>
                <a:gd name="T3" fmla="*/ 82 h 83"/>
                <a:gd name="T4" fmla="*/ 0 w 9117"/>
                <a:gd name="T5" fmla="*/ 0 h 83"/>
                <a:gd name="T6" fmla="*/ 9116 w 9117"/>
                <a:gd name="T7" fmla="*/ 0 h 83"/>
                <a:gd name="T8" fmla="*/ 9116 w 9117"/>
                <a:gd name="T9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17" h="83">
                  <a:moveTo>
                    <a:pt x="9116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9116" y="0"/>
                  </a:lnTo>
                  <a:lnTo>
                    <a:pt x="9116" y="82"/>
                  </a:lnTo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3488943F-5026-DD4B-8DC4-5E9D71861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703" y="10446269"/>
              <a:ext cx="488684" cy="691846"/>
            </a:xfrm>
            <a:custGeom>
              <a:avLst/>
              <a:gdLst>
                <a:gd name="T0" fmla="*/ 355 w 394"/>
                <a:gd name="T1" fmla="*/ 553 h 554"/>
                <a:gd name="T2" fmla="*/ 38 w 394"/>
                <a:gd name="T3" fmla="*/ 553 h 554"/>
                <a:gd name="T4" fmla="*/ 38 w 394"/>
                <a:gd name="T5" fmla="*/ 553 h 554"/>
                <a:gd name="T6" fmla="*/ 0 w 394"/>
                <a:gd name="T7" fmla="*/ 443 h 554"/>
                <a:gd name="T8" fmla="*/ 0 w 394"/>
                <a:gd name="T9" fmla="*/ 0 h 554"/>
                <a:gd name="T10" fmla="*/ 393 w 394"/>
                <a:gd name="T11" fmla="*/ 0 h 554"/>
                <a:gd name="T12" fmla="*/ 393 w 394"/>
                <a:gd name="T13" fmla="*/ 441 h 554"/>
                <a:gd name="T14" fmla="*/ 393 w 394"/>
                <a:gd name="T15" fmla="*/ 441 h 554"/>
                <a:gd name="T16" fmla="*/ 362 w 394"/>
                <a:gd name="T17" fmla="*/ 541 h 554"/>
                <a:gd name="T18" fmla="*/ 355 w 394"/>
                <a:gd name="T19" fmla="*/ 55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554">
                  <a:moveTo>
                    <a:pt x="355" y="553"/>
                  </a:moveTo>
                  <a:lnTo>
                    <a:pt x="38" y="553"/>
                  </a:lnTo>
                  <a:lnTo>
                    <a:pt x="38" y="553"/>
                  </a:lnTo>
                  <a:cubicBezTo>
                    <a:pt x="13" y="521"/>
                    <a:pt x="0" y="482"/>
                    <a:pt x="0" y="443"/>
                  </a:cubicBezTo>
                  <a:lnTo>
                    <a:pt x="0" y="0"/>
                  </a:lnTo>
                  <a:lnTo>
                    <a:pt x="393" y="0"/>
                  </a:lnTo>
                  <a:lnTo>
                    <a:pt x="393" y="441"/>
                  </a:lnTo>
                  <a:lnTo>
                    <a:pt x="393" y="441"/>
                  </a:lnTo>
                  <a:cubicBezTo>
                    <a:pt x="393" y="477"/>
                    <a:pt x="383" y="512"/>
                    <a:pt x="362" y="541"/>
                  </a:cubicBezTo>
                  <a:lnTo>
                    <a:pt x="355" y="553"/>
                  </a:lnTo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2587F8DC-E2BA-4F40-88E3-8395FC352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703" y="10446269"/>
              <a:ext cx="488684" cy="60401"/>
            </a:xfrm>
            <a:custGeom>
              <a:avLst/>
              <a:gdLst>
                <a:gd name="T0" fmla="*/ 393 w 394"/>
                <a:gd name="T1" fmla="*/ 0 h 49"/>
                <a:gd name="T2" fmla="*/ 0 w 394"/>
                <a:gd name="T3" fmla="*/ 0 h 49"/>
                <a:gd name="T4" fmla="*/ 0 w 394"/>
                <a:gd name="T5" fmla="*/ 48 h 49"/>
                <a:gd name="T6" fmla="*/ 393 w 394"/>
                <a:gd name="T7" fmla="*/ 48 h 49"/>
                <a:gd name="T8" fmla="*/ 393 w 39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9">
                  <a:moveTo>
                    <a:pt x="393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93" y="48"/>
                  </a:lnTo>
                  <a:lnTo>
                    <a:pt x="393" y="0"/>
                  </a:lnTo>
                </a:path>
              </a:pathLst>
            </a:custGeom>
            <a:solidFill>
              <a:srgbClr val="3638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3D214CCC-B7FE-5F48-8F69-D46F3A15E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4313" y="10545102"/>
              <a:ext cx="785192" cy="593012"/>
            </a:xfrm>
            <a:custGeom>
              <a:avLst/>
              <a:gdLst>
                <a:gd name="T0" fmla="*/ 468 w 632"/>
                <a:gd name="T1" fmla="*/ 474 h 475"/>
                <a:gd name="T2" fmla="*/ 163 w 632"/>
                <a:gd name="T3" fmla="*/ 474 h 475"/>
                <a:gd name="T4" fmla="*/ 0 w 632"/>
                <a:gd name="T5" fmla="*/ 0 h 475"/>
                <a:gd name="T6" fmla="*/ 631 w 632"/>
                <a:gd name="T7" fmla="*/ 0 h 475"/>
                <a:gd name="T8" fmla="*/ 468 w 632"/>
                <a:gd name="T9" fmla="*/ 47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75">
                  <a:moveTo>
                    <a:pt x="468" y="474"/>
                  </a:moveTo>
                  <a:lnTo>
                    <a:pt x="163" y="474"/>
                  </a:lnTo>
                  <a:lnTo>
                    <a:pt x="0" y="0"/>
                  </a:lnTo>
                  <a:lnTo>
                    <a:pt x="631" y="0"/>
                  </a:lnTo>
                  <a:lnTo>
                    <a:pt x="468" y="474"/>
                  </a:lnTo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FAFAE0C3-90BF-6B4F-B68A-D181450E4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4313" y="10545102"/>
              <a:ext cx="785192" cy="71383"/>
            </a:xfrm>
            <a:custGeom>
              <a:avLst/>
              <a:gdLst>
                <a:gd name="T0" fmla="*/ 631 w 632"/>
                <a:gd name="T1" fmla="*/ 0 h 56"/>
                <a:gd name="T2" fmla="*/ 0 w 632"/>
                <a:gd name="T3" fmla="*/ 0 h 56"/>
                <a:gd name="T4" fmla="*/ 19 w 632"/>
                <a:gd name="T5" fmla="*/ 55 h 56"/>
                <a:gd name="T6" fmla="*/ 612 w 632"/>
                <a:gd name="T7" fmla="*/ 55 h 56"/>
                <a:gd name="T8" fmla="*/ 631 w 63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56">
                  <a:moveTo>
                    <a:pt x="631" y="0"/>
                  </a:moveTo>
                  <a:lnTo>
                    <a:pt x="0" y="0"/>
                  </a:lnTo>
                  <a:lnTo>
                    <a:pt x="19" y="55"/>
                  </a:lnTo>
                  <a:lnTo>
                    <a:pt x="612" y="55"/>
                  </a:lnTo>
                  <a:lnTo>
                    <a:pt x="631" y="0"/>
                  </a:lnTo>
                </a:path>
              </a:pathLst>
            </a:custGeom>
            <a:solidFill>
              <a:srgbClr val="3638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07DD69C9-78CD-C74E-A21C-2A8FA5E3A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6464" y="10775718"/>
              <a:ext cx="340433" cy="269054"/>
            </a:xfrm>
            <a:custGeom>
              <a:avLst/>
              <a:gdLst>
                <a:gd name="T0" fmla="*/ 127 w 275"/>
                <a:gd name="T1" fmla="*/ 163 h 215"/>
                <a:gd name="T2" fmla="*/ 127 w 275"/>
                <a:gd name="T3" fmla="*/ 163 h 215"/>
                <a:gd name="T4" fmla="*/ 267 w 275"/>
                <a:gd name="T5" fmla="*/ 188 h 215"/>
                <a:gd name="T6" fmla="*/ 267 w 275"/>
                <a:gd name="T7" fmla="*/ 188 h 215"/>
                <a:gd name="T8" fmla="*/ 274 w 275"/>
                <a:gd name="T9" fmla="*/ 152 h 215"/>
                <a:gd name="T10" fmla="*/ 274 w 275"/>
                <a:gd name="T11" fmla="*/ 152 h 215"/>
                <a:gd name="T12" fmla="*/ 172 w 275"/>
                <a:gd name="T13" fmla="*/ 100 h 215"/>
                <a:gd name="T14" fmla="*/ 172 w 275"/>
                <a:gd name="T15" fmla="*/ 100 h 215"/>
                <a:gd name="T16" fmla="*/ 115 w 275"/>
                <a:gd name="T17" fmla="*/ 0 h 215"/>
                <a:gd name="T18" fmla="*/ 0 w 275"/>
                <a:gd name="T19" fmla="*/ 46 h 215"/>
                <a:gd name="T20" fmla="*/ 30 w 275"/>
                <a:gd name="T21" fmla="*/ 114 h 215"/>
                <a:gd name="T22" fmla="*/ 30 w 275"/>
                <a:gd name="T23" fmla="*/ 114 h 215"/>
                <a:gd name="T24" fmla="*/ 23 w 275"/>
                <a:gd name="T25" fmla="*/ 132 h 215"/>
                <a:gd name="T26" fmla="*/ 23 w 275"/>
                <a:gd name="T27" fmla="*/ 132 h 215"/>
                <a:gd name="T28" fmla="*/ 127 w 275"/>
                <a:gd name="T29" fmla="*/ 16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215">
                  <a:moveTo>
                    <a:pt x="127" y="163"/>
                  </a:moveTo>
                  <a:lnTo>
                    <a:pt x="127" y="163"/>
                  </a:lnTo>
                  <a:cubicBezTo>
                    <a:pt x="210" y="214"/>
                    <a:pt x="267" y="188"/>
                    <a:pt x="267" y="188"/>
                  </a:cubicBezTo>
                  <a:lnTo>
                    <a:pt x="267" y="188"/>
                  </a:lnTo>
                  <a:cubicBezTo>
                    <a:pt x="267" y="188"/>
                    <a:pt x="263" y="166"/>
                    <a:pt x="274" y="152"/>
                  </a:cubicBezTo>
                  <a:lnTo>
                    <a:pt x="274" y="152"/>
                  </a:lnTo>
                  <a:cubicBezTo>
                    <a:pt x="227" y="130"/>
                    <a:pt x="181" y="110"/>
                    <a:pt x="172" y="100"/>
                  </a:cubicBezTo>
                  <a:lnTo>
                    <a:pt x="172" y="100"/>
                  </a:lnTo>
                  <a:cubicBezTo>
                    <a:pt x="150" y="76"/>
                    <a:pt x="115" y="0"/>
                    <a:pt x="115" y="0"/>
                  </a:cubicBezTo>
                  <a:lnTo>
                    <a:pt x="0" y="46"/>
                  </a:lnTo>
                  <a:lnTo>
                    <a:pt x="30" y="114"/>
                  </a:lnTo>
                  <a:lnTo>
                    <a:pt x="30" y="114"/>
                  </a:lnTo>
                  <a:cubicBezTo>
                    <a:pt x="30" y="114"/>
                    <a:pt x="26" y="121"/>
                    <a:pt x="23" y="132"/>
                  </a:cubicBezTo>
                  <a:lnTo>
                    <a:pt x="23" y="132"/>
                  </a:lnTo>
                  <a:cubicBezTo>
                    <a:pt x="40" y="129"/>
                    <a:pt x="75" y="129"/>
                    <a:pt x="127" y="163"/>
                  </a:cubicBez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id="{B19C1B21-261B-984D-8D60-B7842536A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6464" y="10934956"/>
              <a:ext cx="494176" cy="186688"/>
            </a:xfrm>
            <a:custGeom>
              <a:avLst/>
              <a:gdLst>
                <a:gd name="T0" fmla="*/ 272 w 397"/>
                <a:gd name="T1" fmla="*/ 23 h 150"/>
                <a:gd name="T2" fmla="*/ 272 w 397"/>
                <a:gd name="T3" fmla="*/ 23 h 150"/>
                <a:gd name="T4" fmla="*/ 265 w 397"/>
                <a:gd name="T5" fmla="*/ 59 h 150"/>
                <a:gd name="T6" fmla="*/ 265 w 397"/>
                <a:gd name="T7" fmla="*/ 59 h 150"/>
                <a:gd name="T8" fmla="*/ 125 w 397"/>
                <a:gd name="T9" fmla="*/ 34 h 150"/>
                <a:gd name="T10" fmla="*/ 125 w 397"/>
                <a:gd name="T11" fmla="*/ 34 h 150"/>
                <a:gd name="T12" fmla="*/ 21 w 397"/>
                <a:gd name="T13" fmla="*/ 3 h 150"/>
                <a:gd name="T14" fmla="*/ 21 w 397"/>
                <a:gd name="T15" fmla="*/ 3 h 150"/>
                <a:gd name="T16" fmla="*/ 30 w 397"/>
                <a:gd name="T17" fmla="*/ 85 h 150"/>
                <a:gd name="T18" fmla="*/ 30 w 397"/>
                <a:gd name="T19" fmla="*/ 85 h 150"/>
                <a:gd name="T20" fmla="*/ 380 w 397"/>
                <a:gd name="T21" fmla="*/ 109 h 150"/>
                <a:gd name="T22" fmla="*/ 380 w 397"/>
                <a:gd name="T23" fmla="*/ 109 h 150"/>
                <a:gd name="T24" fmla="*/ 272 w 397"/>
                <a:gd name="T25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150">
                  <a:moveTo>
                    <a:pt x="272" y="23"/>
                  </a:moveTo>
                  <a:lnTo>
                    <a:pt x="272" y="23"/>
                  </a:lnTo>
                  <a:cubicBezTo>
                    <a:pt x="261" y="37"/>
                    <a:pt x="265" y="59"/>
                    <a:pt x="265" y="59"/>
                  </a:cubicBezTo>
                  <a:lnTo>
                    <a:pt x="265" y="59"/>
                  </a:lnTo>
                  <a:cubicBezTo>
                    <a:pt x="265" y="59"/>
                    <a:pt x="208" y="85"/>
                    <a:pt x="125" y="34"/>
                  </a:cubicBezTo>
                  <a:lnTo>
                    <a:pt x="125" y="34"/>
                  </a:lnTo>
                  <a:cubicBezTo>
                    <a:pt x="73" y="0"/>
                    <a:pt x="38" y="0"/>
                    <a:pt x="21" y="3"/>
                  </a:cubicBezTo>
                  <a:lnTo>
                    <a:pt x="21" y="3"/>
                  </a:lnTo>
                  <a:cubicBezTo>
                    <a:pt x="12" y="29"/>
                    <a:pt x="0" y="75"/>
                    <a:pt x="30" y="85"/>
                  </a:cubicBezTo>
                  <a:lnTo>
                    <a:pt x="30" y="85"/>
                  </a:lnTo>
                  <a:cubicBezTo>
                    <a:pt x="72" y="99"/>
                    <a:pt x="350" y="149"/>
                    <a:pt x="380" y="109"/>
                  </a:cubicBezTo>
                  <a:lnTo>
                    <a:pt x="380" y="109"/>
                  </a:lnTo>
                  <a:cubicBezTo>
                    <a:pt x="396" y="86"/>
                    <a:pt x="333" y="52"/>
                    <a:pt x="272" y="23"/>
                  </a:cubicBezTo>
                </a:path>
              </a:pathLst>
            </a:custGeom>
            <a:solidFill>
              <a:srgbClr val="3638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A88128B5-533F-9749-90C4-0E57308F4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1767" y="10594524"/>
              <a:ext cx="356908" cy="252579"/>
            </a:xfrm>
            <a:custGeom>
              <a:avLst/>
              <a:gdLst>
                <a:gd name="T0" fmla="*/ 180 w 285"/>
                <a:gd name="T1" fmla="*/ 125 h 205"/>
                <a:gd name="T2" fmla="*/ 180 w 285"/>
                <a:gd name="T3" fmla="*/ 125 h 205"/>
                <a:gd name="T4" fmla="*/ 284 w 285"/>
                <a:gd name="T5" fmla="*/ 27 h 205"/>
                <a:gd name="T6" fmla="*/ 284 w 285"/>
                <a:gd name="T7" fmla="*/ 27 h 205"/>
                <a:gd name="T8" fmla="*/ 260 w 285"/>
                <a:gd name="T9" fmla="*/ 0 h 205"/>
                <a:gd name="T10" fmla="*/ 260 w 285"/>
                <a:gd name="T11" fmla="*/ 0 h 205"/>
                <a:gd name="T12" fmla="*/ 158 w 285"/>
                <a:gd name="T13" fmla="*/ 51 h 205"/>
                <a:gd name="T14" fmla="*/ 158 w 285"/>
                <a:gd name="T15" fmla="*/ 51 h 205"/>
                <a:gd name="T16" fmla="*/ 72 w 285"/>
                <a:gd name="T17" fmla="*/ 17 h 205"/>
                <a:gd name="T18" fmla="*/ 0 w 285"/>
                <a:gd name="T19" fmla="*/ 97 h 205"/>
                <a:gd name="T20" fmla="*/ 65 w 285"/>
                <a:gd name="T21" fmla="*/ 143 h 205"/>
                <a:gd name="T22" fmla="*/ 65 w 285"/>
                <a:gd name="T23" fmla="*/ 143 h 205"/>
                <a:gd name="T24" fmla="*/ 85 w 285"/>
                <a:gd name="T25" fmla="*/ 204 h 205"/>
                <a:gd name="T26" fmla="*/ 85 w 285"/>
                <a:gd name="T27" fmla="*/ 204 h 205"/>
                <a:gd name="T28" fmla="*/ 180 w 285"/>
                <a:gd name="T29" fmla="*/ 12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205">
                  <a:moveTo>
                    <a:pt x="180" y="125"/>
                  </a:moveTo>
                  <a:lnTo>
                    <a:pt x="180" y="125"/>
                  </a:lnTo>
                  <a:cubicBezTo>
                    <a:pt x="271" y="89"/>
                    <a:pt x="284" y="27"/>
                    <a:pt x="284" y="27"/>
                  </a:cubicBezTo>
                  <a:lnTo>
                    <a:pt x="284" y="27"/>
                  </a:lnTo>
                  <a:cubicBezTo>
                    <a:pt x="284" y="27"/>
                    <a:pt x="265" y="17"/>
                    <a:pt x="260" y="0"/>
                  </a:cubicBezTo>
                  <a:lnTo>
                    <a:pt x="260" y="0"/>
                  </a:lnTo>
                  <a:cubicBezTo>
                    <a:pt x="215" y="25"/>
                    <a:pt x="172" y="50"/>
                    <a:pt x="158" y="51"/>
                  </a:cubicBezTo>
                  <a:lnTo>
                    <a:pt x="158" y="51"/>
                  </a:lnTo>
                  <a:cubicBezTo>
                    <a:pt x="125" y="54"/>
                    <a:pt x="72" y="17"/>
                    <a:pt x="72" y="17"/>
                  </a:cubicBezTo>
                  <a:lnTo>
                    <a:pt x="0" y="97"/>
                  </a:lnTo>
                  <a:lnTo>
                    <a:pt x="65" y="143"/>
                  </a:lnTo>
                  <a:lnTo>
                    <a:pt x="65" y="143"/>
                  </a:lnTo>
                  <a:cubicBezTo>
                    <a:pt x="65" y="143"/>
                    <a:pt x="68" y="188"/>
                    <a:pt x="85" y="204"/>
                  </a:cubicBezTo>
                  <a:lnTo>
                    <a:pt x="85" y="204"/>
                  </a:lnTo>
                  <a:cubicBezTo>
                    <a:pt x="93" y="187"/>
                    <a:pt x="122" y="149"/>
                    <a:pt x="180" y="125"/>
                  </a:cubicBezTo>
                </a:path>
              </a:pathLst>
            </a:custGeom>
            <a:solidFill>
              <a:srgbClr val="F4AF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id="{A4EAE9E8-8DF3-B64E-A47C-67C7AE806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6097" y="10517648"/>
              <a:ext cx="400830" cy="395341"/>
            </a:xfrm>
            <a:custGeom>
              <a:avLst/>
              <a:gdLst>
                <a:gd name="T0" fmla="*/ 175 w 322"/>
                <a:gd name="T1" fmla="*/ 63 h 316"/>
                <a:gd name="T2" fmla="*/ 175 w 322"/>
                <a:gd name="T3" fmla="*/ 63 h 316"/>
                <a:gd name="T4" fmla="*/ 199 w 322"/>
                <a:gd name="T5" fmla="*/ 90 h 316"/>
                <a:gd name="T6" fmla="*/ 199 w 322"/>
                <a:gd name="T7" fmla="*/ 90 h 316"/>
                <a:gd name="T8" fmla="*/ 95 w 322"/>
                <a:gd name="T9" fmla="*/ 188 h 316"/>
                <a:gd name="T10" fmla="*/ 95 w 322"/>
                <a:gd name="T11" fmla="*/ 188 h 316"/>
                <a:gd name="T12" fmla="*/ 0 w 322"/>
                <a:gd name="T13" fmla="*/ 267 h 316"/>
                <a:gd name="T14" fmla="*/ 0 w 322"/>
                <a:gd name="T15" fmla="*/ 267 h 316"/>
                <a:gd name="T16" fmla="*/ 78 w 322"/>
                <a:gd name="T17" fmla="*/ 297 h 316"/>
                <a:gd name="T18" fmla="*/ 78 w 322"/>
                <a:gd name="T19" fmla="*/ 297 h 316"/>
                <a:gd name="T20" fmla="*/ 308 w 322"/>
                <a:gd name="T21" fmla="*/ 27 h 316"/>
                <a:gd name="T22" fmla="*/ 308 w 322"/>
                <a:gd name="T23" fmla="*/ 27 h 316"/>
                <a:gd name="T24" fmla="*/ 175 w 322"/>
                <a:gd name="T25" fmla="*/ 6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" h="316">
                  <a:moveTo>
                    <a:pt x="175" y="63"/>
                  </a:moveTo>
                  <a:lnTo>
                    <a:pt x="175" y="63"/>
                  </a:lnTo>
                  <a:cubicBezTo>
                    <a:pt x="180" y="80"/>
                    <a:pt x="199" y="90"/>
                    <a:pt x="199" y="90"/>
                  </a:cubicBezTo>
                  <a:lnTo>
                    <a:pt x="199" y="90"/>
                  </a:lnTo>
                  <a:cubicBezTo>
                    <a:pt x="199" y="90"/>
                    <a:pt x="186" y="152"/>
                    <a:pt x="95" y="188"/>
                  </a:cubicBezTo>
                  <a:lnTo>
                    <a:pt x="95" y="188"/>
                  </a:lnTo>
                  <a:cubicBezTo>
                    <a:pt x="37" y="212"/>
                    <a:pt x="8" y="250"/>
                    <a:pt x="0" y="267"/>
                  </a:cubicBezTo>
                  <a:lnTo>
                    <a:pt x="0" y="267"/>
                  </a:lnTo>
                  <a:cubicBezTo>
                    <a:pt x="15" y="290"/>
                    <a:pt x="52" y="315"/>
                    <a:pt x="78" y="297"/>
                  </a:cubicBezTo>
                  <a:lnTo>
                    <a:pt x="78" y="297"/>
                  </a:lnTo>
                  <a:cubicBezTo>
                    <a:pt x="115" y="272"/>
                    <a:pt x="321" y="76"/>
                    <a:pt x="308" y="27"/>
                  </a:cubicBezTo>
                  <a:lnTo>
                    <a:pt x="308" y="27"/>
                  </a:lnTo>
                  <a:cubicBezTo>
                    <a:pt x="300" y="0"/>
                    <a:pt x="235" y="31"/>
                    <a:pt x="175" y="63"/>
                  </a:cubicBezTo>
                </a:path>
              </a:pathLst>
            </a:custGeom>
            <a:solidFill>
              <a:srgbClr val="3638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A937A81-E5EF-0644-AEBB-0EA29EE0A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8559" y="9853256"/>
              <a:ext cx="1580120" cy="1278125"/>
            </a:xfrm>
            <a:custGeom>
              <a:avLst/>
              <a:gdLst>
                <a:gd name="connsiteX0" fmla="*/ 1131114 w 1580120"/>
                <a:gd name="connsiteY0" fmla="*/ 0 h 1278125"/>
                <a:gd name="connsiteX1" fmla="*/ 1282856 w 1580120"/>
                <a:gd name="connsiteY1" fmla="*/ 0 h 1278125"/>
                <a:gd name="connsiteX2" fmla="*/ 1580120 w 1580120"/>
                <a:gd name="connsiteY2" fmla="*/ 1278125 h 1278125"/>
                <a:gd name="connsiteX3" fmla="*/ 1529125 w 1580120"/>
                <a:gd name="connsiteY3" fmla="*/ 1278125 h 1278125"/>
                <a:gd name="connsiteX4" fmla="*/ 296021 w 1580120"/>
                <a:gd name="connsiteY4" fmla="*/ 0 h 1278125"/>
                <a:gd name="connsiteX5" fmla="*/ 449006 w 1580120"/>
                <a:gd name="connsiteY5" fmla="*/ 0 h 1278125"/>
                <a:gd name="connsiteX6" fmla="*/ 49751 w 1580120"/>
                <a:gd name="connsiteY6" fmla="*/ 1278125 h 1278125"/>
                <a:gd name="connsiteX7" fmla="*/ 0 w 1580120"/>
                <a:gd name="connsiteY7" fmla="*/ 1278125 h 127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120" h="1278125">
                  <a:moveTo>
                    <a:pt x="1131114" y="0"/>
                  </a:moveTo>
                  <a:lnTo>
                    <a:pt x="1282856" y="0"/>
                  </a:lnTo>
                  <a:lnTo>
                    <a:pt x="1580120" y="1278125"/>
                  </a:lnTo>
                  <a:lnTo>
                    <a:pt x="1529125" y="1278125"/>
                  </a:lnTo>
                  <a:close/>
                  <a:moveTo>
                    <a:pt x="296021" y="0"/>
                  </a:moveTo>
                  <a:lnTo>
                    <a:pt x="449006" y="0"/>
                  </a:lnTo>
                  <a:lnTo>
                    <a:pt x="49751" y="1278125"/>
                  </a:lnTo>
                  <a:lnTo>
                    <a:pt x="0" y="1278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C2B3964-FE00-1846-AF53-489798A0C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0125" y="8343275"/>
              <a:ext cx="1431862" cy="1574624"/>
            </a:xfrm>
            <a:custGeom>
              <a:avLst/>
              <a:gdLst>
                <a:gd name="connsiteX0" fmla="*/ 0 w 1431862"/>
                <a:gd name="connsiteY0" fmla="*/ 0 h 1574624"/>
                <a:gd name="connsiteX1" fmla="*/ 1057682 w 1431862"/>
                <a:gd name="connsiteY1" fmla="*/ 0 h 1574624"/>
                <a:gd name="connsiteX2" fmla="*/ 1270936 w 1431862"/>
                <a:gd name="connsiteY2" fmla="*/ 1453500 h 1574624"/>
                <a:gd name="connsiteX3" fmla="*/ 1426373 w 1431862"/>
                <a:gd name="connsiteY3" fmla="*/ 1453500 h 1574624"/>
                <a:gd name="connsiteX4" fmla="*/ 1426373 w 1431862"/>
                <a:gd name="connsiteY4" fmla="*/ 1453691 h 1574624"/>
                <a:gd name="connsiteX5" fmla="*/ 1431862 w 1431862"/>
                <a:gd name="connsiteY5" fmla="*/ 1453691 h 1574624"/>
                <a:gd name="connsiteX6" fmla="*/ 1431862 w 1431862"/>
                <a:gd name="connsiteY6" fmla="*/ 1574624 h 1574624"/>
                <a:gd name="connsiteX7" fmla="*/ 230744 w 1431862"/>
                <a:gd name="connsiteY7" fmla="*/ 1574624 h 1574624"/>
                <a:gd name="connsiteX8" fmla="*/ 230744 w 1431862"/>
                <a:gd name="connsiteY8" fmla="*/ 1574623 h 1574624"/>
                <a:gd name="connsiteX9" fmla="*/ 229911 w 1431862"/>
                <a:gd name="connsiteY9" fmla="*/ 1574623 h 1574624"/>
                <a:gd name="connsiteX10" fmla="*/ 170212 w 1431862"/>
                <a:gd name="connsiteY10" fmla="*/ 1175042 h 1574624"/>
                <a:gd name="connsiteX11" fmla="*/ 172190 w 1431862"/>
                <a:gd name="connsiteY11" fmla="*/ 1175042 h 157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1862" h="1574624">
                  <a:moveTo>
                    <a:pt x="0" y="0"/>
                  </a:moveTo>
                  <a:lnTo>
                    <a:pt x="1057682" y="0"/>
                  </a:lnTo>
                  <a:lnTo>
                    <a:pt x="1270936" y="1453500"/>
                  </a:lnTo>
                  <a:lnTo>
                    <a:pt x="1426373" y="1453500"/>
                  </a:lnTo>
                  <a:lnTo>
                    <a:pt x="1426373" y="1453691"/>
                  </a:lnTo>
                  <a:lnTo>
                    <a:pt x="1431862" y="1453691"/>
                  </a:lnTo>
                  <a:lnTo>
                    <a:pt x="1431862" y="1574624"/>
                  </a:lnTo>
                  <a:lnTo>
                    <a:pt x="230744" y="1574624"/>
                  </a:lnTo>
                  <a:lnTo>
                    <a:pt x="230744" y="1574623"/>
                  </a:lnTo>
                  <a:lnTo>
                    <a:pt x="229911" y="1574623"/>
                  </a:lnTo>
                  <a:lnTo>
                    <a:pt x="170212" y="1175042"/>
                  </a:lnTo>
                  <a:lnTo>
                    <a:pt x="172190" y="1175042"/>
                  </a:lnTo>
                  <a:close/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59">
              <a:extLst>
                <a:ext uri="{FF2B5EF4-FFF2-40B4-BE49-F238E27FC236}">
                  <a16:creationId xmlns:a16="http://schemas.microsoft.com/office/drawing/2014/main" id="{2965F74A-C87C-E543-A7FC-29F0119F3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2153" y="7678882"/>
              <a:ext cx="373378" cy="719303"/>
            </a:xfrm>
            <a:custGeom>
              <a:avLst/>
              <a:gdLst>
                <a:gd name="T0" fmla="*/ 266 w 300"/>
                <a:gd name="T1" fmla="*/ 191 h 579"/>
                <a:gd name="T2" fmla="*/ 266 w 300"/>
                <a:gd name="T3" fmla="*/ 191 h 579"/>
                <a:gd name="T4" fmla="*/ 283 w 300"/>
                <a:gd name="T5" fmla="*/ 578 h 579"/>
                <a:gd name="T6" fmla="*/ 27 w 300"/>
                <a:gd name="T7" fmla="*/ 536 h 579"/>
                <a:gd name="T8" fmla="*/ 27 w 300"/>
                <a:gd name="T9" fmla="*/ 536 h 579"/>
                <a:gd name="T10" fmla="*/ 99 w 300"/>
                <a:gd name="T11" fmla="*/ 56 h 579"/>
                <a:gd name="T12" fmla="*/ 99 w 300"/>
                <a:gd name="T13" fmla="*/ 56 h 579"/>
                <a:gd name="T14" fmla="*/ 266 w 300"/>
                <a:gd name="T15" fmla="*/ 191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579">
                  <a:moveTo>
                    <a:pt x="266" y="191"/>
                  </a:moveTo>
                  <a:lnTo>
                    <a:pt x="266" y="191"/>
                  </a:lnTo>
                  <a:cubicBezTo>
                    <a:pt x="266" y="191"/>
                    <a:pt x="299" y="413"/>
                    <a:pt x="283" y="578"/>
                  </a:cubicBezTo>
                  <a:lnTo>
                    <a:pt x="27" y="536"/>
                  </a:lnTo>
                  <a:lnTo>
                    <a:pt x="27" y="536"/>
                  </a:lnTo>
                  <a:cubicBezTo>
                    <a:pt x="27" y="536"/>
                    <a:pt x="0" y="112"/>
                    <a:pt x="99" y="56"/>
                  </a:cubicBezTo>
                  <a:lnTo>
                    <a:pt x="99" y="56"/>
                  </a:lnTo>
                  <a:cubicBezTo>
                    <a:pt x="199" y="0"/>
                    <a:pt x="266" y="191"/>
                    <a:pt x="266" y="191"/>
                  </a:cubicBezTo>
                </a:path>
              </a:pathLst>
            </a:custGeom>
            <a:solidFill>
              <a:srgbClr val="3638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46DDEB9-C0D2-1B4C-948D-90A17ADEF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082" y="8284836"/>
              <a:ext cx="749774" cy="1160852"/>
            </a:xfrm>
            <a:custGeom>
              <a:avLst/>
              <a:gdLst>
                <a:gd name="connsiteX0" fmla="*/ 218375 w 749774"/>
                <a:gd name="connsiteY0" fmla="*/ 31 h 1160852"/>
                <a:gd name="connsiteX1" fmla="*/ 354859 w 749774"/>
                <a:gd name="connsiteY1" fmla="*/ 6266 h 1160852"/>
                <a:gd name="connsiteX2" fmla="*/ 416606 w 749774"/>
                <a:gd name="connsiteY2" fmla="*/ 15773 h 1160852"/>
                <a:gd name="connsiteX3" fmla="*/ 444196 w 749774"/>
                <a:gd name="connsiteY3" fmla="*/ 26671 h 1160852"/>
                <a:gd name="connsiteX4" fmla="*/ 447460 w 749774"/>
                <a:gd name="connsiteY4" fmla="*/ 27451 h 1160852"/>
                <a:gd name="connsiteX5" fmla="*/ 685445 w 749774"/>
                <a:gd name="connsiteY5" fmla="*/ 192036 h 1160852"/>
                <a:gd name="connsiteX6" fmla="*/ 749773 w 749774"/>
                <a:gd name="connsiteY6" fmla="*/ 392135 h 1160852"/>
                <a:gd name="connsiteX7" fmla="*/ 688822 w 749774"/>
                <a:gd name="connsiteY7" fmla="*/ 392135 h 1160852"/>
                <a:gd name="connsiteX8" fmla="*/ 693278 w 749774"/>
                <a:gd name="connsiteY8" fmla="*/ 402142 h 1160852"/>
                <a:gd name="connsiteX9" fmla="*/ 730811 w 749774"/>
                <a:gd name="connsiteY9" fmla="*/ 556128 h 1160852"/>
                <a:gd name="connsiteX10" fmla="*/ 599290 w 749774"/>
                <a:gd name="connsiteY10" fmla="*/ 673332 h 1160852"/>
                <a:gd name="connsiteX11" fmla="*/ 595568 w 749774"/>
                <a:gd name="connsiteY11" fmla="*/ 690788 h 1160852"/>
                <a:gd name="connsiteX12" fmla="*/ 653884 w 749774"/>
                <a:gd name="connsiteY12" fmla="*/ 1038660 h 1160852"/>
                <a:gd name="connsiteX13" fmla="*/ 727089 w 749774"/>
                <a:gd name="connsiteY13" fmla="*/ 1160852 h 1160852"/>
                <a:gd name="connsiteX14" fmla="*/ 0 w 749774"/>
                <a:gd name="connsiteY14" fmla="*/ 1160852 h 1160852"/>
                <a:gd name="connsiteX15" fmla="*/ 75687 w 749774"/>
                <a:gd name="connsiteY15" fmla="*/ 839164 h 1160852"/>
                <a:gd name="connsiteX16" fmla="*/ 7445 w 749774"/>
                <a:gd name="connsiteY16" fmla="*/ 213243 h 1160852"/>
                <a:gd name="connsiteX17" fmla="*/ 218375 w 749774"/>
                <a:gd name="connsiteY17" fmla="*/ 31 h 116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9774" h="1160852">
                  <a:moveTo>
                    <a:pt x="218375" y="31"/>
                  </a:moveTo>
                  <a:lnTo>
                    <a:pt x="354859" y="6266"/>
                  </a:lnTo>
                  <a:cubicBezTo>
                    <a:pt x="375952" y="7201"/>
                    <a:pt x="396657" y="10396"/>
                    <a:pt x="416606" y="15773"/>
                  </a:cubicBezTo>
                  <a:lnTo>
                    <a:pt x="444196" y="26671"/>
                  </a:lnTo>
                  <a:lnTo>
                    <a:pt x="447460" y="27451"/>
                  </a:lnTo>
                  <a:cubicBezTo>
                    <a:pt x="484246" y="36796"/>
                    <a:pt x="634570" y="81112"/>
                    <a:pt x="685445" y="192036"/>
                  </a:cubicBezTo>
                  <a:cubicBezTo>
                    <a:pt x="751010" y="334964"/>
                    <a:pt x="749773" y="392135"/>
                    <a:pt x="749773" y="392135"/>
                  </a:cubicBezTo>
                  <a:lnTo>
                    <a:pt x="688822" y="392135"/>
                  </a:lnTo>
                  <a:lnTo>
                    <a:pt x="693278" y="402142"/>
                  </a:lnTo>
                  <a:cubicBezTo>
                    <a:pt x="717783" y="459809"/>
                    <a:pt x="732672" y="506254"/>
                    <a:pt x="730811" y="556128"/>
                  </a:cubicBezTo>
                  <a:cubicBezTo>
                    <a:pt x="727089" y="699516"/>
                    <a:pt x="599290" y="673332"/>
                    <a:pt x="599290" y="673332"/>
                  </a:cubicBezTo>
                  <a:lnTo>
                    <a:pt x="595568" y="690788"/>
                  </a:lnTo>
                  <a:cubicBezTo>
                    <a:pt x="569511" y="810486"/>
                    <a:pt x="590604" y="935172"/>
                    <a:pt x="653884" y="1038660"/>
                  </a:cubicBezTo>
                  <a:lnTo>
                    <a:pt x="727089" y="1160852"/>
                  </a:lnTo>
                  <a:lnTo>
                    <a:pt x="0" y="1160852"/>
                  </a:lnTo>
                  <a:cubicBezTo>
                    <a:pt x="0" y="1160852"/>
                    <a:pt x="88094" y="1059857"/>
                    <a:pt x="75687" y="839164"/>
                  </a:cubicBezTo>
                  <a:cubicBezTo>
                    <a:pt x="64520" y="625952"/>
                    <a:pt x="7445" y="293042"/>
                    <a:pt x="7445" y="213243"/>
                  </a:cubicBezTo>
                  <a:cubicBezTo>
                    <a:pt x="7445" y="-7450"/>
                    <a:pt x="218375" y="31"/>
                    <a:pt x="21837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19195BA-7C81-5548-8003-CE7F402E1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6997" y="8842939"/>
              <a:ext cx="620463" cy="439267"/>
            </a:xfrm>
            <a:custGeom>
              <a:avLst/>
              <a:gdLst>
                <a:gd name="T0" fmla="*/ 55 w 497"/>
                <a:gd name="T1" fmla="*/ 0 h 351"/>
                <a:gd name="T2" fmla="*/ 55 w 497"/>
                <a:gd name="T3" fmla="*/ 0 h 351"/>
                <a:gd name="T4" fmla="*/ 65 w 497"/>
                <a:gd name="T5" fmla="*/ 295 h 351"/>
                <a:gd name="T6" fmla="*/ 65 w 497"/>
                <a:gd name="T7" fmla="*/ 295 h 351"/>
                <a:gd name="T8" fmla="*/ 469 w 497"/>
                <a:gd name="T9" fmla="*/ 350 h 351"/>
                <a:gd name="T10" fmla="*/ 496 w 497"/>
                <a:gd name="T11" fmla="*/ 271 h 351"/>
                <a:gd name="T12" fmla="*/ 177 w 497"/>
                <a:gd name="T13" fmla="*/ 163 h 351"/>
                <a:gd name="T14" fmla="*/ 196 w 497"/>
                <a:gd name="T15" fmla="*/ 47 h 351"/>
                <a:gd name="T16" fmla="*/ 55 w 497"/>
                <a:gd name="T1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351">
                  <a:moveTo>
                    <a:pt x="55" y="0"/>
                  </a:moveTo>
                  <a:lnTo>
                    <a:pt x="55" y="0"/>
                  </a:lnTo>
                  <a:cubicBezTo>
                    <a:pt x="55" y="0"/>
                    <a:pt x="0" y="262"/>
                    <a:pt x="65" y="295"/>
                  </a:cubicBezTo>
                  <a:lnTo>
                    <a:pt x="65" y="295"/>
                  </a:lnTo>
                  <a:cubicBezTo>
                    <a:pt x="129" y="328"/>
                    <a:pt x="469" y="350"/>
                    <a:pt x="469" y="350"/>
                  </a:cubicBezTo>
                  <a:lnTo>
                    <a:pt x="496" y="271"/>
                  </a:lnTo>
                  <a:lnTo>
                    <a:pt x="177" y="163"/>
                  </a:lnTo>
                  <a:lnTo>
                    <a:pt x="196" y="47"/>
                  </a:lnTo>
                  <a:lnTo>
                    <a:pt x="55" y="0"/>
                  </a:lnTo>
                </a:path>
              </a:pathLst>
            </a:custGeom>
            <a:solidFill>
              <a:srgbClr val="F4AF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65">
              <a:extLst>
                <a:ext uri="{FF2B5EF4-FFF2-40B4-BE49-F238E27FC236}">
                  <a16:creationId xmlns:a16="http://schemas.microsoft.com/office/drawing/2014/main" id="{18A2AB66-CED6-F64A-BC1E-6EB5963A9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3685" y="9441443"/>
              <a:ext cx="2201827" cy="1339767"/>
            </a:xfrm>
            <a:custGeom>
              <a:avLst/>
              <a:gdLst>
                <a:gd name="T0" fmla="*/ 46 w 1768"/>
                <a:gd name="T1" fmla="*/ 0 h 1078"/>
                <a:gd name="T2" fmla="*/ 46 w 1768"/>
                <a:gd name="T3" fmla="*/ 0 h 1078"/>
                <a:gd name="T4" fmla="*/ 419 w 1768"/>
                <a:gd name="T5" fmla="*/ 354 h 1078"/>
                <a:gd name="T6" fmla="*/ 419 w 1768"/>
                <a:gd name="T7" fmla="*/ 354 h 1078"/>
                <a:gd name="T8" fmla="*/ 859 w 1768"/>
                <a:gd name="T9" fmla="*/ 305 h 1078"/>
                <a:gd name="T10" fmla="*/ 1659 w 1768"/>
                <a:gd name="T11" fmla="*/ 1077 h 1078"/>
                <a:gd name="T12" fmla="*/ 1767 w 1768"/>
                <a:gd name="T13" fmla="*/ 952 h 1078"/>
                <a:gd name="T14" fmla="*/ 1767 w 1768"/>
                <a:gd name="T15" fmla="*/ 952 h 1078"/>
                <a:gd name="T16" fmla="*/ 1003 w 1768"/>
                <a:gd name="T17" fmla="*/ 80 h 1078"/>
                <a:gd name="T18" fmla="*/ 1003 w 1768"/>
                <a:gd name="T19" fmla="*/ 80 h 1078"/>
                <a:gd name="T20" fmla="*/ 632 w 1768"/>
                <a:gd name="T21" fmla="*/ 0 h 1078"/>
                <a:gd name="T22" fmla="*/ 46 w 1768"/>
                <a:gd name="T23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8" h="1078">
                  <a:moveTo>
                    <a:pt x="46" y="0"/>
                  </a:moveTo>
                  <a:lnTo>
                    <a:pt x="46" y="0"/>
                  </a:lnTo>
                  <a:cubicBezTo>
                    <a:pt x="46" y="0"/>
                    <a:pt x="0" y="390"/>
                    <a:pt x="419" y="354"/>
                  </a:cubicBezTo>
                  <a:lnTo>
                    <a:pt x="419" y="354"/>
                  </a:lnTo>
                  <a:cubicBezTo>
                    <a:pt x="745" y="326"/>
                    <a:pt x="859" y="305"/>
                    <a:pt x="859" y="305"/>
                  </a:cubicBezTo>
                  <a:lnTo>
                    <a:pt x="1659" y="1077"/>
                  </a:lnTo>
                  <a:lnTo>
                    <a:pt x="1767" y="952"/>
                  </a:lnTo>
                  <a:lnTo>
                    <a:pt x="1767" y="952"/>
                  </a:lnTo>
                  <a:cubicBezTo>
                    <a:pt x="1767" y="952"/>
                    <a:pt x="1052" y="97"/>
                    <a:pt x="1003" y="80"/>
                  </a:cubicBezTo>
                  <a:lnTo>
                    <a:pt x="1003" y="80"/>
                  </a:lnTo>
                  <a:cubicBezTo>
                    <a:pt x="955" y="62"/>
                    <a:pt x="632" y="0"/>
                    <a:pt x="632" y="0"/>
                  </a:cubicBezTo>
                  <a:lnTo>
                    <a:pt x="46" y="0"/>
                  </a:lnTo>
                </a:path>
              </a:pathLst>
            </a:custGeom>
            <a:solidFill>
              <a:srgbClr val="526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CB735E40-44B4-9440-9B4C-FA24FF9E9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4368" y="9243773"/>
              <a:ext cx="1323292" cy="1619797"/>
            </a:xfrm>
            <a:custGeom>
              <a:avLst/>
              <a:gdLst>
                <a:gd name="T0" fmla="*/ 0 w 1061"/>
                <a:gd name="T1" fmla="*/ 160 h 1303"/>
                <a:gd name="T2" fmla="*/ 0 w 1061"/>
                <a:gd name="T3" fmla="*/ 160 h 1303"/>
                <a:gd name="T4" fmla="*/ 707 w 1061"/>
                <a:gd name="T5" fmla="*/ 160 h 1303"/>
                <a:gd name="T6" fmla="*/ 707 w 1061"/>
                <a:gd name="T7" fmla="*/ 160 h 1303"/>
                <a:gd name="T8" fmla="*/ 1060 w 1061"/>
                <a:gd name="T9" fmla="*/ 1249 h 1303"/>
                <a:gd name="T10" fmla="*/ 919 w 1061"/>
                <a:gd name="T11" fmla="*/ 1302 h 1303"/>
                <a:gd name="T12" fmla="*/ 501 w 1061"/>
                <a:gd name="T13" fmla="*/ 382 h 1303"/>
                <a:gd name="T14" fmla="*/ 371 w 1061"/>
                <a:gd name="T15" fmla="*/ 240 h 1303"/>
                <a:gd name="T16" fmla="*/ 0 w 1061"/>
                <a:gd name="T17" fmla="*/ 16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1" h="1303">
                  <a:moveTo>
                    <a:pt x="0" y="160"/>
                  </a:moveTo>
                  <a:lnTo>
                    <a:pt x="0" y="160"/>
                  </a:lnTo>
                  <a:cubicBezTo>
                    <a:pt x="0" y="160"/>
                    <a:pt x="617" y="0"/>
                    <a:pt x="707" y="160"/>
                  </a:cubicBezTo>
                  <a:lnTo>
                    <a:pt x="707" y="160"/>
                  </a:lnTo>
                  <a:cubicBezTo>
                    <a:pt x="796" y="319"/>
                    <a:pt x="1060" y="1249"/>
                    <a:pt x="1060" y="1249"/>
                  </a:cubicBezTo>
                  <a:lnTo>
                    <a:pt x="919" y="1302"/>
                  </a:lnTo>
                  <a:lnTo>
                    <a:pt x="501" y="382"/>
                  </a:lnTo>
                  <a:lnTo>
                    <a:pt x="371" y="240"/>
                  </a:lnTo>
                  <a:lnTo>
                    <a:pt x="0" y="160"/>
                  </a:lnTo>
                </a:path>
              </a:pathLst>
            </a:custGeom>
            <a:solidFill>
              <a:srgbClr val="3D59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68">
              <a:extLst>
                <a:ext uri="{FF2B5EF4-FFF2-40B4-BE49-F238E27FC236}">
                  <a16:creationId xmlns:a16="http://schemas.microsoft.com/office/drawing/2014/main" id="{24C80FAF-0B47-0243-86FD-69C2454A4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5431" y="8310330"/>
              <a:ext cx="323962" cy="636938"/>
            </a:xfrm>
            <a:custGeom>
              <a:avLst/>
              <a:gdLst>
                <a:gd name="T0" fmla="*/ 258 w 259"/>
                <a:gd name="T1" fmla="*/ 0 h 512"/>
                <a:gd name="T2" fmla="*/ 258 w 259"/>
                <a:gd name="T3" fmla="*/ 0 h 512"/>
                <a:gd name="T4" fmla="*/ 69 w 259"/>
                <a:gd name="T5" fmla="*/ 203 h 512"/>
                <a:gd name="T6" fmla="*/ 69 w 259"/>
                <a:gd name="T7" fmla="*/ 203 h 512"/>
                <a:gd name="T8" fmla="*/ 0 w 259"/>
                <a:gd name="T9" fmla="*/ 453 h 512"/>
                <a:gd name="T10" fmla="*/ 182 w 259"/>
                <a:gd name="T11" fmla="*/ 511 h 512"/>
                <a:gd name="T12" fmla="*/ 258 w 259"/>
                <a:gd name="T1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512">
                  <a:moveTo>
                    <a:pt x="258" y="0"/>
                  </a:moveTo>
                  <a:lnTo>
                    <a:pt x="258" y="0"/>
                  </a:lnTo>
                  <a:cubicBezTo>
                    <a:pt x="258" y="0"/>
                    <a:pt x="127" y="40"/>
                    <a:pt x="69" y="203"/>
                  </a:cubicBezTo>
                  <a:lnTo>
                    <a:pt x="69" y="203"/>
                  </a:lnTo>
                  <a:cubicBezTo>
                    <a:pt x="10" y="367"/>
                    <a:pt x="0" y="453"/>
                    <a:pt x="0" y="453"/>
                  </a:cubicBezTo>
                  <a:lnTo>
                    <a:pt x="182" y="511"/>
                  </a:lnTo>
                  <a:lnTo>
                    <a:pt x="25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69">
              <a:extLst>
                <a:ext uri="{FF2B5EF4-FFF2-40B4-BE49-F238E27FC236}">
                  <a16:creationId xmlns:a16="http://schemas.microsoft.com/office/drawing/2014/main" id="{2410007A-F7F4-8A41-839F-024BC036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3321" y="8008333"/>
              <a:ext cx="312976" cy="560066"/>
            </a:xfrm>
            <a:custGeom>
              <a:avLst/>
              <a:gdLst>
                <a:gd name="T0" fmla="*/ 33 w 252"/>
                <a:gd name="T1" fmla="*/ 0 h 451"/>
                <a:gd name="T2" fmla="*/ 33 w 252"/>
                <a:gd name="T3" fmla="*/ 256 h 451"/>
                <a:gd name="T4" fmla="*/ 0 w 252"/>
                <a:gd name="T5" fmla="*/ 266 h 451"/>
                <a:gd name="T6" fmla="*/ 0 w 252"/>
                <a:gd name="T7" fmla="*/ 266 h 451"/>
                <a:gd name="T8" fmla="*/ 173 w 252"/>
                <a:gd name="T9" fmla="*/ 440 h 451"/>
                <a:gd name="T10" fmla="*/ 173 w 252"/>
                <a:gd name="T11" fmla="*/ 440 h 451"/>
                <a:gd name="T12" fmla="*/ 215 w 252"/>
                <a:gd name="T13" fmla="*/ 258 h 451"/>
                <a:gd name="T14" fmla="*/ 173 w 252"/>
                <a:gd name="T15" fmla="*/ 249 h 451"/>
                <a:gd name="T16" fmla="*/ 173 w 252"/>
                <a:gd name="T17" fmla="*/ 5 h 451"/>
                <a:gd name="T18" fmla="*/ 33 w 252"/>
                <a:gd name="T1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451">
                  <a:moveTo>
                    <a:pt x="33" y="0"/>
                  </a:moveTo>
                  <a:lnTo>
                    <a:pt x="33" y="256"/>
                  </a:lnTo>
                  <a:lnTo>
                    <a:pt x="0" y="266"/>
                  </a:lnTo>
                  <a:lnTo>
                    <a:pt x="0" y="266"/>
                  </a:lnTo>
                  <a:cubicBezTo>
                    <a:pt x="9" y="313"/>
                    <a:pt x="94" y="450"/>
                    <a:pt x="173" y="440"/>
                  </a:cubicBezTo>
                  <a:lnTo>
                    <a:pt x="173" y="440"/>
                  </a:lnTo>
                  <a:cubicBezTo>
                    <a:pt x="251" y="430"/>
                    <a:pt x="215" y="258"/>
                    <a:pt x="215" y="258"/>
                  </a:cubicBezTo>
                  <a:lnTo>
                    <a:pt x="173" y="249"/>
                  </a:lnTo>
                  <a:lnTo>
                    <a:pt x="173" y="5"/>
                  </a:lnTo>
                  <a:lnTo>
                    <a:pt x="33" y="0"/>
                  </a:ln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70">
              <a:extLst>
                <a:ext uri="{FF2B5EF4-FFF2-40B4-BE49-F238E27FC236}">
                  <a16:creationId xmlns:a16="http://schemas.microsoft.com/office/drawing/2014/main" id="{B20AB91F-4246-BC40-B7A8-DB7B52F7D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1753" y="8008333"/>
              <a:ext cx="175708" cy="252579"/>
            </a:xfrm>
            <a:custGeom>
              <a:avLst/>
              <a:gdLst>
                <a:gd name="T0" fmla="*/ 140 w 141"/>
                <a:gd name="T1" fmla="*/ 202 h 203"/>
                <a:gd name="T2" fmla="*/ 140 w 141"/>
                <a:gd name="T3" fmla="*/ 5 h 203"/>
                <a:gd name="T4" fmla="*/ 0 w 141"/>
                <a:gd name="T5" fmla="*/ 0 h 203"/>
                <a:gd name="T6" fmla="*/ 0 w 141"/>
                <a:gd name="T7" fmla="*/ 85 h 203"/>
                <a:gd name="T8" fmla="*/ 0 w 141"/>
                <a:gd name="T9" fmla="*/ 85 h 203"/>
                <a:gd name="T10" fmla="*/ 140 w 141"/>
                <a:gd name="T11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03">
                  <a:moveTo>
                    <a:pt x="140" y="202"/>
                  </a:moveTo>
                  <a:lnTo>
                    <a:pt x="140" y="5"/>
                  </a:lnTo>
                  <a:lnTo>
                    <a:pt x="0" y="0"/>
                  </a:lnTo>
                  <a:lnTo>
                    <a:pt x="0" y="85"/>
                  </a:lnTo>
                  <a:lnTo>
                    <a:pt x="0" y="85"/>
                  </a:lnTo>
                  <a:cubicBezTo>
                    <a:pt x="13" y="135"/>
                    <a:pt x="48" y="201"/>
                    <a:pt x="140" y="202"/>
                  </a:cubicBezTo>
                </a:path>
              </a:pathLst>
            </a:custGeom>
            <a:solidFill>
              <a:srgbClr val="F4AF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E67E095-EBBD-0342-A476-4DF67B063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8253" y="7693636"/>
              <a:ext cx="379868" cy="510360"/>
            </a:xfrm>
            <a:custGeom>
              <a:avLst/>
              <a:gdLst>
                <a:gd name="connsiteX0" fmla="*/ 202576 w 379868"/>
                <a:gd name="connsiteY0" fmla="*/ 80 h 510360"/>
                <a:gd name="connsiteX1" fmla="*/ 336478 w 379868"/>
                <a:gd name="connsiteY1" fmla="*/ 51736 h 510360"/>
                <a:gd name="connsiteX2" fmla="*/ 335234 w 379868"/>
                <a:gd name="connsiteY2" fmla="*/ 479881 h 510360"/>
                <a:gd name="connsiteX3" fmla="*/ 72717 w 379868"/>
                <a:gd name="connsiteY3" fmla="*/ 410385 h 510360"/>
                <a:gd name="connsiteX4" fmla="*/ 48903 w 379868"/>
                <a:gd name="connsiteY4" fmla="*/ 344166 h 510360"/>
                <a:gd name="connsiteX5" fmla="*/ 48350 w 379868"/>
                <a:gd name="connsiteY5" fmla="*/ 340588 h 510360"/>
                <a:gd name="connsiteX6" fmla="*/ 42456 w 379868"/>
                <a:gd name="connsiteY6" fmla="*/ 340317 h 510360"/>
                <a:gd name="connsiteX7" fmla="*/ 10331 w 379868"/>
                <a:gd name="connsiteY7" fmla="*/ 310620 h 510360"/>
                <a:gd name="connsiteX8" fmla="*/ 16692 w 379868"/>
                <a:gd name="connsiteY8" fmla="*/ 238097 h 510360"/>
                <a:gd name="connsiteX9" fmla="*/ 33254 w 379868"/>
                <a:gd name="connsiteY9" fmla="*/ 238407 h 510360"/>
                <a:gd name="connsiteX10" fmla="*/ 32173 w 379868"/>
                <a:gd name="connsiteY10" fmla="*/ 189829 h 510360"/>
                <a:gd name="connsiteX11" fmla="*/ 71473 w 379868"/>
                <a:gd name="connsiteY11" fmla="*/ 59182 h 510360"/>
                <a:gd name="connsiteX12" fmla="*/ 202576 w 379868"/>
                <a:gd name="connsiteY12" fmla="*/ 80 h 51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868" h="510360">
                  <a:moveTo>
                    <a:pt x="202576" y="80"/>
                  </a:moveTo>
                  <a:cubicBezTo>
                    <a:pt x="250321" y="-1316"/>
                    <a:pt x="298532" y="15747"/>
                    <a:pt x="336478" y="51736"/>
                  </a:cubicBezTo>
                  <a:cubicBezTo>
                    <a:pt x="411128" y="123714"/>
                    <a:pt x="375047" y="399216"/>
                    <a:pt x="335234" y="479881"/>
                  </a:cubicBezTo>
                  <a:cubicBezTo>
                    <a:pt x="294177" y="560546"/>
                    <a:pt x="103821" y="461266"/>
                    <a:pt x="72717" y="410385"/>
                  </a:cubicBezTo>
                  <a:cubicBezTo>
                    <a:pt x="64630" y="397355"/>
                    <a:pt x="56076" y="373621"/>
                    <a:pt x="48903" y="344166"/>
                  </a:cubicBezTo>
                  <a:lnTo>
                    <a:pt x="48350" y="340588"/>
                  </a:lnTo>
                  <a:lnTo>
                    <a:pt x="42456" y="340317"/>
                  </a:lnTo>
                  <a:cubicBezTo>
                    <a:pt x="30687" y="334691"/>
                    <a:pt x="19237" y="324375"/>
                    <a:pt x="10331" y="310620"/>
                  </a:cubicBezTo>
                  <a:cubicBezTo>
                    <a:pt x="-4936" y="281861"/>
                    <a:pt x="-3664" y="249351"/>
                    <a:pt x="16692" y="238097"/>
                  </a:cubicBezTo>
                  <a:lnTo>
                    <a:pt x="33254" y="238407"/>
                  </a:lnTo>
                  <a:lnTo>
                    <a:pt x="32173" y="189829"/>
                  </a:lnTo>
                  <a:cubicBezTo>
                    <a:pt x="33857" y="136725"/>
                    <a:pt x="44879" y="87570"/>
                    <a:pt x="71473" y="59182"/>
                  </a:cubicBezTo>
                  <a:cubicBezTo>
                    <a:pt x="107554" y="21332"/>
                    <a:pt x="154832" y="1476"/>
                    <a:pt x="202576" y="80"/>
                  </a:cubicBezTo>
                  <a:close/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7F540AF-AF80-E841-A6DB-FFBBAFA6F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4408" y="7577231"/>
              <a:ext cx="601437" cy="808728"/>
            </a:xfrm>
            <a:custGeom>
              <a:avLst/>
              <a:gdLst>
                <a:gd name="connsiteX0" fmla="*/ 367250 w 601437"/>
                <a:gd name="connsiteY0" fmla="*/ 1154 h 808728"/>
                <a:gd name="connsiteX1" fmla="*/ 601437 w 601437"/>
                <a:gd name="connsiteY1" fmla="*/ 338738 h 808728"/>
                <a:gd name="connsiteX2" fmla="*/ 441387 w 601437"/>
                <a:gd name="connsiteY2" fmla="*/ 192021 h 808728"/>
                <a:gd name="connsiteX3" fmla="*/ 264264 w 601437"/>
                <a:gd name="connsiteY3" fmla="*/ 420166 h 808728"/>
                <a:gd name="connsiteX4" fmla="*/ 264212 w 601437"/>
                <a:gd name="connsiteY4" fmla="*/ 420186 h 808728"/>
                <a:gd name="connsiteX5" fmla="*/ 255423 w 601437"/>
                <a:gd name="connsiteY5" fmla="*/ 385762 h 808728"/>
                <a:gd name="connsiteX6" fmla="*/ 190538 w 601437"/>
                <a:gd name="connsiteY6" fmla="*/ 354502 h 808728"/>
                <a:gd name="connsiteX7" fmla="*/ 184177 w 601437"/>
                <a:gd name="connsiteY7" fmla="*/ 427025 h 808728"/>
                <a:gd name="connsiteX8" fmla="*/ 216302 w 601437"/>
                <a:gd name="connsiteY8" fmla="*/ 456723 h 808728"/>
                <a:gd name="connsiteX9" fmla="*/ 223583 w 601437"/>
                <a:gd name="connsiteY9" fmla="*/ 457057 h 808728"/>
                <a:gd name="connsiteX10" fmla="*/ 225148 w 601437"/>
                <a:gd name="connsiteY10" fmla="*/ 471972 h 808728"/>
                <a:gd name="connsiteX11" fmla="*/ 207564 w 601437"/>
                <a:gd name="connsiteY11" fmla="*/ 708016 h 808728"/>
                <a:gd name="connsiteX12" fmla="*/ 0 w 601437"/>
                <a:gd name="connsiteY12" fmla="*/ 808728 h 808728"/>
                <a:gd name="connsiteX13" fmla="*/ 47515 w 601437"/>
                <a:gd name="connsiteY13" fmla="*/ 566273 h 808728"/>
                <a:gd name="connsiteX14" fmla="*/ 255079 w 601437"/>
                <a:gd name="connsiteY14" fmla="*/ 11734 h 808728"/>
                <a:gd name="connsiteX15" fmla="*/ 367250 w 601437"/>
                <a:gd name="connsiteY15" fmla="*/ 1154 h 80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1437" h="808728">
                  <a:moveTo>
                    <a:pt x="367250" y="1154"/>
                  </a:moveTo>
                  <a:cubicBezTo>
                    <a:pt x="595693" y="22691"/>
                    <a:pt x="601437" y="338738"/>
                    <a:pt x="601437" y="338738"/>
                  </a:cubicBezTo>
                  <a:cubicBezTo>
                    <a:pt x="601437" y="338738"/>
                    <a:pt x="452640" y="172128"/>
                    <a:pt x="441387" y="192021"/>
                  </a:cubicBezTo>
                  <a:cubicBezTo>
                    <a:pt x="412941" y="248594"/>
                    <a:pt x="358646" y="369900"/>
                    <a:pt x="264264" y="420166"/>
                  </a:cubicBezTo>
                  <a:lnTo>
                    <a:pt x="264212" y="420186"/>
                  </a:lnTo>
                  <a:lnTo>
                    <a:pt x="255423" y="385762"/>
                  </a:lnTo>
                  <a:cubicBezTo>
                    <a:pt x="238884" y="357003"/>
                    <a:pt x="209622" y="343248"/>
                    <a:pt x="190538" y="354502"/>
                  </a:cubicBezTo>
                  <a:cubicBezTo>
                    <a:pt x="170182" y="365756"/>
                    <a:pt x="168910" y="398266"/>
                    <a:pt x="184177" y="427025"/>
                  </a:cubicBezTo>
                  <a:cubicBezTo>
                    <a:pt x="193083" y="440780"/>
                    <a:pt x="204533" y="451096"/>
                    <a:pt x="216302" y="456723"/>
                  </a:cubicBezTo>
                  <a:lnTo>
                    <a:pt x="223583" y="457057"/>
                  </a:lnTo>
                  <a:lnTo>
                    <a:pt x="225148" y="471972"/>
                  </a:lnTo>
                  <a:cubicBezTo>
                    <a:pt x="231244" y="535966"/>
                    <a:pt x="239450" y="668850"/>
                    <a:pt x="207564" y="708016"/>
                  </a:cubicBezTo>
                  <a:cubicBezTo>
                    <a:pt x="175054" y="750290"/>
                    <a:pt x="0" y="808728"/>
                    <a:pt x="0" y="808728"/>
                  </a:cubicBezTo>
                  <a:cubicBezTo>
                    <a:pt x="0" y="808728"/>
                    <a:pt x="95029" y="705529"/>
                    <a:pt x="47515" y="566273"/>
                  </a:cubicBezTo>
                  <a:cubicBezTo>
                    <a:pt x="-28759" y="349928"/>
                    <a:pt x="-27509" y="82606"/>
                    <a:pt x="255079" y="11734"/>
                  </a:cubicBezTo>
                  <a:cubicBezTo>
                    <a:pt x="297436" y="1010"/>
                    <a:pt x="334615" y="-1923"/>
                    <a:pt x="367250" y="1154"/>
                  </a:cubicBezTo>
                  <a:close/>
                </a:path>
              </a:pathLst>
            </a:custGeom>
            <a:solidFill>
              <a:srgbClr val="3638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74">
              <a:extLst>
                <a:ext uri="{FF2B5EF4-FFF2-40B4-BE49-F238E27FC236}">
                  <a16:creationId xmlns:a16="http://schemas.microsoft.com/office/drawing/2014/main" id="{0F7F564F-4647-A141-AD82-0F3951D02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2802" y="6234791"/>
              <a:ext cx="532609" cy="873042"/>
            </a:xfrm>
            <a:custGeom>
              <a:avLst/>
              <a:gdLst>
                <a:gd name="T0" fmla="*/ 176 w 427"/>
                <a:gd name="T1" fmla="*/ 0 h 700"/>
                <a:gd name="T2" fmla="*/ 176 w 427"/>
                <a:gd name="T3" fmla="*/ 0 h 700"/>
                <a:gd name="T4" fmla="*/ 85 w 427"/>
                <a:gd name="T5" fmla="*/ 343 h 700"/>
                <a:gd name="T6" fmla="*/ 85 w 427"/>
                <a:gd name="T7" fmla="*/ 343 h 700"/>
                <a:gd name="T8" fmla="*/ 130 w 427"/>
                <a:gd name="T9" fmla="*/ 695 h 700"/>
                <a:gd name="T10" fmla="*/ 130 w 427"/>
                <a:gd name="T11" fmla="*/ 695 h 700"/>
                <a:gd name="T12" fmla="*/ 384 w 427"/>
                <a:gd name="T13" fmla="*/ 451 h 700"/>
                <a:gd name="T14" fmla="*/ 384 w 427"/>
                <a:gd name="T15" fmla="*/ 451 h 700"/>
                <a:gd name="T16" fmla="*/ 176 w 427"/>
                <a:gd name="T17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7" h="700">
                  <a:moveTo>
                    <a:pt x="176" y="0"/>
                  </a:moveTo>
                  <a:lnTo>
                    <a:pt x="176" y="0"/>
                  </a:lnTo>
                  <a:cubicBezTo>
                    <a:pt x="176" y="0"/>
                    <a:pt x="0" y="125"/>
                    <a:pt x="85" y="343"/>
                  </a:cubicBezTo>
                  <a:lnTo>
                    <a:pt x="85" y="343"/>
                  </a:lnTo>
                  <a:cubicBezTo>
                    <a:pt x="157" y="526"/>
                    <a:pt x="75" y="699"/>
                    <a:pt x="130" y="695"/>
                  </a:cubicBezTo>
                  <a:lnTo>
                    <a:pt x="130" y="695"/>
                  </a:lnTo>
                  <a:cubicBezTo>
                    <a:pt x="185" y="691"/>
                    <a:pt x="426" y="652"/>
                    <a:pt x="384" y="451"/>
                  </a:cubicBezTo>
                  <a:lnTo>
                    <a:pt x="384" y="451"/>
                  </a:lnTo>
                  <a:cubicBezTo>
                    <a:pt x="348" y="282"/>
                    <a:pt x="176" y="0"/>
                    <a:pt x="176" y="0"/>
                  </a:cubicBezTo>
                </a:path>
              </a:pathLst>
            </a:custGeom>
            <a:solidFill>
              <a:srgbClr val="FF4C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2CDF6249-40A9-CF4B-B7C6-FFC1F9E8E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1320" y="6564244"/>
              <a:ext cx="444758" cy="625955"/>
            </a:xfrm>
            <a:custGeom>
              <a:avLst/>
              <a:gdLst>
                <a:gd name="T0" fmla="*/ 356 w 357"/>
                <a:gd name="T1" fmla="*/ 420 h 501"/>
                <a:gd name="T2" fmla="*/ 220 w 357"/>
                <a:gd name="T3" fmla="*/ 256 h 501"/>
                <a:gd name="T4" fmla="*/ 220 w 357"/>
                <a:gd name="T5" fmla="*/ 256 h 501"/>
                <a:gd name="T6" fmla="*/ 215 w 357"/>
                <a:gd name="T7" fmla="*/ 164 h 501"/>
                <a:gd name="T8" fmla="*/ 215 w 357"/>
                <a:gd name="T9" fmla="*/ 164 h 501"/>
                <a:gd name="T10" fmla="*/ 175 w 357"/>
                <a:gd name="T11" fmla="*/ 132 h 501"/>
                <a:gd name="T12" fmla="*/ 175 w 357"/>
                <a:gd name="T13" fmla="*/ 132 h 501"/>
                <a:gd name="T14" fmla="*/ 141 w 357"/>
                <a:gd name="T15" fmla="*/ 123 h 501"/>
                <a:gd name="T16" fmla="*/ 135 w 357"/>
                <a:gd name="T17" fmla="*/ 124 h 501"/>
                <a:gd name="T18" fmla="*/ 135 w 357"/>
                <a:gd name="T19" fmla="*/ 124 h 501"/>
                <a:gd name="T20" fmla="*/ 22 w 357"/>
                <a:gd name="T21" fmla="*/ 7 h 501"/>
                <a:gd name="T22" fmla="*/ 22 w 357"/>
                <a:gd name="T23" fmla="*/ 7 h 501"/>
                <a:gd name="T24" fmla="*/ 75 w 357"/>
                <a:gd name="T25" fmla="*/ 135 h 501"/>
                <a:gd name="T26" fmla="*/ 75 w 357"/>
                <a:gd name="T27" fmla="*/ 135 h 501"/>
                <a:gd name="T28" fmla="*/ 53 w 357"/>
                <a:gd name="T29" fmla="*/ 174 h 501"/>
                <a:gd name="T30" fmla="*/ 53 w 357"/>
                <a:gd name="T31" fmla="*/ 174 h 501"/>
                <a:gd name="T32" fmla="*/ 28 w 357"/>
                <a:gd name="T33" fmla="*/ 202 h 501"/>
                <a:gd name="T34" fmla="*/ 28 w 357"/>
                <a:gd name="T35" fmla="*/ 202 h 501"/>
                <a:gd name="T36" fmla="*/ 18 w 357"/>
                <a:gd name="T37" fmla="*/ 241 h 501"/>
                <a:gd name="T38" fmla="*/ 18 w 357"/>
                <a:gd name="T39" fmla="*/ 241 h 501"/>
                <a:gd name="T40" fmla="*/ 134 w 357"/>
                <a:gd name="T41" fmla="*/ 319 h 501"/>
                <a:gd name="T42" fmla="*/ 134 w 357"/>
                <a:gd name="T43" fmla="*/ 319 h 501"/>
                <a:gd name="T44" fmla="*/ 205 w 357"/>
                <a:gd name="T45" fmla="*/ 428 h 501"/>
                <a:gd name="T46" fmla="*/ 205 w 357"/>
                <a:gd name="T47" fmla="*/ 428 h 501"/>
                <a:gd name="T48" fmla="*/ 243 w 357"/>
                <a:gd name="T49" fmla="*/ 500 h 501"/>
                <a:gd name="T50" fmla="*/ 243 w 357"/>
                <a:gd name="T51" fmla="*/ 500 h 501"/>
                <a:gd name="T52" fmla="*/ 356 w 357"/>
                <a:gd name="T53" fmla="*/ 42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7" h="501">
                  <a:moveTo>
                    <a:pt x="356" y="420"/>
                  </a:moveTo>
                  <a:lnTo>
                    <a:pt x="220" y="256"/>
                  </a:lnTo>
                  <a:lnTo>
                    <a:pt x="220" y="256"/>
                  </a:lnTo>
                  <a:cubicBezTo>
                    <a:pt x="220" y="256"/>
                    <a:pt x="235" y="178"/>
                    <a:pt x="215" y="164"/>
                  </a:cubicBezTo>
                  <a:lnTo>
                    <a:pt x="215" y="164"/>
                  </a:lnTo>
                  <a:cubicBezTo>
                    <a:pt x="199" y="153"/>
                    <a:pt x="185" y="141"/>
                    <a:pt x="175" y="132"/>
                  </a:cubicBezTo>
                  <a:lnTo>
                    <a:pt x="175" y="132"/>
                  </a:lnTo>
                  <a:cubicBezTo>
                    <a:pt x="166" y="123"/>
                    <a:pt x="153" y="121"/>
                    <a:pt x="141" y="123"/>
                  </a:cubicBezTo>
                  <a:lnTo>
                    <a:pt x="135" y="124"/>
                  </a:lnTo>
                  <a:lnTo>
                    <a:pt x="135" y="124"/>
                  </a:lnTo>
                  <a:cubicBezTo>
                    <a:pt x="135" y="124"/>
                    <a:pt x="43" y="0"/>
                    <a:pt x="22" y="7"/>
                  </a:cubicBezTo>
                  <a:lnTo>
                    <a:pt x="22" y="7"/>
                  </a:lnTo>
                  <a:cubicBezTo>
                    <a:pt x="0" y="13"/>
                    <a:pt x="75" y="135"/>
                    <a:pt x="75" y="135"/>
                  </a:cubicBezTo>
                  <a:lnTo>
                    <a:pt x="75" y="135"/>
                  </a:lnTo>
                  <a:cubicBezTo>
                    <a:pt x="75" y="135"/>
                    <a:pt x="49" y="147"/>
                    <a:pt x="53" y="174"/>
                  </a:cubicBezTo>
                  <a:lnTo>
                    <a:pt x="53" y="174"/>
                  </a:lnTo>
                  <a:cubicBezTo>
                    <a:pt x="53" y="174"/>
                    <a:pt x="24" y="174"/>
                    <a:pt x="28" y="202"/>
                  </a:cubicBezTo>
                  <a:lnTo>
                    <a:pt x="28" y="202"/>
                  </a:lnTo>
                  <a:cubicBezTo>
                    <a:pt x="28" y="202"/>
                    <a:pt x="0" y="210"/>
                    <a:pt x="18" y="241"/>
                  </a:cubicBezTo>
                  <a:lnTo>
                    <a:pt x="18" y="241"/>
                  </a:lnTo>
                  <a:cubicBezTo>
                    <a:pt x="18" y="241"/>
                    <a:pt x="82" y="331"/>
                    <a:pt x="134" y="319"/>
                  </a:cubicBezTo>
                  <a:lnTo>
                    <a:pt x="134" y="319"/>
                  </a:lnTo>
                  <a:cubicBezTo>
                    <a:pt x="134" y="319"/>
                    <a:pt x="175" y="369"/>
                    <a:pt x="205" y="428"/>
                  </a:cubicBezTo>
                  <a:lnTo>
                    <a:pt x="205" y="428"/>
                  </a:lnTo>
                  <a:cubicBezTo>
                    <a:pt x="217" y="450"/>
                    <a:pt x="230" y="475"/>
                    <a:pt x="243" y="500"/>
                  </a:cubicBezTo>
                  <a:lnTo>
                    <a:pt x="243" y="500"/>
                  </a:lnTo>
                  <a:cubicBezTo>
                    <a:pt x="277" y="456"/>
                    <a:pt x="325" y="432"/>
                    <a:pt x="356" y="420"/>
                  </a:cubicBez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78">
              <a:extLst>
                <a:ext uri="{FF2B5EF4-FFF2-40B4-BE49-F238E27FC236}">
                  <a16:creationId xmlns:a16="http://schemas.microsoft.com/office/drawing/2014/main" id="{A271FA6C-DBCE-624C-9BEA-F8EC72496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3231" y="6635623"/>
              <a:ext cx="214141" cy="236108"/>
            </a:xfrm>
            <a:custGeom>
              <a:avLst/>
              <a:gdLst>
                <a:gd name="T0" fmla="*/ 0 w 172"/>
                <a:gd name="T1" fmla="*/ 104 h 188"/>
                <a:gd name="T2" fmla="*/ 22 w 172"/>
                <a:gd name="T3" fmla="*/ 187 h 188"/>
                <a:gd name="T4" fmla="*/ 171 w 172"/>
                <a:gd name="T5" fmla="*/ 149 h 188"/>
                <a:gd name="T6" fmla="*/ 117 w 172"/>
                <a:gd name="T7" fmla="*/ 0 h 188"/>
                <a:gd name="T8" fmla="*/ 0 w 172"/>
                <a:gd name="T9" fmla="*/ 10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88">
                  <a:moveTo>
                    <a:pt x="0" y="104"/>
                  </a:moveTo>
                  <a:lnTo>
                    <a:pt x="22" y="187"/>
                  </a:lnTo>
                  <a:lnTo>
                    <a:pt x="171" y="149"/>
                  </a:lnTo>
                  <a:lnTo>
                    <a:pt x="117" y="0"/>
                  </a:lnTo>
                  <a:lnTo>
                    <a:pt x="0" y="104"/>
                  </a:lnTo>
                </a:path>
              </a:pathLst>
            </a:custGeom>
            <a:solidFill>
              <a:srgbClr val="F4AF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967D3D4-5716-E447-AA95-3D75A776A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3316" y="6822309"/>
              <a:ext cx="1922069" cy="1513682"/>
            </a:xfrm>
            <a:custGeom>
              <a:avLst/>
              <a:gdLst>
                <a:gd name="connsiteX0" fmla="*/ 1162565 w 1922069"/>
                <a:gd name="connsiteY0" fmla="*/ 0 h 1513682"/>
                <a:gd name="connsiteX1" fmla="*/ 1430366 w 1922069"/>
                <a:gd name="connsiteY1" fmla="*/ 147969 h 1513682"/>
                <a:gd name="connsiteX2" fmla="*/ 1452446 w 1922069"/>
                <a:gd name="connsiteY2" fmla="*/ 157251 h 1513682"/>
                <a:gd name="connsiteX3" fmla="*/ 1453401 w 1922069"/>
                <a:gd name="connsiteY3" fmla="*/ 153743 h 1513682"/>
                <a:gd name="connsiteX4" fmla="*/ 1679469 w 1922069"/>
                <a:gd name="connsiteY4" fmla="*/ 374412 h 1513682"/>
                <a:gd name="connsiteX5" fmla="*/ 1918026 w 1922069"/>
                <a:gd name="connsiteY5" fmla="*/ 849410 h 1513682"/>
                <a:gd name="connsiteX6" fmla="*/ 1709445 w 1922069"/>
                <a:gd name="connsiteY6" fmla="*/ 1184776 h 1513682"/>
                <a:gd name="connsiteX7" fmla="*/ 1549574 w 1922069"/>
                <a:gd name="connsiteY7" fmla="*/ 1076311 h 1513682"/>
                <a:gd name="connsiteX8" fmla="*/ 1654489 w 1922069"/>
                <a:gd name="connsiteY8" fmla="*/ 823229 h 1513682"/>
                <a:gd name="connsiteX9" fmla="*/ 1450941 w 1922069"/>
                <a:gd name="connsiteY9" fmla="*/ 573233 h 1513682"/>
                <a:gd name="connsiteX10" fmla="*/ 1408390 w 1922069"/>
                <a:gd name="connsiteY10" fmla="*/ 708988 h 1513682"/>
                <a:gd name="connsiteX11" fmla="*/ 1273342 w 1922069"/>
                <a:gd name="connsiteY11" fmla="*/ 1109017 h 1513682"/>
                <a:gd name="connsiteX12" fmla="*/ 1385363 w 1922069"/>
                <a:gd name="connsiteY12" fmla="*/ 1409893 h 1513682"/>
                <a:gd name="connsiteX13" fmla="*/ 673404 w 1922069"/>
                <a:gd name="connsiteY13" fmla="*/ 1462112 h 1513682"/>
                <a:gd name="connsiteX14" fmla="*/ 723192 w 1922069"/>
                <a:gd name="connsiteY14" fmla="*/ 871548 h 1513682"/>
                <a:gd name="connsiteX15" fmla="*/ 700787 w 1922069"/>
                <a:gd name="connsiteY15" fmla="*/ 854142 h 1513682"/>
                <a:gd name="connsiteX16" fmla="*/ 614593 w 1922069"/>
                <a:gd name="connsiteY16" fmla="*/ 754523 h 1513682"/>
                <a:gd name="connsiteX17" fmla="*/ 609585 w 1922069"/>
                <a:gd name="connsiteY17" fmla="*/ 712632 h 1513682"/>
                <a:gd name="connsiteX18" fmla="*/ 565409 w 1922069"/>
                <a:gd name="connsiteY18" fmla="*/ 736867 h 1513682"/>
                <a:gd name="connsiteX19" fmla="*/ 354528 w 1922069"/>
                <a:gd name="connsiteY19" fmla="*/ 803898 h 1513682"/>
                <a:gd name="connsiteX20" fmla="*/ 0 w 1922069"/>
                <a:gd name="connsiteY20" fmla="*/ 365199 h 1513682"/>
                <a:gd name="connsiteX21" fmla="*/ 140567 w 1922069"/>
                <a:gd name="connsiteY21" fmla="*/ 265210 h 1513682"/>
                <a:gd name="connsiteX22" fmla="*/ 360748 w 1922069"/>
                <a:gd name="connsiteY22" fmla="*/ 530180 h 1513682"/>
                <a:gd name="connsiteX23" fmla="*/ 860820 w 1922069"/>
                <a:gd name="connsiteY23" fmla="*/ 170221 h 1513682"/>
                <a:gd name="connsiteX24" fmla="*/ 859596 w 1922069"/>
                <a:gd name="connsiteY24" fmla="*/ 176040 h 1513682"/>
                <a:gd name="connsiteX25" fmla="*/ 861351 w 1922069"/>
                <a:gd name="connsiteY25" fmla="*/ 174061 h 1513682"/>
                <a:gd name="connsiteX26" fmla="*/ 977107 w 1922069"/>
                <a:gd name="connsiteY26" fmla="*/ 47245 h 151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22069" h="1513682">
                  <a:moveTo>
                    <a:pt x="1162565" y="0"/>
                  </a:moveTo>
                  <a:cubicBezTo>
                    <a:pt x="1213908" y="90139"/>
                    <a:pt x="1339641" y="115685"/>
                    <a:pt x="1430366" y="147969"/>
                  </a:cubicBezTo>
                  <a:lnTo>
                    <a:pt x="1452446" y="157251"/>
                  </a:lnTo>
                  <a:lnTo>
                    <a:pt x="1453401" y="153743"/>
                  </a:lnTo>
                  <a:cubicBezTo>
                    <a:pt x="1453401" y="153743"/>
                    <a:pt x="1553321" y="156237"/>
                    <a:pt x="1679469" y="374412"/>
                  </a:cubicBezTo>
                  <a:cubicBezTo>
                    <a:pt x="1805617" y="592586"/>
                    <a:pt x="1948002" y="780840"/>
                    <a:pt x="1918026" y="849410"/>
                  </a:cubicBezTo>
                  <a:cubicBezTo>
                    <a:pt x="1904287" y="881824"/>
                    <a:pt x="1806866" y="1033923"/>
                    <a:pt x="1709445" y="1184776"/>
                  </a:cubicBezTo>
                  <a:cubicBezTo>
                    <a:pt x="1612023" y="1167322"/>
                    <a:pt x="1568309" y="1118700"/>
                    <a:pt x="1549574" y="1076311"/>
                  </a:cubicBezTo>
                  <a:lnTo>
                    <a:pt x="1654489" y="823229"/>
                  </a:lnTo>
                  <a:lnTo>
                    <a:pt x="1450941" y="573233"/>
                  </a:lnTo>
                  <a:lnTo>
                    <a:pt x="1408390" y="708988"/>
                  </a:lnTo>
                  <a:cubicBezTo>
                    <a:pt x="1341800" y="915685"/>
                    <a:pt x="1273342" y="1109017"/>
                    <a:pt x="1273342" y="1109017"/>
                  </a:cubicBezTo>
                  <a:cubicBezTo>
                    <a:pt x="1366693" y="1304214"/>
                    <a:pt x="1385363" y="1409893"/>
                    <a:pt x="1385363" y="1409893"/>
                  </a:cubicBezTo>
                  <a:cubicBezTo>
                    <a:pt x="863841" y="1607577"/>
                    <a:pt x="673404" y="1462112"/>
                    <a:pt x="673404" y="1462112"/>
                  </a:cubicBezTo>
                  <a:cubicBezTo>
                    <a:pt x="802851" y="1002094"/>
                    <a:pt x="723192" y="871548"/>
                    <a:pt x="723192" y="871548"/>
                  </a:cubicBezTo>
                  <a:lnTo>
                    <a:pt x="700787" y="854142"/>
                  </a:lnTo>
                  <a:cubicBezTo>
                    <a:pt x="655356" y="829276"/>
                    <a:pt x="627040" y="792910"/>
                    <a:pt x="614593" y="754523"/>
                  </a:cubicBezTo>
                  <a:lnTo>
                    <a:pt x="609585" y="712632"/>
                  </a:lnTo>
                  <a:lnTo>
                    <a:pt x="565409" y="736867"/>
                  </a:lnTo>
                  <a:cubicBezTo>
                    <a:pt x="497914" y="771031"/>
                    <a:pt x="422635" y="799680"/>
                    <a:pt x="354528" y="803898"/>
                  </a:cubicBezTo>
                  <a:cubicBezTo>
                    <a:pt x="246304" y="811397"/>
                    <a:pt x="102005" y="560176"/>
                    <a:pt x="0" y="365199"/>
                  </a:cubicBezTo>
                  <a:cubicBezTo>
                    <a:pt x="42295" y="310205"/>
                    <a:pt x="102005" y="280209"/>
                    <a:pt x="140567" y="265210"/>
                  </a:cubicBezTo>
                  <a:lnTo>
                    <a:pt x="360748" y="530180"/>
                  </a:lnTo>
                  <a:cubicBezTo>
                    <a:pt x="633175" y="261461"/>
                    <a:pt x="860820" y="170221"/>
                    <a:pt x="860820" y="170221"/>
                  </a:cubicBezTo>
                  <a:lnTo>
                    <a:pt x="859596" y="176040"/>
                  </a:lnTo>
                  <a:lnTo>
                    <a:pt x="861351" y="174061"/>
                  </a:lnTo>
                  <a:cubicBezTo>
                    <a:pt x="974618" y="119356"/>
                    <a:pt x="977107" y="47245"/>
                    <a:pt x="977107" y="47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F43D3EB-1FF8-A349-956A-7556CBC0D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489" y="6992528"/>
              <a:ext cx="664794" cy="733638"/>
            </a:xfrm>
            <a:custGeom>
              <a:avLst/>
              <a:gdLst>
                <a:gd name="connsiteX0" fmla="*/ 408207 w 664794"/>
                <a:gd name="connsiteY0" fmla="*/ 628719 h 733638"/>
                <a:gd name="connsiteX1" fmla="*/ 571670 w 664794"/>
                <a:gd name="connsiteY1" fmla="*/ 686198 h 733638"/>
                <a:gd name="connsiteX2" fmla="*/ 395134 w 664794"/>
                <a:gd name="connsiteY2" fmla="*/ 731060 h 733638"/>
                <a:gd name="connsiteX3" fmla="*/ 208652 w 664794"/>
                <a:gd name="connsiteY3" fmla="*/ 655044 h 733638"/>
                <a:gd name="connsiteX4" fmla="*/ 387674 w 664794"/>
                <a:gd name="connsiteY4" fmla="*/ 646321 h 733638"/>
                <a:gd name="connsiteX5" fmla="*/ 408207 w 664794"/>
                <a:gd name="connsiteY5" fmla="*/ 628719 h 733638"/>
                <a:gd name="connsiteX6" fmla="*/ 372125 w 664794"/>
                <a:gd name="connsiteY6" fmla="*/ 0 h 733638"/>
                <a:gd name="connsiteX7" fmla="*/ 371871 w 664794"/>
                <a:gd name="connsiteY7" fmla="*/ 1194 h 733638"/>
                <a:gd name="connsiteX8" fmla="*/ 367178 w 664794"/>
                <a:gd name="connsiteY8" fmla="*/ 3842 h 733638"/>
                <a:gd name="connsiteX9" fmla="*/ 129444 w 664794"/>
                <a:gd name="connsiteY9" fmla="*/ 472563 h 733638"/>
                <a:gd name="connsiteX10" fmla="*/ 113496 w 664794"/>
                <a:gd name="connsiteY10" fmla="*/ 526394 h 733638"/>
                <a:gd name="connsiteX11" fmla="*/ 115384 w 664794"/>
                <a:gd name="connsiteY11" fmla="*/ 542179 h 733638"/>
                <a:gd name="connsiteX12" fmla="*/ 104974 w 664794"/>
                <a:gd name="connsiteY12" fmla="*/ 548359 h 733638"/>
                <a:gd name="connsiteX13" fmla="*/ 0 w 664794"/>
                <a:gd name="connsiteY13" fmla="*/ 597256 h 733638"/>
                <a:gd name="connsiteX14" fmla="*/ 159124 w 664794"/>
                <a:gd name="connsiteY14" fmla="*/ 268765 h 733638"/>
                <a:gd name="connsiteX15" fmla="*/ 156618 w 664794"/>
                <a:gd name="connsiteY15" fmla="*/ 121940 h 733638"/>
                <a:gd name="connsiteX16" fmla="*/ 372125 w 664794"/>
                <a:gd name="connsiteY16" fmla="*/ 0 h 73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4794" h="733638">
                  <a:moveTo>
                    <a:pt x="408207" y="628719"/>
                  </a:moveTo>
                  <a:cubicBezTo>
                    <a:pt x="414792" y="639467"/>
                    <a:pt x="401971" y="716105"/>
                    <a:pt x="571670" y="686198"/>
                  </a:cubicBezTo>
                  <a:cubicBezTo>
                    <a:pt x="800421" y="647567"/>
                    <a:pt x="555508" y="750998"/>
                    <a:pt x="395134" y="731060"/>
                  </a:cubicBezTo>
                  <a:cubicBezTo>
                    <a:pt x="289461" y="718598"/>
                    <a:pt x="208652" y="655044"/>
                    <a:pt x="208652" y="655044"/>
                  </a:cubicBezTo>
                  <a:cubicBezTo>
                    <a:pt x="208652" y="655044"/>
                    <a:pt x="339189" y="706136"/>
                    <a:pt x="387674" y="646321"/>
                  </a:cubicBezTo>
                  <a:cubicBezTo>
                    <a:pt x="401660" y="628875"/>
                    <a:pt x="406012" y="625136"/>
                    <a:pt x="408207" y="628719"/>
                  </a:cubicBezTo>
                  <a:close/>
                  <a:moveTo>
                    <a:pt x="372125" y="0"/>
                  </a:moveTo>
                  <a:lnTo>
                    <a:pt x="371871" y="1194"/>
                  </a:lnTo>
                  <a:lnTo>
                    <a:pt x="367178" y="3842"/>
                  </a:lnTo>
                  <a:cubicBezTo>
                    <a:pt x="348508" y="12545"/>
                    <a:pt x="156827" y="421588"/>
                    <a:pt x="129444" y="472563"/>
                  </a:cubicBezTo>
                  <a:cubicBezTo>
                    <a:pt x="120420" y="489037"/>
                    <a:pt x="115052" y="507375"/>
                    <a:pt x="113496" y="526394"/>
                  </a:cubicBezTo>
                  <a:lnTo>
                    <a:pt x="115384" y="542179"/>
                  </a:lnTo>
                  <a:lnTo>
                    <a:pt x="104974" y="548359"/>
                  </a:lnTo>
                  <a:cubicBezTo>
                    <a:pt x="71966" y="566149"/>
                    <a:pt x="36336" y="583258"/>
                    <a:pt x="0" y="597256"/>
                  </a:cubicBezTo>
                  <a:lnTo>
                    <a:pt x="159124" y="268765"/>
                  </a:lnTo>
                  <a:cubicBezTo>
                    <a:pt x="180424" y="222727"/>
                    <a:pt x="180424" y="166734"/>
                    <a:pt x="156618" y="121940"/>
                  </a:cubicBezTo>
                  <a:cubicBezTo>
                    <a:pt x="286925" y="34840"/>
                    <a:pt x="372125" y="0"/>
                    <a:pt x="372125" y="0"/>
                  </a:cubicBezTo>
                  <a:close/>
                </a:path>
              </a:pathLst>
            </a:custGeom>
            <a:solidFill>
              <a:srgbClr val="A7ACF7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81">
              <a:extLst>
                <a:ext uri="{FF2B5EF4-FFF2-40B4-BE49-F238E27FC236}">
                  <a16:creationId xmlns:a16="http://schemas.microsoft.com/office/drawing/2014/main" id="{08F2B166-7197-8446-ABA1-E20DC4FF9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2552" y="10748266"/>
              <a:ext cx="247087" cy="159233"/>
            </a:xfrm>
            <a:custGeom>
              <a:avLst/>
              <a:gdLst>
                <a:gd name="T0" fmla="*/ 197 w 198"/>
                <a:gd name="T1" fmla="*/ 31 h 127"/>
                <a:gd name="T2" fmla="*/ 28 w 198"/>
                <a:gd name="T3" fmla="*/ 0 h 127"/>
                <a:gd name="T4" fmla="*/ 1 w 198"/>
                <a:gd name="T5" fmla="*/ 124 h 127"/>
                <a:gd name="T6" fmla="*/ 1 w 198"/>
                <a:gd name="T7" fmla="*/ 124 h 127"/>
                <a:gd name="T8" fmla="*/ 0 w 198"/>
                <a:gd name="T9" fmla="*/ 126 h 127"/>
                <a:gd name="T10" fmla="*/ 165 w 198"/>
                <a:gd name="T11" fmla="*/ 126 h 127"/>
                <a:gd name="T12" fmla="*/ 197 w 198"/>
                <a:gd name="T13" fmla="*/ 3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27">
                  <a:moveTo>
                    <a:pt x="197" y="31"/>
                  </a:moveTo>
                  <a:lnTo>
                    <a:pt x="28" y="0"/>
                  </a:lnTo>
                  <a:lnTo>
                    <a:pt x="1" y="124"/>
                  </a:lnTo>
                  <a:lnTo>
                    <a:pt x="1" y="124"/>
                  </a:lnTo>
                  <a:cubicBezTo>
                    <a:pt x="1" y="124"/>
                    <a:pt x="0" y="125"/>
                    <a:pt x="0" y="126"/>
                  </a:cubicBezTo>
                  <a:lnTo>
                    <a:pt x="165" y="126"/>
                  </a:lnTo>
                  <a:lnTo>
                    <a:pt x="197" y="31"/>
                  </a:ln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82">
              <a:extLst>
                <a:ext uri="{FF2B5EF4-FFF2-40B4-BE49-F238E27FC236}">
                  <a16:creationId xmlns:a16="http://schemas.microsoft.com/office/drawing/2014/main" id="{446EF646-C8B5-FC40-A265-085B2BAD2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9573" y="11116151"/>
              <a:ext cx="521633" cy="38438"/>
            </a:xfrm>
            <a:custGeom>
              <a:avLst/>
              <a:gdLst>
                <a:gd name="T0" fmla="*/ 6 w 420"/>
                <a:gd name="T1" fmla="*/ 0 h 30"/>
                <a:gd name="T2" fmla="*/ 6 w 420"/>
                <a:gd name="T3" fmla="*/ 0 h 30"/>
                <a:gd name="T4" fmla="*/ 0 w 420"/>
                <a:gd name="T5" fmla="*/ 29 h 30"/>
                <a:gd name="T6" fmla="*/ 419 w 420"/>
                <a:gd name="T7" fmla="*/ 29 h 30"/>
                <a:gd name="T8" fmla="*/ 419 w 420"/>
                <a:gd name="T9" fmla="*/ 29 h 30"/>
                <a:gd name="T10" fmla="*/ 418 w 420"/>
                <a:gd name="T11" fmla="*/ 0 h 30"/>
                <a:gd name="T12" fmla="*/ 6 w 42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30">
                  <a:moveTo>
                    <a:pt x="6" y="0"/>
                  </a:moveTo>
                  <a:lnTo>
                    <a:pt x="6" y="0"/>
                  </a:lnTo>
                  <a:cubicBezTo>
                    <a:pt x="0" y="16"/>
                    <a:pt x="0" y="29"/>
                    <a:pt x="0" y="29"/>
                  </a:cubicBezTo>
                  <a:lnTo>
                    <a:pt x="419" y="29"/>
                  </a:lnTo>
                  <a:lnTo>
                    <a:pt x="419" y="29"/>
                  </a:lnTo>
                  <a:cubicBezTo>
                    <a:pt x="419" y="21"/>
                    <a:pt x="418" y="11"/>
                    <a:pt x="418" y="0"/>
                  </a:cubicBez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83">
              <a:extLst>
                <a:ext uri="{FF2B5EF4-FFF2-40B4-BE49-F238E27FC236}">
                  <a16:creationId xmlns:a16="http://schemas.microsoft.com/office/drawing/2014/main" id="{28072064-4549-8643-B6E9-E902D1077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5065" y="10902009"/>
              <a:ext cx="516139" cy="214141"/>
            </a:xfrm>
            <a:custGeom>
              <a:avLst/>
              <a:gdLst>
                <a:gd name="T0" fmla="*/ 410 w 413"/>
                <a:gd name="T1" fmla="*/ 0 h 173"/>
                <a:gd name="T2" fmla="*/ 245 w 413"/>
                <a:gd name="T3" fmla="*/ 0 h 173"/>
                <a:gd name="T4" fmla="*/ 245 w 413"/>
                <a:gd name="T5" fmla="*/ 0 h 173"/>
                <a:gd name="T6" fmla="*/ 117 w 413"/>
                <a:gd name="T7" fmla="*/ 97 h 173"/>
                <a:gd name="T8" fmla="*/ 117 w 413"/>
                <a:gd name="T9" fmla="*/ 97 h 173"/>
                <a:gd name="T10" fmla="*/ 0 w 413"/>
                <a:gd name="T11" fmla="*/ 172 h 173"/>
                <a:gd name="T12" fmla="*/ 412 w 413"/>
                <a:gd name="T13" fmla="*/ 172 h 173"/>
                <a:gd name="T14" fmla="*/ 412 w 413"/>
                <a:gd name="T15" fmla="*/ 172 h 173"/>
                <a:gd name="T16" fmla="*/ 410 w 413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173">
                  <a:moveTo>
                    <a:pt x="410" y="0"/>
                  </a:moveTo>
                  <a:lnTo>
                    <a:pt x="245" y="0"/>
                  </a:lnTo>
                  <a:lnTo>
                    <a:pt x="245" y="0"/>
                  </a:lnTo>
                  <a:cubicBezTo>
                    <a:pt x="236" y="12"/>
                    <a:pt x="180" y="86"/>
                    <a:pt x="117" y="97"/>
                  </a:cubicBezTo>
                  <a:lnTo>
                    <a:pt x="117" y="97"/>
                  </a:lnTo>
                  <a:cubicBezTo>
                    <a:pt x="39" y="109"/>
                    <a:pt x="11" y="146"/>
                    <a:pt x="0" y="172"/>
                  </a:cubicBezTo>
                  <a:lnTo>
                    <a:pt x="412" y="172"/>
                  </a:lnTo>
                  <a:lnTo>
                    <a:pt x="412" y="172"/>
                  </a:lnTo>
                  <a:cubicBezTo>
                    <a:pt x="411" y="109"/>
                    <a:pt x="410" y="0"/>
                    <a:pt x="410" y="0"/>
                  </a:cubicBezTo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825C4E8-F5E4-FA46-A1D6-9C3EADBC8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0720" y="10930392"/>
              <a:ext cx="139941" cy="118629"/>
            </a:xfrm>
            <a:custGeom>
              <a:avLst/>
              <a:gdLst>
                <a:gd name="connsiteX0" fmla="*/ 2790 w 139941"/>
                <a:gd name="connsiteY0" fmla="*/ 46718 h 118629"/>
                <a:gd name="connsiteX1" fmla="*/ 15188 w 139941"/>
                <a:gd name="connsiteY1" fmla="*/ 46718 h 118629"/>
                <a:gd name="connsiteX2" fmla="*/ 70982 w 139941"/>
                <a:gd name="connsiteY2" fmla="*/ 103751 h 118629"/>
                <a:gd name="connsiteX3" fmla="*/ 70982 w 139941"/>
                <a:gd name="connsiteY3" fmla="*/ 116149 h 118629"/>
                <a:gd name="connsiteX4" fmla="*/ 64782 w 139941"/>
                <a:gd name="connsiteY4" fmla="*/ 118629 h 118629"/>
                <a:gd name="connsiteX5" fmla="*/ 58583 w 139941"/>
                <a:gd name="connsiteY5" fmla="*/ 116149 h 118629"/>
                <a:gd name="connsiteX6" fmla="*/ 2790 w 139941"/>
                <a:gd name="connsiteY6" fmla="*/ 59116 h 118629"/>
                <a:gd name="connsiteX7" fmla="*/ 2790 w 139941"/>
                <a:gd name="connsiteY7" fmla="*/ 46718 h 118629"/>
                <a:gd name="connsiteX8" fmla="*/ 35736 w 139941"/>
                <a:gd name="connsiteY8" fmla="*/ 23515 h 118629"/>
                <a:gd name="connsiteX9" fmla="*/ 48134 w 139941"/>
                <a:gd name="connsiteY9" fmla="*/ 23515 h 118629"/>
                <a:gd name="connsiteX10" fmla="*/ 103928 w 139941"/>
                <a:gd name="connsiteY10" fmla="*/ 80548 h 118629"/>
                <a:gd name="connsiteX11" fmla="*/ 103928 w 139941"/>
                <a:gd name="connsiteY11" fmla="*/ 92947 h 118629"/>
                <a:gd name="connsiteX12" fmla="*/ 98968 w 139941"/>
                <a:gd name="connsiteY12" fmla="*/ 96666 h 118629"/>
                <a:gd name="connsiteX13" fmla="*/ 91529 w 139941"/>
                <a:gd name="connsiteY13" fmla="*/ 92947 h 118629"/>
                <a:gd name="connsiteX14" fmla="*/ 35736 w 139941"/>
                <a:gd name="connsiteY14" fmla="*/ 37153 h 118629"/>
                <a:gd name="connsiteX15" fmla="*/ 35736 w 139941"/>
                <a:gd name="connsiteY15" fmla="*/ 23515 h 118629"/>
                <a:gd name="connsiteX16" fmla="*/ 68742 w 139941"/>
                <a:gd name="connsiteY16" fmla="*/ 2790 h 118629"/>
                <a:gd name="connsiteX17" fmla="*/ 81343 w 139941"/>
                <a:gd name="connsiteY17" fmla="*/ 2790 h 118629"/>
                <a:gd name="connsiteX18" fmla="*/ 138051 w 139941"/>
                <a:gd name="connsiteY18" fmla="*/ 59823 h 118629"/>
                <a:gd name="connsiteX19" fmla="*/ 138051 w 139941"/>
                <a:gd name="connsiteY19" fmla="*/ 72221 h 118629"/>
                <a:gd name="connsiteX20" fmla="*/ 131751 w 139941"/>
                <a:gd name="connsiteY20" fmla="*/ 74701 h 118629"/>
                <a:gd name="connsiteX21" fmla="*/ 125450 w 139941"/>
                <a:gd name="connsiteY21" fmla="*/ 72221 h 118629"/>
                <a:gd name="connsiteX22" fmla="*/ 68742 w 139941"/>
                <a:gd name="connsiteY22" fmla="*/ 15188 h 118629"/>
                <a:gd name="connsiteX23" fmla="*/ 68742 w 139941"/>
                <a:gd name="connsiteY23" fmla="*/ 2790 h 1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9941" h="118629">
                  <a:moveTo>
                    <a:pt x="2790" y="46718"/>
                  </a:moveTo>
                  <a:cubicBezTo>
                    <a:pt x="6509" y="42998"/>
                    <a:pt x="11469" y="42998"/>
                    <a:pt x="15188" y="46718"/>
                  </a:cubicBezTo>
                  <a:lnTo>
                    <a:pt x="70982" y="103751"/>
                  </a:lnTo>
                  <a:cubicBezTo>
                    <a:pt x="74701" y="106231"/>
                    <a:pt x="74701" y="112430"/>
                    <a:pt x="70982" y="116149"/>
                  </a:cubicBezTo>
                  <a:cubicBezTo>
                    <a:pt x="69742" y="117389"/>
                    <a:pt x="67262" y="118629"/>
                    <a:pt x="64782" y="118629"/>
                  </a:cubicBezTo>
                  <a:cubicBezTo>
                    <a:pt x="62303" y="118629"/>
                    <a:pt x="59823" y="117389"/>
                    <a:pt x="58583" y="116149"/>
                  </a:cubicBezTo>
                  <a:lnTo>
                    <a:pt x="2790" y="59116"/>
                  </a:lnTo>
                  <a:cubicBezTo>
                    <a:pt x="-930" y="56636"/>
                    <a:pt x="-930" y="50437"/>
                    <a:pt x="2790" y="46718"/>
                  </a:cubicBezTo>
                  <a:close/>
                  <a:moveTo>
                    <a:pt x="35736" y="23515"/>
                  </a:moveTo>
                  <a:cubicBezTo>
                    <a:pt x="39455" y="21035"/>
                    <a:pt x="45654" y="21035"/>
                    <a:pt x="48134" y="23515"/>
                  </a:cubicBezTo>
                  <a:lnTo>
                    <a:pt x="103928" y="80548"/>
                  </a:lnTo>
                  <a:cubicBezTo>
                    <a:pt x="107647" y="84268"/>
                    <a:pt x="107647" y="90467"/>
                    <a:pt x="103928" y="92947"/>
                  </a:cubicBezTo>
                  <a:cubicBezTo>
                    <a:pt x="102688" y="95426"/>
                    <a:pt x="100208" y="96666"/>
                    <a:pt x="98968" y="96666"/>
                  </a:cubicBezTo>
                  <a:cubicBezTo>
                    <a:pt x="96488" y="96666"/>
                    <a:pt x="94009" y="95426"/>
                    <a:pt x="91529" y="92947"/>
                  </a:cubicBezTo>
                  <a:lnTo>
                    <a:pt x="35736" y="37153"/>
                  </a:lnTo>
                  <a:cubicBezTo>
                    <a:pt x="32016" y="33434"/>
                    <a:pt x="32016" y="27234"/>
                    <a:pt x="35736" y="23515"/>
                  </a:cubicBezTo>
                  <a:close/>
                  <a:moveTo>
                    <a:pt x="68742" y="2790"/>
                  </a:moveTo>
                  <a:cubicBezTo>
                    <a:pt x="72522" y="-930"/>
                    <a:pt x="78823" y="-930"/>
                    <a:pt x="81343" y="2790"/>
                  </a:cubicBezTo>
                  <a:lnTo>
                    <a:pt x="138051" y="59823"/>
                  </a:lnTo>
                  <a:cubicBezTo>
                    <a:pt x="140572" y="62303"/>
                    <a:pt x="140572" y="68502"/>
                    <a:pt x="138051" y="72221"/>
                  </a:cubicBezTo>
                  <a:cubicBezTo>
                    <a:pt x="136791" y="73461"/>
                    <a:pt x="134271" y="74701"/>
                    <a:pt x="131751" y="74701"/>
                  </a:cubicBezTo>
                  <a:cubicBezTo>
                    <a:pt x="129230" y="74701"/>
                    <a:pt x="127970" y="73461"/>
                    <a:pt x="125450" y="72221"/>
                  </a:cubicBezTo>
                  <a:lnTo>
                    <a:pt x="68742" y="15188"/>
                  </a:lnTo>
                  <a:cubicBezTo>
                    <a:pt x="64961" y="11469"/>
                    <a:pt x="64961" y="6509"/>
                    <a:pt x="68742" y="2790"/>
                  </a:cubicBezTo>
                  <a:close/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87">
              <a:extLst>
                <a:ext uri="{FF2B5EF4-FFF2-40B4-BE49-F238E27FC236}">
                  <a16:creationId xmlns:a16="http://schemas.microsoft.com/office/drawing/2014/main" id="{E5C53EF5-4EDF-A048-8400-DE363BA4A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5198" y="10748266"/>
              <a:ext cx="247087" cy="159233"/>
            </a:xfrm>
            <a:custGeom>
              <a:avLst/>
              <a:gdLst>
                <a:gd name="T0" fmla="*/ 198 w 199"/>
                <a:gd name="T1" fmla="*/ 31 h 127"/>
                <a:gd name="T2" fmla="*/ 29 w 199"/>
                <a:gd name="T3" fmla="*/ 0 h 127"/>
                <a:gd name="T4" fmla="*/ 1 w 199"/>
                <a:gd name="T5" fmla="*/ 124 h 127"/>
                <a:gd name="T6" fmla="*/ 1 w 199"/>
                <a:gd name="T7" fmla="*/ 124 h 127"/>
                <a:gd name="T8" fmla="*/ 0 w 199"/>
                <a:gd name="T9" fmla="*/ 126 h 127"/>
                <a:gd name="T10" fmla="*/ 166 w 199"/>
                <a:gd name="T11" fmla="*/ 126 h 127"/>
                <a:gd name="T12" fmla="*/ 198 w 199"/>
                <a:gd name="T13" fmla="*/ 3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27">
                  <a:moveTo>
                    <a:pt x="198" y="31"/>
                  </a:moveTo>
                  <a:lnTo>
                    <a:pt x="29" y="0"/>
                  </a:lnTo>
                  <a:lnTo>
                    <a:pt x="1" y="124"/>
                  </a:lnTo>
                  <a:lnTo>
                    <a:pt x="1" y="124"/>
                  </a:lnTo>
                  <a:cubicBezTo>
                    <a:pt x="1" y="124"/>
                    <a:pt x="0" y="125"/>
                    <a:pt x="0" y="126"/>
                  </a:cubicBezTo>
                  <a:lnTo>
                    <a:pt x="166" y="126"/>
                  </a:lnTo>
                  <a:lnTo>
                    <a:pt x="198" y="31"/>
                  </a:ln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88">
              <a:extLst>
                <a:ext uri="{FF2B5EF4-FFF2-40B4-BE49-F238E27FC236}">
                  <a16:creationId xmlns:a16="http://schemas.microsoft.com/office/drawing/2014/main" id="{DDDCDC42-F09D-4F47-9D39-EB041DB81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7709" y="11116151"/>
              <a:ext cx="521629" cy="38438"/>
            </a:xfrm>
            <a:custGeom>
              <a:avLst/>
              <a:gdLst>
                <a:gd name="T0" fmla="*/ 6 w 419"/>
                <a:gd name="T1" fmla="*/ 0 h 30"/>
                <a:gd name="T2" fmla="*/ 6 w 419"/>
                <a:gd name="T3" fmla="*/ 0 h 30"/>
                <a:gd name="T4" fmla="*/ 0 w 419"/>
                <a:gd name="T5" fmla="*/ 29 h 30"/>
                <a:gd name="T6" fmla="*/ 418 w 419"/>
                <a:gd name="T7" fmla="*/ 29 h 30"/>
                <a:gd name="T8" fmla="*/ 418 w 419"/>
                <a:gd name="T9" fmla="*/ 29 h 30"/>
                <a:gd name="T10" fmla="*/ 417 w 419"/>
                <a:gd name="T11" fmla="*/ 0 h 30"/>
                <a:gd name="T12" fmla="*/ 6 w 41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30">
                  <a:moveTo>
                    <a:pt x="6" y="0"/>
                  </a:moveTo>
                  <a:lnTo>
                    <a:pt x="6" y="0"/>
                  </a:lnTo>
                  <a:cubicBezTo>
                    <a:pt x="0" y="16"/>
                    <a:pt x="0" y="29"/>
                    <a:pt x="0" y="29"/>
                  </a:cubicBezTo>
                  <a:lnTo>
                    <a:pt x="418" y="29"/>
                  </a:lnTo>
                  <a:lnTo>
                    <a:pt x="418" y="29"/>
                  </a:lnTo>
                  <a:cubicBezTo>
                    <a:pt x="418" y="21"/>
                    <a:pt x="417" y="11"/>
                    <a:pt x="417" y="0"/>
                  </a:cubicBez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89">
              <a:extLst>
                <a:ext uri="{FF2B5EF4-FFF2-40B4-BE49-F238E27FC236}">
                  <a16:creationId xmlns:a16="http://schemas.microsoft.com/office/drawing/2014/main" id="{B2713A7C-CCFC-FD40-A6B6-60B3117B6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3197" y="10902009"/>
              <a:ext cx="510650" cy="214141"/>
            </a:xfrm>
            <a:custGeom>
              <a:avLst/>
              <a:gdLst>
                <a:gd name="T0" fmla="*/ 410 w 412"/>
                <a:gd name="T1" fmla="*/ 0 h 173"/>
                <a:gd name="T2" fmla="*/ 244 w 412"/>
                <a:gd name="T3" fmla="*/ 0 h 173"/>
                <a:gd name="T4" fmla="*/ 244 w 412"/>
                <a:gd name="T5" fmla="*/ 0 h 173"/>
                <a:gd name="T6" fmla="*/ 117 w 412"/>
                <a:gd name="T7" fmla="*/ 97 h 173"/>
                <a:gd name="T8" fmla="*/ 117 w 412"/>
                <a:gd name="T9" fmla="*/ 97 h 173"/>
                <a:gd name="T10" fmla="*/ 0 w 412"/>
                <a:gd name="T11" fmla="*/ 172 h 173"/>
                <a:gd name="T12" fmla="*/ 411 w 412"/>
                <a:gd name="T13" fmla="*/ 172 h 173"/>
                <a:gd name="T14" fmla="*/ 411 w 412"/>
                <a:gd name="T15" fmla="*/ 172 h 173"/>
                <a:gd name="T16" fmla="*/ 410 w 4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173">
                  <a:moveTo>
                    <a:pt x="410" y="0"/>
                  </a:moveTo>
                  <a:lnTo>
                    <a:pt x="244" y="0"/>
                  </a:lnTo>
                  <a:lnTo>
                    <a:pt x="244" y="0"/>
                  </a:lnTo>
                  <a:cubicBezTo>
                    <a:pt x="235" y="12"/>
                    <a:pt x="180" y="86"/>
                    <a:pt x="117" y="97"/>
                  </a:cubicBezTo>
                  <a:lnTo>
                    <a:pt x="117" y="97"/>
                  </a:lnTo>
                  <a:cubicBezTo>
                    <a:pt x="38" y="109"/>
                    <a:pt x="10" y="146"/>
                    <a:pt x="0" y="172"/>
                  </a:cubicBezTo>
                  <a:lnTo>
                    <a:pt x="411" y="172"/>
                  </a:lnTo>
                  <a:lnTo>
                    <a:pt x="411" y="172"/>
                  </a:lnTo>
                  <a:cubicBezTo>
                    <a:pt x="411" y="109"/>
                    <a:pt x="410" y="0"/>
                    <a:pt x="410" y="0"/>
                  </a:cubicBezTo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98BC679-A01F-A04C-A2EB-663E35768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3365" y="10930392"/>
              <a:ext cx="139662" cy="118629"/>
            </a:xfrm>
            <a:custGeom>
              <a:avLst/>
              <a:gdLst>
                <a:gd name="connsiteX0" fmla="*/ 2790 w 139662"/>
                <a:gd name="connsiteY0" fmla="*/ 46718 h 118629"/>
                <a:gd name="connsiteX1" fmla="*/ 15188 w 139662"/>
                <a:gd name="connsiteY1" fmla="*/ 46718 h 118629"/>
                <a:gd name="connsiteX2" fmla="*/ 70982 w 139662"/>
                <a:gd name="connsiteY2" fmla="*/ 103751 h 118629"/>
                <a:gd name="connsiteX3" fmla="*/ 70982 w 139662"/>
                <a:gd name="connsiteY3" fmla="*/ 116149 h 118629"/>
                <a:gd name="connsiteX4" fmla="*/ 64782 w 139662"/>
                <a:gd name="connsiteY4" fmla="*/ 118629 h 118629"/>
                <a:gd name="connsiteX5" fmla="*/ 58583 w 139662"/>
                <a:gd name="connsiteY5" fmla="*/ 116149 h 118629"/>
                <a:gd name="connsiteX6" fmla="*/ 2790 w 139662"/>
                <a:gd name="connsiteY6" fmla="*/ 59116 h 118629"/>
                <a:gd name="connsiteX7" fmla="*/ 2790 w 139662"/>
                <a:gd name="connsiteY7" fmla="*/ 46718 h 118629"/>
                <a:gd name="connsiteX8" fmla="*/ 35735 w 139662"/>
                <a:gd name="connsiteY8" fmla="*/ 23515 h 118629"/>
                <a:gd name="connsiteX9" fmla="*/ 48133 w 139662"/>
                <a:gd name="connsiteY9" fmla="*/ 23515 h 118629"/>
                <a:gd name="connsiteX10" fmla="*/ 103927 w 139662"/>
                <a:gd name="connsiteY10" fmla="*/ 80548 h 118629"/>
                <a:gd name="connsiteX11" fmla="*/ 103927 w 139662"/>
                <a:gd name="connsiteY11" fmla="*/ 92947 h 118629"/>
                <a:gd name="connsiteX12" fmla="*/ 97727 w 139662"/>
                <a:gd name="connsiteY12" fmla="*/ 96666 h 118629"/>
                <a:gd name="connsiteX13" fmla="*/ 91528 w 139662"/>
                <a:gd name="connsiteY13" fmla="*/ 92947 h 118629"/>
                <a:gd name="connsiteX14" fmla="*/ 35735 w 139662"/>
                <a:gd name="connsiteY14" fmla="*/ 37153 h 118629"/>
                <a:gd name="connsiteX15" fmla="*/ 35735 w 139662"/>
                <a:gd name="connsiteY15" fmla="*/ 23515 h 118629"/>
                <a:gd name="connsiteX16" fmla="*/ 68681 w 139662"/>
                <a:gd name="connsiteY16" fmla="*/ 2790 h 118629"/>
                <a:gd name="connsiteX17" fmla="*/ 81079 w 139662"/>
                <a:gd name="connsiteY17" fmla="*/ 2790 h 118629"/>
                <a:gd name="connsiteX18" fmla="*/ 136873 w 139662"/>
                <a:gd name="connsiteY18" fmla="*/ 59823 h 118629"/>
                <a:gd name="connsiteX19" fmla="*/ 136873 w 139662"/>
                <a:gd name="connsiteY19" fmla="*/ 72221 h 118629"/>
                <a:gd name="connsiteX20" fmla="*/ 131913 w 139662"/>
                <a:gd name="connsiteY20" fmla="*/ 74701 h 118629"/>
                <a:gd name="connsiteX21" fmla="*/ 124474 w 139662"/>
                <a:gd name="connsiteY21" fmla="*/ 72221 h 118629"/>
                <a:gd name="connsiteX22" fmla="*/ 68681 w 139662"/>
                <a:gd name="connsiteY22" fmla="*/ 15188 h 118629"/>
                <a:gd name="connsiteX23" fmla="*/ 68681 w 139662"/>
                <a:gd name="connsiteY23" fmla="*/ 2790 h 11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9662" h="118629">
                  <a:moveTo>
                    <a:pt x="2790" y="46718"/>
                  </a:moveTo>
                  <a:cubicBezTo>
                    <a:pt x="6509" y="42998"/>
                    <a:pt x="12708" y="42998"/>
                    <a:pt x="15188" y="46718"/>
                  </a:cubicBezTo>
                  <a:lnTo>
                    <a:pt x="70982" y="103751"/>
                  </a:lnTo>
                  <a:cubicBezTo>
                    <a:pt x="74701" y="106231"/>
                    <a:pt x="74701" y="112430"/>
                    <a:pt x="70982" y="116149"/>
                  </a:cubicBezTo>
                  <a:cubicBezTo>
                    <a:pt x="69742" y="117389"/>
                    <a:pt x="67262" y="118629"/>
                    <a:pt x="64782" y="118629"/>
                  </a:cubicBezTo>
                  <a:cubicBezTo>
                    <a:pt x="62303" y="118629"/>
                    <a:pt x="61063" y="117389"/>
                    <a:pt x="58583" y="116149"/>
                  </a:cubicBezTo>
                  <a:lnTo>
                    <a:pt x="2790" y="59116"/>
                  </a:lnTo>
                  <a:cubicBezTo>
                    <a:pt x="-930" y="56636"/>
                    <a:pt x="-930" y="50437"/>
                    <a:pt x="2790" y="46718"/>
                  </a:cubicBezTo>
                  <a:close/>
                  <a:moveTo>
                    <a:pt x="35735" y="23515"/>
                  </a:moveTo>
                  <a:cubicBezTo>
                    <a:pt x="38214" y="21035"/>
                    <a:pt x="44414" y="21035"/>
                    <a:pt x="48133" y="23515"/>
                  </a:cubicBezTo>
                  <a:lnTo>
                    <a:pt x="103927" y="80548"/>
                  </a:lnTo>
                  <a:cubicBezTo>
                    <a:pt x="107646" y="84268"/>
                    <a:pt x="107646" y="90467"/>
                    <a:pt x="103927" y="92947"/>
                  </a:cubicBezTo>
                  <a:cubicBezTo>
                    <a:pt x="101447" y="95426"/>
                    <a:pt x="100207" y="96666"/>
                    <a:pt x="97727" y="96666"/>
                  </a:cubicBezTo>
                  <a:cubicBezTo>
                    <a:pt x="95248" y="96666"/>
                    <a:pt x="92768" y="95426"/>
                    <a:pt x="91528" y="92947"/>
                  </a:cubicBezTo>
                  <a:lnTo>
                    <a:pt x="35735" y="37153"/>
                  </a:lnTo>
                  <a:cubicBezTo>
                    <a:pt x="32015" y="33434"/>
                    <a:pt x="32015" y="27234"/>
                    <a:pt x="35735" y="23515"/>
                  </a:cubicBezTo>
                  <a:close/>
                  <a:moveTo>
                    <a:pt x="68681" y="2790"/>
                  </a:moveTo>
                  <a:cubicBezTo>
                    <a:pt x="72400" y="-930"/>
                    <a:pt x="78599" y="-930"/>
                    <a:pt x="81079" y="2790"/>
                  </a:cubicBezTo>
                  <a:lnTo>
                    <a:pt x="136873" y="59823"/>
                  </a:lnTo>
                  <a:cubicBezTo>
                    <a:pt x="140592" y="62303"/>
                    <a:pt x="140592" y="68502"/>
                    <a:pt x="136873" y="72221"/>
                  </a:cubicBezTo>
                  <a:cubicBezTo>
                    <a:pt x="135633" y="73461"/>
                    <a:pt x="133153" y="74701"/>
                    <a:pt x="131913" y="74701"/>
                  </a:cubicBezTo>
                  <a:cubicBezTo>
                    <a:pt x="129433" y="74701"/>
                    <a:pt x="126954" y="73461"/>
                    <a:pt x="124474" y="72221"/>
                  </a:cubicBezTo>
                  <a:lnTo>
                    <a:pt x="68681" y="15188"/>
                  </a:lnTo>
                  <a:cubicBezTo>
                    <a:pt x="64961" y="11469"/>
                    <a:pt x="64961" y="6509"/>
                    <a:pt x="68681" y="2790"/>
                  </a:cubicBezTo>
                  <a:close/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93">
              <a:extLst>
                <a:ext uri="{FF2B5EF4-FFF2-40B4-BE49-F238E27FC236}">
                  <a16:creationId xmlns:a16="http://schemas.microsoft.com/office/drawing/2014/main" id="{6B8866FA-FB20-5542-B650-A4B1AFB90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9021" y="8233459"/>
              <a:ext cx="1405656" cy="2564222"/>
            </a:xfrm>
            <a:custGeom>
              <a:avLst/>
              <a:gdLst>
                <a:gd name="T0" fmla="*/ 402 w 1130"/>
                <a:gd name="T1" fmla="*/ 42 h 2059"/>
                <a:gd name="T2" fmla="*/ 172 w 1130"/>
                <a:gd name="T3" fmla="*/ 973 h 2059"/>
                <a:gd name="T4" fmla="*/ 0 w 1130"/>
                <a:gd name="T5" fmla="*/ 2017 h 2059"/>
                <a:gd name="T6" fmla="*/ 184 w 1130"/>
                <a:gd name="T7" fmla="*/ 2050 h 2059"/>
                <a:gd name="T8" fmla="*/ 184 w 1130"/>
                <a:gd name="T9" fmla="*/ 2050 h 2059"/>
                <a:gd name="T10" fmla="*/ 414 w 1130"/>
                <a:gd name="T11" fmla="*/ 1108 h 2059"/>
                <a:gd name="T12" fmla="*/ 414 w 1130"/>
                <a:gd name="T13" fmla="*/ 1108 h 2059"/>
                <a:gd name="T14" fmla="*/ 639 w 1130"/>
                <a:gd name="T15" fmla="*/ 472 h 2059"/>
                <a:gd name="T16" fmla="*/ 639 w 1130"/>
                <a:gd name="T17" fmla="*/ 472 h 2059"/>
                <a:gd name="T18" fmla="*/ 650 w 1130"/>
                <a:gd name="T19" fmla="*/ 2058 h 2059"/>
                <a:gd name="T20" fmla="*/ 837 w 1130"/>
                <a:gd name="T21" fmla="*/ 2058 h 2059"/>
                <a:gd name="T22" fmla="*/ 837 w 1130"/>
                <a:gd name="T23" fmla="*/ 2058 h 2059"/>
                <a:gd name="T24" fmla="*/ 960 w 1130"/>
                <a:gd name="T25" fmla="*/ 1025 h 2059"/>
                <a:gd name="T26" fmla="*/ 960 w 1130"/>
                <a:gd name="T27" fmla="*/ 1025 h 2059"/>
                <a:gd name="T28" fmla="*/ 974 w 1130"/>
                <a:gd name="T29" fmla="*/ 0 h 2059"/>
                <a:gd name="T30" fmla="*/ 402 w 1130"/>
                <a:gd name="T31" fmla="*/ 42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0" h="2059">
                  <a:moveTo>
                    <a:pt x="402" y="42"/>
                  </a:moveTo>
                  <a:lnTo>
                    <a:pt x="172" y="973"/>
                  </a:lnTo>
                  <a:lnTo>
                    <a:pt x="0" y="2017"/>
                  </a:lnTo>
                  <a:lnTo>
                    <a:pt x="184" y="2050"/>
                  </a:lnTo>
                  <a:lnTo>
                    <a:pt x="184" y="2050"/>
                  </a:lnTo>
                  <a:cubicBezTo>
                    <a:pt x="184" y="2050"/>
                    <a:pt x="434" y="1350"/>
                    <a:pt x="414" y="1108"/>
                  </a:cubicBezTo>
                  <a:lnTo>
                    <a:pt x="414" y="1108"/>
                  </a:lnTo>
                  <a:cubicBezTo>
                    <a:pt x="414" y="1108"/>
                    <a:pt x="642" y="722"/>
                    <a:pt x="639" y="472"/>
                  </a:cubicBezTo>
                  <a:lnTo>
                    <a:pt x="639" y="472"/>
                  </a:lnTo>
                  <a:cubicBezTo>
                    <a:pt x="639" y="472"/>
                    <a:pt x="726" y="1300"/>
                    <a:pt x="650" y="2058"/>
                  </a:cubicBezTo>
                  <a:lnTo>
                    <a:pt x="837" y="2058"/>
                  </a:lnTo>
                  <a:lnTo>
                    <a:pt x="837" y="2058"/>
                  </a:lnTo>
                  <a:cubicBezTo>
                    <a:pt x="837" y="2058"/>
                    <a:pt x="1058" y="1477"/>
                    <a:pt x="960" y="1025"/>
                  </a:cubicBezTo>
                  <a:lnTo>
                    <a:pt x="960" y="1025"/>
                  </a:lnTo>
                  <a:cubicBezTo>
                    <a:pt x="960" y="1025"/>
                    <a:pt x="1129" y="576"/>
                    <a:pt x="974" y="0"/>
                  </a:cubicBezTo>
                  <a:lnTo>
                    <a:pt x="402" y="42"/>
                  </a:lnTo>
                </a:path>
              </a:pathLst>
            </a:custGeom>
            <a:solidFill>
              <a:srgbClr val="526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94">
              <a:extLst>
                <a:ext uri="{FF2B5EF4-FFF2-40B4-BE49-F238E27FC236}">
                  <a16:creationId xmlns:a16="http://schemas.microsoft.com/office/drawing/2014/main" id="{76F6FC60-FABD-6D49-958C-885FA77D6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3600" y="6262244"/>
              <a:ext cx="428287" cy="560066"/>
            </a:xfrm>
            <a:custGeom>
              <a:avLst/>
              <a:gdLst>
                <a:gd name="T0" fmla="*/ 336 w 345"/>
                <a:gd name="T1" fmla="*/ 167 h 451"/>
                <a:gd name="T2" fmla="*/ 336 w 345"/>
                <a:gd name="T3" fmla="*/ 167 h 451"/>
                <a:gd name="T4" fmla="*/ 147 w 345"/>
                <a:gd name="T5" fmla="*/ 450 h 451"/>
                <a:gd name="T6" fmla="*/ 147 w 345"/>
                <a:gd name="T7" fmla="*/ 450 h 451"/>
                <a:gd name="T8" fmla="*/ 30 w 345"/>
                <a:gd name="T9" fmla="*/ 239 h 451"/>
                <a:gd name="T10" fmla="*/ 30 w 345"/>
                <a:gd name="T11" fmla="*/ 239 h 451"/>
                <a:gd name="T12" fmla="*/ 171 w 345"/>
                <a:gd name="T13" fmla="*/ 0 h 451"/>
                <a:gd name="T14" fmla="*/ 171 w 345"/>
                <a:gd name="T15" fmla="*/ 0 h 451"/>
                <a:gd name="T16" fmla="*/ 336 w 345"/>
                <a:gd name="T17" fmla="*/ 16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451">
                  <a:moveTo>
                    <a:pt x="336" y="167"/>
                  </a:moveTo>
                  <a:lnTo>
                    <a:pt x="336" y="167"/>
                  </a:lnTo>
                  <a:cubicBezTo>
                    <a:pt x="344" y="359"/>
                    <a:pt x="182" y="450"/>
                    <a:pt x="147" y="450"/>
                  </a:cubicBezTo>
                  <a:lnTo>
                    <a:pt x="147" y="450"/>
                  </a:lnTo>
                  <a:cubicBezTo>
                    <a:pt x="112" y="450"/>
                    <a:pt x="50" y="329"/>
                    <a:pt x="30" y="239"/>
                  </a:cubicBezTo>
                  <a:lnTo>
                    <a:pt x="30" y="239"/>
                  </a:lnTo>
                  <a:cubicBezTo>
                    <a:pt x="0" y="97"/>
                    <a:pt x="80" y="0"/>
                    <a:pt x="171" y="0"/>
                  </a:cubicBezTo>
                  <a:lnTo>
                    <a:pt x="171" y="0"/>
                  </a:lnTo>
                  <a:cubicBezTo>
                    <a:pt x="262" y="0"/>
                    <a:pt x="332" y="75"/>
                    <a:pt x="336" y="167"/>
                  </a:cubicBez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95">
              <a:extLst>
                <a:ext uri="{FF2B5EF4-FFF2-40B4-BE49-F238E27FC236}">
                  <a16:creationId xmlns:a16="http://schemas.microsoft.com/office/drawing/2014/main" id="{F3179539-251A-E04A-8D72-7A45772EA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4248" y="7898516"/>
              <a:ext cx="472213" cy="647920"/>
            </a:xfrm>
            <a:custGeom>
              <a:avLst/>
              <a:gdLst>
                <a:gd name="T0" fmla="*/ 250 w 379"/>
                <a:gd name="T1" fmla="*/ 0 h 519"/>
                <a:gd name="T2" fmla="*/ 132 w 379"/>
                <a:gd name="T3" fmla="*/ 281 h 519"/>
                <a:gd name="T4" fmla="*/ 21 w 379"/>
                <a:gd name="T5" fmla="*/ 372 h 519"/>
                <a:gd name="T6" fmla="*/ 0 w 379"/>
                <a:gd name="T7" fmla="*/ 449 h 519"/>
                <a:gd name="T8" fmla="*/ 0 w 379"/>
                <a:gd name="T9" fmla="*/ 449 h 519"/>
                <a:gd name="T10" fmla="*/ 25 w 379"/>
                <a:gd name="T11" fmla="*/ 453 h 519"/>
                <a:gd name="T12" fmla="*/ 17 w 379"/>
                <a:gd name="T13" fmla="*/ 498 h 519"/>
                <a:gd name="T14" fmla="*/ 17 w 379"/>
                <a:gd name="T15" fmla="*/ 498 h 519"/>
                <a:gd name="T16" fmla="*/ 47 w 379"/>
                <a:gd name="T17" fmla="*/ 487 h 519"/>
                <a:gd name="T18" fmla="*/ 47 w 379"/>
                <a:gd name="T19" fmla="*/ 513 h 519"/>
                <a:gd name="T20" fmla="*/ 47 w 379"/>
                <a:gd name="T21" fmla="*/ 513 h 519"/>
                <a:gd name="T22" fmla="*/ 79 w 379"/>
                <a:gd name="T23" fmla="*/ 482 h 519"/>
                <a:gd name="T24" fmla="*/ 89 w 379"/>
                <a:gd name="T25" fmla="*/ 501 h 519"/>
                <a:gd name="T26" fmla="*/ 89 w 379"/>
                <a:gd name="T27" fmla="*/ 501 h 519"/>
                <a:gd name="T28" fmla="*/ 103 w 379"/>
                <a:gd name="T29" fmla="*/ 460 h 519"/>
                <a:gd name="T30" fmla="*/ 116 w 379"/>
                <a:gd name="T31" fmla="*/ 424 h 519"/>
                <a:gd name="T32" fmla="*/ 116 w 379"/>
                <a:gd name="T33" fmla="*/ 424 h 519"/>
                <a:gd name="T34" fmla="*/ 208 w 379"/>
                <a:gd name="T35" fmla="*/ 348 h 519"/>
                <a:gd name="T36" fmla="*/ 208 w 379"/>
                <a:gd name="T37" fmla="*/ 348 h 519"/>
                <a:gd name="T38" fmla="*/ 378 w 379"/>
                <a:gd name="T39" fmla="*/ 87 h 519"/>
                <a:gd name="T40" fmla="*/ 378 w 379"/>
                <a:gd name="T41" fmla="*/ 87 h 519"/>
                <a:gd name="T42" fmla="*/ 250 w 379"/>
                <a:gd name="T43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9" h="519">
                  <a:moveTo>
                    <a:pt x="250" y="0"/>
                  </a:moveTo>
                  <a:lnTo>
                    <a:pt x="132" y="281"/>
                  </a:lnTo>
                  <a:lnTo>
                    <a:pt x="21" y="372"/>
                  </a:lnTo>
                  <a:lnTo>
                    <a:pt x="0" y="449"/>
                  </a:lnTo>
                  <a:lnTo>
                    <a:pt x="0" y="449"/>
                  </a:lnTo>
                  <a:cubicBezTo>
                    <a:pt x="16" y="464"/>
                    <a:pt x="25" y="453"/>
                    <a:pt x="25" y="453"/>
                  </a:cubicBezTo>
                  <a:lnTo>
                    <a:pt x="17" y="498"/>
                  </a:lnTo>
                  <a:lnTo>
                    <a:pt x="17" y="498"/>
                  </a:lnTo>
                  <a:cubicBezTo>
                    <a:pt x="38" y="507"/>
                    <a:pt x="47" y="487"/>
                    <a:pt x="47" y="487"/>
                  </a:cubicBezTo>
                  <a:lnTo>
                    <a:pt x="47" y="513"/>
                  </a:lnTo>
                  <a:lnTo>
                    <a:pt x="47" y="513"/>
                  </a:lnTo>
                  <a:cubicBezTo>
                    <a:pt x="74" y="518"/>
                    <a:pt x="79" y="482"/>
                    <a:pt x="79" y="482"/>
                  </a:cubicBezTo>
                  <a:lnTo>
                    <a:pt x="89" y="501"/>
                  </a:lnTo>
                  <a:lnTo>
                    <a:pt x="89" y="501"/>
                  </a:lnTo>
                  <a:cubicBezTo>
                    <a:pt x="115" y="494"/>
                    <a:pt x="103" y="460"/>
                    <a:pt x="103" y="460"/>
                  </a:cubicBezTo>
                  <a:lnTo>
                    <a:pt x="116" y="424"/>
                  </a:lnTo>
                  <a:lnTo>
                    <a:pt x="116" y="424"/>
                  </a:lnTo>
                  <a:cubicBezTo>
                    <a:pt x="192" y="425"/>
                    <a:pt x="208" y="348"/>
                    <a:pt x="208" y="348"/>
                  </a:cubicBezTo>
                  <a:lnTo>
                    <a:pt x="208" y="348"/>
                  </a:lnTo>
                  <a:cubicBezTo>
                    <a:pt x="208" y="348"/>
                    <a:pt x="293" y="219"/>
                    <a:pt x="378" y="87"/>
                  </a:cubicBezTo>
                  <a:lnTo>
                    <a:pt x="378" y="87"/>
                  </a:lnTo>
                  <a:cubicBezTo>
                    <a:pt x="300" y="73"/>
                    <a:pt x="265" y="34"/>
                    <a:pt x="250" y="0"/>
                  </a:cubicBez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9E38C8-4EB5-D144-A2AC-5D4BBE0C0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6033" y="6159434"/>
              <a:ext cx="726605" cy="826359"/>
            </a:xfrm>
            <a:custGeom>
              <a:avLst/>
              <a:gdLst>
                <a:gd name="connsiteX0" fmla="*/ 318155 w 726605"/>
                <a:gd name="connsiteY0" fmla="*/ 3 h 826359"/>
                <a:gd name="connsiteX1" fmla="*/ 595976 w 726605"/>
                <a:gd name="connsiteY1" fmla="*/ 404030 h 826359"/>
                <a:gd name="connsiteX2" fmla="*/ 726605 w 726605"/>
                <a:gd name="connsiteY2" fmla="*/ 826359 h 826359"/>
                <a:gd name="connsiteX3" fmla="*/ 348188 w 726605"/>
                <a:gd name="connsiteY3" fmla="*/ 471591 h 826359"/>
                <a:gd name="connsiteX4" fmla="*/ 353624 w 726605"/>
                <a:gd name="connsiteY4" fmla="*/ 434343 h 826359"/>
                <a:gd name="connsiteX5" fmla="*/ 377562 w 726605"/>
                <a:gd name="connsiteY5" fmla="*/ 411704 h 826359"/>
                <a:gd name="connsiteX6" fmla="*/ 369890 w 726605"/>
                <a:gd name="connsiteY6" fmla="*/ 350411 h 826359"/>
                <a:gd name="connsiteX7" fmla="*/ 313627 w 726605"/>
                <a:gd name="connsiteY7" fmla="*/ 374673 h 826359"/>
                <a:gd name="connsiteX8" fmla="*/ 311533 w 726605"/>
                <a:gd name="connsiteY8" fmla="*/ 384061 h 826359"/>
                <a:gd name="connsiteX9" fmla="*/ 298638 w 726605"/>
                <a:gd name="connsiteY9" fmla="*/ 387882 h 826359"/>
                <a:gd name="connsiteX10" fmla="*/ 69726 w 726605"/>
                <a:gd name="connsiteY10" fmla="*/ 268636 h 826359"/>
                <a:gd name="connsiteX11" fmla="*/ 3789 w 726605"/>
                <a:gd name="connsiteY11" fmla="*/ 293479 h 826359"/>
                <a:gd name="connsiteX12" fmla="*/ 3789 w 726605"/>
                <a:gd name="connsiteY12" fmla="*/ 216466 h 826359"/>
                <a:gd name="connsiteX13" fmla="*/ 94608 w 726605"/>
                <a:gd name="connsiteY13" fmla="*/ 76104 h 826359"/>
                <a:gd name="connsiteX14" fmla="*/ 318155 w 726605"/>
                <a:gd name="connsiteY14" fmla="*/ 3 h 8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6605" h="826359">
                  <a:moveTo>
                    <a:pt x="318155" y="3"/>
                  </a:moveTo>
                  <a:cubicBezTo>
                    <a:pt x="521331" y="877"/>
                    <a:pt x="651027" y="208392"/>
                    <a:pt x="595976" y="404030"/>
                  </a:cubicBezTo>
                  <a:cubicBezTo>
                    <a:pt x="518842" y="683513"/>
                    <a:pt x="726605" y="826359"/>
                    <a:pt x="726605" y="826359"/>
                  </a:cubicBezTo>
                  <a:cubicBezTo>
                    <a:pt x="365509" y="795616"/>
                    <a:pt x="338916" y="578319"/>
                    <a:pt x="348188" y="471591"/>
                  </a:cubicBezTo>
                  <a:lnTo>
                    <a:pt x="353624" y="434343"/>
                  </a:lnTo>
                  <a:lnTo>
                    <a:pt x="377562" y="411704"/>
                  </a:lnTo>
                  <a:cubicBezTo>
                    <a:pt x="391628" y="387442"/>
                    <a:pt x="387792" y="360626"/>
                    <a:pt x="369890" y="350411"/>
                  </a:cubicBezTo>
                  <a:cubicBezTo>
                    <a:pt x="353267" y="338918"/>
                    <a:pt x="327693" y="351688"/>
                    <a:pt x="313627" y="374673"/>
                  </a:cubicBezTo>
                  <a:lnTo>
                    <a:pt x="311533" y="384061"/>
                  </a:lnTo>
                  <a:lnTo>
                    <a:pt x="298638" y="387882"/>
                  </a:lnTo>
                  <a:cubicBezTo>
                    <a:pt x="139395" y="436326"/>
                    <a:pt x="69726" y="268636"/>
                    <a:pt x="69726" y="268636"/>
                  </a:cubicBezTo>
                  <a:cubicBezTo>
                    <a:pt x="69726" y="268636"/>
                    <a:pt x="14986" y="336954"/>
                    <a:pt x="3789" y="293479"/>
                  </a:cubicBezTo>
                  <a:cubicBezTo>
                    <a:pt x="-2431" y="272363"/>
                    <a:pt x="57" y="242551"/>
                    <a:pt x="3789" y="216466"/>
                  </a:cubicBezTo>
                  <a:cubicBezTo>
                    <a:pt x="13742" y="158086"/>
                    <a:pt x="47333" y="108400"/>
                    <a:pt x="94608" y="76104"/>
                  </a:cubicBezTo>
                  <a:cubicBezTo>
                    <a:pt x="174541" y="22382"/>
                    <a:pt x="250430" y="-288"/>
                    <a:pt x="318155" y="3"/>
                  </a:cubicBezTo>
                  <a:close/>
                </a:path>
              </a:pathLst>
            </a:custGeom>
            <a:solidFill>
              <a:srgbClr val="FF4C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70CDE8F-ACF6-1341-A200-FD8D59D7C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436" y="9452428"/>
              <a:ext cx="5928871" cy="1678955"/>
            </a:xfrm>
            <a:custGeom>
              <a:avLst/>
              <a:gdLst>
                <a:gd name="connsiteX0" fmla="*/ 5337102 w 5928871"/>
                <a:gd name="connsiteY0" fmla="*/ 0 h 1678955"/>
                <a:gd name="connsiteX1" fmla="*/ 5562123 w 5928871"/>
                <a:gd name="connsiteY1" fmla="*/ 0 h 1678955"/>
                <a:gd name="connsiteX2" fmla="*/ 5928871 w 5928871"/>
                <a:gd name="connsiteY2" fmla="*/ 1678955 h 1678955"/>
                <a:gd name="connsiteX3" fmla="*/ 5869197 w 5928871"/>
                <a:gd name="connsiteY3" fmla="*/ 1678955 h 1678955"/>
                <a:gd name="connsiteX4" fmla="*/ 366272 w 5928871"/>
                <a:gd name="connsiteY4" fmla="*/ 0 h 1678955"/>
                <a:gd name="connsiteX5" fmla="*/ 591766 w 5928871"/>
                <a:gd name="connsiteY5" fmla="*/ 0 h 1678955"/>
                <a:gd name="connsiteX6" fmla="*/ 58554 w 5928871"/>
                <a:gd name="connsiteY6" fmla="*/ 1678955 h 1678955"/>
                <a:gd name="connsiteX7" fmla="*/ 0 w 5928871"/>
                <a:gd name="connsiteY7" fmla="*/ 1678955 h 16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8871" h="1678955">
                  <a:moveTo>
                    <a:pt x="5337102" y="0"/>
                  </a:moveTo>
                  <a:lnTo>
                    <a:pt x="5562123" y="0"/>
                  </a:lnTo>
                  <a:lnTo>
                    <a:pt x="5928871" y="1678955"/>
                  </a:lnTo>
                  <a:lnTo>
                    <a:pt x="5869197" y="1678955"/>
                  </a:lnTo>
                  <a:close/>
                  <a:moveTo>
                    <a:pt x="366272" y="0"/>
                  </a:moveTo>
                  <a:lnTo>
                    <a:pt x="591766" y="0"/>
                  </a:lnTo>
                  <a:lnTo>
                    <a:pt x="58554" y="1678955"/>
                  </a:lnTo>
                  <a:lnTo>
                    <a:pt x="0" y="1678955"/>
                  </a:lnTo>
                  <a:close/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101">
              <a:extLst>
                <a:ext uri="{FF2B5EF4-FFF2-40B4-BE49-F238E27FC236}">
                  <a16:creationId xmlns:a16="http://schemas.microsoft.com/office/drawing/2014/main" id="{3F01DCF1-E049-4C46-A69C-3A4C38BA8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8644" y="9309666"/>
              <a:ext cx="6693340" cy="203159"/>
            </a:xfrm>
            <a:custGeom>
              <a:avLst/>
              <a:gdLst>
                <a:gd name="T0" fmla="*/ 5376 w 5377"/>
                <a:gd name="T1" fmla="*/ 160 h 161"/>
                <a:gd name="T2" fmla="*/ 0 w 5377"/>
                <a:gd name="T3" fmla="*/ 160 h 161"/>
                <a:gd name="T4" fmla="*/ 161 w 5377"/>
                <a:gd name="T5" fmla="*/ 0 h 161"/>
                <a:gd name="T6" fmla="*/ 5216 w 5377"/>
                <a:gd name="T7" fmla="*/ 0 h 161"/>
                <a:gd name="T8" fmla="*/ 5376 w 5377"/>
                <a:gd name="T9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7" h="161">
                  <a:moveTo>
                    <a:pt x="5376" y="160"/>
                  </a:moveTo>
                  <a:lnTo>
                    <a:pt x="0" y="160"/>
                  </a:lnTo>
                  <a:lnTo>
                    <a:pt x="161" y="0"/>
                  </a:lnTo>
                  <a:lnTo>
                    <a:pt x="5216" y="0"/>
                  </a:lnTo>
                  <a:lnTo>
                    <a:pt x="5376" y="16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102">
              <a:extLst>
                <a:ext uri="{FF2B5EF4-FFF2-40B4-BE49-F238E27FC236}">
                  <a16:creationId xmlns:a16="http://schemas.microsoft.com/office/drawing/2014/main" id="{8794D823-E729-A449-97E5-25998099D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9357" y="8612327"/>
              <a:ext cx="1674709" cy="697338"/>
            </a:xfrm>
            <a:custGeom>
              <a:avLst/>
              <a:gdLst>
                <a:gd name="T0" fmla="*/ 589 w 1343"/>
                <a:gd name="T1" fmla="*/ 0 h 559"/>
                <a:gd name="T2" fmla="*/ 354 w 1343"/>
                <a:gd name="T3" fmla="*/ 512 h 559"/>
                <a:gd name="T4" fmla="*/ 21 w 1343"/>
                <a:gd name="T5" fmla="*/ 512 h 559"/>
                <a:gd name="T6" fmla="*/ 0 w 1343"/>
                <a:gd name="T7" fmla="*/ 558 h 559"/>
                <a:gd name="T8" fmla="*/ 332 w 1343"/>
                <a:gd name="T9" fmla="*/ 558 h 559"/>
                <a:gd name="T10" fmla="*/ 500 w 1343"/>
                <a:gd name="T11" fmla="*/ 558 h 559"/>
                <a:gd name="T12" fmla="*/ 1085 w 1343"/>
                <a:gd name="T13" fmla="*/ 558 h 559"/>
                <a:gd name="T14" fmla="*/ 1342 w 1343"/>
                <a:gd name="T15" fmla="*/ 0 h 559"/>
                <a:gd name="T16" fmla="*/ 589 w 1343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3" h="559">
                  <a:moveTo>
                    <a:pt x="589" y="0"/>
                  </a:moveTo>
                  <a:lnTo>
                    <a:pt x="354" y="512"/>
                  </a:lnTo>
                  <a:lnTo>
                    <a:pt x="21" y="512"/>
                  </a:lnTo>
                  <a:lnTo>
                    <a:pt x="0" y="558"/>
                  </a:lnTo>
                  <a:lnTo>
                    <a:pt x="332" y="558"/>
                  </a:lnTo>
                  <a:lnTo>
                    <a:pt x="500" y="558"/>
                  </a:lnTo>
                  <a:lnTo>
                    <a:pt x="1085" y="558"/>
                  </a:lnTo>
                  <a:lnTo>
                    <a:pt x="1342" y="0"/>
                  </a:lnTo>
                  <a:lnTo>
                    <a:pt x="589" y="0"/>
                  </a:lnTo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103">
              <a:extLst>
                <a:ext uri="{FF2B5EF4-FFF2-40B4-BE49-F238E27FC236}">
                  <a16:creationId xmlns:a16="http://schemas.microsoft.com/office/drawing/2014/main" id="{188E3BD9-B16F-F049-81FF-3485DE137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9274" y="8837451"/>
              <a:ext cx="214141" cy="175708"/>
            </a:xfrm>
            <a:custGeom>
              <a:avLst/>
              <a:gdLst>
                <a:gd name="T0" fmla="*/ 156 w 174"/>
                <a:gd name="T1" fmla="*/ 69 h 140"/>
                <a:gd name="T2" fmla="*/ 156 w 174"/>
                <a:gd name="T3" fmla="*/ 69 h 140"/>
                <a:gd name="T4" fmla="*/ 54 w 174"/>
                <a:gd name="T5" fmla="*/ 139 h 140"/>
                <a:gd name="T6" fmla="*/ 54 w 174"/>
                <a:gd name="T7" fmla="*/ 139 h 140"/>
                <a:gd name="T8" fmla="*/ 18 w 174"/>
                <a:gd name="T9" fmla="*/ 69 h 140"/>
                <a:gd name="T10" fmla="*/ 18 w 174"/>
                <a:gd name="T11" fmla="*/ 69 h 140"/>
                <a:gd name="T12" fmla="*/ 119 w 174"/>
                <a:gd name="T13" fmla="*/ 0 h 140"/>
                <a:gd name="T14" fmla="*/ 119 w 174"/>
                <a:gd name="T15" fmla="*/ 0 h 140"/>
                <a:gd name="T16" fmla="*/ 156 w 174"/>
                <a:gd name="T1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40">
                  <a:moveTo>
                    <a:pt x="156" y="69"/>
                  </a:moveTo>
                  <a:lnTo>
                    <a:pt x="156" y="69"/>
                  </a:lnTo>
                  <a:cubicBezTo>
                    <a:pt x="138" y="108"/>
                    <a:pt x="93" y="139"/>
                    <a:pt x="54" y="139"/>
                  </a:cubicBezTo>
                  <a:lnTo>
                    <a:pt x="54" y="139"/>
                  </a:lnTo>
                  <a:cubicBezTo>
                    <a:pt x="17" y="139"/>
                    <a:pt x="0" y="108"/>
                    <a:pt x="18" y="69"/>
                  </a:cubicBezTo>
                  <a:lnTo>
                    <a:pt x="18" y="69"/>
                  </a:lnTo>
                  <a:cubicBezTo>
                    <a:pt x="36" y="31"/>
                    <a:pt x="81" y="0"/>
                    <a:pt x="119" y="0"/>
                  </a:cubicBezTo>
                  <a:lnTo>
                    <a:pt x="119" y="0"/>
                  </a:lnTo>
                  <a:cubicBezTo>
                    <a:pt x="157" y="0"/>
                    <a:pt x="173" y="31"/>
                    <a:pt x="156" y="69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104">
              <a:extLst>
                <a:ext uri="{FF2B5EF4-FFF2-40B4-BE49-F238E27FC236}">
                  <a16:creationId xmlns:a16="http://schemas.microsoft.com/office/drawing/2014/main" id="{D7CE5219-A7A2-E74E-9DDD-9AB46FD88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4068" y="9013161"/>
              <a:ext cx="291013" cy="296505"/>
            </a:xfrm>
            <a:custGeom>
              <a:avLst/>
              <a:gdLst>
                <a:gd name="T0" fmla="*/ 212 w 235"/>
                <a:gd name="T1" fmla="*/ 124 h 240"/>
                <a:gd name="T2" fmla="*/ 212 w 235"/>
                <a:gd name="T3" fmla="*/ 124 h 240"/>
                <a:gd name="T4" fmla="*/ 179 w 235"/>
                <a:gd name="T5" fmla="*/ 151 h 240"/>
                <a:gd name="T6" fmla="*/ 179 w 235"/>
                <a:gd name="T7" fmla="*/ 58 h 240"/>
                <a:gd name="T8" fmla="*/ 179 w 235"/>
                <a:gd name="T9" fmla="*/ 58 h 240"/>
                <a:gd name="T10" fmla="*/ 212 w 235"/>
                <a:gd name="T11" fmla="*/ 84 h 240"/>
                <a:gd name="T12" fmla="*/ 212 w 235"/>
                <a:gd name="T13" fmla="*/ 124 h 240"/>
                <a:gd name="T14" fmla="*/ 179 w 235"/>
                <a:gd name="T15" fmla="*/ 29 h 240"/>
                <a:gd name="T16" fmla="*/ 179 w 235"/>
                <a:gd name="T17" fmla="*/ 0 h 240"/>
                <a:gd name="T18" fmla="*/ 0 w 235"/>
                <a:gd name="T19" fmla="*/ 0 h 240"/>
                <a:gd name="T20" fmla="*/ 0 w 235"/>
                <a:gd name="T21" fmla="*/ 199 h 240"/>
                <a:gd name="T22" fmla="*/ 0 w 235"/>
                <a:gd name="T23" fmla="*/ 199 h 240"/>
                <a:gd name="T24" fmla="*/ 10 w 235"/>
                <a:gd name="T25" fmla="*/ 236 h 240"/>
                <a:gd name="T26" fmla="*/ 12 w 235"/>
                <a:gd name="T27" fmla="*/ 239 h 240"/>
                <a:gd name="T28" fmla="*/ 166 w 235"/>
                <a:gd name="T29" fmla="*/ 239 h 240"/>
                <a:gd name="T30" fmla="*/ 169 w 235"/>
                <a:gd name="T31" fmla="*/ 236 h 240"/>
                <a:gd name="T32" fmla="*/ 169 w 235"/>
                <a:gd name="T33" fmla="*/ 236 h 240"/>
                <a:gd name="T34" fmla="*/ 179 w 235"/>
                <a:gd name="T35" fmla="*/ 199 h 240"/>
                <a:gd name="T36" fmla="*/ 179 w 235"/>
                <a:gd name="T37" fmla="*/ 180 h 240"/>
                <a:gd name="T38" fmla="*/ 179 w 235"/>
                <a:gd name="T39" fmla="*/ 180 h 240"/>
                <a:gd name="T40" fmla="*/ 234 w 235"/>
                <a:gd name="T41" fmla="*/ 124 h 240"/>
                <a:gd name="T42" fmla="*/ 234 w 235"/>
                <a:gd name="T43" fmla="*/ 84 h 240"/>
                <a:gd name="T44" fmla="*/ 234 w 235"/>
                <a:gd name="T45" fmla="*/ 84 h 240"/>
                <a:gd name="T46" fmla="*/ 179 w 235"/>
                <a:gd name="T47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5" h="240">
                  <a:moveTo>
                    <a:pt x="212" y="124"/>
                  </a:moveTo>
                  <a:lnTo>
                    <a:pt x="212" y="124"/>
                  </a:lnTo>
                  <a:cubicBezTo>
                    <a:pt x="212" y="139"/>
                    <a:pt x="193" y="151"/>
                    <a:pt x="179" y="151"/>
                  </a:cubicBezTo>
                  <a:lnTo>
                    <a:pt x="179" y="58"/>
                  </a:lnTo>
                  <a:lnTo>
                    <a:pt x="179" y="58"/>
                  </a:lnTo>
                  <a:cubicBezTo>
                    <a:pt x="193" y="58"/>
                    <a:pt x="212" y="70"/>
                    <a:pt x="212" y="84"/>
                  </a:cubicBezTo>
                  <a:lnTo>
                    <a:pt x="212" y="124"/>
                  </a:lnTo>
                  <a:close/>
                  <a:moveTo>
                    <a:pt x="179" y="29"/>
                  </a:moveTo>
                  <a:lnTo>
                    <a:pt x="179" y="0"/>
                  </a:lnTo>
                  <a:lnTo>
                    <a:pt x="0" y="0"/>
                  </a:lnTo>
                  <a:lnTo>
                    <a:pt x="0" y="199"/>
                  </a:lnTo>
                  <a:lnTo>
                    <a:pt x="0" y="199"/>
                  </a:lnTo>
                  <a:cubicBezTo>
                    <a:pt x="0" y="212"/>
                    <a:pt x="4" y="224"/>
                    <a:pt x="10" y="236"/>
                  </a:cubicBezTo>
                  <a:lnTo>
                    <a:pt x="12" y="239"/>
                  </a:lnTo>
                  <a:lnTo>
                    <a:pt x="166" y="239"/>
                  </a:lnTo>
                  <a:lnTo>
                    <a:pt x="169" y="236"/>
                  </a:lnTo>
                  <a:lnTo>
                    <a:pt x="169" y="236"/>
                  </a:lnTo>
                  <a:cubicBezTo>
                    <a:pt x="175" y="224"/>
                    <a:pt x="179" y="212"/>
                    <a:pt x="179" y="199"/>
                  </a:cubicBezTo>
                  <a:lnTo>
                    <a:pt x="179" y="180"/>
                  </a:lnTo>
                  <a:lnTo>
                    <a:pt x="179" y="180"/>
                  </a:lnTo>
                  <a:cubicBezTo>
                    <a:pt x="209" y="180"/>
                    <a:pt x="234" y="155"/>
                    <a:pt x="234" y="124"/>
                  </a:cubicBezTo>
                  <a:lnTo>
                    <a:pt x="234" y="84"/>
                  </a:lnTo>
                  <a:lnTo>
                    <a:pt x="234" y="84"/>
                  </a:lnTo>
                  <a:cubicBezTo>
                    <a:pt x="234" y="54"/>
                    <a:pt x="209" y="29"/>
                    <a:pt x="179" y="29"/>
                  </a:cubicBezTo>
                  <a:close/>
                </a:path>
              </a:pathLst>
            </a:custGeom>
            <a:solidFill>
              <a:srgbClr val="F755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105">
              <a:extLst>
                <a:ext uri="{FF2B5EF4-FFF2-40B4-BE49-F238E27FC236}">
                  <a16:creationId xmlns:a16="http://schemas.microsoft.com/office/drawing/2014/main" id="{670538E6-E532-094D-8A6D-F5990F27A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0853" y="8590362"/>
              <a:ext cx="1273876" cy="719303"/>
            </a:xfrm>
            <a:custGeom>
              <a:avLst/>
              <a:gdLst>
                <a:gd name="T0" fmla="*/ 808 w 1024"/>
                <a:gd name="T1" fmla="*/ 577 h 578"/>
                <a:gd name="T2" fmla="*/ 19 w 1024"/>
                <a:gd name="T3" fmla="*/ 577 h 578"/>
                <a:gd name="T4" fmla="*/ 19 w 1024"/>
                <a:gd name="T5" fmla="*/ 577 h 578"/>
                <a:gd name="T6" fmla="*/ 4 w 1024"/>
                <a:gd name="T7" fmla="*/ 556 h 578"/>
                <a:gd name="T8" fmla="*/ 201 w 1024"/>
                <a:gd name="T9" fmla="*/ 10 h 578"/>
                <a:gd name="T10" fmla="*/ 201 w 1024"/>
                <a:gd name="T11" fmla="*/ 10 h 578"/>
                <a:gd name="T12" fmla="*/ 216 w 1024"/>
                <a:gd name="T13" fmla="*/ 0 h 578"/>
                <a:gd name="T14" fmla="*/ 1004 w 1024"/>
                <a:gd name="T15" fmla="*/ 0 h 578"/>
                <a:gd name="T16" fmla="*/ 1004 w 1024"/>
                <a:gd name="T17" fmla="*/ 0 h 578"/>
                <a:gd name="T18" fmla="*/ 1019 w 1024"/>
                <a:gd name="T19" fmla="*/ 21 h 578"/>
                <a:gd name="T20" fmla="*/ 822 w 1024"/>
                <a:gd name="T21" fmla="*/ 567 h 578"/>
                <a:gd name="T22" fmla="*/ 822 w 1024"/>
                <a:gd name="T23" fmla="*/ 567 h 578"/>
                <a:gd name="T24" fmla="*/ 808 w 1024"/>
                <a:gd name="T25" fmla="*/ 57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578">
                  <a:moveTo>
                    <a:pt x="808" y="577"/>
                  </a:moveTo>
                  <a:lnTo>
                    <a:pt x="19" y="577"/>
                  </a:lnTo>
                  <a:lnTo>
                    <a:pt x="19" y="577"/>
                  </a:lnTo>
                  <a:cubicBezTo>
                    <a:pt x="8" y="577"/>
                    <a:pt x="0" y="566"/>
                    <a:pt x="4" y="556"/>
                  </a:cubicBezTo>
                  <a:lnTo>
                    <a:pt x="201" y="10"/>
                  </a:lnTo>
                  <a:lnTo>
                    <a:pt x="201" y="10"/>
                  </a:lnTo>
                  <a:cubicBezTo>
                    <a:pt x="203" y="4"/>
                    <a:pt x="209" y="0"/>
                    <a:pt x="216" y="0"/>
                  </a:cubicBezTo>
                  <a:lnTo>
                    <a:pt x="1004" y="0"/>
                  </a:lnTo>
                  <a:lnTo>
                    <a:pt x="1004" y="0"/>
                  </a:lnTo>
                  <a:cubicBezTo>
                    <a:pt x="1015" y="0"/>
                    <a:pt x="1023" y="11"/>
                    <a:pt x="1019" y="21"/>
                  </a:cubicBezTo>
                  <a:lnTo>
                    <a:pt x="822" y="567"/>
                  </a:lnTo>
                  <a:lnTo>
                    <a:pt x="822" y="567"/>
                  </a:lnTo>
                  <a:cubicBezTo>
                    <a:pt x="820" y="573"/>
                    <a:pt x="814" y="577"/>
                    <a:pt x="808" y="577"/>
                  </a:cubicBezTo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1A0FD8E6-CFE9-664F-9FD0-273EA880E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1254" y="8634290"/>
              <a:ext cx="1153079" cy="631449"/>
            </a:xfrm>
            <a:custGeom>
              <a:avLst/>
              <a:gdLst>
                <a:gd name="T0" fmla="*/ 735 w 925"/>
                <a:gd name="T1" fmla="*/ 507 h 508"/>
                <a:gd name="T2" fmla="*/ 19 w 925"/>
                <a:gd name="T3" fmla="*/ 507 h 508"/>
                <a:gd name="T4" fmla="*/ 19 w 925"/>
                <a:gd name="T5" fmla="*/ 507 h 508"/>
                <a:gd name="T6" fmla="*/ 4 w 925"/>
                <a:gd name="T7" fmla="*/ 485 h 508"/>
                <a:gd name="T8" fmla="*/ 175 w 925"/>
                <a:gd name="T9" fmla="*/ 11 h 508"/>
                <a:gd name="T10" fmla="*/ 175 w 925"/>
                <a:gd name="T11" fmla="*/ 11 h 508"/>
                <a:gd name="T12" fmla="*/ 190 w 925"/>
                <a:gd name="T13" fmla="*/ 0 h 508"/>
                <a:gd name="T14" fmla="*/ 906 w 925"/>
                <a:gd name="T15" fmla="*/ 0 h 508"/>
                <a:gd name="T16" fmla="*/ 906 w 925"/>
                <a:gd name="T17" fmla="*/ 0 h 508"/>
                <a:gd name="T18" fmla="*/ 921 w 925"/>
                <a:gd name="T19" fmla="*/ 22 h 508"/>
                <a:gd name="T20" fmla="*/ 750 w 925"/>
                <a:gd name="T21" fmla="*/ 496 h 508"/>
                <a:gd name="T22" fmla="*/ 750 w 925"/>
                <a:gd name="T23" fmla="*/ 496 h 508"/>
                <a:gd name="T24" fmla="*/ 735 w 925"/>
                <a:gd name="T25" fmla="*/ 50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5" h="508">
                  <a:moveTo>
                    <a:pt x="735" y="507"/>
                  </a:moveTo>
                  <a:lnTo>
                    <a:pt x="19" y="507"/>
                  </a:lnTo>
                  <a:lnTo>
                    <a:pt x="19" y="507"/>
                  </a:lnTo>
                  <a:cubicBezTo>
                    <a:pt x="8" y="507"/>
                    <a:pt x="0" y="496"/>
                    <a:pt x="4" y="485"/>
                  </a:cubicBezTo>
                  <a:lnTo>
                    <a:pt x="175" y="11"/>
                  </a:lnTo>
                  <a:lnTo>
                    <a:pt x="175" y="11"/>
                  </a:lnTo>
                  <a:cubicBezTo>
                    <a:pt x="178" y="5"/>
                    <a:pt x="183" y="0"/>
                    <a:pt x="190" y="0"/>
                  </a:cubicBezTo>
                  <a:lnTo>
                    <a:pt x="906" y="0"/>
                  </a:lnTo>
                  <a:lnTo>
                    <a:pt x="906" y="0"/>
                  </a:lnTo>
                  <a:cubicBezTo>
                    <a:pt x="917" y="0"/>
                    <a:pt x="924" y="11"/>
                    <a:pt x="921" y="22"/>
                  </a:cubicBezTo>
                  <a:lnTo>
                    <a:pt x="750" y="496"/>
                  </a:lnTo>
                  <a:lnTo>
                    <a:pt x="750" y="496"/>
                  </a:lnTo>
                  <a:cubicBezTo>
                    <a:pt x="748" y="502"/>
                    <a:pt x="742" y="507"/>
                    <a:pt x="735" y="507"/>
                  </a:cubicBezTo>
                </a:path>
              </a:pathLst>
            </a:custGeom>
            <a:gradFill>
              <a:gsLst>
                <a:gs pos="1000">
                  <a:srgbClr val="F75545"/>
                </a:gs>
                <a:gs pos="99000">
                  <a:srgbClr val="FDBF4F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107">
              <a:extLst>
                <a:ext uri="{FF2B5EF4-FFF2-40B4-BE49-F238E27FC236}">
                  <a16:creationId xmlns:a16="http://schemas.microsoft.com/office/drawing/2014/main" id="{69BE2575-269A-834A-98CD-9D2EABE1F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6144" y="8568397"/>
              <a:ext cx="1004826" cy="746755"/>
            </a:xfrm>
            <a:custGeom>
              <a:avLst/>
              <a:gdLst>
                <a:gd name="T0" fmla="*/ 234 w 806"/>
                <a:gd name="T1" fmla="*/ 546 h 598"/>
                <a:gd name="T2" fmla="*/ 51 w 806"/>
                <a:gd name="T3" fmla="*/ 0 h 598"/>
                <a:gd name="T4" fmla="*/ 0 w 806"/>
                <a:gd name="T5" fmla="*/ 0 h 598"/>
                <a:gd name="T6" fmla="*/ 201 w 806"/>
                <a:gd name="T7" fmla="*/ 597 h 598"/>
                <a:gd name="T8" fmla="*/ 251 w 806"/>
                <a:gd name="T9" fmla="*/ 597 h 598"/>
                <a:gd name="T10" fmla="*/ 805 w 806"/>
                <a:gd name="T11" fmla="*/ 597 h 598"/>
                <a:gd name="T12" fmla="*/ 805 w 806"/>
                <a:gd name="T13" fmla="*/ 546 h 598"/>
                <a:gd name="T14" fmla="*/ 234 w 806"/>
                <a:gd name="T15" fmla="*/ 54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6" h="598">
                  <a:moveTo>
                    <a:pt x="234" y="546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01" y="597"/>
                  </a:lnTo>
                  <a:lnTo>
                    <a:pt x="251" y="597"/>
                  </a:lnTo>
                  <a:lnTo>
                    <a:pt x="805" y="597"/>
                  </a:lnTo>
                  <a:lnTo>
                    <a:pt x="805" y="546"/>
                  </a:lnTo>
                  <a:lnTo>
                    <a:pt x="234" y="546"/>
                  </a:lnTo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108">
              <a:extLst>
                <a:ext uri="{FF2B5EF4-FFF2-40B4-BE49-F238E27FC236}">
                  <a16:creationId xmlns:a16="http://schemas.microsoft.com/office/drawing/2014/main" id="{E37D1CBE-6C23-5B41-AA8B-FCCD8389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5217" y="8903342"/>
              <a:ext cx="362396" cy="334941"/>
            </a:xfrm>
            <a:custGeom>
              <a:avLst/>
              <a:gdLst>
                <a:gd name="T0" fmla="*/ 53 w 293"/>
                <a:gd name="T1" fmla="*/ 0 h 271"/>
                <a:gd name="T2" fmla="*/ 108 w 293"/>
                <a:gd name="T3" fmla="*/ 48 h 271"/>
                <a:gd name="T4" fmla="*/ 132 w 293"/>
                <a:gd name="T5" fmla="*/ 52 h 271"/>
                <a:gd name="T6" fmla="*/ 132 w 293"/>
                <a:gd name="T7" fmla="*/ 52 h 271"/>
                <a:gd name="T8" fmla="*/ 179 w 293"/>
                <a:gd name="T9" fmla="*/ 80 h 271"/>
                <a:gd name="T10" fmla="*/ 210 w 293"/>
                <a:gd name="T11" fmla="*/ 110 h 271"/>
                <a:gd name="T12" fmla="*/ 236 w 293"/>
                <a:gd name="T13" fmla="*/ 130 h 271"/>
                <a:gd name="T14" fmla="*/ 236 w 293"/>
                <a:gd name="T15" fmla="*/ 130 h 271"/>
                <a:gd name="T16" fmla="*/ 200 w 293"/>
                <a:gd name="T17" fmla="*/ 143 h 271"/>
                <a:gd name="T18" fmla="*/ 230 w 293"/>
                <a:gd name="T19" fmla="*/ 168 h 271"/>
                <a:gd name="T20" fmla="*/ 230 w 293"/>
                <a:gd name="T21" fmla="*/ 168 h 271"/>
                <a:gd name="T22" fmla="*/ 279 w 293"/>
                <a:gd name="T23" fmla="*/ 200 h 271"/>
                <a:gd name="T24" fmla="*/ 279 w 293"/>
                <a:gd name="T25" fmla="*/ 200 h 271"/>
                <a:gd name="T26" fmla="*/ 272 w 293"/>
                <a:gd name="T27" fmla="*/ 214 h 271"/>
                <a:gd name="T28" fmla="*/ 272 w 293"/>
                <a:gd name="T29" fmla="*/ 214 h 271"/>
                <a:gd name="T30" fmla="*/ 289 w 293"/>
                <a:gd name="T31" fmla="*/ 233 h 271"/>
                <a:gd name="T32" fmla="*/ 289 w 293"/>
                <a:gd name="T33" fmla="*/ 233 h 271"/>
                <a:gd name="T34" fmla="*/ 267 w 293"/>
                <a:gd name="T35" fmla="*/ 241 h 271"/>
                <a:gd name="T36" fmla="*/ 267 w 293"/>
                <a:gd name="T37" fmla="*/ 241 h 271"/>
                <a:gd name="T38" fmla="*/ 259 w 293"/>
                <a:gd name="T39" fmla="*/ 260 h 271"/>
                <a:gd name="T40" fmla="*/ 259 w 293"/>
                <a:gd name="T41" fmla="*/ 260 h 271"/>
                <a:gd name="T42" fmla="*/ 219 w 293"/>
                <a:gd name="T43" fmla="*/ 251 h 271"/>
                <a:gd name="T44" fmla="*/ 219 w 293"/>
                <a:gd name="T45" fmla="*/ 251 h 271"/>
                <a:gd name="T46" fmla="*/ 202 w 293"/>
                <a:gd name="T47" fmla="*/ 266 h 271"/>
                <a:gd name="T48" fmla="*/ 202 w 293"/>
                <a:gd name="T49" fmla="*/ 266 h 271"/>
                <a:gd name="T50" fmla="*/ 130 w 293"/>
                <a:gd name="T51" fmla="*/ 229 h 271"/>
                <a:gd name="T52" fmla="*/ 130 w 293"/>
                <a:gd name="T53" fmla="*/ 229 h 271"/>
                <a:gd name="T54" fmla="*/ 43 w 293"/>
                <a:gd name="T55" fmla="*/ 113 h 271"/>
                <a:gd name="T56" fmla="*/ 0 w 293"/>
                <a:gd name="T57" fmla="*/ 78 h 271"/>
                <a:gd name="T58" fmla="*/ 53 w 293"/>
                <a:gd name="T5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3" h="271">
                  <a:moveTo>
                    <a:pt x="53" y="0"/>
                  </a:moveTo>
                  <a:lnTo>
                    <a:pt x="108" y="48"/>
                  </a:lnTo>
                  <a:lnTo>
                    <a:pt x="132" y="52"/>
                  </a:lnTo>
                  <a:lnTo>
                    <a:pt x="132" y="52"/>
                  </a:lnTo>
                  <a:cubicBezTo>
                    <a:pt x="150" y="55"/>
                    <a:pt x="168" y="65"/>
                    <a:pt x="179" y="80"/>
                  </a:cubicBezTo>
                  <a:lnTo>
                    <a:pt x="210" y="110"/>
                  </a:lnTo>
                  <a:lnTo>
                    <a:pt x="236" y="130"/>
                  </a:lnTo>
                  <a:lnTo>
                    <a:pt x="236" y="130"/>
                  </a:lnTo>
                  <a:cubicBezTo>
                    <a:pt x="236" y="130"/>
                    <a:pt x="230" y="154"/>
                    <a:pt x="200" y="143"/>
                  </a:cubicBezTo>
                  <a:lnTo>
                    <a:pt x="230" y="168"/>
                  </a:lnTo>
                  <a:lnTo>
                    <a:pt x="230" y="168"/>
                  </a:lnTo>
                  <a:cubicBezTo>
                    <a:pt x="230" y="168"/>
                    <a:pt x="278" y="190"/>
                    <a:pt x="279" y="200"/>
                  </a:cubicBezTo>
                  <a:lnTo>
                    <a:pt x="279" y="200"/>
                  </a:lnTo>
                  <a:cubicBezTo>
                    <a:pt x="280" y="210"/>
                    <a:pt x="272" y="214"/>
                    <a:pt x="272" y="214"/>
                  </a:cubicBezTo>
                  <a:lnTo>
                    <a:pt x="272" y="214"/>
                  </a:lnTo>
                  <a:cubicBezTo>
                    <a:pt x="272" y="214"/>
                    <a:pt x="292" y="223"/>
                    <a:pt x="289" y="233"/>
                  </a:cubicBezTo>
                  <a:lnTo>
                    <a:pt x="289" y="233"/>
                  </a:lnTo>
                  <a:cubicBezTo>
                    <a:pt x="285" y="247"/>
                    <a:pt x="267" y="241"/>
                    <a:pt x="267" y="241"/>
                  </a:cubicBezTo>
                  <a:lnTo>
                    <a:pt x="267" y="241"/>
                  </a:lnTo>
                  <a:cubicBezTo>
                    <a:pt x="267" y="241"/>
                    <a:pt x="272" y="258"/>
                    <a:pt x="259" y="260"/>
                  </a:cubicBezTo>
                  <a:lnTo>
                    <a:pt x="259" y="260"/>
                  </a:lnTo>
                  <a:cubicBezTo>
                    <a:pt x="246" y="262"/>
                    <a:pt x="219" y="251"/>
                    <a:pt x="219" y="251"/>
                  </a:cubicBezTo>
                  <a:lnTo>
                    <a:pt x="219" y="251"/>
                  </a:lnTo>
                  <a:cubicBezTo>
                    <a:pt x="219" y="251"/>
                    <a:pt x="216" y="270"/>
                    <a:pt x="202" y="266"/>
                  </a:cubicBezTo>
                  <a:lnTo>
                    <a:pt x="202" y="266"/>
                  </a:lnTo>
                  <a:cubicBezTo>
                    <a:pt x="189" y="262"/>
                    <a:pt x="130" y="229"/>
                    <a:pt x="130" y="229"/>
                  </a:cubicBezTo>
                  <a:lnTo>
                    <a:pt x="130" y="229"/>
                  </a:lnTo>
                  <a:cubicBezTo>
                    <a:pt x="130" y="229"/>
                    <a:pt x="24" y="179"/>
                    <a:pt x="43" y="113"/>
                  </a:cubicBezTo>
                  <a:lnTo>
                    <a:pt x="0" y="78"/>
                  </a:lnTo>
                  <a:lnTo>
                    <a:pt x="53" y="0"/>
                  </a:ln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0CAC9EAB-8014-464E-AA77-2AE7428B8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532" y="7398037"/>
              <a:ext cx="481899" cy="1080229"/>
            </a:xfrm>
            <a:custGeom>
              <a:avLst/>
              <a:gdLst>
                <a:gd name="connsiteX0" fmla="*/ 287484 w 481899"/>
                <a:gd name="connsiteY0" fmla="*/ 98 h 1080229"/>
                <a:gd name="connsiteX1" fmla="*/ 460679 w 481899"/>
                <a:gd name="connsiteY1" fmla="*/ 50815 h 1080229"/>
                <a:gd name="connsiteX2" fmla="*/ 460679 w 481899"/>
                <a:gd name="connsiteY2" fmla="*/ 573544 h 1080229"/>
                <a:gd name="connsiteX3" fmla="*/ 184345 w 481899"/>
                <a:gd name="connsiteY3" fmla="*/ 1077605 h 1080229"/>
                <a:gd name="connsiteX4" fmla="*/ 7590 w 481899"/>
                <a:gd name="connsiteY4" fmla="*/ 142915 h 1080229"/>
                <a:gd name="connsiteX5" fmla="*/ 287484 w 481899"/>
                <a:gd name="connsiteY5" fmla="*/ 98 h 108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899" h="1080229">
                  <a:moveTo>
                    <a:pt x="287484" y="98"/>
                  </a:moveTo>
                  <a:cubicBezTo>
                    <a:pt x="341339" y="-1303"/>
                    <a:pt x="399998" y="12232"/>
                    <a:pt x="460679" y="50815"/>
                  </a:cubicBezTo>
                  <a:cubicBezTo>
                    <a:pt x="460679" y="50815"/>
                    <a:pt x="390973" y="288532"/>
                    <a:pt x="460679" y="573544"/>
                  </a:cubicBezTo>
                  <a:cubicBezTo>
                    <a:pt x="530385" y="858556"/>
                    <a:pt x="425826" y="1108719"/>
                    <a:pt x="184345" y="1077605"/>
                  </a:cubicBezTo>
                  <a:cubicBezTo>
                    <a:pt x="-55892" y="1046490"/>
                    <a:pt x="7590" y="142915"/>
                    <a:pt x="7590" y="142915"/>
                  </a:cubicBezTo>
                  <a:cubicBezTo>
                    <a:pt x="7590" y="142915"/>
                    <a:pt x="125919" y="4298"/>
                    <a:pt x="287484" y="98"/>
                  </a:cubicBezTo>
                  <a:close/>
                </a:path>
              </a:pathLst>
            </a:custGeom>
            <a:gradFill>
              <a:gsLst>
                <a:gs pos="1000">
                  <a:srgbClr val="F75545"/>
                </a:gs>
                <a:gs pos="99000">
                  <a:srgbClr val="FDBF4F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110">
              <a:extLst>
                <a:ext uri="{FF2B5EF4-FFF2-40B4-BE49-F238E27FC236}">
                  <a16:creationId xmlns:a16="http://schemas.microsoft.com/office/drawing/2014/main" id="{2631D14F-531C-094F-8808-D4F4A56D1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5149" y="7711826"/>
              <a:ext cx="636938" cy="1301333"/>
            </a:xfrm>
            <a:custGeom>
              <a:avLst/>
              <a:gdLst>
                <a:gd name="T0" fmla="*/ 190 w 513"/>
                <a:gd name="T1" fmla="*/ 30 h 1047"/>
                <a:gd name="T2" fmla="*/ 198 w 513"/>
                <a:gd name="T3" fmla="*/ 597 h 1047"/>
                <a:gd name="T4" fmla="*/ 512 w 513"/>
                <a:gd name="T5" fmla="*/ 944 h 1047"/>
                <a:gd name="T6" fmla="*/ 443 w 513"/>
                <a:gd name="T7" fmla="*/ 1046 h 1047"/>
                <a:gd name="T8" fmla="*/ 443 w 513"/>
                <a:gd name="T9" fmla="*/ 1046 h 1047"/>
                <a:gd name="T10" fmla="*/ 48 w 513"/>
                <a:gd name="T11" fmla="*/ 632 h 1047"/>
                <a:gd name="T12" fmla="*/ 48 w 513"/>
                <a:gd name="T13" fmla="*/ 632 h 1047"/>
                <a:gd name="T14" fmla="*/ 26 w 513"/>
                <a:gd name="T15" fmla="*/ 0 h 1047"/>
                <a:gd name="T16" fmla="*/ 190 w 513"/>
                <a:gd name="T17" fmla="*/ 3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3" h="1047">
                  <a:moveTo>
                    <a:pt x="190" y="30"/>
                  </a:moveTo>
                  <a:lnTo>
                    <a:pt x="198" y="597"/>
                  </a:lnTo>
                  <a:lnTo>
                    <a:pt x="512" y="944"/>
                  </a:lnTo>
                  <a:lnTo>
                    <a:pt x="443" y="1046"/>
                  </a:lnTo>
                  <a:lnTo>
                    <a:pt x="443" y="1046"/>
                  </a:lnTo>
                  <a:cubicBezTo>
                    <a:pt x="443" y="1046"/>
                    <a:pt x="85" y="724"/>
                    <a:pt x="48" y="632"/>
                  </a:cubicBezTo>
                  <a:lnTo>
                    <a:pt x="48" y="632"/>
                  </a:lnTo>
                  <a:cubicBezTo>
                    <a:pt x="0" y="510"/>
                    <a:pt x="26" y="0"/>
                    <a:pt x="26" y="0"/>
                  </a:cubicBezTo>
                  <a:lnTo>
                    <a:pt x="190" y="30"/>
                  </a:lnTo>
                </a:path>
              </a:pathLst>
            </a:custGeom>
            <a:solidFill>
              <a:srgbClr val="FF4C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111">
              <a:extLst>
                <a:ext uri="{FF2B5EF4-FFF2-40B4-BE49-F238E27FC236}">
                  <a16:creationId xmlns:a16="http://schemas.microsoft.com/office/drawing/2014/main" id="{72F888FE-FCE2-6941-9420-34DE8549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639" y="7711826"/>
              <a:ext cx="236108" cy="702829"/>
            </a:xfrm>
            <a:custGeom>
              <a:avLst/>
              <a:gdLst>
                <a:gd name="T0" fmla="*/ 184 w 191"/>
                <a:gd name="T1" fmla="*/ 30 h 566"/>
                <a:gd name="T2" fmla="*/ 20 w 191"/>
                <a:gd name="T3" fmla="*/ 0 h 566"/>
                <a:gd name="T4" fmla="*/ 20 w 191"/>
                <a:gd name="T5" fmla="*/ 0 h 566"/>
                <a:gd name="T6" fmla="*/ 27 w 191"/>
                <a:gd name="T7" fmla="*/ 565 h 566"/>
                <a:gd name="T8" fmla="*/ 27 w 191"/>
                <a:gd name="T9" fmla="*/ 565 h 566"/>
                <a:gd name="T10" fmla="*/ 190 w 191"/>
                <a:gd name="T11" fmla="*/ 512 h 566"/>
                <a:gd name="T12" fmla="*/ 184 w 191"/>
                <a:gd name="T13" fmla="*/ 3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6">
                  <a:moveTo>
                    <a:pt x="184" y="30"/>
                  </a:moveTo>
                  <a:lnTo>
                    <a:pt x="20" y="0"/>
                  </a:lnTo>
                  <a:lnTo>
                    <a:pt x="20" y="0"/>
                  </a:lnTo>
                  <a:cubicBezTo>
                    <a:pt x="20" y="0"/>
                    <a:pt x="0" y="384"/>
                    <a:pt x="27" y="565"/>
                  </a:cubicBezTo>
                  <a:lnTo>
                    <a:pt x="27" y="565"/>
                  </a:lnTo>
                  <a:cubicBezTo>
                    <a:pt x="55" y="545"/>
                    <a:pt x="108" y="519"/>
                    <a:pt x="190" y="512"/>
                  </a:cubicBezTo>
                  <a:lnTo>
                    <a:pt x="184" y="30"/>
                  </a:lnTo>
                </a:path>
              </a:pathLst>
            </a:custGeom>
            <a:solidFill>
              <a:srgbClr val="44465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112">
              <a:extLst>
                <a:ext uri="{FF2B5EF4-FFF2-40B4-BE49-F238E27FC236}">
                  <a16:creationId xmlns:a16="http://schemas.microsoft.com/office/drawing/2014/main" id="{CC2D309E-B1C5-4947-AABA-C1BC2AAFA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540" y="8595856"/>
              <a:ext cx="571047" cy="2383026"/>
            </a:xfrm>
            <a:custGeom>
              <a:avLst/>
              <a:gdLst>
                <a:gd name="T0" fmla="*/ 351 w 457"/>
                <a:gd name="T1" fmla="*/ 1892 h 1913"/>
                <a:gd name="T2" fmla="*/ 456 w 457"/>
                <a:gd name="T3" fmla="*/ 997 h 1913"/>
                <a:gd name="T4" fmla="*/ 444 w 457"/>
                <a:gd name="T5" fmla="*/ 180 h 1913"/>
                <a:gd name="T6" fmla="*/ 0 w 457"/>
                <a:gd name="T7" fmla="*/ 0 h 1913"/>
                <a:gd name="T8" fmla="*/ 203 w 457"/>
                <a:gd name="T9" fmla="*/ 1026 h 1913"/>
                <a:gd name="T10" fmla="*/ 186 w 457"/>
                <a:gd name="T11" fmla="*/ 1880 h 1913"/>
                <a:gd name="T12" fmla="*/ 186 w 457"/>
                <a:gd name="T13" fmla="*/ 1880 h 1913"/>
                <a:gd name="T14" fmla="*/ 351 w 457"/>
                <a:gd name="T15" fmla="*/ 1892 h 1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" h="1913">
                  <a:moveTo>
                    <a:pt x="351" y="1892"/>
                  </a:moveTo>
                  <a:lnTo>
                    <a:pt x="456" y="997"/>
                  </a:lnTo>
                  <a:lnTo>
                    <a:pt x="444" y="180"/>
                  </a:lnTo>
                  <a:lnTo>
                    <a:pt x="0" y="0"/>
                  </a:lnTo>
                  <a:lnTo>
                    <a:pt x="203" y="1026"/>
                  </a:lnTo>
                  <a:lnTo>
                    <a:pt x="186" y="1880"/>
                  </a:lnTo>
                  <a:lnTo>
                    <a:pt x="186" y="1880"/>
                  </a:lnTo>
                  <a:cubicBezTo>
                    <a:pt x="220" y="1896"/>
                    <a:pt x="276" y="1912"/>
                    <a:pt x="351" y="1892"/>
                  </a:cubicBezTo>
                </a:path>
              </a:pathLst>
            </a:custGeom>
            <a:solidFill>
              <a:srgbClr val="3638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113">
              <a:extLst>
                <a:ext uri="{FF2B5EF4-FFF2-40B4-BE49-F238E27FC236}">
                  <a16:creationId xmlns:a16="http://schemas.microsoft.com/office/drawing/2014/main" id="{718AAB58-18E9-8643-B8CD-37273F485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158" y="10940445"/>
              <a:ext cx="208651" cy="126291"/>
            </a:xfrm>
            <a:custGeom>
              <a:avLst/>
              <a:gdLst>
                <a:gd name="T0" fmla="*/ 159 w 168"/>
                <a:gd name="T1" fmla="*/ 79 h 101"/>
                <a:gd name="T2" fmla="*/ 167 w 168"/>
                <a:gd name="T3" fmla="*/ 12 h 101"/>
                <a:gd name="T4" fmla="*/ 167 w 168"/>
                <a:gd name="T5" fmla="*/ 12 h 101"/>
                <a:gd name="T6" fmla="*/ 2 w 168"/>
                <a:gd name="T7" fmla="*/ 0 h 101"/>
                <a:gd name="T8" fmla="*/ 0 w 168"/>
                <a:gd name="T9" fmla="*/ 78 h 101"/>
                <a:gd name="T10" fmla="*/ 0 w 168"/>
                <a:gd name="T11" fmla="*/ 78 h 101"/>
                <a:gd name="T12" fmla="*/ 159 w 168"/>
                <a:gd name="T1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1">
                  <a:moveTo>
                    <a:pt x="159" y="79"/>
                  </a:moveTo>
                  <a:lnTo>
                    <a:pt x="167" y="12"/>
                  </a:lnTo>
                  <a:lnTo>
                    <a:pt x="167" y="12"/>
                  </a:lnTo>
                  <a:cubicBezTo>
                    <a:pt x="92" y="32"/>
                    <a:pt x="36" y="16"/>
                    <a:pt x="2" y="0"/>
                  </a:cubicBezTo>
                  <a:lnTo>
                    <a:pt x="0" y="78"/>
                  </a:lnTo>
                  <a:lnTo>
                    <a:pt x="0" y="78"/>
                  </a:lnTo>
                  <a:cubicBezTo>
                    <a:pt x="37" y="92"/>
                    <a:pt x="90" y="100"/>
                    <a:pt x="159" y="79"/>
                  </a:cubicBezTo>
                </a:path>
              </a:pathLst>
            </a:custGeom>
            <a:solidFill>
              <a:srgbClr val="F4AF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114">
              <a:extLst>
                <a:ext uri="{FF2B5EF4-FFF2-40B4-BE49-F238E27FC236}">
                  <a16:creationId xmlns:a16="http://schemas.microsoft.com/office/drawing/2014/main" id="{CD952688-0E2F-A649-A2C1-09E605AAA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1738" y="11209497"/>
              <a:ext cx="565559" cy="27453"/>
            </a:xfrm>
            <a:custGeom>
              <a:avLst/>
              <a:gdLst>
                <a:gd name="T0" fmla="*/ 1 w 454"/>
                <a:gd name="T1" fmla="*/ 0 h 24"/>
                <a:gd name="T2" fmla="*/ 1 w 454"/>
                <a:gd name="T3" fmla="*/ 0 h 24"/>
                <a:gd name="T4" fmla="*/ 0 w 454"/>
                <a:gd name="T5" fmla="*/ 23 h 24"/>
                <a:gd name="T6" fmla="*/ 451 w 454"/>
                <a:gd name="T7" fmla="*/ 23 h 24"/>
                <a:gd name="T8" fmla="*/ 451 w 454"/>
                <a:gd name="T9" fmla="*/ 23 h 24"/>
                <a:gd name="T10" fmla="*/ 453 w 454"/>
                <a:gd name="T11" fmla="*/ 0 h 24"/>
                <a:gd name="T12" fmla="*/ 1 w 45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" h="24">
                  <a:moveTo>
                    <a:pt x="1" y="0"/>
                  </a:moveTo>
                  <a:lnTo>
                    <a:pt x="1" y="0"/>
                  </a:lnTo>
                  <a:cubicBezTo>
                    <a:pt x="0" y="15"/>
                    <a:pt x="0" y="23"/>
                    <a:pt x="0" y="23"/>
                  </a:cubicBezTo>
                  <a:lnTo>
                    <a:pt x="451" y="23"/>
                  </a:lnTo>
                  <a:lnTo>
                    <a:pt x="451" y="23"/>
                  </a:lnTo>
                  <a:cubicBezTo>
                    <a:pt x="451" y="23"/>
                    <a:pt x="453" y="14"/>
                    <a:pt x="453" y="0"/>
                  </a:cubicBezTo>
                  <a:lnTo>
                    <a:pt x="1" y="0"/>
                  </a:lnTo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115">
              <a:extLst>
                <a:ext uri="{FF2B5EF4-FFF2-40B4-BE49-F238E27FC236}">
                  <a16:creationId xmlns:a16="http://schemas.microsoft.com/office/drawing/2014/main" id="{63E08CD7-0187-884F-8B6D-8A070FEFA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7228" y="11033789"/>
              <a:ext cx="565555" cy="175708"/>
            </a:xfrm>
            <a:custGeom>
              <a:avLst/>
              <a:gdLst>
                <a:gd name="T0" fmla="*/ 385 w 453"/>
                <a:gd name="T1" fmla="*/ 56 h 140"/>
                <a:gd name="T2" fmla="*/ 385 w 453"/>
                <a:gd name="T3" fmla="*/ 56 h 140"/>
                <a:gd name="T4" fmla="*/ 197 w 453"/>
                <a:gd name="T5" fmla="*/ 1 h 140"/>
                <a:gd name="T6" fmla="*/ 197 w 453"/>
                <a:gd name="T7" fmla="*/ 1 h 140"/>
                <a:gd name="T8" fmla="*/ 197 w 453"/>
                <a:gd name="T9" fmla="*/ 1 h 140"/>
                <a:gd name="T10" fmla="*/ 38 w 453"/>
                <a:gd name="T11" fmla="*/ 0 h 140"/>
                <a:gd name="T12" fmla="*/ 38 w 453"/>
                <a:gd name="T13" fmla="*/ 0 h 140"/>
                <a:gd name="T14" fmla="*/ 38 w 453"/>
                <a:gd name="T15" fmla="*/ 0 h 140"/>
                <a:gd name="T16" fmla="*/ 0 w 453"/>
                <a:gd name="T17" fmla="*/ 139 h 140"/>
                <a:gd name="T18" fmla="*/ 452 w 453"/>
                <a:gd name="T19" fmla="*/ 139 h 140"/>
                <a:gd name="T20" fmla="*/ 452 w 453"/>
                <a:gd name="T21" fmla="*/ 139 h 140"/>
                <a:gd name="T22" fmla="*/ 385 w 453"/>
                <a:gd name="T23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3" h="140">
                  <a:moveTo>
                    <a:pt x="385" y="56"/>
                  </a:moveTo>
                  <a:lnTo>
                    <a:pt x="385" y="56"/>
                  </a:lnTo>
                  <a:cubicBezTo>
                    <a:pt x="301" y="42"/>
                    <a:pt x="197" y="1"/>
                    <a:pt x="197" y="1"/>
                  </a:cubicBezTo>
                  <a:lnTo>
                    <a:pt x="197" y="1"/>
                  </a:lnTo>
                  <a:lnTo>
                    <a:pt x="197" y="1"/>
                  </a:lnTo>
                  <a:cubicBezTo>
                    <a:pt x="128" y="22"/>
                    <a:pt x="75" y="14"/>
                    <a:pt x="38" y="0"/>
                  </a:cubicBezTo>
                  <a:lnTo>
                    <a:pt x="38" y="0"/>
                  </a:lnTo>
                  <a:lnTo>
                    <a:pt x="38" y="0"/>
                  </a:lnTo>
                  <a:cubicBezTo>
                    <a:pt x="11" y="45"/>
                    <a:pt x="3" y="107"/>
                    <a:pt x="0" y="139"/>
                  </a:cubicBezTo>
                  <a:lnTo>
                    <a:pt x="452" y="139"/>
                  </a:lnTo>
                  <a:lnTo>
                    <a:pt x="452" y="139"/>
                  </a:lnTo>
                  <a:cubicBezTo>
                    <a:pt x="452" y="111"/>
                    <a:pt x="443" y="64"/>
                    <a:pt x="385" y="56"/>
                  </a:cubicBezTo>
                </a:path>
              </a:pathLst>
            </a:custGeom>
            <a:solidFill>
              <a:srgbClr val="FF4C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116">
              <a:extLst>
                <a:ext uri="{FF2B5EF4-FFF2-40B4-BE49-F238E27FC236}">
                  <a16:creationId xmlns:a16="http://schemas.microsoft.com/office/drawing/2014/main" id="{B486E9C3-EA4B-AE4D-89C8-12A388BFF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3602" y="10742774"/>
              <a:ext cx="499666" cy="428287"/>
            </a:xfrm>
            <a:custGeom>
              <a:avLst/>
              <a:gdLst>
                <a:gd name="T0" fmla="*/ 95 w 403"/>
                <a:gd name="T1" fmla="*/ 0 h 344"/>
                <a:gd name="T2" fmla="*/ 0 w 403"/>
                <a:gd name="T3" fmla="*/ 156 h 344"/>
                <a:gd name="T4" fmla="*/ 392 w 403"/>
                <a:gd name="T5" fmla="*/ 343 h 344"/>
                <a:gd name="T6" fmla="*/ 392 w 403"/>
                <a:gd name="T7" fmla="*/ 343 h 344"/>
                <a:gd name="T8" fmla="*/ 359 w 403"/>
                <a:gd name="T9" fmla="*/ 218 h 344"/>
                <a:gd name="T10" fmla="*/ 359 w 403"/>
                <a:gd name="T11" fmla="*/ 218 h 344"/>
                <a:gd name="T12" fmla="*/ 244 w 403"/>
                <a:gd name="T13" fmla="*/ 85 h 344"/>
                <a:gd name="T14" fmla="*/ 246 w 403"/>
                <a:gd name="T15" fmla="*/ 83 h 344"/>
                <a:gd name="T16" fmla="*/ 246 w 403"/>
                <a:gd name="T17" fmla="*/ 83 h 344"/>
                <a:gd name="T18" fmla="*/ 95 w 403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3" h="344">
                  <a:moveTo>
                    <a:pt x="95" y="0"/>
                  </a:moveTo>
                  <a:lnTo>
                    <a:pt x="0" y="156"/>
                  </a:lnTo>
                  <a:lnTo>
                    <a:pt x="392" y="343"/>
                  </a:lnTo>
                  <a:lnTo>
                    <a:pt x="392" y="343"/>
                  </a:lnTo>
                  <a:cubicBezTo>
                    <a:pt x="399" y="321"/>
                    <a:pt x="402" y="279"/>
                    <a:pt x="359" y="218"/>
                  </a:cubicBezTo>
                  <a:lnTo>
                    <a:pt x="359" y="218"/>
                  </a:lnTo>
                  <a:cubicBezTo>
                    <a:pt x="329" y="175"/>
                    <a:pt x="240" y="149"/>
                    <a:pt x="244" y="85"/>
                  </a:cubicBezTo>
                  <a:lnTo>
                    <a:pt x="246" y="83"/>
                  </a:lnTo>
                  <a:lnTo>
                    <a:pt x="246" y="83"/>
                  </a:lnTo>
                  <a:cubicBezTo>
                    <a:pt x="166" y="70"/>
                    <a:pt x="120" y="31"/>
                    <a:pt x="95" y="0"/>
                  </a:cubicBezTo>
                </a:path>
              </a:pathLst>
            </a:custGeom>
            <a:solidFill>
              <a:srgbClr val="FF4C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117">
              <a:extLst>
                <a:ext uri="{FF2B5EF4-FFF2-40B4-BE49-F238E27FC236}">
                  <a16:creationId xmlns:a16="http://schemas.microsoft.com/office/drawing/2014/main" id="{6DDDB367-6B0E-554E-86CB-D4D5AA51B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639" y="10934955"/>
              <a:ext cx="505158" cy="258067"/>
            </a:xfrm>
            <a:custGeom>
              <a:avLst/>
              <a:gdLst>
                <a:gd name="T0" fmla="*/ 0 w 407"/>
                <a:gd name="T1" fmla="*/ 23 h 207"/>
                <a:gd name="T2" fmla="*/ 397 w 407"/>
                <a:gd name="T3" fmla="*/ 206 h 207"/>
                <a:gd name="T4" fmla="*/ 397 w 407"/>
                <a:gd name="T5" fmla="*/ 206 h 207"/>
                <a:gd name="T6" fmla="*/ 406 w 407"/>
                <a:gd name="T7" fmla="*/ 187 h 207"/>
                <a:gd name="T8" fmla="*/ 14 w 407"/>
                <a:gd name="T9" fmla="*/ 0 h 207"/>
                <a:gd name="T10" fmla="*/ 0 w 407"/>
                <a:gd name="T11" fmla="*/ 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07">
                  <a:moveTo>
                    <a:pt x="0" y="23"/>
                  </a:moveTo>
                  <a:lnTo>
                    <a:pt x="397" y="206"/>
                  </a:lnTo>
                  <a:lnTo>
                    <a:pt x="397" y="206"/>
                  </a:lnTo>
                  <a:cubicBezTo>
                    <a:pt x="397" y="206"/>
                    <a:pt x="402" y="199"/>
                    <a:pt x="406" y="187"/>
                  </a:cubicBezTo>
                  <a:lnTo>
                    <a:pt x="14" y="0"/>
                  </a:lnTo>
                  <a:lnTo>
                    <a:pt x="0" y="23"/>
                  </a:lnTo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118">
              <a:extLst>
                <a:ext uri="{FF2B5EF4-FFF2-40B4-BE49-F238E27FC236}">
                  <a16:creationId xmlns:a16="http://schemas.microsoft.com/office/drawing/2014/main" id="{415E73FE-505B-6A4A-B822-AD05D78EC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7345" y="8502510"/>
              <a:ext cx="938933" cy="2278702"/>
            </a:xfrm>
            <a:custGeom>
              <a:avLst/>
              <a:gdLst>
                <a:gd name="T0" fmla="*/ 452 w 756"/>
                <a:gd name="T1" fmla="*/ 0 h 1832"/>
                <a:gd name="T2" fmla="*/ 452 w 756"/>
                <a:gd name="T3" fmla="*/ 0 h 1832"/>
                <a:gd name="T4" fmla="*/ 311 w 756"/>
                <a:gd name="T5" fmla="*/ 626 h 1832"/>
                <a:gd name="T6" fmla="*/ 311 w 756"/>
                <a:gd name="T7" fmla="*/ 626 h 1832"/>
                <a:gd name="T8" fmla="*/ 434 w 756"/>
                <a:gd name="T9" fmla="*/ 1039 h 1832"/>
                <a:gd name="T10" fmla="*/ 0 w 756"/>
                <a:gd name="T11" fmla="*/ 1748 h 1832"/>
                <a:gd name="T12" fmla="*/ 0 w 756"/>
                <a:gd name="T13" fmla="*/ 1748 h 1832"/>
                <a:gd name="T14" fmla="*/ 158 w 756"/>
                <a:gd name="T15" fmla="*/ 1831 h 1832"/>
                <a:gd name="T16" fmla="*/ 655 w 756"/>
                <a:gd name="T17" fmla="*/ 1167 h 1832"/>
                <a:gd name="T18" fmla="*/ 655 w 756"/>
                <a:gd name="T19" fmla="*/ 1167 h 1832"/>
                <a:gd name="T20" fmla="*/ 709 w 756"/>
                <a:gd name="T21" fmla="*/ 1020 h 1832"/>
                <a:gd name="T22" fmla="*/ 717 w 756"/>
                <a:gd name="T23" fmla="*/ 340 h 1832"/>
                <a:gd name="T24" fmla="*/ 755 w 756"/>
                <a:gd name="T25" fmla="*/ 265 h 1832"/>
                <a:gd name="T26" fmla="*/ 452 w 756"/>
                <a:gd name="T27" fmla="*/ 0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6" h="1832">
                  <a:moveTo>
                    <a:pt x="452" y="0"/>
                  </a:moveTo>
                  <a:lnTo>
                    <a:pt x="452" y="0"/>
                  </a:lnTo>
                  <a:cubicBezTo>
                    <a:pt x="452" y="0"/>
                    <a:pt x="194" y="236"/>
                    <a:pt x="311" y="626"/>
                  </a:cubicBezTo>
                  <a:lnTo>
                    <a:pt x="311" y="626"/>
                  </a:lnTo>
                  <a:cubicBezTo>
                    <a:pt x="428" y="1016"/>
                    <a:pt x="434" y="1039"/>
                    <a:pt x="434" y="1039"/>
                  </a:cubicBezTo>
                  <a:lnTo>
                    <a:pt x="0" y="1748"/>
                  </a:lnTo>
                  <a:lnTo>
                    <a:pt x="0" y="1748"/>
                  </a:lnTo>
                  <a:cubicBezTo>
                    <a:pt x="26" y="1779"/>
                    <a:pt x="74" y="1819"/>
                    <a:pt x="158" y="1831"/>
                  </a:cubicBezTo>
                  <a:lnTo>
                    <a:pt x="655" y="1167"/>
                  </a:lnTo>
                  <a:lnTo>
                    <a:pt x="655" y="1167"/>
                  </a:lnTo>
                  <a:cubicBezTo>
                    <a:pt x="687" y="1124"/>
                    <a:pt x="705" y="1073"/>
                    <a:pt x="709" y="1020"/>
                  </a:cubicBezTo>
                  <a:lnTo>
                    <a:pt x="717" y="340"/>
                  </a:lnTo>
                  <a:lnTo>
                    <a:pt x="755" y="265"/>
                  </a:lnTo>
                  <a:lnTo>
                    <a:pt x="452" y="0"/>
                  </a:lnTo>
                </a:path>
              </a:pathLst>
            </a:custGeom>
            <a:solidFill>
              <a:srgbClr val="4446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119">
              <a:extLst>
                <a:ext uri="{FF2B5EF4-FFF2-40B4-BE49-F238E27FC236}">
                  <a16:creationId xmlns:a16="http://schemas.microsoft.com/office/drawing/2014/main" id="{9368F1FB-2941-1146-B103-687B43950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909" y="10676883"/>
              <a:ext cx="236108" cy="170217"/>
            </a:xfrm>
            <a:custGeom>
              <a:avLst/>
              <a:gdLst>
                <a:gd name="T0" fmla="*/ 32 w 191"/>
                <a:gd name="T1" fmla="*/ 0 h 136"/>
                <a:gd name="T2" fmla="*/ 0 w 191"/>
                <a:gd name="T3" fmla="*/ 52 h 136"/>
                <a:gd name="T4" fmla="*/ 0 w 191"/>
                <a:gd name="T5" fmla="*/ 52 h 136"/>
                <a:gd name="T6" fmla="*/ 151 w 191"/>
                <a:gd name="T7" fmla="*/ 135 h 136"/>
                <a:gd name="T8" fmla="*/ 190 w 191"/>
                <a:gd name="T9" fmla="*/ 83 h 136"/>
                <a:gd name="T10" fmla="*/ 190 w 191"/>
                <a:gd name="T11" fmla="*/ 83 h 136"/>
                <a:gd name="T12" fmla="*/ 32 w 191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36">
                  <a:moveTo>
                    <a:pt x="32" y="0"/>
                  </a:moveTo>
                  <a:lnTo>
                    <a:pt x="0" y="52"/>
                  </a:lnTo>
                  <a:lnTo>
                    <a:pt x="0" y="52"/>
                  </a:lnTo>
                  <a:cubicBezTo>
                    <a:pt x="25" y="83"/>
                    <a:pt x="71" y="122"/>
                    <a:pt x="151" y="135"/>
                  </a:cubicBezTo>
                  <a:lnTo>
                    <a:pt x="190" y="83"/>
                  </a:lnTo>
                  <a:lnTo>
                    <a:pt x="190" y="83"/>
                  </a:lnTo>
                  <a:cubicBezTo>
                    <a:pt x="106" y="71"/>
                    <a:pt x="58" y="31"/>
                    <a:pt x="32" y="0"/>
                  </a:cubicBez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730AB1A-B9CC-8C45-A352-48E904428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380" y="10908256"/>
              <a:ext cx="128021" cy="91401"/>
            </a:xfrm>
            <a:custGeom>
              <a:avLst/>
              <a:gdLst>
                <a:gd name="connsiteX0" fmla="*/ 114246 w 128021"/>
                <a:gd name="connsiteY0" fmla="*/ 51036 h 91401"/>
                <a:gd name="connsiteX1" fmla="*/ 126769 w 128021"/>
                <a:gd name="connsiteY1" fmla="*/ 55785 h 91401"/>
                <a:gd name="connsiteX2" fmla="*/ 123012 w 128021"/>
                <a:gd name="connsiteY2" fmla="*/ 66470 h 91401"/>
                <a:gd name="connsiteX3" fmla="*/ 72919 w 128021"/>
                <a:gd name="connsiteY3" fmla="*/ 91401 h 91401"/>
                <a:gd name="connsiteX4" fmla="*/ 69162 w 128021"/>
                <a:gd name="connsiteY4" fmla="*/ 91401 h 91401"/>
                <a:gd name="connsiteX5" fmla="*/ 61648 w 128021"/>
                <a:gd name="connsiteY5" fmla="*/ 86652 h 91401"/>
                <a:gd name="connsiteX6" fmla="*/ 65405 w 128021"/>
                <a:gd name="connsiteY6" fmla="*/ 74780 h 91401"/>
                <a:gd name="connsiteX7" fmla="*/ 86792 w 128021"/>
                <a:gd name="connsiteY7" fmla="*/ 23578 h 91401"/>
                <a:gd name="connsiteX8" fmla="*/ 99314 w 128021"/>
                <a:gd name="connsiteY8" fmla="*/ 27140 h 91401"/>
                <a:gd name="connsiteX9" fmla="*/ 95558 w 128021"/>
                <a:gd name="connsiteY9" fmla="*/ 39012 h 91401"/>
                <a:gd name="connsiteX10" fmla="*/ 46719 w 128021"/>
                <a:gd name="connsiteY10" fmla="*/ 62756 h 91401"/>
                <a:gd name="connsiteX11" fmla="*/ 41710 w 128021"/>
                <a:gd name="connsiteY11" fmla="*/ 63943 h 91401"/>
                <a:gd name="connsiteX12" fmla="*/ 34197 w 128021"/>
                <a:gd name="connsiteY12" fmla="*/ 59194 h 91401"/>
                <a:gd name="connsiteX13" fmla="*/ 37954 w 128021"/>
                <a:gd name="connsiteY13" fmla="*/ 47322 h 91401"/>
                <a:gd name="connsiteX14" fmla="*/ 55100 w 128021"/>
                <a:gd name="connsiteY14" fmla="*/ 429 h 91401"/>
                <a:gd name="connsiteX15" fmla="*/ 66370 w 128021"/>
                <a:gd name="connsiteY15" fmla="*/ 5178 h 91401"/>
                <a:gd name="connsiteX16" fmla="*/ 62614 w 128021"/>
                <a:gd name="connsiteY16" fmla="*/ 15863 h 91401"/>
                <a:gd name="connsiteX17" fmla="*/ 12523 w 128021"/>
                <a:gd name="connsiteY17" fmla="*/ 40794 h 91401"/>
                <a:gd name="connsiteX18" fmla="*/ 8766 w 128021"/>
                <a:gd name="connsiteY18" fmla="*/ 41981 h 91401"/>
                <a:gd name="connsiteX19" fmla="*/ 1253 w 128021"/>
                <a:gd name="connsiteY19" fmla="*/ 37232 h 91401"/>
                <a:gd name="connsiteX20" fmla="*/ 5010 w 128021"/>
                <a:gd name="connsiteY20" fmla="*/ 25360 h 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21" h="91401">
                  <a:moveTo>
                    <a:pt x="114246" y="51036"/>
                  </a:moveTo>
                  <a:cubicBezTo>
                    <a:pt x="119255" y="48662"/>
                    <a:pt x="124265" y="51036"/>
                    <a:pt x="126769" y="55785"/>
                  </a:cubicBezTo>
                  <a:cubicBezTo>
                    <a:pt x="129274" y="59347"/>
                    <a:pt x="128022" y="65283"/>
                    <a:pt x="123012" y="66470"/>
                  </a:cubicBezTo>
                  <a:lnTo>
                    <a:pt x="72919" y="91401"/>
                  </a:lnTo>
                  <a:cubicBezTo>
                    <a:pt x="72919" y="91401"/>
                    <a:pt x="70414" y="91401"/>
                    <a:pt x="69162" y="91401"/>
                  </a:cubicBezTo>
                  <a:cubicBezTo>
                    <a:pt x="66657" y="91401"/>
                    <a:pt x="62900" y="90214"/>
                    <a:pt x="61648" y="86652"/>
                  </a:cubicBezTo>
                  <a:cubicBezTo>
                    <a:pt x="59143" y="83090"/>
                    <a:pt x="60396" y="77155"/>
                    <a:pt x="65405" y="74780"/>
                  </a:cubicBezTo>
                  <a:close/>
                  <a:moveTo>
                    <a:pt x="86792" y="23578"/>
                  </a:moveTo>
                  <a:cubicBezTo>
                    <a:pt x="91801" y="21204"/>
                    <a:pt x="96810" y="23578"/>
                    <a:pt x="99314" y="27140"/>
                  </a:cubicBezTo>
                  <a:cubicBezTo>
                    <a:pt x="101819" y="31889"/>
                    <a:pt x="99314" y="36637"/>
                    <a:pt x="95558" y="39012"/>
                  </a:cubicBezTo>
                  <a:lnTo>
                    <a:pt x="46719" y="62756"/>
                  </a:lnTo>
                  <a:cubicBezTo>
                    <a:pt x="44215" y="63943"/>
                    <a:pt x="42963" y="63943"/>
                    <a:pt x="41710" y="63943"/>
                  </a:cubicBezTo>
                  <a:cubicBezTo>
                    <a:pt x="39206" y="63943"/>
                    <a:pt x="35449" y="61568"/>
                    <a:pt x="34197" y="59194"/>
                  </a:cubicBezTo>
                  <a:cubicBezTo>
                    <a:pt x="31692" y="54445"/>
                    <a:pt x="32945" y="49697"/>
                    <a:pt x="37954" y="47322"/>
                  </a:cubicBezTo>
                  <a:close/>
                  <a:moveTo>
                    <a:pt x="55100" y="429"/>
                  </a:moveTo>
                  <a:cubicBezTo>
                    <a:pt x="58857" y="-758"/>
                    <a:pt x="63866" y="429"/>
                    <a:pt x="66370" y="5178"/>
                  </a:cubicBezTo>
                  <a:cubicBezTo>
                    <a:pt x="68875" y="8740"/>
                    <a:pt x="66370" y="14675"/>
                    <a:pt x="62614" y="15863"/>
                  </a:cubicBezTo>
                  <a:lnTo>
                    <a:pt x="12523" y="40794"/>
                  </a:lnTo>
                  <a:cubicBezTo>
                    <a:pt x="11271" y="40794"/>
                    <a:pt x="10019" y="41981"/>
                    <a:pt x="8766" y="41981"/>
                  </a:cubicBezTo>
                  <a:cubicBezTo>
                    <a:pt x="5010" y="41981"/>
                    <a:pt x="2505" y="39606"/>
                    <a:pt x="1253" y="37232"/>
                  </a:cubicBezTo>
                  <a:cubicBezTo>
                    <a:pt x="-1252" y="33670"/>
                    <a:pt x="1" y="27735"/>
                    <a:pt x="5010" y="253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890F751-852F-5F44-9DA4-01FD9DE0A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157" y="11040713"/>
              <a:ext cx="133670" cy="79698"/>
            </a:xfrm>
            <a:custGeom>
              <a:avLst/>
              <a:gdLst>
                <a:gd name="connsiteX0" fmla="*/ 117101 w 133670"/>
                <a:gd name="connsiteY0" fmla="*/ 24228 h 79698"/>
                <a:gd name="connsiteX1" fmla="*/ 131237 w 133670"/>
                <a:gd name="connsiteY1" fmla="*/ 24228 h 79698"/>
                <a:gd name="connsiteX2" fmla="*/ 131237 w 133670"/>
                <a:gd name="connsiteY2" fmla="*/ 36555 h 79698"/>
                <a:gd name="connsiteX3" fmla="*/ 92684 w 133670"/>
                <a:gd name="connsiteY3" fmla="*/ 76000 h 79698"/>
                <a:gd name="connsiteX4" fmla="*/ 88828 w 133670"/>
                <a:gd name="connsiteY4" fmla="*/ 79698 h 79698"/>
                <a:gd name="connsiteX5" fmla="*/ 79832 w 133670"/>
                <a:gd name="connsiteY5" fmla="*/ 77233 h 79698"/>
                <a:gd name="connsiteX6" fmla="*/ 79832 w 133670"/>
                <a:gd name="connsiteY6" fmla="*/ 64906 h 79698"/>
                <a:gd name="connsiteX7" fmla="*/ 91513 w 133670"/>
                <a:gd name="connsiteY7" fmla="*/ 13172 h 79698"/>
                <a:gd name="connsiteX8" fmla="*/ 92798 w 133670"/>
                <a:gd name="connsiteY8" fmla="*/ 26460 h 79698"/>
                <a:gd name="connsiteX9" fmla="*/ 54247 w 133670"/>
                <a:gd name="connsiteY9" fmla="*/ 65117 h 79698"/>
                <a:gd name="connsiteX10" fmla="*/ 50391 w 133670"/>
                <a:gd name="connsiteY10" fmla="*/ 68741 h 79698"/>
                <a:gd name="connsiteX11" fmla="*/ 41396 w 133670"/>
                <a:gd name="connsiteY11" fmla="*/ 66325 h 79698"/>
                <a:gd name="connsiteX12" fmla="*/ 41396 w 133670"/>
                <a:gd name="connsiteY12" fmla="*/ 53037 h 79698"/>
                <a:gd name="connsiteX13" fmla="*/ 79947 w 133670"/>
                <a:gd name="connsiteY13" fmla="*/ 14380 h 79698"/>
                <a:gd name="connsiteX14" fmla="*/ 91513 w 133670"/>
                <a:gd name="connsiteY14" fmla="*/ 13172 h 79698"/>
                <a:gd name="connsiteX15" fmla="*/ 49238 w 133670"/>
                <a:gd name="connsiteY15" fmla="*/ 2189 h 79698"/>
                <a:gd name="connsiteX16" fmla="*/ 50432 w 133670"/>
                <a:gd name="connsiteY16" fmla="*/ 15477 h 79698"/>
                <a:gd name="connsiteX17" fmla="*/ 14622 w 133670"/>
                <a:gd name="connsiteY17" fmla="*/ 54134 h 79698"/>
                <a:gd name="connsiteX18" fmla="*/ 12235 w 133670"/>
                <a:gd name="connsiteY18" fmla="*/ 57758 h 79698"/>
                <a:gd name="connsiteX19" fmla="*/ 2686 w 133670"/>
                <a:gd name="connsiteY19" fmla="*/ 55342 h 79698"/>
                <a:gd name="connsiteX20" fmla="*/ 2686 w 133670"/>
                <a:gd name="connsiteY20" fmla="*/ 42054 h 79698"/>
                <a:gd name="connsiteX21" fmla="*/ 38496 w 133670"/>
                <a:gd name="connsiteY21" fmla="*/ 3397 h 79698"/>
                <a:gd name="connsiteX22" fmla="*/ 49238 w 133670"/>
                <a:gd name="connsiteY22" fmla="*/ 2189 h 7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670" h="79698">
                  <a:moveTo>
                    <a:pt x="117101" y="24228"/>
                  </a:moveTo>
                  <a:cubicBezTo>
                    <a:pt x="120956" y="20530"/>
                    <a:pt x="127382" y="20530"/>
                    <a:pt x="131237" y="24228"/>
                  </a:cubicBezTo>
                  <a:cubicBezTo>
                    <a:pt x="133808" y="26693"/>
                    <a:pt x="135093" y="32857"/>
                    <a:pt x="131237" y="36555"/>
                  </a:cubicBezTo>
                  <a:lnTo>
                    <a:pt x="92684" y="76000"/>
                  </a:lnTo>
                  <a:cubicBezTo>
                    <a:pt x="91399" y="78466"/>
                    <a:pt x="90113" y="78466"/>
                    <a:pt x="88828" y="79698"/>
                  </a:cubicBezTo>
                  <a:cubicBezTo>
                    <a:pt x="86258" y="79698"/>
                    <a:pt x="82403" y="79698"/>
                    <a:pt x="79832" y="77233"/>
                  </a:cubicBezTo>
                  <a:cubicBezTo>
                    <a:pt x="75977" y="73535"/>
                    <a:pt x="75977" y="68604"/>
                    <a:pt x="79832" y="64906"/>
                  </a:cubicBezTo>
                  <a:close/>
                  <a:moveTo>
                    <a:pt x="91513" y="13172"/>
                  </a:moveTo>
                  <a:cubicBezTo>
                    <a:pt x="95368" y="16796"/>
                    <a:pt x="96653" y="22836"/>
                    <a:pt x="92798" y="26460"/>
                  </a:cubicBezTo>
                  <a:lnTo>
                    <a:pt x="54247" y="65117"/>
                  </a:lnTo>
                  <a:cubicBezTo>
                    <a:pt x="52962" y="66325"/>
                    <a:pt x="51676" y="67533"/>
                    <a:pt x="50391" y="68741"/>
                  </a:cubicBezTo>
                  <a:cubicBezTo>
                    <a:pt x="47821" y="68741"/>
                    <a:pt x="43966" y="68741"/>
                    <a:pt x="41396" y="66325"/>
                  </a:cubicBezTo>
                  <a:cubicBezTo>
                    <a:pt x="37541" y="63909"/>
                    <a:pt x="37541" y="57869"/>
                    <a:pt x="41396" y="53037"/>
                  </a:cubicBezTo>
                  <a:lnTo>
                    <a:pt x="79947" y="14380"/>
                  </a:lnTo>
                  <a:cubicBezTo>
                    <a:pt x="82517" y="10756"/>
                    <a:pt x="88943" y="9548"/>
                    <a:pt x="91513" y="13172"/>
                  </a:cubicBezTo>
                  <a:close/>
                  <a:moveTo>
                    <a:pt x="49238" y="2189"/>
                  </a:moveTo>
                  <a:cubicBezTo>
                    <a:pt x="52819" y="5813"/>
                    <a:pt x="52819" y="10645"/>
                    <a:pt x="50432" y="15477"/>
                  </a:cubicBezTo>
                  <a:lnTo>
                    <a:pt x="14622" y="54134"/>
                  </a:lnTo>
                  <a:cubicBezTo>
                    <a:pt x="13429" y="55342"/>
                    <a:pt x="12235" y="56550"/>
                    <a:pt x="12235" y="57758"/>
                  </a:cubicBezTo>
                  <a:cubicBezTo>
                    <a:pt x="8654" y="57758"/>
                    <a:pt x="5073" y="57758"/>
                    <a:pt x="2686" y="55342"/>
                  </a:cubicBezTo>
                  <a:cubicBezTo>
                    <a:pt x="-895" y="51718"/>
                    <a:pt x="-895" y="45678"/>
                    <a:pt x="2686" y="42054"/>
                  </a:cubicBezTo>
                  <a:lnTo>
                    <a:pt x="38496" y="3397"/>
                  </a:lnTo>
                  <a:cubicBezTo>
                    <a:pt x="40883" y="-227"/>
                    <a:pt x="46851" y="-1435"/>
                    <a:pt x="49238" y="2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126">
              <a:extLst>
                <a:ext uri="{FF2B5EF4-FFF2-40B4-BE49-F238E27FC236}">
                  <a16:creationId xmlns:a16="http://schemas.microsoft.com/office/drawing/2014/main" id="{29782D67-97C1-6149-A223-DD9C71D4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2902" y="7470231"/>
              <a:ext cx="1054242" cy="1444093"/>
            </a:xfrm>
            <a:custGeom>
              <a:avLst/>
              <a:gdLst>
                <a:gd name="T0" fmla="*/ 784 w 847"/>
                <a:gd name="T1" fmla="*/ 119 h 1159"/>
                <a:gd name="T2" fmla="*/ 784 w 847"/>
                <a:gd name="T3" fmla="*/ 119 h 1159"/>
                <a:gd name="T4" fmla="*/ 770 w 847"/>
                <a:gd name="T5" fmla="*/ 653 h 1159"/>
                <a:gd name="T6" fmla="*/ 770 w 847"/>
                <a:gd name="T7" fmla="*/ 653 h 1159"/>
                <a:gd name="T8" fmla="*/ 595 w 847"/>
                <a:gd name="T9" fmla="*/ 703 h 1159"/>
                <a:gd name="T10" fmla="*/ 595 w 847"/>
                <a:gd name="T11" fmla="*/ 703 h 1159"/>
                <a:gd name="T12" fmla="*/ 511 w 847"/>
                <a:gd name="T13" fmla="*/ 774 h 1159"/>
                <a:gd name="T14" fmla="*/ 511 w 847"/>
                <a:gd name="T15" fmla="*/ 774 h 1159"/>
                <a:gd name="T16" fmla="*/ 380 w 847"/>
                <a:gd name="T17" fmla="*/ 1087 h 1159"/>
                <a:gd name="T18" fmla="*/ 380 w 847"/>
                <a:gd name="T19" fmla="*/ 1087 h 1159"/>
                <a:gd name="T20" fmla="*/ 0 w 847"/>
                <a:gd name="T21" fmla="*/ 829 h 1159"/>
                <a:gd name="T22" fmla="*/ 162 w 847"/>
                <a:gd name="T23" fmla="*/ 706 h 1159"/>
                <a:gd name="T24" fmla="*/ 162 w 847"/>
                <a:gd name="T25" fmla="*/ 706 h 1159"/>
                <a:gd name="T26" fmla="*/ 313 w 847"/>
                <a:gd name="T27" fmla="*/ 484 h 1159"/>
                <a:gd name="T28" fmla="*/ 313 w 847"/>
                <a:gd name="T29" fmla="*/ 484 h 1159"/>
                <a:gd name="T30" fmla="*/ 534 w 847"/>
                <a:gd name="T31" fmla="*/ 75 h 1159"/>
                <a:gd name="T32" fmla="*/ 534 w 847"/>
                <a:gd name="T33" fmla="*/ 75 h 1159"/>
                <a:gd name="T34" fmla="*/ 784 w 847"/>
                <a:gd name="T35" fmla="*/ 11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7" h="1159">
                  <a:moveTo>
                    <a:pt x="784" y="119"/>
                  </a:moveTo>
                  <a:lnTo>
                    <a:pt x="784" y="119"/>
                  </a:lnTo>
                  <a:cubicBezTo>
                    <a:pt x="784" y="119"/>
                    <a:pt x="846" y="578"/>
                    <a:pt x="770" y="653"/>
                  </a:cubicBezTo>
                  <a:lnTo>
                    <a:pt x="770" y="653"/>
                  </a:lnTo>
                  <a:cubicBezTo>
                    <a:pt x="718" y="703"/>
                    <a:pt x="639" y="677"/>
                    <a:pt x="595" y="703"/>
                  </a:cubicBezTo>
                  <a:lnTo>
                    <a:pt x="595" y="703"/>
                  </a:lnTo>
                  <a:cubicBezTo>
                    <a:pt x="563" y="722"/>
                    <a:pt x="534" y="745"/>
                    <a:pt x="511" y="774"/>
                  </a:cubicBezTo>
                  <a:lnTo>
                    <a:pt x="511" y="774"/>
                  </a:lnTo>
                  <a:cubicBezTo>
                    <a:pt x="465" y="826"/>
                    <a:pt x="421" y="933"/>
                    <a:pt x="380" y="1087"/>
                  </a:cubicBezTo>
                  <a:lnTo>
                    <a:pt x="380" y="1087"/>
                  </a:lnTo>
                  <a:cubicBezTo>
                    <a:pt x="380" y="1087"/>
                    <a:pt x="29" y="1158"/>
                    <a:pt x="0" y="829"/>
                  </a:cubicBezTo>
                  <a:lnTo>
                    <a:pt x="162" y="706"/>
                  </a:lnTo>
                  <a:lnTo>
                    <a:pt x="162" y="706"/>
                  </a:lnTo>
                  <a:cubicBezTo>
                    <a:pt x="235" y="651"/>
                    <a:pt x="288" y="574"/>
                    <a:pt x="313" y="484"/>
                  </a:cubicBezTo>
                  <a:lnTo>
                    <a:pt x="313" y="484"/>
                  </a:lnTo>
                  <a:cubicBezTo>
                    <a:pt x="354" y="336"/>
                    <a:pt x="431" y="111"/>
                    <a:pt x="534" y="75"/>
                  </a:cubicBezTo>
                  <a:lnTo>
                    <a:pt x="534" y="75"/>
                  </a:lnTo>
                  <a:cubicBezTo>
                    <a:pt x="750" y="0"/>
                    <a:pt x="784" y="119"/>
                    <a:pt x="784" y="119"/>
                  </a:cubicBezTo>
                </a:path>
              </a:pathLst>
            </a:custGeom>
            <a:solidFill>
              <a:srgbClr val="FF4C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127">
              <a:extLst>
                <a:ext uri="{FF2B5EF4-FFF2-40B4-BE49-F238E27FC236}">
                  <a16:creationId xmlns:a16="http://schemas.microsoft.com/office/drawing/2014/main" id="{3D498323-6904-6542-A027-CCC13C9BC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805" y="9205337"/>
              <a:ext cx="274542" cy="280034"/>
            </a:xfrm>
            <a:custGeom>
              <a:avLst/>
              <a:gdLst>
                <a:gd name="T0" fmla="*/ 101 w 221"/>
                <a:gd name="T1" fmla="*/ 0 h 226"/>
                <a:gd name="T2" fmla="*/ 101 w 221"/>
                <a:gd name="T3" fmla="*/ 21 h 226"/>
                <a:gd name="T4" fmla="*/ 47 w 221"/>
                <a:gd name="T5" fmla="*/ 57 h 226"/>
                <a:gd name="T6" fmla="*/ 47 w 221"/>
                <a:gd name="T7" fmla="*/ 57 h 226"/>
                <a:gd name="T8" fmla="*/ 30 w 221"/>
                <a:gd name="T9" fmla="*/ 75 h 226"/>
                <a:gd name="T10" fmla="*/ 8 w 221"/>
                <a:gd name="T11" fmla="*/ 116 h 226"/>
                <a:gd name="T12" fmla="*/ 8 w 221"/>
                <a:gd name="T13" fmla="*/ 116 h 226"/>
                <a:gd name="T14" fmla="*/ 3 w 221"/>
                <a:gd name="T15" fmla="*/ 150 h 226"/>
                <a:gd name="T16" fmla="*/ 12 w 221"/>
                <a:gd name="T17" fmla="*/ 201 h 226"/>
                <a:gd name="T18" fmla="*/ 12 w 221"/>
                <a:gd name="T19" fmla="*/ 201 h 226"/>
                <a:gd name="T20" fmla="*/ 34 w 221"/>
                <a:gd name="T21" fmla="*/ 188 h 226"/>
                <a:gd name="T22" fmla="*/ 44 w 221"/>
                <a:gd name="T23" fmla="*/ 225 h 226"/>
                <a:gd name="T24" fmla="*/ 44 w 221"/>
                <a:gd name="T25" fmla="*/ 225 h 226"/>
                <a:gd name="T26" fmla="*/ 61 w 221"/>
                <a:gd name="T27" fmla="*/ 205 h 226"/>
                <a:gd name="T28" fmla="*/ 70 w 221"/>
                <a:gd name="T29" fmla="*/ 225 h 226"/>
                <a:gd name="T30" fmla="*/ 70 w 221"/>
                <a:gd name="T31" fmla="*/ 225 h 226"/>
                <a:gd name="T32" fmla="*/ 84 w 221"/>
                <a:gd name="T33" fmla="*/ 185 h 226"/>
                <a:gd name="T34" fmla="*/ 97 w 221"/>
                <a:gd name="T35" fmla="*/ 203 h 226"/>
                <a:gd name="T36" fmla="*/ 97 w 221"/>
                <a:gd name="T37" fmla="*/ 203 h 226"/>
                <a:gd name="T38" fmla="*/ 102 w 221"/>
                <a:gd name="T39" fmla="*/ 151 h 226"/>
                <a:gd name="T40" fmla="*/ 123 w 221"/>
                <a:gd name="T41" fmla="*/ 121 h 226"/>
                <a:gd name="T42" fmla="*/ 169 w 221"/>
                <a:gd name="T43" fmla="*/ 98 h 226"/>
                <a:gd name="T44" fmla="*/ 165 w 221"/>
                <a:gd name="T45" fmla="*/ 129 h 226"/>
                <a:gd name="T46" fmla="*/ 165 w 221"/>
                <a:gd name="T47" fmla="*/ 129 h 226"/>
                <a:gd name="T48" fmla="*/ 141 w 221"/>
                <a:gd name="T49" fmla="*/ 175 h 226"/>
                <a:gd name="T50" fmla="*/ 177 w 221"/>
                <a:gd name="T51" fmla="*/ 161 h 226"/>
                <a:gd name="T52" fmla="*/ 177 w 221"/>
                <a:gd name="T53" fmla="*/ 161 h 226"/>
                <a:gd name="T54" fmla="*/ 211 w 221"/>
                <a:gd name="T55" fmla="*/ 122 h 226"/>
                <a:gd name="T56" fmla="*/ 217 w 221"/>
                <a:gd name="T57" fmla="*/ 97 h 226"/>
                <a:gd name="T58" fmla="*/ 217 w 221"/>
                <a:gd name="T59" fmla="*/ 97 h 226"/>
                <a:gd name="T60" fmla="*/ 218 w 221"/>
                <a:gd name="T61" fmla="*/ 70 h 226"/>
                <a:gd name="T62" fmla="*/ 203 w 221"/>
                <a:gd name="T63" fmla="*/ 0 h 226"/>
                <a:gd name="T64" fmla="*/ 101 w 221"/>
                <a:gd name="T6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226">
                  <a:moveTo>
                    <a:pt x="101" y="0"/>
                  </a:moveTo>
                  <a:lnTo>
                    <a:pt x="101" y="21"/>
                  </a:lnTo>
                  <a:lnTo>
                    <a:pt x="47" y="57"/>
                  </a:lnTo>
                  <a:lnTo>
                    <a:pt x="47" y="57"/>
                  </a:lnTo>
                  <a:cubicBezTo>
                    <a:pt x="40" y="61"/>
                    <a:pt x="34" y="67"/>
                    <a:pt x="30" y="75"/>
                  </a:cubicBezTo>
                  <a:lnTo>
                    <a:pt x="8" y="116"/>
                  </a:lnTo>
                  <a:lnTo>
                    <a:pt x="8" y="116"/>
                  </a:lnTo>
                  <a:cubicBezTo>
                    <a:pt x="2" y="127"/>
                    <a:pt x="0" y="139"/>
                    <a:pt x="3" y="150"/>
                  </a:cubicBezTo>
                  <a:lnTo>
                    <a:pt x="12" y="201"/>
                  </a:lnTo>
                  <a:lnTo>
                    <a:pt x="12" y="201"/>
                  </a:lnTo>
                  <a:cubicBezTo>
                    <a:pt x="12" y="201"/>
                    <a:pt x="35" y="201"/>
                    <a:pt x="34" y="188"/>
                  </a:cubicBezTo>
                  <a:lnTo>
                    <a:pt x="44" y="225"/>
                  </a:lnTo>
                  <a:lnTo>
                    <a:pt x="44" y="225"/>
                  </a:lnTo>
                  <a:cubicBezTo>
                    <a:pt x="44" y="225"/>
                    <a:pt x="61" y="221"/>
                    <a:pt x="61" y="205"/>
                  </a:cubicBezTo>
                  <a:lnTo>
                    <a:pt x="70" y="225"/>
                  </a:lnTo>
                  <a:lnTo>
                    <a:pt x="70" y="225"/>
                  </a:lnTo>
                  <a:cubicBezTo>
                    <a:pt x="70" y="225"/>
                    <a:pt x="95" y="213"/>
                    <a:pt x="84" y="185"/>
                  </a:cubicBezTo>
                  <a:lnTo>
                    <a:pt x="97" y="203"/>
                  </a:lnTo>
                  <a:lnTo>
                    <a:pt x="97" y="203"/>
                  </a:lnTo>
                  <a:cubicBezTo>
                    <a:pt x="97" y="203"/>
                    <a:pt x="121" y="185"/>
                    <a:pt x="102" y="151"/>
                  </a:cubicBezTo>
                  <a:lnTo>
                    <a:pt x="123" y="121"/>
                  </a:lnTo>
                  <a:lnTo>
                    <a:pt x="169" y="98"/>
                  </a:lnTo>
                  <a:lnTo>
                    <a:pt x="165" y="129"/>
                  </a:lnTo>
                  <a:lnTo>
                    <a:pt x="165" y="129"/>
                  </a:lnTo>
                  <a:cubicBezTo>
                    <a:pt x="165" y="129"/>
                    <a:pt x="136" y="141"/>
                    <a:pt x="141" y="175"/>
                  </a:cubicBezTo>
                  <a:lnTo>
                    <a:pt x="177" y="161"/>
                  </a:lnTo>
                  <a:lnTo>
                    <a:pt x="177" y="161"/>
                  </a:lnTo>
                  <a:cubicBezTo>
                    <a:pt x="193" y="155"/>
                    <a:pt x="206" y="140"/>
                    <a:pt x="211" y="122"/>
                  </a:cubicBezTo>
                  <a:lnTo>
                    <a:pt x="217" y="97"/>
                  </a:lnTo>
                  <a:lnTo>
                    <a:pt x="217" y="97"/>
                  </a:lnTo>
                  <a:cubicBezTo>
                    <a:pt x="219" y="87"/>
                    <a:pt x="220" y="79"/>
                    <a:pt x="218" y="70"/>
                  </a:cubicBezTo>
                  <a:lnTo>
                    <a:pt x="203" y="0"/>
                  </a:lnTo>
                  <a:lnTo>
                    <a:pt x="101" y="0"/>
                  </a:ln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128">
              <a:extLst>
                <a:ext uri="{FF2B5EF4-FFF2-40B4-BE49-F238E27FC236}">
                  <a16:creationId xmlns:a16="http://schemas.microsoft.com/office/drawing/2014/main" id="{F0947702-980B-874E-9BAC-CDA7DEABD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1041" y="7338449"/>
              <a:ext cx="312976" cy="444759"/>
            </a:xfrm>
            <a:custGeom>
              <a:avLst/>
              <a:gdLst>
                <a:gd name="T0" fmla="*/ 249 w 250"/>
                <a:gd name="T1" fmla="*/ 133 h 356"/>
                <a:gd name="T2" fmla="*/ 110 w 250"/>
                <a:gd name="T3" fmla="*/ 268 h 356"/>
                <a:gd name="T4" fmla="*/ 110 w 250"/>
                <a:gd name="T5" fmla="*/ 268 h 356"/>
                <a:gd name="T6" fmla="*/ 102 w 250"/>
                <a:gd name="T7" fmla="*/ 341 h 356"/>
                <a:gd name="T8" fmla="*/ 102 w 250"/>
                <a:gd name="T9" fmla="*/ 341 h 356"/>
                <a:gd name="T10" fmla="*/ 0 w 250"/>
                <a:gd name="T11" fmla="*/ 163 h 356"/>
                <a:gd name="T12" fmla="*/ 142 w 250"/>
                <a:gd name="T13" fmla="*/ 0 h 356"/>
                <a:gd name="T14" fmla="*/ 249 w 250"/>
                <a:gd name="T15" fmla="*/ 13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356">
                  <a:moveTo>
                    <a:pt x="249" y="133"/>
                  </a:moveTo>
                  <a:lnTo>
                    <a:pt x="110" y="268"/>
                  </a:lnTo>
                  <a:lnTo>
                    <a:pt x="110" y="268"/>
                  </a:lnTo>
                  <a:cubicBezTo>
                    <a:pt x="110" y="268"/>
                    <a:pt x="116" y="334"/>
                    <a:pt x="102" y="341"/>
                  </a:cubicBezTo>
                  <a:lnTo>
                    <a:pt x="102" y="341"/>
                  </a:lnTo>
                  <a:cubicBezTo>
                    <a:pt x="74" y="355"/>
                    <a:pt x="1" y="203"/>
                    <a:pt x="0" y="163"/>
                  </a:cubicBezTo>
                  <a:lnTo>
                    <a:pt x="142" y="0"/>
                  </a:lnTo>
                  <a:lnTo>
                    <a:pt x="249" y="133"/>
                  </a:ln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29">
              <a:extLst>
                <a:ext uri="{FF2B5EF4-FFF2-40B4-BE49-F238E27FC236}">
                  <a16:creationId xmlns:a16="http://schemas.microsoft.com/office/drawing/2014/main" id="{A76C2B9F-267F-7B47-AF6A-85F9AF2B6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2821" y="7338448"/>
              <a:ext cx="181196" cy="269054"/>
            </a:xfrm>
            <a:custGeom>
              <a:avLst/>
              <a:gdLst>
                <a:gd name="T0" fmla="*/ 60 w 144"/>
                <a:gd name="T1" fmla="*/ 213 h 214"/>
                <a:gd name="T2" fmla="*/ 143 w 144"/>
                <a:gd name="T3" fmla="*/ 133 h 214"/>
                <a:gd name="T4" fmla="*/ 36 w 144"/>
                <a:gd name="T5" fmla="*/ 0 h 214"/>
                <a:gd name="T6" fmla="*/ 20 w 144"/>
                <a:gd name="T7" fmla="*/ 20 h 214"/>
                <a:gd name="T8" fmla="*/ 20 w 144"/>
                <a:gd name="T9" fmla="*/ 20 h 214"/>
                <a:gd name="T10" fmla="*/ 60 w 144"/>
                <a:gd name="T11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14">
                  <a:moveTo>
                    <a:pt x="60" y="213"/>
                  </a:moveTo>
                  <a:lnTo>
                    <a:pt x="143" y="133"/>
                  </a:lnTo>
                  <a:lnTo>
                    <a:pt x="36" y="0"/>
                  </a:lnTo>
                  <a:lnTo>
                    <a:pt x="20" y="20"/>
                  </a:lnTo>
                  <a:lnTo>
                    <a:pt x="20" y="20"/>
                  </a:lnTo>
                  <a:cubicBezTo>
                    <a:pt x="10" y="73"/>
                    <a:pt x="0" y="174"/>
                    <a:pt x="60" y="213"/>
                  </a:cubicBezTo>
                </a:path>
              </a:pathLst>
            </a:custGeom>
            <a:solidFill>
              <a:srgbClr val="F4AF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30">
              <a:extLst>
                <a:ext uri="{FF2B5EF4-FFF2-40B4-BE49-F238E27FC236}">
                  <a16:creationId xmlns:a16="http://schemas.microsoft.com/office/drawing/2014/main" id="{913CD0F9-B7D3-FC41-AD01-9B64A5553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6747" y="7069400"/>
              <a:ext cx="384359" cy="560066"/>
            </a:xfrm>
            <a:custGeom>
              <a:avLst/>
              <a:gdLst>
                <a:gd name="T0" fmla="*/ 307 w 309"/>
                <a:gd name="T1" fmla="*/ 160 h 449"/>
                <a:gd name="T2" fmla="*/ 307 w 309"/>
                <a:gd name="T3" fmla="*/ 160 h 449"/>
                <a:gd name="T4" fmla="*/ 193 w 309"/>
                <a:gd name="T5" fmla="*/ 393 h 449"/>
                <a:gd name="T6" fmla="*/ 193 w 309"/>
                <a:gd name="T7" fmla="*/ 393 h 449"/>
                <a:gd name="T8" fmla="*/ 1 w 309"/>
                <a:gd name="T9" fmla="*/ 213 h 449"/>
                <a:gd name="T10" fmla="*/ 1 w 309"/>
                <a:gd name="T11" fmla="*/ 213 h 449"/>
                <a:gd name="T12" fmla="*/ 149 w 309"/>
                <a:gd name="T13" fmla="*/ 0 h 449"/>
                <a:gd name="T14" fmla="*/ 149 w 309"/>
                <a:gd name="T15" fmla="*/ 0 h 449"/>
                <a:gd name="T16" fmla="*/ 307 w 309"/>
                <a:gd name="T17" fmla="*/ 16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449">
                  <a:moveTo>
                    <a:pt x="307" y="160"/>
                  </a:moveTo>
                  <a:lnTo>
                    <a:pt x="307" y="160"/>
                  </a:lnTo>
                  <a:cubicBezTo>
                    <a:pt x="308" y="197"/>
                    <a:pt x="247" y="316"/>
                    <a:pt x="193" y="393"/>
                  </a:cubicBezTo>
                  <a:lnTo>
                    <a:pt x="193" y="393"/>
                  </a:lnTo>
                  <a:cubicBezTo>
                    <a:pt x="154" y="448"/>
                    <a:pt x="0" y="360"/>
                    <a:pt x="1" y="213"/>
                  </a:cubicBezTo>
                  <a:lnTo>
                    <a:pt x="1" y="213"/>
                  </a:lnTo>
                  <a:cubicBezTo>
                    <a:pt x="2" y="92"/>
                    <a:pt x="62" y="0"/>
                    <a:pt x="149" y="0"/>
                  </a:cubicBezTo>
                  <a:lnTo>
                    <a:pt x="149" y="0"/>
                  </a:lnTo>
                  <a:cubicBezTo>
                    <a:pt x="236" y="0"/>
                    <a:pt x="306" y="72"/>
                    <a:pt x="307" y="160"/>
                  </a:cubicBezTo>
                </a:path>
              </a:pathLst>
            </a:custGeom>
            <a:solidFill>
              <a:srgbClr val="FCCB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3F2610F2-3B81-3B42-87B6-9C1439C1C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5645" y="6909170"/>
              <a:ext cx="718961" cy="651986"/>
            </a:xfrm>
            <a:custGeom>
              <a:avLst/>
              <a:gdLst>
                <a:gd name="connsiteX0" fmla="*/ 380027 w 718961"/>
                <a:gd name="connsiteY0" fmla="*/ 284 h 651986"/>
                <a:gd name="connsiteX1" fmla="*/ 708939 w 718961"/>
                <a:gd name="connsiteY1" fmla="*/ 314960 h 651986"/>
                <a:gd name="connsiteX2" fmla="*/ 412485 w 718961"/>
                <a:gd name="connsiteY2" fmla="*/ 383406 h 651986"/>
                <a:gd name="connsiteX3" fmla="*/ 390064 w 718961"/>
                <a:gd name="connsiteY3" fmla="*/ 380917 h 651986"/>
                <a:gd name="connsiteX4" fmla="*/ 353565 w 718961"/>
                <a:gd name="connsiteY4" fmla="*/ 384625 h 651986"/>
                <a:gd name="connsiteX5" fmla="*/ 343511 w 718961"/>
                <a:gd name="connsiteY5" fmla="*/ 365703 h 651986"/>
                <a:gd name="connsiteX6" fmla="*/ 295734 w 718961"/>
                <a:gd name="connsiteY6" fmla="*/ 343466 h 651986"/>
                <a:gd name="connsiteX7" fmla="*/ 279674 w 718961"/>
                <a:gd name="connsiteY7" fmla="*/ 415003 h 651986"/>
                <a:gd name="connsiteX8" fmla="*/ 284036 w 718961"/>
                <a:gd name="connsiteY8" fmla="*/ 423205 h 651986"/>
                <a:gd name="connsiteX9" fmla="*/ 277609 w 718961"/>
                <a:gd name="connsiteY9" fmla="*/ 429217 h 651986"/>
                <a:gd name="connsiteX10" fmla="*/ 256784 w 718961"/>
                <a:gd name="connsiteY10" fmla="*/ 489185 h 651986"/>
                <a:gd name="connsiteX11" fmla="*/ 16382 w 718961"/>
                <a:gd name="connsiteY11" fmla="*/ 648476 h 651986"/>
                <a:gd name="connsiteX12" fmla="*/ 46277 w 718961"/>
                <a:gd name="connsiteY12" fmla="*/ 397095 h 651986"/>
                <a:gd name="connsiteX13" fmla="*/ 294153 w 718961"/>
                <a:gd name="connsiteY13" fmla="*/ 8822 h 651986"/>
                <a:gd name="connsiteX14" fmla="*/ 380027 w 718961"/>
                <a:gd name="connsiteY14" fmla="*/ 284 h 65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8961" h="651986">
                  <a:moveTo>
                    <a:pt x="380027" y="284"/>
                  </a:moveTo>
                  <a:cubicBezTo>
                    <a:pt x="579786" y="8706"/>
                    <a:pt x="764524" y="202803"/>
                    <a:pt x="708939" y="314960"/>
                  </a:cubicBezTo>
                  <a:cubicBezTo>
                    <a:pt x="654133" y="426962"/>
                    <a:pt x="459818" y="393361"/>
                    <a:pt x="412485" y="383406"/>
                  </a:cubicBezTo>
                  <a:cubicBezTo>
                    <a:pt x="405011" y="380917"/>
                    <a:pt x="397538" y="380917"/>
                    <a:pt x="390064" y="380917"/>
                  </a:cubicBezTo>
                  <a:lnTo>
                    <a:pt x="353565" y="384625"/>
                  </a:lnTo>
                  <a:lnTo>
                    <a:pt x="343511" y="365703"/>
                  </a:lnTo>
                  <a:cubicBezTo>
                    <a:pt x="330018" y="346995"/>
                    <a:pt x="311486" y="337818"/>
                    <a:pt x="295734" y="343466"/>
                  </a:cubicBezTo>
                  <a:cubicBezTo>
                    <a:pt x="275968" y="350996"/>
                    <a:pt x="268555" y="383627"/>
                    <a:pt x="279674" y="415003"/>
                  </a:cubicBezTo>
                  <a:lnTo>
                    <a:pt x="284036" y="423205"/>
                  </a:lnTo>
                  <a:lnTo>
                    <a:pt x="277609" y="429217"/>
                  </a:lnTo>
                  <a:cubicBezTo>
                    <a:pt x="268150" y="443918"/>
                    <a:pt x="260832" y="463363"/>
                    <a:pt x="256784" y="489185"/>
                  </a:cubicBezTo>
                  <a:cubicBezTo>
                    <a:pt x="240591" y="592475"/>
                    <a:pt x="164609" y="669632"/>
                    <a:pt x="16382" y="648476"/>
                  </a:cubicBezTo>
                  <a:cubicBezTo>
                    <a:pt x="-33442" y="641009"/>
                    <a:pt x="46277" y="637276"/>
                    <a:pt x="46277" y="397095"/>
                  </a:cubicBezTo>
                  <a:cubicBezTo>
                    <a:pt x="46277" y="168114"/>
                    <a:pt x="167101" y="41179"/>
                    <a:pt x="294153" y="8822"/>
                  </a:cubicBezTo>
                  <a:cubicBezTo>
                    <a:pt x="322646" y="1667"/>
                    <a:pt x="351490" y="-919"/>
                    <a:pt x="380027" y="284"/>
                  </a:cubicBezTo>
                  <a:close/>
                </a:path>
              </a:pathLst>
            </a:custGeom>
            <a:gradFill>
              <a:gsLst>
                <a:gs pos="1000">
                  <a:srgbClr val="F75545"/>
                </a:gs>
                <a:gs pos="99000">
                  <a:srgbClr val="FDBF4F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133">
              <a:extLst>
                <a:ext uri="{FF2B5EF4-FFF2-40B4-BE49-F238E27FC236}">
                  <a16:creationId xmlns:a16="http://schemas.microsoft.com/office/drawing/2014/main" id="{124C68DE-EBDD-3241-8052-D2B64D2DF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608" y="7673392"/>
              <a:ext cx="181196" cy="982859"/>
            </a:xfrm>
            <a:custGeom>
              <a:avLst/>
              <a:gdLst>
                <a:gd name="T0" fmla="*/ 76 w 144"/>
                <a:gd name="T1" fmla="*/ 0 h 790"/>
                <a:gd name="T2" fmla="*/ 76 w 144"/>
                <a:gd name="T3" fmla="*/ 0 h 790"/>
                <a:gd name="T4" fmla="*/ 1 w 144"/>
                <a:gd name="T5" fmla="*/ 390 h 790"/>
                <a:gd name="T6" fmla="*/ 1 w 144"/>
                <a:gd name="T7" fmla="*/ 390 h 790"/>
                <a:gd name="T8" fmla="*/ 10 w 144"/>
                <a:gd name="T9" fmla="*/ 714 h 790"/>
                <a:gd name="T10" fmla="*/ 39 w 144"/>
                <a:gd name="T11" fmla="*/ 789 h 790"/>
                <a:gd name="T12" fmla="*/ 39 w 144"/>
                <a:gd name="T13" fmla="*/ 789 h 790"/>
                <a:gd name="T14" fmla="*/ 129 w 144"/>
                <a:gd name="T15" fmla="*/ 612 h 790"/>
                <a:gd name="T16" fmla="*/ 129 w 144"/>
                <a:gd name="T17" fmla="*/ 612 h 790"/>
                <a:gd name="T18" fmla="*/ 143 w 144"/>
                <a:gd name="T19" fmla="*/ 596 h 790"/>
                <a:gd name="T20" fmla="*/ 143 w 144"/>
                <a:gd name="T21" fmla="*/ 0 h 790"/>
                <a:gd name="T22" fmla="*/ 76 w 144"/>
                <a:gd name="T23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790">
                  <a:moveTo>
                    <a:pt x="76" y="0"/>
                  </a:moveTo>
                  <a:lnTo>
                    <a:pt x="76" y="0"/>
                  </a:lnTo>
                  <a:cubicBezTo>
                    <a:pt x="76" y="0"/>
                    <a:pt x="1" y="90"/>
                    <a:pt x="1" y="390"/>
                  </a:cubicBezTo>
                  <a:lnTo>
                    <a:pt x="1" y="390"/>
                  </a:lnTo>
                  <a:cubicBezTo>
                    <a:pt x="0" y="692"/>
                    <a:pt x="10" y="714"/>
                    <a:pt x="10" y="714"/>
                  </a:cubicBezTo>
                  <a:lnTo>
                    <a:pt x="39" y="789"/>
                  </a:lnTo>
                  <a:lnTo>
                    <a:pt x="39" y="789"/>
                  </a:lnTo>
                  <a:cubicBezTo>
                    <a:pt x="68" y="706"/>
                    <a:pt x="98" y="646"/>
                    <a:pt x="129" y="612"/>
                  </a:cubicBezTo>
                  <a:lnTo>
                    <a:pt x="129" y="612"/>
                  </a:lnTo>
                  <a:cubicBezTo>
                    <a:pt x="133" y="606"/>
                    <a:pt x="138" y="601"/>
                    <a:pt x="143" y="596"/>
                  </a:cubicBezTo>
                  <a:lnTo>
                    <a:pt x="143" y="0"/>
                  </a:lnTo>
                  <a:lnTo>
                    <a:pt x="76" y="0"/>
                  </a:lnTo>
                </a:path>
              </a:pathLst>
            </a:custGeom>
            <a:solidFill>
              <a:srgbClr val="44465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134">
              <a:extLst>
                <a:ext uri="{FF2B5EF4-FFF2-40B4-BE49-F238E27FC236}">
                  <a16:creationId xmlns:a16="http://schemas.microsoft.com/office/drawing/2014/main" id="{847FC910-AFD8-7F4D-9184-DC07AE7FC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060" y="7536118"/>
              <a:ext cx="428287" cy="1674709"/>
            </a:xfrm>
            <a:custGeom>
              <a:avLst/>
              <a:gdLst>
                <a:gd name="T0" fmla="*/ 189 w 344"/>
                <a:gd name="T1" fmla="*/ 16 h 1343"/>
                <a:gd name="T2" fmla="*/ 189 w 344"/>
                <a:gd name="T3" fmla="*/ 16 h 1343"/>
                <a:gd name="T4" fmla="*/ 5 w 344"/>
                <a:gd name="T5" fmla="*/ 329 h 1343"/>
                <a:gd name="T6" fmla="*/ 5 w 344"/>
                <a:gd name="T7" fmla="*/ 329 h 1343"/>
                <a:gd name="T8" fmla="*/ 14 w 344"/>
                <a:gd name="T9" fmla="*/ 811 h 1343"/>
                <a:gd name="T10" fmla="*/ 205 w 344"/>
                <a:gd name="T11" fmla="*/ 1342 h 1343"/>
                <a:gd name="T12" fmla="*/ 343 w 344"/>
                <a:gd name="T13" fmla="*/ 1342 h 1343"/>
                <a:gd name="T14" fmla="*/ 178 w 344"/>
                <a:gd name="T15" fmla="*/ 763 h 1343"/>
                <a:gd name="T16" fmla="*/ 189 w 344"/>
                <a:gd name="T17" fmla="*/ 16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343">
                  <a:moveTo>
                    <a:pt x="189" y="16"/>
                  </a:moveTo>
                  <a:lnTo>
                    <a:pt x="189" y="16"/>
                  </a:lnTo>
                  <a:cubicBezTo>
                    <a:pt x="189" y="16"/>
                    <a:pt x="10" y="0"/>
                    <a:pt x="5" y="329"/>
                  </a:cubicBezTo>
                  <a:lnTo>
                    <a:pt x="5" y="329"/>
                  </a:lnTo>
                  <a:cubicBezTo>
                    <a:pt x="0" y="658"/>
                    <a:pt x="14" y="811"/>
                    <a:pt x="14" y="811"/>
                  </a:cubicBezTo>
                  <a:lnTo>
                    <a:pt x="205" y="1342"/>
                  </a:lnTo>
                  <a:lnTo>
                    <a:pt x="343" y="1342"/>
                  </a:lnTo>
                  <a:lnTo>
                    <a:pt x="178" y="763"/>
                  </a:lnTo>
                  <a:lnTo>
                    <a:pt x="189" y="16"/>
                  </a:lnTo>
                </a:path>
              </a:pathLst>
            </a:custGeom>
            <a:solidFill>
              <a:srgbClr val="FF4C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438CAF7-A9F0-5645-9899-F5A992396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605" y="6070066"/>
              <a:ext cx="976124" cy="1300083"/>
            </a:xfrm>
            <a:custGeom>
              <a:avLst/>
              <a:gdLst>
                <a:gd name="connsiteX0" fmla="*/ 131782 w 976124"/>
                <a:gd name="connsiteY0" fmla="*/ 175708 h 1300083"/>
                <a:gd name="connsiteX1" fmla="*/ 131782 w 976124"/>
                <a:gd name="connsiteY1" fmla="*/ 1124379 h 1300083"/>
                <a:gd name="connsiteX2" fmla="*/ 844348 w 976124"/>
                <a:gd name="connsiteY2" fmla="*/ 1124379 h 1300083"/>
                <a:gd name="connsiteX3" fmla="*/ 844348 w 976124"/>
                <a:gd name="connsiteY3" fmla="*/ 175708 h 1300083"/>
                <a:gd name="connsiteX4" fmla="*/ 0 w 976124"/>
                <a:gd name="connsiteY4" fmla="*/ 0 h 1300083"/>
                <a:gd name="connsiteX5" fmla="*/ 976124 w 976124"/>
                <a:gd name="connsiteY5" fmla="*/ 0 h 1300083"/>
                <a:gd name="connsiteX6" fmla="*/ 976124 w 976124"/>
                <a:gd name="connsiteY6" fmla="*/ 1300083 h 1300083"/>
                <a:gd name="connsiteX7" fmla="*/ 0 w 976124"/>
                <a:gd name="connsiteY7" fmla="*/ 1300083 h 130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6124" h="1300083">
                  <a:moveTo>
                    <a:pt x="131782" y="175708"/>
                  </a:moveTo>
                  <a:lnTo>
                    <a:pt x="131782" y="1124379"/>
                  </a:lnTo>
                  <a:lnTo>
                    <a:pt x="844348" y="1124379"/>
                  </a:lnTo>
                  <a:lnTo>
                    <a:pt x="844348" y="175708"/>
                  </a:lnTo>
                  <a:close/>
                  <a:moveTo>
                    <a:pt x="0" y="0"/>
                  </a:moveTo>
                  <a:lnTo>
                    <a:pt x="976124" y="0"/>
                  </a:lnTo>
                  <a:lnTo>
                    <a:pt x="976124" y="1300083"/>
                  </a:lnTo>
                  <a:lnTo>
                    <a:pt x="0" y="1300083"/>
                  </a:lnTo>
                  <a:close/>
                </a:path>
              </a:pathLst>
            </a:custGeom>
            <a:solidFill>
              <a:srgbClr val="A7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203686C8-84A8-944A-82F6-7DB76C2B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7441" y="5251928"/>
              <a:ext cx="1305574" cy="937689"/>
            </a:xfrm>
            <a:custGeom>
              <a:avLst/>
              <a:gdLst>
                <a:gd name="connsiteX0" fmla="*/ 192181 w 1305574"/>
                <a:gd name="connsiteY0" fmla="*/ 137274 h 937689"/>
                <a:gd name="connsiteX1" fmla="*/ 192181 w 1305574"/>
                <a:gd name="connsiteY1" fmla="*/ 800416 h 937689"/>
                <a:gd name="connsiteX2" fmla="*/ 1113396 w 1305574"/>
                <a:gd name="connsiteY2" fmla="*/ 800416 h 937689"/>
                <a:gd name="connsiteX3" fmla="*/ 1113396 w 1305574"/>
                <a:gd name="connsiteY3" fmla="*/ 137274 h 937689"/>
                <a:gd name="connsiteX4" fmla="*/ 0 w 1305574"/>
                <a:gd name="connsiteY4" fmla="*/ 0 h 937689"/>
                <a:gd name="connsiteX5" fmla="*/ 1305574 w 1305574"/>
                <a:gd name="connsiteY5" fmla="*/ 0 h 937689"/>
                <a:gd name="connsiteX6" fmla="*/ 1305574 w 1305574"/>
                <a:gd name="connsiteY6" fmla="*/ 937689 h 937689"/>
                <a:gd name="connsiteX7" fmla="*/ 0 w 1305574"/>
                <a:gd name="connsiteY7" fmla="*/ 937689 h 9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5574" h="937689">
                  <a:moveTo>
                    <a:pt x="192181" y="137274"/>
                  </a:moveTo>
                  <a:lnTo>
                    <a:pt x="192181" y="800416"/>
                  </a:lnTo>
                  <a:lnTo>
                    <a:pt x="1113396" y="800416"/>
                  </a:lnTo>
                  <a:lnTo>
                    <a:pt x="1113396" y="137274"/>
                  </a:lnTo>
                  <a:close/>
                  <a:moveTo>
                    <a:pt x="0" y="0"/>
                  </a:moveTo>
                  <a:lnTo>
                    <a:pt x="1305574" y="0"/>
                  </a:lnTo>
                  <a:lnTo>
                    <a:pt x="1305574" y="937689"/>
                  </a:lnTo>
                  <a:lnTo>
                    <a:pt x="0" y="937689"/>
                  </a:lnTo>
                  <a:close/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139">
              <a:extLst>
                <a:ext uri="{FF2B5EF4-FFF2-40B4-BE49-F238E27FC236}">
                  <a16:creationId xmlns:a16="http://schemas.microsoft.com/office/drawing/2014/main" id="{3213196A-23AB-884A-8B66-389A3E9AE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1470" y="6877217"/>
              <a:ext cx="1328784" cy="439267"/>
            </a:xfrm>
            <a:custGeom>
              <a:avLst/>
              <a:gdLst>
                <a:gd name="T0" fmla="*/ 873 w 1067"/>
                <a:gd name="T1" fmla="*/ 0 h 353"/>
                <a:gd name="T2" fmla="*/ 193 w 1067"/>
                <a:gd name="T3" fmla="*/ 0 h 353"/>
                <a:gd name="T4" fmla="*/ 0 w 1067"/>
                <a:gd name="T5" fmla="*/ 352 h 353"/>
                <a:gd name="T6" fmla="*/ 1066 w 1067"/>
                <a:gd name="T7" fmla="*/ 352 h 353"/>
                <a:gd name="T8" fmla="*/ 873 w 1067"/>
                <a:gd name="T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353">
                  <a:moveTo>
                    <a:pt x="873" y="0"/>
                  </a:moveTo>
                  <a:lnTo>
                    <a:pt x="193" y="0"/>
                  </a:lnTo>
                  <a:lnTo>
                    <a:pt x="0" y="352"/>
                  </a:lnTo>
                  <a:lnTo>
                    <a:pt x="1066" y="352"/>
                  </a:lnTo>
                  <a:lnTo>
                    <a:pt x="873" y="0"/>
                  </a:lnTo>
                </a:path>
              </a:pathLst>
            </a:custGeom>
            <a:solidFill>
              <a:srgbClr val="A7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140">
              <a:extLst>
                <a:ext uri="{FF2B5EF4-FFF2-40B4-BE49-F238E27FC236}">
                  <a16:creationId xmlns:a16="http://schemas.microsoft.com/office/drawing/2014/main" id="{5545403D-7160-2042-B819-CC264C15B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9688" y="7316487"/>
              <a:ext cx="1592346" cy="104328"/>
            </a:xfrm>
            <a:custGeom>
              <a:avLst/>
              <a:gdLst>
                <a:gd name="T0" fmla="*/ 1276 w 1277"/>
                <a:gd name="T1" fmla="*/ 81 h 82"/>
                <a:gd name="T2" fmla="*/ 0 w 1277"/>
                <a:gd name="T3" fmla="*/ 81 h 82"/>
                <a:gd name="T4" fmla="*/ 0 w 1277"/>
                <a:gd name="T5" fmla="*/ 0 h 82"/>
                <a:gd name="T6" fmla="*/ 1276 w 1277"/>
                <a:gd name="T7" fmla="*/ 0 h 82"/>
                <a:gd name="T8" fmla="*/ 1276 w 1277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82">
                  <a:moveTo>
                    <a:pt x="1276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276" y="0"/>
                  </a:lnTo>
                  <a:lnTo>
                    <a:pt x="1276" y="81"/>
                  </a:lnTo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EBB48D5-6D2C-9E40-A762-A57E17E05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2849" y="7415321"/>
              <a:ext cx="1168331" cy="152493"/>
            </a:xfrm>
            <a:custGeom>
              <a:avLst/>
              <a:gdLst>
                <a:gd name="connsiteX0" fmla="*/ 1048751 w 1168331"/>
                <a:gd name="connsiteY0" fmla="*/ 0 h 152493"/>
                <a:gd name="connsiteX1" fmla="*/ 1168331 w 1168331"/>
                <a:gd name="connsiteY1" fmla="*/ 0 h 152493"/>
                <a:gd name="connsiteX2" fmla="*/ 1148807 w 1168331"/>
                <a:gd name="connsiteY2" fmla="*/ 152493 h 152493"/>
                <a:gd name="connsiteX3" fmla="*/ 1068275 w 1168331"/>
                <a:gd name="connsiteY3" fmla="*/ 152493 h 152493"/>
                <a:gd name="connsiteX4" fmla="*/ 0 w 1168331"/>
                <a:gd name="connsiteY4" fmla="*/ 0 h 152493"/>
                <a:gd name="connsiteX5" fmla="*/ 125028 w 1168331"/>
                <a:gd name="connsiteY5" fmla="*/ 0 h 152493"/>
                <a:gd name="connsiteX6" fmla="*/ 103559 w 1168331"/>
                <a:gd name="connsiteY6" fmla="*/ 152493 h 152493"/>
                <a:gd name="connsiteX7" fmla="*/ 21469 w 1168331"/>
                <a:gd name="connsiteY7" fmla="*/ 152493 h 15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331" h="152493">
                  <a:moveTo>
                    <a:pt x="1048751" y="0"/>
                  </a:moveTo>
                  <a:lnTo>
                    <a:pt x="1168331" y="0"/>
                  </a:lnTo>
                  <a:lnTo>
                    <a:pt x="1148807" y="152493"/>
                  </a:lnTo>
                  <a:lnTo>
                    <a:pt x="1068275" y="152493"/>
                  </a:lnTo>
                  <a:close/>
                  <a:moveTo>
                    <a:pt x="0" y="0"/>
                  </a:moveTo>
                  <a:lnTo>
                    <a:pt x="125028" y="0"/>
                  </a:lnTo>
                  <a:lnTo>
                    <a:pt x="103559" y="152493"/>
                  </a:lnTo>
                  <a:lnTo>
                    <a:pt x="21469" y="152493"/>
                  </a:lnTo>
                  <a:close/>
                </a:path>
              </a:pathLst>
            </a:custGeom>
            <a:solidFill>
              <a:srgbClr val="A7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143">
              <a:extLst>
                <a:ext uri="{FF2B5EF4-FFF2-40B4-BE49-F238E27FC236}">
                  <a16:creationId xmlns:a16="http://schemas.microsoft.com/office/drawing/2014/main" id="{E201D0F2-5FEA-974B-AB2B-459E62C7C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3250" y="6608169"/>
              <a:ext cx="159233" cy="708317"/>
            </a:xfrm>
            <a:custGeom>
              <a:avLst/>
              <a:gdLst>
                <a:gd name="T0" fmla="*/ 125 w 126"/>
                <a:gd name="T1" fmla="*/ 0 h 571"/>
                <a:gd name="T2" fmla="*/ 0 w 126"/>
                <a:gd name="T3" fmla="*/ 0 h 571"/>
                <a:gd name="T4" fmla="*/ 0 w 126"/>
                <a:gd name="T5" fmla="*/ 570 h 571"/>
                <a:gd name="T6" fmla="*/ 125 w 126"/>
                <a:gd name="T7" fmla="*/ 570 h 571"/>
                <a:gd name="T8" fmla="*/ 125 w 126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571">
                  <a:moveTo>
                    <a:pt x="125" y="0"/>
                  </a:moveTo>
                  <a:lnTo>
                    <a:pt x="0" y="0"/>
                  </a:lnTo>
                  <a:lnTo>
                    <a:pt x="0" y="570"/>
                  </a:lnTo>
                  <a:lnTo>
                    <a:pt x="125" y="570"/>
                  </a:lnTo>
                  <a:lnTo>
                    <a:pt x="125" y="0"/>
                  </a:lnTo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04044C0A-29A1-0345-B838-834A92C30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1682" y="6641115"/>
              <a:ext cx="86634" cy="635565"/>
            </a:xfrm>
            <a:custGeom>
              <a:avLst/>
              <a:gdLst>
                <a:gd name="connsiteX0" fmla="*/ 6101 w 86634"/>
                <a:gd name="connsiteY0" fmla="*/ 620463 h 635565"/>
                <a:gd name="connsiteX1" fmla="*/ 80533 w 86634"/>
                <a:gd name="connsiteY1" fmla="*/ 620463 h 635565"/>
                <a:gd name="connsiteX2" fmla="*/ 86634 w 86634"/>
                <a:gd name="connsiteY2" fmla="*/ 627328 h 635565"/>
                <a:gd name="connsiteX3" fmla="*/ 80533 w 86634"/>
                <a:gd name="connsiteY3" fmla="*/ 635565 h 635565"/>
                <a:gd name="connsiteX4" fmla="*/ 6101 w 86634"/>
                <a:gd name="connsiteY4" fmla="*/ 635565 h 635565"/>
                <a:gd name="connsiteX5" fmla="*/ 0 w 86634"/>
                <a:gd name="connsiteY5" fmla="*/ 627328 h 635565"/>
                <a:gd name="connsiteX6" fmla="*/ 6101 w 86634"/>
                <a:gd name="connsiteY6" fmla="*/ 620463 h 635565"/>
                <a:gd name="connsiteX7" fmla="*/ 6101 w 86634"/>
                <a:gd name="connsiteY7" fmla="*/ 582027 h 635565"/>
                <a:gd name="connsiteX8" fmla="*/ 80533 w 86634"/>
                <a:gd name="connsiteY8" fmla="*/ 582027 h 635565"/>
                <a:gd name="connsiteX9" fmla="*/ 86634 w 86634"/>
                <a:gd name="connsiteY9" fmla="*/ 588890 h 635565"/>
                <a:gd name="connsiteX10" fmla="*/ 80533 w 86634"/>
                <a:gd name="connsiteY10" fmla="*/ 597126 h 635565"/>
                <a:gd name="connsiteX11" fmla="*/ 6101 w 86634"/>
                <a:gd name="connsiteY11" fmla="*/ 597126 h 635565"/>
                <a:gd name="connsiteX12" fmla="*/ 0 w 86634"/>
                <a:gd name="connsiteY12" fmla="*/ 588890 h 635565"/>
                <a:gd name="connsiteX13" fmla="*/ 6101 w 86634"/>
                <a:gd name="connsiteY13" fmla="*/ 582027 h 635565"/>
                <a:gd name="connsiteX14" fmla="*/ 6101 w 86634"/>
                <a:gd name="connsiteY14" fmla="*/ 43924 h 635565"/>
                <a:gd name="connsiteX15" fmla="*/ 80533 w 86634"/>
                <a:gd name="connsiteY15" fmla="*/ 43924 h 635565"/>
                <a:gd name="connsiteX16" fmla="*/ 86634 w 86634"/>
                <a:gd name="connsiteY16" fmla="*/ 50787 h 635565"/>
                <a:gd name="connsiteX17" fmla="*/ 80533 w 86634"/>
                <a:gd name="connsiteY17" fmla="*/ 59023 h 635565"/>
                <a:gd name="connsiteX18" fmla="*/ 6101 w 86634"/>
                <a:gd name="connsiteY18" fmla="*/ 59023 h 635565"/>
                <a:gd name="connsiteX19" fmla="*/ 0 w 86634"/>
                <a:gd name="connsiteY19" fmla="*/ 50787 h 635565"/>
                <a:gd name="connsiteX20" fmla="*/ 6101 w 86634"/>
                <a:gd name="connsiteY20" fmla="*/ 43924 h 635565"/>
                <a:gd name="connsiteX21" fmla="*/ 6101 w 86634"/>
                <a:gd name="connsiteY21" fmla="*/ 0 h 635565"/>
                <a:gd name="connsiteX22" fmla="*/ 80533 w 86634"/>
                <a:gd name="connsiteY22" fmla="*/ 0 h 635565"/>
                <a:gd name="connsiteX23" fmla="*/ 86634 w 86634"/>
                <a:gd name="connsiteY23" fmla="*/ 5990 h 635565"/>
                <a:gd name="connsiteX24" fmla="*/ 80533 w 86634"/>
                <a:gd name="connsiteY24" fmla="*/ 9984 h 635565"/>
                <a:gd name="connsiteX25" fmla="*/ 6101 w 86634"/>
                <a:gd name="connsiteY25" fmla="*/ 9984 h 635565"/>
                <a:gd name="connsiteX26" fmla="*/ 0 w 86634"/>
                <a:gd name="connsiteY26" fmla="*/ 5990 h 635565"/>
                <a:gd name="connsiteX27" fmla="*/ 6101 w 86634"/>
                <a:gd name="connsiteY27" fmla="*/ 0 h 6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634" h="635565">
                  <a:moveTo>
                    <a:pt x="6101" y="620463"/>
                  </a:moveTo>
                  <a:lnTo>
                    <a:pt x="80533" y="620463"/>
                  </a:lnTo>
                  <a:cubicBezTo>
                    <a:pt x="84193" y="620463"/>
                    <a:pt x="86634" y="624582"/>
                    <a:pt x="86634" y="627328"/>
                  </a:cubicBezTo>
                  <a:cubicBezTo>
                    <a:pt x="86634" y="632819"/>
                    <a:pt x="84193" y="635565"/>
                    <a:pt x="80533" y="635565"/>
                  </a:cubicBezTo>
                  <a:lnTo>
                    <a:pt x="6101" y="635565"/>
                  </a:lnTo>
                  <a:cubicBezTo>
                    <a:pt x="2440" y="635565"/>
                    <a:pt x="0" y="632819"/>
                    <a:pt x="0" y="627328"/>
                  </a:cubicBezTo>
                  <a:cubicBezTo>
                    <a:pt x="0" y="624582"/>
                    <a:pt x="2440" y="620463"/>
                    <a:pt x="6101" y="620463"/>
                  </a:cubicBezTo>
                  <a:close/>
                  <a:moveTo>
                    <a:pt x="6101" y="582027"/>
                  </a:moveTo>
                  <a:lnTo>
                    <a:pt x="80533" y="582027"/>
                  </a:lnTo>
                  <a:cubicBezTo>
                    <a:pt x="84193" y="582027"/>
                    <a:pt x="86634" y="584772"/>
                    <a:pt x="86634" y="588890"/>
                  </a:cubicBezTo>
                  <a:cubicBezTo>
                    <a:pt x="86634" y="593008"/>
                    <a:pt x="84193" y="597126"/>
                    <a:pt x="80533" y="597126"/>
                  </a:cubicBezTo>
                  <a:lnTo>
                    <a:pt x="6101" y="597126"/>
                  </a:lnTo>
                  <a:cubicBezTo>
                    <a:pt x="2440" y="597126"/>
                    <a:pt x="0" y="593008"/>
                    <a:pt x="0" y="588890"/>
                  </a:cubicBezTo>
                  <a:cubicBezTo>
                    <a:pt x="0" y="584772"/>
                    <a:pt x="2440" y="582027"/>
                    <a:pt x="6101" y="582027"/>
                  </a:cubicBezTo>
                  <a:close/>
                  <a:moveTo>
                    <a:pt x="6101" y="43924"/>
                  </a:moveTo>
                  <a:lnTo>
                    <a:pt x="80533" y="43924"/>
                  </a:lnTo>
                  <a:cubicBezTo>
                    <a:pt x="84193" y="43924"/>
                    <a:pt x="86634" y="46669"/>
                    <a:pt x="86634" y="50787"/>
                  </a:cubicBezTo>
                  <a:cubicBezTo>
                    <a:pt x="86634" y="54905"/>
                    <a:pt x="84193" y="59023"/>
                    <a:pt x="80533" y="59023"/>
                  </a:cubicBezTo>
                  <a:lnTo>
                    <a:pt x="6101" y="59023"/>
                  </a:lnTo>
                  <a:cubicBezTo>
                    <a:pt x="2440" y="59023"/>
                    <a:pt x="0" y="54905"/>
                    <a:pt x="0" y="50787"/>
                  </a:cubicBezTo>
                  <a:cubicBezTo>
                    <a:pt x="0" y="46669"/>
                    <a:pt x="2440" y="43924"/>
                    <a:pt x="6101" y="43924"/>
                  </a:cubicBezTo>
                  <a:close/>
                  <a:moveTo>
                    <a:pt x="6101" y="0"/>
                  </a:moveTo>
                  <a:lnTo>
                    <a:pt x="80533" y="0"/>
                  </a:lnTo>
                  <a:cubicBezTo>
                    <a:pt x="84193" y="0"/>
                    <a:pt x="86634" y="2995"/>
                    <a:pt x="86634" y="5990"/>
                  </a:cubicBezTo>
                  <a:cubicBezTo>
                    <a:pt x="86634" y="7987"/>
                    <a:pt x="84193" y="9984"/>
                    <a:pt x="80533" y="9984"/>
                  </a:cubicBezTo>
                  <a:lnTo>
                    <a:pt x="6101" y="9984"/>
                  </a:lnTo>
                  <a:cubicBezTo>
                    <a:pt x="2440" y="9984"/>
                    <a:pt x="0" y="7987"/>
                    <a:pt x="0" y="5990"/>
                  </a:cubicBezTo>
                  <a:cubicBezTo>
                    <a:pt x="0" y="2995"/>
                    <a:pt x="2440" y="0"/>
                    <a:pt x="6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148">
              <a:extLst>
                <a:ext uri="{FF2B5EF4-FFF2-40B4-BE49-F238E27FC236}">
                  <a16:creationId xmlns:a16="http://schemas.microsoft.com/office/drawing/2014/main" id="{1C8DF3F1-79A1-A247-8203-1BD726055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2481" y="6723473"/>
              <a:ext cx="159237" cy="593012"/>
            </a:xfrm>
            <a:custGeom>
              <a:avLst/>
              <a:gdLst>
                <a:gd name="T0" fmla="*/ 125 w 126"/>
                <a:gd name="T1" fmla="*/ 0 h 476"/>
                <a:gd name="T2" fmla="*/ 0 w 126"/>
                <a:gd name="T3" fmla="*/ 0 h 476"/>
                <a:gd name="T4" fmla="*/ 0 w 126"/>
                <a:gd name="T5" fmla="*/ 475 h 476"/>
                <a:gd name="T6" fmla="*/ 125 w 126"/>
                <a:gd name="T7" fmla="*/ 475 h 476"/>
                <a:gd name="T8" fmla="*/ 125 w 126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76">
                  <a:moveTo>
                    <a:pt x="125" y="0"/>
                  </a:moveTo>
                  <a:lnTo>
                    <a:pt x="0" y="0"/>
                  </a:lnTo>
                  <a:lnTo>
                    <a:pt x="0" y="475"/>
                  </a:lnTo>
                  <a:lnTo>
                    <a:pt x="125" y="475"/>
                  </a:lnTo>
                  <a:lnTo>
                    <a:pt x="125" y="0"/>
                  </a:lnTo>
                </a:path>
              </a:pathLst>
            </a:custGeom>
            <a:solidFill>
              <a:srgbClr val="A7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3894B57-CAE8-624C-AC1D-BDC66B71C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5426" y="6745439"/>
              <a:ext cx="86634" cy="531240"/>
            </a:xfrm>
            <a:custGeom>
              <a:avLst/>
              <a:gdLst>
                <a:gd name="connsiteX0" fmla="*/ 6101 w 86634"/>
                <a:gd name="connsiteY0" fmla="*/ 516138 h 531240"/>
                <a:gd name="connsiteX1" fmla="*/ 80533 w 86634"/>
                <a:gd name="connsiteY1" fmla="*/ 516138 h 531240"/>
                <a:gd name="connsiteX2" fmla="*/ 86634 w 86634"/>
                <a:gd name="connsiteY2" fmla="*/ 523003 h 531240"/>
                <a:gd name="connsiteX3" fmla="*/ 80533 w 86634"/>
                <a:gd name="connsiteY3" fmla="*/ 531240 h 531240"/>
                <a:gd name="connsiteX4" fmla="*/ 6101 w 86634"/>
                <a:gd name="connsiteY4" fmla="*/ 531240 h 531240"/>
                <a:gd name="connsiteX5" fmla="*/ 0 w 86634"/>
                <a:gd name="connsiteY5" fmla="*/ 523003 h 531240"/>
                <a:gd name="connsiteX6" fmla="*/ 6101 w 86634"/>
                <a:gd name="connsiteY6" fmla="*/ 516138 h 531240"/>
                <a:gd name="connsiteX7" fmla="*/ 6101 w 86634"/>
                <a:gd name="connsiteY7" fmla="*/ 477702 h 531240"/>
                <a:gd name="connsiteX8" fmla="*/ 80533 w 86634"/>
                <a:gd name="connsiteY8" fmla="*/ 477702 h 531240"/>
                <a:gd name="connsiteX9" fmla="*/ 86634 w 86634"/>
                <a:gd name="connsiteY9" fmla="*/ 484565 h 531240"/>
                <a:gd name="connsiteX10" fmla="*/ 80533 w 86634"/>
                <a:gd name="connsiteY10" fmla="*/ 492801 h 531240"/>
                <a:gd name="connsiteX11" fmla="*/ 6101 w 86634"/>
                <a:gd name="connsiteY11" fmla="*/ 492801 h 531240"/>
                <a:gd name="connsiteX12" fmla="*/ 0 w 86634"/>
                <a:gd name="connsiteY12" fmla="*/ 484565 h 531240"/>
                <a:gd name="connsiteX13" fmla="*/ 6101 w 86634"/>
                <a:gd name="connsiteY13" fmla="*/ 477702 h 531240"/>
                <a:gd name="connsiteX14" fmla="*/ 6101 w 86634"/>
                <a:gd name="connsiteY14" fmla="*/ 43925 h 531240"/>
                <a:gd name="connsiteX15" fmla="*/ 80533 w 86634"/>
                <a:gd name="connsiteY15" fmla="*/ 43925 h 531240"/>
                <a:gd name="connsiteX16" fmla="*/ 86634 w 86634"/>
                <a:gd name="connsiteY16" fmla="*/ 50789 h 531240"/>
                <a:gd name="connsiteX17" fmla="*/ 80533 w 86634"/>
                <a:gd name="connsiteY17" fmla="*/ 59027 h 531240"/>
                <a:gd name="connsiteX18" fmla="*/ 6101 w 86634"/>
                <a:gd name="connsiteY18" fmla="*/ 59027 h 531240"/>
                <a:gd name="connsiteX19" fmla="*/ 0 w 86634"/>
                <a:gd name="connsiteY19" fmla="*/ 50789 h 531240"/>
                <a:gd name="connsiteX20" fmla="*/ 6101 w 86634"/>
                <a:gd name="connsiteY20" fmla="*/ 43925 h 531240"/>
                <a:gd name="connsiteX21" fmla="*/ 6101 w 86634"/>
                <a:gd name="connsiteY21" fmla="*/ 0 h 531240"/>
                <a:gd name="connsiteX22" fmla="*/ 80533 w 86634"/>
                <a:gd name="connsiteY22" fmla="*/ 0 h 531240"/>
                <a:gd name="connsiteX23" fmla="*/ 86634 w 86634"/>
                <a:gd name="connsiteY23" fmla="*/ 8237 h 531240"/>
                <a:gd name="connsiteX24" fmla="*/ 80533 w 86634"/>
                <a:gd name="connsiteY24" fmla="*/ 15102 h 531240"/>
                <a:gd name="connsiteX25" fmla="*/ 6101 w 86634"/>
                <a:gd name="connsiteY25" fmla="*/ 15102 h 531240"/>
                <a:gd name="connsiteX26" fmla="*/ 0 w 86634"/>
                <a:gd name="connsiteY26" fmla="*/ 8237 h 531240"/>
                <a:gd name="connsiteX27" fmla="*/ 6101 w 86634"/>
                <a:gd name="connsiteY27" fmla="*/ 0 h 53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634" h="531240">
                  <a:moveTo>
                    <a:pt x="6101" y="516138"/>
                  </a:moveTo>
                  <a:lnTo>
                    <a:pt x="80533" y="516138"/>
                  </a:lnTo>
                  <a:cubicBezTo>
                    <a:pt x="84193" y="516138"/>
                    <a:pt x="86634" y="520257"/>
                    <a:pt x="86634" y="523003"/>
                  </a:cubicBezTo>
                  <a:cubicBezTo>
                    <a:pt x="86634" y="528494"/>
                    <a:pt x="84193" y="531240"/>
                    <a:pt x="80533" y="531240"/>
                  </a:cubicBezTo>
                  <a:lnTo>
                    <a:pt x="6101" y="531240"/>
                  </a:lnTo>
                  <a:cubicBezTo>
                    <a:pt x="2440" y="531240"/>
                    <a:pt x="0" y="528494"/>
                    <a:pt x="0" y="523003"/>
                  </a:cubicBezTo>
                  <a:cubicBezTo>
                    <a:pt x="0" y="520257"/>
                    <a:pt x="2440" y="516138"/>
                    <a:pt x="6101" y="516138"/>
                  </a:cubicBezTo>
                  <a:close/>
                  <a:moveTo>
                    <a:pt x="6101" y="477702"/>
                  </a:moveTo>
                  <a:lnTo>
                    <a:pt x="80533" y="477702"/>
                  </a:lnTo>
                  <a:cubicBezTo>
                    <a:pt x="84193" y="477702"/>
                    <a:pt x="86634" y="480447"/>
                    <a:pt x="86634" y="484565"/>
                  </a:cubicBezTo>
                  <a:cubicBezTo>
                    <a:pt x="86634" y="488683"/>
                    <a:pt x="84193" y="492801"/>
                    <a:pt x="80533" y="492801"/>
                  </a:cubicBezTo>
                  <a:lnTo>
                    <a:pt x="6101" y="492801"/>
                  </a:lnTo>
                  <a:cubicBezTo>
                    <a:pt x="2440" y="492801"/>
                    <a:pt x="0" y="488683"/>
                    <a:pt x="0" y="484565"/>
                  </a:cubicBezTo>
                  <a:cubicBezTo>
                    <a:pt x="0" y="480447"/>
                    <a:pt x="2440" y="477702"/>
                    <a:pt x="6101" y="477702"/>
                  </a:cubicBezTo>
                  <a:close/>
                  <a:moveTo>
                    <a:pt x="6101" y="43925"/>
                  </a:moveTo>
                  <a:lnTo>
                    <a:pt x="80533" y="43925"/>
                  </a:lnTo>
                  <a:cubicBezTo>
                    <a:pt x="84193" y="43925"/>
                    <a:pt x="86634" y="48044"/>
                    <a:pt x="86634" y="50789"/>
                  </a:cubicBezTo>
                  <a:cubicBezTo>
                    <a:pt x="86634" y="54908"/>
                    <a:pt x="84193" y="59027"/>
                    <a:pt x="80533" y="59027"/>
                  </a:cubicBezTo>
                  <a:lnTo>
                    <a:pt x="6101" y="59027"/>
                  </a:lnTo>
                  <a:cubicBezTo>
                    <a:pt x="2440" y="59027"/>
                    <a:pt x="0" y="54908"/>
                    <a:pt x="0" y="50789"/>
                  </a:cubicBezTo>
                  <a:cubicBezTo>
                    <a:pt x="0" y="48044"/>
                    <a:pt x="2440" y="43925"/>
                    <a:pt x="6101" y="43925"/>
                  </a:cubicBezTo>
                  <a:close/>
                  <a:moveTo>
                    <a:pt x="6101" y="0"/>
                  </a:moveTo>
                  <a:lnTo>
                    <a:pt x="80533" y="0"/>
                  </a:lnTo>
                  <a:cubicBezTo>
                    <a:pt x="84193" y="0"/>
                    <a:pt x="86634" y="4119"/>
                    <a:pt x="86634" y="8237"/>
                  </a:cubicBezTo>
                  <a:cubicBezTo>
                    <a:pt x="86634" y="12356"/>
                    <a:pt x="84193" y="15102"/>
                    <a:pt x="80533" y="15102"/>
                  </a:cubicBezTo>
                  <a:lnTo>
                    <a:pt x="6101" y="15102"/>
                  </a:lnTo>
                  <a:cubicBezTo>
                    <a:pt x="2440" y="15102"/>
                    <a:pt x="0" y="12356"/>
                    <a:pt x="0" y="8237"/>
                  </a:cubicBezTo>
                  <a:cubicBezTo>
                    <a:pt x="0" y="4119"/>
                    <a:pt x="2440" y="0"/>
                    <a:pt x="6101" y="0"/>
                  </a:cubicBezTo>
                  <a:close/>
                </a:path>
              </a:pathLst>
            </a:custGeom>
            <a:solidFill>
              <a:srgbClr val="E9E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3" name="Freeform 153">
              <a:extLst>
                <a:ext uri="{FF2B5EF4-FFF2-40B4-BE49-F238E27FC236}">
                  <a16:creationId xmlns:a16="http://schemas.microsoft.com/office/drawing/2014/main" id="{7D3C70CD-F5A5-7049-A069-0996C5D24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6224" y="6608169"/>
              <a:ext cx="159237" cy="708317"/>
            </a:xfrm>
            <a:custGeom>
              <a:avLst/>
              <a:gdLst>
                <a:gd name="T0" fmla="*/ 125 w 126"/>
                <a:gd name="T1" fmla="*/ 0 h 571"/>
                <a:gd name="T2" fmla="*/ 0 w 126"/>
                <a:gd name="T3" fmla="*/ 0 h 571"/>
                <a:gd name="T4" fmla="*/ 0 w 126"/>
                <a:gd name="T5" fmla="*/ 570 h 571"/>
                <a:gd name="T6" fmla="*/ 125 w 126"/>
                <a:gd name="T7" fmla="*/ 570 h 571"/>
                <a:gd name="T8" fmla="*/ 125 w 126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571">
                  <a:moveTo>
                    <a:pt x="125" y="0"/>
                  </a:moveTo>
                  <a:lnTo>
                    <a:pt x="0" y="0"/>
                  </a:lnTo>
                  <a:lnTo>
                    <a:pt x="0" y="570"/>
                  </a:lnTo>
                  <a:lnTo>
                    <a:pt x="125" y="570"/>
                  </a:lnTo>
                  <a:lnTo>
                    <a:pt x="125" y="0"/>
                  </a:lnTo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4FD010AA-5860-054B-9868-FA689CBDB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9168" y="6641115"/>
              <a:ext cx="86634" cy="635565"/>
            </a:xfrm>
            <a:custGeom>
              <a:avLst/>
              <a:gdLst>
                <a:gd name="connsiteX0" fmla="*/ 6102 w 86634"/>
                <a:gd name="connsiteY0" fmla="*/ 620463 h 635565"/>
                <a:gd name="connsiteX1" fmla="*/ 79314 w 86634"/>
                <a:gd name="connsiteY1" fmla="*/ 620463 h 635565"/>
                <a:gd name="connsiteX2" fmla="*/ 86634 w 86634"/>
                <a:gd name="connsiteY2" fmla="*/ 627328 h 635565"/>
                <a:gd name="connsiteX3" fmla="*/ 79314 w 86634"/>
                <a:gd name="connsiteY3" fmla="*/ 635565 h 635565"/>
                <a:gd name="connsiteX4" fmla="*/ 6102 w 86634"/>
                <a:gd name="connsiteY4" fmla="*/ 635565 h 635565"/>
                <a:gd name="connsiteX5" fmla="*/ 0 w 86634"/>
                <a:gd name="connsiteY5" fmla="*/ 627328 h 635565"/>
                <a:gd name="connsiteX6" fmla="*/ 6102 w 86634"/>
                <a:gd name="connsiteY6" fmla="*/ 620463 h 635565"/>
                <a:gd name="connsiteX7" fmla="*/ 6102 w 86634"/>
                <a:gd name="connsiteY7" fmla="*/ 582027 h 635565"/>
                <a:gd name="connsiteX8" fmla="*/ 79314 w 86634"/>
                <a:gd name="connsiteY8" fmla="*/ 582027 h 635565"/>
                <a:gd name="connsiteX9" fmla="*/ 86634 w 86634"/>
                <a:gd name="connsiteY9" fmla="*/ 588890 h 635565"/>
                <a:gd name="connsiteX10" fmla="*/ 79314 w 86634"/>
                <a:gd name="connsiteY10" fmla="*/ 597126 h 635565"/>
                <a:gd name="connsiteX11" fmla="*/ 6102 w 86634"/>
                <a:gd name="connsiteY11" fmla="*/ 597126 h 635565"/>
                <a:gd name="connsiteX12" fmla="*/ 0 w 86634"/>
                <a:gd name="connsiteY12" fmla="*/ 588890 h 635565"/>
                <a:gd name="connsiteX13" fmla="*/ 6102 w 86634"/>
                <a:gd name="connsiteY13" fmla="*/ 582027 h 635565"/>
                <a:gd name="connsiteX14" fmla="*/ 6102 w 86634"/>
                <a:gd name="connsiteY14" fmla="*/ 43924 h 635565"/>
                <a:gd name="connsiteX15" fmla="*/ 79314 w 86634"/>
                <a:gd name="connsiteY15" fmla="*/ 43924 h 635565"/>
                <a:gd name="connsiteX16" fmla="*/ 86634 w 86634"/>
                <a:gd name="connsiteY16" fmla="*/ 50787 h 635565"/>
                <a:gd name="connsiteX17" fmla="*/ 79314 w 86634"/>
                <a:gd name="connsiteY17" fmla="*/ 59022 h 635565"/>
                <a:gd name="connsiteX18" fmla="*/ 6102 w 86634"/>
                <a:gd name="connsiteY18" fmla="*/ 59022 h 635565"/>
                <a:gd name="connsiteX19" fmla="*/ 0 w 86634"/>
                <a:gd name="connsiteY19" fmla="*/ 50787 h 635565"/>
                <a:gd name="connsiteX20" fmla="*/ 6102 w 86634"/>
                <a:gd name="connsiteY20" fmla="*/ 43924 h 635565"/>
                <a:gd name="connsiteX21" fmla="*/ 6102 w 86634"/>
                <a:gd name="connsiteY21" fmla="*/ 0 h 635565"/>
                <a:gd name="connsiteX22" fmla="*/ 79314 w 86634"/>
                <a:gd name="connsiteY22" fmla="*/ 0 h 635565"/>
                <a:gd name="connsiteX23" fmla="*/ 86634 w 86634"/>
                <a:gd name="connsiteY23" fmla="*/ 5990 h 635565"/>
                <a:gd name="connsiteX24" fmla="*/ 79314 w 86634"/>
                <a:gd name="connsiteY24" fmla="*/ 9983 h 635565"/>
                <a:gd name="connsiteX25" fmla="*/ 6102 w 86634"/>
                <a:gd name="connsiteY25" fmla="*/ 9983 h 635565"/>
                <a:gd name="connsiteX26" fmla="*/ 0 w 86634"/>
                <a:gd name="connsiteY26" fmla="*/ 5990 h 635565"/>
                <a:gd name="connsiteX27" fmla="*/ 6102 w 86634"/>
                <a:gd name="connsiteY27" fmla="*/ 0 h 6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634" h="635565">
                  <a:moveTo>
                    <a:pt x="6102" y="620463"/>
                  </a:moveTo>
                  <a:lnTo>
                    <a:pt x="79314" y="620463"/>
                  </a:lnTo>
                  <a:cubicBezTo>
                    <a:pt x="82974" y="620463"/>
                    <a:pt x="86634" y="624582"/>
                    <a:pt x="86634" y="627328"/>
                  </a:cubicBezTo>
                  <a:cubicBezTo>
                    <a:pt x="86634" y="632819"/>
                    <a:pt x="82974" y="635565"/>
                    <a:pt x="79314" y="635565"/>
                  </a:cubicBezTo>
                  <a:lnTo>
                    <a:pt x="6102" y="635565"/>
                  </a:lnTo>
                  <a:cubicBezTo>
                    <a:pt x="2442" y="635565"/>
                    <a:pt x="0" y="632819"/>
                    <a:pt x="0" y="627328"/>
                  </a:cubicBezTo>
                  <a:cubicBezTo>
                    <a:pt x="0" y="624582"/>
                    <a:pt x="2442" y="620463"/>
                    <a:pt x="6102" y="620463"/>
                  </a:cubicBezTo>
                  <a:close/>
                  <a:moveTo>
                    <a:pt x="6102" y="582027"/>
                  </a:moveTo>
                  <a:lnTo>
                    <a:pt x="79314" y="582027"/>
                  </a:lnTo>
                  <a:cubicBezTo>
                    <a:pt x="82974" y="582027"/>
                    <a:pt x="86634" y="584772"/>
                    <a:pt x="86634" y="588890"/>
                  </a:cubicBezTo>
                  <a:cubicBezTo>
                    <a:pt x="86634" y="593008"/>
                    <a:pt x="82974" y="597126"/>
                    <a:pt x="79314" y="597126"/>
                  </a:cubicBezTo>
                  <a:lnTo>
                    <a:pt x="6102" y="597126"/>
                  </a:lnTo>
                  <a:cubicBezTo>
                    <a:pt x="2442" y="597126"/>
                    <a:pt x="0" y="593008"/>
                    <a:pt x="0" y="588890"/>
                  </a:cubicBezTo>
                  <a:cubicBezTo>
                    <a:pt x="0" y="584772"/>
                    <a:pt x="2442" y="582027"/>
                    <a:pt x="6102" y="582027"/>
                  </a:cubicBezTo>
                  <a:close/>
                  <a:moveTo>
                    <a:pt x="6102" y="43924"/>
                  </a:moveTo>
                  <a:lnTo>
                    <a:pt x="79314" y="43924"/>
                  </a:lnTo>
                  <a:cubicBezTo>
                    <a:pt x="82974" y="43924"/>
                    <a:pt x="86634" y="46669"/>
                    <a:pt x="86634" y="50787"/>
                  </a:cubicBezTo>
                  <a:cubicBezTo>
                    <a:pt x="86634" y="54904"/>
                    <a:pt x="82974" y="59022"/>
                    <a:pt x="79314" y="59022"/>
                  </a:cubicBezTo>
                  <a:lnTo>
                    <a:pt x="6102" y="59022"/>
                  </a:lnTo>
                  <a:cubicBezTo>
                    <a:pt x="2442" y="59022"/>
                    <a:pt x="0" y="54904"/>
                    <a:pt x="0" y="50787"/>
                  </a:cubicBezTo>
                  <a:cubicBezTo>
                    <a:pt x="0" y="46669"/>
                    <a:pt x="2442" y="43924"/>
                    <a:pt x="6102" y="43924"/>
                  </a:cubicBezTo>
                  <a:close/>
                  <a:moveTo>
                    <a:pt x="6102" y="0"/>
                  </a:moveTo>
                  <a:lnTo>
                    <a:pt x="79314" y="0"/>
                  </a:lnTo>
                  <a:cubicBezTo>
                    <a:pt x="82974" y="0"/>
                    <a:pt x="86634" y="2995"/>
                    <a:pt x="86634" y="5990"/>
                  </a:cubicBezTo>
                  <a:cubicBezTo>
                    <a:pt x="86634" y="7987"/>
                    <a:pt x="82974" y="9983"/>
                    <a:pt x="79314" y="9983"/>
                  </a:cubicBezTo>
                  <a:lnTo>
                    <a:pt x="6102" y="9983"/>
                  </a:lnTo>
                  <a:cubicBezTo>
                    <a:pt x="2442" y="9983"/>
                    <a:pt x="0" y="7987"/>
                    <a:pt x="0" y="5990"/>
                  </a:cubicBezTo>
                  <a:cubicBezTo>
                    <a:pt x="0" y="2995"/>
                    <a:pt x="2442" y="0"/>
                    <a:pt x="6102" y="0"/>
                  </a:cubicBezTo>
                  <a:close/>
                </a:path>
              </a:pathLst>
            </a:custGeom>
            <a:solidFill>
              <a:srgbClr val="E9E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5" name="Freeform 158">
              <a:extLst>
                <a:ext uri="{FF2B5EF4-FFF2-40B4-BE49-F238E27FC236}">
                  <a16:creationId xmlns:a16="http://schemas.microsoft.com/office/drawing/2014/main" id="{FDB788F4-201A-904D-96BA-89C6DBCA4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9968" y="6761912"/>
              <a:ext cx="159237" cy="554574"/>
            </a:xfrm>
            <a:custGeom>
              <a:avLst/>
              <a:gdLst>
                <a:gd name="T0" fmla="*/ 125 w 126"/>
                <a:gd name="T1" fmla="*/ 0 h 445"/>
                <a:gd name="T2" fmla="*/ 0 w 126"/>
                <a:gd name="T3" fmla="*/ 0 h 445"/>
                <a:gd name="T4" fmla="*/ 0 w 126"/>
                <a:gd name="T5" fmla="*/ 444 h 445"/>
                <a:gd name="T6" fmla="*/ 125 w 126"/>
                <a:gd name="T7" fmla="*/ 444 h 445"/>
                <a:gd name="T8" fmla="*/ 125 w 126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45">
                  <a:moveTo>
                    <a:pt x="125" y="0"/>
                  </a:moveTo>
                  <a:lnTo>
                    <a:pt x="0" y="0"/>
                  </a:lnTo>
                  <a:lnTo>
                    <a:pt x="0" y="444"/>
                  </a:lnTo>
                  <a:lnTo>
                    <a:pt x="125" y="444"/>
                  </a:lnTo>
                  <a:lnTo>
                    <a:pt x="125" y="0"/>
                  </a:lnTo>
                </a:path>
              </a:pathLst>
            </a:custGeom>
            <a:solidFill>
              <a:srgbClr val="A7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B610F76B-0092-8A43-B300-971975A52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2914" y="6794857"/>
              <a:ext cx="92068" cy="481822"/>
            </a:xfrm>
            <a:custGeom>
              <a:avLst/>
              <a:gdLst>
                <a:gd name="connsiteX0" fmla="*/ 7672 w 92068"/>
                <a:gd name="connsiteY0" fmla="*/ 466720 h 481822"/>
                <a:gd name="connsiteX1" fmla="*/ 84396 w 92068"/>
                <a:gd name="connsiteY1" fmla="*/ 466720 h 481822"/>
                <a:gd name="connsiteX2" fmla="*/ 92068 w 92068"/>
                <a:gd name="connsiteY2" fmla="*/ 473585 h 481822"/>
                <a:gd name="connsiteX3" fmla="*/ 84396 w 92068"/>
                <a:gd name="connsiteY3" fmla="*/ 481822 h 481822"/>
                <a:gd name="connsiteX4" fmla="*/ 7672 w 92068"/>
                <a:gd name="connsiteY4" fmla="*/ 481822 h 481822"/>
                <a:gd name="connsiteX5" fmla="*/ 0 w 92068"/>
                <a:gd name="connsiteY5" fmla="*/ 473585 h 481822"/>
                <a:gd name="connsiteX6" fmla="*/ 7672 w 92068"/>
                <a:gd name="connsiteY6" fmla="*/ 466720 h 481822"/>
                <a:gd name="connsiteX7" fmla="*/ 7672 w 92068"/>
                <a:gd name="connsiteY7" fmla="*/ 428284 h 481822"/>
                <a:gd name="connsiteX8" fmla="*/ 84396 w 92068"/>
                <a:gd name="connsiteY8" fmla="*/ 428284 h 481822"/>
                <a:gd name="connsiteX9" fmla="*/ 92068 w 92068"/>
                <a:gd name="connsiteY9" fmla="*/ 435147 h 481822"/>
                <a:gd name="connsiteX10" fmla="*/ 84396 w 92068"/>
                <a:gd name="connsiteY10" fmla="*/ 443383 h 481822"/>
                <a:gd name="connsiteX11" fmla="*/ 7672 w 92068"/>
                <a:gd name="connsiteY11" fmla="*/ 443383 h 481822"/>
                <a:gd name="connsiteX12" fmla="*/ 0 w 92068"/>
                <a:gd name="connsiteY12" fmla="*/ 435147 h 481822"/>
                <a:gd name="connsiteX13" fmla="*/ 7672 w 92068"/>
                <a:gd name="connsiteY13" fmla="*/ 428284 h 481822"/>
                <a:gd name="connsiteX14" fmla="*/ 7672 w 92068"/>
                <a:gd name="connsiteY14" fmla="*/ 38433 h 481822"/>
                <a:gd name="connsiteX15" fmla="*/ 84396 w 92068"/>
                <a:gd name="connsiteY15" fmla="*/ 38433 h 481822"/>
                <a:gd name="connsiteX16" fmla="*/ 92068 w 92068"/>
                <a:gd name="connsiteY16" fmla="*/ 46670 h 481822"/>
                <a:gd name="connsiteX17" fmla="*/ 84396 w 92068"/>
                <a:gd name="connsiteY17" fmla="*/ 53535 h 481822"/>
                <a:gd name="connsiteX18" fmla="*/ 7672 w 92068"/>
                <a:gd name="connsiteY18" fmla="*/ 53535 h 481822"/>
                <a:gd name="connsiteX19" fmla="*/ 0 w 92068"/>
                <a:gd name="connsiteY19" fmla="*/ 46670 h 481822"/>
                <a:gd name="connsiteX20" fmla="*/ 7672 w 92068"/>
                <a:gd name="connsiteY20" fmla="*/ 38433 h 481822"/>
                <a:gd name="connsiteX21" fmla="*/ 7672 w 92068"/>
                <a:gd name="connsiteY21" fmla="*/ 0 h 481822"/>
                <a:gd name="connsiteX22" fmla="*/ 84396 w 92068"/>
                <a:gd name="connsiteY22" fmla="*/ 0 h 481822"/>
                <a:gd name="connsiteX23" fmla="*/ 92068 w 92068"/>
                <a:gd name="connsiteY23" fmla="*/ 5990 h 481822"/>
                <a:gd name="connsiteX24" fmla="*/ 84396 w 92068"/>
                <a:gd name="connsiteY24" fmla="*/ 9983 h 481822"/>
                <a:gd name="connsiteX25" fmla="*/ 7672 w 92068"/>
                <a:gd name="connsiteY25" fmla="*/ 9983 h 481822"/>
                <a:gd name="connsiteX26" fmla="*/ 0 w 92068"/>
                <a:gd name="connsiteY26" fmla="*/ 5990 h 481822"/>
                <a:gd name="connsiteX27" fmla="*/ 7672 w 92068"/>
                <a:gd name="connsiteY27" fmla="*/ 0 h 48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2068" h="481822">
                  <a:moveTo>
                    <a:pt x="7672" y="466720"/>
                  </a:moveTo>
                  <a:lnTo>
                    <a:pt x="84396" y="466720"/>
                  </a:lnTo>
                  <a:cubicBezTo>
                    <a:pt x="88232" y="466720"/>
                    <a:pt x="92068" y="470839"/>
                    <a:pt x="92068" y="473585"/>
                  </a:cubicBezTo>
                  <a:cubicBezTo>
                    <a:pt x="92068" y="479076"/>
                    <a:pt x="88232" y="481822"/>
                    <a:pt x="84396" y="481822"/>
                  </a:cubicBezTo>
                  <a:lnTo>
                    <a:pt x="7672" y="481822"/>
                  </a:lnTo>
                  <a:cubicBezTo>
                    <a:pt x="3836" y="481822"/>
                    <a:pt x="0" y="479076"/>
                    <a:pt x="0" y="473585"/>
                  </a:cubicBezTo>
                  <a:cubicBezTo>
                    <a:pt x="0" y="470839"/>
                    <a:pt x="3836" y="466720"/>
                    <a:pt x="7672" y="466720"/>
                  </a:cubicBezTo>
                  <a:close/>
                  <a:moveTo>
                    <a:pt x="7672" y="428284"/>
                  </a:moveTo>
                  <a:lnTo>
                    <a:pt x="84396" y="428284"/>
                  </a:lnTo>
                  <a:cubicBezTo>
                    <a:pt x="88232" y="428284"/>
                    <a:pt x="92068" y="431029"/>
                    <a:pt x="92068" y="435147"/>
                  </a:cubicBezTo>
                  <a:cubicBezTo>
                    <a:pt x="92068" y="439265"/>
                    <a:pt x="88232" y="443383"/>
                    <a:pt x="84396" y="443383"/>
                  </a:cubicBezTo>
                  <a:lnTo>
                    <a:pt x="7672" y="443383"/>
                  </a:lnTo>
                  <a:cubicBezTo>
                    <a:pt x="3836" y="443383"/>
                    <a:pt x="0" y="439265"/>
                    <a:pt x="0" y="435147"/>
                  </a:cubicBezTo>
                  <a:cubicBezTo>
                    <a:pt x="0" y="431029"/>
                    <a:pt x="3836" y="428284"/>
                    <a:pt x="7672" y="428284"/>
                  </a:cubicBezTo>
                  <a:close/>
                  <a:moveTo>
                    <a:pt x="7672" y="38433"/>
                  </a:moveTo>
                  <a:lnTo>
                    <a:pt x="84396" y="38433"/>
                  </a:lnTo>
                  <a:cubicBezTo>
                    <a:pt x="88232" y="38433"/>
                    <a:pt x="92068" y="42552"/>
                    <a:pt x="92068" y="46670"/>
                  </a:cubicBezTo>
                  <a:cubicBezTo>
                    <a:pt x="92068" y="50789"/>
                    <a:pt x="88232" y="53535"/>
                    <a:pt x="84396" y="53535"/>
                  </a:cubicBezTo>
                  <a:lnTo>
                    <a:pt x="7672" y="53535"/>
                  </a:lnTo>
                  <a:cubicBezTo>
                    <a:pt x="3836" y="53535"/>
                    <a:pt x="0" y="50789"/>
                    <a:pt x="0" y="46670"/>
                  </a:cubicBezTo>
                  <a:cubicBezTo>
                    <a:pt x="0" y="42552"/>
                    <a:pt x="3836" y="38433"/>
                    <a:pt x="7672" y="38433"/>
                  </a:cubicBezTo>
                  <a:close/>
                  <a:moveTo>
                    <a:pt x="7672" y="0"/>
                  </a:moveTo>
                  <a:lnTo>
                    <a:pt x="84396" y="0"/>
                  </a:lnTo>
                  <a:cubicBezTo>
                    <a:pt x="88232" y="0"/>
                    <a:pt x="92068" y="1996"/>
                    <a:pt x="92068" y="5990"/>
                  </a:cubicBezTo>
                  <a:cubicBezTo>
                    <a:pt x="92068" y="7987"/>
                    <a:pt x="88232" y="9983"/>
                    <a:pt x="84396" y="9983"/>
                  </a:cubicBezTo>
                  <a:lnTo>
                    <a:pt x="7672" y="9983"/>
                  </a:lnTo>
                  <a:cubicBezTo>
                    <a:pt x="3836" y="9983"/>
                    <a:pt x="0" y="7987"/>
                    <a:pt x="0" y="5990"/>
                  </a:cubicBezTo>
                  <a:cubicBezTo>
                    <a:pt x="0" y="1996"/>
                    <a:pt x="3836" y="0"/>
                    <a:pt x="7672" y="0"/>
                  </a:cubicBezTo>
                  <a:close/>
                </a:path>
              </a:pathLst>
            </a:custGeom>
            <a:solidFill>
              <a:srgbClr val="E9E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7" name="Freeform 163">
              <a:extLst>
                <a:ext uri="{FF2B5EF4-FFF2-40B4-BE49-F238E27FC236}">
                  <a16:creationId xmlns:a16="http://schemas.microsoft.com/office/drawing/2014/main" id="{FBC46705-E450-1B42-A4A6-A56D5969F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9205" y="6608169"/>
              <a:ext cx="159233" cy="708317"/>
            </a:xfrm>
            <a:custGeom>
              <a:avLst/>
              <a:gdLst>
                <a:gd name="T0" fmla="*/ 125 w 126"/>
                <a:gd name="T1" fmla="*/ 0 h 571"/>
                <a:gd name="T2" fmla="*/ 0 w 126"/>
                <a:gd name="T3" fmla="*/ 0 h 571"/>
                <a:gd name="T4" fmla="*/ 0 w 126"/>
                <a:gd name="T5" fmla="*/ 570 h 571"/>
                <a:gd name="T6" fmla="*/ 125 w 126"/>
                <a:gd name="T7" fmla="*/ 570 h 571"/>
                <a:gd name="T8" fmla="*/ 125 w 126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571">
                  <a:moveTo>
                    <a:pt x="125" y="0"/>
                  </a:moveTo>
                  <a:lnTo>
                    <a:pt x="0" y="0"/>
                  </a:lnTo>
                  <a:lnTo>
                    <a:pt x="0" y="570"/>
                  </a:lnTo>
                  <a:lnTo>
                    <a:pt x="125" y="570"/>
                  </a:lnTo>
                  <a:lnTo>
                    <a:pt x="125" y="0"/>
                  </a:lnTo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57356E1-9DAB-684E-A990-43F11B131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2148" y="6646603"/>
              <a:ext cx="86634" cy="630077"/>
            </a:xfrm>
            <a:custGeom>
              <a:avLst/>
              <a:gdLst>
                <a:gd name="connsiteX0" fmla="*/ 7322 w 86634"/>
                <a:gd name="connsiteY0" fmla="*/ 614975 h 630077"/>
                <a:gd name="connsiteX1" fmla="*/ 80534 w 86634"/>
                <a:gd name="connsiteY1" fmla="*/ 614975 h 630077"/>
                <a:gd name="connsiteX2" fmla="*/ 86634 w 86634"/>
                <a:gd name="connsiteY2" fmla="*/ 623213 h 630077"/>
                <a:gd name="connsiteX3" fmla="*/ 80534 w 86634"/>
                <a:gd name="connsiteY3" fmla="*/ 630077 h 630077"/>
                <a:gd name="connsiteX4" fmla="*/ 7322 w 86634"/>
                <a:gd name="connsiteY4" fmla="*/ 630077 h 630077"/>
                <a:gd name="connsiteX5" fmla="*/ 0 w 86634"/>
                <a:gd name="connsiteY5" fmla="*/ 623213 h 630077"/>
                <a:gd name="connsiteX6" fmla="*/ 7322 w 86634"/>
                <a:gd name="connsiteY6" fmla="*/ 614975 h 630077"/>
                <a:gd name="connsiteX7" fmla="*/ 7322 w 86634"/>
                <a:gd name="connsiteY7" fmla="*/ 571049 h 630077"/>
                <a:gd name="connsiteX8" fmla="*/ 80534 w 86634"/>
                <a:gd name="connsiteY8" fmla="*/ 571049 h 630077"/>
                <a:gd name="connsiteX9" fmla="*/ 86634 w 86634"/>
                <a:gd name="connsiteY9" fmla="*/ 577914 h 630077"/>
                <a:gd name="connsiteX10" fmla="*/ 80534 w 86634"/>
                <a:gd name="connsiteY10" fmla="*/ 586151 h 630077"/>
                <a:gd name="connsiteX11" fmla="*/ 7322 w 86634"/>
                <a:gd name="connsiteY11" fmla="*/ 586151 h 630077"/>
                <a:gd name="connsiteX12" fmla="*/ 0 w 86634"/>
                <a:gd name="connsiteY12" fmla="*/ 577914 h 630077"/>
                <a:gd name="connsiteX13" fmla="*/ 7322 w 86634"/>
                <a:gd name="connsiteY13" fmla="*/ 571049 h 630077"/>
                <a:gd name="connsiteX14" fmla="*/ 7322 w 86634"/>
                <a:gd name="connsiteY14" fmla="*/ 43928 h 630077"/>
                <a:gd name="connsiteX15" fmla="*/ 80534 w 86634"/>
                <a:gd name="connsiteY15" fmla="*/ 43928 h 630077"/>
                <a:gd name="connsiteX16" fmla="*/ 86634 w 86634"/>
                <a:gd name="connsiteY16" fmla="*/ 52165 h 630077"/>
                <a:gd name="connsiteX17" fmla="*/ 80534 w 86634"/>
                <a:gd name="connsiteY17" fmla="*/ 59030 h 630077"/>
                <a:gd name="connsiteX18" fmla="*/ 7322 w 86634"/>
                <a:gd name="connsiteY18" fmla="*/ 59030 h 630077"/>
                <a:gd name="connsiteX19" fmla="*/ 0 w 86634"/>
                <a:gd name="connsiteY19" fmla="*/ 52165 h 630077"/>
                <a:gd name="connsiteX20" fmla="*/ 7322 w 86634"/>
                <a:gd name="connsiteY20" fmla="*/ 43928 h 630077"/>
                <a:gd name="connsiteX21" fmla="*/ 7322 w 86634"/>
                <a:gd name="connsiteY21" fmla="*/ 0 h 630077"/>
                <a:gd name="connsiteX22" fmla="*/ 80534 w 86634"/>
                <a:gd name="connsiteY22" fmla="*/ 0 h 630077"/>
                <a:gd name="connsiteX23" fmla="*/ 86634 w 86634"/>
                <a:gd name="connsiteY23" fmla="*/ 8237 h 630077"/>
                <a:gd name="connsiteX24" fmla="*/ 80534 w 86634"/>
                <a:gd name="connsiteY24" fmla="*/ 15102 h 630077"/>
                <a:gd name="connsiteX25" fmla="*/ 7322 w 86634"/>
                <a:gd name="connsiteY25" fmla="*/ 15102 h 630077"/>
                <a:gd name="connsiteX26" fmla="*/ 0 w 86634"/>
                <a:gd name="connsiteY26" fmla="*/ 8237 h 630077"/>
                <a:gd name="connsiteX27" fmla="*/ 7322 w 86634"/>
                <a:gd name="connsiteY27" fmla="*/ 0 h 63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634" h="630077">
                  <a:moveTo>
                    <a:pt x="7322" y="614975"/>
                  </a:moveTo>
                  <a:lnTo>
                    <a:pt x="80534" y="614975"/>
                  </a:lnTo>
                  <a:cubicBezTo>
                    <a:pt x="84194" y="614975"/>
                    <a:pt x="86634" y="619094"/>
                    <a:pt x="86634" y="623213"/>
                  </a:cubicBezTo>
                  <a:cubicBezTo>
                    <a:pt x="86634" y="627331"/>
                    <a:pt x="84194" y="630077"/>
                    <a:pt x="80534" y="630077"/>
                  </a:cubicBezTo>
                  <a:lnTo>
                    <a:pt x="7322" y="630077"/>
                  </a:lnTo>
                  <a:cubicBezTo>
                    <a:pt x="2442" y="630077"/>
                    <a:pt x="0" y="627331"/>
                    <a:pt x="0" y="623213"/>
                  </a:cubicBezTo>
                  <a:cubicBezTo>
                    <a:pt x="0" y="619094"/>
                    <a:pt x="2442" y="614975"/>
                    <a:pt x="7322" y="614975"/>
                  </a:cubicBezTo>
                  <a:close/>
                  <a:moveTo>
                    <a:pt x="7322" y="571049"/>
                  </a:moveTo>
                  <a:lnTo>
                    <a:pt x="80534" y="571049"/>
                  </a:lnTo>
                  <a:cubicBezTo>
                    <a:pt x="84194" y="571049"/>
                    <a:pt x="86634" y="575168"/>
                    <a:pt x="86634" y="577914"/>
                  </a:cubicBezTo>
                  <a:cubicBezTo>
                    <a:pt x="86634" y="583405"/>
                    <a:pt x="84194" y="586151"/>
                    <a:pt x="80534" y="586151"/>
                  </a:cubicBezTo>
                  <a:lnTo>
                    <a:pt x="7322" y="586151"/>
                  </a:lnTo>
                  <a:cubicBezTo>
                    <a:pt x="2442" y="586151"/>
                    <a:pt x="0" y="583405"/>
                    <a:pt x="0" y="577914"/>
                  </a:cubicBezTo>
                  <a:cubicBezTo>
                    <a:pt x="0" y="575168"/>
                    <a:pt x="2442" y="571049"/>
                    <a:pt x="7322" y="571049"/>
                  </a:cubicBezTo>
                  <a:close/>
                  <a:moveTo>
                    <a:pt x="7322" y="43928"/>
                  </a:moveTo>
                  <a:lnTo>
                    <a:pt x="80534" y="43928"/>
                  </a:lnTo>
                  <a:cubicBezTo>
                    <a:pt x="84194" y="43928"/>
                    <a:pt x="86634" y="48047"/>
                    <a:pt x="86634" y="52165"/>
                  </a:cubicBezTo>
                  <a:cubicBezTo>
                    <a:pt x="86634" y="54911"/>
                    <a:pt x="84194" y="59030"/>
                    <a:pt x="80534" y="59030"/>
                  </a:cubicBezTo>
                  <a:lnTo>
                    <a:pt x="7322" y="59030"/>
                  </a:lnTo>
                  <a:cubicBezTo>
                    <a:pt x="2442" y="59030"/>
                    <a:pt x="0" y="54911"/>
                    <a:pt x="0" y="52165"/>
                  </a:cubicBezTo>
                  <a:cubicBezTo>
                    <a:pt x="0" y="48047"/>
                    <a:pt x="2442" y="43928"/>
                    <a:pt x="7322" y="43928"/>
                  </a:cubicBezTo>
                  <a:close/>
                  <a:moveTo>
                    <a:pt x="7322" y="0"/>
                  </a:moveTo>
                  <a:lnTo>
                    <a:pt x="80534" y="0"/>
                  </a:lnTo>
                  <a:cubicBezTo>
                    <a:pt x="84194" y="0"/>
                    <a:pt x="86634" y="4119"/>
                    <a:pt x="86634" y="8237"/>
                  </a:cubicBezTo>
                  <a:cubicBezTo>
                    <a:pt x="86634" y="12356"/>
                    <a:pt x="84194" y="15102"/>
                    <a:pt x="80534" y="15102"/>
                  </a:cubicBezTo>
                  <a:lnTo>
                    <a:pt x="7322" y="15102"/>
                  </a:lnTo>
                  <a:cubicBezTo>
                    <a:pt x="2442" y="15102"/>
                    <a:pt x="0" y="12356"/>
                    <a:pt x="0" y="8237"/>
                  </a:cubicBezTo>
                  <a:cubicBezTo>
                    <a:pt x="0" y="4119"/>
                    <a:pt x="2442" y="0"/>
                    <a:pt x="7322" y="0"/>
                  </a:cubicBezTo>
                  <a:close/>
                </a:path>
              </a:pathLst>
            </a:custGeom>
            <a:solidFill>
              <a:srgbClr val="E9E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9" name="Freeform 168">
              <a:extLst>
                <a:ext uri="{FF2B5EF4-FFF2-40B4-BE49-F238E27FC236}">
                  <a16:creationId xmlns:a16="http://schemas.microsoft.com/office/drawing/2014/main" id="{2C290FBB-F9B2-A74B-98CF-E2FF3AF0C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2950" y="6723473"/>
              <a:ext cx="159233" cy="593012"/>
            </a:xfrm>
            <a:custGeom>
              <a:avLst/>
              <a:gdLst>
                <a:gd name="T0" fmla="*/ 125 w 126"/>
                <a:gd name="T1" fmla="*/ 0 h 476"/>
                <a:gd name="T2" fmla="*/ 0 w 126"/>
                <a:gd name="T3" fmla="*/ 0 h 476"/>
                <a:gd name="T4" fmla="*/ 0 w 126"/>
                <a:gd name="T5" fmla="*/ 475 h 476"/>
                <a:gd name="T6" fmla="*/ 125 w 126"/>
                <a:gd name="T7" fmla="*/ 475 h 476"/>
                <a:gd name="T8" fmla="*/ 125 w 126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76">
                  <a:moveTo>
                    <a:pt x="125" y="0"/>
                  </a:moveTo>
                  <a:lnTo>
                    <a:pt x="0" y="0"/>
                  </a:lnTo>
                  <a:lnTo>
                    <a:pt x="0" y="475"/>
                  </a:lnTo>
                  <a:lnTo>
                    <a:pt x="125" y="475"/>
                  </a:lnTo>
                  <a:lnTo>
                    <a:pt x="125" y="0"/>
                  </a:lnTo>
                </a:path>
              </a:pathLst>
            </a:custGeom>
            <a:solidFill>
              <a:srgbClr val="A7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20AAB43B-6E32-7740-8F5E-27FEB9DCC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5892" y="6745439"/>
              <a:ext cx="86618" cy="531240"/>
            </a:xfrm>
            <a:custGeom>
              <a:avLst/>
              <a:gdLst>
                <a:gd name="connsiteX0" fmla="*/ 4950 w 86618"/>
                <a:gd name="connsiteY0" fmla="*/ 516138 h 531240"/>
                <a:gd name="connsiteX1" fmla="*/ 80430 w 86618"/>
                <a:gd name="connsiteY1" fmla="*/ 516138 h 531240"/>
                <a:gd name="connsiteX2" fmla="*/ 86618 w 86618"/>
                <a:gd name="connsiteY2" fmla="*/ 523003 h 531240"/>
                <a:gd name="connsiteX3" fmla="*/ 80430 w 86618"/>
                <a:gd name="connsiteY3" fmla="*/ 531240 h 531240"/>
                <a:gd name="connsiteX4" fmla="*/ 4950 w 86618"/>
                <a:gd name="connsiteY4" fmla="*/ 531240 h 531240"/>
                <a:gd name="connsiteX5" fmla="*/ 0 w 86618"/>
                <a:gd name="connsiteY5" fmla="*/ 523003 h 531240"/>
                <a:gd name="connsiteX6" fmla="*/ 4950 w 86618"/>
                <a:gd name="connsiteY6" fmla="*/ 516138 h 531240"/>
                <a:gd name="connsiteX7" fmla="*/ 4950 w 86618"/>
                <a:gd name="connsiteY7" fmla="*/ 477702 h 531240"/>
                <a:gd name="connsiteX8" fmla="*/ 80430 w 86618"/>
                <a:gd name="connsiteY8" fmla="*/ 477702 h 531240"/>
                <a:gd name="connsiteX9" fmla="*/ 86618 w 86618"/>
                <a:gd name="connsiteY9" fmla="*/ 484565 h 531240"/>
                <a:gd name="connsiteX10" fmla="*/ 80430 w 86618"/>
                <a:gd name="connsiteY10" fmla="*/ 492801 h 531240"/>
                <a:gd name="connsiteX11" fmla="*/ 4950 w 86618"/>
                <a:gd name="connsiteY11" fmla="*/ 492801 h 531240"/>
                <a:gd name="connsiteX12" fmla="*/ 0 w 86618"/>
                <a:gd name="connsiteY12" fmla="*/ 484565 h 531240"/>
                <a:gd name="connsiteX13" fmla="*/ 4950 w 86618"/>
                <a:gd name="connsiteY13" fmla="*/ 477702 h 531240"/>
                <a:gd name="connsiteX14" fmla="*/ 4950 w 86618"/>
                <a:gd name="connsiteY14" fmla="*/ 43925 h 531240"/>
                <a:gd name="connsiteX15" fmla="*/ 80430 w 86618"/>
                <a:gd name="connsiteY15" fmla="*/ 43925 h 531240"/>
                <a:gd name="connsiteX16" fmla="*/ 86618 w 86618"/>
                <a:gd name="connsiteY16" fmla="*/ 50789 h 531240"/>
                <a:gd name="connsiteX17" fmla="*/ 80430 w 86618"/>
                <a:gd name="connsiteY17" fmla="*/ 59027 h 531240"/>
                <a:gd name="connsiteX18" fmla="*/ 4950 w 86618"/>
                <a:gd name="connsiteY18" fmla="*/ 59027 h 531240"/>
                <a:gd name="connsiteX19" fmla="*/ 0 w 86618"/>
                <a:gd name="connsiteY19" fmla="*/ 50789 h 531240"/>
                <a:gd name="connsiteX20" fmla="*/ 4950 w 86618"/>
                <a:gd name="connsiteY20" fmla="*/ 43925 h 531240"/>
                <a:gd name="connsiteX21" fmla="*/ 4950 w 86618"/>
                <a:gd name="connsiteY21" fmla="*/ 0 h 531240"/>
                <a:gd name="connsiteX22" fmla="*/ 80430 w 86618"/>
                <a:gd name="connsiteY22" fmla="*/ 0 h 531240"/>
                <a:gd name="connsiteX23" fmla="*/ 86618 w 86618"/>
                <a:gd name="connsiteY23" fmla="*/ 8237 h 531240"/>
                <a:gd name="connsiteX24" fmla="*/ 80430 w 86618"/>
                <a:gd name="connsiteY24" fmla="*/ 15102 h 531240"/>
                <a:gd name="connsiteX25" fmla="*/ 4950 w 86618"/>
                <a:gd name="connsiteY25" fmla="*/ 15102 h 531240"/>
                <a:gd name="connsiteX26" fmla="*/ 0 w 86618"/>
                <a:gd name="connsiteY26" fmla="*/ 8237 h 531240"/>
                <a:gd name="connsiteX27" fmla="*/ 4950 w 86618"/>
                <a:gd name="connsiteY27" fmla="*/ 0 h 53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618" h="531240">
                  <a:moveTo>
                    <a:pt x="4950" y="516138"/>
                  </a:moveTo>
                  <a:lnTo>
                    <a:pt x="80430" y="516138"/>
                  </a:lnTo>
                  <a:cubicBezTo>
                    <a:pt x="84142" y="516138"/>
                    <a:pt x="86618" y="520257"/>
                    <a:pt x="86618" y="523003"/>
                  </a:cubicBezTo>
                  <a:cubicBezTo>
                    <a:pt x="86618" y="528494"/>
                    <a:pt x="84142" y="531240"/>
                    <a:pt x="80430" y="531240"/>
                  </a:cubicBezTo>
                  <a:lnTo>
                    <a:pt x="4950" y="531240"/>
                  </a:lnTo>
                  <a:cubicBezTo>
                    <a:pt x="2476" y="531240"/>
                    <a:pt x="0" y="528494"/>
                    <a:pt x="0" y="523003"/>
                  </a:cubicBezTo>
                  <a:cubicBezTo>
                    <a:pt x="0" y="520257"/>
                    <a:pt x="2476" y="516138"/>
                    <a:pt x="4950" y="516138"/>
                  </a:cubicBezTo>
                  <a:close/>
                  <a:moveTo>
                    <a:pt x="4950" y="477702"/>
                  </a:moveTo>
                  <a:lnTo>
                    <a:pt x="80430" y="477702"/>
                  </a:lnTo>
                  <a:cubicBezTo>
                    <a:pt x="84142" y="477702"/>
                    <a:pt x="86618" y="480447"/>
                    <a:pt x="86618" y="484565"/>
                  </a:cubicBezTo>
                  <a:cubicBezTo>
                    <a:pt x="86618" y="488683"/>
                    <a:pt x="84142" y="492801"/>
                    <a:pt x="80430" y="492801"/>
                  </a:cubicBezTo>
                  <a:lnTo>
                    <a:pt x="4950" y="492801"/>
                  </a:lnTo>
                  <a:cubicBezTo>
                    <a:pt x="2476" y="492801"/>
                    <a:pt x="0" y="488683"/>
                    <a:pt x="0" y="484565"/>
                  </a:cubicBezTo>
                  <a:cubicBezTo>
                    <a:pt x="0" y="480447"/>
                    <a:pt x="2476" y="477702"/>
                    <a:pt x="4950" y="477702"/>
                  </a:cubicBezTo>
                  <a:close/>
                  <a:moveTo>
                    <a:pt x="4950" y="43925"/>
                  </a:moveTo>
                  <a:lnTo>
                    <a:pt x="80430" y="43925"/>
                  </a:lnTo>
                  <a:cubicBezTo>
                    <a:pt x="84142" y="43925"/>
                    <a:pt x="86618" y="48044"/>
                    <a:pt x="86618" y="50789"/>
                  </a:cubicBezTo>
                  <a:cubicBezTo>
                    <a:pt x="86618" y="54908"/>
                    <a:pt x="84142" y="59027"/>
                    <a:pt x="80430" y="59027"/>
                  </a:cubicBezTo>
                  <a:lnTo>
                    <a:pt x="4950" y="59027"/>
                  </a:lnTo>
                  <a:cubicBezTo>
                    <a:pt x="2476" y="59027"/>
                    <a:pt x="0" y="54908"/>
                    <a:pt x="0" y="50789"/>
                  </a:cubicBezTo>
                  <a:cubicBezTo>
                    <a:pt x="0" y="48044"/>
                    <a:pt x="2476" y="43925"/>
                    <a:pt x="4950" y="43925"/>
                  </a:cubicBezTo>
                  <a:close/>
                  <a:moveTo>
                    <a:pt x="4950" y="0"/>
                  </a:moveTo>
                  <a:lnTo>
                    <a:pt x="80430" y="0"/>
                  </a:lnTo>
                  <a:cubicBezTo>
                    <a:pt x="84142" y="0"/>
                    <a:pt x="86618" y="4119"/>
                    <a:pt x="86618" y="8237"/>
                  </a:cubicBezTo>
                  <a:cubicBezTo>
                    <a:pt x="86618" y="12356"/>
                    <a:pt x="84142" y="15102"/>
                    <a:pt x="80430" y="15102"/>
                  </a:cubicBezTo>
                  <a:lnTo>
                    <a:pt x="4950" y="15102"/>
                  </a:lnTo>
                  <a:cubicBezTo>
                    <a:pt x="2476" y="15102"/>
                    <a:pt x="0" y="12356"/>
                    <a:pt x="0" y="8237"/>
                  </a:cubicBezTo>
                  <a:cubicBezTo>
                    <a:pt x="0" y="4119"/>
                    <a:pt x="2476" y="0"/>
                    <a:pt x="4950" y="0"/>
                  </a:cubicBezTo>
                  <a:close/>
                </a:path>
              </a:pathLst>
            </a:custGeom>
            <a:solidFill>
              <a:srgbClr val="E9E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1" name="Freeform 173">
              <a:extLst>
                <a:ext uri="{FF2B5EF4-FFF2-40B4-BE49-F238E27FC236}">
                  <a16:creationId xmlns:a16="http://schemas.microsoft.com/office/drawing/2014/main" id="{5550E3F0-9844-F240-8696-810C5196C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6693" y="6608169"/>
              <a:ext cx="159233" cy="708317"/>
            </a:xfrm>
            <a:custGeom>
              <a:avLst/>
              <a:gdLst>
                <a:gd name="T0" fmla="*/ 125 w 126"/>
                <a:gd name="T1" fmla="*/ 0 h 571"/>
                <a:gd name="T2" fmla="*/ 0 w 126"/>
                <a:gd name="T3" fmla="*/ 0 h 571"/>
                <a:gd name="T4" fmla="*/ 0 w 126"/>
                <a:gd name="T5" fmla="*/ 570 h 571"/>
                <a:gd name="T6" fmla="*/ 125 w 126"/>
                <a:gd name="T7" fmla="*/ 570 h 571"/>
                <a:gd name="T8" fmla="*/ 125 w 126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571">
                  <a:moveTo>
                    <a:pt x="125" y="0"/>
                  </a:moveTo>
                  <a:lnTo>
                    <a:pt x="0" y="0"/>
                  </a:lnTo>
                  <a:lnTo>
                    <a:pt x="0" y="570"/>
                  </a:lnTo>
                  <a:lnTo>
                    <a:pt x="125" y="570"/>
                  </a:lnTo>
                  <a:lnTo>
                    <a:pt x="125" y="0"/>
                  </a:lnTo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0F5F7BB-A973-6746-B010-C386C3B3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9638" y="6652095"/>
              <a:ext cx="92064" cy="624585"/>
            </a:xfrm>
            <a:custGeom>
              <a:avLst/>
              <a:gdLst>
                <a:gd name="connsiteX0" fmla="*/ 7672 w 92064"/>
                <a:gd name="connsiteY0" fmla="*/ 609483 h 624585"/>
                <a:gd name="connsiteX1" fmla="*/ 84392 w 92064"/>
                <a:gd name="connsiteY1" fmla="*/ 609483 h 624585"/>
                <a:gd name="connsiteX2" fmla="*/ 92064 w 92064"/>
                <a:gd name="connsiteY2" fmla="*/ 616348 h 624585"/>
                <a:gd name="connsiteX3" fmla="*/ 84392 w 92064"/>
                <a:gd name="connsiteY3" fmla="*/ 624585 h 624585"/>
                <a:gd name="connsiteX4" fmla="*/ 7672 w 92064"/>
                <a:gd name="connsiteY4" fmla="*/ 624585 h 624585"/>
                <a:gd name="connsiteX5" fmla="*/ 0 w 92064"/>
                <a:gd name="connsiteY5" fmla="*/ 616348 h 624585"/>
                <a:gd name="connsiteX6" fmla="*/ 7672 w 92064"/>
                <a:gd name="connsiteY6" fmla="*/ 609483 h 624585"/>
                <a:gd name="connsiteX7" fmla="*/ 7672 w 92064"/>
                <a:gd name="connsiteY7" fmla="*/ 571047 h 624585"/>
                <a:gd name="connsiteX8" fmla="*/ 84392 w 92064"/>
                <a:gd name="connsiteY8" fmla="*/ 571047 h 624585"/>
                <a:gd name="connsiteX9" fmla="*/ 92064 w 92064"/>
                <a:gd name="connsiteY9" fmla="*/ 577910 h 624585"/>
                <a:gd name="connsiteX10" fmla="*/ 84392 w 92064"/>
                <a:gd name="connsiteY10" fmla="*/ 586146 h 624585"/>
                <a:gd name="connsiteX11" fmla="*/ 7672 w 92064"/>
                <a:gd name="connsiteY11" fmla="*/ 586146 h 624585"/>
                <a:gd name="connsiteX12" fmla="*/ 0 w 92064"/>
                <a:gd name="connsiteY12" fmla="*/ 577910 h 624585"/>
                <a:gd name="connsiteX13" fmla="*/ 7672 w 92064"/>
                <a:gd name="connsiteY13" fmla="*/ 571047 h 624585"/>
                <a:gd name="connsiteX14" fmla="*/ 7672 w 92064"/>
                <a:gd name="connsiteY14" fmla="*/ 38436 h 624585"/>
                <a:gd name="connsiteX15" fmla="*/ 84392 w 92064"/>
                <a:gd name="connsiteY15" fmla="*/ 38436 h 624585"/>
                <a:gd name="connsiteX16" fmla="*/ 92064 w 92064"/>
                <a:gd name="connsiteY16" fmla="*/ 46673 h 624585"/>
                <a:gd name="connsiteX17" fmla="*/ 84392 w 92064"/>
                <a:gd name="connsiteY17" fmla="*/ 53538 h 624585"/>
                <a:gd name="connsiteX18" fmla="*/ 7672 w 92064"/>
                <a:gd name="connsiteY18" fmla="*/ 53538 h 624585"/>
                <a:gd name="connsiteX19" fmla="*/ 0 w 92064"/>
                <a:gd name="connsiteY19" fmla="*/ 46673 h 624585"/>
                <a:gd name="connsiteX20" fmla="*/ 7672 w 92064"/>
                <a:gd name="connsiteY20" fmla="*/ 38436 h 624585"/>
                <a:gd name="connsiteX21" fmla="*/ 7672 w 92064"/>
                <a:gd name="connsiteY21" fmla="*/ 0 h 624585"/>
                <a:gd name="connsiteX22" fmla="*/ 84392 w 92064"/>
                <a:gd name="connsiteY22" fmla="*/ 0 h 624585"/>
                <a:gd name="connsiteX23" fmla="*/ 92064 w 92064"/>
                <a:gd name="connsiteY23" fmla="*/ 3993 h 624585"/>
                <a:gd name="connsiteX24" fmla="*/ 84392 w 92064"/>
                <a:gd name="connsiteY24" fmla="*/ 9983 h 624585"/>
                <a:gd name="connsiteX25" fmla="*/ 7672 w 92064"/>
                <a:gd name="connsiteY25" fmla="*/ 9983 h 624585"/>
                <a:gd name="connsiteX26" fmla="*/ 0 w 92064"/>
                <a:gd name="connsiteY26" fmla="*/ 3993 h 624585"/>
                <a:gd name="connsiteX27" fmla="*/ 7672 w 92064"/>
                <a:gd name="connsiteY27" fmla="*/ 0 h 62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2064" h="624585">
                  <a:moveTo>
                    <a:pt x="7672" y="609483"/>
                  </a:moveTo>
                  <a:lnTo>
                    <a:pt x="84392" y="609483"/>
                  </a:lnTo>
                  <a:cubicBezTo>
                    <a:pt x="88228" y="609483"/>
                    <a:pt x="92064" y="613602"/>
                    <a:pt x="92064" y="616348"/>
                  </a:cubicBezTo>
                  <a:cubicBezTo>
                    <a:pt x="92064" y="621839"/>
                    <a:pt x="88228" y="624585"/>
                    <a:pt x="84392" y="624585"/>
                  </a:cubicBezTo>
                  <a:lnTo>
                    <a:pt x="7672" y="624585"/>
                  </a:lnTo>
                  <a:cubicBezTo>
                    <a:pt x="3836" y="624585"/>
                    <a:pt x="0" y="621839"/>
                    <a:pt x="0" y="616348"/>
                  </a:cubicBezTo>
                  <a:cubicBezTo>
                    <a:pt x="0" y="613602"/>
                    <a:pt x="3836" y="609483"/>
                    <a:pt x="7672" y="609483"/>
                  </a:cubicBezTo>
                  <a:close/>
                  <a:moveTo>
                    <a:pt x="7672" y="571047"/>
                  </a:moveTo>
                  <a:lnTo>
                    <a:pt x="84392" y="571047"/>
                  </a:lnTo>
                  <a:cubicBezTo>
                    <a:pt x="88228" y="571047"/>
                    <a:pt x="92064" y="573792"/>
                    <a:pt x="92064" y="577910"/>
                  </a:cubicBezTo>
                  <a:cubicBezTo>
                    <a:pt x="92064" y="582028"/>
                    <a:pt x="88228" y="586146"/>
                    <a:pt x="84392" y="586146"/>
                  </a:cubicBezTo>
                  <a:lnTo>
                    <a:pt x="7672" y="586146"/>
                  </a:lnTo>
                  <a:cubicBezTo>
                    <a:pt x="3836" y="586146"/>
                    <a:pt x="0" y="582028"/>
                    <a:pt x="0" y="577910"/>
                  </a:cubicBezTo>
                  <a:cubicBezTo>
                    <a:pt x="0" y="573792"/>
                    <a:pt x="3836" y="571047"/>
                    <a:pt x="7672" y="571047"/>
                  </a:cubicBezTo>
                  <a:close/>
                  <a:moveTo>
                    <a:pt x="7672" y="38436"/>
                  </a:moveTo>
                  <a:lnTo>
                    <a:pt x="84392" y="38436"/>
                  </a:lnTo>
                  <a:cubicBezTo>
                    <a:pt x="88228" y="38436"/>
                    <a:pt x="92064" y="42555"/>
                    <a:pt x="92064" y="46673"/>
                  </a:cubicBezTo>
                  <a:cubicBezTo>
                    <a:pt x="92064" y="50792"/>
                    <a:pt x="88228" y="53538"/>
                    <a:pt x="84392" y="53538"/>
                  </a:cubicBezTo>
                  <a:lnTo>
                    <a:pt x="7672" y="53538"/>
                  </a:lnTo>
                  <a:cubicBezTo>
                    <a:pt x="3836" y="53538"/>
                    <a:pt x="0" y="50792"/>
                    <a:pt x="0" y="46673"/>
                  </a:cubicBezTo>
                  <a:cubicBezTo>
                    <a:pt x="0" y="42555"/>
                    <a:pt x="3836" y="38436"/>
                    <a:pt x="7672" y="38436"/>
                  </a:cubicBezTo>
                  <a:close/>
                  <a:moveTo>
                    <a:pt x="7672" y="0"/>
                  </a:moveTo>
                  <a:lnTo>
                    <a:pt x="84392" y="0"/>
                  </a:lnTo>
                  <a:cubicBezTo>
                    <a:pt x="88228" y="0"/>
                    <a:pt x="92064" y="1996"/>
                    <a:pt x="92064" y="3993"/>
                  </a:cubicBezTo>
                  <a:cubicBezTo>
                    <a:pt x="92064" y="7987"/>
                    <a:pt x="88228" y="9983"/>
                    <a:pt x="84392" y="9983"/>
                  </a:cubicBezTo>
                  <a:lnTo>
                    <a:pt x="7672" y="9983"/>
                  </a:lnTo>
                  <a:cubicBezTo>
                    <a:pt x="3836" y="9983"/>
                    <a:pt x="0" y="7987"/>
                    <a:pt x="0" y="3993"/>
                  </a:cubicBezTo>
                  <a:cubicBezTo>
                    <a:pt x="0" y="1996"/>
                    <a:pt x="3836" y="0"/>
                    <a:pt x="7672" y="0"/>
                  </a:cubicBezTo>
                  <a:close/>
                </a:path>
              </a:pathLst>
            </a:custGeom>
            <a:solidFill>
              <a:srgbClr val="E9EA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DA2EC7C9-F903-4D4A-A6D6-EC3202D91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1767" y="5004844"/>
              <a:ext cx="899255" cy="910237"/>
            </a:xfrm>
            <a:custGeom>
              <a:avLst/>
              <a:gdLst>
                <a:gd name="connsiteX0" fmla="*/ 449629 w 899255"/>
                <a:gd name="connsiteY0" fmla="*/ 76872 h 910237"/>
                <a:gd name="connsiteX1" fmla="*/ 76873 w 899255"/>
                <a:gd name="connsiteY1" fmla="*/ 454499 h 910237"/>
                <a:gd name="connsiteX2" fmla="*/ 449629 w 899255"/>
                <a:gd name="connsiteY2" fmla="*/ 833367 h 910237"/>
                <a:gd name="connsiteX3" fmla="*/ 822385 w 899255"/>
                <a:gd name="connsiteY3" fmla="*/ 454499 h 910237"/>
                <a:gd name="connsiteX4" fmla="*/ 449629 w 899255"/>
                <a:gd name="connsiteY4" fmla="*/ 76872 h 910237"/>
                <a:gd name="connsiteX5" fmla="*/ 449006 w 899255"/>
                <a:gd name="connsiteY5" fmla="*/ 0 h 910237"/>
                <a:gd name="connsiteX6" fmla="*/ 899255 w 899255"/>
                <a:gd name="connsiteY6" fmla="*/ 453875 h 910237"/>
                <a:gd name="connsiteX7" fmla="*/ 449006 w 899255"/>
                <a:gd name="connsiteY7" fmla="*/ 910237 h 910237"/>
                <a:gd name="connsiteX8" fmla="*/ 0 w 899255"/>
                <a:gd name="connsiteY8" fmla="*/ 453875 h 910237"/>
                <a:gd name="connsiteX9" fmla="*/ 449006 w 899255"/>
                <a:gd name="connsiteY9" fmla="*/ 0 h 91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9255" h="910237">
                  <a:moveTo>
                    <a:pt x="449629" y="76872"/>
                  </a:moveTo>
                  <a:cubicBezTo>
                    <a:pt x="243371" y="76872"/>
                    <a:pt x="76873" y="247053"/>
                    <a:pt x="76873" y="454499"/>
                  </a:cubicBezTo>
                  <a:cubicBezTo>
                    <a:pt x="76873" y="664429"/>
                    <a:pt x="243371" y="833367"/>
                    <a:pt x="449629" y="833367"/>
                  </a:cubicBezTo>
                  <a:cubicBezTo>
                    <a:pt x="657130" y="833367"/>
                    <a:pt x="822385" y="664429"/>
                    <a:pt x="822385" y="454499"/>
                  </a:cubicBezTo>
                  <a:cubicBezTo>
                    <a:pt x="822385" y="247053"/>
                    <a:pt x="657130" y="76872"/>
                    <a:pt x="449629" y="76872"/>
                  </a:cubicBezTo>
                  <a:close/>
                  <a:moveTo>
                    <a:pt x="449006" y="0"/>
                  </a:moveTo>
                  <a:cubicBezTo>
                    <a:pt x="696519" y="0"/>
                    <a:pt x="899255" y="203933"/>
                    <a:pt x="899255" y="453875"/>
                  </a:cubicBezTo>
                  <a:cubicBezTo>
                    <a:pt x="899255" y="706304"/>
                    <a:pt x="696519" y="910237"/>
                    <a:pt x="449006" y="910237"/>
                  </a:cubicBezTo>
                  <a:cubicBezTo>
                    <a:pt x="201493" y="910237"/>
                    <a:pt x="0" y="706304"/>
                    <a:pt x="0" y="453875"/>
                  </a:cubicBezTo>
                  <a:cubicBezTo>
                    <a:pt x="0" y="203933"/>
                    <a:pt x="201493" y="0"/>
                    <a:pt x="449006" y="0"/>
                  </a:cubicBezTo>
                  <a:close/>
                </a:path>
              </a:pathLst>
            </a:custGeom>
            <a:solidFill>
              <a:srgbClr val="A7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C7F0379-7C35-DA4F-B51F-6EF81922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1035" y="5175057"/>
              <a:ext cx="284278" cy="344676"/>
            </a:xfrm>
            <a:custGeom>
              <a:avLst/>
              <a:gdLst>
                <a:gd name="connsiteX0" fmla="*/ 12480 w 284278"/>
                <a:gd name="connsiteY0" fmla="*/ 0 h 344676"/>
                <a:gd name="connsiteX1" fmla="*/ 26207 w 284278"/>
                <a:gd name="connsiteY1" fmla="*/ 13737 h 344676"/>
                <a:gd name="connsiteX2" fmla="*/ 26207 w 284278"/>
                <a:gd name="connsiteY2" fmla="*/ 323962 h 344676"/>
                <a:gd name="connsiteX3" fmla="*/ 279300 w 284278"/>
                <a:gd name="connsiteY3" fmla="*/ 323962 h 344676"/>
                <a:gd name="connsiteX4" fmla="*/ 284278 w 284278"/>
                <a:gd name="connsiteY4" fmla="*/ 329453 h 344676"/>
                <a:gd name="connsiteX5" fmla="*/ 279300 w 284278"/>
                <a:gd name="connsiteY5" fmla="*/ 333571 h 344676"/>
                <a:gd name="connsiteX6" fmla="*/ 25104 w 284278"/>
                <a:gd name="connsiteY6" fmla="*/ 333571 h 344676"/>
                <a:gd name="connsiteX7" fmla="*/ 22151 w 284278"/>
                <a:gd name="connsiteY7" fmla="*/ 340618 h 344676"/>
                <a:gd name="connsiteX8" fmla="*/ 12480 w 284278"/>
                <a:gd name="connsiteY8" fmla="*/ 344676 h 344676"/>
                <a:gd name="connsiteX9" fmla="*/ 0 w 284278"/>
                <a:gd name="connsiteY9" fmla="*/ 330939 h 344676"/>
                <a:gd name="connsiteX10" fmla="*/ 0 w 284278"/>
                <a:gd name="connsiteY10" fmla="*/ 13737 h 344676"/>
                <a:gd name="connsiteX11" fmla="*/ 12480 w 284278"/>
                <a:gd name="connsiteY11" fmla="*/ 0 h 34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278" h="344676">
                  <a:moveTo>
                    <a:pt x="12480" y="0"/>
                  </a:moveTo>
                  <a:cubicBezTo>
                    <a:pt x="19967" y="0"/>
                    <a:pt x="26207" y="6244"/>
                    <a:pt x="26207" y="13737"/>
                  </a:cubicBezTo>
                  <a:lnTo>
                    <a:pt x="26207" y="323962"/>
                  </a:lnTo>
                  <a:lnTo>
                    <a:pt x="279300" y="323962"/>
                  </a:lnTo>
                  <a:cubicBezTo>
                    <a:pt x="283034" y="323962"/>
                    <a:pt x="284278" y="326708"/>
                    <a:pt x="284278" y="329453"/>
                  </a:cubicBezTo>
                  <a:cubicBezTo>
                    <a:pt x="284278" y="332199"/>
                    <a:pt x="283034" y="333571"/>
                    <a:pt x="279300" y="333571"/>
                  </a:cubicBezTo>
                  <a:lnTo>
                    <a:pt x="25104" y="333571"/>
                  </a:lnTo>
                  <a:lnTo>
                    <a:pt x="22151" y="340618"/>
                  </a:lnTo>
                  <a:cubicBezTo>
                    <a:pt x="19655" y="343115"/>
                    <a:pt x="16224" y="344676"/>
                    <a:pt x="12480" y="344676"/>
                  </a:cubicBezTo>
                  <a:cubicBezTo>
                    <a:pt x="6240" y="344676"/>
                    <a:pt x="0" y="338432"/>
                    <a:pt x="0" y="330939"/>
                  </a:cubicBezTo>
                  <a:lnTo>
                    <a:pt x="0" y="13737"/>
                  </a:lnTo>
                  <a:cubicBezTo>
                    <a:pt x="0" y="6244"/>
                    <a:pt x="6240" y="0"/>
                    <a:pt x="12480" y="0"/>
                  </a:cubicBezTo>
                  <a:close/>
                </a:path>
              </a:pathLst>
            </a:custGeom>
            <a:solidFill>
              <a:srgbClr val="CDD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5" name="Freeform 182">
              <a:extLst>
                <a:ext uri="{FF2B5EF4-FFF2-40B4-BE49-F238E27FC236}">
                  <a16:creationId xmlns:a16="http://schemas.microsoft.com/office/drawing/2014/main" id="{F13C27B8-5D18-3D4E-9BF7-F2892A630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3585" y="5466074"/>
              <a:ext cx="76871" cy="76871"/>
            </a:xfrm>
            <a:custGeom>
              <a:avLst/>
              <a:gdLst>
                <a:gd name="T0" fmla="*/ 59 w 60"/>
                <a:gd name="T1" fmla="*/ 30 h 60"/>
                <a:gd name="T2" fmla="*/ 59 w 60"/>
                <a:gd name="T3" fmla="*/ 30 h 60"/>
                <a:gd name="T4" fmla="*/ 29 w 60"/>
                <a:gd name="T5" fmla="*/ 0 h 60"/>
                <a:gd name="T6" fmla="*/ 29 w 60"/>
                <a:gd name="T7" fmla="*/ 0 h 60"/>
                <a:gd name="T8" fmla="*/ 0 w 60"/>
                <a:gd name="T9" fmla="*/ 30 h 60"/>
                <a:gd name="T10" fmla="*/ 0 w 60"/>
                <a:gd name="T11" fmla="*/ 30 h 60"/>
                <a:gd name="T12" fmla="*/ 29 w 60"/>
                <a:gd name="T13" fmla="*/ 59 h 60"/>
                <a:gd name="T14" fmla="*/ 29 w 60"/>
                <a:gd name="T15" fmla="*/ 59 h 60"/>
                <a:gd name="T16" fmla="*/ 59 w 60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59" y="30"/>
                  </a:moveTo>
                  <a:lnTo>
                    <a:pt x="59" y="30"/>
                  </a:lnTo>
                  <a:cubicBezTo>
                    <a:pt x="59" y="14"/>
                    <a:pt x="45" y="0"/>
                    <a:pt x="29" y="0"/>
                  </a:cubicBezTo>
                  <a:lnTo>
                    <a:pt x="29" y="0"/>
                  </a:lnTo>
                  <a:cubicBezTo>
                    <a:pt x="13" y="0"/>
                    <a:pt x="0" y="14"/>
                    <a:pt x="0" y="30"/>
                  </a:cubicBezTo>
                  <a:lnTo>
                    <a:pt x="0" y="30"/>
                  </a:lnTo>
                  <a:cubicBezTo>
                    <a:pt x="0" y="46"/>
                    <a:pt x="13" y="59"/>
                    <a:pt x="29" y="59"/>
                  </a:cubicBezTo>
                  <a:lnTo>
                    <a:pt x="29" y="59"/>
                  </a:lnTo>
                  <a:cubicBezTo>
                    <a:pt x="45" y="59"/>
                    <a:pt x="59" y="46"/>
                    <a:pt x="59" y="30"/>
                  </a:cubicBezTo>
                </a:path>
              </a:pathLst>
            </a:custGeom>
            <a:solidFill>
              <a:srgbClr val="A7AC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16" name="Freeform 183">
            <a:extLst>
              <a:ext uri="{FF2B5EF4-FFF2-40B4-BE49-F238E27FC236}">
                <a16:creationId xmlns:a16="http://schemas.microsoft.com/office/drawing/2014/main" id="{14D0E236-5A82-CE4D-A466-9BAD5D07D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29" y="4038453"/>
            <a:ext cx="4063226" cy="2481862"/>
          </a:xfrm>
          <a:prstGeom prst="roundRect">
            <a:avLst>
              <a:gd name="adj" fmla="val 8720"/>
            </a:avLst>
          </a:prstGeom>
          <a:solidFill>
            <a:srgbClr val="526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7" name="Freeform 184">
            <a:extLst>
              <a:ext uri="{FF2B5EF4-FFF2-40B4-BE49-F238E27FC236}">
                <a16:creationId xmlns:a16="http://schemas.microsoft.com/office/drawing/2014/main" id="{4EBCA4F3-88F3-4545-B774-21E12DF9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564" y="4549102"/>
            <a:ext cx="1466054" cy="1466058"/>
          </a:xfrm>
          <a:custGeom>
            <a:avLst/>
            <a:gdLst>
              <a:gd name="T0" fmla="*/ 1176 w 1177"/>
              <a:gd name="T1" fmla="*/ 587 h 1176"/>
              <a:gd name="T2" fmla="*/ 1176 w 1177"/>
              <a:gd name="T3" fmla="*/ 587 h 1176"/>
              <a:gd name="T4" fmla="*/ 588 w 1177"/>
              <a:gd name="T5" fmla="*/ 1175 h 1176"/>
              <a:gd name="T6" fmla="*/ 588 w 1177"/>
              <a:gd name="T7" fmla="*/ 1175 h 1176"/>
              <a:gd name="T8" fmla="*/ 0 w 1177"/>
              <a:gd name="T9" fmla="*/ 587 h 1176"/>
              <a:gd name="T10" fmla="*/ 0 w 1177"/>
              <a:gd name="T11" fmla="*/ 587 h 1176"/>
              <a:gd name="T12" fmla="*/ 588 w 1177"/>
              <a:gd name="T13" fmla="*/ 0 h 1176"/>
              <a:gd name="T14" fmla="*/ 588 w 1177"/>
              <a:gd name="T15" fmla="*/ 0 h 1176"/>
              <a:gd name="T16" fmla="*/ 1176 w 1177"/>
              <a:gd name="T17" fmla="*/ 587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7" h="1176">
                <a:moveTo>
                  <a:pt x="1176" y="587"/>
                </a:moveTo>
                <a:lnTo>
                  <a:pt x="1176" y="587"/>
                </a:lnTo>
                <a:cubicBezTo>
                  <a:pt x="1176" y="912"/>
                  <a:pt x="912" y="1175"/>
                  <a:pt x="588" y="1175"/>
                </a:cubicBezTo>
                <a:lnTo>
                  <a:pt x="588" y="1175"/>
                </a:lnTo>
                <a:cubicBezTo>
                  <a:pt x="263" y="1175"/>
                  <a:pt x="0" y="912"/>
                  <a:pt x="0" y="587"/>
                </a:cubicBezTo>
                <a:lnTo>
                  <a:pt x="0" y="587"/>
                </a:lnTo>
                <a:cubicBezTo>
                  <a:pt x="0" y="262"/>
                  <a:pt x="263" y="0"/>
                  <a:pt x="588" y="0"/>
                </a:cubicBezTo>
                <a:lnTo>
                  <a:pt x="588" y="0"/>
                </a:lnTo>
                <a:cubicBezTo>
                  <a:pt x="912" y="0"/>
                  <a:pt x="1176" y="262"/>
                  <a:pt x="1176" y="58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8" name="Freeform 185">
            <a:extLst>
              <a:ext uri="{FF2B5EF4-FFF2-40B4-BE49-F238E27FC236}">
                <a16:creationId xmlns:a16="http://schemas.microsoft.com/office/drawing/2014/main" id="{56C75438-A6CC-8343-8CB1-3FFF6AAAB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380" y="4653428"/>
            <a:ext cx="1251913" cy="1251913"/>
          </a:xfrm>
          <a:custGeom>
            <a:avLst/>
            <a:gdLst>
              <a:gd name="T0" fmla="*/ 1004 w 1005"/>
              <a:gd name="T1" fmla="*/ 501 h 1004"/>
              <a:gd name="T2" fmla="*/ 1004 w 1005"/>
              <a:gd name="T3" fmla="*/ 501 h 1004"/>
              <a:gd name="T4" fmla="*/ 502 w 1005"/>
              <a:gd name="T5" fmla="*/ 1003 h 1004"/>
              <a:gd name="T6" fmla="*/ 502 w 1005"/>
              <a:gd name="T7" fmla="*/ 1003 h 1004"/>
              <a:gd name="T8" fmla="*/ 0 w 1005"/>
              <a:gd name="T9" fmla="*/ 501 h 1004"/>
              <a:gd name="T10" fmla="*/ 0 w 1005"/>
              <a:gd name="T11" fmla="*/ 501 h 1004"/>
              <a:gd name="T12" fmla="*/ 502 w 1005"/>
              <a:gd name="T13" fmla="*/ 0 h 1004"/>
              <a:gd name="T14" fmla="*/ 502 w 1005"/>
              <a:gd name="T15" fmla="*/ 0 h 1004"/>
              <a:gd name="T16" fmla="*/ 1004 w 1005"/>
              <a:gd name="T17" fmla="*/ 501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5" h="1004">
                <a:moveTo>
                  <a:pt x="1004" y="501"/>
                </a:moveTo>
                <a:lnTo>
                  <a:pt x="1004" y="501"/>
                </a:lnTo>
                <a:cubicBezTo>
                  <a:pt x="1004" y="778"/>
                  <a:pt x="779" y="1003"/>
                  <a:pt x="502" y="1003"/>
                </a:cubicBezTo>
                <a:lnTo>
                  <a:pt x="502" y="1003"/>
                </a:lnTo>
                <a:cubicBezTo>
                  <a:pt x="225" y="1003"/>
                  <a:pt x="0" y="778"/>
                  <a:pt x="0" y="501"/>
                </a:cubicBezTo>
                <a:lnTo>
                  <a:pt x="0" y="501"/>
                </a:lnTo>
                <a:cubicBezTo>
                  <a:pt x="0" y="224"/>
                  <a:pt x="225" y="0"/>
                  <a:pt x="502" y="0"/>
                </a:cubicBezTo>
                <a:lnTo>
                  <a:pt x="502" y="0"/>
                </a:lnTo>
                <a:cubicBezTo>
                  <a:pt x="779" y="0"/>
                  <a:pt x="1004" y="224"/>
                  <a:pt x="1004" y="501"/>
                </a:cubicBezTo>
              </a:path>
            </a:pathLst>
          </a:custGeom>
          <a:solidFill>
            <a:srgbClr val="526A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19" name="Freeform 186">
            <a:extLst>
              <a:ext uri="{FF2B5EF4-FFF2-40B4-BE49-F238E27FC236}">
                <a16:creationId xmlns:a16="http://schemas.microsoft.com/office/drawing/2014/main" id="{76A6F22A-EE33-CB49-B76F-C690B68BD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29" y="9705005"/>
            <a:ext cx="4063226" cy="2476368"/>
          </a:xfrm>
          <a:prstGeom prst="roundRect">
            <a:avLst>
              <a:gd name="adj" fmla="val 8341"/>
            </a:avLst>
          </a:prstGeom>
          <a:solidFill>
            <a:srgbClr val="F755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0" name="Freeform 187">
            <a:extLst>
              <a:ext uri="{FF2B5EF4-FFF2-40B4-BE49-F238E27FC236}">
                <a16:creationId xmlns:a16="http://schemas.microsoft.com/office/drawing/2014/main" id="{FBBB98D0-8407-7E41-83C7-2D225393C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564" y="10210161"/>
            <a:ext cx="1466054" cy="1466054"/>
          </a:xfrm>
          <a:custGeom>
            <a:avLst/>
            <a:gdLst>
              <a:gd name="T0" fmla="*/ 1176 w 1177"/>
              <a:gd name="T1" fmla="*/ 587 h 1176"/>
              <a:gd name="T2" fmla="*/ 1176 w 1177"/>
              <a:gd name="T3" fmla="*/ 587 h 1176"/>
              <a:gd name="T4" fmla="*/ 588 w 1177"/>
              <a:gd name="T5" fmla="*/ 1175 h 1176"/>
              <a:gd name="T6" fmla="*/ 588 w 1177"/>
              <a:gd name="T7" fmla="*/ 1175 h 1176"/>
              <a:gd name="T8" fmla="*/ 0 w 1177"/>
              <a:gd name="T9" fmla="*/ 587 h 1176"/>
              <a:gd name="T10" fmla="*/ 0 w 1177"/>
              <a:gd name="T11" fmla="*/ 587 h 1176"/>
              <a:gd name="T12" fmla="*/ 588 w 1177"/>
              <a:gd name="T13" fmla="*/ 0 h 1176"/>
              <a:gd name="T14" fmla="*/ 588 w 1177"/>
              <a:gd name="T15" fmla="*/ 0 h 1176"/>
              <a:gd name="T16" fmla="*/ 1176 w 1177"/>
              <a:gd name="T17" fmla="*/ 587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7" h="1176">
                <a:moveTo>
                  <a:pt x="1176" y="587"/>
                </a:moveTo>
                <a:lnTo>
                  <a:pt x="1176" y="587"/>
                </a:lnTo>
                <a:cubicBezTo>
                  <a:pt x="1176" y="912"/>
                  <a:pt x="912" y="1175"/>
                  <a:pt x="588" y="1175"/>
                </a:cubicBezTo>
                <a:lnTo>
                  <a:pt x="588" y="1175"/>
                </a:lnTo>
                <a:cubicBezTo>
                  <a:pt x="263" y="1175"/>
                  <a:pt x="0" y="912"/>
                  <a:pt x="0" y="587"/>
                </a:cubicBezTo>
                <a:lnTo>
                  <a:pt x="0" y="587"/>
                </a:lnTo>
                <a:cubicBezTo>
                  <a:pt x="0" y="263"/>
                  <a:pt x="263" y="0"/>
                  <a:pt x="588" y="0"/>
                </a:cubicBezTo>
                <a:lnTo>
                  <a:pt x="588" y="0"/>
                </a:lnTo>
                <a:cubicBezTo>
                  <a:pt x="912" y="0"/>
                  <a:pt x="1176" y="263"/>
                  <a:pt x="1176" y="58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1" name="Freeform 188">
            <a:extLst>
              <a:ext uri="{FF2B5EF4-FFF2-40B4-BE49-F238E27FC236}">
                <a16:creationId xmlns:a16="http://schemas.microsoft.com/office/drawing/2014/main" id="{99BC8312-BCBC-124E-86BA-FDFEDE732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380" y="10319980"/>
            <a:ext cx="1251913" cy="1251913"/>
          </a:xfrm>
          <a:custGeom>
            <a:avLst/>
            <a:gdLst>
              <a:gd name="T0" fmla="*/ 1004 w 1005"/>
              <a:gd name="T1" fmla="*/ 501 h 1004"/>
              <a:gd name="T2" fmla="*/ 1004 w 1005"/>
              <a:gd name="T3" fmla="*/ 501 h 1004"/>
              <a:gd name="T4" fmla="*/ 502 w 1005"/>
              <a:gd name="T5" fmla="*/ 1003 h 1004"/>
              <a:gd name="T6" fmla="*/ 502 w 1005"/>
              <a:gd name="T7" fmla="*/ 1003 h 1004"/>
              <a:gd name="T8" fmla="*/ 0 w 1005"/>
              <a:gd name="T9" fmla="*/ 501 h 1004"/>
              <a:gd name="T10" fmla="*/ 0 w 1005"/>
              <a:gd name="T11" fmla="*/ 501 h 1004"/>
              <a:gd name="T12" fmla="*/ 502 w 1005"/>
              <a:gd name="T13" fmla="*/ 0 h 1004"/>
              <a:gd name="T14" fmla="*/ 502 w 1005"/>
              <a:gd name="T15" fmla="*/ 0 h 1004"/>
              <a:gd name="T16" fmla="*/ 1004 w 1005"/>
              <a:gd name="T17" fmla="*/ 501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5" h="1004">
                <a:moveTo>
                  <a:pt x="1004" y="501"/>
                </a:moveTo>
                <a:lnTo>
                  <a:pt x="1004" y="501"/>
                </a:lnTo>
                <a:cubicBezTo>
                  <a:pt x="1004" y="778"/>
                  <a:pt x="779" y="1003"/>
                  <a:pt x="502" y="1003"/>
                </a:cubicBezTo>
                <a:lnTo>
                  <a:pt x="502" y="1003"/>
                </a:lnTo>
                <a:cubicBezTo>
                  <a:pt x="225" y="1003"/>
                  <a:pt x="0" y="778"/>
                  <a:pt x="0" y="501"/>
                </a:cubicBezTo>
                <a:lnTo>
                  <a:pt x="0" y="501"/>
                </a:lnTo>
                <a:cubicBezTo>
                  <a:pt x="0" y="224"/>
                  <a:pt x="225" y="0"/>
                  <a:pt x="502" y="0"/>
                </a:cubicBezTo>
                <a:lnTo>
                  <a:pt x="502" y="0"/>
                </a:lnTo>
                <a:cubicBezTo>
                  <a:pt x="779" y="0"/>
                  <a:pt x="1004" y="224"/>
                  <a:pt x="1004" y="501"/>
                </a:cubicBezTo>
              </a:path>
            </a:pathLst>
          </a:custGeom>
          <a:solidFill>
            <a:srgbClr val="F755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2" name="Freeform 189">
            <a:extLst>
              <a:ext uri="{FF2B5EF4-FFF2-40B4-BE49-F238E27FC236}">
                <a16:creationId xmlns:a16="http://schemas.microsoft.com/office/drawing/2014/main" id="{6713993D-C693-FE4C-B28E-38A8BCC8F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4313" y="4049434"/>
            <a:ext cx="4074207" cy="2481862"/>
          </a:xfrm>
          <a:prstGeom prst="roundRect">
            <a:avLst>
              <a:gd name="adj" fmla="val 8359"/>
            </a:avLst>
          </a:prstGeom>
          <a:solidFill>
            <a:srgbClr val="A7AC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3" name="Freeform 190">
            <a:extLst>
              <a:ext uri="{FF2B5EF4-FFF2-40B4-BE49-F238E27FC236}">
                <a16:creationId xmlns:a16="http://schemas.microsoft.com/office/drawing/2014/main" id="{10A3DDDA-BDDC-354A-A70E-2E3459317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558" y="4554592"/>
            <a:ext cx="1460564" cy="1466054"/>
          </a:xfrm>
          <a:custGeom>
            <a:avLst/>
            <a:gdLst>
              <a:gd name="T0" fmla="*/ 0 w 1175"/>
              <a:gd name="T1" fmla="*/ 588 h 1177"/>
              <a:gd name="T2" fmla="*/ 0 w 1175"/>
              <a:gd name="T3" fmla="*/ 588 h 1177"/>
              <a:gd name="T4" fmla="*/ 587 w 1175"/>
              <a:gd name="T5" fmla="*/ 1176 h 1177"/>
              <a:gd name="T6" fmla="*/ 587 w 1175"/>
              <a:gd name="T7" fmla="*/ 1176 h 1177"/>
              <a:gd name="T8" fmla="*/ 1174 w 1175"/>
              <a:gd name="T9" fmla="*/ 588 h 1177"/>
              <a:gd name="T10" fmla="*/ 1174 w 1175"/>
              <a:gd name="T11" fmla="*/ 588 h 1177"/>
              <a:gd name="T12" fmla="*/ 587 w 1175"/>
              <a:gd name="T13" fmla="*/ 0 h 1177"/>
              <a:gd name="T14" fmla="*/ 587 w 1175"/>
              <a:gd name="T15" fmla="*/ 0 h 1177"/>
              <a:gd name="T16" fmla="*/ 0 w 1175"/>
              <a:gd name="T17" fmla="*/ 588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5" h="1177">
                <a:moveTo>
                  <a:pt x="0" y="588"/>
                </a:moveTo>
                <a:lnTo>
                  <a:pt x="0" y="588"/>
                </a:lnTo>
                <a:cubicBezTo>
                  <a:pt x="0" y="913"/>
                  <a:pt x="262" y="1176"/>
                  <a:pt x="587" y="1176"/>
                </a:cubicBezTo>
                <a:lnTo>
                  <a:pt x="587" y="1176"/>
                </a:lnTo>
                <a:cubicBezTo>
                  <a:pt x="911" y="1176"/>
                  <a:pt x="1174" y="913"/>
                  <a:pt x="1174" y="588"/>
                </a:cubicBezTo>
                <a:lnTo>
                  <a:pt x="1174" y="588"/>
                </a:lnTo>
                <a:cubicBezTo>
                  <a:pt x="1174" y="264"/>
                  <a:pt x="911" y="0"/>
                  <a:pt x="587" y="0"/>
                </a:cubicBezTo>
                <a:lnTo>
                  <a:pt x="587" y="0"/>
                </a:lnTo>
                <a:cubicBezTo>
                  <a:pt x="262" y="0"/>
                  <a:pt x="0" y="264"/>
                  <a:pt x="0" y="5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4" name="Freeform 191">
            <a:extLst>
              <a:ext uri="{FF2B5EF4-FFF2-40B4-BE49-F238E27FC236}">
                <a16:creationId xmlns:a16="http://schemas.microsoft.com/office/drawing/2014/main" id="{76E3D950-938F-1746-BCE9-587CC417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1881" y="4664409"/>
            <a:ext cx="1251913" cy="1251913"/>
          </a:xfrm>
          <a:custGeom>
            <a:avLst/>
            <a:gdLst>
              <a:gd name="T0" fmla="*/ 0 w 1005"/>
              <a:gd name="T1" fmla="*/ 502 h 1005"/>
              <a:gd name="T2" fmla="*/ 0 w 1005"/>
              <a:gd name="T3" fmla="*/ 502 h 1005"/>
              <a:gd name="T4" fmla="*/ 502 w 1005"/>
              <a:gd name="T5" fmla="*/ 1004 h 1005"/>
              <a:gd name="T6" fmla="*/ 502 w 1005"/>
              <a:gd name="T7" fmla="*/ 1004 h 1005"/>
              <a:gd name="T8" fmla="*/ 1004 w 1005"/>
              <a:gd name="T9" fmla="*/ 502 h 1005"/>
              <a:gd name="T10" fmla="*/ 1004 w 1005"/>
              <a:gd name="T11" fmla="*/ 502 h 1005"/>
              <a:gd name="T12" fmla="*/ 502 w 1005"/>
              <a:gd name="T13" fmla="*/ 0 h 1005"/>
              <a:gd name="T14" fmla="*/ 502 w 1005"/>
              <a:gd name="T15" fmla="*/ 0 h 1005"/>
              <a:gd name="T16" fmla="*/ 0 w 1005"/>
              <a:gd name="T17" fmla="*/ 502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5" h="1005">
                <a:moveTo>
                  <a:pt x="0" y="502"/>
                </a:moveTo>
                <a:lnTo>
                  <a:pt x="0" y="502"/>
                </a:lnTo>
                <a:cubicBezTo>
                  <a:pt x="0" y="779"/>
                  <a:pt x="225" y="1004"/>
                  <a:pt x="502" y="1004"/>
                </a:cubicBezTo>
                <a:lnTo>
                  <a:pt x="502" y="1004"/>
                </a:lnTo>
                <a:cubicBezTo>
                  <a:pt x="779" y="1004"/>
                  <a:pt x="1004" y="779"/>
                  <a:pt x="1004" y="502"/>
                </a:cubicBezTo>
                <a:lnTo>
                  <a:pt x="1004" y="502"/>
                </a:lnTo>
                <a:cubicBezTo>
                  <a:pt x="1004" y="225"/>
                  <a:pt x="779" y="0"/>
                  <a:pt x="502" y="0"/>
                </a:cubicBezTo>
                <a:lnTo>
                  <a:pt x="502" y="0"/>
                </a:lnTo>
                <a:cubicBezTo>
                  <a:pt x="225" y="0"/>
                  <a:pt x="0" y="225"/>
                  <a:pt x="0" y="502"/>
                </a:cubicBezTo>
              </a:path>
            </a:pathLst>
          </a:custGeom>
          <a:solidFill>
            <a:srgbClr val="A7AC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5" name="Freeform 192">
            <a:extLst>
              <a:ext uri="{FF2B5EF4-FFF2-40B4-BE49-F238E27FC236}">
                <a16:creationId xmlns:a16="http://schemas.microsoft.com/office/drawing/2014/main" id="{448BB762-9A6C-0742-9F8E-9B9094094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4313" y="9705005"/>
            <a:ext cx="4074207" cy="2476368"/>
          </a:xfrm>
          <a:prstGeom prst="roundRect">
            <a:avLst>
              <a:gd name="adj" fmla="val 8341"/>
            </a:avLst>
          </a:prstGeom>
          <a:solidFill>
            <a:srgbClr val="FDB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6" name="Freeform 193">
            <a:extLst>
              <a:ext uri="{FF2B5EF4-FFF2-40B4-BE49-F238E27FC236}">
                <a16:creationId xmlns:a16="http://schemas.microsoft.com/office/drawing/2014/main" id="{7F4D7859-1F08-4740-8864-1E6567C8F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558" y="10210161"/>
            <a:ext cx="1460564" cy="1466054"/>
          </a:xfrm>
          <a:custGeom>
            <a:avLst/>
            <a:gdLst>
              <a:gd name="T0" fmla="*/ 0 w 1175"/>
              <a:gd name="T1" fmla="*/ 587 h 1176"/>
              <a:gd name="T2" fmla="*/ 0 w 1175"/>
              <a:gd name="T3" fmla="*/ 587 h 1176"/>
              <a:gd name="T4" fmla="*/ 587 w 1175"/>
              <a:gd name="T5" fmla="*/ 1175 h 1176"/>
              <a:gd name="T6" fmla="*/ 587 w 1175"/>
              <a:gd name="T7" fmla="*/ 1175 h 1176"/>
              <a:gd name="T8" fmla="*/ 1174 w 1175"/>
              <a:gd name="T9" fmla="*/ 587 h 1176"/>
              <a:gd name="T10" fmla="*/ 1174 w 1175"/>
              <a:gd name="T11" fmla="*/ 587 h 1176"/>
              <a:gd name="T12" fmla="*/ 587 w 1175"/>
              <a:gd name="T13" fmla="*/ 0 h 1176"/>
              <a:gd name="T14" fmla="*/ 587 w 1175"/>
              <a:gd name="T15" fmla="*/ 0 h 1176"/>
              <a:gd name="T16" fmla="*/ 0 w 1175"/>
              <a:gd name="T17" fmla="*/ 587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5" h="1176">
                <a:moveTo>
                  <a:pt x="0" y="587"/>
                </a:moveTo>
                <a:lnTo>
                  <a:pt x="0" y="587"/>
                </a:lnTo>
                <a:cubicBezTo>
                  <a:pt x="0" y="912"/>
                  <a:pt x="262" y="1175"/>
                  <a:pt x="587" y="1175"/>
                </a:cubicBezTo>
                <a:lnTo>
                  <a:pt x="587" y="1175"/>
                </a:lnTo>
                <a:cubicBezTo>
                  <a:pt x="911" y="1175"/>
                  <a:pt x="1174" y="912"/>
                  <a:pt x="1174" y="587"/>
                </a:cubicBezTo>
                <a:lnTo>
                  <a:pt x="1174" y="587"/>
                </a:lnTo>
                <a:cubicBezTo>
                  <a:pt x="1174" y="263"/>
                  <a:pt x="911" y="0"/>
                  <a:pt x="587" y="0"/>
                </a:cubicBezTo>
                <a:lnTo>
                  <a:pt x="587" y="0"/>
                </a:lnTo>
                <a:cubicBezTo>
                  <a:pt x="262" y="0"/>
                  <a:pt x="0" y="263"/>
                  <a:pt x="0" y="58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27" name="Freeform 194">
            <a:extLst>
              <a:ext uri="{FF2B5EF4-FFF2-40B4-BE49-F238E27FC236}">
                <a16:creationId xmlns:a16="http://schemas.microsoft.com/office/drawing/2014/main" id="{E568D7D5-6172-2E42-B20D-42017001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1881" y="10319980"/>
            <a:ext cx="1251913" cy="1251913"/>
          </a:xfrm>
          <a:custGeom>
            <a:avLst/>
            <a:gdLst>
              <a:gd name="T0" fmla="*/ 0 w 1005"/>
              <a:gd name="T1" fmla="*/ 501 h 1004"/>
              <a:gd name="T2" fmla="*/ 0 w 1005"/>
              <a:gd name="T3" fmla="*/ 501 h 1004"/>
              <a:gd name="T4" fmla="*/ 502 w 1005"/>
              <a:gd name="T5" fmla="*/ 1003 h 1004"/>
              <a:gd name="T6" fmla="*/ 502 w 1005"/>
              <a:gd name="T7" fmla="*/ 1003 h 1004"/>
              <a:gd name="T8" fmla="*/ 1004 w 1005"/>
              <a:gd name="T9" fmla="*/ 501 h 1004"/>
              <a:gd name="T10" fmla="*/ 1004 w 1005"/>
              <a:gd name="T11" fmla="*/ 501 h 1004"/>
              <a:gd name="T12" fmla="*/ 502 w 1005"/>
              <a:gd name="T13" fmla="*/ 0 h 1004"/>
              <a:gd name="T14" fmla="*/ 502 w 1005"/>
              <a:gd name="T15" fmla="*/ 0 h 1004"/>
              <a:gd name="T16" fmla="*/ 0 w 1005"/>
              <a:gd name="T17" fmla="*/ 501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5" h="1004">
                <a:moveTo>
                  <a:pt x="0" y="501"/>
                </a:moveTo>
                <a:lnTo>
                  <a:pt x="0" y="501"/>
                </a:lnTo>
                <a:cubicBezTo>
                  <a:pt x="0" y="778"/>
                  <a:pt x="225" y="1003"/>
                  <a:pt x="502" y="1003"/>
                </a:cubicBezTo>
                <a:lnTo>
                  <a:pt x="502" y="1003"/>
                </a:lnTo>
                <a:cubicBezTo>
                  <a:pt x="779" y="1003"/>
                  <a:pt x="1004" y="778"/>
                  <a:pt x="1004" y="501"/>
                </a:cubicBezTo>
                <a:lnTo>
                  <a:pt x="1004" y="501"/>
                </a:lnTo>
                <a:cubicBezTo>
                  <a:pt x="1004" y="224"/>
                  <a:pt x="779" y="0"/>
                  <a:pt x="502" y="0"/>
                </a:cubicBezTo>
                <a:lnTo>
                  <a:pt x="502" y="0"/>
                </a:lnTo>
                <a:cubicBezTo>
                  <a:pt x="225" y="0"/>
                  <a:pt x="0" y="224"/>
                  <a:pt x="0" y="501"/>
                </a:cubicBezTo>
              </a:path>
            </a:pathLst>
          </a:custGeom>
          <a:solidFill>
            <a:srgbClr val="FDBF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AAE61-D813-AA49-A502-1BB097BB3232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294FF-DCD9-0C41-A818-5AE2FD269185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4E3DA-F076-FB42-B627-64938BCA185E}"/>
              </a:ext>
            </a:extLst>
          </p:cNvPr>
          <p:cNvSpPr txBox="1"/>
          <p:nvPr/>
        </p:nvSpPr>
        <p:spPr>
          <a:xfrm>
            <a:off x="1710554" y="4537393"/>
            <a:ext cx="2997829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301F8-2893-0949-A163-1789BD670FA4}"/>
              </a:ext>
            </a:extLst>
          </p:cNvPr>
          <p:cNvSpPr txBox="1"/>
          <p:nvPr/>
        </p:nvSpPr>
        <p:spPr>
          <a:xfrm>
            <a:off x="5033723" y="4872665"/>
            <a:ext cx="10675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D78CF-18E0-F640-8537-CFFB4E2A7381}"/>
              </a:ext>
            </a:extLst>
          </p:cNvPr>
          <p:cNvSpPr txBox="1"/>
          <p:nvPr/>
        </p:nvSpPr>
        <p:spPr>
          <a:xfrm>
            <a:off x="1710554" y="10208852"/>
            <a:ext cx="2997829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3AE3E-2A9D-8F40-85E3-708531C0B38E}"/>
              </a:ext>
            </a:extLst>
          </p:cNvPr>
          <p:cNvSpPr txBox="1"/>
          <p:nvPr/>
        </p:nvSpPr>
        <p:spPr>
          <a:xfrm>
            <a:off x="5033723" y="10544124"/>
            <a:ext cx="10675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7B270-8646-074C-9B42-44CF5EAD6634}"/>
              </a:ext>
            </a:extLst>
          </p:cNvPr>
          <p:cNvSpPr txBox="1"/>
          <p:nvPr/>
        </p:nvSpPr>
        <p:spPr>
          <a:xfrm>
            <a:off x="19656779" y="4537393"/>
            <a:ext cx="2997829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864A4-074F-5E42-AD12-B118FC85D596}"/>
              </a:ext>
            </a:extLst>
          </p:cNvPr>
          <p:cNvSpPr txBox="1"/>
          <p:nvPr/>
        </p:nvSpPr>
        <p:spPr>
          <a:xfrm>
            <a:off x="18243737" y="4872665"/>
            <a:ext cx="10675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A8701-7302-0349-A86C-DCE3FF150DAF}"/>
              </a:ext>
            </a:extLst>
          </p:cNvPr>
          <p:cNvSpPr txBox="1"/>
          <p:nvPr/>
        </p:nvSpPr>
        <p:spPr>
          <a:xfrm>
            <a:off x="19656779" y="10208852"/>
            <a:ext cx="2997829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4BC3F-68E1-9F40-976F-78DCBE5B6DB9}"/>
              </a:ext>
            </a:extLst>
          </p:cNvPr>
          <p:cNvSpPr txBox="1"/>
          <p:nvPr/>
        </p:nvSpPr>
        <p:spPr>
          <a:xfrm>
            <a:off x="18243737" y="10544124"/>
            <a:ext cx="10675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55637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4E25C35-34B1-D24A-B09B-AB3BD65C760C}"/>
              </a:ext>
            </a:extLst>
          </p:cNvPr>
          <p:cNvGrpSpPr/>
          <p:nvPr/>
        </p:nvGrpSpPr>
        <p:grpSpPr>
          <a:xfrm>
            <a:off x="1504847" y="4353174"/>
            <a:ext cx="12430764" cy="7547446"/>
            <a:chOff x="1504847" y="4353174"/>
            <a:chExt cx="12430764" cy="7547446"/>
          </a:xfrm>
        </p:grpSpPr>
        <p:sp>
          <p:nvSpPr>
            <p:cNvPr id="80" name="Freeform 2">
              <a:extLst>
                <a:ext uri="{FF2B5EF4-FFF2-40B4-BE49-F238E27FC236}">
                  <a16:creationId xmlns:a16="http://schemas.microsoft.com/office/drawing/2014/main" id="{5C21AA10-8DDB-D14D-AA30-385DD14DA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2054" y="10296648"/>
              <a:ext cx="1933552" cy="818466"/>
            </a:xfrm>
            <a:custGeom>
              <a:avLst/>
              <a:gdLst>
                <a:gd name="T0" fmla="*/ 300 w 1551"/>
                <a:gd name="T1" fmla="*/ 96 h 658"/>
                <a:gd name="T2" fmla="*/ 300 w 1551"/>
                <a:gd name="T3" fmla="*/ 96 h 658"/>
                <a:gd name="T4" fmla="*/ 56 w 1551"/>
                <a:gd name="T5" fmla="*/ 141 h 658"/>
                <a:gd name="T6" fmla="*/ 56 w 1551"/>
                <a:gd name="T7" fmla="*/ 141 h 658"/>
                <a:gd name="T8" fmla="*/ 294 w 1551"/>
                <a:gd name="T9" fmla="*/ 6 h 658"/>
                <a:gd name="T10" fmla="*/ 294 w 1551"/>
                <a:gd name="T11" fmla="*/ 6 h 658"/>
                <a:gd name="T12" fmla="*/ 1550 w 1551"/>
                <a:gd name="T13" fmla="*/ 657 h 658"/>
                <a:gd name="T14" fmla="*/ 1550 w 1551"/>
                <a:gd name="T15" fmla="*/ 657 h 658"/>
                <a:gd name="T16" fmla="*/ 1550 w 1551"/>
                <a:gd name="T17" fmla="*/ 657 h 658"/>
                <a:gd name="T18" fmla="*/ 1550 w 1551"/>
                <a:gd name="T19" fmla="*/ 657 h 658"/>
                <a:gd name="T20" fmla="*/ 300 w 1551"/>
                <a:gd name="T21" fmla="*/ 9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1" h="658">
                  <a:moveTo>
                    <a:pt x="300" y="96"/>
                  </a:moveTo>
                  <a:lnTo>
                    <a:pt x="300" y="96"/>
                  </a:lnTo>
                  <a:cubicBezTo>
                    <a:pt x="181" y="97"/>
                    <a:pt x="99" y="115"/>
                    <a:pt x="56" y="141"/>
                  </a:cubicBezTo>
                  <a:lnTo>
                    <a:pt x="56" y="141"/>
                  </a:lnTo>
                  <a:cubicBezTo>
                    <a:pt x="0" y="84"/>
                    <a:pt x="97" y="15"/>
                    <a:pt x="294" y="6"/>
                  </a:cubicBezTo>
                  <a:lnTo>
                    <a:pt x="294" y="6"/>
                  </a:lnTo>
                  <a:cubicBezTo>
                    <a:pt x="432" y="0"/>
                    <a:pt x="1166" y="94"/>
                    <a:pt x="1550" y="657"/>
                  </a:cubicBezTo>
                  <a:lnTo>
                    <a:pt x="1550" y="657"/>
                  </a:lnTo>
                  <a:lnTo>
                    <a:pt x="1550" y="657"/>
                  </a:lnTo>
                  <a:lnTo>
                    <a:pt x="1550" y="657"/>
                  </a:lnTo>
                  <a:cubicBezTo>
                    <a:pt x="1140" y="194"/>
                    <a:pt x="427" y="95"/>
                    <a:pt x="300" y="96"/>
                  </a:cubicBezTo>
                </a:path>
              </a:pathLst>
            </a:custGeom>
            <a:solidFill>
              <a:srgbClr val="94CA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3">
              <a:extLst>
                <a:ext uri="{FF2B5EF4-FFF2-40B4-BE49-F238E27FC236}">
                  <a16:creationId xmlns:a16="http://schemas.microsoft.com/office/drawing/2014/main" id="{D18FE3A7-35B6-6946-930C-CC2F25DBC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3464" y="10412003"/>
              <a:ext cx="1862144" cy="703110"/>
            </a:xfrm>
            <a:custGeom>
              <a:avLst/>
              <a:gdLst>
                <a:gd name="T0" fmla="*/ 362 w 1495"/>
                <a:gd name="T1" fmla="*/ 119 h 563"/>
                <a:gd name="T2" fmla="*/ 362 w 1495"/>
                <a:gd name="T3" fmla="*/ 119 h 563"/>
                <a:gd name="T4" fmla="*/ 0 w 1495"/>
                <a:gd name="T5" fmla="*/ 46 h 563"/>
                <a:gd name="T6" fmla="*/ 0 w 1495"/>
                <a:gd name="T7" fmla="*/ 46 h 563"/>
                <a:gd name="T8" fmla="*/ 244 w 1495"/>
                <a:gd name="T9" fmla="*/ 1 h 563"/>
                <a:gd name="T10" fmla="*/ 244 w 1495"/>
                <a:gd name="T11" fmla="*/ 1 h 563"/>
                <a:gd name="T12" fmla="*/ 1494 w 1495"/>
                <a:gd name="T13" fmla="*/ 562 h 563"/>
                <a:gd name="T14" fmla="*/ 1494 w 1495"/>
                <a:gd name="T15" fmla="*/ 562 h 563"/>
                <a:gd name="T16" fmla="*/ 362 w 1495"/>
                <a:gd name="T17" fmla="*/ 11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5" h="563">
                  <a:moveTo>
                    <a:pt x="362" y="119"/>
                  </a:moveTo>
                  <a:lnTo>
                    <a:pt x="362" y="119"/>
                  </a:lnTo>
                  <a:cubicBezTo>
                    <a:pt x="154" y="118"/>
                    <a:pt x="39" y="85"/>
                    <a:pt x="0" y="46"/>
                  </a:cubicBezTo>
                  <a:lnTo>
                    <a:pt x="0" y="46"/>
                  </a:lnTo>
                  <a:cubicBezTo>
                    <a:pt x="43" y="20"/>
                    <a:pt x="125" y="2"/>
                    <a:pt x="244" y="1"/>
                  </a:cubicBezTo>
                  <a:lnTo>
                    <a:pt x="244" y="1"/>
                  </a:lnTo>
                  <a:cubicBezTo>
                    <a:pt x="371" y="0"/>
                    <a:pt x="1084" y="99"/>
                    <a:pt x="1494" y="562"/>
                  </a:cubicBezTo>
                  <a:lnTo>
                    <a:pt x="1494" y="562"/>
                  </a:lnTo>
                  <a:cubicBezTo>
                    <a:pt x="1483" y="554"/>
                    <a:pt x="934" y="121"/>
                    <a:pt x="362" y="119"/>
                  </a:cubicBezTo>
                </a:path>
              </a:pathLst>
            </a:custGeom>
            <a:solidFill>
              <a:srgbClr val="94CACF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4">
              <a:extLst>
                <a:ext uri="{FF2B5EF4-FFF2-40B4-BE49-F238E27FC236}">
                  <a16:creationId xmlns:a16="http://schemas.microsoft.com/office/drawing/2014/main" id="{19A8C0A9-23C1-434B-AEB3-B3E9A2CA3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9656" y="9148605"/>
              <a:ext cx="2065386" cy="1549038"/>
            </a:xfrm>
            <a:custGeom>
              <a:avLst/>
              <a:gdLst>
                <a:gd name="T0" fmla="*/ 1028 w 1660"/>
                <a:gd name="T1" fmla="*/ 936 h 1243"/>
                <a:gd name="T2" fmla="*/ 1028 w 1660"/>
                <a:gd name="T3" fmla="*/ 936 h 1243"/>
                <a:gd name="T4" fmla="*/ 1175 w 1660"/>
                <a:gd name="T5" fmla="*/ 721 h 1243"/>
                <a:gd name="T6" fmla="*/ 1175 w 1660"/>
                <a:gd name="T7" fmla="*/ 721 h 1243"/>
                <a:gd name="T8" fmla="*/ 1270 w 1660"/>
                <a:gd name="T9" fmla="*/ 633 h 1243"/>
                <a:gd name="T10" fmla="*/ 1270 w 1660"/>
                <a:gd name="T11" fmla="*/ 633 h 1243"/>
                <a:gd name="T12" fmla="*/ 1354 w 1660"/>
                <a:gd name="T13" fmla="*/ 608 h 1243"/>
                <a:gd name="T14" fmla="*/ 1354 w 1660"/>
                <a:gd name="T15" fmla="*/ 608 h 1243"/>
                <a:gd name="T16" fmla="*/ 1462 w 1660"/>
                <a:gd name="T17" fmla="*/ 429 h 1243"/>
                <a:gd name="T18" fmla="*/ 1462 w 1660"/>
                <a:gd name="T19" fmla="*/ 429 h 1243"/>
                <a:gd name="T20" fmla="*/ 1525 w 1660"/>
                <a:gd name="T21" fmla="*/ 343 h 1243"/>
                <a:gd name="T22" fmla="*/ 1525 w 1660"/>
                <a:gd name="T23" fmla="*/ 343 h 1243"/>
                <a:gd name="T24" fmla="*/ 1540 w 1660"/>
                <a:gd name="T25" fmla="*/ 335 h 1243"/>
                <a:gd name="T26" fmla="*/ 1540 w 1660"/>
                <a:gd name="T27" fmla="*/ 335 h 1243"/>
                <a:gd name="T28" fmla="*/ 1614 w 1660"/>
                <a:gd name="T29" fmla="*/ 102 h 1243"/>
                <a:gd name="T30" fmla="*/ 1614 w 1660"/>
                <a:gd name="T31" fmla="*/ 102 h 1243"/>
                <a:gd name="T32" fmla="*/ 1375 w 1660"/>
                <a:gd name="T33" fmla="*/ 50 h 1243"/>
                <a:gd name="T34" fmla="*/ 1375 w 1660"/>
                <a:gd name="T35" fmla="*/ 50 h 1243"/>
                <a:gd name="T36" fmla="*/ 1361 w 1660"/>
                <a:gd name="T37" fmla="*/ 59 h 1243"/>
                <a:gd name="T38" fmla="*/ 1361 w 1660"/>
                <a:gd name="T39" fmla="*/ 59 h 1243"/>
                <a:gd name="T40" fmla="*/ 1255 w 1660"/>
                <a:gd name="T41" fmla="*/ 70 h 1243"/>
                <a:gd name="T42" fmla="*/ 1255 w 1660"/>
                <a:gd name="T43" fmla="*/ 70 h 1243"/>
                <a:gd name="T44" fmla="*/ 1047 w 1660"/>
                <a:gd name="T45" fmla="*/ 74 h 1243"/>
                <a:gd name="T46" fmla="*/ 1047 w 1660"/>
                <a:gd name="T47" fmla="*/ 74 h 1243"/>
                <a:gd name="T48" fmla="*/ 982 w 1660"/>
                <a:gd name="T49" fmla="*/ 132 h 1243"/>
                <a:gd name="T50" fmla="*/ 982 w 1660"/>
                <a:gd name="T51" fmla="*/ 132 h 1243"/>
                <a:gd name="T52" fmla="*/ 859 w 1660"/>
                <a:gd name="T53" fmla="*/ 172 h 1243"/>
                <a:gd name="T54" fmla="*/ 859 w 1660"/>
                <a:gd name="T55" fmla="*/ 172 h 1243"/>
                <a:gd name="T56" fmla="*/ 599 w 1660"/>
                <a:gd name="T57" fmla="*/ 190 h 1243"/>
                <a:gd name="T58" fmla="*/ 599 w 1660"/>
                <a:gd name="T59" fmla="*/ 190 h 1243"/>
                <a:gd name="T60" fmla="*/ 507 w 1660"/>
                <a:gd name="T61" fmla="*/ 276 h 1243"/>
                <a:gd name="T62" fmla="*/ 507 w 1660"/>
                <a:gd name="T63" fmla="*/ 276 h 1243"/>
                <a:gd name="T64" fmla="*/ 430 w 1660"/>
                <a:gd name="T65" fmla="*/ 324 h 1243"/>
                <a:gd name="T66" fmla="*/ 430 w 1660"/>
                <a:gd name="T67" fmla="*/ 324 h 1243"/>
                <a:gd name="T68" fmla="*/ 280 w 1660"/>
                <a:gd name="T69" fmla="*/ 374 h 1243"/>
                <a:gd name="T70" fmla="*/ 280 w 1660"/>
                <a:gd name="T71" fmla="*/ 374 h 1243"/>
                <a:gd name="T72" fmla="*/ 115 w 1660"/>
                <a:gd name="T73" fmla="*/ 960 h 1243"/>
                <a:gd name="T74" fmla="*/ 115 w 1660"/>
                <a:gd name="T75" fmla="*/ 960 h 1243"/>
                <a:gd name="T76" fmla="*/ 704 w 1660"/>
                <a:gd name="T77" fmla="*/ 1123 h 1243"/>
                <a:gd name="T78" fmla="*/ 704 w 1660"/>
                <a:gd name="T79" fmla="*/ 1123 h 1243"/>
                <a:gd name="T80" fmla="*/ 830 w 1660"/>
                <a:gd name="T81" fmla="*/ 1014 h 1243"/>
                <a:gd name="T82" fmla="*/ 830 w 1660"/>
                <a:gd name="T83" fmla="*/ 1014 h 1243"/>
                <a:gd name="T84" fmla="*/ 907 w 1660"/>
                <a:gd name="T85" fmla="*/ 973 h 1243"/>
                <a:gd name="T86" fmla="*/ 907 w 1660"/>
                <a:gd name="T87" fmla="*/ 973 h 1243"/>
                <a:gd name="T88" fmla="*/ 1028 w 1660"/>
                <a:gd name="T89" fmla="*/ 936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60" h="1243">
                  <a:moveTo>
                    <a:pt x="1028" y="936"/>
                  </a:moveTo>
                  <a:lnTo>
                    <a:pt x="1028" y="936"/>
                  </a:lnTo>
                  <a:cubicBezTo>
                    <a:pt x="1107" y="891"/>
                    <a:pt x="1157" y="812"/>
                    <a:pt x="1175" y="721"/>
                  </a:cubicBezTo>
                  <a:lnTo>
                    <a:pt x="1175" y="721"/>
                  </a:lnTo>
                  <a:cubicBezTo>
                    <a:pt x="1184" y="673"/>
                    <a:pt x="1223" y="638"/>
                    <a:pt x="1270" y="633"/>
                  </a:cubicBezTo>
                  <a:lnTo>
                    <a:pt x="1270" y="633"/>
                  </a:lnTo>
                  <a:cubicBezTo>
                    <a:pt x="1300" y="631"/>
                    <a:pt x="1328" y="622"/>
                    <a:pt x="1354" y="608"/>
                  </a:cubicBezTo>
                  <a:lnTo>
                    <a:pt x="1354" y="608"/>
                  </a:lnTo>
                  <a:cubicBezTo>
                    <a:pt x="1417" y="571"/>
                    <a:pt x="1454" y="505"/>
                    <a:pt x="1462" y="429"/>
                  </a:cubicBezTo>
                  <a:lnTo>
                    <a:pt x="1462" y="429"/>
                  </a:lnTo>
                  <a:cubicBezTo>
                    <a:pt x="1466" y="391"/>
                    <a:pt x="1490" y="359"/>
                    <a:pt x="1525" y="343"/>
                  </a:cubicBezTo>
                  <a:lnTo>
                    <a:pt x="1525" y="343"/>
                  </a:lnTo>
                  <a:cubicBezTo>
                    <a:pt x="1530" y="340"/>
                    <a:pt x="1535" y="338"/>
                    <a:pt x="1540" y="335"/>
                  </a:cubicBezTo>
                  <a:lnTo>
                    <a:pt x="1540" y="335"/>
                  </a:lnTo>
                  <a:cubicBezTo>
                    <a:pt x="1626" y="285"/>
                    <a:pt x="1659" y="181"/>
                    <a:pt x="1614" y="102"/>
                  </a:cubicBezTo>
                  <a:lnTo>
                    <a:pt x="1614" y="102"/>
                  </a:lnTo>
                  <a:cubicBezTo>
                    <a:pt x="1568" y="23"/>
                    <a:pt x="1462" y="0"/>
                    <a:pt x="1375" y="50"/>
                  </a:cubicBezTo>
                  <a:lnTo>
                    <a:pt x="1375" y="50"/>
                  </a:lnTo>
                  <a:cubicBezTo>
                    <a:pt x="1371" y="53"/>
                    <a:pt x="1366" y="56"/>
                    <a:pt x="1361" y="59"/>
                  </a:cubicBezTo>
                  <a:lnTo>
                    <a:pt x="1361" y="59"/>
                  </a:lnTo>
                  <a:cubicBezTo>
                    <a:pt x="1330" y="80"/>
                    <a:pt x="1290" y="85"/>
                    <a:pt x="1255" y="70"/>
                  </a:cubicBezTo>
                  <a:lnTo>
                    <a:pt x="1255" y="70"/>
                  </a:lnTo>
                  <a:cubicBezTo>
                    <a:pt x="1185" y="39"/>
                    <a:pt x="1110" y="38"/>
                    <a:pt x="1047" y="74"/>
                  </a:cubicBezTo>
                  <a:lnTo>
                    <a:pt x="1047" y="74"/>
                  </a:lnTo>
                  <a:cubicBezTo>
                    <a:pt x="1021" y="89"/>
                    <a:pt x="999" y="109"/>
                    <a:pt x="982" y="132"/>
                  </a:cubicBezTo>
                  <a:lnTo>
                    <a:pt x="982" y="132"/>
                  </a:lnTo>
                  <a:cubicBezTo>
                    <a:pt x="954" y="171"/>
                    <a:pt x="904" y="187"/>
                    <a:pt x="859" y="172"/>
                  </a:cubicBezTo>
                  <a:lnTo>
                    <a:pt x="859" y="172"/>
                  </a:lnTo>
                  <a:cubicBezTo>
                    <a:pt x="770" y="142"/>
                    <a:pt x="677" y="145"/>
                    <a:pt x="599" y="190"/>
                  </a:cubicBezTo>
                  <a:lnTo>
                    <a:pt x="599" y="190"/>
                  </a:lnTo>
                  <a:cubicBezTo>
                    <a:pt x="561" y="212"/>
                    <a:pt x="531" y="242"/>
                    <a:pt x="507" y="276"/>
                  </a:cubicBezTo>
                  <a:lnTo>
                    <a:pt x="507" y="276"/>
                  </a:lnTo>
                  <a:cubicBezTo>
                    <a:pt x="489" y="302"/>
                    <a:pt x="461" y="320"/>
                    <a:pt x="430" y="324"/>
                  </a:cubicBezTo>
                  <a:lnTo>
                    <a:pt x="430" y="324"/>
                  </a:lnTo>
                  <a:cubicBezTo>
                    <a:pt x="379" y="331"/>
                    <a:pt x="328" y="348"/>
                    <a:pt x="280" y="374"/>
                  </a:cubicBezTo>
                  <a:lnTo>
                    <a:pt x="280" y="374"/>
                  </a:lnTo>
                  <a:cubicBezTo>
                    <a:pt x="74" y="490"/>
                    <a:pt x="0" y="753"/>
                    <a:pt x="115" y="960"/>
                  </a:cubicBezTo>
                  <a:lnTo>
                    <a:pt x="115" y="960"/>
                  </a:lnTo>
                  <a:cubicBezTo>
                    <a:pt x="232" y="1170"/>
                    <a:pt x="498" y="1242"/>
                    <a:pt x="704" y="1123"/>
                  </a:cubicBezTo>
                  <a:lnTo>
                    <a:pt x="704" y="1123"/>
                  </a:lnTo>
                  <a:cubicBezTo>
                    <a:pt x="754" y="1094"/>
                    <a:pt x="797" y="1056"/>
                    <a:pt x="830" y="1014"/>
                  </a:cubicBezTo>
                  <a:lnTo>
                    <a:pt x="830" y="1014"/>
                  </a:lnTo>
                  <a:cubicBezTo>
                    <a:pt x="848" y="990"/>
                    <a:pt x="877" y="976"/>
                    <a:pt x="907" y="973"/>
                  </a:cubicBezTo>
                  <a:lnTo>
                    <a:pt x="907" y="973"/>
                  </a:lnTo>
                  <a:cubicBezTo>
                    <a:pt x="949" y="970"/>
                    <a:pt x="991" y="958"/>
                    <a:pt x="1028" y="936"/>
                  </a:cubicBezTo>
                </a:path>
              </a:pathLst>
            </a:custGeom>
            <a:solidFill>
              <a:srgbClr val="BDD4E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129E487-ADD4-A742-9990-FF231D308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0789" y="9318885"/>
              <a:ext cx="1620446" cy="966776"/>
            </a:xfrm>
            <a:custGeom>
              <a:avLst/>
              <a:gdLst>
                <a:gd name="T0" fmla="*/ 580 w 1299"/>
                <a:gd name="T1" fmla="*/ 770 h 774"/>
                <a:gd name="T2" fmla="*/ 580 w 1299"/>
                <a:gd name="T3" fmla="*/ 770 h 774"/>
                <a:gd name="T4" fmla="*/ 577 w 1299"/>
                <a:gd name="T5" fmla="*/ 765 h 774"/>
                <a:gd name="T6" fmla="*/ 193 w 1299"/>
                <a:gd name="T7" fmla="*/ 652 h 774"/>
                <a:gd name="T8" fmla="*/ 637 w 1299"/>
                <a:gd name="T9" fmla="*/ 397 h 774"/>
                <a:gd name="T10" fmla="*/ 900 w 1299"/>
                <a:gd name="T11" fmla="*/ 476 h 774"/>
                <a:gd name="T12" fmla="*/ 900 w 1299"/>
                <a:gd name="T13" fmla="*/ 476 h 774"/>
                <a:gd name="T14" fmla="*/ 904 w 1299"/>
                <a:gd name="T15" fmla="*/ 473 h 774"/>
                <a:gd name="T16" fmla="*/ 904 w 1299"/>
                <a:gd name="T17" fmla="*/ 473 h 774"/>
                <a:gd name="T18" fmla="*/ 902 w 1299"/>
                <a:gd name="T19" fmla="*/ 468 h 774"/>
                <a:gd name="T20" fmla="*/ 645 w 1299"/>
                <a:gd name="T21" fmla="*/ 392 h 774"/>
                <a:gd name="T22" fmla="*/ 1174 w 1299"/>
                <a:gd name="T23" fmla="*/ 86 h 774"/>
                <a:gd name="T24" fmla="*/ 1293 w 1299"/>
                <a:gd name="T25" fmla="*/ 122 h 774"/>
                <a:gd name="T26" fmla="*/ 1293 w 1299"/>
                <a:gd name="T27" fmla="*/ 122 h 774"/>
                <a:gd name="T28" fmla="*/ 1298 w 1299"/>
                <a:gd name="T29" fmla="*/ 120 h 774"/>
                <a:gd name="T30" fmla="*/ 1298 w 1299"/>
                <a:gd name="T31" fmla="*/ 120 h 774"/>
                <a:gd name="T32" fmla="*/ 1295 w 1299"/>
                <a:gd name="T33" fmla="*/ 115 h 774"/>
                <a:gd name="T34" fmla="*/ 1183 w 1299"/>
                <a:gd name="T35" fmla="*/ 82 h 774"/>
                <a:gd name="T36" fmla="*/ 1231 w 1299"/>
                <a:gd name="T37" fmla="*/ 54 h 774"/>
                <a:gd name="T38" fmla="*/ 1231 w 1299"/>
                <a:gd name="T39" fmla="*/ 54 h 774"/>
                <a:gd name="T40" fmla="*/ 1232 w 1299"/>
                <a:gd name="T41" fmla="*/ 49 h 774"/>
                <a:gd name="T42" fmla="*/ 1232 w 1299"/>
                <a:gd name="T43" fmla="*/ 49 h 774"/>
                <a:gd name="T44" fmla="*/ 1227 w 1299"/>
                <a:gd name="T45" fmla="*/ 48 h 774"/>
                <a:gd name="T46" fmla="*/ 1103 w 1299"/>
                <a:gd name="T47" fmla="*/ 120 h 774"/>
                <a:gd name="T48" fmla="*/ 1131 w 1299"/>
                <a:gd name="T49" fmla="*/ 5 h 774"/>
                <a:gd name="T50" fmla="*/ 1131 w 1299"/>
                <a:gd name="T51" fmla="*/ 5 h 774"/>
                <a:gd name="T52" fmla="*/ 1128 w 1299"/>
                <a:gd name="T53" fmla="*/ 1 h 774"/>
                <a:gd name="T54" fmla="*/ 1128 w 1299"/>
                <a:gd name="T55" fmla="*/ 1 h 774"/>
                <a:gd name="T56" fmla="*/ 1124 w 1299"/>
                <a:gd name="T57" fmla="*/ 4 h 774"/>
                <a:gd name="T58" fmla="*/ 1095 w 1299"/>
                <a:gd name="T59" fmla="*/ 125 h 774"/>
                <a:gd name="T60" fmla="*/ 566 w 1299"/>
                <a:gd name="T61" fmla="*/ 429 h 774"/>
                <a:gd name="T62" fmla="*/ 627 w 1299"/>
                <a:gd name="T63" fmla="*/ 169 h 774"/>
                <a:gd name="T64" fmla="*/ 627 w 1299"/>
                <a:gd name="T65" fmla="*/ 169 h 774"/>
                <a:gd name="T66" fmla="*/ 625 w 1299"/>
                <a:gd name="T67" fmla="*/ 164 h 774"/>
                <a:gd name="T68" fmla="*/ 625 w 1299"/>
                <a:gd name="T69" fmla="*/ 164 h 774"/>
                <a:gd name="T70" fmla="*/ 621 w 1299"/>
                <a:gd name="T71" fmla="*/ 167 h 774"/>
                <a:gd name="T72" fmla="*/ 557 w 1299"/>
                <a:gd name="T73" fmla="*/ 434 h 774"/>
                <a:gd name="T74" fmla="*/ 114 w 1299"/>
                <a:gd name="T75" fmla="*/ 690 h 774"/>
                <a:gd name="T76" fmla="*/ 209 w 1299"/>
                <a:gd name="T77" fmla="*/ 301 h 774"/>
                <a:gd name="T78" fmla="*/ 209 w 1299"/>
                <a:gd name="T79" fmla="*/ 301 h 774"/>
                <a:gd name="T80" fmla="*/ 206 w 1299"/>
                <a:gd name="T81" fmla="*/ 297 h 774"/>
                <a:gd name="T82" fmla="*/ 206 w 1299"/>
                <a:gd name="T83" fmla="*/ 297 h 774"/>
                <a:gd name="T84" fmla="*/ 202 w 1299"/>
                <a:gd name="T85" fmla="*/ 299 h 774"/>
                <a:gd name="T86" fmla="*/ 106 w 1299"/>
                <a:gd name="T87" fmla="*/ 694 h 774"/>
                <a:gd name="T88" fmla="*/ 3 w 1299"/>
                <a:gd name="T89" fmla="*/ 754 h 774"/>
                <a:gd name="T90" fmla="*/ 3 w 1299"/>
                <a:gd name="T91" fmla="*/ 754 h 774"/>
                <a:gd name="T92" fmla="*/ 2 w 1299"/>
                <a:gd name="T93" fmla="*/ 759 h 774"/>
                <a:gd name="T94" fmla="*/ 2 w 1299"/>
                <a:gd name="T95" fmla="*/ 759 h 774"/>
                <a:gd name="T96" fmla="*/ 7 w 1299"/>
                <a:gd name="T97" fmla="*/ 760 h 774"/>
                <a:gd name="T98" fmla="*/ 185 w 1299"/>
                <a:gd name="T99" fmla="*/ 657 h 774"/>
                <a:gd name="T100" fmla="*/ 575 w 1299"/>
                <a:gd name="T101" fmla="*/ 772 h 774"/>
                <a:gd name="T102" fmla="*/ 575 w 1299"/>
                <a:gd name="T103" fmla="*/ 772 h 774"/>
                <a:gd name="T104" fmla="*/ 580 w 1299"/>
                <a:gd name="T105" fmla="*/ 77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9" h="774">
                  <a:moveTo>
                    <a:pt x="580" y="770"/>
                  </a:moveTo>
                  <a:lnTo>
                    <a:pt x="580" y="770"/>
                  </a:lnTo>
                  <a:cubicBezTo>
                    <a:pt x="580" y="768"/>
                    <a:pt x="579" y="766"/>
                    <a:pt x="577" y="765"/>
                  </a:cubicBezTo>
                  <a:lnTo>
                    <a:pt x="193" y="652"/>
                  </a:lnTo>
                  <a:lnTo>
                    <a:pt x="637" y="397"/>
                  </a:lnTo>
                  <a:lnTo>
                    <a:pt x="900" y="476"/>
                  </a:lnTo>
                  <a:lnTo>
                    <a:pt x="900" y="476"/>
                  </a:lnTo>
                  <a:cubicBezTo>
                    <a:pt x="902" y="476"/>
                    <a:pt x="903" y="475"/>
                    <a:pt x="904" y="473"/>
                  </a:cubicBezTo>
                  <a:lnTo>
                    <a:pt x="904" y="473"/>
                  </a:lnTo>
                  <a:cubicBezTo>
                    <a:pt x="904" y="471"/>
                    <a:pt x="904" y="469"/>
                    <a:pt x="902" y="468"/>
                  </a:cubicBezTo>
                  <a:lnTo>
                    <a:pt x="645" y="392"/>
                  </a:lnTo>
                  <a:lnTo>
                    <a:pt x="1174" y="86"/>
                  </a:lnTo>
                  <a:lnTo>
                    <a:pt x="1293" y="122"/>
                  </a:lnTo>
                  <a:lnTo>
                    <a:pt x="1293" y="122"/>
                  </a:lnTo>
                  <a:cubicBezTo>
                    <a:pt x="1295" y="123"/>
                    <a:pt x="1297" y="121"/>
                    <a:pt x="1298" y="120"/>
                  </a:cubicBezTo>
                  <a:lnTo>
                    <a:pt x="1298" y="120"/>
                  </a:lnTo>
                  <a:cubicBezTo>
                    <a:pt x="1298" y="118"/>
                    <a:pt x="1298" y="116"/>
                    <a:pt x="1295" y="115"/>
                  </a:cubicBezTo>
                  <a:lnTo>
                    <a:pt x="1183" y="82"/>
                  </a:lnTo>
                  <a:lnTo>
                    <a:pt x="1231" y="54"/>
                  </a:lnTo>
                  <a:lnTo>
                    <a:pt x="1231" y="54"/>
                  </a:lnTo>
                  <a:cubicBezTo>
                    <a:pt x="1233" y="53"/>
                    <a:pt x="1234" y="51"/>
                    <a:pt x="1232" y="49"/>
                  </a:cubicBezTo>
                  <a:lnTo>
                    <a:pt x="1232" y="49"/>
                  </a:lnTo>
                  <a:cubicBezTo>
                    <a:pt x="1232" y="47"/>
                    <a:pt x="1229" y="47"/>
                    <a:pt x="1227" y="48"/>
                  </a:cubicBezTo>
                  <a:lnTo>
                    <a:pt x="1103" y="120"/>
                  </a:lnTo>
                  <a:lnTo>
                    <a:pt x="1131" y="5"/>
                  </a:lnTo>
                  <a:lnTo>
                    <a:pt x="1131" y="5"/>
                  </a:lnTo>
                  <a:cubicBezTo>
                    <a:pt x="1131" y="4"/>
                    <a:pt x="1130" y="2"/>
                    <a:pt x="1128" y="1"/>
                  </a:cubicBezTo>
                  <a:lnTo>
                    <a:pt x="1128" y="1"/>
                  </a:lnTo>
                  <a:cubicBezTo>
                    <a:pt x="1126" y="0"/>
                    <a:pt x="1125" y="2"/>
                    <a:pt x="1124" y="4"/>
                  </a:cubicBezTo>
                  <a:lnTo>
                    <a:pt x="1095" y="125"/>
                  </a:lnTo>
                  <a:lnTo>
                    <a:pt x="566" y="429"/>
                  </a:lnTo>
                  <a:lnTo>
                    <a:pt x="627" y="169"/>
                  </a:lnTo>
                  <a:lnTo>
                    <a:pt x="627" y="169"/>
                  </a:lnTo>
                  <a:cubicBezTo>
                    <a:pt x="628" y="167"/>
                    <a:pt x="627" y="165"/>
                    <a:pt x="625" y="164"/>
                  </a:cubicBezTo>
                  <a:lnTo>
                    <a:pt x="625" y="164"/>
                  </a:lnTo>
                  <a:cubicBezTo>
                    <a:pt x="623" y="164"/>
                    <a:pt x="621" y="166"/>
                    <a:pt x="621" y="167"/>
                  </a:cubicBezTo>
                  <a:lnTo>
                    <a:pt x="557" y="434"/>
                  </a:lnTo>
                  <a:lnTo>
                    <a:pt x="114" y="690"/>
                  </a:lnTo>
                  <a:lnTo>
                    <a:pt x="209" y="301"/>
                  </a:lnTo>
                  <a:lnTo>
                    <a:pt x="209" y="301"/>
                  </a:lnTo>
                  <a:cubicBezTo>
                    <a:pt x="209" y="299"/>
                    <a:pt x="208" y="297"/>
                    <a:pt x="206" y="297"/>
                  </a:cubicBezTo>
                  <a:lnTo>
                    <a:pt x="206" y="297"/>
                  </a:lnTo>
                  <a:cubicBezTo>
                    <a:pt x="204" y="296"/>
                    <a:pt x="203" y="297"/>
                    <a:pt x="202" y="299"/>
                  </a:cubicBezTo>
                  <a:lnTo>
                    <a:pt x="106" y="694"/>
                  </a:lnTo>
                  <a:lnTo>
                    <a:pt x="3" y="754"/>
                  </a:lnTo>
                  <a:lnTo>
                    <a:pt x="3" y="754"/>
                  </a:lnTo>
                  <a:cubicBezTo>
                    <a:pt x="1" y="755"/>
                    <a:pt x="0" y="757"/>
                    <a:pt x="2" y="759"/>
                  </a:cubicBezTo>
                  <a:lnTo>
                    <a:pt x="2" y="759"/>
                  </a:lnTo>
                  <a:cubicBezTo>
                    <a:pt x="2" y="761"/>
                    <a:pt x="5" y="761"/>
                    <a:pt x="7" y="760"/>
                  </a:cubicBezTo>
                  <a:lnTo>
                    <a:pt x="185" y="657"/>
                  </a:lnTo>
                  <a:lnTo>
                    <a:pt x="575" y="772"/>
                  </a:lnTo>
                  <a:lnTo>
                    <a:pt x="575" y="772"/>
                  </a:lnTo>
                  <a:cubicBezTo>
                    <a:pt x="577" y="773"/>
                    <a:pt x="579" y="772"/>
                    <a:pt x="580" y="7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4FB3353-677D-9644-8875-5C90DB6F6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7266" y="9220011"/>
              <a:ext cx="2043412" cy="681137"/>
            </a:xfrm>
            <a:custGeom>
              <a:avLst/>
              <a:gdLst>
                <a:gd name="T0" fmla="*/ 272 w 1642"/>
                <a:gd name="T1" fmla="*/ 397 h 549"/>
                <a:gd name="T2" fmla="*/ 272 w 1642"/>
                <a:gd name="T3" fmla="*/ 397 h 549"/>
                <a:gd name="T4" fmla="*/ 76 w 1642"/>
                <a:gd name="T5" fmla="*/ 548 h 549"/>
                <a:gd name="T6" fmla="*/ 76 w 1642"/>
                <a:gd name="T7" fmla="*/ 548 h 549"/>
                <a:gd name="T8" fmla="*/ 226 w 1642"/>
                <a:gd name="T9" fmla="*/ 319 h 549"/>
                <a:gd name="T10" fmla="*/ 226 w 1642"/>
                <a:gd name="T11" fmla="*/ 319 h 549"/>
                <a:gd name="T12" fmla="*/ 1641 w 1642"/>
                <a:gd name="T13" fmla="*/ 327 h 549"/>
                <a:gd name="T14" fmla="*/ 1641 w 1642"/>
                <a:gd name="T15" fmla="*/ 327 h 549"/>
                <a:gd name="T16" fmla="*/ 1641 w 1642"/>
                <a:gd name="T17" fmla="*/ 326 h 549"/>
                <a:gd name="T18" fmla="*/ 1641 w 1642"/>
                <a:gd name="T19" fmla="*/ 326 h 549"/>
                <a:gd name="T20" fmla="*/ 272 w 1642"/>
                <a:gd name="T21" fmla="*/ 39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2" h="549">
                  <a:moveTo>
                    <a:pt x="272" y="397"/>
                  </a:moveTo>
                  <a:lnTo>
                    <a:pt x="272" y="397"/>
                  </a:lnTo>
                  <a:cubicBezTo>
                    <a:pt x="167" y="452"/>
                    <a:pt x="103" y="506"/>
                    <a:pt x="76" y="548"/>
                  </a:cubicBezTo>
                  <a:lnTo>
                    <a:pt x="76" y="548"/>
                  </a:lnTo>
                  <a:cubicBezTo>
                    <a:pt x="0" y="524"/>
                    <a:pt x="54" y="417"/>
                    <a:pt x="226" y="319"/>
                  </a:cubicBezTo>
                  <a:lnTo>
                    <a:pt x="226" y="319"/>
                  </a:lnTo>
                  <a:cubicBezTo>
                    <a:pt x="345" y="251"/>
                    <a:pt x="1043" y="0"/>
                    <a:pt x="1641" y="327"/>
                  </a:cubicBezTo>
                  <a:lnTo>
                    <a:pt x="1641" y="327"/>
                  </a:lnTo>
                  <a:lnTo>
                    <a:pt x="1641" y="326"/>
                  </a:lnTo>
                  <a:lnTo>
                    <a:pt x="1641" y="326"/>
                  </a:lnTo>
                  <a:cubicBezTo>
                    <a:pt x="1065" y="101"/>
                    <a:pt x="384" y="338"/>
                    <a:pt x="272" y="397"/>
                  </a:cubicBezTo>
                </a:path>
              </a:pathLst>
            </a:custGeom>
            <a:solidFill>
              <a:srgbClr val="94CA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79C8B5BE-F0A3-9F40-B64D-F52DE1F44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0650" y="9346355"/>
              <a:ext cx="1950029" cy="582263"/>
            </a:xfrm>
            <a:custGeom>
              <a:avLst/>
              <a:gdLst>
                <a:gd name="T0" fmla="*/ 354 w 1566"/>
                <a:gd name="T1" fmla="*/ 348 h 466"/>
                <a:gd name="T2" fmla="*/ 354 w 1566"/>
                <a:gd name="T3" fmla="*/ 348 h 466"/>
                <a:gd name="T4" fmla="*/ 0 w 1566"/>
                <a:gd name="T5" fmla="*/ 447 h 466"/>
                <a:gd name="T6" fmla="*/ 0 w 1566"/>
                <a:gd name="T7" fmla="*/ 447 h 466"/>
                <a:gd name="T8" fmla="*/ 196 w 1566"/>
                <a:gd name="T9" fmla="*/ 296 h 466"/>
                <a:gd name="T10" fmla="*/ 196 w 1566"/>
                <a:gd name="T11" fmla="*/ 296 h 466"/>
                <a:gd name="T12" fmla="*/ 1565 w 1566"/>
                <a:gd name="T13" fmla="*/ 225 h 466"/>
                <a:gd name="T14" fmla="*/ 1565 w 1566"/>
                <a:gd name="T15" fmla="*/ 225 h 466"/>
                <a:gd name="T16" fmla="*/ 354 w 1566"/>
                <a:gd name="T17" fmla="*/ 34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6" h="466">
                  <a:moveTo>
                    <a:pt x="354" y="348"/>
                  </a:moveTo>
                  <a:lnTo>
                    <a:pt x="354" y="348"/>
                  </a:lnTo>
                  <a:cubicBezTo>
                    <a:pt x="170" y="442"/>
                    <a:pt x="52" y="465"/>
                    <a:pt x="0" y="447"/>
                  </a:cubicBezTo>
                  <a:lnTo>
                    <a:pt x="0" y="447"/>
                  </a:lnTo>
                  <a:cubicBezTo>
                    <a:pt x="27" y="405"/>
                    <a:pt x="91" y="351"/>
                    <a:pt x="196" y="296"/>
                  </a:cubicBezTo>
                  <a:lnTo>
                    <a:pt x="196" y="296"/>
                  </a:lnTo>
                  <a:cubicBezTo>
                    <a:pt x="308" y="237"/>
                    <a:pt x="989" y="0"/>
                    <a:pt x="1565" y="225"/>
                  </a:cubicBezTo>
                  <a:lnTo>
                    <a:pt x="1565" y="225"/>
                  </a:lnTo>
                  <a:cubicBezTo>
                    <a:pt x="1551" y="223"/>
                    <a:pt x="866" y="88"/>
                    <a:pt x="354" y="348"/>
                  </a:cubicBezTo>
                </a:path>
              </a:pathLst>
            </a:custGeom>
            <a:solidFill>
              <a:srgbClr val="94CACF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120890F0-3713-0E4B-87F4-168C27C32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5978" y="7775343"/>
              <a:ext cx="1367770" cy="1917072"/>
            </a:xfrm>
            <a:custGeom>
              <a:avLst/>
              <a:gdLst>
                <a:gd name="T0" fmla="*/ 955 w 1098"/>
                <a:gd name="T1" fmla="*/ 967 h 1538"/>
                <a:gd name="T2" fmla="*/ 955 w 1098"/>
                <a:gd name="T3" fmla="*/ 967 h 1538"/>
                <a:gd name="T4" fmla="*/ 962 w 1098"/>
                <a:gd name="T5" fmla="*/ 730 h 1538"/>
                <a:gd name="T6" fmla="*/ 962 w 1098"/>
                <a:gd name="T7" fmla="*/ 730 h 1538"/>
                <a:gd name="T8" fmla="*/ 994 w 1098"/>
                <a:gd name="T9" fmla="*/ 616 h 1538"/>
                <a:gd name="T10" fmla="*/ 994 w 1098"/>
                <a:gd name="T11" fmla="*/ 616 h 1538"/>
                <a:gd name="T12" fmla="*/ 1044 w 1098"/>
                <a:gd name="T13" fmla="*/ 555 h 1538"/>
                <a:gd name="T14" fmla="*/ 1044 w 1098"/>
                <a:gd name="T15" fmla="*/ 555 h 1538"/>
                <a:gd name="T16" fmla="*/ 1041 w 1098"/>
                <a:gd name="T17" fmla="*/ 365 h 1538"/>
                <a:gd name="T18" fmla="*/ 1041 w 1098"/>
                <a:gd name="T19" fmla="*/ 365 h 1538"/>
                <a:gd name="T20" fmla="*/ 1047 w 1098"/>
                <a:gd name="T21" fmla="*/ 267 h 1538"/>
                <a:gd name="T22" fmla="*/ 1047 w 1098"/>
                <a:gd name="T23" fmla="*/ 267 h 1538"/>
                <a:gd name="T24" fmla="*/ 1055 w 1098"/>
                <a:gd name="T25" fmla="*/ 255 h 1538"/>
                <a:gd name="T26" fmla="*/ 1055 w 1098"/>
                <a:gd name="T27" fmla="*/ 255 h 1538"/>
                <a:gd name="T28" fmla="*/ 998 w 1098"/>
                <a:gd name="T29" fmla="*/ 39 h 1538"/>
                <a:gd name="T30" fmla="*/ 998 w 1098"/>
                <a:gd name="T31" fmla="*/ 39 h 1538"/>
                <a:gd name="T32" fmla="*/ 789 w 1098"/>
                <a:gd name="T33" fmla="*/ 115 h 1538"/>
                <a:gd name="T34" fmla="*/ 789 w 1098"/>
                <a:gd name="T35" fmla="*/ 115 h 1538"/>
                <a:gd name="T36" fmla="*/ 783 w 1098"/>
                <a:gd name="T37" fmla="*/ 129 h 1538"/>
                <a:gd name="T38" fmla="*/ 783 w 1098"/>
                <a:gd name="T39" fmla="*/ 129 h 1538"/>
                <a:gd name="T40" fmla="*/ 706 w 1098"/>
                <a:gd name="T41" fmla="*/ 189 h 1538"/>
                <a:gd name="T42" fmla="*/ 706 w 1098"/>
                <a:gd name="T43" fmla="*/ 189 h 1538"/>
                <a:gd name="T44" fmla="*/ 548 w 1098"/>
                <a:gd name="T45" fmla="*/ 294 h 1538"/>
                <a:gd name="T46" fmla="*/ 548 w 1098"/>
                <a:gd name="T47" fmla="*/ 294 h 1538"/>
                <a:gd name="T48" fmla="*/ 526 w 1098"/>
                <a:gd name="T49" fmla="*/ 371 h 1538"/>
                <a:gd name="T50" fmla="*/ 526 w 1098"/>
                <a:gd name="T51" fmla="*/ 371 h 1538"/>
                <a:gd name="T52" fmla="*/ 451 w 1098"/>
                <a:gd name="T53" fmla="*/ 461 h 1538"/>
                <a:gd name="T54" fmla="*/ 451 w 1098"/>
                <a:gd name="T55" fmla="*/ 461 h 1538"/>
                <a:gd name="T56" fmla="*/ 259 w 1098"/>
                <a:gd name="T57" fmla="*/ 602 h 1538"/>
                <a:gd name="T58" fmla="*/ 259 w 1098"/>
                <a:gd name="T59" fmla="*/ 602 h 1538"/>
                <a:gd name="T60" fmla="*/ 230 w 1098"/>
                <a:gd name="T61" fmla="*/ 715 h 1538"/>
                <a:gd name="T62" fmla="*/ 230 w 1098"/>
                <a:gd name="T63" fmla="*/ 715 h 1538"/>
                <a:gd name="T64" fmla="*/ 194 w 1098"/>
                <a:gd name="T65" fmla="*/ 788 h 1538"/>
                <a:gd name="T66" fmla="*/ 194 w 1098"/>
                <a:gd name="T67" fmla="*/ 788 h 1538"/>
                <a:gd name="T68" fmla="*/ 102 w 1098"/>
                <a:gd name="T69" fmla="*/ 900 h 1538"/>
                <a:gd name="T70" fmla="*/ 102 w 1098"/>
                <a:gd name="T71" fmla="*/ 900 h 1538"/>
                <a:gd name="T72" fmla="*/ 261 w 1098"/>
                <a:gd name="T73" fmla="*/ 1432 h 1538"/>
                <a:gd name="T74" fmla="*/ 261 w 1098"/>
                <a:gd name="T75" fmla="*/ 1432 h 1538"/>
                <a:gd name="T76" fmla="*/ 795 w 1098"/>
                <a:gd name="T77" fmla="*/ 1270 h 1538"/>
                <a:gd name="T78" fmla="*/ 795 w 1098"/>
                <a:gd name="T79" fmla="*/ 1270 h 1538"/>
                <a:gd name="T80" fmla="*/ 839 w 1098"/>
                <a:gd name="T81" fmla="*/ 1124 h 1538"/>
                <a:gd name="T82" fmla="*/ 839 w 1098"/>
                <a:gd name="T83" fmla="*/ 1124 h 1538"/>
                <a:gd name="T84" fmla="*/ 879 w 1098"/>
                <a:gd name="T85" fmla="*/ 1055 h 1538"/>
                <a:gd name="T86" fmla="*/ 879 w 1098"/>
                <a:gd name="T87" fmla="*/ 1055 h 1538"/>
                <a:gd name="T88" fmla="*/ 955 w 1098"/>
                <a:gd name="T89" fmla="*/ 967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8" h="1538">
                  <a:moveTo>
                    <a:pt x="955" y="967"/>
                  </a:moveTo>
                  <a:lnTo>
                    <a:pt x="955" y="967"/>
                  </a:lnTo>
                  <a:cubicBezTo>
                    <a:pt x="993" y="894"/>
                    <a:pt x="993" y="809"/>
                    <a:pt x="962" y="730"/>
                  </a:cubicBezTo>
                  <a:lnTo>
                    <a:pt x="962" y="730"/>
                  </a:lnTo>
                  <a:cubicBezTo>
                    <a:pt x="946" y="689"/>
                    <a:pt x="959" y="642"/>
                    <a:pt x="994" y="616"/>
                  </a:cubicBezTo>
                  <a:lnTo>
                    <a:pt x="994" y="616"/>
                  </a:lnTo>
                  <a:cubicBezTo>
                    <a:pt x="1014" y="600"/>
                    <a:pt x="1032" y="579"/>
                    <a:pt x="1044" y="555"/>
                  </a:cubicBezTo>
                  <a:lnTo>
                    <a:pt x="1044" y="555"/>
                  </a:lnTo>
                  <a:cubicBezTo>
                    <a:pt x="1076" y="497"/>
                    <a:pt x="1072" y="428"/>
                    <a:pt x="1041" y="365"/>
                  </a:cubicBezTo>
                  <a:lnTo>
                    <a:pt x="1041" y="365"/>
                  </a:lnTo>
                  <a:cubicBezTo>
                    <a:pt x="1026" y="333"/>
                    <a:pt x="1029" y="297"/>
                    <a:pt x="1047" y="267"/>
                  </a:cubicBezTo>
                  <a:lnTo>
                    <a:pt x="1047" y="267"/>
                  </a:lnTo>
                  <a:cubicBezTo>
                    <a:pt x="1050" y="263"/>
                    <a:pt x="1052" y="259"/>
                    <a:pt x="1055" y="255"/>
                  </a:cubicBezTo>
                  <a:lnTo>
                    <a:pt x="1055" y="255"/>
                  </a:lnTo>
                  <a:cubicBezTo>
                    <a:pt x="1097" y="174"/>
                    <a:pt x="1072" y="77"/>
                    <a:pt x="998" y="39"/>
                  </a:cubicBezTo>
                  <a:lnTo>
                    <a:pt x="998" y="39"/>
                  </a:lnTo>
                  <a:cubicBezTo>
                    <a:pt x="925" y="0"/>
                    <a:pt x="831" y="34"/>
                    <a:pt x="789" y="115"/>
                  </a:cubicBezTo>
                  <a:lnTo>
                    <a:pt x="789" y="115"/>
                  </a:lnTo>
                  <a:cubicBezTo>
                    <a:pt x="787" y="119"/>
                    <a:pt x="784" y="124"/>
                    <a:pt x="783" y="129"/>
                  </a:cubicBezTo>
                  <a:lnTo>
                    <a:pt x="783" y="129"/>
                  </a:lnTo>
                  <a:cubicBezTo>
                    <a:pt x="769" y="160"/>
                    <a:pt x="740" y="183"/>
                    <a:pt x="706" y="189"/>
                  </a:cubicBezTo>
                  <a:lnTo>
                    <a:pt x="706" y="189"/>
                  </a:lnTo>
                  <a:cubicBezTo>
                    <a:pt x="637" y="199"/>
                    <a:pt x="578" y="235"/>
                    <a:pt x="548" y="294"/>
                  </a:cubicBezTo>
                  <a:lnTo>
                    <a:pt x="548" y="294"/>
                  </a:lnTo>
                  <a:cubicBezTo>
                    <a:pt x="535" y="318"/>
                    <a:pt x="528" y="344"/>
                    <a:pt x="526" y="371"/>
                  </a:cubicBezTo>
                  <a:lnTo>
                    <a:pt x="526" y="371"/>
                  </a:lnTo>
                  <a:cubicBezTo>
                    <a:pt x="524" y="414"/>
                    <a:pt x="493" y="451"/>
                    <a:pt x="451" y="461"/>
                  </a:cubicBezTo>
                  <a:lnTo>
                    <a:pt x="451" y="461"/>
                  </a:lnTo>
                  <a:cubicBezTo>
                    <a:pt x="367" y="481"/>
                    <a:pt x="298" y="529"/>
                    <a:pt x="259" y="602"/>
                  </a:cubicBezTo>
                  <a:lnTo>
                    <a:pt x="259" y="602"/>
                  </a:lnTo>
                  <a:cubicBezTo>
                    <a:pt x="241" y="637"/>
                    <a:pt x="231" y="675"/>
                    <a:pt x="230" y="715"/>
                  </a:cubicBezTo>
                  <a:lnTo>
                    <a:pt x="230" y="715"/>
                  </a:lnTo>
                  <a:cubicBezTo>
                    <a:pt x="228" y="743"/>
                    <a:pt x="215" y="769"/>
                    <a:pt x="194" y="788"/>
                  </a:cubicBezTo>
                  <a:lnTo>
                    <a:pt x="194" y="788"/>
                  </a:lnTo>
                  <a:cubicBezTo>
                    <a:pt x="158" y="819"/>
                    <a:pt x="126" y="856"/>
                    <a:pt x="102" y="900"/>
                  </a:cubicBezTo>
                  <a:lnTo>
                    <a:pt x="102" y="900"/>
                  </a:lnTo>
                  <a:cubicBezTo>
                    <a:pt x="0" y="1090"/>
                    <a:pt x="71" y="1329"/>
                    <a:pt x="261" y="1432"/>
                  </a:cubicBezTo>
                  <a:lnTo>
                    <a:pt x="261" y="1432"/>
                  </a:lnTo>
                  <a:cubicBezTo>
                    <a:pt x="454" y="1537"/>
                    <a:pt x="694" y="1463"/>
                    <a:pt x="795" y="1270"/>
                  </a:cubicBezTo>
                  <a:lnTo>
                    <a:pt x="795" y="1270"/>
                  </a:lnTo>
                  <a:cubicBezTo>
                    <a:pt x="820" y="1223"/>
                    <a:pt x="835" y="1174"/>
                    <a:pt x="839" y="1124"/>
                  </a:cubicBezTo>
                  <a:lnTo>
                    <a:pt x="839" y="1124"/>
                  </a:lnTo>
                  <a:cubicBezTo>
                    <a:pt x="841" y="1097"/>
                    <a:pt x="857" y="1072"/>
                    <a:pt x="879" y="1055"/>
                  </a:cubicBezTo>
                  <a:lnTo>
                    <a:pt x="879" y="1055"/>
                  </a:lnTo>
                  <a:cubicBezTo>
                    <a:pt x="910" y="1032"/>
                    <a:pt x="936" y="1003"/>
                    <a:pt x="955" y="967"/>
                  </a:cubicBezTo>
                </a:path>
              </a:pathLst>
            </a:custGeom>
            <a:solidFill>
              <a:srgbClr val="94CAC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E1EE934E-7CD2-9741-BFA4-F1D995DA3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9083" y="7995065"/>
              <a:ext cx="944804" cy="1433683"/>
            </a:xfrm>
            <a:custGeom>
              <a:avLst/>
              <a:gdLst>
                <a:gd name="T0" fmla="*/ 522 w 760"/>
                <a:gd name="T1" fmla="*/ 874 h 1151"/>
                <a:gd name="T2" fmla="*/ 522 w 760"/>
                <a:gd name="T3" fmla="*/ 874 h 1151"/>
                <a:gd name="T4" fmla="*/ 518 w 760"/>
                <a:gd name="T5" fmla="*/ 872 h 1151"/>
                <a:gd name="T6" fmla="*/ 166 w 760"/>
                <a:gd name="T7" fmla="*/ 973 h 1151"/>
                <a:gd name="T8" fmla="*/ 383 w 760"/>
                <a:gd name="T9" fmla="*/ 559 h 1151"/>
                <a:gd name="T10" fmla="*/ 625 w 760"/>
                <a:gd name="T11" fmla="*/ 491 h 1151"/>
                <a:gd name="T12" fmla="*/ 625 w 760"/>
                <a:gd name="T13" fmla="*/ 491 h 1151"/>
                <a:gd name="T14" fmla="*/ 627 w 760"/>
                <a:gd name="T15" fmla="*/ 487 h 1151"/>
                <a:gd name="T16" fmla="*/ 627 w 760"/>
                <a:gd name="T17" fmla="*/ 487 h 1151"/>
                <a:gd name="T18" fmla="*/ 623 w 760"/>
                <a:gd name="T19" fmla="*/ 485 h 1151"/>
                <a:gd name="T20" fmla="*/ 388 w 760"/>
                <a:gd name="T21" fmla="*/ 551 h 1151"/>
                <a:gd name="T22" fmla="*/ 647 w 760"/>
                <a:gd name="T23" fmla="*/ 58 h 1151"/>
                <a:gd name="T24" fmla="*/ 756 w 760"/>
                <a:gd name="T25" fmla="*/ 27 h 1151"/>
                <a:gd name="T26" fmla="*/ 756 w 760"/>
                <a:gd name="T27" fmla="*/ 27 h 1151"/>
                <a:gd name="T28" fmla="*/ 758 w 760"/>
                <a:gd name="T29" fmla="*/ 22 h 1151"/>
                <a:gd name="T30" fmla="*/ 758 w 760"/>
                <a:gd name="T31" fmla="*/ 22 h 1151"/>
                <a:gd name="T32" fmla="*/ 754 w 760"/>
                <a:gd name="T33" fmla="*/ 20 h 1151"/>
                <a:gd name="T34" fmla="*/ 651 w 760"/>
                <a:gd name="T35" fmla="*/ 50 h 1151"/>
                <a:gd name="T36" fmla="*/ 675 w 760"/>
                <a:gd name="T37" fmla="*/ 5 h 1151"/>
                <a:gd name="T38" fmla="*/ 675 w 760"/>
                <a:gd name="T39" fmla="*/ 5 h 1151"/>
                <a:gd name="T40" fmla="*/ 673 w 760"/>
                <a:gd name="T41" fmla="*/ 0 h 1151"/>
                <a:gd name="T42" fmla="*/ 673 w 760"/>
                <a:gd name="T43" fmla="*/ 0 h 1151"/>
                <a:gd name="T44" fmla="*/ 669 w 760"/>
                <a:gd name="T45" fmla="*/ 1 h 1151"/>
                <a:gd name="T46" fmla="*/ 608 w 760"/>
                <a:gd name="T47" fmla="*/ 118 h 1151"/>
                <a:gd name="T48" fmla="*/ 574 w 760"/>
                <a:gd name="T49" fmla="*/ 16 h 1151"/>
                <a:gd name="T50" fmla="*/ 574 w 760"/>
                <a:gd name="T51" fmla="*/ 16 h 1151"/>
                <a:gd name="T52" fmla="*/ 570 w 760"/>
                <a:gd name="T53" fmla="*/ 14 h 1151"/>
                <a:gd name="T54" fmla="*/ 570 w 760"/>
                <a:gd name="T55" fmla="*/ 14 h 1151"/>
                <a:gd name="T56" fmla="*/ 567 w 760"/>
                <a:gd name="T57" fmla="*/ 18 h 1151"/>
                <a:gd name="T58" fmla="*/ 604 w 760"/>
                <a:gd name="T59" fmla="*/ 126 h 1151"/>
                <a:gd name="T60" fmla="*/ 345 w 760"/>
                <a:gd name="T61" fmla="*/ 619 h 1151"/>
                <a:gd name="T62" fmla="*/ 266 w 760"/>
                <a:gd name="T63" fmla="*/ 388 h 1151"/>
                <a:gd name="T64" fmla="*/ 266 w 760"/>
                <a:gd name="T65" fmla="*/ 388 h 1151"/>
                <a:gd name="T66" fmla="*/ 261 w 760"/>
                <a:gd name="T67" fmla="*/ 386 h 1151"/>
                <a:gd name="T68" fmla="*/ 261 w 760"/>
                <a:gd name="T69" fmla="*/ 386 h 1151"/>
                <a:gd name="T70" fmla="*/ 259 w 760"/>
                <a:gd name="T71" fmla="*/ 390 h 1151"/>
                <a:gd name="T72" fmla="*/ 341 w 760"/>
                <a:gd name="T73" fmla="*/ 626 h 1151"/>
                <a:gd name="T74" fmla="*/ 123 w 760"/>
                <a:gd name="T75" fmla="*/ 1040 h 1151"/>
                <a:gd name="T76" fmla="*/ 7 w 760"/>
                <a:gd name="T77" fmla="*/ 694 h 1151"/>
                <a:gd name="T78" fmla="*/ 7 w 760"/>
                <a:gd name="T79" fmla="*/ 694 h 1151"/>
                <a:gd name="T80" fmla="*/ 2 w 760"/>
                <a:gd name="T81" fmla="*/ 693 h 1151"/>
                <a:gd name="T82" fmla="*/ 2 w 760"/>
                <a:gd name="T83" fmla="*/ 693 h 1151"/>
                <a:gd name="T84" fmla="*/ 1 w 760"/>
                <a:gd name="T85" fmla="*/ 696 h 1151"/>
                <a:gd name="T86" fmla="*/ 119 w 760"/>
                <a:gd name="T87" fmla="*/ 1048 h 1151"/>
                <a:gd name="T88" fmla="*/ 68 w 760"/>
                <a:gd name="T89" fmla="*/ 1144 h 1151"/>
                <a:gd name="T90" fmla="*/ 68 w 760"/>
                <a:gd name="T91" fmla="*/ 1144 h 1151"/>
                <a:gd name="T92" fmla="*/ 70 w 760"/>
                <a:gd name="T93" fmla="*/ 1149 h 1151"/>
                <a:gd name="T94" fmla="*/ 70 w 760"/>
                <a:gd name="T95" fmla="*/ 1149 h 1151"/>
                <a:gd name="T96" fmla="*/ 75 w 760"/>
                <a:gd name="T97" fmla="*/ 1148 h 1151"/>
                <a:gd name="T98" fmla="*/ 162 w 760"/>
                <a:gd name="T99" fmla="*/ 981 h 1151"/>
                <a:gd name="T100" fmla="*/ 520 w 760"/>
                <a:gd name="T101" fmla="*/ 879 h 1151"/>
                <a:gd name="T102" fmla="*/ 520 w 760"/>
                <a:gd name="T103" fmla="*/ 879 h 1151"/>
                <a:gd name="T104" fmla="*/ 522 w 760"/>
                <a:gd name="T105" fmla="*/ 87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0" h="1151">
                  <a:moveTo>
                    <a:pt x="522" y="874"/>
                  </a:moveTo>
                  <a:lnTo>
                    <a:pt x="522" y="874"/>
                  </a:lnTo>
                  <a:cubicBezTo>
                    <a:pt x="521" y="873"/>
                    <a:pt x="519" y="872"/>
                    <a:pt x="518" y="872"/>
                  </a:cubicBezTo>
                  <a:lnTo>
                    <a:pt x="166" y="973"/>
                  </a:lnTo>
                  <a:lnTo>
                    <a:pt x="383" y="559"/>
                  </a:lnTo>
                  <a:lnTo>
                    <a:pt x="625" y="491"/>
                  </a:lnTo>
                  <a:lnTo>
                    <a:pt x="625" y="491"/>
                  </a:lnTo>
                  <a:cubicBezTo>
                    <a:pt x="627" y="491"/>
                    <a:pt x="628" y="489"/>
                    <a:pt x="627" y="487"/>
                  </a:cubicBezTo>
                  <a:lnTo>
                    <a:pt x="627" y="487"/>
                  </a:lnTo>
                  <a:cubicBezTo>
                    <a:pt x="627" y="485"/>
                    <a:pt x="625" y="485"/>
                    <a:pt x="623" y="485"/>
                  </a:cubicBezTo>
                  <a:lnTo>
                    <a:pt x="388" y="551"/>
                  </a:lnTo>
                  <a:lnTo>
                    <a:pt x="647" y="58"/>
                  </a:lnTo>
                  <a:lnTo>
                    <a:pt x="756" y="27"/>
                  </a:lnTo>
                  <a:lnTo>
                    <a:pt x="756" y="27"/>
                  </a:lnTo>
                  <a:cubicBezTo>
                    <a:pt x="758" y="26"/>
                    <a:pt x="759" y="24"/>
                    <a:pt x="758" y="22"/>
                  </a:cubicBezTo>
                  <a:lnTo>
                    <a:pt x="758" y="22"/>
                  </a:lnTo>
                  <a:cubicBezTo>
                    <a:pt x="758" y="21"/>
                    <a:pt x="756" y="20"/>
                    <a:pt x="754" y="20"/>
                  </a:cubicBezTo>
                  <a:lnTo>
                    <a:pt x="651" y="50"/>
                  </a:lnTo>
                  <a:lnTo>
                    <a:pt x="675" y="5"/>
                  </a:lnTo>
                  <a:lnTo>
                    <a:pt x="675" y="5"/>
                  </a:lnTo>
                  <a:cubicBezTo>
                    <a:pt x="676" y="3"/>
                    <a:pt x="675" y="1"/>
                    <a:pt x="673" y="0"/>
                  </a:cubicBezTo>
                  <a:lnTo>
                    <a:pt x="673" y="0"/>
                  </a:lnTo>
                  <a:cubicBezTo>
                    <a:pt x="672" y="0"/>
                    <a:pt x="670" y="0"/>
                    <a:pt x="669" y="1"/>
                  </a:cubicBezTo>
                  <a:lnTo>
                    <a:pt x="608" y="118"/>
                  </a:lnTo>
                  <a:lnTo>
                    <a:pt x="574" y="16"/>
                  </a:lnTo>
                  <a:lnTo>
                    <a:pt x="574" y="16"/>
                  </a:lnTo>
                  <a:cubicBezTo>
                    <a:pt x="573" y="14"/>
                    <a:pt x="571" y="14"/>
                    <a:pt x="570" y="14"/>
                  </a:cubicBezTo>
                  <a:lnTo>
                    <a:pt x="570" y="14"/>
                  </a:lnTo>
                  <a:cubicBezTo>
                    <a:pt x="568" y="15"/>
                    <a:pt x="567" y="17"/>
                    <a:pt x="567" y="18"/>
                  </a:cubicBezTo>
                  <a:lnTo>
                    <a:pt x="604" y="126"/>
                  </a:lnTo>
                  <a:lnTo>
                    <a:pt x="345" y="619"/>
                  </a:lnTo>
                  <a:lnTo>
                    <a:pt x="266" y="388"/>
                  </a:lnTo>
                  <a:lnTo>
                    <a:pt x="266" y="388"/>
                  </a:lnTo>
                  <a:cubicBezTo>
                    <a:pt x="265" y="386"/>
                    <a:pt x="263" y="385"/>
                    <a:pt x="261" y="386"/>
                  </a:cubicBezTo>
                  <a:lnTo>
                    <a:pt x="261" y="386"/>
                  </a:lnTo>
                  <a:cubicBezTo>
                    <a:pt x="260" y="386"/>
                    <a:pt x="259" y="388"/>
                    <a:pt x="259" y="390"/>
                  </a:cubicBezTo>
                  <a:lnTo>
                    <a:pt x="341" y="626"/>
                  </a:lnTo>
                  <a:lnTo>
                    <a:pt x="123" y="1040"/>
                  </a:lnTo>
                  <a:lnTo>
                    <a:pt x="7" y="694"/>
                  </a:lnTo>
                  <a:lnTo>
                    <a:pt x="7" y="694"/>
                  </a:lnTo>
                  <a:cubicBezTo>
                    <a:pt x="6" y="693"/>
                    <a:pt x="4" y="692"/>
                    <a:pt x="2" y="693"/>
                  </a:cubicBezTo>
                  <a:lnTo>
                    <a:pt x="2" y="693"/>
                  </a:lnTo>
                  <a:cubicBezTo>
                    <a:pt x="1" y="693"/>
                    <a:pt x="0" y="695"/>
                    <a:pt x="1" y="696"/>
                  </a:cubicBezTo>
                  <a:lnTo>
                    <a:pt x="119" y="1048"/>
                  </a:lnTo>
                  <a:lnTo>
                    <a:pt x="68" y="1144"/>
                  </a:lnTo>
                  <a:lnTo>
                    <a:pt x="68" y="1144"/>
                  </a:lnTo>
                  <a:cubicBezTo>
                    <a:pt x="68" y="1146"/>
                    <a:pt x="68" y="1148"/>
                    <a:pt x="70" y="1149"/>
                  </a:cubicBezTo>
                  <a:lnTo>
                    <a:pt x="70" y="1149"/>
                  </a:lnTo>
                  <a:cubicBezTo>
                    <a:pt x="72" y="1150"/>
                    <a:pt x="74" y="1149"/>
                    <a:pt x="75" y="1148"/>
                  </a:cubicBezTo>
                  <a:lnTo>
                    <a:pt x="162" y="981"/>
                  </a:lnTo>
                  <a:lnTo>
                    <a:pt x="520" y="879"/>
                  </a:lnTo>
                  <a:lnTo>
                    <a:pt x="520" y="879"/>
                  </a:lnTo>
                  <a:cubicBezTo>
                    <a:pt x="521" y="878"/>
                    <a:pt x="522" y="876"/>
                    <a:pt x="522" y="8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1AAED826-5BAF-B047-BA8B-E03C4A63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558" y="10093409"/>
              <a:ext cx="1966510" cy="752546"/>
            </a:xfrm>
            <a:custGeom>
              <a:avLst/>
              <a:gdLst>
                <a:gd name="T0" fmla="*/ 1278 w 1579"/>
                <a:gd name="T1" fmla="*/ 103 h 602"/>
                <a:gd name="T2" fmla="*/ 1278 w 1579"/>
                <a:gd name="T3" fmla="*/ 103 h 602"/>
                <a:gd name="T4" fmla="*/ 1519 w 1579"/>
                <a:gd name="T5" fmla="*/ 160 h 602"/>
                <a:gd name="T6" fmla="*/ 1519 w 1579"/>
                <a:gd name="T7" fmla="*/ 160 h 602"/>
                <a:gd name="T8" fmla="*/ 1288 w 1579"/>
                <a:gd name="T9" fmla="*/ 13 h 602"/>
                <a:gd name="T10" fmla="*/ 1288 w 1579"/>
                <a:gd name="T11" fmla="*/ 13 h 602"/>
                <a:gd name="T12" fmla="*/ 0 w 1579"/>
                <a:gd name="T13" fmla="*/ 601 h 602"/>
                <a:gd name="T14" fmla="*/ 0 w 1579"/>
                <a:gd name="T15" fmla="*/ 601 h 602"/>
                <a:gd name="T16" fmla="*/ 0 w 1579"/>
                <a:gd name="T17" fmla="*/ 601 h 602"/>
                <a:gd name="T18" fmla="*/ 0 w 1579"/>
                <a:gd name="T19" fmla="*/ 601 h 602"/>
                <a:gd name="T20" fmla="*/ 1278 w 1579"/>
                <a:gd name="T21" fmla="*/ 10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9" h="602">
                  <a:moveTo>
                    <a:pt x="1278" y="103"/>
                  </a:moveTo>
                  <a:lnTo>
                    <a:pt x="1278" y="103"/>
                  </a:lnTo>
                  <a:cubicBezTo>
                    <a:pt x="1396" y="111"/>
                    <a:pt x="1477" y="133"/>
                    <a:pt x="1519" y="160"/>
                  </a:cubicBezTo>
                  <a:lnTo>
                    <a:pt x="1519" y="160"/>
                  </a:lnTo>
                  <a:cubicBezTo>
                    <a:pt x="1578" y="107"/>
                    <a:pt x="1485" y="32"/>
                    <a:pt x="1288" y="13"/>
                  </a:cubicBezTo>
                  <a:lnTo>
                    <a:pt x="1288" y="13"/>
                  </a:lnTo>
                  <a:cubicBezTo>
                    <a:pt x="1151" y="0"/>
                    <a:pt x="412" y="58"/>
                    <a:pt x="0" y="601"/>
                  </a:cubicBezTo>
                  <a:lnTo>
                    <a:pt x="0" y="601"/>
                  </a:lnTo>
                  <a:lnTo>
                    <a:pt x="0" y="601"/>
                  </a:lnTo>
                  <a:lnTo>
                    <a:pt x="0" y="601"/>
                  </a:lnTo>
                  <a:cubicBezTo>
                    <a:pt x="433" y="159"/>
                    <a:pt x="1151" y="96"/>
                    <a:pt x="1278" y="103"/>
                  </a:cubicBezTo>
                </a:path>
              </a:pathLst>
            </a:custGeom>
            <a:solidFill>
              <a:srgbClr val="BDE4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2E0FCF71-338F-8641-8AB0-67302E3C0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558" y="10214253"/>
              <a:ext cx="1895099" cy="631699"/>
            </a:xfrm>
            <a:custGeom>
              <a:avLst/>
              <a:gdLst>
                <a:gd name="T0" fmla="*/ 1154 w 1520"/>
                <a:gd name="T1" fmla="*/ 120 h 506"/>
                <a:gd name="T2" fmla="*/ 1154 w 1520"/>
                <a:gd name="T3" fmla="*/ 120 h 506"/>
                <a:gd name="T4" fmla="*/ 1519 w 1520"/>
                <a:gd name="T5" fmla="*/ 64 h 506"/>
                <a:gd name="T6" fmla="*/ 1519 w 1520"/>
                <a:gd name="T7" fmla="*/ 64 h 506"/>
                <a:gd name="T8" fmla="*/ 1278 w 1520"/>
                <a:gd name="T9" fmla="*/ 7 h 506"/>
                <a:gd name="T10" fmla="*/ 1278 w 1520"/>
                <a:gd name="T11" fmla="*/ 7 h 506"/>
                <a:gd name="T12" fmla="*/ 0 w 1520"/>
                <a:gd name="T13" fmla="*/ 505 h 506"/>
                <a:gd name="T14" fmla="*/ 0 w 1520"/>
                <a:gd name="T15" fmla="*/ 505 h 506"/>
                <a:gd name="T16" fmla="*/ 1154 w 1520"/>
                <a:gd name="T17" fmla="*/ 12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0" h="506">
                  <a:moveTo>
                    <a:pt x="1154" y="120"/>
                  </a:moveTo>
                  <a:lnTo>
                    <a:pt x="1154" y="120"/>
                  </a:lnTo>
                  <a:cubicBezTo>
                    <a:pt x="1362" y="129"/>
                    <a:pt x="1478" y="102"/>
                    <a:pt x="1519" y="64"/>
                  </a:cubicBezTo>
                  <a:lnTo>
                    <a:pt x="1519" y="64"/>
                  </a:lnTo>
                  <a:cubicBezTo>
                    <a:pt x="1477" y="37"/>
                    <a:pt x="1396" y="15"/>
                    <a:pt x="1278" y="7"/>
                  </a:cubicBezTo>
                  <a:lnTo>
                    <a:pt x="1278" y="7"/>
                  </a:lnTo>
                  <a:cubicBezTo>
                    <a:pt x="1151" y="0"/>
                    <a:pt x="433" y="63"/>
                    <a:pt x="0" y="505"/>
                  </a:cubicBezTo>
                  <a:lnTo>
                    <a:pt x="0" y="505"/>
                  </a:lnTo>
                  <a:cubicBezTo>
                    <a:pt x="12" y="498"/>
                    <a:pt x="581" y="93"/>
                    <a:pt x="1154" y="120"/>
                  </a:cubicBezTo>
                </a:path>
              </a:pathLst>
            </a:custGeom>
            <a:solidFill>
              <a:srgbClr val="BDE4F0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EC9F4B8E-406D-0640-90BA-8318204AD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045" y="6874485"/>
              <a:ext cx="983257" cy="2032427"/>
            </a:xfrm>
            <a:custGeom>
              <a:avLst/>
              <a:gdLst>
                <a:gd name="T0" fmla="*/ 632 w 790"/>
                <a:gd name="T1" fmla="*/ 1466 h 1633"/>
                <a:gd name="T2" fmla="*/ 696 w 790"/>
                <a:gd name="T3" fmla="*/ 1394 h 1633"/>
                <a:gd name="T4" fmla="*/ 685 w 790"/>
                <a:gd name="T5" fmla="*/ 1214 h 1633"/>
                <a:gd name="T6" fmla="*/ 584 w 790"/>
                <a:gd name="T7" fmla="*/ 1365 h 1633"/>
                <a:gd name="T8" fmla="*/ 583 w 790"/>
                <a:gd name="T9" fmla="*/ 1408 h 1633"/>
                <a:gd name="T10" fmla="*/ 362 w 790"/>
                <a:gd name="T11" fmla="*/ 864 h 1633"/>
                <a:gd name="T12" fmla="*/ 455 w 790"/>
                <a:gd name="T13" fmla="*/ 824 h 1633"/>
                <a:gd name="T14" fmla="*/ 510 w 790"/>
                <a:gd name="T15" fmla="*/ 654 h 1633"/>
                <a:gd name="T16" fmla="*/ 364 w 790"/>
                <a:gd name="T17" fmla="*/ 756 h 1633"/>
                <a:gd name="T18" fmla="*/ 352 w 790"/>
                <a:gd name="T19" fmla="*/ 778 h 1633"/>
                <a:gd name="T20" fmla="*/ 342 w 790"/>
                <a:gd name="T21" fmla="*/ 680 h 1633"/>
                <a:gd name="T22" fmla="*/ 337 w 790"/>
                <a:gd name="T23" fmla="*/ 631 h 1633"/>
                <a:gd name="T24" fmla="*/ 216 w 790"/>
                <a:gd name="T25" fmla="*/ 239 h 1633"/>
                <a:gd name="T26" fmla="*/ 286 w 790"/>
                <a:gd name="T27" fmla="*/ 190 h 1633"/>
                <a:gd name="T28" fmla="*/ 325 w 790"/>
                <a:gd name="T29" fmla="*/ 20 h 1633"/>
                <a:gd name="T30" fmla="*/ 192 w 790"/>
                <a:gd name="T31" fmla="*/ 133 h 1633"/>
                <a:gd name="T32" fmla="*/ 176 w 790"/>
                <a:gd name="T33" fmla="*/ 194 h 1633"/>
                <a:gd name="T34" fmla="*/ 74 w 790"/>
                <a:gd name="T35" fmla="*/ 153 h 1633"/>
                <a:gd name="T36" fmla="*/ 74 w 790"/>
                <a:gd name="T37" fmla="*/ 153 h 1633"/>
                <a:gd name="T38" fmla="*/ 12 w 790"/>
                <a:gd name="T39" fmla="*/ 193 h 1633"/>
                <a:gd name="T40" fmla="*/ 19 w 790"/>
                <a:gd name="T41" fmla="*/ 278 h 1633"/>
                <a:gd name="T42" fmla="*/ 63 w 790"/>
                <a:gd name="T43" fmla="*/ 306 h 1633"/>
                <a:gd name="T44" fmla="*/ 76 w 790"/>
                <a:gd name="T45" fmla="*/ 294 h 1633"/>
                <a:gd name="T46" fmla="*/ 66 w 790"/>
                <a:gd name="T47" fmla="*/ 284 h 1633"/>
                <a:gd name="T48" fmla="*/ 37 w 790"/>
                <a:gd name="T49" fmla="*/ 265 h 1633"/>
                <a:gd name="T50" fmla="*/ 33 w 790"/>
                <a:gd name="T51" fmla="*/ 203 h 1633"/>
                <a:gd name="T52" fmla="*/ 75 w 790"/>
                <a:gd name="T53" fmla="*/ 176 h 1633"/>
                <a:gd name="T54" fmla="*/ 75 w 790"/>
                <a:gd name="T55" fmla="*/ 176 h 1633"/>
                <a:gd name="T56" fmla="*/ 311 w 790"/>
                <a:gd name="T57" fmla="*/ 600 h 1633"/>
                <a:gd name="T58" fmla="*/ 275 w 790"/>
                <a:gd name="T59" fmla="*/ 570 h 1633"/>
                <a:gd name="T60" fmla="*/ 99 w 790"/>
                <a:gd name="T61" fmla="*/ 543 h 1633"/>
                <a:gd name="T62" fmla="*/ 223 w 790"/>
                <a:gd name="T63" fmla="*/ 671 h 1633"/>
                <a:gd name="T64" fmla="*/ 310 w 790"/>
                <a:gd name="T65" fmla="*/ 678 h 1633"/>
                <a:gd name="T66" fmla="*/ 320 w 790"/>
                <a:gd name="T67" fmla="*/ 683 h 1633"/>
                <a:gd name="T68" fmla="*/ 429 w 790"/>
                <a:gd name="T69" fmla="*/ 1200 h 1633"/>
                <a:gd name="T70" fmla="*/ 392 w 790"/>
                <a:gd name="T71" fmla="*/ 1183 h 1633"/>
                <a:gd name="T72" fmla="*/ 217 w 790"/>
                <a:gd name="T73" fmla="*/ 1198 h 1633"/>
                <a:gd name="T74" fmla="*/ 366 w 790"/>
                <a:gd name="T75" fmla="*/ 1291 h 1633"/>
                <a:gd name="T76" fmla="*/ 461 w 790"/>
                <a:gd name="T77" fmla="*/ 1265 h 1633"/>
                <a:gd name="T78" fmla="*/ 789 w 790"/>
                <a:gd name="T79" fmla="*/ 1615 h 1633"/>
                <a:gd name="T80" fmla="*/ 632 w 790"/>
                <a:gd name="T81" fmla="*/ 1466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0" h="1633">
                  <a:moveTo>
                    <a:pt x="632" y="1466"/>
                  </a:moveTo>
                  <a:lnTo>
                    <a:pt x="632" y="1466"/>
                  </a:lnTo>
                  <a:cubicBezTo>
                    <a:pt x="661" y="1460"/>
                    <a:pt x="688" y="1421"/>
                    <a:pt x="696" y="1394"/>
                  </a:cubicBezTo>
                  <a:lnTo>
                    <a:pt x="696" y="1394"/>
                  </a:lnTo>
                  <a:cubicBezTo>
                    <a:pt x="704" y="1364"/>
                    <a:pt x="724" y="1224"/>
                    <a:pt x="685" y="1214"/>
                  </a:cubicBezTo>
                  <a:lnTo>
                    <a:pt x="685" y="1214"/>
                  </a:lnTo>
                  <a:cubicBezTo>
                    <a:pt x="646" y="1203"/>
                    <a:pt x="593" y="1334"/>
                    <a:pt x="584" y="1365"/>
                  </a:cubicBezTo>
                  <a:lnTo>
                    <a:pt x="584" y="1365"/>
                  </a:lnTo>
                  <a:cubicBezTo>
                    <a:pt x="581" y="1376"/>
                    <a:pt x="581" y="1392"/>
                    <a:pt x="583" y="1408"/>
                  </a:cubicBezTo>
                  <a:lnTo>
                    <a:pt x="583" y="1408"/>
                  </a:lnTo>
                  <a:cubicBezTo>
                    <a:pt x="436" y="1227"/>
                    <a:pt x="389" y="1058"/>
                    <a:pt x="362" y="864"/>
                  </a:cubicBezTo>
                  <a:lnTo>
                    <a:pt x="362" y="864"/>
                  </a:lnTo>
                  <a:cubicBezTo>
                    <a:pt x="391" y="877"/>
                    <a:pt x="438" y="847"/>
                    <a:pt x="455" y="824"/>
                  </a:cubicBezTo>
                  <a:lnTo>
                    <a:pt x="455" y="824"/>
                  </a:lnTo>
                  <a:cubicBezTo>
                    <a:pt x="474" y="798"/>
                    <a:pt x="543" y="678"/>
                    <a:pt x="510" y="654"/>
                  </a:cubicBezTo>
                  <a:lnTo>
                    <a:pt x="510" y="654"/>
                  </a:lnTo>
                  <a:cubicBezTo>
                    <a:pt x="479" y="630"/>
                    <a:pt x="383" y="731"/>
                    <a:pt x="364" y="756"/>
                  </a:cubicBezTo>
                  <a:lnTo>
                    <a:pt x="364" y="756"/>
                  </a:lnTo>
                  <a:cubicBezTo>
                    <a:pt x="360" y="762"/>
                    <a:pt x="356" y="770"/>
                    <a:pt x="352" y="778"/>
                  </a:cubicBezTo>
                  <a:lnTo>
                    <a:pt x="352" y="778"/>
                  </a:lnTo>
                  <a:cubicBezTo>
                    <a:pt x="348" y="747"/>
                    <a:pt x="345" y="714"/>
                    <a:pt x="342" y="680"/>
                  </a:cubicBezTo>
                  <a:lnTo>
                    <a:pt x="342" y="680"/>
                  </a:lnTo>
                  <a:cubicBezTo>
                    <a:pt x="340" y="665"/>
                    <a:pt x="338" y="648"/>
                    <a:pt x="337" y="631"/>
                  </a:cubicBezTo>
                  <a:lnTo>
                    <a:pt x="337" y="631"/>
                  </a:lnTo>
                  <a:cubicBezTo>
                    <a:pt x="319" y="459"/>
                    <a:pt x="275" y="321"/>
                    <a:pt x="216" y="239"/>
                  </a:cubicBezTo>
                  <a:lnTo>
                    <a:pt x="216" y="239"/>
                  </a:lnTo>
                  <a:cubicBezTo>
                    <a:pt x="242" y="236"/>
                    <a:pt x="274" y="210"/>
                    <a:pt x="286" y="190"/>
                  </a:cubicBezTo>
                  <a:lnTo>
                    <a:pt x="286" y="190"/>
                  </a:lnTo>
                  <a:cubicBezTo>
                    <a:pt x="302" y="163"/>
                    <a:pt x="357" y="40"/>
                    <a:pt x="325" y="20"/>
                  </a:cubicBezTo>
                  <a:lnTo>
                    <a:pt x="325" y="20"/>
                  </a:lnTo>
                  <a:cubicBezTo>
                    <a:pt x="291" y="0"/>
                    <a:pt x="208" y="106"/>
                    <a:pt x="192" y="133"/>
                  </a:cubicBezTo>
                  <a:lnTo>
                    <a:pt x="192" y="133"/>
                  </a:lnTo>
                  <a:cubicBezTo>
                    <a:pt x="183" y="147"/>
                    <a:pt x="176" y="172"/>
                    <a:pt x="176" y="194"/>
                  </a:cubicBezTo>
                  <a:lnTo>
                    <a:pt x="176" y="194"/>
                  </a:lnTo>
                  <a:cubicBezTo>
                    <a:pt x="145" y="166"/>
                    <a:pt x="110" y="152"/>
                    <a:pt x="74" y="153"/>
                  </a:cubicBezTo>
                  <a:lnTo>
                    <a:pt x="74" y="153"/>
                  </a:lnTo>
                  <a:lnTo>
                    <a:pt x="74" y="153"/>
                  </a:lnTo>
                  <a:lnTo>
                    <a:pt x="74" y="153"/>
                  </a:lnTo>
                  <a:cubicBezTo>
                    <a:pt x="45" y="155"/>
                    <a:pt x="24" y="169"/>
                    <a:pt x="12" y="193"/>
                  </a:cubicBezTo>
                  <a:lnTo>
                    <a:pt x="12" y="193"/>
                  </a:lnTo>
                  <a:cubicBezTo>
                    <a:pt x="0" y="220"/>
                    <a:pt x="2" y="254"/>
                    <a:pt x="19" y="278"/>
                  </a:cubicBezTo>
                  <a:lnTo>
                    <a:pt x="19" y="278"/>
                  </a:lnTo>
                  <a:cubicBezTo>
                    <a:pt x="30" y="294"/>
                    <a:pt x="45" y="304"/>
                    <a:pt x="63" y="306"/>
                  </a:cubicBezTo>
                  <a:lnTo>
                    <a:pt x="63" y="306"/>
                  </a:lnTo>
                  <a:cubicBezTo>
                    <a:pt x="71" y="306"/>
                    <a:pt x="77" y="300"/>
                    <a:pt x="76" y="294"/>
                  </a:cubicBezTo>
                  <a:lnTo>
                    <a:pt x="76" y="294"/>
                  </a:lnTo>
                  <a:cubicBezTo>
                    <a:pt x="75" y="288"/>
                    <a:pt x="71" y="284"/>
                    <a:pt x="66" y="284"/>
                  </a:cubicBezTo>
                  <a:lnTo>
                    <a:pt x="66" y="284"/>
                  </a:lnTo>
                  <a:cubicBezTo>
                    <a:pt x="52" y="282"/>
                    <a:pt x="43" y="273"/>
                    <a:pt x="37" y="265"/>
                  </a:cubicBezTo>
                  <a:lnTo>
                    <a:pt x="37" y="265"/>
                  </a:lnTo>
                  <a:cubicBezTo>
                    <a:pt x="25" y="248"/>
                    <a:pt x="23" y="222"/>
                    <a:pt x="33" y="203"/>
                  </a:cubicBezTo>
                  <a:lnTo>
                    <a:pt x="33" y="203"/>
                  </a:lnTo>
                  <a:cubicBezTo>
                    <a:pt x="38" y="191"/>
                    <a:pt x="50" y="177"/>
                    <a:pt x="75" y="176"/>
                  </a:cubicBezTo>
                  <a:lnTo>
                    <a:pt x="75" y="176"/>
                  </a:lnTo>
                  <a:lnTo>
                    <a:pt x="75" y="176"/>
                  </a:lnTo>
                  <a:lnTo>
                    <a:pt x="75" y="176"/>
                  </a:lnTo>
                  <a:cubicBezTo>
                    <a:pt x="183" y="169"/>
                    <a:pt x="278" y="342"/>
                    <a:pt x="311" y="600"/>
                  </a:cubicBezTo>
                  <a:lnTo>
                    <a:pt x="311" y="600"/>
                  </a:lnTo>
                  <a:cubicBezTo>
                    <a:pt x="300" y="588"/>
                    <a:pt x="286" y="577"/>
                    <a:pt x="275" y="570"/>
                  </a:cubicBezTo>
                  <a:lnTo>
                    <a:pt x="275" y="570"/>
                  </a:lnTo>
                  <a:cubicBezTo>
                    <a:pt x="247" y="556"/>
                    <a:pt x="117" y="507"/>
                    <a:pt x="99" y="543"/>
                  </a:cubicBezTo>
                  <a:lnTo>
                    <a:pt x="99" y="543"/>
                  </a:lnTo>
                  <a:cubicBezTo>
                    <a:pt x="80" y="578"/>
                    <a:pt x="195" y="657"/>
                    <a:pt x="223" y="671"/>
                  </a:cubicBezTo>
                  <a:lnTo>
                    <a:pt x="223" y="671"/>
                  </a:lnTo>
                  <a:cubicBezTo>
                    <a:pt x="245" y="682"/>
                    <a:pt x="285" y="689"/>
                    <a:pt x="310" y="678"/>
                  </a:cubicBezTo>
                  <a:lnTo>
                    <a:pt x="310" y="678"/>
                  </a:lnTo>
                  <a:cubicBezTo>
                    <a:pt x="314" y="680"/>
                    <a:pt x="316" y="680"/>
                    <a:pt x="320" y="683"/>
                  </a:cubicBezTo>
                  <a:lnTo>
                    <a:pt x="320" y="683"/>
                  </a:lnTo>
                  <a:cubicBezTo>
                    <a:pt x="338" y="870"/>
                    <a:pt x="356" y="1036"/>
                    <a:pt x="429" y="1200"/>
                  </a:cubicBezTo>
                  <a:lnTo>
                    <a:pt x="429" y="1200"/>
                  </a:lnTo>
                  <a:cubicBezTo>
                    <a:pt x="417" y="1192"/>
                    <a:pt x="403" y="1186"/>
                    <a:pt x="392" y="1183"/>
                  </a:cubicBezTo>
                  <a:lnTo>
                    <a:pt x="392" y="1183"/>
                  </a:lnTo>
                  <a:cubicBezTo>
                    <a:pt x="362" y="1176"/>
                    <a:pt x="226" y="1160"/>
                    <a:pt x="217" y="1198"/>
                  </a:cubicBezTo>
                  <a:lnTo>
                    <a:pt x="217" y="1198"/>
                  </a:lnTo>
                  <a:cubicBezTo>
                    <a:pt x="208" y="1237"/>
                    <a:pt x="336" y="1284"/>
                    <a:pt x="366" y="1291"/>
                  </a:cubicBezTo>
                  <a:lnTo>
                    <a:pt x="366" y="1291"/>
                  </a:lnTo>
                  <a:cubicBezTo>
                    <a:pt x="394" y="1298"/>
                    <a:pt x="446" y="1291"/>
                    <a:pt x="461" y="1265"/>
                  </a:cubicBezTo>
                  <a:lnTo>
                    <a:pt x="461" y="1265"/>
                  </a:lnTo>
                  <a:cubicBezTo>
                    <a:pt x="525" y="1384"/>
                    <a:pt x="622" y="1504"/>
                    <a:pt x="774" y="1632"/>
                  </a:cubicBezTo>
                  <a:lnTo>
                    <a:pt x="789" y="1615"/>
                  </a:lnTo>
                  <a:lnTo>
                    <a:pt x="789" y="1615"/>
                  </a:lnTo>
                  <a:cubicBezTo>
                    <a:pt x="728" y="1564"/>
                    <a:pt x="676" y="1514"/>
                    <a:pt x="632" y="1466"/>
                  </a:cubicBezTo>
                </a:path>
              </a:pathLst>
            </a:custGeom>
            <a:solidFill>
              <a:srgbClr val="BDE4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DD44B654-AD38-1A48-9845-8218F64CB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849" y="9176068"/>
              <a:ext cx="2026933" cy="763535"/>
            </a:xfrm>
            <a:custGeom>
              <a:avLst/>
              <a:gdLst>
                <a:gd name="T0" fmla="*/ 1363 w 1626"/>
                <a:gd name="T1" fmla="*/ 448 h 612"/>
                <a:gd name="T2" fmla="*/ 1363 w 1626"/>
                <a:gd name="T3" fmla="*/ 448 h 612"/>
                <a:gd name="T4" fmla="*/ 1548 w 1626"/>
                <a:gd name="T5" fmla="*/ 611 h 612"/>
                <a:gd name="T6" fmla="*/ 1548 w 1626"/>
                <a:gd name="T7" fmla="*/ 611 h 612"/>
                <a:gd name="T8" fmla="*/ 1414 w 1626"/>
                <a:gd name="T9" fmla="*/ 373 h 612"/>
                <a:gd name="T10" fmla="*/ 1414 w 1626"/>
                <a:gd name="T11" fmla="*/ 373 h 612"/>
                <a:gd name="T12" fmla="*/ 0 w 1626"/>
                <a:gd name="T13" fmla="*/ 286 h 612"/>
                <a:gd name="T14" fmla="*/ 0 w 1626"/>
                <a:gd name="T15" fmla="*/ 286 h 612"/>
                <a:gd name="T16" fmla="*/ 1 w 1626"/>
                <a:gd name="T17" fmla="*/ 286 h 612"/>
                <a:gd name="T18" fmla="*/ 1 w 1626"/>
                <a:gd name="T19" fmla="*/ 286 h 612"/>
                <a:gd name="T20" fmla="*/ 1363 w 1626"/>
                <a:gd name="T21" fmla="*/ 44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6" h="612">
                  <a:moveTo>
                    <a:pt x="1363" y="448"/>
                  </a:moveTo>
                  <a:lnTo>
                    <a:pt x="1363" y="448"/>
                  </a:lnTo>
                  <a:cubicBezTo>
                    <a:pt x="1464" y="509"/>
                    <a:pt x="1524" y="567"/>
                    <a:pt x="1548" y="611"/>
                  </a:cubicBezTo>
                  <a:lnTo>
                    <a:pt x="1548" y="611"/>
                  </a:lnTo>
                  <a:cubicBezTo>
                    <a:pt x="1625" y="592"/>
                    <a:pt x="1578" y="482"/>
                    <a:pt x="1414" y="373"/>
                  </a:cubicBezTo>
                  <a:lnTo>
                    <a:pt x="1414" y="373"/>
                  </a:lnTo>
                  <a:cubicBezTo>
                    <a:pt x="1299" y="296"/>
                    <a:pt x="620" y="0"/>
                    <a:pt x="0" y="286"/>
                  </a:cubicBezTo>
                  <a:lnTo>
                    <a:pt x="0" y="286"/>
                  </a:lnTo>
                  <a:lnTo>
                    <a:pt x="1" y="286"/>
                  </a:lnTo>
                  <a:lnTo>
                    <a:pt x="1" y="286"/>
                  </a:lnTo>
                  <a:cubicBezTo>
                    <a:pt x="590" y="99"/>
                    <a:pt x="1253" y="381"/>
                    <a:pt x="1363" y="448"/>
                  </a:cubicBezTo>
                </a:path>
              </a:pathLst>
            </a:custGeom>
            <a:solidFill>
              <a:srgbClr val="BDE4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9BAD7761-74A2-3748-80F8-953B91CB2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847" y="9302410"/>
              <a:ext cx="1928057" cy="659165"/>
            </a:xfrm>
            <a:custGeom>
              <a:avLst/>
              <a:gdLst>
                <a:gd name="T0" fmla="*/ 1200 w 1548"/>
                <a:gd name="T1" fmla="*/ 390 h 527"/>
                <a:gd name="T2" fmla="*/ 1200 w 1548"/>
                <a:gd name="T3" fmla="*/ 390 h 527"/>
                <a:gd name="T4" fmla="*/ 1547 w 1548"/>
                <a:gd name="T5" fmla="*/ 512 h 527"/>
                <a:gd name="T6" fmla="*/ 1547 w 1548"/>
                <a:gd name="T7" fmla="*/ 512 h 527"/>
                <a:gd name="T8" fmla="*/ 1362 w 1548"/>
                <a:gd name="T9" fmla="*/ 349 h 527"/>
                <a:gd name="T10" fmla="*/ 1362 w 1548"/>
                <a:gd name="T11" fmla="*/ 349 h 527"/>
                <a:gd name="T12" fmla="*/ 0 w 1548"/>
                <a:gd name="T13" fmla="*/ 187 h 527"/>
                <a:gd name="T14" fmla="*/ 0 w 1548"/>
                <a:gd name="T15" fmla="*/ 187 h 527"/>
                <a:gd name="T16" fmla="*/ 1200 w 1548"/>
                <a:gd name="T17" fmla="*/ 39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8" h="527">
                  <a:moveTo>
                    <a:pt x="1200" y="390"/>
                  </a:moveTo>
                  <a:lnTo>
                    <a:pt x="1200" y="390"/>
                  </a:lnTo>
                  <a:cubicBezTo>
                    <a:pt x="1378" y="496"/>
                    <a:pt x="1493" y="526"/>
                    <a:pt x="1547" y="512"/>
                  </a:cubicBezTo>
                  <a:lnTo>
                    <a:pt x="1547" y="512"/>
                  </a:lnTo>
                  <a:cubicBezTo>
                    <a:pt x="1523" y="468"/>
                    <a:pt x="1463" y="410"/>
                    <a:pt x="1362" y="349"/>
                  </a:cubicBezTo>
                  <a:lnTo>
                    <a:pt x="1362" y="349"/>
                  </a:lnTo>
                  <a:cubicBezTo>
                    <a:pt x="1252" y="282"/>
                    <a:pt x="589" y="0"/>
                    <a:pt x="0" y="187"/>
                  </a:cubicBezTo>
                  <a:lnTo>
                    <a:pt x="0" y="187"/>
                  </a:lnTo>
                  <a:cubicBezTo>
                    <a:pt x="13" y="185"/>
                    <a:pt x="706" y="97"/>
                    <a:pt x="1200" y="390"/>
                  </a:cubicBezTo>
                </a:path>
              </a:pathLst>
            </a:custGeom>
            <a:solidFill>
              <a:srgbClr val="BDE4F0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9AA50A29-AA53-8A49-82AB-506E08FBC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672" y="8286192"/>
              <a:ext cx="1884117" cy="2158769"/>
            </a:xfrm>
            <a:custGeom>
              <a:avLst/>
              <a:gdLst>
                <a:gd name="T0" fmla="*/ 952 w 1512"/>
                <a:gd name="T1" fmla="*/ 798 h 1732"/>
                <a:gd name="T2" fmla="*/ 952 w 1512"/>
                <a:gd name="T3" fmla="*/ 798 h 1732"/>
                <a:gd name="T4" fmla="*/ 1002 w 1512"/>
                <a:gd name="T5" fmla="*/ 470 h 1732"/>
                <a:gd name="T6" fmla="*/ 1002 w 1512"/>
                <a:gd name="T7" fmla="*/ 470 h 1732"/>
                <a:gd name="T8" fmla="*/ 795 w 1512"/>
                <a:gd name="T9" fmla="*/ 316 h 1732"/>
                <a:gd name="T10" fmla="*/ 795 w 1512"/>
                <a:gd name="T11" fmla="*/ 316 h 1732"/>
                <a:gd name="T12" fmla="*/ 637 w 1512"/>
                <a:gd name="T13" fmla="*/ 480 h 1732"/>
                <a:gd name="T14" fmla="*/ 637 w 1512"/>
                <a:gd name="T15" fmla="*/ 480 h 1732"/>
                <a:gd name="T16" fmla="*/ 660 w 1512"/>
                <a:gd name="T17" fmla="*/ 227 h 1732"/>
                <a:gd name="T18" fmla="*/ 660 w 1512"/>
                <a:gd name="T19" fmla="*/ 227 h 1732"/>
                <a:gd name="T20" fmla="*/ 459 w 1512"/>
                <a:gd name="T21" fmla="*/ 113 h 1732"/>
                <a:gd name="T22" fmla="*/ 459 w 1512"/>
                <a:gd name="T23" fmla="*/ 113 h 1732"/>
                <a:gd name="T24" fmla="*/ 338 w 1512"/>
                <a:gd name="T25" fmla="*/ 221 h 1732"/>
                <a:gd name="T26" fmla="*/ 338 w 1512"/>
                <a:gd name="T27" fmla="*/ 221 h 1732"/>
                <a:gd name="T28" fmla="*/ 338 w 1512"/>
                <a:gd name="T29" fmla="*/ 58 h 1732"/>
                <a:gd name="T30" fmla="*/ 338 w 1512"/>
                <a:gd name="T31" fmla="*/ 58 h 1732"/>
                <a:gd name="T32" fmla="*/ 78 w 1512"/>
                <a:gd name="T33" fmla="*/ 38 h 1732"/>
                <a:gd name="T34" fmla="*/ 78 w 1512"/>
                <a:gd name="T35" fmla="*/ 38 h 1732"/>
                <a:gd name="T36" fmla="*/ 42 w 1512"/>
                <a:gd name="T37" fmla="*/ 500 h 1732"/>
                <a:gd name="T38" fmla="*/ 42 w 1512"/>
                <a:gd name="T39" fmla="*/ 500 h 1732"/>
                <a:gd name="T40" fmla="*/ 265 w 1512"/>
                <a:gd name="T41" fmla="*/ 557 h 1732"/>
                <a:gd name="T42" fmla="*/ 265 w 1512"/>
                <a:gd name="T43" fmla="*/ 557 h 1732"/>
                <a:gd name="T44" fmla="*/ 76 w 1512"/>
                <a:gd name="T45" fmla="*/ 652 h 1732"/>
                <a:gd name="T46" fmla="*/ 76 w 1512"/>
                <a:gd name="T47" fmla="*/ 652 h 1732"/>
                <a:gd name="T48" fmla="*/ 154 w 1512"/>
                <a:gd name="T49" fmla="*/ 920 h 1732"/>
                <a:gd name="T50" fmla="*/ 154 w 1512"/>
                <a:gd name="T51" fmla="*/ 920 h 1732"/>
                <a:gd name="T52" fmla="*/ 486 w 1512"/>
                <a:gd name="T53" fmla="*/ 975 h 1732"/>
                <a:gd name="T54" fmla="*/ 486 w 1512"/>
                <a:gd name="T55" fmla="*/ 975 h 1732"/>
                <a:gd name="T56" fmla="*/ 214 w 1512"/>
                <a:gd name="T57" fmla="*/ 1090 h 1732"/>
                <a:gd name="T58" fmla="*/ 214 w 1512"/>
                <a:gd name="T59" fmla="*/ 1090 h 1732"/>
                <a:gd name="T60" fmla="*/ 369 w 1512"/>
                <a:gd name="T61" fmla="*/ 1420 h 1732"/>
                <a:gd name="T62" fmla="*/ 369 w 1512"/>
                <a:gd name="T63" fmla="*/ 1420 h 1732"/>
                <a:gd name="T64" fmla="*/ 380 w 1512"/>
                <a:gd name="T65" fmla="*/ 1419 h 1732"/>
                <a:gd name="T66" fmla="*/ 380 w 1512"/>
                <a:gd name="T67" fmla="*/ 1419 h 1732"/>
                <a:gd name="T68" fmla="*/ 784 w 1512"/>
                <a:gd name="T69" fmla="*/ 1469 h 1732"/>
                <a:gd name="T70" fmla="*/ 784 w 1512"/>
                <a:gd name="T71" fmla="*/ 1469 h 1732"/>
                <a:gd name="T72" fmla="*/ 520 w 1512"/>
                <a:gd name="T73" fmla="*/ 1582 h 1732"/>
                <a:gd name="T74" fmla="*/ 520 w 1512"/>
                <a:gd name="T75" fmla="*/ 1582 h 1732"/>
                <a:gd name="T76" fmla="*/ 1195 w 1512"/>
                <a:gd name="T77" fmla="*/ 1581 h 1732"/>
                <a:gd name="T78" fmla="*/ 1195 w 1512"/>
                <a:gd name="T79" fmla="*/ 1581 h 1732"/>
                <a:gd name="T80" fmla="*/ 1324 w 1512"/>
                <a:gd name="T81" fmla="*/ 777 h 1732"/>
                <a:gd name="T82" fmla="*/ 1324 w 1512"/>
                <a:gd name="T83" fmla="*/ 777 h 1732"/>
                <a:gd name="T84" fmla="*/ 1140 w 1512"/>
                <a:gd name="T85" fmla="*/ 586 h 1732"/>
                <a:gd name="T86" fmla="*/ 1140 w 1512"/>
                <a:gd name="T87" fmla="*/ 586 h 1732"/>
                <a:gd name="T88" fmla="*/ 952 w 1512"/>
                <a:gd name="T89" fmla="*/ 79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2" h="1732">
                  <a:moveTo>
                    <a:pt x="952" y="798"/>
                  </a:moveTo>
                  <a:lnTo>
                    <a:pt x="952" y="798"/>
                  </a:lnTo>
                  <a:cubicBezTo>
                    <a:pt x="924" y="785"/>
                    <a:pt x="937" y="640"/>
                    <a:pt x="1002" y="470"/>
                  </a:cubicBezTo>
                  <a:lnTo>
                    <a:pt x="1002" y="470"/>
                  </a:lnTo>
                  <a:cubicBezTo>
                    <a:pt x="937" y="418"/>
                    <a:pt x="867" y="366"/>
                    <a:pt x="795" y="316"/>
                  </a:cubicBezTo>
                  <a:lnTo>
                    <a:pt x="795" y="316"/>
                  </a:lnTo>
                  <a:cubicBezTo>
                    <a:pt x="727" y="424"/>
                    <a:pt x="660" y="489"/>
                    <a:pt x="637" y="480"/>
                  </a:cubicBezTo>
                  <a:lnTo>
                    <a:pt x="637" y="480"/>
                  </a:lnTo>
                  <a:cubicBezTo>
                    <a:pt x="612" y="469"/>
                    <a:pt x="619" y="363"/>
                    <a:pt x="660" y="227"/>
                  </a:cubicBezTo>
                  <a:lnTo>
                    <a:pt x="660" y="227"/>
                  </a:lnTo>
                  <a:cubicBezTo>
                    <a:pt x="592" y="184"/>
                    <a:pt x="524" y="145"/>
                    <a:pt x="459" y="113"/>
                  </a:cubicBezTo>
                  <a:lnTo>
                    <a:pt x="459" y="113"/>
                  </a:lnTo>
                  <a:cubicBezTo>
                    <a:pt x="405" y="188"/>
                    <a:pt x="357" y="230"/>
                    <a:pt x="338" y="221"/>
                  </a:cubicBezTo>
                  <a:lnTo>
                    <a:pt x="338" y="221"/>
                  </a:lnTo>
                  <a:cubicBezTo>
                    <a:pt x="320" y="213"/>
                    <a:pt x="319" y="149"/>
                    <a:pt x="338" y="58"/>
                  </a:cubicBezTo>
                  <a:lnTo>
                    <a:pt x="338" y="58"/>
                  </a:lnTo>
                  <a:cubicBezTo>
                    <a:pt x="223" y="14"/>
                    <a:pt x="129" y="0"/>
                    <a:pt x="78" y="38"/>
                  </a:cubicBezTo>
                  <a:lnTo>
                    <a:pt x="78" y="38"/>
                  </a:lnTo>
                  <a:cubicBezTo>
                    <a:pt x="0" y="95"/>
                    <a:pt x="1" y="280"/>
                    <a:pt x="42" y="500"/>
                  </a:cubicBezTo>
                  <a:lnTo>
                    <a:pt x="42" y="500"/>
                  </a:lnTo>
                  <a:cubicBezTo>
                    <a:pt x="172" y="506"/>
                    <a:pt x="263" y="532"/>
                    <a:pt x="265" y="557"/>
                  </a:cubicBezTo>
                  <a:lnTo>
                    <a:pt x="265" y="557"/>
                  </a:lnTo>
                  <a:cubicBezTo>
                    <a:pt x="267" y="580"/>
                    <a:pt x="191" y="621"/>
                    <a:pt x="76" y="652"/>
                  </a:cubicBezTo>
                  <a:lnTo>
                    <a:pt x="76" y="652"/>
                  </a:lnTo>
                  <a:cubicBezTo>
                    <a:pt x="98" y="741"/>
                    <a:pt x="124" y="832"/>
                    <a:pt x="154" y="920"/>
                  </a:cubicBezTo>
                  <a:lnTo>
                    <a:pt x="154" y="920"/>
                  </a:lnTo>
                  <a:cubicBezTo>
                    <a:pt x="338" y="911"/>
                    <a:pt x="482" y="944"/>
                    <a:pt x="486" y="975"/>
                  </a:cubicBezTo>
                  <a:lnTo>
                    <a:pt x="486" y="975"/>
                  </a:lnTo>
                  <a:cubicBezTo>
                    <a:pt x="489" y="1004"/>
                    <a:pt x="375" y="1059"/>
                    <a:pt x="214" y="1090"/>
                  </a:cubicBezTo>
                  <a:lnTo>
                    <a:pt x="214" y="1090"/>
                  </a:lnTo>
                  <a:cubicBezTo>
                    <a:pt x="266" y="1225"/>
                    <a:pt x="321" y="1343"/>
                    <a:pt x="369" y="1420"/>
                  </a:cubicBezTo>
                  <a:lnTo>
                    <a:pt x="369" y="1420"/>
                  </a:lnTo>
                  <a:cubicBezTo>
                    <a:pt x="373" y="1419"/>
                    <a:pt x="377" y="1419"/>
                    <a:pt x="380" y="1419"/>
                  </a:cubicBezTo>
                  <a:lnTo>
                    <a:pt x="380" y="1419"/>
                  </a:lnTo>
                  <a:cubicBezTo>
                    <a:pt x="598" y="1396"/>
                    <a:pt x="781" y="1433"/>
                    <a:pt x="784" y="1469"/>
                  </a:cubicBezTo>
                  <a:lnTo>
                    <a:pt x="784" y="1469"/>
                  </a:lnTo>
                  <a:cubicBezTo>
                    <a:pt x="787" y="1497"/>
                    <a:pt x="677" y="1550"/>
                    <a:pt x="520" y="1582"/>
                  </a:cubicBezTo>
                  <a:lnTo>
                    <a:pt x="520" y="1582"/>
                  </a:lnTo>
                  <a:cubicBezTo>
                    <a:pt x="716" y="1723"/>
                    <a:pt x="988" y="1731"/>
                    <a:pt x="1195" y="1581"/>
                  </a:cubicBezTo>
                  <a:lnTo>
                    <a:pt x="1195" y="1581"/>
                  </a:lnTo>
                  <a:cubicBezTo>
                    <a:pt x="1453" y="1395"/>
                    <a:pt x="1511" y="1034"/>
                    <a:pt x="1324" y="777"/>
                  </a:cubicBezTo>
                  <a:lnTo>
                    <a:pt x="1324" y="777"/>
                  </a:lnTo>
                  <a:cubicBezTo>
                    <a:pt x="1286" y="725"/>
                    <a:pt x="1222" y="658"/>
                    <a:pt x="1140" y="586"/>
                  </a:cubicBezTo>
                  <a:lnTo>
                    <a:pt x="1140" y="586"/>
                  </a:lnTo>
                  <a:cubicBezTo>
                    <a:pt x="1062" y="723"/>
                    <a:pt x="978" y="809"/>
                    <a:pt x="952" y="798"/>
                  </a:cubicBezTo>
                </a:path>
              </a:pathLst>
            </a:custGeom>
            <a:solidFill>
              <a:srgbClr val="BDD4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E0B4D4B0-1D53-A04F-914C-86728DCEB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489" y="8450985"/>
              <a:ext cx="1296358" cy="1724817"/>
            </a:xfrm>
            <a:custGeom>
              <a:avLst/>
              <a:gdLst>
                <a:gd name="T0" fmla="*/ 1034 w 1039"/>
                <a:gd name="T1" fmla="*/ 661 h 1384"/>
                <a:gd name="T2" fmla="*/ 1034 w 1039"/>
                <a:gd name="T3" fmla="*/ 661 h 1384"/>
                <a:gd name="T4" fmla="*/ 1028 w 1039"/>
                <a:gd name="T5" fmla="*/ 666 h 1384"/>
                <a:gd name="T6" fmla="*/ 936 w 1039"/>
                <a:gd name="T7" fmla="*/ 1241 h 1384"/>
                <a:gd name="T8" fmla="*/ 631 w 1039"/>
                <a:gd name="T9" fmla="*/ 821 h 1384"/>
                <a:gd name="T10" fmla="*/ 686 w 1039"/>
                <a:gd name="T11" fmla="*/ 476 h 1384"/>
                <a:gd name="T12" fmla="*/ 686 w 1039"/>
                <a:gd name="T13" fmla="*/ 476 h 1384"/>
                <a:gd name="T14" fmla="*/ 683 w 1039"/>
                <a:gd name="T15" fmla="*/ 471 h 1384"/>
                <a:gd name="T16" fmla="*/ 683 w 1039"/>
                <a:gd name="T17" fmla="*/ 471 h 1384"/>
                <a:gd name="T18" fmla="*/ 677 w 1039"/>
                <a:gd name="T19" fmla="*/ 474 h 1384"/>
                <a:gd name="T20" fmla="*/ 623 w 1039"/>
                <a:gd name="T21" fmla="*/ 810 h 1384"/>
                <a:gd name="T22" fmla="*/ 325 w 1039"/>
                <a:gd name="T23" fmla="*/ 398 h 1384"/>
                <a:gd name="T24" fmla="*/ 364 w 1039"/>
                <a:gd name="T25" fmla="*/ 156 h 1384"/>
                <a:gd name="T26" fmla="*/ 364 w 1039"/>
                <a:gd name="T27" fmla="*/ 156 h 1384"/>
                <a:gd name="T28" fmla="*/ 360 w 1039"/>
                <a:gd name="T29" fmla="*/ 151 h 1384"/>
                <a:gd name="T30" fmla="*/ 360 w 1039"/>
                <a:gd name="T31" fmla="*/ 151 h 1384"/>
                <a:gd name="T32" fmla="*/ 354 w 1039"/>
                <a:gd name="T33" fmla="*/ 155 h 1384"/>
                <a:gd name="T34" fmla="*/ 317 w 1039"/>
                <a:gd name="T35" fmla="*/ 387 h 1384"/>
                <a:gd name="T36" fmla="*/ 39 w 1039"/>
                <a:gd name="T37" fmla="*/ 4 h 1384"/>
                <a:gd name="T38" fmla="*/ 39 w 1039"/>
                <a:gd name="T39" fmla="*/ 4 h 1384"/>
                <a:gd name="T40" fmla="*/ 33 w 1039"/>
                <a:gd name="T41" fmla="*/ 2 h 1384"/>
                <a:gd name="T42" fmla="*/ 33 w 1039"/>
                <a:gd name="T43" fmla="*/ 2 h 1384"/>
                <a:gd name="T44" fmla="*/ 31 w 1039"/>
                <a:gd name="T45" fmla="*/ 9 h 1384"/>
                <a:gd name="T46" fmla="*/ 213 w 1039"/>
                <a:gd name="T47" fmla="*/ 260 h 1384"/>
                <a:gd name="T48" fmla="*/ 6 w 1039"/>
                <a:gd name="T49" fmla="*/ 227 h 1384"/>
                <a:gd name="T50" fmla="*/ 6 w 1039"/>
                <a:gd name="T51" fmla="*/ 227 h 1384"/>
                <a:gd name="T52" fmla="*/ 1 w 1039"/>
                <a:gd name="T53" fmla="*/ 231 h 1384"/>
                <a:gd name="T54" fmla="*/ 1 w 1039"/>
                <a:gd name="T55" fmla="*/ 231 h 1384"/>
                <a:gd name="T56" fmla="*/ 5 w 1039"/>
                <a:gd name="T57" fmla="*/ 237 h 1384"/>
                <a:gd name="T58" fmla="*/ 222 w 1039"/>
                <a:gd name="T59" fmla="*/ 271 h 1384"/>
                <a:gd name="T60" fmla="*/ 520 w 1039"/>
                <a:gd name="T61" fmla="*/ 683 h 1384"/>
                <a:gd name="T62" fmla="*/ 187 w 1039"/>
                <a:gd name="T63" fmla="*/ 630 h 1384"/>
                <a:gd name="T64" fmla="*/ 187 w 1039"/>
                <a:gd name="T65" fmla="*/ 630 h 1384"/>
                <a:gd name="T66" fmla="*/ 182 w 1039"/>
                <a:gd name="T67" fmla="*/ 634 h 1384"/>
                <a:gd name="T68" fmla="*/ 182 w 1039"/>
                <a:gd name="T69" fmla="*/ 634 h 1384"/>
                <a:gd name="T70" fmla="*/ 185 w 1039"/>
                <a:gd name="T71" fmla="*/ 639 h 1384"/>
                <a:gd name="T72" fmla="*/ 528 w 1039"/>
                <a:gd name="T73" fmla="*/ 695 h 1384"/>
                <a:gd name="T74" fmla="*/ 826 w 1039"/>
                <a:gd name="T75" fmla="*/ 1106 h 1384"/>
                <a:gd name="T76" fmla="*/ 275 w 1039"/>
                <a:gd name="T77" fmla="*/ 1017 h 1384"/>
                <a:gd name="T78" fmla="*/ 275 w 1039"/>
                <a:gd name="T79" fmla="*/ 1017 h 1384"/>
                <a:gd name="T80" fmla="*/ 269 w 1039"/>
                <a:gd name="T81" fmla="*/ 1022 h 1384"/>
                <a:gd name="T82" fmla="*/ 269 w 1039"/>
                <a:gd name="T83" fmla="*/ 1022 h 1384"/>
                <a:gd name="T84" fmla="*/ 273 w 1039"/>
                <a:gd name="T85" fmla="*/ 1027 h 1384"/>
                <a:gd name="T86" fmla="*/ 831 w 1039"/>
                <a:gd name="T87" fmla="*/ 1116 h 1384"/>
                <a:gd name="T88" fmla="*/ 831 w 1039"/>
                <a:gd name="T89" fmla="*/ 1116 h 1384"/>
                <a:gd name="T90" fmla="*/ 833 w 1039"/>
                <a:gd name="T91" fmla="*/ 1116 h 1384"/>
                <a:gd name="T92" fmla="*/ 1024 w 1039"/>
                <a:gd name="T93" fmla="*/ 1379 h 1384"/>
                <a:gd name="T94" fmla="*/ 1024 w 1039"/>
                <a:gd name="T95" fmla="*/ 1379 h 1384"/>
                <a:gd name="T96" fmla="*/ 1031 w 1039"/>
                <a:gd name="T97" fmla="*/ 1381 h 1384"/>
                <a:gd name="T98" fmla="*/ 1031 w 1039"/>
                <a:gd name="T99" fmla="*/ 1381 h 1384"/>
                <a:gd name="T100" fmla="*/ 1032 w 1039"/>
                <a:gd name="T101" fmla="*/ 1374 h 1384"/>
                <a:gd name="T102" fmla="*/ 944 w 1039"/>
                <a:gd name="T103" fmla="*/ 1252 h 1384"/>
                <a:gd name="T104" fmla="*/ 1037 w 1039"/>
                <a:gd name="T105" fmla="*/ 667 h 1384"/>
                <a:gd name="T106" fmla="*/ 1037 w 1039"/>
                <a:gd name="T107" fmla="*/ 667 h 1384"/>
                <a:gd name="T108" fmla="*/ 1034 w 1039"/>
                <a:gd name="T109" fmla="*/ 661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9" h="1384">
                  <a:moveTo>
                    <a:pt x="1034" y="661"/>
                  </a:moveTo>
                  <a:lnTo>
                    <a:pt x="1034" y="661"/>
                  </a:lnTo>
                  <a:cubicBezTo>
                    <a:pt x="1031" y="661"/>
                    <a:pt x="1028" y="663"/>
                    <a:pt x="1028" y="666"/>
                  </a:cubicBezTo>
                  <a:lnTo>
                    <a:pt x="936" y="1241"/>
                  </a:lnTo>
                  <a:lnTo>
                    <a:pt x="631" y="821"/>
                  </a:lnTo>
                  <a:lnTo>
                    <a:pt x="686" y="476"/>
                  </a:lnTo>
                  <a:lnTo>
                    <a:pt x="686" y="476"/>
                  </a:lnTo>
                  <a:cubicBezTo>
                    <a:pt x="687" y="473"/>
                    <a:pt x="685" y="471"/>
                    <a:pt x="683" y="471"/>
                  </a:cubicBezTo>
                  <a:lnTo>
                    <a:pt x="683" y="471"/>
                  </a:lnTo>
                  <a:cubicBezTo>
                    <a:pt x="679" y="470"/>
                    <a:pt x="677" y="472"/>
                    <a:pt x="677" y="474"/>
                  </a:cubicBezTo>
                  <a:lnTo>
                    <a:pt x="623" y="810"/>
                  </a:lnTo>
                  <a:lnTo>
                    <a:pt x="325" y="398"/>
                  </a:lnTo>
                  <a:lnTo>
                    <a:pt x="364" y="156"/>
                  </a:lnTo>
                  <a:lnTo>
                    <a:pt x="364" y="156"/>
                  </a:lnTo>
                  <a:cubicBezTo>
                    <a:pt x="364" y="154"/>
                    <a:pt x="362" y="151"/>
                    <a:pt x="360" y="151"/>
                  </a:cubicBezTo>
                  <a:lnTo>
                    <a:pt x="360" y="151"/>
                  </a:lnTo>
                  <a:cubicBezTo>
                    <a:pt x="357" y="150"/>
                    <a:pt x="355" y="152"/>
                    <a:pt x="354" y="155"/>
                  </a:cubicBezTo>
                  <a:lnTo>
                    <a:pt x="317" y="387"/>
                  </a:lnTo>
                  <a:lnTo>
                    <a:pt x="39" y="4"/>
                  </a:lnTo>
                  <a:lnTo>
                    <a:pt x="39" y="4"/>
                  </a:lnTo>
                  <a:cubicBezTo>
                    <a:pt x="37" y="1"/>
                    <a:pt x="34" y="0"/>
                    <a:pt x="33" y="2"/>
                  </a:cubicBezTo>
                  <a:lnTo>
                    <a:pt x="33" y="2"/>
                  </a:lnTo>
                  <a:cubicBezTo>
                    <a:pt x="30" y="4"/>
                    <a:pt x="30" y="6"/>
                    <a:pt x="31" y="9"/>
                  </a:cubicBezTo>
                  <a:lnTo>
                    <a:pt x="213" y="260"/>
                  </a:lnTo>
                  <a:lnTo>
                    <a:pt x="6" y="227"/>
                  </a:lnTo>
                  <a:lnTo>
                    <a:pt x="6" y="227"/>
                  </a:lnTo>
                  <a:cubicBezTo>
                    <a:pt x="3" y="227"/>
                    <a:pt x="1" y="229"/>
                    <a:pt x="1" y="231"/>
                  </a:cubicBezTo>
                  <a:lnTo>
                    <a:pt x="1" y="231"/>
                  </a:lnTo>
                  <a:cubicBezTo>
                    <a:pt x="0" y="234"/>
                    <a:pt x="2" y="236"/>
                    <a:pt x="5" y="237"/>
                  </a:cubicBezTo>
                  <a:lnTo>
                    <a:pt x="222" y="271"/>
                  </a:lnTo>
                  <a:lnTo>
                    <a:pt x="520" y="683"/>
                  </a:lnTo>
                  <a:lnTo>
                    <a:pt x="187" y="630"/>
                  </a:lnTo>
                  <a:lnTo>
                    <a:pt x="187" y="630"/>
                  </a:lnTo>
                  <a:cubicBezTo>
                    <a:pt x="185" y="630"/>
                    <a:pt x="183" y="632"/>
                    <a:pt x="182" y="634"/>
                  </a:cubicBezTo>
                  <a:lnTo>
                    <a:pt x="182" y="634"/>
                  </a:lnTo>
                  <a:cubicBezTo>
                    <a:pt x="181" y="637"/>
                    <a:pt x="183" y="639"/>
                    <a:pt x="185" y="639"/>
                  </a:cubicBezTo>
                  <a:lnTo>
                    <a:pt x="528" y="695"/>
                  </a:lnTo>
                  <a:lnTo>
                    <a:pt x="826" y="1106"/>
                  </a:lnTo>
                  <a:lnTo>
                    <a:pt x="275" y="1017"/>
                  </a:lnTo>
                  <a:lnTo>
                    <a:pt x="275" y="1017"/>
                  </a:lnTo>
                  <a:cubicBezTo>
                    <a:pt x="272" y="1017"/>
                    <a:pt x="269" y="1019"/>
                    <a:pt x="269" y="1022"/>
                  </a:cubicBezTo>
                  <a:lnTo>
                    <a:pt x="269" y="1022"/>
                  </a:lnTo>
                  <a:cubicBezTo>
                    <a:pt x="269" y="1024"/>
                    <a:pt x="270" y="1027"/>
                    <a:pt x="273" y="1027"/>
                  </a:cubicBezTo>
                  <a:lnTo>
                    <a:pt x="831" y="1116"/>
                  </a:lnTo>
                  <a:lnTo>
                    <a:pt x="831" y="1116"/>
                  </a:lnTo>
                  <a:cubicBezTo>
                    <a:pt x="832" y="1116"/>
                    <a:pt x="832" y="1116"/>
                    <a:pt x="833" y="1116"/>
                  </a:cubicBezTo>
                  <a:lnTo>
                    <a:pt x="1024" y="1379"/>
                  </a:lnTo>
                  <a:lnTo>
                    <a:pt x="1024" y="1379"/>
                  </a:lnTo>
                  <a:cubicBezTo>
                    <a:pt x="1026" y="1382"/>
                    <a:pt x="1029" y="1383"/>
                    <a:pt x="1031" y="1381"/>
                  </a:cubicBezTo>
                  <a:lnTo>
                    <a:pt x="1031" y="1381"/>
                  </a:lnTo>
                  <a:cubicBezTo>
                    <a:pt x="1033" y="1379"/>
                    <a:pt x="1034" y="1376"/>
                    <a:pt x="1032" y="1374"/>
                  </a:cubicBezTo>
                  <a:lnTo>
                    <a:pt x="944" y="1252"/>
                  </a:lnTo>
                  <a:lnTo>
                    <a:pt x="1037" y="667"/>
                  </a:lnTo>
                  <a:lnTo>
                    <a:pt x="1037" y="667"/>
                  </a:lnTo>
                  <a:cubicBezTo>
                    <a:pt x="1038" y="665"/>
                    <a:pt x="1036" y="662"/>
                    <a:pt x="1034" y="6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7CA4D43C-2D7D-FF48-A9F9-C5F0DEC33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6686" y="9890165"/>
              <a:ext cx="2312574" cy="1686367"/>
            </a:xfrm>
            <a:custGeom>
              <a:avLst/>
              <a:gdLst>
                <a:gd name="T0" fmla="*/ 924 w 1855"/>
                <a:gd name="T1" fmla="*/ 508 h 1353"/>
                <a:gd name="T2" fmla="*/ 924 w 1855"/>
                <a:gd name="T3" fmla="*/ 508 h 1353"/>
                <a:gd name="T4" fmla="*/ 1238 w 1855"/>
                <a:gd name="T5" fmla="*/ 400 h 1353"/>
                <a:gd name="T6" fmla="*/ 1238 w 1855"/>
                <a:gd name="T7" fmla="*/ 400 h 1353"/>
                <a:gd name="T8" fmla="*/ 1426 w 1855"/>
                <a:gd name="T9" fmla="*/ 576 h 1353"/>
                <a:gd name="T10" fmla="*/ 1426 w 1855"/>
                <a:gd name="T11" fmla="*/ 576 h 1353"/>
                <a:gd name="T12" fmla="*/ 1293 w 1855"/>
                <a:gd name="T13" fmla="*/ 761 h 1353"/>
                <a:gd name="T14" fmla="*/ 1293 w 1855"/>
                <a:gd name="T15" fmla="*/ 761 h 1353"/>
                <a:gd name="T16" fmla="*/ 1538 w 1855"/>
                <a:gd name="T17" fmla="*/ 693 h 1353"/>
                <a:gd name="T18" fmla="*/ 1538 w 1855"/>
                <a:gd name="T19" fmla="*/ 693 h 1353"/>
                <a:gd name="T20" fmla="*/ 1685 w 1855"/>
                <a:gd name="T21" fmla="*/ 870 h 1353"/>
                <a:gd name="T22" fmla="*/ 1685 w 1855"/>
                <a:gd name="T23" fmla="*/ 870 h 1353"/>
                <a:gd name="T24" fmla="*/ 1600 w 1855"/>
                <a:gd name="T25" fmla="*/ 1009 h 1353"/>
                <a:gd name="T26" fmla="*/ 1600 w 1855"/>
                <a:gd name="T27" fmla="*/ 1009 h 1353"/>
                <a:gd name="T28" fmla="*/ 1761 w 1855"/>
                <a:gd name="T29" fmla="*/ 980 h 1353"/>
                <a:gd name="T30" fmla="*/ 1761 w 1855"/>
                <a:gd name="T31" fmla="*/ 980 h 1353"/>
                <a:gd name="T32" fmla="*/ 1827 w 1855"/>
                <a:gd name="T33" fmla="*/ 1233 h 1353"/>
                <a:gd name="T34" fmla="*/ 1827 w 1855"/>
                <a:gd name="T35" fmla="*/ 1233 h 1353"/>
                <a:gd name="T36" fmla="*/ 1378 w 1855"/>
                <a:gd name="T37" fmla="*/ 1349 h 1353"/>
                <a:gd name="T38" fmla="*/ 1378 w 1855"/>
                <a:gd name="T39" fmla="*/ 1349 h 1353"/>
                <a:gd name="T40" fmla="*/ 1283 w 1855"/>
                <a:gd name="T41" fmla="*/ 1141 h 1353"/>
                <a:gd name="T42" fmla="*/ 1283 w 1855"/>
                <a:gd name="T43" fmla="*/ 1141 h 1353"/>
                <a:gd name="T44" fmla="*/ 1223 w 1855"/>
                <a:gd name="T45" fmla="*/ 1344 h 1353"/>
                <a:gd name="T46" fmla="*/ 1223 w 1855"/>
                <a:gd name="T47" fmla="*/ 1344 h 1353"/>
                <a:gd name="T48" fmla="*/ 946 w 1855"/>
                <a:gd name="T49" fmla="*/ 1315 h 1353"/>
                <a:gd name="T50" fmla="*/ 946 w 1855"/>
                <a:gd name="T51" fmla="*/ 1315 h 1353"/>
                <a:gd name="T52" fmla="*/ 833 w 1855"/>
                <a:gd name="T53" fmla="*/ 998 h 1353"/>
                <a:gd name="T54" fmla="*/ 833 w 1855"/>
                <a:gd name="T55" fmla="*/ 998 h 1353"/>
                <a:gd name="T56" fmla="*/ 768 w 1855"/>
                <a:gd name="T57" fmla="*/ 1285 h 1353"/>
                <a:gd name="T58" fmla="*/ 768 w 1855"/>
                <a:gd name="T59" fmla="*/ 1285 h 1353"/>
                <a:gd name="T60" fmla="*/ 416 w 1855"/>
                <a:gd name="T61" fmla="*/ 1192 h 1353"/>
                <a:gd name="T62" fmla="*/ 416 w 1855"/>
                <a:gd name="T63" fmla="*/ 1192 h 1353"/>
                <a:gd name="T64" fmla="*/ 416 w 1855"/>
                <a:gd name="T65" fmla="*/ 1180 h 1353"/>
                <a:gd name="T66" fmla="*/ 416 w 1855"/>
                <a:gd name="T67" fmla="*/ 1180 h 1353"/>
                <a:gd name="T68" fmla="*/ 295 w 1855"/>
                <a:gd name="T69" fmla="*/ 792 h 1353"/>
                <a:gd name="T70" fmla="*/ 295 w 1855"/>
                <a:gd name="T71" fmla="*/ 792 h 1353"/>
                <a:gd name="T72" fmla="*/ 230 w 1855"/>
                <a:gd name="T73" fmla="*/ 1072 h 1353"/>
                <a:gd name="T74" fmla="*/ 230 w 1855"/>
                <a:gd name="T75" fmla="*/ 1072 h 1353"/>
                <a:gd name="T76" fmla="*/ 111 w 1855"/>
                <a:gd name="T77" fmla="*/ 407 h 1353"/>
                <a:gd name="T78" fmla="*/ 111 w 1855"/>
                <a:gd name="T79" fmla="*/ 407 h 1353"/>
                <a:gd name="T80" fmla="*/ 879 w 1855"/>
                <a:gd name="T81" fmla="*/ 137 h 1353"/>
                <a:gd name="T82" fmla="*/ 879 w 1855"/>
                <a:gd name="T83" fmla="*/ 137 h 1353"/>
                <a:gd name="T84" fmla="*/ 1100 w 1855"/>
                <a:gd name="T85" fmla="*/ 284 h 1353"/>
                <a:gd name="T86" fmla="*/ 1100 w 1855"/>
                <a:gd name="T87" fmla="*/ 284 h 1353"/>
                <a:gd name="T88" fmla="*/ 924 w 1855"/>
                <a:gd name="T89" fmla="*/ 508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5" h="1353">
                  <a:moveTo>
                    <a:pt x="924" y="508"/>
                  </a:moveTo>
                  <a:lnTo>
                    <a:pt x="924" y="508"/>
                  </a:lnTo>
                  <a:cubicBezTo>
                    <a:pt x="942" y="533"/>
                    <a:pt x="1083" y="494"/>
                    <a:pt x="1238" y="400"/>
                  </a:cubicBezTo>
                  <a:lnTo>
                    <a:pt x="1238" y="400"/>
                  </a:lnTo>
                  <a:cubicBezTo>
                    <a:pt x="1301" y="455"/>
                    <a:pt x="1364" y="514"/>
                    <a:pt x="1426" y="576"/>
                  </a:cubicBezTo>
                  <a:lnTo>
                    <a:pt x="1426" y="576"/>
                  </a:lnTo>
                  <a:cubicBezTo>
                    <a:pt x="1331" y="663"/>
                    <a:pt x="1279" y="741"/>
                    <a:pt x="1293" y="761"/>
                  </a:cubicBezTo>
                  <a:lnTo>
                    <a:pt x="1293" y="761"/>
                  </a:lnTo>
                  <a:cubicBezTo>
                    <a:pt x="1308" y="783"/>
                    <a:pt x="1411" y="759"/>
                    <a:pt x="1538" y="693"/>
                  </a:cubicBezTo>
                  <a:lnTo>
                    <a:pt x="1538" y="693"/>
                  </a:lnTo>
                  <a:cubicBezTo>
                    <a:pt x="1592" y="753"/>
                    <a:pt x="1642" y="813"/>
                    <a:pt x="1685" y="870"/>
                  </a:cubicBezTo>
                  <a:lnTo>
                    <a:pt x="1685" y="870"/>
                  </a:lnTo>
                  <a:cubicBezTo>
                    <a:pt x="1622" y="937"/>
                    <a:pt x="1589" y="992"/>
                    <a:pt x="1600" y="1009"/>
                  </a:cubicBezTo>
                  <a:lnTo>
                    <a:pt x="1600" y="1009"/>
                  </a:lnTo>
                  <a:cubicBezTo>
                    <a:pt x="1611" y="1026"/>
                    <a:pt x="1675" y="1015"/>
                    <a:pt x="1761" y="980"/>
                  </a:cubicBezTo>
                  <a:lnTo>
                    <a:pt x="1761" y="980"/>
                  </a:lnTo>
                  <a:cubicBezTo>
                    <a:pt x="1825" y="1085"/>
                    <a:pt x="1854" y="1176"/>
                    <a:pt x="1827" y="1233"/>
                  </a:cubicBezTo>
                  <a:lnTo>
                    <a:pt x="1827" y="1233"/>
                  </a:lnTo>
                  <a:cubicBezTo>
                    <a:pt x="1785" y="1320"/>
                    <a:pt x="1603" y="1352"/>
                    <a:pt x="1378" y="1349"/>
                  </a:cubicBezTo>
                  <a:lnTo>
                    <a:pt x="1378" y="1349"/>
                  </a:lnTo>
                  <a:cubicBezTo>
                    <a:pt x="1349" y="1224"/>
                    <a:pt x="1308" y="1139"/>
                    <a:pt x="1283" y="1141"/>
                  </a:cubicBezTo>
                  <a:lnTo>
                    <a:pt x="1283" y="1141"/>
                  </a:lnTo>
                  <a:cubicBezTo>
                    <a:pt x="1259" y="1143"/>
                    <a:pt x="1233" y="1225"/>
                    <a:pt x="1223" y="1344"/>
                  </a:cubicBezTo>
                  <a:lnTo>
                    <a:pt x="1223" y="1344"/>
                  </a:lnTo>
                  <a:cubicBezTo>
                    <a:pt x="1133" y="1338"/>
                    <a:pt x="1038" y="1328"/>
                    <a:pt x="946" y="1315"/>
                  </a:cubicBezTo>
                  <a:lnTo>
                    <a:pt x="946" y="1315"/>
                  </a:lnTo>
                  <a:cubicBezTo>
                    <a:pt x="922" y="1132"/>
                    <a:pt x="865" y="996"/>
                    <a:pt x="833" y="998"/>
                  </a:cubicBezTo>
                  <a:lnTo>
                    <a:pt x="833" y="998"/>
                  </a:lnTo>
                  <a:cubicBezTo>
                    <a:pt x="804" y="1000"/>
                    <a:pt x="770" y="1122"/>
                    <a:pt x="768" y="1285"/>
                  </a:cubicBezTo>
                  <a:lnTo>
                    <a:pt x="768" y="1285"/>
                  </a:lnTo>
                  <a:cubicBezTo>
                    <a:pt x="626" y="1258"/>
                    <a:pt x="500" y="1226"/>
                    <a:pt x="416" y="1192"/>
                  </a:cubicBezTo>
                  <a:lnTo>
                    <a:pt x="416" y="1192"/>
                  </a:lnTo>
                  <a:cubicBezTo>
                    <a:pt x="416" y="1187"/>
                    <a:pt x="416" y="1184"/>
                    <a:pt x="416" y="1180"/>
                  </a:cubicBezTo>
                  <a:lnTo>
                    <a:pt x="416" y="1180"/>
                  </a:lnTo>
                  <a:cubicBezTo>
                    <a:pt x="399" y="962"/>
                    <a:pt x="330" y="790"/>
                    <a:pt x="295" y="792"/>
                  </a:cubicBezTo>
                  <a:lnTo>
                    <a:pt x="295" y="792"/>
                  </a:lnTo>
                  <a:cubicBezTo>
                    <a:pt x="267" y="794"/>
                    <a:pt x="233" y="912"/>
                    <a:pt x="230" y="1072"/>
                  </a:cubicBezTo>
                  <a:lnTo>
                    <a:pt x="230" y="1072"/>
                  </a:lnTo>
                  <a:cubicBezTo>
                    <a:pt x="56" y="904"/>
                    <a:pt x="0" y="637"/>
                    <a:pt x="111" y="407"/>
                  </a:cubicBezTo>
                  <a:lnTo>
                    <a:pt x="111" y="407"/>
                  </a:lnTo>
                  <a:cubicBezTo>
                    <a:pt x="248" y="120"/>
                    <a:pt x="592" y="0"/>
                    <a:pt x="879" y="137"/>
                  </a:cubicBezTo>
                  <a:lnTo>
                    <a:pt x="879" y="137"/>
                  </a:lnTo>
                  <a:cubicBezTo>
                    <a:pt x="937" y="166"/>
                    <a:pt x="1014" y="217"/>
                    <a:pt x="1100" y="284"/>
                  </a:cubicBezTo>
                  <a:lnTo>
                    <a:pt x="1100" y="284"/>
                  </a:lnTo>
                  <a:cubicBezTo>
                    <a:pt x="979" y="386"/>
                    <a:pt x="909" y="484"/>
                    <a:pt x="924" y="508"/>
                  </a:cubicBezTo>
                </a:path>
              </a:pathLst>
            </a:custGeom>
            <a:solidFill>
              <a:srgbClr val="94CA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B104A914-2DD7-CA46-B025-3AF2CF867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2887" y="10280172"/>
              <a:ext cx="1911580" cy="1175512"/>
            </a:xfrm>
            <a:custGeom>
              <a:avLst/>
              <a:gdLst>
                <a:gd name="T0" fmla="*/ 708 w 1536"/>
                <a:gd name="T1" fmla="*/ 4 h 945"/>
                <a:gd name="T2" fmla="*/ 708 w 1536"/>
                <a:gd name="T3" fmla="*/ 4 h 945"/>
                <a:gd name="T4" fmla="*/ 705 w 1536"/>
                <a:gd name="T5" fmla="*/ 10 h 945"/>
                <a:gd name="T6" fmla="*/ 155 w 1536"/>
                <a:gd name="T7" fmla="*/ 202 h 945"/>
                <a:gd name="T8" fmla="*/ 623 w 1536"/>
                <a:gd name="T9" fmla="*/ 428 h 945"/>
                <a:gd name="T10" fmla="*/ 953 w 1536"/>
                <a:gd name="T11" fmla="*/ 312 h 945"/>
                <a:gd name="T12" fmla="*/ 953 w 1536"/>
                <a:gd name="T13" fmla="*/ 312 h 945"/>
                <a:gd name="T14" fmla="*/ 959 w 1536"/>
                <a:gd name="T15" fmla="*/ 315 h 945"/>
                <a:gd name="T16" fmla="*/ 959 w 1536"/>
                <a:gd name="T17" fmla="*/ 315 h 945"/>
                <a:gd name="T18" fmla="*/ 955 w 1536"/>
                <a:gd name="T19" fmla="*/ 321 h 945"/>
                <a:gd name="T20" fmla="*/ 635 w 1536"/>
                <a:gd name="T21" fmla="*/ 434 h 945"/>
                <a:gd name="T22" fmla="*/ 1092 w 1536"/>
                <a:gd name="T23" fmla="*/ 654 h 945"/>
                <a:gd name="T24" fmla="*/ 1323 w 1536"/>
                <a:gd name="T25" fmla="*/ 573 h 945"/>
                <a:gd name="T26" fmla="*/ 1323 w 1536"/>
                <a:gd name="T27" fmla="*/ 573 h 945"/>
                <a:gd name="T28" fmla="*/ 1330 w 1536"/>
                <a:gd name="T29" fmla="*/ 575 h 945"/>
                <a:gd name="T30" fmla="*/ 1330 w 1536"/>
                <a:gd name="T31" fmla="*/ 575 h 945"/>
                <a:gd name="T32" fmla="*/ 1326 w 1536"/>
                <a:gd name="T33" fmla="*/ 582 h 945"/>
                <a:gd name="T34" fmla="*/ 1104 w 1536"/>
                <a:gd name="T35" fmla="*/ 660 h 945"/>
                <a:gd name="T36" fmla="*/ 1531 w 1536"/>
                <a:gd name="T37" fmla="*/ 865 h 945"/>
                <a:gd name="T38" fmla="*/ 1531 w 1536"/>
                <a:gd name="T39" fmla="*/ 865 h 945"/>
                <a:gd name="T40" fmla="*/ 1534 w 1536"/>
                <a:gd name="T41" fmla="*/ 871 h 945"/>
                <a:gd name="T42" fmla="*/ 1534 w 1536"/>
                <a:gd name="T43" fmla="*/ 871 h 945"/>
                <a:gd name="T44" fmla="*/ 1527 w 1536"/>
                <a:gd name="T45" fmla="*/ 874 h 945"/>
                <a:gd name="T46" fmla="*/ 1247 w 1536"/>
                <a:gd name="T47" fmla="*/ 739 h 945"/>
                <a:gd name="T48" fmla="*/ 1316 w 1536"/>
                <a:gd name="T49" fmla="*/ 937 h 945"/>
                <a:gd name="T50" fmla="*/ 1316 w 1536"/>
                <a:gd name="T51" fmla="*/ 937 h 945"/>
                <a:gd name="T52" fmla="*/ 1314 w 1536"/>
                <a:gd name="T53" fmla="*/ 944 h 945"/>
                <a:gd name="T54" fmla="*/ 1314 w 1536"/>
                <a:gd name="T55" fmla="*/ 944 h 945"/>
                <a:gd name="T56" fmla="*/ 1308 w 1536"/>
                <a:gd name="T57" fmla="*/ 941 h 945"/>
                <a:gd name="T58" fmla="*/ 1235 w 1536"/>
                <a:gd name="T59" fmla="*/ 733 h 945"/>
                <a:gd name="T60" fmla="*/ 778 w 1536"/>
                <a:gd name="T61" fmla="*/ 513 h 945"/>
                <a:gd name="T62" fmla="*/ 890 w 1536"/>
                <a:gd name="T63" fmla="*/ 831 h 945"/>
                <a:gd name="T64" fmla="*/ 890 w 1536"/>
                <a:gd name="T65" fmla="*/ 831 h 945"/>
                <a:gd name="T66" fmla="*/ 886 w 1536"/>
                <a:gd name="T67" fmla="*/ 837 h 945"/>
                <a:gd name="T68" fmla="*/ 886 w 1536"/>
                <a:gd name="T69" fmla="*/ 837 h 945"/>
                <a:gd name="T70" fmla="*/ 880 w 1536"/>
                <a:gd name="T71" fmla="*/ 833 h 945"/>
                <a:gd name="T72" fmla="*/ 766 w 1536"/>
                <a:gd name="T73" fmla="*/ 507 h 945"/>
                <a:gd name="T74" fmla="*/ 308 w 1536"/>
                <a:gd name="T75" fmla="*/ 287 h 945"/>
                <a:gd name="T76" fmla="*/ 493 w 1536"/>
                <a:gd name="T77" fmla="*/ 813 h 945"/>
                <a:gd name="T78" fmla="*/ 493 w 1536"/>
                <a:gd name="T79" fmla="*/ 813 h 945"/>
                <a:gd name="T80" fmla="*/ 490 w 1536"/>
                <a:gd name="T81" fmla="*/ 819 h 945"/>
                <a:gd name="T82" fmla="*/ 490 w 1536"/>
                <a:gd name="T83" fmla="*/ 819 h 945"/>
                <a:gd name="T84" fmla="*/ 483 w 1536"/>
                <a:gd name="T85" fmla="*/ 817 h 945"/>
                <a:gd name="T86" fmla="*/ 296 w 1536"/>
                <a:gd name="T87" fmla="*/ 284 h 945"/>
                <a:gd name="T88" fmla="*/ 296 w 1536"/>
                <a:gd name="T89" fmla="*/ 284 h 945"/>
                <a:gd name="T90" fmla="*/ 296 w 1536"/>
                <a:gd name="T91" fmla="*/ 281 h 945"/>
                <a:gd name="T92" fmla="*/ 3 w 1536"/>
                <a:gd name="T93" fmla="*/ 141 h 945"/>
                <a:gd name="T94" fmla="*/ 3 w 1536"/>
                <a:gd name="T95" fmla="*/ 141 h 945"/>
                <a:gd name="T96" fmla="*/ 1 w 1536"/>
                <a:gd name="T97" fmla="*/ 134 h 945"/>
                <a:gd name="T98" fmla="*/ 1 w 1536"/>
                <a:gd name="T99" fmla="*/ 134 h 945"/>
                <a:gd name="T100" fmla="*/ 7 w 1536"/>
                <a:gd name="T101" fmla="*/ 131 h 945"/>
                <a:gd name="T102" fmla="*/ 143 w 1536"/>
                <a:gd name="T103" fmla="*/ 197 h 945"/>
                <a:gd name="T104" fmla="*/ 702 w 1536"/>
                <a:gd name="T105" fmla="*/ 1 h 945"/>
                <a:gd name="T106" fmla="*/ 702 w 1536"/>
                <a:gd name="T107" fmla="*/ 1 h 945"/>
                <a:gd name="T108" fmla="*/ 708 w 1536"/>
                <a:gd name="T109" fmla="*/ 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6" h="945">
                  <a:moveTo>
                    <a:pt x="708" y="4"/>
                  </a:moveTo>
                  <a:lnTo>
                    <a:pt x="708" y="4"/>
                  </a:lnTo>
                  <a:cubicBezTo>
                    <a:pt x="709" y="6"/>
                    <a:pt x="707" y="9"/>
                    <a:pt x="705" y="10"/>
                  </a:cubicBezTo>
                  <a:lnTo>
                    <a:pt x="155" y="202"/>
                  </a:lnTo>
                  <a:lnTo>
                    <a:pt x="623" y="428"/>
                  </a:lnTo>
                  <a:lnTo>
                    <a:pt x="953" y="312"/>
                  </a:lnTo>
                  <a:lnTo>
                    <a:pt x="953" y="312"/>
                  </a:lnTo>
                  <a:cubicBezTo>
                    <a:pt x="955" y="311"/>
                    <a:pt x="957" y="313"/>
                    <a:pt x="959" y="315"/>
                  </a:cubicBezTo>
                  <a:lnTo>
                    <a:pt x="959" y="315"/>
                  </a:lnTo>
                  <a:cubicBezTo>
                    <a:pt x="959" y="317"/>
                    <a:pt x="958" y="320"/>
                    <a:pt x="955" y="321"/>
                  </a:cubicBezTo>
                  <a:lnTo>
                    <a:pt x="635" y="434"/>
                  </a:lnTo>
                  <a:lnTo>
                    <a:pt x="1092" y="654"/>
                  </a:lnTo>
                  <a:lnTo>
                    <a:pt x="1323" y="573"/>
                  </a:lnTo>
                  <a:lnTo>
                    <a:pt x="1323" y="573"/>
                  </a:lnTo>
                  <a:cubicBezTo>
                    <a:pt x="1326" y="572"/>
                    <a:pt x="1328" y="573"/>
                    <a:pt x="1330" y="575"/>
                  </a:cubicBezTo>
                  <a:lnTo>
                    <a:pt x="1330" y="575"/>
                  </a:lnTo>
                  <a:cubicBezTo>
                    <a:pt x="1330" y="578"/>
                    <a:pt x="1329" y="581"/>
                    <a:pt x="1326" y="582"/>
                  </a:cubicBezTo>
                  <a:lnTo>
                    <a:pt x="1104" y="660"/>
                  </a:lnTo>
                  <a:lnTo>
                    <a:pt x="1531" y="865"/>
                  </a:lnTo>
                  <a:lnTo>
                    <a:pt x="1531" y="865"/>
                  </a:lnTo>
                  <a:cubicBezTo>
                    <a:pt x="1534" y="866"/>
                    <a:pt x="1535" y="869"/>
                    <a:pt x="1534" y="871"/>
                  </a:cubicBezTo>
                  <a:lnTo>
                    <a:pt x="1534" y="871"/>
                  </a:lnTo>
                  <a:cubicBezTo>
                    <a:pt x="1533" y="874"/>
                    <a:pt x="1529" y="875"/>
                    <a:pt x="1527" y="874"/>
                  </a:cubicBezTo>
                  <a:lnTo>
                    <a:pt x="1247" y="739"/>
                  </a:lnTo>
                  <a:lnTo>
                    <a:pt x="1316" y="937"/>
                  </a:lnTo>
                  <a:lnTo>
                    <a:pt x="1316" y="937"/>
                  </a:lnTo>
                  <a:cubicBezTo>
                    <a:pt x="1318" y="940"/>
                    <a:pt x="1316" y="942"/>
                    <a:pt x="1314" y="944"/>
                  </a:cubicBezTo>
                  <a:lnTo>
                    <a:pt x="1314" y="944"/>
                  </a:lnTo>
                  <a:cubicBezTo>
                    <a:pt x="1311" y="944"/>
                    <a:pt x="1309" y="943"/>
                    <a:pt x="1308" y="941"/>
                  </a:cubicBezTo>
                  <a:lnTo>
                    <a:pt x="1235" y="733"/>
                  </a:lnTo>
                  <a:lnTo>
                    <a:pt x="778" y="513"/>
                  </a:lnTo>
                  <a:lnTo>
                    <a:pt x="890" y="831"/>
                  </a:lnTo>
                  <a:lnTo>
                    <a:pt x="890" y="831"/>
                  </a:lnTo>
                  <a:cubicBezTo>
                    <a:pt x="890" y="833"/>
                    <a:pt x="889" y="836"/>
                    <a:pt x="886" y="837"/>
                  </a:cubicBezTo>
                  <a:lnTo>
                    <a:pt x="886" y="837"/>
                  </a:lnTo>
                  <a:cubicBezTo>
                    <a:pt x="884" y="838"/>
                    <a:pt x="881" y="837"/>
                    <a:pt x="880" y="833"/>
                  </a:cubicBezTo>
                  <a:lnTo>
                    <a:pt x="766" y="507"/>
                  </a:lnTo>
                  <a:lnTo>
                    <a:pt x="308" y="287"/>
                  </a:lnTo>
                  <a:lnTo>
                    <a:pt x="493" y="813"/>
                  </a:lnTo>
                  <a:lnTo>
                    <a:pt x="493" y="813"/>
                  </a:lnTo>
                  <a:cubicBezTo>
                    <a:pt x="493" y="816"/>
                    <a:pt x="492" y="819"/>
                    <a:pt x="490" y="819"/>
                  </a:cubicBezTo>
                  <a:lnTo>
                    <a:pt x="490" y="819"/>
                  </a:lnTo>
                  <a:cubicBezTo>
                    <a:pt x="487" y="821"/>
                    <a:pt x="484" y="819"/>
                    <a:pt x="483" y="817"/>
                  </a:cubicBezTo>
                  <a:lnTo>
                    <a:pt x="296" y="284"/>
                  </a:lnTo>
                  <a:lnTo>
                    <a:pt x="296" y="284"/>
                  </a:lnTo>
                  <a:cubicBezTo>
                    <a:pt x="296" y="283"/>
                    <a:pt x="296" y="282"/>
                    <a:pt x="296" y="281"/>
                  </a:cubicBezTo>
                  <a:lnTo>
                    <a:pt x="3" y="141"/>
                  </a:lnTo>
                  <a:lnTo>
                    <a:pt x="3" y="141"/>
                  </a:lnTo>
                  <a:cubicBezTo>
                    <a:pt x="1" y="139"/>
                    <a:pt x="0" y="136"/>
                    <a:pt x="1" y="134"/>
                  </a:cubicBezTo>
                  <a:lnTo>
                    <a:pt x="1" y="134"/>
                  </a:lnTo>
                  <a:cubicBezTo>
                    <a:pt x="2" y="131"/>
                    <a:pt x="5" y="130"/>
                    <a:pt x="7" y="131"/>
                  </a:cubicBezTo>
                  <a:lnTo>
                    <a:pt x="143" y="197"/>
                  </a:lnTo>
                  <a:lnTo>
                    <a:pt x="702" y="1"/>
                  </a:lnTo>
                  <a:lnTo>
                    <a:pt x="702" y="1"/>
                  </a:lnTo>
                  <a:cubicBezTo>
                    <a:pt x="704" y="0"/>
                    <a:pt x="707" y="1"/>
                    <a:pt x="708" y="4"/>
                  </a:cubicBezTo>
                </a:path>
              </a:pathLst>
            </a:custGeom>
            <a:solidFill>
              <a:srgbClr val="E5E7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090122C7-AA7F-9B49-AAD8-336E79A28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8658" y="8286192"/>
              <a:ext cx="1884117" cy="2158769"/>
            </a:xfrm>
            <a:custGeom>
              <a:avLst/>
              <a:gdLst>
                <a:gd name="T0" fmla="*/ 559 w 1511"/>
                <a:gd name="T1" fmla="*/ 798 h 1732"/>
                <a:gd name="T2" fmla="*/ 559 w 1511"/>
                <a:gd name="T3" fmla="*/ 798 h 1732"/>
                <a:gd name="T4" fmla="*/ 509 w 1511"/>
                <a:gd name="T5" fmla="*/ 470 h 1732"/>
                <a:gd name="T6" fmla="*/ 509 w 1511"/>
                <a:gd name="T7" fmla="*/ 470 h 1732"/>
                <a:gd name="T8" fmla="*/ 716 w 1511"/>
                <a:gd name="T9" fmla="*/ 316 h 1732"/>
                <a:gd name="T10" fmla="*/ 716 w 1511"/>
                <a:gd name="T11" fmla="*/ 316 h 1732"/>
                <a:gd name="T12" fmla="*/ 875 w 1511"/>
                <a:gd name="T13" fmla="*/ 480 h 1732"/>
                <a:gd name="T14" fmla="*/ 875 w 1511"/>
                <a:gd name="T15" fmla="*/ 480 h 1732"/>
                <a:gd name="T16" fmla="*/ 851 w 1511"/>
                <a:gd name="T17" fmla="*/ 227 h 1732"/>
                <a:gd name="T18" fmla="*/ 851 w 1511"/>
                <a:gd name="T19" fmla="*/ 227 h 1732"/>
                <a:gd name="T20" fmla="*/ 1052 w 1511"/>
                <a:gd name="T21" fmla="*/ 113 h 1732"/>
                <a:gd name="T22" fmla="*/ 1052 w 1511"/>
                <a:gd name="T23" fmla="*/ 113 h 1732"/>
                <a:gd name="T24" fmla="*/ 1172 w 1511"/>
                <a:gd name="T25" fmla="*/ 221 h 1732"/>
                <a:gd name="T26" fmla="*/ 1172 w 1511"/>
                <a:gd name="T27" fmla="*/ 221 h 1732"/>
                <a:gd name="T28" fmla="*/ 1172 w 1511"/>
                <a:gd name="T29" fmla="*/ 58 h 1732"/>
                <a:gd name="T30" fmla="*/ 1172 w 1511"/>
                <a:gd name="T31" fmla="*/ 58 h 1732"/>
                <a:gd name="T32" fmla="*/ 1432 w 1511"/>
                <a:gd name="T33" fmla="*/ 38 h 1732"/>
                <a:gd name="T34" fmla="*/ 1432 w 1511"/>
                <a:gd name="T35" fmla="*/ 38 h 1732"/>
                <a:gd name="T36" fmla="*/ 1467 w 1511"/>
                <a:gd name="T37" fmla="*/ 500 h 1732"/>
                <a:gd name="T38" fmla="*/ 1467 w 1511"/>
                <a:gd name="T39" fmla="*/ 500 h 1732"/>
                <a:gd name="T40" fmla="*/ 1245 w 1511"/>
                <a:gd name="T41" fmla="*/ 557 h 1732"/>
                <a:gd name="T42" fmla="*/ 1245 w 1511"/>
                <a:gd name="T43" fmla="*/ 557 h 1732"/>
                <a:gd name="T44" fmla="*/ 1435 w 1511"/>
                <a:gd name="T45" fmla="*/ 652 h 1732"/>
                <a:gd name="T46" fmla="*/ 1435 w 1511"/>
                <a:gd name="T47" fmla="*/ 652 h 1732"/>
                <a:gd name="T48" fmla="*/ 1357 w 1511"/>
                <a:gd name="T49" fmla="*/ 920 h 1732"/>
                <a:gd name="T50" fmla="*/ 1357 w 1511"/>
                <a:gd name="T51" fmla="*/ 920 h 1732"/>
                <a:gd name="T52" fmla="*/ 1025 w 1511"/>
                <a:gd name="T53" fmla="*/ 975 h 1732"/>
                <a:gd name="T54" fmla="*/ 1025 w 1511"/>
                <a:gd name="T55" fmla="*/ 975 h 1732"/>
                <a:gd name="T56" fmla="*/ 1296 w 1511"/>
                <a:gd name="T57" fmla="*/ 1090 h 1732"/>
                <a:gd name="T58" fmla="*/ 1296 w 1511"/>
                <a:gd name="T59" fmla="*/ 1090 h 1732"/>
                <a:gd name="T60" fmla="*/ 1142 w 1511"/>
                <a:gd name="T61" fmla="*/ 1420 h 1732"/>
                <a:gd name="T62" fmla="*/ 1142 w 1511"/>
                <a:gd name="T63" fmla="*/ 1420 h 1732"/>
                <a:gd name="T64" fmla="*/ 1130 w 1511"/>
                <a:gd name="T65" fmla="*/ 1419 h 1732"/>
                <a:gd name="T66" fmla="*/ 1130 w 1511"/>
                <a:gd name="T67" fmla="*/ 1419 h 1732"/>
                <a:gd name="T68" fmla="*/ 727 w 1511"/>
                <a:gd name="T69" fmla="*/ 1469 h 1732"/>
                <a:gd name="T70" fmla="*/ 727 w 1511"/>
                <a:gd name="T71" fmla="*/ 1469 h 1732"/>
                <a:gd name="T72" fmla="*/ 991 w 1511"/>
                <a:gd name="T73" fmla="*/ 1582 h 1732"/>
                <a:gd name="T74" fmla="*/ 991 w 1511"/>
                <a:gd name="T75" fmla="*/ 1582 h 1732"/>
                <a:gd name="T76" fmla="*/ 316 w 1511"/>
                <a:gd name="T77" fmla="*/ 1581 h 1732"/>
                <a:gd name="T78" fmla="*/ 316 w 1511"/>
                <a:gd name="T79" fmla="*/ 1581 h 1732"/>
                <a:gd name="T80" fmla="*/ 187 w 1511"/>
                <a:gd name="T81" fmla="*/ 777 h 1732"/>
                <a:gd name="T82" fmla="*/ 187 w 1511"/>
                <a:gd name="T83" fmla="*/ 777 h 1732"/>
                <a:gd name="T84" fmla="*/ 371 w 1511"/>
                <a:gd name="T85" fmla="*/ 586 h 1732"/>
                <a:gd name="T86" fmla="*/ 371 w 1511"/>
                <a:gd name="T87" fmla="*/ 586 h 1732"/>
                <a:gd name="T88" fmla="*/ 559 w 1511"/>
                <a:gd name="T89" fmla="*/ 79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1" h="1732">
                  <a:moveTo>
                    <a:pt x="559" y="798"/>
                  </a:moveTo>
                  <a:lnTo>
                    <a:pt x="559" y="798"/>
                  </a:lnTo>
                  <a:cubicBezTo>
                    <a:pt x="587" y="785"/>
                    <a:pt x="574" y="640"/>
                    <a:pt x="509" y="470"/>
                  </a:cubicBezTo>
                  <a:lnTo>
                    <a:pt x="509" y="470"/>
                  </a:lnTo>
                  <a:cubicBezTo>
                    <a:pt x="574" y="418"/>
                    <a:pt x="644" y="366"/>
                    <a:pt x="716" y="316"/>
                  </a:cubicBezTo>
                  <a:lnTo>
                    <a:pt x="716" y="316"/>
                  </a:lnTo>
                  <a:cubicBezTo>
                    <a:pt x="784" y="424"/>
                    <a:pt x="852" y="489"/>
                    <a:pt x="875" y="480"/>
                  </a:cubicBezTo>
                  <a:lnTo>
                    <a:pt x="875" y="480"/>
                  </a:lnTo>
                  <a:cubicBezTo>
                    <a:pt x="898" y="469"/>
                    <a:pt x="892" y="363"/>
                    <a:pt x="851" y="227"/>
                  </a:cubicBezTo>
                  <a:lnTo>
                    <a:pt x="851" y="227"/>
                  </a:lnTo>
                  <a:cubicBezTo>
                    <a:pt x="919" y="184"/>
                    <a:pt x="987" y="145"/>
                    <a:pt x="1052" y="113"/>
                  </a:cubicBezTo>
                  <a:lnTo>
                    <a:pt x="1052" y="113"/>
                  </a:lnTo>
                  <a:cubicBezTo>
                    <a:pt x="1106" y="188"/>
                    <a:pt x="1154" y="230"/>
                    <a:pt x="1172" y="221"/>
                  </a:cubicBezTo>
                  <a:lnTo>
                    <a:pt x="1172" y="221"/>
                  </a:lnTo>
                  <a:cubicBezTo>
                    <a:pt x="1190" y="213"/>
                    <a:pt x="1191" y="149"/>
                    <a:pt x="1172" y="58"/>
                  </a:cubicBezTo>
                  <a:lnTo>
                    <a:pt x="1172" y="58"/>
                  </a:lnTo>
                  <a:cubicBezTo>
                    <a:pt x="1287" y="14"/>
                    <a:pt x="1381" y="0"/>
                    <a:pt x="1432" y="38"/>
                  </a:cubicBezTo>
                  <a:lnTo>
                    <a:pt x="1432" y="38"/>
                  </a:lnTo>
                  <a:cubicBezTo>
                    <a:pt x="1510" y="95"/>
                    <a:pt x="1509" y="280"/>
                    <a:pt x="1467" y="500"/>
                  </a:cubicBezTo>
                  <a:lnTo>
                    <a:pt x="1467" y="500"/>
                  </a:lnTo>
                  <a:cubicBezTo>
                    <a:pt x="1339" y="506"/>
                    <a:pt x="1248" y="532"/>
                    <a:pt x="1245" y="557"/>
                  </a:cubicBezTo>
                  <a:lnTo>
                    <a:pt x="1245" y="557"/>
                  </a:lnTo>
                  <a:cubicBezTo>
                    <a:pt x="1242" y="580"/>
                    <a:pt x="1318" y="621"/>
                    <a:pt x="1435" y="652"/>
                  </a:cubicBezTo>
                  <a:lnTo>
                    <a:pt x="1435" y="652"/>
                  </a:lnTo>
                  <a:cubicBezTo>
                    <a:pt x="1413" y="741"/>
                    <a:pt x="1386" y="832"/>
                    <a:pt x="1357" y="920"/>
                  </a:cubicBezTo>
                  <a:lnTo>
                    <a:pt x="1357" y="920"/>
                  </a:lnTo>
                  <a:cubicBezTo>
                    <a:pt x="1172" y="911"/>
                    <a:pt x="1029" y="944"/>
                    <a:pt x="1025" y="975"/>
                  </a:cubicBezTo>
                  <a:lnTo>
                    <a:pt x="1025" y="975"/>
                  </a:lnTo>
                  <a:cubicBezTo>
                    <a:pt x="1023" y="1004"/>
                    <a:pt x="1136" y="1059"/>
                    <a:pt x="1296" y="1090"/>
                  </a:cubicBezTo>
                  <a:lnTo>
                    <a:pt x="1296" y="1090"/>
                  </a:lnTo>
                  <a:cubicBezTo>
                    <a:pt x="1244" y="1225"/>
                    <a:pt x="1189" y="1343"/>
                    <a:pt x="1142" y="1420"/>
                  </a:cubicBezTo>
                  <a:lnTo>
                    <a:pt x="1142" y="1420"/>
                  </a:lnTo>
                  <a:cubicBezTo>
                    <a:pt x="1138" y="1419"/>
                    <a:pt x="1134" y="1419"/>
                    <a:pt x="1130" y="1419"/>
                  </a:cubicBezTo>
                  <a:lnTo>
                    <a:pt x="1130" y="1419"/>
                  </a:lnTo>
                  <a:cubicBezTo>
                    <a:pt x="913" y="1396"/>
                    <a:pt x="730" y="1433"/>
                    <a:pt x="727" y="1469"/>
                  </a:cubicBezTo>
                  <a:lnTo>
                    <a:pt x="727" y="1469"/>
                  </a:lnTo>
                  <a:cubicBezTo>
                    <a:pt x="724" y="1497"/>
                    <a:pt x="834" y="1550"/>
                    <a:pt x="991" y="1582"/>
                  </a:cubicBezTo>
                  <a:lnTo>
                    <a:pt x="991" y="1582"/>
                  </a:lnTo>
                  <a:cubicBezTo>
                    <a:pt x="795" y="1723"/>
                    <a:pt x="522" y="1731"/>
                    <a:pt x="316" y="1581"/>
                  </a:cubicBezTo>
                  <a:lnTo>
                    <a:pt x="316" y="1581"/>
                  </a:lnTo>
                  <a:cubicBezTo>
                    <a:pt x="58" y="1395"/>
                    <a:pt x="0" y="1034"/>
                    <a:pt x="187" y="777"/>
                  </a:cubicBezTo>
                  <a:lnTo>
                    <a:pt x="187" y="777"/>
                  </a:lnTo>
                  <a:cubicBezTo>
                    <a:pt x="225" y="725"/>
                    <a:pt x="289" y="658"/>
                    <a:pt x="371" y="586"/>
                  </a:cubicBezTo>
                  <a:lnTo>
                    <a:pt x="371" y="586"/>
                  </a:lnTo>
                  <a:cubicBezTo>
                    <a:pt x="449" y="723"/>
                    <a:pt x="533" y="809"/>
                    <a:pt x="559" y="798"/>
                  </a:cubicBezTo>
                </a:path>
              </a:pathLst>
            </a:custGeom>
            <a:solidFill>
              <a:srgbClr val="BDD4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01AF45C4-4725-284D-95C4-AB55F9B0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9088" y="8450985"/>
              <a:ext cx="1290868" cy="1724817"/>
            </a:xfrm>
            <a:custGeom>
              <a:avLst/>
              <a:gdLst>
                <a:gd name="T0" fmla="*/ 5 w 1038"/>
                <a:gd name="T1" fmla="*/ 661 h 1384"/>
                <a:gd name="T2" fmla="*/ 5 w 1038"/>
                <a:gd name="T3" fmla="*/ 661 h 1384"/>
                <a:gd name="T4" fmla="*/ 10 w 1038"/>
                <a:gd name="T5" fmla="*/ 666 h 1384"/>
                <a:gd name="T6" fmla="*/ 102 w 1038"/>
                <a:gd name="T7" fmla="*/ 1241 h 1384"/>
                <a:gd name="T8" fmla="*/ 407 w 1038"/>
                <a:gd name="T9" fmla="*/ 821 h 1384"/>
                <a:gd name="T10" fmla="*/ 351 w 1038"/>
                <a:gd name="T11" fmla="*/ 476 h 1384"/>
                <a:gd name="T12" fmla="*/ 351 w 1038"/>
                <a:gd name="T13" fmla="*/ 476 h 1384"/>
                <a:gd name="T14" fmla="*/ 356 w 1038"/>
                <a:gd name="T15" fmla="*/ 471 h 1384"/>
                <a:gd name="T16" fmla="*/ 356 w 1038"/>
                <a:gd name="T17" fmla="*/ 471 h 1384"/>
                <a:gd name="T18" fmla="*/ 361 w 1038"/>
                <a:gd name="T19" fmla="*/ 474 h 1384"/>
                <a:gd name="T20" fmla="*/ 414 w 1038"/>
                <a:gd name="T21" fmla="*/ 810 h 1384"/>
                <a:gd name="T22" fmla="*/ 713 w 1038"/>
                <a:gd name="T23" fmla="*/ 398 h 1384"/>
                <a:gd name="T24" fmla="*/ 674 w 1038"/>
                <a:gd name="T25" fmla="*/ 156 h 1384"/>
                <a:gd name="T26" fmla="*/ 674 w 1038"/>
                <a:gd name="T27" fmla="*/ 156 h 1384"/>
                <a:gd name="T28" fmla="*/ 678 w 1038"/>
                <a:gd name="T29" fmla="*/ 151 h 1384"/>
                <a:gd name="T30" fmla="*/ 678 w 1038"/>
                <a:gd name="T31" fmla="*/ 151 h 1384"/>
                <a:gd name="T32" fmla="*/ 684 w 1038"/>
                <a:gd name="T33" fmla="*/ 155 h 1384"/>
                <a:gd name="T34" fmla="*/ 721 w 1038"/>
                <a:gd name="T35" fmla="*/ 387 h 1384"/>
                <a:gd name="T36" fmla="*/ 998 w 1038"/>
                <a:gd name="T37" fmla="*/ 4 h 1384"/>
                <a:gd name="T38" fmla="*/ 998 w 1038"/>
                <a:gd name="T39" fmla="*/ 4 h 1384"/>
                <a:gd name="T40" fmla="*/ 1004 w 1038"/>
                <a:gd name="T41" fmla="*/ 2 h 1384"/>
                <a:gd name="T42" fmla="*/ 1004 w 1038"/>
                <a:gd name="T43" fmla="*/ 2 h 1384"/>
                <a:gd name="T44" fmla="*/ 1005 w 1038"/>
                <a:gd name="T45" fmla="*/ 9 h 1384"/>
                <a:gd name="T46" fmla="*/ 823 w 1038"/>
                <a:gd name="T47" fmla="*/ 260 h 1384"/>
                <a:gd name="T48" fmla="*/ 1031 w 1038"/>
                <a:gd name="T49" fmla="*/ 227 h 1384"/>
                <a:gd name="T50" fmla="*/ 1031 w 1038"/>
                <a:gd name="T51" fmla="*/ 227 h 1384"/>
                <a:gd name="T52" fmla="*/ 1037 w 1038"/>
                <a:gd name="T53" fmla="*/ 231 h 1384"/>
                <a:gd name="T54" fmla="*/ 1037 w 1038"/>
                <a:gd name="T55" fmla="*/ 231 h 1384"/>
                <a:gd name="T56" fmla="*/ 1032 w 1038"/>
                <a:gd name="T57" fmla="*/ 237 h 1384"/>
                <a:gd name="T58" fmla="*/ 815 w 1038"/>
                <a:gd name="T59" fmla="*/ 271 h 1384"/>
                <a:gd name="T60" fmla="*/ 518 w 1038"/>
                <a:gd name="T61" fmla="*/ 683 h 1384"/>
                <a:gd name="T62" fmla="*/ 850 w 1038"/>
                <a:gd name="T63" fmla="*/ 630 h 1384"/>
                <a:gd name="T64" fmla="*/ 850 w 1038"/>
                <a:gd name="T65" fmla="*/ 630 h 1384"/>
                <a:gd name="T66" fmla="*/ 855 w 1038"/>
                <a:gd name="T67" fmla="*/ 634 h 1384"/>
                <a:gd name="T68" fmla="*/ 855 w 1038"/>
                <a:gd name="T69" fmla="*/ 634 h 1384"/>
                <a:gd name="T70" fmla="*/ 851 w 1038"/>
                <a:gd name="T71" fmla="*/ 639 h 1384"/>
                <a:gd name="T72" fmla="*/ 511 w 1038"/>
                <a:gd name="T73" fmla="*/ 695 h 1384"/>
                <a:gd name="T74" fmla="*/ 212 w 1038"/>
                <a:gd name="T75" fmla="*/ 1106 h 1384"/>
                <a:gd name="T76" fmla="*/ 763 w 1038"/>
                <a:gd name="T77" fmla="*/ 1017 h 1384"/>
                <a:gd name="T78" fmla="*/ 763 w 1038"/>
                <a:gd name="T79" fmla="*/ 1017 h 1384"/>
                <a:gd name="T80" fmla="*/ 769 w 1038"/>
                <a:gd name="T81" fmla="*/ 1022 h 1384"/>
                <a:gd name="T82" fmla="*/ 769 w 1038"/>
                <a:gd name="T83" fmla="*/ 1022 h 1384"/>
                <a:gd name="T84" fmla="*/ 765 w 1038"/>
                <a:gd name="T85" fmla="*/ 1027 h 1384"/>
                <a:gd name="T86" fmla="*/ 207 w 1038"/>
                <a:gd name="T87" fmla="*/ 1116 h 1384"/>
                <a:gd name="T88" fmla="*/ 207 w 1038"/>
                <a:gd name="T89" fmla="*/ 1116 h 1384"/>
                <a:gd name="T90" fmla="*/ 205 w 1038"/>
                <a:gd name="T91" fmla="*/ 1116 h 1384"/>
                <a:gd name="T92" fmla="*/ 14 w 1038"/>
                <a:gd name="T93" fmla="*/ 1379 h 1384"/>
                <a:gd name="T94" fmla="*/ 14 w 1038"/>
                <a:gd name="T95" fmla="*/ 1379 h 1384"/>
                <a:gd name="T96" fmla="*/ 7 w 1038"/>
                <a:gd name="T97" fmla="*/ 1381 h 1384"/>
                <a:gd name="T98" fmla="*/ 7 w 1038"/>
                <a:gd name="T99" fmla="*/ 1381 h 1384"/>
                <a:gd name="T100" fmla="*/ 6 w 1038"/>
                <a:gd name="T101" fmla="*/ 1374 h 1384"/>
                <a:gd name="T102" fmla="*/ 94 w 1038"/>
                <a:gd name="T103" fmla="*/ 1252 h 1384"/>
                <a:gd name="T104" fmla="*/ 1 w 1038"/>
                <a:gd name="T105" fmla="*/ 667 h 1384"/>
                <a:gd name="T106" fmla="*/ 1 w 1038"/>
                <a:gd name="T107" fmla="*/ 667 h 1384"/>
                <a:gd name="T108" fmla="*/ 5 w 1038"/>
                <a:gd name="T109" fmla="*/ 661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8" h="1384">
                  <a:moveTo>
                    <a:pt x="5" y="661"/>
                  </a:moveTo>
                  <a:lnTo>
                    <a:pt x="5" y="661"/>
                  </a:lnTo>
                  <a:cubicBezTo>
                    <a:pt x="7" y="661"/>
                    <a:pt x="10" y="663"/>
                    <a:pt x="10" y="666"/>
                  </a:cubicBezTo>
                  <a:lnTo>
                    <a:pt x="102" y="1241"/>
                  </a:lnTo>
                  <a:lnTo>
                    <a:pt x="407" y="821"/>
                  </a:lnTo>
                  <a:lnTo>
                    <a:pt x="351" y="476"/>
                  </a:lnTo>
                  <a:lnTo>
                    <a:pt x="351" y="476"/>
                  </a:lnTo>
                  <a:cubicBezTo>
                    <a:pt x="351" y="473"/>
                    <a:pt x="353" y="471"/>
                    <a:pt x="356" y="471"/>
                  </a:cubicBezTo>
                  <a:lnTo>
                    <a:pt x="356" y="471"/>
                  </a:lnTo>
                  <a:cubicBezTo>
                    <a:pt x="358" y="470"/>
                    <a:pt x="361" y="472"/>
                    <a:pt x="361" y="474"/>
                  </a:cubicBezTo>
                  <a:lnTo>
                    <a:pt x="414" y="810"/>
                  </a:lnTo>
                  <a:lnTo>
                    <a:pt x="713" y="398"/>
                  </a:lnTo>
                  <a:lnTo>
                    <a:pt x="674" y="156"/>
                  </a:lnTo>
                  <a:lnTo>
                    <a:pt x="674" y="156"/>
                  </a:lnTo>
                  <a:cubicBezTo>
                    <a:pt x="674" y="154"/>
                    <a:pt x="676" y="151"/>
                    <a:pt x="678" y="151"/>
                  </a:cubicBezTo>
                  <a:lnTo>
                    <a:pt x="678" y="151"/>
                  </a:lnTo>
                  <a:cubicBezTo>
                    <a:pt x="681" y="150"/>
                    <a:pt x="684" y="152"/>
                    <a:pt x="684" y="155"/>
                  </a:cubicBezTo>
                  <a:lnTo>
                    <a:pt x="721" y="387"/>
                  </a:lnTo>
                  <a:lnTo>
                    <a:pt x="998" y="4"/>
                  </a:lnTo>
                  <a:lnTo>
                    <a:pt x="998" y="4"/>
                  </a:lnTo>
                  <a:cubicBezTo>
                    <a:pt x="999" y="1"/>
                    <a:pt x="1003" y="0"/>
                    <a:pt x="1004" y="2"/>
                  </a:cubicBezTo>
                  <a:lnTo>
                    <a:pt x="1004" y="2"/>
                  </a:lnTo>
                  <a:cubicBezTo>
                    <a:pt x="1007" y="4"/>
                    <a:pt x="1007" y="6"/>
                    <a:pt x="1005" y="9"/>
                  </a:cubicBezTo>
                  <a:lnTo>
                    <a:pt x="823" y="260"/>
                  </a:lnTo>
                  <a:lnTo>
                    <a:pt x="1031" y="227"/>
                  </a:lnTo>
                  <a:lnTo>
                    <a:pt x="1031" y="227"/>
                  </a:lnTo>
                  <a:cubicBezTo>
                    <a:pt x="1034" y="227"/>
                    <a:pt x="1036" y="229"/>
                    <a:pt x="1037" y="231"/>
                  </a:cubicBezTo>
                  <a:lnTo>
                    <a:pt x="1037" y="231"/>
                  </a:lnTo>
                  <a:cubicBezTo>
                    <a:pt x="1037" y="234"/>
                    <a:pt x="1035" y="236"/>
                    <a:pt x="1032" y="237"/>
                  </a:cubicBezTo>
                  <a:lnTo>
                    <a:pt x="815" y="271"/>
                  </a:lnTo>
                  <a:lnTo>
                    <a:pt x="518" y="683"/>
                  </a:lnTo>
                  <a:lnTo>
                    <a:pt x="850" y="630"/>
                  </a:lnTo>
                  <a:lnTo>
                    <a:pt x="850" y="630"/>
                  </a:lnTo>
                  <a:cubicBezTo>
                    <a:pt x="853" y="630"/>
                    <a:pt x="855" y="632"/>
                    <a:pt x="855" y="634"/>
                  </a:cubicBezTo>
                  <a:lnTo>
                    <a:pt x="855" y="634"/>
                  </a:lnTo>
                  <a:cubicBezTo>
                    <a:pt x="856" y="637"/>
                    <a:pt x="854" y="639"/>
                    <a:pt x="851" y="639"/>
                  </a:cubicBezTo>
                  <a:lnTo>
                    <a:pt x="511" y="695"/>
                  </a:lnTo>
                  <a:lnTo>
                    <a:pt x="212" y="1106"/>
                  </a:lnTo>
                  <a:lnTo>
                    <a:pt x="763" y="1017"/>
                  </a:lnTo>
                  <a:lnTo>
                    <a:pt x="763" y="1017"/>
                  </a:lnTo>
                  <a:cubicBezTo>
                    <a:pt x="766" y="1017"/>
                    <a:pt x="769" y="1019"/>
                    <a:pt x="769" y="1022"/>
                  </a:cubicBezTo>
                  <a:lnTo>
                    <a:pt x="769" y="1022"/>
                  </a:lnTo>
                  <a:cubicBezTo>
                    <a:pt x="769" y="1024"/>
                    <a:pt x="767" y="1027"/>
                    <a:pt x="765" y="1027"/>
                  </a:cubicBezTo>
                  <a:lnTo>
                    <a:pt x="207" y="1116"/>
                  </a:lnTo>
                  <a:lnTo>
                    <a:pt x="207" y="1116"/>
                  </a:lnTo>
                  <a:cubicBezTo>
                    <a:pt x="206" y="1116"/>
                    <a:pt x="205" y="1116"/>
                    <a:pt x="205" y="1116"/>
                  </a:cubicBezTo>
                  <a:lnTo>
                    <a:pt x="14" y="1379"/>
                  </a:lnTo>
                  <a:lnTo>
                    <a:pt x="14" y="1379"/>
                  </a:lnTo>
                  <a:cubicBezTo>
                    <a:pt x="12" y="1382"/>
                    <a:pt x="10" y="1383"/>
                    <a:pt x="7" y="1381"/>
                  </a:cubicBezTo>
                  <a:lnTo>
                    <a:pt x="7" y="1381"/>
                  </a:lnTo>
                  <a:cubicBezTo>
                    <a:pt x="5" y="1379"/>
                    <a:pt x="5" y="1376"/>
                    <a:pt x="6" y="1374"/>
                  </a:cubicBezTo>
                  <a:lnTo>
                    <a:pt x="94" y="1252"/>
                  </a:lnTo>
                  <a:lnTo>
                    <a:pt x="1" y="667"/>
                  </a:lnTo>
                  <a:lnTo>
                    <a:pt x="1" y="667"/>
                  </a:lnTo>
                  <a:cubicBezTo>
                    <a:pt x="0" y="665"/>
                    <a:pt x="2" y="662"/>
                    <a:pt x="5" y="661"/>
                  </a:cubicBezTo>
                </a:path>
              </a:pathLst>
            </a:custGeom>
            <a:solidFill>
              <a:srgbClr val="E5E7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467AEF0E-37F8-EB4E-ADF4-1FA83DC38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185" y="9890165"/>
              <a:ext cx="2312574" cy="1686367"/>
            </a:xfrm>
            <a:custGeom>
              <a:avLst/>
              <a:gdLst>
                <a:gd name="T0" fmla="*/ 930 w 1856"/>
                <a:gd name="T1" fmla="*/ 508 h 1353"/>
                <a:gd name="T2" fmla="*/ 930 w 1856"/>
                <a:gd name="T3" fmla="*/ 508 h 1353"/>
                <a:gd name="T4" fmla="*/ 615 w 1856"/>
                <a:gd name="T5" fmla="*/ 400 h 1353"/>
                <a:gd name="T6" fmla="*/ 615 w 1856"/>
                <a:gd name="T7" fmla="*/ 400 h 1353"/>
                <a:gd name="T8" fmla="*/ 428 w 1856"/>
                <a:gd name="T9" fmla="*/ 576 h 1353"/>
                <a:gd name="T10" fmla="*/ 428 w 1856"/>
                <a:gd name="T11" fmla="*/ 576 h 1353"/>
                <a:gd name="T12" fmla="*/ 561 w 1856"/>
                <a:gd name="T13" fmla="*/ 761 h 1353"/>
                <a:gd name="T14" fmla="*/ 561 w 1856"/>
                <a:gd name="T15" fmla="*/ 761 h 1353"/>
                <a:gd name="T16" fmla="*/ 316 w 1856"/>
                <a:gd name="T17" fmla="*/ 693 h 1353"/>
                <a:gd name="T18" fmla="*/ 316 w 1856"/>
                <a:gd name="T19" fmla="*/ 693 h 1353"/>
                <a:gd name="T20" fmla="*/ 168 w 1856"/>
                <a:gd name="T21" fmla="*/ 870 h 1353"/>
                <a:gd name="T22" fmla="*/ 168 w 1856"/>
                <a:gd name="T23" fmla="*/ 870 h 1353"/>
                <a:gd name="T24" fmla="*/ 254 w 1856"/>
                <a:gd name="T25" fmla="*/ 1009 h 1353"/>
                <a:gd name="T26" fmla="*/ 254 w 1856"/>
                <a:gd name="T27" fmla="*/ 1009 h 1353"/>
                <a:gd name="T28" fmla="*/ 93 w 1856"/>
                <a:gd name="T29" fmla="*/ 980 h 1353"/>
                <a:gd name="T30" fmla="*/ 93 w 1856"/>
                <a:gd name="T31" fmla="*/ 980 h 1353"/>
                <a:gd name="T32" fmla="*/ 27 w 1856"/>
                <a:gd name="T33" fmla="*/ 1233 h 1353"/>
                <a:gd name="T34" fmla="*/ 27 w 1856"/>
                <a:gd name="T35" fmla="*/ 1233 h 1353"/>
                <a:gd name="T36" fmla="*/ 477 w 1856"/>
                <a:gd name="T37" fmla="*/ 1349 h 1353"/>
                <a:gd name="T38" fmla="*/ 477 w 1856"/>
                <a:gd name="T39" fmla="*/ 1349 h 1353"/>
                <a:gd name="T40" fmla="*/ 571 w 1856"/>
                <a:gd name="T41" fmla="*/ 1141 h 1353"/>
                <a:gd name="T42" fmla="*/ 571 w 1856"/>
                <a:gd name="T43" fmla="*/ 1141 h 1353"/>
                <a:gd name="T44" fmla="*/ 631 w 1856"/>
                <a:gd name="T45" fmla="*/ 1344 h 1353"/>
                <a:gd name="T46" fmla="*/ 631 w 1856"/>
                <a:gd name="T47" fmla="*/ 1344 h 1353"/>
                <a:gd name="T48" fmla="*/ 909 w 1856"/>
                <a:gd name="T49" fmla="*/ 1315 h 1353"/>
                <a:gd name="T50" fmla="*/ 909 w 1856"/>
                <a:gd name="T51" fmla="*/ 1315 h 1353"/>
                <a:gd name="T52" fmla="*/ 1022 w 1856"/>
                <a:gd name="T53" fmla="*/ 998 h 1353"/>
                <a:gd name="T54" fmla="*/ 1022 w 1856"/>
                <a:gd name="T55" fmla="*/ 998 h 1353"/>
                <a:gd name="T56" fmla="*/ 1087 w 1856"/>
                <a:gd name="T57" fmla="*/ 1285 h 1353"/>
                <a:gd name="T58" fmla="*/ 1087 w 1856"/>
                <a:gd name="T59" fmla="*/ 1285 h 1353"/>
                <a:gd name="T60" fmla="*/ 1439 w 1856"/>
                <a:gd name="T61" fmla="*/ 1192 h 1353"/>
                <a:gd name="T62" fmla="*/ 1439 w 1856"/>
                <a:gd name="T63" fmla="*/ 1192 h 1353"/>
                <a:gd name="T64" fmla="*/ 1440 w 1856"/>
                <a:gd name="T65" fmla="*/ 1180 h 1353"/>
                <a:gd name="T66" fmla="*/ 1440 w 1856"/>
                <a:gd name="T67" fmla="*/ 1180 h 1353"/>
                <a:gd name="T68" fmla="*/ 1560 w 1856"/>
                <a:gd name="T69" fmla="*/ 792 h 1353"/>
                <a:gd name="T70" fmla="*/ 1560 w 1856"/>
                <a:gd name="T71" fmla="*/ 792 h 1353"/>
                <a:gd name="T72" fmla="*/ 1624 w 1856"/>
                <a:gd name="T73" fmla="*/ 1072 h 1353"/>
                <a:gd name="T74" fmla="*/ 1624 w 1856"/>
                <a:gd name="T75" fmla="*/ 1072 h 1353"/>
                <a:gd name="T76" fmla="*/ 1744 w 1856"/>
                <a:gd name="T77" fmla="*/ 407 h 1353"/>
                <a:gd name="T78" fmla="*/ 1744 w 1856"/>
                <a:gd name="T79" fmla="*/ 407 h 1353"/>
                <a:gd name="T80" fmla="*/ 976 w 1856"/>
                <a:gd name="T81" fmla="*/ 137 h 1353"/>
                <a:gd name="T82" fmla="*/ 976 w 1856"/>
                <a:gd name="T83" fmla="*/ 137 h 1353"/>
                <a:gd name="T84" fmla="*/ 755 w 1856"/>
                <a:gd name="T85" fmla="*/ 284 h 1353"/>
                <a:gd name="T86" fmla="*/ 755 w 1856"/>
                <a:gd name="T87" fmla="*/ 284 h 1353"/>
                <a:gd name="T88" fmla="*/ 930 w 1856"/>
                <a:gd name="T89" fmla="*/ 508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6" h="1353">
                  <a:moveTo>
                    <a:pt x="930" y="508"/>
                  </a:moveTo>
                  <a:lnTo>
                    <a:pt x="930" y="508"/>
                  </a:lnTo>
                  <a:cubicBezTo>
                    <a:pt x="913" y="533"/>
                    <a:pt x="773" y="494"/>
                    <a:pt x="615" y="400"/>
                  </a:cubicBezTo>
                  <a:lnTo>
                    <a:pt x="615" y="400"/>
                  </a:lnTo>
                  <a:cubicBezTo>
                    <a:pt x="553" y="455"/>
                    <a:pt x="489" y="514"/>
                    <a:pt x="428" y="576"/>
                  </a:cubicBezTo>
                  <a:lnTo>
                    <a:pt x="428" y="576"/>
                  </a:lnTo>
                  <a:cubicBezTo>
                    <a:pt x="522" y="663"/>
                    <a:pt x="575" y="741"/>
                    <a:pt x="561" y="761"/>
                  </a:cubicBezTo>
                  <a:lnTo>
                    <a:pt x="561" y="761"/>
                  </a:lnTo>
                  <a:cubicBezTo>
                    <a:pt x="546" y="783"/>
                    <a:pt x="443" y="759"/>
                    <a:pt x="316" y="693"/>
                  </a:cubicBezTo>
                  <a:lnTo>
                    <a:pt x="316" y="693"/>
                  </a:lnTo>
                  <a:cubicBezTo>
                    <a:pt x="262" y="753"/>
                    <a:pt x="212" y="813"/>
                    <a:pt x="168" y="870"/>
                  </a:cubicBezTo>
                  <a:lnTo>
                    <a:pt x="168" y="870"/>
                  </a:lnTo>
                  <a:cubicBezTo>
                    <a:pt x="233" y="937"/>
                    <a:pt x="265" y="992"/>
                    <a:pt x="254" y="1009"/>
                  </a:cubicBezTo>
                  <a:lnTo>
                    <a:pt x="254" y="1009"/>
                  </a:lnTo>
                  <a:cubicBezTo>
                    <a:pt x="242" y="1026"/>
                    <a:pt x="179" y="1015"/>
                    <a:pt x="93" y="980"/>
                  </a:cubicBezTo>
                  <a:lnTo>
                    <a:pt x="93" y="980"/>
                  </a:lnTo>
                  <a:cubicBezTo>
                    <a:pt x="29" y="1085"/>
                    <a:pt x="0" y="1176"/>
                    <a:pt x="27" y="1233"/>
                  </a:cubicBezTo>
                  <a:lnTo>
                    <a:pt x="27" y="1233"/>
                  </a:lnTo>
                  <a:cubicBezTo>
                    <a:pt x="69" y="1320"/>
                    <a:pt x="252" y="1352"/>
                    <a:pt x="477" y="1349"/>
                  </a:cubicBezTo>
                  <a:lnTo>
                    <a:pt x="477" y="1349"/>
                  </a:lnTo>
                  <a:cubicBezTo>
                    <a:pt x="505" y="1224"/>
                    <a:pt x="546" y="1139"/>
                    <a:pt x="571" y="1141"/>
                  </a:cubicBezTo>
                  <a:lnTo>
                    <a:pt x="571" y="1141"/>
                  </a:lnTo>
                  <a:cubicBezTo>
                    <a:pt x="595" y="1143"/>
                    <a:pt x="621" y="1225"/>
                    <a:pt x="631" y="1344"/>
                  </a:cubicBezTo>
                  <a:lnTo>
                    <a:pt x="631" y="1344"/>
                  </a:lnTo>
                  <a:cubicBezTo>
                    <a:pt x="722" y="1338"/>
                    <a:pt x="817" y="1328"/>
                    <a:pt x="909" y="1315"/>
                  </a:cubicBezTo>
                  <a:lnTo>
                    <a:pt x="909" y="1315"/>
                  </a:lnTo>
                  <a:cubicBezTo>
                    <a:pt x="933" y="1132"/>
                    <a:pt x="991" y="996"/>
                    <a:pt x="1022" y="998"/>
                  </a:cubicBezTo>
                  <a:lnTo>
                    <a:pt x="1022" y="998"/>
                  </a:lnTo>
                  <a:cubicBezTo>
                    <a:pt x="1051" y="1000"/>
                    <a:pt x="1084" y="1122"/>
                    <a:pt x="1087" y="1285"/>
                  </a:cubicBezTo>
                  <a:lnTo>
                    <a:pt x="1087" y="1285"/>
                  </a:lnTo>
                  <a:cubicBezTo>
                    <a:pt x="1229" y="1258"/>
                    <a:pt x="1355" y="1226"/>
                    <a:pt x="1439" y="1192"/>
                  </a:cubicBezTo>
                  <a:lnTo>
                    <a:pt x="1439" y="1192"/>
                  </a:lnTo>
                  <a:cubicBezTo>
                    <a:pt x="1439" y="1187"/>
                    <a:pt x="1439" y="1184"/>
                    <a:pt x="1440" y="1180"/>
                  </a:cubicBezTo>
                  <a:lnTo>
                    <a:pt x="1440" y="1180"/>
                  </a:lnTo>
                  <a:cubicBezTo>
                    <a:pt x="1456" y="962"/>
                    <a:pt x="1525" y="790"/>
                    <a:pt x="1560" y="792"/>
                  </a:cubicBezTo>
                  <a:lnTo>
                    <a:pt x="1560" y="792"/>
                  </a:lnTo>
                  <a:cubicBezTo>
                    <a:pt x="1589" y="794"/>
                    <a:pt x="1621" y="912"/>
                    <a:pt x="1624" y="1072"/>
                  </a:cubicBezTo>
                  <a:lnTo>
                    <a:pt x="1624" y="1072"/>
                  </a:lnTo>
                  <a:cubicBezTo>
                    <a:pt x="1799" y="904"/>
                    <a:pt x="1855" y="637"/>
                    <a:pt x="1744" y="407"/>
                  </a:cubicBezTo>
                  <a:lnTo>
                    <a:pt x="1744" y="407"/>
                  </a:lnTo>
                  <a:cubicBezTo>
                    <a:pt x="1607" y="120"/>
                    <a:pt x="1262" y="0"/>
                    <a:pt x="976" y="137"/>
                  </a:cubicBezTo>
                  <a:lnTo>
                    <a:pt x="976" y="137"/>
                  </a:lnTo>
                  <a:cubicBezTo>
                    <a:pt x="918" y="166"/>
                    <a:pt x="840" y="217"/>
                    <a:pt x="755" y="284"/>
                  </a:cubicBezTo>
                  <a:lnTo>
                    <a:pt x="755" y="284"/>
                  </a:lnTo>
                  <a:cubicBezTo>
                    <a:pt x="876" y="386"/>
                    <a:pt x="946" y="484"/>
                    <a:pt x="930" y="508"/>
                  </a:cubicBezTo>
                </a:path>
              </a:pathLst>
            </a:custGeom>
            <a:solidFill>
              <a:srgbClr val="94CA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B3EFC6A1-DD2F-A14A-9F0C-2FCA86683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976" y="10280172"/>
              <a:ext cx="1917074" cy="1175512"/>
            </a:xfrm>
            <a:custGeom>
              <a:avLst/>
              <a:gdLst>
                <a:gd name="T0" fmla="*/ 828 w 1537"/>
                <a:gd name="T1" fmla="*/ 4 h 945"/>
                <a:gd name="T2" fmla="*/ 828 w 1537"/>
                <a:gd name="T3" fmla="*/ 4 h 945"/>
                <a:gd name="T4" fmla="*/ 831 w 1537"/>
                <a:gd name="T5" fmla="*/ 10 h 945"/>
                <a:gd name="T6" fmla="*/ 1381 w 1537"/>
                <a:gd name="T7" fmla="*/ 202 h 945"/>
                <a:gd name="T8" fmla="*/ 913 w 1537"/>
                <a:gd name="T9" fmla="*/ 428 h 945"/>
                <a:gd name="T10" fmla="*/ 584 w 1537"/>
                <a:gd name="T11" fmla="*/ 312 h 945"/>
                <a:gd name="T12" fmla="*/ 584 w 1537"/>
                <a:gd name="T13" fmla="*/ 312 h 945"/>
                <a:gd name="T14" fmla="*/ 578 w 1537"/>
                <a:gd name="T15" fmla="*/ 315 h 945"/>
                <a:gd name="T16" fmla="*/ 578 w 1537"/>
                <a:gd name="T17" fmla="*/ 315 h 945"/>
                <a:gd name="T18" fmla="*/ 581 w 1537"/>
                <a:gd name="T19" fmla="*/ 321 h 945"/>
                <a:gd name="T20" fmla="*/ 901 w 1537"/>
                <a:gd name="T21" fmla="*/ 434 h 945"/>
                <a:gd name="T22" fmla="*/ 443 w 1537"/>
                <a:gd name="T23" fmla="*/ 654 h 945"/>
                <a:gd name="T24" fmla="*/ 212 w 1537"/>
                <a:gd name="T25" fmla="*/ 573 h 945"/>
                <a:gd name="T26" fmla="*/ 212 w 1537"/>
                <a:gd name="T27" fmla="*/ 573 h 945"/>
                <a:gd name="T28" fmla="*/ 206 w 1537"/>
                <a:gd name="T29" fmla="*/ 575 h 945"/>
                <a:gd name="T30" fmla="*/ 206 w 1537"/>
                <a:gd name="T31" fmla="*/ 575 h 945"/>
                <a:gd name="T32" fmla="*/ 209 w 1537"/>
                <a:gd name="T33" fmla="*/ 582 h 945"/>
                <a:gd name="T34" fmla="*/ 430 w 1537"/>
                <a:gd name="T35" fmla="*/ 660 h 945"/>
                <a:gd name="T36" fmla="*/ 4 w 1537"/>
                <a:gd name="T37" fmla="*/ 865 h 945"/>
                <a:gd name="T38" fmla="*/ 4 w 1537"/>
                <a:gd name="T39" fmla="*/ 865 h 945"/>
                <a:gd name="T40" fmla="*/ 1 w 1537"/>
                <a:gd name="T41" fmla="*/ 871 h 945"/>
                <a:gd name="T42" fmla="*/ 1 w 1537"/>
                <a:gd name="T43" fmla="*/ 871 h 945"/>
                <a:gd name="T44" fmla="*/ 8 w 1537"/>
                <a:gd name="T45" fmla="*/ 874 h 945"/>
                <a:gd name="T46" fmla="*/ 288 w 1537"/>
                <a:gd name="T47" fmla="*/ 739 h 945"/>
                <a:gd name="T48" fmla="*/ 218 w 1537"/>
                <a:gd name="T49" fmla="*/ 937 h 945"/>
                <a:gd name="T50" fmla="*/ 218 w 1537"/>
                <a:gd name="T51" fmla="*/ 937 h 945"/>
                <a:gd name="T52" fmla="*/ 221 w 1537"/>
                <a:gd name="T53" fmla="*/ 944 h 945"/>
                <a:gd name="T54" fmla="*/ 221 w 1537"/>
                <a:gd name="T55" fmla="*/ 944 h 945"/>
                <a:gd name="T56" fmla="*/ 227 w 1537"/>
                <a:gd name="T57" fmla="*/ 941 h 945"/>
                <a:gd name="T58" fmla="*/ 300 w 1537"/>
                <a:gd name="T59" fmla="*/ 733 h 945"/>
                <a:gd name="T60" fmla="*/ 758 w 1537"/>
                <a:gd name="T61" fmla="*/ 513 h 945"/>
                <a:gd name="T62" fmla="*/ 646 w 1537"/>
                <a:gd name="T63" fmla="*/ 831 h 945"/>
                <a:gd name="T64" fmla="*/ 646 w 1537"/>
                <a:gd name="T65" fmla="*/ 831 h 945"/>
                <a:gd name="T66" fmla="*/ 649 w 1537"/>
                <a:gd name="T67" fmla="*/ 837 h 945"/>
                <a:gd name="T68" fmla="*/ 649 w 1537"/>
                <a:gd name="T69" fmla="*/ 837 h 945"/>
                <a:gd name="T70" fmla="*/ 655 w 1537"/>
                <a:gd name="T71" fmla="*/ 833 h 945"/>
                <a:gd name="T72" fmla="*/ 770 w 1537"/>
                <a:gd name="T73" fmla="*/ 507 h 945"/>
                <a:gd name="T74" fmla="*/ 1228 w 1537"/>
                <a:gd name="T75" fmla="*/ 287 h 945"/>
                <a:gd name="T76" fmla="*/ 1044 w 1537"/>
                <a:gd name="T77" fmla="*/ 813 h 945"/>
                <a:gd name="T78" fmla="*/ 1044 w 1537"/>
                <a:gd name="T79" fmla="*/ 813 h 945"/>
                <a:gd name="T80" fmla="*/ 1046 w 1537"/>
                <a:gd name="T81" fmla="*/ 819 h 945"/>
                <a:gd name="T82" fmla="*/ 1046 w 1537"/>
                <a:gd name="T83" fmla="*/ 819 h 945"/>
                <a:gd name="T84" fmla="*/ 1053 w 1537"/>
                <a:gd name="T85" fmla="*/ 817 h 945"/>
                <a:gd name="T86" fmla="*/ 1239 w 1537"/>
                <a:gd name="T87" fmla="*/ 284 h 945"/>
                <a:gd name="T88" fmla="*/ 1239 w 1537"/>
                <a:gd name="T89" fmla="*/ 284 h 945"/>
                <a:gd name="T90" fmla="*/ 1240 w 1537"/>
                <a:gd name="T91" fmla="*/ 281 h 945"/>
                <a:gd name="T92" fmla="*/ 1533 w 1537"/>
                <a:gd name="T93" fmla="*/ 141 h 945"/>
                <a:gd name="T94" fmla="*/ 1533 w 1537"/>
                <a:gd name="T95" fmla="*/ 141 h 945"/>
                <a:gd name="T96" fmla="*/ 1536 w 1537"/>
                <a:gd name="T97" fmla="*/ 134 h 945"/>
                <a:gd name="T98" fmla="*/ 1536 w 1537"/>
                <a:gd name="T99" fmla="*/ 134 h 945"/>
                <a:gd name="T100" fmla="*/ 1529 w 1537"/>
                <a:gd name="T101" fmla="*/ 131 h 945"/>
                <a:gd name="T102" fmla="*/ 1394 w 1537"/>
                <a:gd name="T103" fmla="*/ 197 h 945"/>
                <a:gd name="T104" fmla="*/ 834 w 1537"/>
                <a:gd name="T105" fmla="*/ 1 h 945"/>
                <a:gd name="T106" fmla="*/ 834 w 1537"/>
                <a:gd name="T107" fmla="*/ 1 h 945"/>
                <a:gd name="T108" fmla="*/ 828 w 1537"/>
                <a:gd name="T109" fmla="*/ 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7" h="945">
                  <a:moveTo>
                    <a:pt x="828" y="4"/>
                  </a:moveTo>
                  <a:lnTo>
                    <a:pt x="828" y="4"/>
                  </a:lnTo>
                  <a:cubicBezTo>
                    <a:pt x="827" y="6"/>
                    <a:pt x="829" y="9"/>
                    <a:pt x="831" y="10"/>
                  </a:cubicBezTo>
                  <a:lnTo>
                    <a:pt x="1381" y="202"/>
                  </a:lnTo>
                  <a:lnTo>
                    <a:pt x="913" y="428"/>
                  </a:lnTo>
                  <a:lnTo>
                    <a:pt x="584" y="312"/>
                  </a:lnTo>
                  <a:lnTo>
                    <a:pt x="584" y="312"/>
                  </a:lnTo>
                  <a:cubicBezTo>
                    <a:pt x="582" y="311"/>
                    <a:pt x="578" y="313"/>
                    <a:pt x="578" y="315"/>
                  </a:cubicBezTo>
                  <a:lnTo>
                    <a:pt x="578" y="315"/>
                  </a:lnTo>
                  <a:cubicBezTo>
                    <a:pt x="577" y="317"/>
                    <a:pt x="578" y="320"/>
                    <a:pt x="581" y="321"/>
                  </a:cubicBezTo>
                  <a:lnTo>
                    <a:pt x="901" y="434"/>
                  </a:lnTo>
                  <a:lnTo>
                    <a:pt x="443" y="654"/>
                  </a:lnTo>
                  <a:lnTo>
                    <a:pt x="212" y="573"/>
                  </a:lnTo>
                  <a:lnTo>
                    <a:pt x="212" y="573"/>
                  </a:lnTo>
                  <a:cubicBezTo>
                    <a:pt x="209" y="572"/>
                    <a:pt x="206" y="573"/>
                    <a:pt x="206" y="575"/>
                  </a:cubicBezTo>
                  <a:lnTo>
                    <a:pt x="206" y="575"/>
                  </a:lnTo>
                  <a:cubicBezTo>
                    <a:pt x="205" y="578"/>
                    <a:pt x="206" y="581"/>
                    <a:pt x="209" y="582"/>
                  </a:cubicBezTo>
                  <a:lnTo>
                    <a:pt x="430" y="660"/>
                  </a:lnTo>
                  <a:lnTo>
                    <a:pt x="4" y="865"/>
                  </a:lnTo>
                  <a:lnTo>
                    <a:pt x="4" y="865"/>
                  </a:lnTo>
                  <a:cubicBezTo>
                    <a:pt x="1" y="866"/>
                    <a:pt x="0" y="869"/>
                    <a:pt x="1" y="871"/>
                  </a:cubicBezTo>
                  <a:lnTo>
                    <a:pt x="1" y="871"/>
                  </a:lnTo>
                  <a:cubicBezTo>
                    <a:pt x="2" y="874"/>
                    <a:pt x="5" y="875"/>
                    <a:pt x="8" y="874"/>
                  </a:cubicBezTo>
                  <a:lnTo>
                    <a:pt x="288" y="739"/>
                  </a:lnTo>
                  <a:lnTo>
                    <a:pt x="218" y="937"/>
                  </a:lnTo>
                  <a:lnTo>
                    <a:pt x="218" y="937"/>
                  </a:lnTo>
                  <a:cubicBezTo>
                    <a:pt x="217" y="940"/>
                    <a:pt x="219" y="942"/>
                    <a:pt x="221" y="944"/>
                  </a:cubicBezTo>
                  <a:lnTo>
                    <a:pt x="221" y="944"/>
                  </a:lnTo>
                  <a:cubicBezTo>
                    <a:pt x="224" y="944"/>
                    <a:pt x="226" y="943"/>
                    <a:pt x="227" y="941"/>
                  </a:cubicBezTo>
                  <a:lnTo>
                    <a:pt x="300" y="733"/>
                  </a:lnTo>
                  <a:lnTo>
                    <a:pt x="758" y="513"/>
                  </a:lnTo>
                  <a:lnTo>
                    <a:pt x="646" y="831"/>
                  </a:lnTo>
                  <a:lnTo>
                    <a:pt x="646" y="831"/>
                  </a:lnTo>
                  <a:cubicBezTo>
                    <a:pt x="646" y="833"/>
                    <a:pt x="647" y="836"/>
                    <a:pt x="649" y="837"/>
                  </a:cubicBezTo>
                  <a:lnTo>
                    <a:pt x="649" y="837"/>
                  </a:lnTo>
                  <a:cubicBezTo>
                    <a:pt x="652" y="838"/>
                    <a:pt x="655" y="837"/>
                    <a:pt x="655" y="833"/>
                  </a:cubicBezTo>
                  <a:lnTo>
                    <a:pt x="770" y="507"/>
                  </a:lnTo>
                  <a:lnTo>
                    <a:pt x="1228" y="287"/>
                  </a:lnTo>
                  <a:lnTo>
                    <a:pt x="1044" y="813"/>
                  </a:lnTo>
                  <a:lnTo>
                    <a:pt x="1044" y="813"/>
                  </a:lnTo>
                  <a:cubicBezTo>
                    <a:pt x="1043" y="816"/>
                    <a:pt x="1044" y="819"/>
                    <a:pt x="1046" y="819"/>
                  </a:cubicBezTo>
                  <a:lnTo>
                    <a:pt x="1046" y="819"/>
                  </a:lnTo>
                  <a:cubicBezTo>
                    <a:pt x="1049" y="821"/>
                    <a:pt x="1052" y="819"/>
                    <a:pt x="1053" y="817"/>
                  </a:cubicBezTo>
                  <a:lnTo>
                    <a:pt x="1239" y="284"/>
                  </a:lnTo>
                  <a:lnTo>
                    <a:pt x="1239" y="284"/>
                  </a:lnTo>
                  <a:cubicBezTo>
                    <a:pt x="1240" y="283"/>
                    <a:pt x="1240" y="282"/>
                    <a:pt x="1240" y="281"/>
                  </a:cubicBezTo>
                  <a:lnTo>
                    <a:pt x="1533" y="141"/>
                  </a:lnTo>
                  <a:lnTo>
                    <a:pt x="1533" y="141"/>
                  </a:lnTo>
                  <a:cubicBezTo>
                    <a:pt x="1536" y="139"/>
                    <a:pt x="1536" y="136"/>
                    <a:pt x="1536" y="134"/>
                  </a:cubicBezTo>
                  <a:lnTo>
                    <a:pt x="1536" y="134"/>
                  </a:lnTo>
                  <a:cubicBezTo>
                    <a:pt x="1534" y="131"/>
                    <a:pt x="1531" y="130"/>
                    <a:pt x="1529" y="131"/>
                  </a:cubicBezTo>
                  <a:lnTo>
                    <a:pt x="1394" y="197"/>
                  </a:lnTo>
                  <a:lnTo>
                    <a:pt x="834" y="1"/>
                  </a:lnTo>
                  <a:lnTo>
                    <a:pt x="834" y="1"/>
                  </a:lnTo>
                  <a:cubicBezTo>
                    <a:pt x="832" y="0"/>
                    <a:pt x="829" y="1"/>
                    <a:pt x="82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DEBE5F9A-3ABF-5B4A-A322-80C6222C1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287" y="4353174"/>
              <a:ext cx="6761938" cy="521842"/>
            </a:xfrm>
            <a:custGeom>
              <a:avLst/>
              <a:gdLst>
                <a:gd name="T0" fmla="*/ 5426 w 5427"/>
                <a:gd name="T1" fmla="*/ 0 h 421"/>
                <a:gd name="T2" fmla="*/ 0 w 5427"/>
                <a:gd name="T3" fmla="*/ 0 h 421"/>
                <a:gd name="T4" fmla="*/ 0 w 5427"/>
                <a:gd name="T5" fmla="*/ 420 h 421"/>
                <a:gd name="T6" fmla="*/ 5426 w 5427"/>
                <a:gd name="T7" fmla="*/ 420 h 421"/>
                <a:gd name="T8" fmla="*/ 5426 w 5427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7" h="421">
                  <a:moveTo>
                    <a:pt x="5426" y="0"/>
                  </a:moveTo>
                  <a:lnTo>
                    <a:pt x="0" y="0"/>
                  </a:lnTo>
                  <a:lnTo>
                    <a:pt x="0" y="420"/>
                  </a:lnTo>
                  <a:lnTo>
                    <a:pt x="5426" y="420"/>
                  </a:lnTo>
                  <a:lnTo>
                    <a:pt x="5426" y="0"/>
                  </a:lnTo>
                </a:path>
              </a:pathLst>
            </a:custGeom>
            <a:solidFill>
              <a:srgbClr val="E5E7EA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F6798C7C-7355-544E-AB19-671D63E56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287" y="4875014"/>
              <a:ext cx="6761938" cy="670152"/>
            </a:xfrm>
            <a:custGeom>
              <a:avLst/>
              <a:gdLst>
                <a:gd name="T0" fmla="*/ 5426 w 5427"/>
                <a:gd name="T1" fmla="*/ 0 h 536"/>
                <a:gd name="T2" fmla="*/ 0 w 5427"/>
                <a:gd name="T3" fmla="*/ 0 h 536"/>
                <a:gd name="T4" fmla="*/ 0 w 5427"/>
                <a:gd name="T5" fmla="*/ 535 h 536"/>
                <a:gd name="T6" fmla="*/ 5426 w 5427"/>
                <a:gd name="T7" fmla="*/ 535 h 536"/>
                <a:gd name="T8" fmla="*/ 5426 w 5427"/>
                <a:gd name="T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7" h="536">
                  <a:moveTo>
                    <a:pt x="5426" y="0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5426" y="535"/>
                  </a:lnTo>
                  <a:lnTo>
                    <a:pt x="5426" y="0"/>
                  </a:lnTo>
                </a:path>
              </a:pathLst>
            </a:custGeom>
            <a:solidFill>
              <a:srgbClr val="BDD4E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ADA538DE-F832-6F46-B811-84DE4DCF0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259" y="5556153"/>
              <a:ext cx="6723489" cy="5828120"/>
            </a:xfrm>
            <a:custGeom>
              <a:avLst/>
              <a:gdLst>
                <a:gd name="T0" fmla="*/ 0 w 5397"/>
                <a:gd name="T1" fmla="*/ 0 h 4677"/>
                <a:gd name="T2" fmla="*/ 5396 w 5397"/>
                <a:gd name="T3" fmla="*/ 0 h 4677"/>
                <a:gd name="T4" fmla="*/ 5396 w 5397"/>
                <a:gd name="T5" fmla="*/ 4676 h 4677"/>
                <a:gd name="T6" fmla="*/ 0 w 5397"/>
                <a:gd name="T7" fmla="*/ 4676 h 4677"/>
                <a:gd name="T8" fmla="*/ 0 w 5397"/>
                <a:gd name="T9" fmla="*/ 0 h 4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7" h="4677">
                  <a:moveTo>
                    <a:pt x="0" y="0"/>
                  </a:moveTo>
                  <a:lnTo>
                    <a:pt x="5396" y="0"/>
                  </a:lnTo>
                  <a:lnTo>
                    <a:pt x="5396" y="4676"/>
                  </a:lnTo>
                  <a:lnTo>
                    <a:pt x="0" y="467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927FB0DB-4081-F845-9E09-8564236F3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287" y="5539672"/>
              <a:ext cx="6761938" cy="5861083"/>
            </a:xfrm>
            <a:custGeom>
              <a:avLst/>
              <a:gdLst>
                <a:gd name="T0" fmla="*/ 5426 w 5427"/>
                <a:gd name="T1" fmla="*/ 0 h 4706"/>
                <a:gd name="T2" fmla="*/ 0 w 5427"/>
                <a:gd name="T3" fmla="*/ 0 h 4706"/>
                <a:gd name="T4" fmla="*/ 0 w 5427"/>
                <a:gd name="T5" fmla="*/ 4705 h 4706"/>
                <a:gd name="T6" fmla="*/ 5426 w 5427"/>
                <a:gd name="T7" fmla="*/ 4705 h 4706"/>
                <a:gd name="T8" fmla="*/ 5426 w 5427"/>
                <a:gd name="T9" fmla="*/ 0 h 4706"/>
                <a:gd name="T10" fmla="*/ 5396 w 5427"/>
                <a:gd name="T11" fmla="*/ 4675 h 4706"/>
                <a:gd name="T12" fmla="*/ 30 w 5427"/>
                <a:gd name="T13" fmla="*/ 4675 h 4706"/>
                <a:gd name="T14" fmla="*/ 30 w 5427"/>
                <a:gd name="T15" fmla="*/ 30 h 4706"/>
                <a:gd name="T16" fmla="*/ 5396 w 5427"/>
                <a:gd name="T17" fmla="*/ 30 h 4706"/>
                <a:gd name="T18" fmla="*/ 5396 w 5427"/>
                <a:gd name="T19" fmla="*/ 4675 h 4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27" h="4706">
                  <a:moveTo>
                    <a:pt x="5426" y="0"/>
                  </a:moveTo>
                  <a:lnTo>
                    <a:pt x="0" y="0"/>
                  </a:lnTo>
                  <a:lnTo>
                    <a:pt x="0" y="4705"/>
                  </a:lnTo>
                  <a:lnTo>
                    <a:pt x="5426" y="4705"/>
                  </a:lnTo>
                  <a:lnTo>
                    <a:pt x="5426" y="0"/>
                  </a:lnTo>
                  <a:close/>
                  <a:moveTo>
                    <a:pt x="5396" y="4675"/>
                  </a:moveTo>
                  <a:lnTo>
                    <a:pt x="30" y="4675"/>
                  </a:lnTo>
                  <a:lnTo>
                    <a:pt x="30" y="30"/>
                  </a:lnTo>
                  <a:lnTo>
                    <a:pt x="5396" y="30"/>
                  </a:lnTo>
                  <a:lnTo>
                    <a:pt x="5396" y="4675"/>
                  </a:lnTo>
                  <a:close/>
                </a:path>
              </a:pathLst>
            </a:custGeom>
            <a:solidFill>
              <a:srgbClr val="E5E7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330192A0-9412-254B-AAC7-0E0D1DF9D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9006" y="4973890"/>
              <a:ext cx="4130770" cy="472402"/>
            </a:xfrm>
            <a:custGeom>
              <a:avLst/>
              <a:gdLst>
                <a:gd name="T0" fmla="*/ 3314 w 3315"/>
                <a:gd name="T1" fmla="*/ 377 h 378"/>
                <a:gd name="T2" fmla="*/ 0 w 3315"/>
                <a:gd name="T3" fmla="*/ 377 h 378"/>
                <a:gd name="T4" fmla="*/ 0 w 3315"/>
                <a:gd name="T5" fmla="*/ 0 h 378"/>
                <a:gd name="T6" fmla="*/ 3314 w 3315"/>
                <a:gd name="T7" fmla="*/ 0 h 378"/>
                <a:gd name="T8" fmla="*/ 3314 w 3315"/>
                <a:gd name="T9" fmla="*/ 3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5" h="378">
                  <a:moveTo>
                    <a:pt x="3314" y="377"/>
                  </a:moveTo>
                  <a:lnTo>
                    <a:pt x="0" y="377"/>
                  </a:lnTo>
                  <a:lnTo>
                    <a:pt x="0" y="0"/>
                  </a:lnTo>
                  <a:lnTo>
                    <a:pt x="3314" y="0"/>
                  </a:lnTo>
                  <a:lnTo>
                    <a:pt x="3314" y="377"/>
                  </a:lnTo>
                </a:path>
              </a:pathLst>
            </a:custGeom>
            <a:solidFill>
              <a:srgbClr val="BDD4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8C07FF2-DCF7-944B-A641-DE650A400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473" y="5792350"/>
              <a:ext cx="6139981" cy="2915555"/>
            </a:xfrm>
            <a:custGeom>
              <a:avLst/>
              <a:gdLst>
                <a:gd name="connsiteX0" fmla="*/ 0 w 6139981"/>
                <a:gd name="connsiteY0" fmla="*/ 2713566 h 2915555"/>
                <a:gd name="connsiteX1" fmla="*/ 2503583 w 6139981"/>
                <a:gd name="connsiteY1" fmla="*/ 2713566 h 2915555"/>
                <a:gd name="connsiteX2" fmla="*/ 2503583 w 6139981"/>
                <a:gd name="connsiteY2" fmla="*/ 2915555 h 2915555"/>
                <a:gd name="connsiteX3" fmla="*/ 0 w 6139981"/>
                <a:gd name="connsiteY3" fmla="*/ 2915555 h 2915555"/>
                <a:gd name="connsiteX4" fmla="*/ 3065121 w 6139981"/>
                <a:gd name="connsiteY4" fmla="*/ 2680607 h 2915555"/>
                <a:gd name="connsiteX5" fmla="*/ 6139981 w 6139981"/>
                <a:gd name="connsiteY5" fmla="*/ 2680607 h 2915555"/>
                <a:gd name="connsiteX6" fmla="*/ 6139981 w 6139981"/>
                <a:gd name="connsiteY6" fmla="*/ 2882596 h 2915555"/>
                <a:gd name="connsiteX7" fmla="*/ 3065121 w 6139981"/>
                <a:gd name="connsiteY7" fmla="*/ 2882596 h 2915555"/>
                <a:gd name="connsiteX8" fmla="*/ 3065121 w 6139981"/>
                <a:gd name="connsiteY8" fmla="*/ 1812705 h 2915555"/>
                <a:gd name="connsiteX9" fmla="*/ 6139981 w 6139981"/>
                <a:gd name="connsiteY9" fmla="*/ 1812705 h 2915555"/>
                <a:gd name="connsiteX10" fmla="*/ 6139981 w 6139981"/>
                <a:gd name="connsiteY10" fmla="*/ 2014702 h 2915555"/>
                <a:gd name="connsiteX11" fmla="*/ 3065121 w 6139981"/>
                <a:gd name="connsiteY11" fmla="*/ 2014702 h 2915555"/>
                <a:gd name="connsiteX12" fmla="*/ 0 w 6139981"/>
                <a:gd name="connsiteY12" fmla="*/ 1801719 h 2915555"/>
                <a:gd name="connsiteX13" fmla="*/ 2503583 w 6139981"/>
                <a:gd name="connsiteY13" fmla="*/ 1801719 h 2915555"/>
                <a:gd name="connsiteX14" fmla="*/ 2503583 w 6139981"/>
                <a:gd name="connsiteY14" fmla="*/ 2003716 h 2915555"/>
                <a:gd name="connsiteX15" fmla="*/ 0 w 6139981"/>
                <a:gd name="connsiteY15" fmla="*/ 2003716 h 2915555"/>
                <a:gd name="connsiteX16" fmla="*/ 3065121 w 6139981"/>
                <a:gd name="connsiteY16" fmla="*/ 906356 h 2915555"/>
                <a:gd name="connsiteX17" fmla="*/ 6139981 w 6139981"/>
                <a:gd name="connsiteY17" fmla="*/ 906356 h 2915555"/>
                <a:gd name="connsiteX18" fmla="*/ 6139981 w 6139981"/>
                <a:gd name="connsiteY18" fmla="*/ 1108342 h 2915555"/>
                <a:gd name="connsiteX19" fmla="*/ 3065121 w 6139981"/>
                <a:gd name="connsiteY19" fmla="*/ 1108342 h 2915555"/>
                <a:gd name="connsiteX20" fmla="*/ 0 w 6139981"/>
                <a:gd name="connsiteY20" fmla="*/ 906356 h 2915555"/>
                <a:gd name="connsiteX21" fmla="*/ 2503583 w 6139981"/>
                <a:gd name="connsiteY21" fmla="*/ 906356 h 2915555"/>
                <a:gd name="connsiteX22" fmla="*/ 2503583 w 6139981"/>
                <a:gd name="connsiteY22" fmla="*/ 1108342 h 2915555"/>
                <a:gd name="connsiteX23" fmla="*/ 0 w 6139981"/>
                <a:gd name="connsiteY23" fmla="*/ 1108342 h 2915555"/>
                <a:gd name="connsiteX24" fmla="*/ 0 w 6139981"/>
                <a:gd name="connsiteY24" fmla="*/ 0 h 2915555"/>
                <a:gd name="connsiteX25" fmla="*/ 3552759 w 6139981"/>
                <a:gd name="connsiteY25" fmla="*/ 0 h 2915555"/>
                <a:gd name="connsiteX26" fmla="*/ 3552759 w 6139981"/>
                <a:gd name="connsiteY26" fmla="*/ 201990 h 2915555"/>
                <a:gd name="connsiteX27" fmla="*/ 0 w 6139981"/>
                <a:gd name="connsiteY27" fmla="*/ 201990 h 291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139981" h="2915555">
                  <a:moveTo>
                    <a:pt x="0" y="2713566"/>
                  </a:moveTo>
                  <a:lnTo>
                    <a:pt x="2503583" y="2713566"/>
                  </a:lnTo>
                  <a:lnTo>
                    <a:pt x="2503583" y="2915555"/>
                  </a:lnTo>
                  <a:lnTo>
                    <a:pt x="0" y="2915555"/>
                  </a:lnTo>
                  <a:close/>
                  <a:moveTo>
                    <a:pt x="3065121" y="2680607"/>
                  </a:moveTo>
                  <a:lnTo>
                    <a:pt x="6139981" y="2680607"/>
                  </a:lnTo>
                  <a:lnTo>
                    <a:pt x="6139981" y="2882596"/>
                  </a:lnTo>
                  <a:lnTo>
                    <a:pt x="3065121" y="2882596"/>
                  </a:lnTo>
                  <a:close/>
                  <a:moveTo>
                    <a:pt x="3065121" y="1812705"/>
                  </a:moveTo>
                  <a:lnTo>
                    <a:pt x="6139981" y="1812705"/>
                  </a:lnTo>
                  <a:lnTo>
                    <a:pt x="6139981" y="2014702"/>
                  </a:lnTo>
                  <a:lnTo>
                    <a:pt x="3065121" y="2014702"/>
                  </a:lnTo>
                  <a:close/>
                  <a:moveTo>
                    <a:pt x="0" y="1801719"/>
                  </a:moveTo>
                  <a:lnTo>
                    <a:pt x="2503583" y="1801719"/>
                  </a:lnTo>
                  <a:lnTo>
                    <a:pt x="2503583" y="2003716"/>
                  </a:lnTo>
                  <a:lnTo>
                    <a:pt x="0" y="2003716"/>
                  </a:lnTo>
                  <a:close/>
                  <a:moveTo>
                    <a:pt x="3065121" y="906356"/>
                  </a:moveTo>
                  <a:lnTo>
                    <a:pt x="6139981" y="906356"/>
                  </a:lnTo>
                  <a:lnTo>
                    <a:pt x="6139981" y="1108342"/>
                  </a:lnTo>
                  <a:lnTo>
                    <a:pt x="3065121" y="1108342"/>
                  </a:lnTo>
                  <a:close/>
                  <a:moveTo>
                    <a:pt x="0" y="906356"/>
                  </a:moveTo>
                  <a:lnTo>
                    <a:pt x="2503583" y="906356"/>
                  </a:lnTo>
                  <a:lnTo>
                    <a:pt x="2503583" y="1108342"/>
                  </a:lnTo>
                  <a:lnTo>
                    <a:pt x="0" y="1108342"/>
                  </a:lnTo>
                  <a:close/>
                  <a:moveTo>
                    <a:pt x="0" y="0"/>
                  </a:moveTo>
                  <a:lnTo>
                    <a:pt x="3552759" y="0"/>
                  </a:lnTo>
                  <a:lnTo>
                    <a:pt x="3552759" y="201990"/>
                  </a:lnTo>
                  <a:lnTo>
                    <a:pt x="0" y="201990"/>
                  </a:lnTo>
                  <a:close/>
                </a:path>
              </a:pathLst>
            </a:custGeom>
            <a:solidFill>
              <a:srgbClr val="2B71A6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8631AA9B-C79D-CE43-8414-0E0B5D43E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473" y="6094470"/>
              <a:ext cx="5684063" cy="2816711"/>
            </a:xfrm>
            <a:custGeom>
              <a:avLst/>
              <a:gdLst>
                <a:gd name="connsiteX0" fmla="*/ 1362276 w 5684063"/>
                <a:gd name="connsiteY0" fmla="*/ 2719058 h 2816711"/>
                <a:gd name="connsiteX1" fmla="*/ 2503587 w 5684063"/>
                <a:gd name="connsiteY1" fmla="*/ 2719058 h 2816711"/>
                <a:gd name="connsiteX2" fmla="*/ 2503587 w 5684063"/>
                <a:gd name="connsiteY2" fmla="*/ 2816711 h 2816711"/>
                <a:gd name="connsiteX3" fmla="*/ 1362276 w 5684063"/>
                <a:gd name="connsiteY3" fmla="*/ 2816711 h 2816711"/>
                <a:gd name="connsiteX4" fmla="*/ 0 w 5684063"/>
                <a:gd name="connsiteY4" fmla="*/ 2719058 h 2816711"/>
                <a:gd name="connsiteX5" fmla="*/ 1119338 w 5684063"/>
                <a:gd name="connsiteY5" fmla="*/ 2719058 h 2816711"/>
                <a:gd name="connsiteX6" fmla="*/ 1119338 w 5684063"/>
                <a:gd name="connsiteY6" fmla="*/ 2816711 h 2816711"/>
                <a:gd name="connsiteX7" fmla="*/ 0 w 5684063"/>
                <a:gd name="connsiteY7" fmla="*/ 2816711 h 2816711"/>
                <a:gd name="connsiteX8" fmla="*/ 4817404 w 5684063"/>
                <a:gd name="connsiteY8" fmla="*/ 2686098 h 2816711"/>
                <a:gd name="connsiteX9" fmla="*/ 5579695 w 5684063"/>
                <a:gd name="connsiteY9" fmla="*/ 2686098 h 2816711"/>
                <a:gd name="connsiteX10" fmla="*/ 5579695 w 5684063"/>
                <a:gd name="connsiteY10" fmla="*/ 2789195 h 2816711"/>
                <a:gd name="connsiteX11" fmla="*/ 4817404 w 5684063"/>
                <a:gd name="connsiteY11" fmla="*/ 2789195 h 2816711"/>
                <a:gd name="connsiteX12" fmla="*/ 3065119 w 5684063"/>
                <a:gd name="connsiteY12" fmla="*/ 2686098 h 2816711"/>
                <a:gd name="connsiteX13" fmla="*/ 4711789 w 5684063"/>
                <a:gd name="connsiteY13" fmla="*/ 2686098 h 2816711"/>
                <a:gd name="connsiteX14" fmla="*/ 4711789 w 5684063"/>
                <a:gd name="connsiteY14" fmla="*/ 2789195 h 2816711"/>
                <a:gd name="connsiteX15" fmla="*/ 3065119 w 5684063"/>
                <a:gd name="connsiteY15" fmla="*/ 2789195 h 2816711"/>
                <a:gd name="connsiteX16" fmla="*/ 4817404 w 5684063"/>
                <a:gd name="connsiteY16" fmla="*/ 1818198 h 2816711"/>
                <a:gd name="connsiteX17" fmla="*/ 5579695 w 5684063"/>
                <a:gd name="connsiteY17" fmla="*/ 1818198 h 2816711"/>
                <a:gd name="connsiteX18" fmla="*/ 5579695 w 5684063"/>
                <a:gd name="connsiteY18" fmla="*/ 1921295 h 2816711"/>
                <a:gd name="connsiteX19" fmla="*/ 4817404 w 5684063"/>
                <a:gd name="connsiteY19" fmla="*/ 1921295 h 2816711"/>
                <a:gd name="connsiteX20" fmla="*/ 3065119 w 5684063"/>
                <a:gd name="connsiteY20" fmla="*/ 1818198 h 2816711"/>
                <a:gd name="connsiteX21" fmla="*/ 4711789 w 5684063"/>
                <a:gd name="connsiteY21" fmla="*/ 1818198 h 2816711"/>
                <a:gd name="connsiteX22" fmla="*/ 4711789 w 5684063"/>
                <a:gd name="connsiteY22" fmla="*/ 1921295 h 2816711"/>
                <a:gd name="connsiteX23" fmla="*/ 3065119 w 5684063"/>
                <a:gd name="connsiteY23" fmla="*/ 1921295 h 2816711"/>
                <a:gd name="connsiteX24" fmla="*/ 1362276 w 5684063"/>
                <a:gd name="connsiteY24" fmla="*/ 1807211 h 2816711"/>
                <a:gd name="connsiteX25" fmla="*/ 2503587 w 5684063"/>
                <a:gd name="connsiteY25" fmla="*/ 1807211 h 2816711"/>
                <a:gd name="connsiteX26" fmla="*/ 2503587 w 5684063"/>
                <a:gd name="connsiteY26" fmla="*/ 1904865 h 2816711"/>
                <a:gd name="connsiteX27" fmla="*/ 1362276 w 5684063"/>
                <a:gd name="connsiteY27" fmla="*/ 1904865 h 2816711"/>
                <a:gd name="connsiteX28" fmla="*/ 0 w 5684063"/>
                <a:gd name="connsiteY28" fmla="*/ 1807211 h 2816711"/>
                <a:gd name="connsiteX29" fmla="*/ 1119338 w 5684063"/>
                <a:gd name="connsiteY29" fmla="*/ 1807211 h 2816711"/>
                <a:gd name="connsiteX30" fmla="*/ 1119338 w 5684063"/>
                <a:gd name="connsiteY30" fmla="*/ 1904865 h 2816711"/>
                <a:gd name="connsiteX31" fmla="*/ 0 w 5684063"/>
                <a:gd name="connsiteY31" fmla="*/ 1904865 h 2816711"/>
                <a:gd name="connsiteX32" fmla="*/ 4817406 w 5684063"/>
                <a:gd name="connsiteY32" fmla="*/ 911847 h 2816711"/>
                <a:gd name="connsiteX33" fmla="*/ 5684063 w 5684063"/>
                <a:gd name="connsiteY33" fmla="*/ 911847 h 2816711"/>
                <a:gd name="connsiteX34" fmla="*/ 5684063 w 5684063"/>
                <a:gd name="connsiteY34" fmla="*/ 1009501 h 2816711"/>
                <a:gd name="connsiteX35" fmla="*/ 4817406 w 5684063"/>
                <a:gd name="connsiteY35" fmla="*/ 1009501 h 2816711"/>
                <a:gd name="connsiteX36" fmla="*/ 3065119 w 5684063"/>
                <a:gd name="connsiteY36" fmla="*/ 911847 h 2816711"/>
                <a:gd name="connsiteX37" fmla="*/ 4711789 w 5684063"/>
                <a:gd name="connsiteY37" fmla="*/ 911847 h 2816711"/>
                <a:gd name="connsiteX38" fmla="*/ 4711789 w 5684063"/>
                <a:gd name="connsiteY38" fmla="*/ 1009501 h 2816711"/>
                <a:gd name="connsiteX39" fmla="*/ 3065119 w 5684063"/>
                <a:gd name="connsiteY39" fmla="*/ 1009501 h 2816711"/>
                <a:gd name="connsiteX40" fmla="*/ 1675381 w 5684063"/>
                <a:gd name="connsiteY40" fmla="*/ 911847 h 2816711"/>
                <a:gd name="connsiteX41" fmla="*/ 2503585 w 5684063"/>
                <a:gd name="connsiteY41" fmla="*/ 911847 h 2816711"/>
                <a:gd name="connsiteX42" fmla="*/ 2503585 w 5684063"/>
                <a:gd name="connsiteY42" fmla="*/ 1009501 h 2816711"/>
                <a:gd name="connsiteX43" fmla="*/ 1675381 w 5684063"/>
                <a:gd name="connsiteY43" fmla="*/ 1009501 h 2816711"/>
                <a:gd name="connsiteX44" fmla="*/ 2 w 5684063"/>
                <a:gd name="connsiteY44" fmla="*/ 911847 h 2816711"/>
                <a:gd name="connsiteX45" fmla="*/ 1443429 w 5684063"/>
                <a:gd name="connsiteY45" fmla="*/ 911847 h 2816711"/>
                <a:gd name="connsiteX46" fmla="*/ 1443429 w 5684063"/>
                <a:gd name="connsiteY46" fmla="*/ 1009501 h 2816711"/>
                <a:gd name="connsiteX47" fmla="*/ 2 w 5684063"/>
                <a:gd name="connsiteY47" fmla="*/ 1009501 h 2816711"/>
                <a:gd name="connsiteX48" fmla="*/ 1911580 w 5684063"/>
                <a:gd name="connsiteY48" fmla="*/ 0 h 2816711"/>
                <a:gd name="connsiteX49" fmla="*/ 2855141 w 5684063"/>
                <a:gd name="connsiteY49" fmla="*/ 0 h 2816711"/>
                <a:gd name="connsiteX50" fmla="*/ 2855141 w 5684063"/>
                <a:gd name="connsiteY50" fmla="*/ 103093 h 2816711"/>
                <a:gd name="connsiteX51" fmla="*/ 1911580 w 5684063"/>
                <a:gd name="connsiteY51" fmla="*/ 103093 h 2816711"/>
                <a:gd name="connsiteX52" fmla="*/ 0 w 5684063"/>
                <a:gd name="connsiteY52" fmla="*/ 0 h 2816711"/>
                <a:gd name="connsiteX53" fmla="*/ 1646670 w 5684063"/>
                <a:gd name="connsiteY53" fmla="*/ 0 h 2816711"/>
                <a:gd name="connsiteX54" fmla="*/ 1646670 w 5684063"/>
                <a:gd name="connsiteY54" fmla="*/ 103093 h 2816711"/>
                <a:gd name="connsiteX55" fmla="*/ 0 w 5684063"/>
                <a:gd name="connsiteY55" fmla="*/ 103093 h 281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684063" h="2816711">
                  <a:moveTo>
                    <a:pt x="1362276" y="2719058"/>
                  </a:moveTo>
                  <a:lnTo>
                    <a:pt x="2503587" y="2719058"/>
                  </a:lnTo>
                  <a:lnTo>
                    <a:pt x="2503587" y="2816711"/>
                  </a:lnTo>
                  <a:lnTo>
                    <a:pt x="1362276" y="2816711"/>
                  </a:lnTo>
                  <a:close/>
                  <a:moveTo>
                    <a:pt x="0" y="2719058"/>
                  </a:moveTo>
                  <a:lnTo>
                    <a:pt x="1119338" y="2719058"/>
                  </a:lnTo>
                  <a:lnTo>
                    <a:pt x="1119338" y="2816711"/>
                  </a:lnTo>
                  <a:lnTo>
                    <a:pt x="0" y="2816711"/>
                  </a:lnTo>
                  <a:close/>
                  <a:moveTo>
                    <a:pt x="4817404" y="2686098"/>
                  </a:moveTo>
                  <a:lnTo>
                    <a:pt x="5579695" y="2686098"/>
                  </a:lnTo>
                  <a:lnTo>
                    <a:pt x="5579695" y="2789195"/>
                  </a:lnTo>
                  <a:lnTo>
                    <a:pt x="4817404" y="2789195"/>
                  </a:lnTo>
                  <a:close/>
                  <a:moveTo>
                    <a:pt x="3065119" y="2686098"/>
                  </a:moveTo>
                  <a:lnTo>
                    <a:pt x="4711789" y="2686098"/>
                  </a:lnTo>
                  <a:lnTo>
                    <a:pt x="4711789" y="2789195"/>
                  </a:lnTo>
                  <a:lnTo>
                    <a:pt x="3065119" y="2789195"/>
                  </a:lnTo>
                  <a:close/>
                  <a:moveTo>
                    <a:pt x="4817404" y="1818198"/>
                  </a:moveTo>
                  <a:lnTo>
                    <a:pt x="5579695" y="1818198"/>
                  </a:lnTo>
                  <a:lnTo>
                    <a:pt x="5579695" y="1921295"/>
                  </a:lnTo>
                  <a:lnTo>
                    <a:pt x="4817404" y="1921295"/>
                  </a:lnTo>
                  <a:close/>
                  <a:moveTo>
                    <a:pt x="3065119" y="1818198"/>
                  </a:moveTo>
                  <a:lnTo>
                    <a:pt x="4711789" y="1818198"/>
                  </a:lnTo>
                  <a:lnTo>
                    <a:pt x="4711789" y="1921295"/>
                  </a:lnTo>
                  <a:lnTo>
                    <a:pt x="3065119" y="1921295"/>
                  </a:lnTo>
                  <a:close/>
                  <a:moveTo>
                    <a:pt x="1362276" y="1807211"/>
                  </a:moveTo>
                  <a:lnTo>
                    <a:pt x="2503587" y="1807211"/>
                  </a:lnTo>
                  <a:lnTo>
                    <a:pt x="2503587" y="1904865"/>
                  </a:lnTo>
                  <a:lnTo>
                    <a:pt x="1362276" y="1904865"/>
                  </a:lnTo>
                  <a:close/>
                  <a:moveTo>
                    <a:pt x="0" y="1807211"/>
                  </a:moveTo>
                  <a:lnTo>
                    <a:pt x="1119338" y="1807211"/>
                  </a:lnTo>
                  <a:lnTo>
                    <a:pt x="1119338" y="1904865"/>
                  </a:lnTo>
                  <a:lnTo>
                    <a:pt x="0" y="1904865"/>
                  </a:lnTo>
                  <a:close/>
                  <a:moveTo>
                    <a:pt x="4817406" y="911847"/>
                  </a:moveTo>
                  <a:lnTo>
                    <a:pt x="5684063" y="911847"/>
                  </a:lnTo>
                  <a:lnTo>
                    <a:pt x="5684063" y="1009501"/>
                  </a:lnTo>
                  <a:lnTo>
                    <a:pt x="4817406" y="1009501"/>
                  </a:lnTo>
                  <a:close/>
                  <a:moveTo>
                    <a:pt x="3065119" y="911847"/>
                  </a:moveTo>
                  <a:lnTo>
                    <a:pt x="4711789" y="911847"/>
                  </a:lnTo>
                  <a:lnTo>
                    <a:pt x="4711789" y="1009501"/>
                  </a:lnTo>
                  <a:lnTo>
                    <a:pt x="3065119" y="1009501"/>
                  </a:lnTo>
                  <a:close/>
                  <a:moveTo>
                    <a:pt x="1675381" y="911847"/>
                  </a:moveTo>
                  <a:lnTo>
                    <a:pt x="2503585" y="911847"/>
                  </a:lnTo>
                  <a:lnTo>
                    <a:pt x="2503585" y="1009501"/>
                  </a:lnTo>
                  <a:lnTo>
                    <a:pt x="1675381" y="1009501"/>
                  </a:lnTo>
                  <a:close/>
                  <a:moveTo>
                    <a:pt x="2" y="911847"/>
                  </a:moveTo>
                  <a:lnTo>
                    <a:pt x="1443429" y="911847"/>
                  </a:lnTo>
                  <a:lnTo>
                    <a:pt x="1443429" y="1009501"/>
                  </a:lnTo>
                  <a:lnTo>
                    <a:pt x="2" y="1009501"/>
                  </a:lnTo>
                  <a:close/>
                  <a:moveTo>
                    <a:pt x="1911580" y="0"/>
                  </a:moveTo>
                  <a:lnTo>
                    <a:pt x="2855141" y="0"/>
                  </a:lnTo>
                  <a:lnTo>
                    <a:pt x="2855141" y="103093"/>
                  </a:lnTo>
                  <a:lnTo>
                    <a:pt x="1911580" y="103093"/>
                  </a:lnTo>
                  <a:close/>
                  <a:moveTo>
                    <a:pt x="0" y="0"/>
                  </a:moveTo>
                  <a:lnTo>
                    <a:pt x="1646670" y="0"/>
                  </a:lnTo>
                  <a:lnTo>
                    <a:pt x="1646670" y="103093"/>
                  </a:lnTo>
                  <a:lnTo>
                    <a:pt x="0" y="103093"/>
                  </a:lnTo>
                  <a:close/>
                </a:path>
              </a:pathLst>
            </a:custGeom>
            <a:solidFill>
              <a:srgbClr val="E5E7EA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20962694-EC1E-1348-816C-3F0ABBC6E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473" y="6308697"/>
              <a:ext cx="5684059" cy="2822152"/>
            </a:xfrm>
            <a:custGeom>
              <a:avLst/>
              <a:gdLst>
                <a:gd name="connsiteX0" fmla="*/ 0 w 5684059"/>
                <a:gd name="connsiteY0" fmla="*/ 2719059 h 2822152"/>
                <a:gd name="connsiteX1" fmla="*/ 2503583 w 5684059"/>
                <a:gd name="connsiteY1" fmla="*/ 2719059 h 2822152"/>
                <a:gd name="connsiteX2" fmla="*/ 2503583 w 5684059"/>
                <a:gd name="connsiteY2" fmla="*/ 2822152 h 2822152"/>
                <a:gd name="connsiteX3" fmla="*/ 0 w 5684059"/>
                <a:gd name="connsiteY3" fmla="*/ 2822152 h 2822152"/>
                <a:gd name="connsiteX4" fmla="*/ 3065123 w 5684059"/>
                <a:gd name="connsiteY4" fmla="*/ 2686104 h 2822152"/>
                <a:gd name="connsiteX5" fmla="*/ 5579691 w 5684059"/>
                <a:gd name="connsiteY5" fmla="*/ 2686104 h 2822152"/>
                <a:gd name="connsiteX6" fmla="*/ 5579691 w 5684059"/>
                <a:gd name="connsiteY6" fmla="*/ 2783757 h 2822152"/>
                <a:gd name="connsiteX7" fmla="*/ 3065123 w 5684059"/>
                <a:gd name="connsiteY7" fmla="*/ 2783757 h 2822152"/>
                <a:gd name="connsiteX8" fmla="*/ 3065123 w 5684059"/>
                <a:gd name="connsiteY8" fmla="*/ 1818200 h 2822152"/>
                <a:gd name="connsiteX9" fmla="*/ 5579691 w 5684059"/>
                <a:gd name="connsiteY9" fmla="*/ 1818200 h 2822152"/>
                <a:gd name="connsiteX10" fmla="*/ 5579691 w 5684059"/>
                <a:gd name="connsiteY10" fmla="*/ 1921293 h 2822152"/>
                <a:gd name="connsiteX11" fmla="*/ 3065123 w 5684059"/>
                <a:gd name="connsiteY11" fmla="*/ 1921293 h 2822152"/>
                <a:gd name="connsiteX12" fmla="*/ 0 w 5684059"/>
                <a:gd name="connsiteY12" fmla="*/ 1807215 h 2822152"/>
                <a:gd name="connsiteX13" fmla="*/ 2503583 w 5684059"/>
                <a:gd name="connsiteY13" fmla="*/ 1807215 h 2822152"/>
                <a:gd name="connsiteX14" fmla="*/ 2503583 w 5684059"/>
                <a:gd name="connsiteY14" fmla="*/ 1904869 h 2822152"/>
                <a:gd name="connsiteX15" fmla="*/ 0 w 5684059"/>
                <a:gd name="connsiteY15" fmla="*/ 1904869 h 2822152"/>
                <a:gd name="connsiteX16" fmla="*/ 3065121 w 5684059"/>
                <a:gd name="connsiteY16" fmla="*/ 911847 h 2822152"/>
                <a:gd name="connsiteX17" fmla="*/ 5684059 w 5684059"/>
                <a:gd name="connsiteY17" fmla="*/ 911847 h 2822152"/>
                <a:gd name="connsiteX18" fmla="*/ 5684059 w 5684059"/>
                <a:gd name="connsiteY18" fmla="*/ 1009501 h 2822152"/>
                <a:gd name="connsiteX19" fmla="*/ 3065121 w 5684059"/>
                <a:gd name="connsiteY19" fmla="*/ 1009501 h 2822152"/>
                <a:gd name="connsiteX20" fmla="*/ 0 w 5684059"/>
                <a:gd name="connsiteY20" fmla="*/ 911847 h 2822152"/>
                <a:gd name="connsiteX21" fmla="*/ 2503583 w 5684059"/>
                <a:gd name="connsiteY21" fmla="*/ 911847 h 2822152"/>
                <a:gd name="connsiteX22" fmla="*/ 2503583 w 5684059"/>
                <a:gd name="connsiteY22" fmla="*/ 1009501 h 2822152"/>
                <a:gd name="connsiteX23" fmla="*/ 0 w 5684059"/>
                <a:gd name="connsiteY23" fmla="*/ 1009501 h 2822152"/>
                <a:gd name="connsiteX24" fmla="*/ 0 w 5684059"/>
                <a:gd name="connsiteY24" fmla="*/ 0 h 2822152"/>
                <a:gd name="connsiteX25" fmla="*/ 2855138 w 5684059"/>
                <a:gd name="connsiteY25" fmla="*/ 0 h 2822152"/>
                <a:gd name="connsiteX26" fmla="*/ 2855138 w 5684059"/>
                <a:gd name="connsiteY26" fmla="*/ 103097 h 2822152"/>
                <a:gd name="connsiteX27" fmla="*/ 0 w 5684059"/>
                <a:gd name="connsiteY27" fmla="*/ 103097 h 282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84059" h="2822152">
                  <a:moveTo>
                    <a:pt x="0" y="2719059"/>
                  </a:moveTo>
                  <a:lnTo>
                    <a:pt x="2503583" y="2719059"/>
                  </a:lnTo>
                  <a:lnTo>
                    <a:pt x="2503583" y="2822152"/>
                  </a:lnTo>
                  <a:lnTo>
                    <a:pt x="0" y="2822152"/>
                  </a:lnTo>
                  <a:close/>
                  <a:moveTo>
                    <a:pt x="3065123" y="2686104"/>
                  </a:moveTo>
                  <a:lnTo>
                    <a:pt x="5579691" y="2686104"/>
                  </a:lnTo>
                  <a:lnTo>
                    <a:pt x="5579691" y="2783757"/>
                  </a:lnTo>
                  <a:lnTo>
                    <a:pt x="3065123" y="2783757"/>
                  </a:lnTo>
                  <a:close/>
                  <a:moveTo>
                    <a:pt x="3065123" y="1818200"/>
                  </a:moveTo>
                  <a:lnTo>
                    <a:pt x="5579691" y="1818200"/>
                  </a:lnTo>
                  <a:lnTo>
                    <a:pt x="5579691" y="1921293"/>
                  </a:lnTo>
                  <a:lnTo>
                    <a:pt x="3065123" y="1921293"/>
                  </a:lnTo>
                  <a:close/>
                  <a:moveTo>
                    <a:pt x="0" y="1807215"/>
                  </a:moveTo>
                  <a:lnTo>
                    <a:pt x="2503583" y="1807215"/>
                  </a:lnTo>
                  <a:lnTo>
                    <a:pt x="2503583" y="1904869"/>
                  </a:lnTo>
                  <a:lnTo>
                    <a:pt x="0" y="1904869"/>
                  </a:lnTo>
                  <a:close/>
                  <a:moveTo>
                    <a:pt x="3065121" y="911847"/>
                  </a:moveTo>
                  <a:lnTo>
                    <a:pt x="5684059" y="911847"/>
                  </a:lnTo>
                  <a:lnTo>
                    <a:pt x="5684059" y="1009501"/>
                  </a:lnTo>
                  <a:lnTo>
                    <a:pt x="3065121" y="1009501"/>
                  </a:lnTo>
                  <a:close/>
                  <a:moveTo>
                    <a:pt x="0" y="911847"/>
                  </a:moveTo>
                  <a:lnTo>
                    <a:pt x="2503583" y="911847"/>
                  </a:lnTo>
                  <a:lnTo>
                    <a:pt x="2503583" y="1009501"/>
                  </a:lnTo>
                  <a:lnTo>
                    <a:pt x="0" y="1009501"/>
                  </a:lnTo>
                  <a:close/>
                  <a:moveTo>
                    <a:pt x="0" y="0"/>
                  </a:moveTo>
                  <a:lnTo>
                    <a:pt x="2855138" y="0"/>
                  </a:lnTo>
                  <a:lnTo>
                    <a:pt x="2855138" y="103097"/>
                  </a:lnTo>
                  <a:lnTo>
                    <a:pt x="0" y="103097"/>
                  </a:lnTo>
                  <a:close/>
                </a:path>
              </a:pathLst>
            </a:custGeom>
            <a:solidFill>
              <a:srgbClr val="08A367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3B763BDA-FA2F-5349-BA90-80C103542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037" y="4534445"/>
              <a:ext cx="789738" cy="152554"/>
            </a:xfrm>
            <a:custGeom>
              <a:avLst/>
              <a:gdLst>
                <a:gd name="connsiteX0" fmla="*/ 714096 w 789738"/>
                <a:gd name="connsiteY0" fmla="*/ 0 h 152554"/>
                <a:gd name="connsiteX1" fmla="*/ 789738 w 789738"/>
                <a:gd name="connsiteY1" fmla="*/ 76277 h 152554"/>
                <a:gd name="connsiteX2" fmla="*/ 714096 w 789738"/>
                <a:gd name="connsiteY2" fmla="*/ 152554 h 152554"/>
                <a:gd name="connsiteX3" fmla="*/ 637194 w 789738"/>
                <a:gd name="connsiteY3" fmla="*/ 76277 h 152554"/>
                <a:gd name="connsiteX4" fmla="*/ 714096 w 789738"/>
                <a:gd name="connsiteY4" fmla="*/ 0 h 152554"/>
                <a:gd name="connsiteX5" fmla="*/ 394239 w 789738"/>
                <a:gd name="connsiteY5" fmla="*/ 0 h 152554"/>
                <a:gd name="connsiteX6" fmla="*/ 471141 w 789738"/>
                <a:gd name="connsiteY6" fmla="*/ 76277 h 152554"/>
                <a:gd name="connsiteX7" fmla="*/ 394239 w 789738"/>
                <a:gd name="connsiteY7" fmla="*/ 152554 h 152554"/>
                <a:gd name="connsiteX8" fmla="*/ 318598 w 789738"/>
                <a:gd name="connsiteY8" fmla="*/ 76277 h 152554"/>
                <a:gd name="connsiteX9" fmla="*/ 394239 w 789738"/>
                <a:gd name="connsiteY9" fmla="*/ 0 h 152554"/>
                <a:gd name="connsiteX10" fmla="*/ 76277 w 789738"/>
                <a:gd name="connsiteY10" fmla="*/ 0 h 152554"/>
                <a:gd name="connsiteX11" fmla="*/ 152553 w 789738"/>
                <a:gd name="connsiteY11" fmla="*/ 76277 h 152554"/>
                <a:gd name="connsiteX12" fmla="*/ 76277 w 789738"/>
                <a:gd name="connsiteY12" fmla="*/ 152554 h 152554"/>
                <a:gd name="connsiteX13" fmla="*/ 0 w 789738"/>
                <a:gd name="connsiteY13" fmla="*/ 76277 h 152554"/>
                <a:gd name="connsiteX14" fmla="*/ 76277 w 789738"/>
                <a:gd name="connsiteY14" fmla="*/ 0 h 15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9738" h="152554">
                  <a:moveTo>
                    <a:pt x="714096" y="0"/>
                  </a:moveTo>
                  <a:cubicBezTo>
                    <a:pt x="755699" y="0"/>
                    <a:pt x="789738" y="35013"/>
                    <a:pt x="789738" y="76277"/>
                  </a:cubicBezTo>
                  <a:cubicBezTo>
                    <a:pt x="789738" y="117542"/>
                    <a:pt x="755699" y="152554"/>
                    <a:pt x="714096" y="152554"/>
                  </a:cubicBezTo>
                  <a:cubicBezTo>
                    <a:pt x="671233" y="152554"/>
                    <a:pt x="637194" y="117542"/>
                    <a:pt x="637194" y="76277"/>
                  </a:cubicBezTo>
                  <a:cubicBezTo>
                    <a:pt x="637194" y="35013"/>
                    <a:pt x="671233" y="0"/>
                    <a:pt x="714096" y="0"/>
                  </a:cubicBezTo>
                  <a:close/>
                  <a:moveTo>
                    <a:pt x="394239" y="0"/>
                  </a:moveTo>
                  <a:cubicBezTo>
                    <a:pt x="437102" y="0"/>
                    <a:pt x="471141" y="35013"/>
                    <a:pt x="471141" y="76277"/>
                  </a:cubicBezTo>
                  <a:cubicBezTo>
                    <a:pt x="471141" y="117542"/>
                    <a:pt x="437102" y="152554"/>
                    <a:pt x="394239" y="152554"/>
                  </a:cubicBezTo>
                  <a:cubicBezTo>
                    <a:pt x="351376" y="152554"/>
                    <a:pt x="318598" y="117542"/>
                    <a:pt x="318598" y="76277"/>
                  </a:cubicBezTo>
                  <a:cubicBezTo>
                    <a:pt x="318598" y="35013"/>
                    <a:pt x="351376" y="0"/>
                    <a:pt x="394239" y="0"/>
                  </a:cubicBezTo>
                  <a:close/>
                  <a:moveTo>
                    <a:pt x="76277" y="0"/>
                  </a:moveTo>
                  <a:cubicBezTo>
                    <a:pt x="117541" y="0"/>
                    <a:pt x="152553" y="35013"/>
                    <a:pt x="152553" y="76277"/>
                  </a:cubicBezTo>
                  <a:cubicBezTo>
                    <a:pt x="152553" y="117542"/>
                    <a:pt x="117541" y="152554"/>
                    <a:pt x="76277" y="152554"/>
                  </a:cubicBezTo>
                  <a:cubicBezTo>
                    <a:pt x="35012" y="152554"/>
                    <a:pt x="0" y="117542"/>
                    <a:pt x="0" y="76277"/>
                  </a:cubicBezTo>
                  <a:cubicBezTo>
                    <a:pt x="0" y="35013"/>
                    <a:pt x="35012" y="0"/>
                    <a:pt x="76277" y="0"/>
                  </a:cubicBezTo>
                  <a:close/>
                </a:path>
              </a:pathLst>
            </a:custGeom>
            <a:solidFill>
              <a:srgbClr val="C0C4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123F69A-28EB-1E4F-8FEC-B9EEFD7C5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389" y="5083751"/>
              <a:ext cx="1190765" cy="234940"/>
            </a:xfrm>
            <a:custGeom>
              <a:avLst/>
              <a:gdLst>
                <a:gd name="connsiteX0" fmla="*/ 564537 w 1190765"/>
                <a:gd name="connsiteY0" fmla="*/ 93764 h 234940"/>
                <a:gd name="connsiteX1" fmla="*/ 530830 w 1190765"/>
                <a:gd name="connsiteY1" fmla="*/ 114737 h 234940"/>
                <a:gd name="connsiteX2" fmla="*/ 525836 w 1190765"/>
                <a:gd name="connsiteY2" fmla="*/ 144347 h 234940"/>
                <a:gd name="connsiteX3" fmla="*/ 535823 w 1190765"/>
                <a:gd name="connsiteY3" fmla="*/ 178891 h 234940"/>
                <a:gd name="connsiteX4" fmla="*/ 565785 w 1190765"/>
                <a:gd name="connsiteY4" fmla="*/ 193696 h 234940"/>
                <a:gd name="connsiteX5" fmla="*/ 590754 w 1190765"/>
                <a:gd name="connsiteY5" fmla="*/ 180125 h 234940"/>
                <a:gd name="connsiteX6" fmla="*/ 601989 w 1190765"/>
                <a:gd name="connsiteY6" fmla="*/ 144347 h 234940"/>
                <a:gd name="connsiteX7" fmla="*/ 596996 w 1190765"/>
                <a:gd name="connsiteY7" fmla="*/ 114737 h 234940"/>
                <a:gd name="connsiteX8" fmla="*/ 564537 w 1190765"/>
                <a:gd name="connsiteY8" fmla="*/ 93764 h 234940"/>
                <a:gd name="connsiteX9" fmla="*/ 1109600 w 1190765"/>
                <a:gd name="connsiteY9" fmla="*/ 89346 h 234940"/>
                <a:gd name="connsiteX10" fmla="*/ 1083774 w 1190765"/>
                <a:gd name="connsiteY10" fmla="*/ 99180 h 234940"/>
                <a:gd name="connsiteX11" fmla="*/ 1071476 w 1190765"/>
                <a:gd name="connsiteY11" fmla="*/ 124994 h 234940"/>
                <a:gd name="connsiteX12" fmla="*/ 1146493 w 1190765"/>
                <a:gd name="connsiteY12" fmla="*/ 124994 h 234940"/>
                <a:gd name="connsiteX13" fmla="*/ 1134195 w 1190765"/>
                <a:gd name="connsiteY13" fmla="*/ 97951 h 234940"/>
                <a:gd name="connsiteX14" fmla="*/ 1109600 w 1190765"/>
                <a:gd name="connsiteY14" fmla="*/ 89346 h 234940"/>
                <a:gd name="connsiteX15" fmla="*/ 381139 w 1190765"/>
                <a:gd name="connsiteY15" fmla="*/ 89346 h 234940"/>
                <a:gd name="connsiteX16" fmla="*/ 354650 w 1190765"/>
                <a:gd name="connsiteY16" fmla="*/ 99180 h 234940"/>
                <a:gd name="connsiteX17" fmla="*/ 343298 w 1190765"/>
                <a:gd name="connsiteY17" fmla="*/ 124994 h 234940"/>
                <a:gd name="connsiteX18" fmla="*/ 418980 w 1190765"/>
                <a:gd name="connsiteY18" fmla="*/ 124994 h 234940"/>
                <a:gd name="connsiteX19" fmla="*/ 407628 w 1190765"/>
                <a:gd name="connsiteY19" fmla="*/ 97951 h 234940"/>
                <a:gd name="connsiteX20" fmla="*/ 381139 w 1190765"/>
                <a:gd name="connsiteY20" fmla="*/ 89346 h 234940"/>
                <a:gd name="connsiteX21" fmla="*/ 851424 w 1190765"/>
                <a:gd name="connsiteY21" fmla="*/ 61439 h 234940"/>
                <a:gd name="connsiteX22" fmla="*/ 894147 w 1190765"/>
                <a:gd name="connsiteY22" fmla="*/ 61439 h 234940"/>
                <a:gd name="connsiteX23" fmla="*/ 894147 w 1190765"/>
                <a:gd name="connsiteY23" fmla="*/ 229454 h 234940"/>
                <a:gd name="connsiteX24" fmla="*/ 851424 w 1190765"/>
                <a:gd name="connsiteY24" fmla="*/ 229454 h 234940"/>
                <a:gd name="connsiteX25" fmla="*/ 738487 w 1190765"/>
                <a:gd name="connsiteY25" fmla="*/ 54930 h 234940"/>
                <a:gd name="connsiteX26" fmla="*/ 790165 w 1190765"/>
                <a:gd name="connsiteY26" fmla="*/ 67518 h 234940"/>
                <a:gd name="connsiteX27" fmla="*/ 812313 w 1190765"/>
                <a:gd name="connsiteY27" fmla="*/ 111577 h 234940"/>
                <a:gd name="connsiteX28" fmla="*/ 769247 w 1190765"/>
                <a:gd name="connsiteY28" fmla="*/ 111577 h 234940"/>
                <a:gd name="connsiteX29" fmla="*/ 764326 w 1190765"/>
                <a:gd name="connsiteY29" fmla="*/ 97730 h 234940"/>
                <a:gd name="connsiteX30" fmla="*/ 739717 w 1190765"/>
                <a:gd name="connsiteY30" fmla="*/ 88918 h 234940"/>
                <a:gd name="connsiteX31" fmla="*/ 720030 w 1190765"/>
                <a:gd name="connsiteY31" fmla="*/ 92695 h 234940"/>
                <a:gd name="connsiteX32" fmla="*/ 713878 w 1190765"/>
                <a:gd name="connsiteY32" fmla="*/ 104024 h 234940"/>
                <a:gd name="connsiteX33" fmla="*/ 720030 w 1190765"/>
                <a:gd name="connsiteY33" fmla="*/ 115353 h 234940"/>
                <a:gd name="connsiteX34" fmla="*/ 764326 w 1190765"/>
                <a:gd name="connsiteY34" fmla="*/ 126683 h 234940"/>
                <a:gd name="connsiteX35" fmla="*/ 803700 w 1190765"/>
                <a:gd name="connsiteY35" fmla="*/ 145565 h 234940"/>
                <a:gd name="connsiteX36" fmla="*/ 817234 w 1190765"/>
                <a:gd name="connsiteY36" fmla="*/ 178294 h 234940"/>
                <a:gd name="connsiteX37" fmla="*/ 797547 w 1190765"/>
                <a:gd name="connsiteY37" fmla="*/ 218576 h 234940"/>
                <a:gd name="connsiteX38" fmla="*/ 740948 w 1190765"/>
                <a:gd name="connsiteY38" fmla="*/ 234940 h 234940"/>
                <a:gd name="connsiteX39" fmla="*/ 683117 w 1190765"/>
                <a:gd name="connsiteY39" fmla="*/ 218576 h 234940"/>
                <a:gd name="connsiteX40" fmla="*/ 664661 w 1190765"/>
                <a:gd name="connsiteY40" fmla="*/ 174517 h 234940"/>
                <a:gd name="connsiteX41" fmla="*/ 708956 w 1190765"/>
                <a:gd name="connsiteY41" fmla="*/ 174517 h 234940"/>
                <a:gd name="connsiteX42" fmla="*/ 715108 w 1190765"/>
                <a:gd name="connsiteY42" fmla="*/ 192141 h 234940"/>
                <a:gd name="connsiteX43" fmla="*/ 744639 w 1190765"/>
                <a:gd name="connsiteY43" fmla="*/ 199694 h 234940"/>
                <a:gd name="connsiteX44" fmla="*/ 764326 w 1190765"/>
                <a:gd name="connsiteY44" fmla="*/ 195917 h 234940"/>
                <a:gd name="connsiteX45" fmla="*/ 771708 w 1190765"/>
                <a:gd name="connsiteY45" fmla="*/ 184588 h 234940"/>
                <a:gd name="connsiteX46" fmla="*/ 765556 w 1190765"/>
                <a:gd name="connsiteY46" fmla="*/ 174517 h 234940"/>
                <a:gd name="connsiteX47" fmla="*/ 721261 w 1190765"/>
                <a:gd name="connsiteY47" fmla="*/ 160670 h 234940"/>
                <a:gd name="connsiteX48" fmla="*/ 680656 w 1190765"/>
                <a:gd name="connsiteY48" fmla="*/ 143047 h 234940"/>
                <a:gd name="connsiteX49" fmla="*/ 669582 w 1190765"/>
                <a:gd name="connsiteY49" fmla="*/ 111577 h 234940"/>
                <a:gd name="connsiteX50" fmla="*/ 688039 w 1190765"/>
                <a:gd name="connsiteY50" fmla="*/ 71295 h 234940"/>
                <a:gd name="connsiteX51" fmla="*/ 738487 w 1190765"/>
                <a:gd name="connsiteY51" fmla="*/ 54930 h 234940"/>
                <a:gd name="connsiteX52" fmla="*/ 1109600 w 1190765"/>
                <a:gd name="connsiteY52" fmla="*/ 54928 h 234940"/>
                <a:gd name="connsiteX53" fmla="*/ 1147723 w 1190765"/>
                <a:gd name="connsiteY53" fmla="*/ 62304 h 234940"/>
                <a:gd name="connsiteX54" fmla="*/ 1177238 w 1190765"/>
                <a:gd name="connsiteY54" fmla="*/ 85659 h 234940"/>
                <a:gd name="connsiteX55" fmla="*/ 1189536 w 1190765"/>
                <a:gd name="connsiteY55" fmla="*/ 120077 h 234940"/>
                <a:gd name="connsiteX56" fmla="*/ 1190765 w 1190765"/>
                <a:gd name="connsiteY56" fmla="*/ 153266 h 234940"/>
                <a:gd name="connsiteX57" fmla="*/ 1070247 w 1190765"/>
                <a:gd name="connsiteY57" fmla="*/ 153266 h 234940"/>
                <a:gd name="connsiteX58" fmla="*/ 1088693 w 1190765"/>
                <a:gd name="connsiteY58" fmla="*/ 187684 h 234940"/>
                <a:gd name="connsiteX59" fmla="*/ 1112059 w 1190765"/>
                <a:gd name="connsiteY59" fmla="*/ 193830 h 234940"/>
                <a:gd name="connsiteX60" fmla="*/ 1136655 w 1190765"/>
                <a:gd name="connsiteY60" fmla="*/ 186454 h 234940"/>
                <a:gd name="connsiteX61" fmla="*/ 1144034 w 1190765"/>
                <a:gd name="connsiteY61" fmla="*/ 175391 h 234940"/>
                <a:gd name="connsiteX62" fmla="*/ 1188306 w 1190765"/>
                <a:gd name="connsiteY62" fmla="*/ 175391 h 234940"/>
                <a:gd name="connsiteX63" fmla="*/ 1173548 w 1190765"/>
                <a:gd name="connsiteY63" fmla="*/ 204893 h 234940"/>
                <a:gd name="connsiteX64" fmla="*/ 1110830 w 1190765"/>
                <a:gd name="connsiteY64" fmla="*/ 229477 h 234940"/>
                <a:gd name="connsiteX65" fmla="*/ 1053030 w 1190765"/>
                <a:gd name="connsiteY65" fmla="*/ 209810 h 234940"/>
                <a:gd name="connsiteX66" fmla="*/ 1027204 w 1190765"/>
                <a:gd name="connsiteY66" fmla="*/ 143432 h 234940"/>
                <a:gd name="connsiteX67" fmla="*/ 1049340 w 1190765"/>
                <a:gd name="connsiteY67" fmla="*/ 77054 h 234940"/>
                <a:gd name="connsiteX68" fmla="*/ 1109600 w 1190765"/>
                <a:gd name="connsiteY68" fmla="*/ 54928 h 234940"/>
                <a:gd name="connsiteX69" fmla="*/ 381139 w 1190765"/>
                <a:gd name="connsiteY69" fmla="*/ 54928 h 234940"/>
                <a:gd name="connsiteX70" fmla="*/ 420242 w 1190765"/>
                <a:gd name="connsiteY70" fmla="*/ 62304 h 234940"/>
                <a:gd name="connsiteX71" fmla="*/ 449253 w 1190765"/>
                <a:gd name="connsiteY71" fmla="*/ 85659 h 234940"/>
                <a:gd name="connsiteX72" fmla="*/ 463129 w 1190765"/>
                <a:gd name="connsiteY72" fmla="*/ 120077 h 234940"/>
                <a:gd name="connsiteX73" fmla="*/ 465651 w 1190765"/>
                <a:gd name="connsiteY73" fmla="*/ 153266 h 234940"/>
                <a:gd name="connsiteX74" fmla="*/ 340775 w 1190765"/>
                <a:gd name="connsiteY74" fmla="*/ 153266 h 234940"/>
                <a:gd name="connsiteX75" fmla="*/ 358434 w 1190765"/>
                <a:gd name="connsiteY75" fmla="*/ 187684 h 234940"/>
                <a:gd name="connsiteX76" fmla="*/ 383662 w 1190765"/>
                <a:gd name="connsiteY76" fmla="*/ 193830 h 234940"/>
                <a:gd name="connsiteX77" fmla="*/ 408889 w 1190765"/>
                <a:gd name="connsiteY77" fmla="*/ 186454 h 234940"/>
                <a:gd name="connsiteX78" fmla="*/ 417719 w 1190765"/>
                <a:gd name="connsiteY78" fmla="*/ 175391 h 234940"/>
                <a:gd name="connsiteX79" fmla="*/ 463129 w 1190765"/>
                <a:gd name="connsiteY79" fmla="*/ 175391 h 234940"/>
                <a:gd name="connsiteX80" fmla="*/ 446731 w 1190765"/>
                <a:gd name="connsiteY80" fmla="*/ 204893 h 234940"/>
                <a:gd name="connsiteX81" fmla="*/ 382400 w 1190765"/>
                <a:gd name="connsiteY81" fmla="*/ 229477 h 234940"/>
                <a:gd name="connsiteX82" fmla="*/ 323116 w 1190765"/>
                <a:gd name="connsiteY82" fmla="*/ 209810 h 234940"/>
                <a:gd name="connsiteX83" fmla="*/ 296627 w 1190765"/>
                <a:gd name="connsiteY83" fmla="*/ 143432 h 234940"/>
                <a:gd name="connsiteX84" fmla="*/ 320593 w 1190765"/>
                <a:gd name="connsiteY84" fmla="*/ 77054 h 234940"/>
                <a:gd name="connsiteX85" fmla="*/ 381139 w 1190765"/>
                <a:gd name="connsiteY85" fmla="*/ 54928 h 234940"/>
                <a:gd name="connsiteX86" fmla="*/ 944949 w 1190765"/>
                <a:gd name="connsiteY86" fmla="*/ 10985 h 234940"/>
                <a:gd name="connsiteX87" fmla="*/ 987954 w 1190765"/>
                <a:gd name="connsiteY87" fmla="*/ 10985 h 234940"/>
                <a:gd name="connsiteX88" fmla="*/ 987954 w 1190765"/>
                <a:gd name="connsiteY88" fmla="*/ 57770 h 234940"/>
                <a:gd name="connsiteX89" fmla="*/ 1014986 w 1190765"/>
                <a:gd name="connsiteY89" fmla="*/ 57770 h 234940"/>
                <a:gd name="connsiteX90" fmla="*/ 1014986 w 1190765"/>
                <a:gd name="connsiteY90" fmla="*/ 88550 h 234940"/>
                <a:gd name="connsiteX91" fmla="*/ 987954 w 1190765"/>
                <a:gd name="connsiteY91" fmla="*/ 88550 h 234940"/>
                <a:gd name="connsiteX92" fmla="*/ 987954 w 1190765"/>
                <a:gd name="connsiteY92" fmla="*/ 175965 h 234940"/>
                <a:gd name="connsiteX93" fmla="*/ 990412 w 1190765"/>
                <a:gd name="connsiteY93" fmla="*/ 189508 h 234940"/>
                <a:gd name="connsiteX94" fmla="*/ 1006385 w 1190765"/>
                <a:gd name="connsiteY94" fmla="*/ 191970 h 234940"/>
                <a:gd name="connsiteX95" fmla="*/ 1011300 w 1190765"/>
                <a:gd name="connsiteY95" fmla="*/ 191970 h 234940"/>
                <a:gd name="connsiteX96" fmla="*/ 1014986 w 1190765"/>
                <a:gd name="connsiteY96" fmla="*/ 190739 h 234940"/>
                <a:gd name="connsiteX97" fmla="*/ 1014986 w 1190765"/>
                <a:gd name="connsiteY97" fmla="*/ 222750 h 234940"/>
                <a:gd name="connsiteX98" fmla="*/ 994098 w 1190765"/>
                <a:gd name="connsiteY98" fmla="*/ 223981 h 234940"/>
                <a:gd name="connsiteX99" fmla="*/ 953550 w 1190765"/>
                <a:gd name="connsiteY99" fmla="*/ 214132 h 234940"/>
                <a:gd name="connsiteX100" fmla="*/ 944949 w 1190765"/>
                <a:gd name="connsiteY100" fmla="*/ 190739 h 234940"/>
                <a:gd name="connsiteX101" fmla="*/ 944949 w 1190765"/>
                <a:gd name="connsiteY101" fmla="*/ 88550 h 234940"/>
                <a:gd name="connsiteX102" fmla="*/ 922832 w 1190765"/>
                <a:gd name="connsiteY102" fmla="*/ 88550 h 234940"/>
                <a:gd name="connsiteX103" fmla="*/ 922832 w 1190765"/>
                <a:gd name="connsiteY103" fmla="*/ 57770 h 234940"/>
                <a:gd name="connsiteX104" fmla="*/ 944949 w 1190765"/>
                <a:gd name="connsiteY104" fmla="*/ 57770 h 234940"/>
                <a:gd name="connsiteX105" fmla="*/ 851424 w 1190765"/>
                <a:gd name="connsiteY105" fmla="*/ 0 h 234940"/>
                <a:gd name="connsiteX106" fmla="*/ 894147 w 1190765"/>
                <a:gd name="connsiteY106" fmla="*/ 0 h 234940"/>
                <a:gd name="connsiteX107" fmla="*/ 894147 w 1190765"/>
                <a:gd name="connsiteY107" fmla="*/ 41377 h 234940"/>
                <a:gd name="connsiteX108" fmla="*/ 851424 w 1190765"/>
                <a:gd name="connsiteY108" fmla="*/ 41377 h 234940"/>
                <a:gd name="connsiteX109" fmla="*/ 483390 w 1190765"/>
                <a:gd name="connsiteY109" fmla="*/ 0 h 234940"/>
                <a:gd name="connsiteX110" fmla="*/ 527084 w 1190765"/>
                <a:gd name="connsiteY110" fmla="*/ 0 h 234940"/>
                <a:gd name="connsiteX111" fmla="*/ 527084 w 1190765"/>
                <a:gd name="connsiteY111" fmla="*/ 80193 h 234940"/>
                <a:gd name="connsiteX112" fmla="*/ 545811 w 1190765"/>
                <a:gd name="connsiteY112" fmla="*/ 62921 h 234940"/>
                <a:gd name="connsiteX113" fmla="*/ 575773 w 1190765"/>
                <a:gd name="connsiteY113" fmla="*/ 55518 h 234940"/>
                <a:gd name="connsiteX114" fmla="*/ 628206 w 1190765"/>
                <a:gd name="connsiteY114" fmla="*/ 78959 h 234940"/>
                <a:gd name="connsiteX115" fmla="*/ 646932 w 1190765"/>
                <a:gd name="connsiteY115" fmla="*/ 140646 h 234940"/>
                <a:gd name="connsiteX116" fmla="*/ 629455 w 1190765"/>
                <a:gd name="connsiteY116" fmla="*/ 204800 h 234940"/>
                <a:gd name="connsiteX117" fmla="*/ 577021 w 1190765"/>
                <a:gd name="connsiteY117" fmla="*/ 229475 h 234940"/>
                <a:gd name="connsiteX118" fmla="*/ 543314 w 1190765"/>
                <a:gd name="connsiteY118" fmla="*/ 220838 h 234940"/>
                <a:gd name="connsiteX119" fmla="*/ 525836 w 1190765"/>
                <a:gd name="connsiteY119" fmla="*/ 204800 h 234940"/>
                <a:gd name="connsiteX120" fmla="*/ 525836 w 1190765"/>
                <a:gd name="connsiteY120" fmla="*/ 224540 h 234940"/>
                <a:gd name="connsiteX121" fmla="*/ 483390 w 1190765"/>
                <a:gd name="connsiteY121" fmla="*/ 224540 h 234940"/>
                <a:gd name="connsiteX122" fmla="*/ 0 w 1190765"/>
                <a:gd name="connsiteY122" fmla="*/ 0 h 234940"/>
                <a:gd name="connsiteX123" fmla="*/ 50195 w 1190765"/>
                <a:gd name="connsiteY123" fmla="*/ 0 h 234940"/>
                <a:gd name="connsiteX124" fmla="*/ 80312 w 1190765"/>
                <a:gd name="connsiteY124" fmla="*/ 127990 h 234940"/>
                <a:gd name="connsiteX125" fmla="*/ 86587 w 1190765"/>
                <a:gd name="connsiteY125" fmla="*/ 164910 h 234940"/>
                <a:gd name="connsiteX126" fmla="*/ 94116 w 1190765"/>
                <a:gd name="connsiteY126" fmla="*/ 129220 h 234940"/>
                <a:gd name="connsiteX127" fmla="*/ 119214 w 1190765"/>
                <a:gd name="connsiteY127" fmla="*/ 0 h 234940"/>
                <a:gd name="connsiteX128" fmla="*/ 170664 w 1190765"/>
                <a:gd name="connsiteY128" fmla="*/ 0 h 234940"/>
                <a:gd name="connsiteX129" fmla="*/ 197016 w 1190765"/>
                <a:gd name="connsiteY129" fmla="*/ 127990 h 234940"/>
                <a:gd name="connsiteX130" fmla="*/ 203291 w 1190765"/>
                <a:gd name="connsiteY130" fmla="*/ 164910 h 234940"/>
                <a:gd name="connsiteX131" fmla="*/ 210820 w 1190765"/>
                <a:gd name="connsiteY131" fmla="*/ 130451 h 234940"/>
                <a:gd name="connsiteX132" fmla="*/ 240937 w 1190765"/>
                <a:gd name="connsiteY132" fmla="*/ 0 h 234940"/>
                <a:gd name="connsiteX133" fmla="*/ 289878 w 1190765"/>
                <a:gd name="connsiteY133" fmla="*/ 0 h 234940"/>
                <a:gd name="connsiteX134" fmla="*/ 225879 w 1190765"/>
                <a:gd name="connsiteY134" fmla="*/ 223982 h 234940"/>
                <a:gd name="connsiteX135" fmla="*/ 179448 w 1190765"/>
                <a:gd name="connsiteY135" fmla="*/ 223982 h 234940"/>
                <a:gd name="connsiteX136" fmla="*/ 151841 w 1190765"/>
                <a:gd name="connsiteY136" fmla="*/ 93531 h 234940"/>
                <a:gd name="connsiteX137" fmla="*/ 144311 w 1190765"/>
                <a:gd name="connsiteY137" fmla="*/ 50457 h 234940"/>
                <a:gd name="connsiteX138" fmla="*/ 136782 w 1190765"/>
                <a:gd name="connsiteY138" fmla="*/ 93531 h 234940"/>
                <a:gd name="connsiteX139" fmla="*/ 107920 w 1190765"/>
                <a:gd name="connsiteY139" fmla="*/ 223982 h 234940"/>
                <a:gd name="connsiteX140" fmla="*/ 65254 w 1190765"/>
                <a:gd name="connsiteY140" fmla="*/ 223982 h 23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90765" h="234940">
                  <a:moveTo>
                    <a:pt x="564537" y="93764"/>
                  </a:moveTo>
                  <a:cubicBezTo>
                    <a:pt x="548307" y="93764"/>
                    <a:pt x="537072" y="99933"/>
                    <a:pt x="530830" y="114737"/>
                  </a:cubicBezTo>
                  <a:cubicBezTo>
                    <a:pt x="528333" y="122140"/>
                    <a:pt x="525836" y="132010"/>
                    <a:pt x="525836" y="144347"/>
                  </a:cubicBezTo>
                  <a:cubicBezTo>
                    <a:pt x="525836" y="157918"/>
                    <a:pt x="529581" y="170255"/>
                    <a:pt x="535823" y="178891"/>
                  </a:cubicBezTo>
                  <a:cubicBezTo>
                    <a:pt x="542065" y="188761"/>
                    <a:pt x="552053" y="193696"/>
                    <a:pt x="565785" y="193696"/>
                  </a:cubicBezTo>
                  <a:cubicBezTo>
                    <a:pt x="577021" y="193696"/>
                    <a:pt x="585760" y="188761"/>
                    <a:pt x="590754" y="180125"/>
                  </a:cubicBezTo>
                  <a:cubicBezTo>
                    <a:pt x="598244" y="171489"/>
                    <a:pt x="601989" y="159152"/>
                    <a:pt x="601989" y="144347"/>
                  </a:cubicBezTo>
                  <a:cubicBezTo>
                    <a:pt x="601989" y="133243"/>
                    <a:pt x="599493" y="123374"/>
                    <a:pt x="596996" y="114737"/>
                  </a:cubicBezTo>
                  <a:cubicBezTo>
                    <a:pt x="590754" y="101166"/>
                    <a:pt x="579518" y="93764"/>
                    <a:pt x="564537" y="93764"/>
                  </a:cubicBezTo>
                  <a:close/>
                  <a:moveTo>
                    <a:pt x="1109600" y="89346"/>
                  </a:moveTo>
                  <a:cubicBezTo>
                    <a:pt x="1097302" y="89346"/>
                    <a:pt x="1089923" y="93034"/>
                    <a:pt x="1083774" y="99180"/>
                  </a:cubicBezTo>
                  <a:cubicBezTo>
                    <a:pt x="1077625" y="105326"/>
                    <a:pt x="1072706" y="113931"/>
                    <a:pt x="1071476" y="124994"/>
                  </a:cubicBezTo>
                  <a:lnTo>
                    <a:pt x="1146493" y="124994"/>
                  </a:lnTo>
                  <a:cubicBezTo>
                    <a:pt x="1145263" y="112701"/>
                    <a:pt x="1141574" y="104097"/>
                    <a:pt x="1134195" y="97951"/>
                  </a:cubicBezTo>
                  <a:cubicBezTo>
                    <a:pt x="1128046" y="93034"/>
                    <a:pt x="1119438" y="89346"/>
                    <a:pt x="1109600" y="89346"/>
                  </a:cubicBezTo>
                  <a:close/>
                  <a:moveTo>
                    <a:pt x="381139" y="89346"/>
                  </a:moveTo>
                  <a:cubicBezTo>
                    <a:pt x="369787" y="89346"/>
                    <a:pt x="360957" y="93034"/>
                    <a:pt x="354650" y="99180"/>
                  </a:cubicBezTo>
                  <a:cubicBezTo>
                    <a:pt x="348343" y="105326"/>
                    <a:pt x="344559" y="113931"/>
                    <a:pt x="343298" y="124994"/>
                  </a:cubicBezTo>
                  <a:lnTo>
                    <a:pt x="418980" y="124994"/>
                  </a:lnTo>
                  <a:cubicBezTo>
                    <a:pt x="417719" y="112701"/>
                    <a:pt x="413935" y="104097"/>
                    <a:pt x="407628" y="97951"/>
                  </a:cubicBezTo>
                  <a:cubicBezTo>
                    <a:pt x="400060" y="93034"/>
                    <a:pt x="391230" y="89346"/>
                    <a:pt x="381139" y="89346"/>
                  </a:cubicBezTo>
                  <a:close/>
                  <a:moveTo>
                    <a:pt x="851424" y="61439"/>
                  </a:moveTo>
                  <a:lnTo>
                    <a:pt x="894147" y="61439"/>
                  </a:lnTo>
                  <a:lnTo>
                    <a:pt x="894147" y="229454"/>
                  </a:lnTo>
                  <a:lnTo>
                    <a:pt x="851424" y="229454"/>
                  </a:lnTo>
                  <a:close/>
                  <a:moveTo>
                    <a:pt x="738487" y="54930"/>
                  </a:moveTo>
                  <a:cubicBezTo>
                    <a:pt x="759404" y="54930"/>
                    <a:pt x="776630" y="59965"/>
                    <a:pt x="790165" y="67518"/>
                  </a:cubicBezTo>
                  <a:cubicBezTo>
                    <a:pt x="802469" y="76330"/>
                    <a:pt x="809852" y="91436"/>
                    <a:pt x="812313" y="111577"/>
                  </a:cubicBezTo>
                  <a:lnTo>
                    <a:pt x="769247" y="111577"/>
                  </a:lnTo>
                  <a:cubicBezTo>
                    <a:pt x="768017" y="105283"/>
                    <a:pt x="765556" y="100247"/>
                    <a:pt x="764326" y="97730"/>
                  </a:cubicBezTo>
                  <a:cubicBezTo>
                    <a:pt x="758174" y="91436"/>
                    <a:pt x="750791" y="88918"/>
                    <a:pt x="739717" y="88918"/>
                  </a:cubicBezTo>
                  <a:cubicBezTo>
                    <a:pt x="729874" y="88918"/>
                    <a:pt x="723721" y="90177"/>
                    <a:pt x="720030" y="92695"/>
                  </a:cubicBezTo>
                  <a:cubicBezTo>
                    <a:pt x="715108" y="96471"/>
                    <a:pt x="713878" y="100247"/>
                    <a:pt x="713878" y="104024"/>
                  </a:cubicBezTo>
                  <a:cubicBezTo>
                    <a:pt x="713878" y="109059"/>
                    <a:pt x="715108" y="112836"/>
                    <a:pt x="720030" y="115353"/>
                  </a:cubicBezTo>
                  <a:cubicBezTo>
                    <a:pt x="723721" y="116612"/>
                    <a:pt x="739717" y="121647"/>
                    <a:pt x="764326" y="126683"/>
                  </a:cubicBezTo>
                  <a:cubicBezTo>
                    <a:pt x="781552" y="130459"/>
                    <a:pt x="795087" y="138012"/>
                    <a:pt x="803700" y="145565"/>
                  </a:cubicBezTo>
                  <a:cubicBezTo>
                    <a:pt x="812313" y="154376"/>
                    <a:pt x="817234" y="164447"/>
                    <a:pt x="817234" y="178294"/>
                  </a:cubicBezTo>
                  <a:cubicBezTo>
                    <a:pt x="817234" y="194658"/>
                    <a:pt x="809852" y="208505"/>
                    <a:pt x="797547" y="218576"/>
                  </a:cubicBezTo>
                  <a:cubicBezTo>
                    <a:pt x="785243" y="229905"/>
                    <a:pt x="766787" y="234940"/>
                    <a:pt x="740948" y="234940"/>
                  </a:cubicBezTo>
                  <a:cubicBezTo>
                    <a:pt x="715108" y="234940"/>
                    <a:pt x="696652" y="229905"/>
                    <a:pt x="683117" y="218576"/>
                  </a:cubicBezTo>
                  <a:cubicBezTo>
                    <a:pt x="672043" y="205988"/>
                    <a:pt x="664661" y="192141"/>
                    <a:pt x="664661" y="174517"/>
                  </a:cubicBezTo>
                  <a:lnTo>
                    <a:pt x="708956" y="174517"/>
                  </a:lnTo>
                  <a:cubicBezTo>
                    <a:pt x="710187" y="182070"/>
                    <a:pt x="712648" y="188364"/>
                    <a:pt x="715108" y="192141"/>
                  </a:cubicBezTo>
                  <a:cubicBezTo>
                    <a:pt x="720030" y="198435"/>
                    <a:pt x="729874" y="199694"/>
                    <a:pt x="744639" y="199694"/>
                  </a:cubicBezTo>
                  <a:cubicBezTo>
                    <a:pt x="753252" y="199694"/>
                    <a:pt x="760634" y="199694"/>
                    <a:pt x="764326" y="195917"/>
                  </a:cubicBezTo>
                  <a:cubicBezTo>
                    <a:pt x="770478" y="194658"/>
                    <a:pt x="771708" y="190882"/>
                    <a:pt x="771708" y="184588"/>
                  </a:cubicBezTo>
                  <a:cubicBezTo>
                    <a:pt x="771708" y="179553"/>
                    <a:pt x="770478" y="177035"/>
                    <a:pt x="765556" y="174517"/>
                  </a:cubicBezTo>
                  <a:cubicBezTo>
                    <a:pt x="763095" y="170741"/>
                    <a:pt x="747100" y="165706"/>
                    <a:pt x="721261" y="160670"/>
                  </a:cubicBezTo>
                  <a:cubicBezTo>
                    <a:pt x="701574" y="155635"/>
                    <a:pt x="689269" y="149341"/>
                    <a:pt x="680656" y="143047"/>
                  </a:cubicBezTo>
                  <a:cubicBezTo>
                    <a:pt x="673274" y="135494"/>
                    <a:pt x="669582" y="125424"/>
                    <a:pt x="669582" y="111577"/>
                  </a:cubicBezTo>
                  <a:cubicBezTo>
                    <a:pt x="669582" y="96471"/>
                    <a:pt x="675735" y="83883"/>
                    <a:pt x="688039" y="71295"/>
                  </a:cubicBezTo>
                  <a:cubicBezTo>
                    <a:pt x="700343" y="61224"/>
                    <a:pt x="716339" y="54930"/>
                    <a:pt x="738487" y="54930"/>
                  </a:cubicBezTo>
                  <a:close/>
                  <a:moveTo>
                    <a:pt x="1109600" y="54928"/>
                  </a:moveTo>
                  <a:cubicBezTo>
                    <a:pt x="1123127" y="54928"/>
                    <a:pt x="1136655" y="56157"/>
                    <a:pt x="1147723" y="62304"/>
                  </a:cubicBezTo>
                  <a:cubicBezTo>
                    <a:pt x="1160021" y="67220"/>
                    <a:pt x="1168629" y="75825"/>
                    <a:pt x="1177238" y="85659"/>
                  </a:cubicBezTo>
                  <a:cubicBezTo>
                    <a:pt x="1183387" y="96722"/>
                    <a:pt x="1188306" y="107785"/>
                    <a:pt x="1189536" y="120077"/>
                  </a:cubicBezTo>
                  <a:cubicBezTo>
                    <a:pt x="1190765" y="127452"/>
                    <a:pt x="1190765" y="139744"/>
                    <a:pt x="1190765" y="153266"/>
                  </a:cubicBezTo>
                  <a:lnTo>
                    <a:pt x="1070247" y="153266"/>
                  </a:lnTo>
                  <a:cubicBezTo>
                    <a:pt x="1071476" y="170475"/>
                    <a:pt x="1076396" y="181538"/>
                    <a:pt x="1088693" y="187684"/>
                  </a:cubicBezTo>
                  <a:cubicBezTo>
                    <a:pt x="1094842" y="192601"/>
                    <a:pt x="1102221" y="193830"/>
                    <a:pt x="1112059" y="193830"/>
                  </a:cubicBezTo>
                  <a:cubicBezTo>
                    <a:pt x="1121898" y="193830"/>
                    <a:pt x="1129276" y="191371"/>
                    <a:pt x="1136655" y="186454"/>
                  </a:cubicBezTo>
                  <a:cubicBezTo>
                    <a:pt x="1139115" y="183996"/>
                    <a:pt x="1141574" y="180308"/>
                    <a:pt x="1144034" y="175391"/>
                  </a:cubicBezTo>
                  <a:lnTo>
                    <a:pt x="1188306" y="175391"/>
                  </a:lnTo>
                  <a:cubicBezTo>
                    <a:pt x="1188306" y="185225"/>
                    <a:pt x="1182157" y="195059"/>
                    <a:pt x="1173548" y="204893"/>
                  </a:cubicBezTo>
                  <a:cubicBezTo>
                    <a:pt x="1157561" y="220873"/>
                    <a:pt x="1137885" y="229477"/>
                    <a:pt x="1110830" y="229477"/>
                  </a:cubicBezTo>
                  <a:cubicBezTo>
                    <a:pt x="1088693" y="229477"/>
                    <a:pt x="1069017" y="223331"/>
                    <a:pt x="1053030" y="209810"/>
                  </a:cubicBezTo>
                  <a:cubicBezTo>
                    <a:pt x="1035813" y="195059"/>
                    <a:pt x="1027204" y="172933"/>
                    <a:pt x="1027204" y="143432"/>
                  </a:cubicBezTo>
                  <a:cubicBezTo>
                    <a:pt x="1027204" y="113931"/>
                    <a:pt x="1034583" y="91805"/>
                    <a:pt x="1049340" y="77054"/>
                  </a:cubicBezTo>
                  <a:cubicBezTo>
                    <a:pt x="1065328" y="62304"/>
                    <a:pt x="1085004" y="54928"/>
                    <a:pt x="1109600" y="54928"/>
                  </a:cubicBezTo>
                  <a:close/>
                  <a:moveTo>
                    <a:pt x="381139" y="54928"/>
                  </a:moveTo>
                  <a:cubicBezTo>
                    <a:pt x="396276" y="54928"/>
                    <a:pt x="408889" y="56157"/>
                    <a:pt x="420242" y="62304"/>
                  </a:cubicBezTo>
                  <a:cubicBezTo>
                    <a:pt x="432856" y="67220"/>
                    <a:pt x="441685" y="75825"/>
                    <a:pt x="449253" y="85659"/>
                  </a:cubicBezTo>
                  <a:cubicBezTo>
                    <a:pt x="456822" y="96722"/>
                    <a:pt x="461867" y="107785"/>
                    <a:pt x="463129" y="120077"/>
                  </a:cubicBezTo>
                  <a:cubicBezTo>
                    <a:pt x="464390" y="127452"/>
                    <a:pt x="465651" y="139744"/>
                    <a:pt x="465651" y="153266"/>
                  </a:cubicBezTo>
                  <a:lnTo>
                    <a:pt x="340775" y="153266"/>
                  </a:lnTo>
                  <a:cubicBezTo>
                    <a:pt x="342036" y="170475"/>
                    <a:pt x="348343" y="181538"/>
                    <a:pt x="358434" y="187684"/>
                  </a:cubicBezTo>
                  <a:cubicBezTo>
                    <a:pt x="366003" y="192601"/>
                    <a:pt x="374832" y="193830"/>
                    <a:pt x="383662" y="193830"/>
                  </a:cubicBezTo>
                  <a:cubicBezTo>
                    <a:pt x="393753" y="193830"/>
                    <a:pt x="402582" y="191371"/>
                    <a:pt x="408889" y="186454"/>
                  </a:cubicBezTo>
                  <a:cubicBezTo>
                    <a:pt x="411412" y="183996"/>
                    <a:pt x="413935" y="180308"/>
                    <a:pt x="417719" y="175391"/>
                  </a:cubicBezTo>
                  <a:lnTo>
                    <a:pt x="463129" y="175391"/>
                  </a:lnTo>
                  <a:cubicBezTo>
                    <a:pt x="461867" y="185225"/>
                    <a:pt x="455560" y="195059"/>
                    <a:pt x="446731" y="204893"/>
                  </a:cubicBezTo>
                  <a:cubicBezTo>
                    <a:pt x="431594" y="220873"/>
                    <a:pt x="410151" y="229477"/>
                    <a:pt x="382400" y="229477"/>
                  </a:cubicBezTo>
                  <a:cubicBezTo>
                    <a:pt x="359696" y="229477"/>
                    <a:pt x="339514" y="223331"/>
                    <a:pt x="323116" y="209810"/>
                  </a:cubicBezTo>
                  <a:cubicBezTo>
                    <a:pt x="305456" y="195059"/>
                    <a:pt x="296627" y="172933"/>
                    <a:pt x="296627" y="143432"/>
                  </a:cubicBezTo>
                  <a:cubicBezTo>
                    <a:pt x="296627" y="113931"/>
                    <a:pt x="304195" y="91805"/>
                    <a:pt x="320593" y="77054"/>
                  </a:cubicBezTo>
                  <a:cubicBezTo>
                    <a:pt x="335729" y="62304"/>
                    <a:pt x="355912" y="54928"/>
                    <a:pt x="381139" y="54928"/>
                  </a:cubicBezTo>
                  <a:close/>
                  <a:moveTo>
                    <a:pt x="944949" y="10985"/>
                  </a:moveTo>
                  <a:lnTo>
                    <a:pt x="987954" y="10985"/>
                  </a:lnTo>
                  <a:lnTo>
                    <a:pt x="987954" y="57770"/>
                  </a:lnTo>
                  <a:lnTo>
                    <a:pt x="1014986" y="57770"/>
                  </a:lnTo>
                  <a:lnTo>
                    <a:pt x="1014986" y="88550"/>
                  </a:lnTo>
                  <a:lnTo>
                    <a:pt x="987954" y="88550"/>
                  </a:lnTo>
                  <a:lnTo>
                    <a:pt x="987954" y="175965"/>
                  </a:lnTo>
                  <a:cubicBezTo>
                    <a:pt x="987954" y="183352"/>
                    <a:pt x="989183" y="187045"/>
                    <a:pt x="990412" y="189508"/>
                  </a:cubicBezTo>
                  <a:cubicBezTo>
                    <a:pt x="992869" y="190739"/>
                    <a:pt x="997784" y="191970"/>
                    <a:pt x="1006385" y="191970"/>
                  </a:cubicBezTo>
                  <a:cubicBezTo>
                    <a:pt x="1007614" y="191970"/>
                    <a:pt x="1008842" y="191970"/>
                    <a:pt x="1011300" y="191970"/>
                  </a:cubicBezTo>
                  <a:cubicBezTo>
                    <a:pt x="1012529" y="191970"/>
                    <a:pt x="1013757" y="191970"/>
                    <a:pt x="1014986" y="190739"/>
                  </a:cubicBezTo>
                  <a:lnTo>
                    <a:pt x="1014986" y="222750"/>
                  </a:lnTo>
                  <a:lnTo>
                    <a:pt x="994098" y="223981"/>
                  </a:lnTo>
                  <a:cubicBezTo>
                    <a:pt x="974438" y="223981"/>
                    <a:pt x="959693" y="221519"/>
                    <a:pt x="953550" y="214132"/>
                  </a:cubicBezTo>
                  <a:cubicBezTo>
                    <a:pt x="947406" y="209207"/>
                    <a:pt x="944949" y="201820"/>
                    <a:pt x="944949" y="190739"/>
                  </a:cubicBezTo>
                  <a:lnTo>
                    <a:pt x="944949" y="88550"/>
                  </a:lnTo>
                  <a:lnTo>
                    <a:pt x="922832" y="88550"/>
                  </a:lnTo>
                  <a:lnTo>
                    <a:pt x="922832" y="57770"/>
                  </a:lnTo>
                  <a:lnTo>
                    <a:pt x="944949" y="57770"/>
                  </a:lnTo>
                  <a:close/>
                  <a:moveTo>
                    <a:pt x="851424" y="0"/>
                  </a:moveTo>
                  <a:lnTo>
                    <a:pt x="894147" y="0"/>
                  </a:lnTo>
                  <a:lnTo>
                    <a:pt x="894147" y="41377"/>
                  </a:lnTo>
                  <a:lnTo>
                    <a:pt x="851424" y="41377"/>
                  </a:lnTo>
                  <a:close/>
                  <a:moveTo>
                    <a:pt x="483390" y="0"/>
                  </a:moveTo>
                  <a:lnTo>
                    <a:pt x="527084" y="0"/>
                  </a:lnTo>
                  <a:lnTo>
                    <a:pt x="527084" y="80193"/>
                  </a:lnTo>
                  <a:cubicBezTo>
                    <a:pt x="532078" y="72790"/>
                    <a:pt x="539569" y="66622"/>
                    <a:pt x="545811" y="62921"/>
                  </a:cubicBezTo>
                  <a:cubicBezTo>
                    <a:pt x="553301" y="57986"/>
                    <a:pt x="564537" y="55518"/>
                    <a:pt x="575773" y="55518"/>
                  </a:cubicBezTo>
                  <a:cubicBezTo>
                    <a:pt x="598244" y="55518"/>
                    <a:pt x="615722" y="62921"/>
                    <a:pt x="628206" y="78959"/>
                  </a:cubicBezTo>
                  <a:cubicBezTo>
                    <a:pt x="640690" y="94998"/>
                    <a:pt x="646932" y="114737"/>
                    <a:pt x="646932" y="140646"/>
                  </a:cubicBezTo>
                  <a:cubicBezTo>
                    <a:pt x="646932" y="166554"/>
                    <a:pt x="640690" y="187528"/>
                    <a:pt x="629455" y="204800"/>
                  </a:cubicBezTo>
                  <a:cubicBezTo>
                    <a:pt x="616970" y="220838"/>
                    <a:pt x="599493" y="229475"/>
                    <a:pt x="577021" y="229475"/>
                  </a:cubicBezTo>
                  <a:cubicBezTo>
                    <a:pt x="563288" y="229475"/>
                    <a:pt x="552053" y="227007"/>
                    <a:pt x="543314" y="220838"/>
                  </a:cubicBezTo>
                  <a:cubicBezTo>
                    <a:pt x="538320" y="218371"/>
                    <a:pt x="532078" y="212202"/>
                    <a:pt x="525836" y="204800"/>
                  </a:cubicBezTo>
                  <a:lnTo>
                    <a:pt x="525836" y="224540"/>
                  </a:lnTo>
                  <a:lnTo>
                    <a:pt x="483390" y="224540"/>
                  </a:lnTo>
                  <a:close/>
                  <a:moveTo>
                    <a:pt x="0" y="0"/>
                  </a:moveTo>
                  <a:lnTo>
                    <a:pt x="50195" y="0"/>
                  </a:lnTo>
                  <a:lnTo>
                    <a:pt x="80312" y="127990"/>
                  </a:lnTo>
                  <a:lnTo>
                    <a:pt x="86587" y="164910"/>
                  </a:lnTo>
                  <a:lnTo>
                    <a:pt x="94116" y="129220"/>
                  </a:lnTo>
                  <a:lnTo>
                    <a:pt x="119214" y="0"/>
                  </a:lnTo>
                  <a:lnTo>
                    <a:pt x="170664" y="0"/>
                  </a:lnTo>
                  <a:lnTo>
                    <a:pt x="197016" y="127990"/>
                  </a:lnTo>
                  <a:lnTo>
                    <a:pt x="203291" y="164910"/>
                  </a:lnTo>
                  <a:lnTo>
                    <a:pt x="210820" y="130451"/>
                  </a:lnTo>
                  <a:lnTo>
                    <a:pt x="240937" y="0"/>
                  </a:lnTo>
                  <a:lnTo>
                    <a:pt x="289878" y="0"/>
                  </a:lnTo>
                  <a:lnTo>
                    <a:pt x="225879" y="223982"/>
                  </a:lnTo>
                  <a:lnTo>
                    <a:pt x="179448" y="223982"/>
                  </a:lnTo>
                  <a:lnTo>
                    <a:pt x="151841" y="93531"/>
                  </a:lnTo>
                  <a:lnTo>
                    <a:pt x="144311" y="50457"/>
                  </a:lnTo>
                  <a:lnTo>
                    <a:pt x="136782" y="93531"/>
                  </a:lnTo>
                  <a:lnTo>
                    <a:pt x="107920" y="223982"/>
                  </a:lnTo>
                  <a:lnTo>
                    <a:pt x="65254" y="2239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5B89211-FF3B-E145-9DC6-8A485A62B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881" y="5111216"/>
              <a:ext cx="372275" cy="251423"/>
            </a:xfrm>
            <a:custGeom>
              <a:avLst/>
              <a:gdLst>
                <a:gd name="connsiteX0" fmla="*/ 114732 w 372275"/>
                <a:gd name="connsiteY0" fmla="*/ 38451 h 251423"/>
                <a:gd name="connsiteX1" fmla="*/ 38455 w 372275"/>
                <a:gd name="connsiteY1" fmla="*/ 114728 h 251423"/>
                <a:gd name="connsiteX2" fmla="*/ 114732 w 372275"/>
                <a:gd name="connsiteY2" fmla="*/ 191005 h 251423"/>
                <a:gd name="connsiteX3" fmla="*/ 191009 w 372275"/>
                <a:gd name="connsiteY3" fmla="*/ 114728 h 251423"/>
                <a:gd name="connsiteX4" fmla="*/ 114732 w 372275"/>
                <a:gd name="connsiteY4" fmla="*/ 38451 h 251423"/>
                <a:gd name="connsiteX5" fmla="*/ 114064 w 372275"/>
                <a:gd name="connsiteY5" fmla="*/ 0 h 251423"/>
                <a:gd name="connsiteX6" fmla="*/ 228128 w 372275"/>
                <a:gd name="connsiteY6" fmla="*/ 114398 h 251423"/>
                <a:gd name="connsiteX7" fmla="*/ 224367 w 372275"/>
                <a:gd name="connsiteY7" fmla="*/ 145826 h 251423"/>
                <a:gd name="connsiteX8" fmla="*/ 372275 w 372275"/>
                <a:gd name="connsiteY8" fmla="*/ 217481 h 251423"/>
                <a:gd name="connsiteX9" fmla="*/ 355980 w 372275"/>
                <a:gd name="connsiteY9" fmla="*/ 251423 h 251423"/>
                <a:gd name="connsiteX10" fmla="*/ 208073 w 372275"/>
                <a:gd name="connsiteY10" fmla="*/ 179768 h 251423"/>
                <a:gd name="connsiteX11" fmla="*/ 114064 w 372275"/>
                <a:gd name="connsiteY11" fmla="*/ 228795 h 251423"/>
                <a:gd name="connsiteX12" fmla="*/ 0 w 372275"/>
                <a:gd name="connsiteY12" fmla="*/ 114398 h 251423"/>
                <a:gd name="connsiteX13" fmla="*/ 114064 w 372275"/>
                <a:gd name="connsiteY13" fmla="*/ 0 h 25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275" h="251423">
                  <a:moveTo>
                    <a:pt x="114732" y="38451"/>
                  </a:moveTo>
                  <a:cubicBezTo>
                    <a:pt x="72217" y="38451"/>
                    <a:pt x="38455" y="70963"/>
                    <a:pt x="38455" y="114728"/>
                  </a:cubicBezTo>
                  <a:cubicBezTo>
                    <a:pt x="38455" y="155993"/>
                    <a:pt x="72217" y="191005"/>
                    <a:pt x="114732" y="191005"/>
                  </a:cubicBezTo>
                  <a:cubicBezTo>
                    <a:pt x="157247" y="191005"/>
                    <a:pt x="191009" y="155993"/>
                    <a:pt x="191009" y="114728"/>
                  </a:cubicBezTo>
                  <a:cubicBezTo>
                    <a:pt x="191009" y="70963"/>
                    <a:pt x="157247" y="38451"/>
                    <a:pt x="114732" y="38451"/>
                  </a:cubicBezTo>
                  <a:close/>
                  <a:moveTo>
                    <a:pt x="114064" y="0"/>
                  </a:moveTo>
                  <a:cubicBezTo>
                    <a:pt x="176736" y="0"/>
                    <a:pt x="228128" y="51542"/>
                    <a:pt x="228128" y="114398"/>
                  </a:cubicBezTo>
                  <a:cubicBezTo>
                    <a:pt x="228128" y="125712"/>
                    <a:pt x="226874" y="135769"/>
                    <a:pt x="224367" y="145826"/>
                  </a:cubicBezTo>
                  <a:lnTo>
                    <a:pt x="372275" y="217481"/>
                  </a:lnTo>
                  <a:lnTo>
                    <a:pt x="355980" y="251423"/>
                  </a:lnTo>
                  <a:lnTo>
                    <a:pt x="208073" y="179768"/>
                  </a:lnTo>
                  <a:cubicBezTo>
                    <a:pt x="186764" y="209938"/>
                    <a:pt x="152921" y="228795"/>
                    <a:pt x="114064" y="228795"/>
                  </a:cubicBezTo>
                  <a:cubicBezTo>
                    <a:pt x="51391" y="228795"/>
                    <a:pt x="0" y="177253"/>
                    <a:pt x="0" y="114398"/>
                  </a:cubicBezTo>
                  <a:cubicBezTo>
                    <a:pt x="0" y="51542"/>
                    <a:pt x="51391" y="0"/>
                    <a:pt x="114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A08A7D8-1155-AE4B-B0FC-257525FFE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6912" y="4353175"/>
              <a:ext cx="3701069" cy="520603"/>
            </a:xfrm>
            <a:custGeom>
              <a:avLst/>
              <a:gdLst>
                <a:gd name="connsiteX0" fmla="*/ 744814 w 3701069"/>
                <a:gd name="connsiteY0" fmla="*/ 0 h 520603"/>
                <a:gd name="connsiteX1" fmla="*/ 3701069 w 3701069"/>
                <a:gd name="connsiteY1" fmla="*/ 0 h 520603"/>
                <a:gd name="connsiteX2" fmla="*/ 3701069 w 3701069"/>
                <a:gd name="connsiteY2" fmla="*/ 520603 h 520603"/>
                <a:gd name="connsiteX3" fmla="*/ 324092 w 3701069"/>
                <a:gd name="connsiteY3" fmla="*/ 520603 h 520603"/>
                <a:gd name="connsiteX4" fmla="*/ 421258 w 3701069"/>
                <a:gd name="connsiteY4" fmla="*/ 0 h 520603"/>
                <a:gd name="connsiteX5" fmla="*/ 592004 w 3701069"/>
                <a:gd name="connsiteY5" fmla="*/ 0 h 520603"/>
                <a:gd name="connsiteX6" fmla="*/ 171992 w 3701069"/>
                <a:gd name="connsiteY6" fmla="*/ 520603 h 520603"/>
                <a:gd name="connsiteX7" fmla="*/ 0 w 3701069"/>
                <a:gd name="connsiteY7" fmla="*/ 520603 h 52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1069" h="520603">
                  <a:moveTo>
                    <a:pt x="744814" y="0"/>
                  </a:moveTo>
                  <a:lnTo>
                    <a:pt x="3701069" y="0"/>
                  </a:lnTo>
                  <a:lnTo>
                    <a:pt x="3701069" y="520603"/>
                  </a:lnTo>
                  <a:lnTo>
                    <a:pt x="324092" y="520603"/>
                  </a:lnTo>
                  <a:close/>
                  <a:moveTo>
                    <a:pt x="421258" y="0"/>
                  </a:moveTo>
                  <a:lnTo>
                    <a:pt x="592004" y="0"/>
                  </a:lnTo>
                  <a:lnTo>
                    <a:pt x="171992" y="520603"/>
                  </a:lnTo>
                  <a:lnTo>
                    <a:pt x="0" y="520603"/>
                  </a:lnTo>
                  <a:close/>
                </a:path>
              </a:pathLst>
            </a:custGeom>
            <a:solidFill>
              <a:srgbClr val="C0C4C7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3" name="Freeform 70">
              <a:extLst>
                <a:ext uri="{FF2B5EF4-FFF2-40B4-BE49-F238E27FC236}">
                  <a16:creationId xmlns:a16="http://schemas.microsoft.com/office/drawing/2014/main" id="{38E1ACBA-4E03-9340-AC94-E32359635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287" y="11472162"/>
              <a:ext cx="6761938" cy="428458"/>
            </a:xfrm>
            <a:custGeom>
              <a:avLst/>
              <a:gdLst>
                <a:gd name="T0" fmla="*/ 5426 w 5427"/>
                <a:gd name="T1" fmla="*/ 0 h 343"/>
                <a:gd name="T2" fmla="*/ 0 w 5427"/>
                <a:gd name="T3" fmla="*/ 0 h 343"/>
                <a:gd name="T4" fmla="*/ 0 w 5427"/>
                <a:gd name="T5" fmla="*/ 0 h 343"/>
                <a:gd name="T6" fmla="*/ 481 w 5427"/>
                <a:gd name="T7" fmla="*/ 342 h 343"/>
                <a:gd name="T8" fmla="*/ 4945 w 5427"/>
                <a:gd name="T9" fmla="*/ 342 h 343"/>
                <a:gd name="T10" fmla="*/ 4945 w 5427"/>
                <a:gd name="T11" fmla="*/ 342 h 343"/>
                <a:gd name="T12" fmla="*/ 5426 w 5427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27" h="343">
                  <a:moveTo>
                    <a:pt x="5426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72" y="205"/>
                    <a:pt x="265" y="342"/>
                    <a:pt x="481" y="342"/>
                  </a:cubicBezTo>
                  <a:lnTo>
                    <a:pt x="4945" y="342"/>
                  </a:lnTo>
                  <a:lnTo>
                    <a:pt x="4945" y="342"/>
                  </a:lnTo>
                  <a:cubicBezTo>
                    <a:pt x="5162" y="342"/>
                    <a:pt x="5354" y="205"/>
                    <a:pt x="5426" y="0"/>
                  </a:cubicBezTo>
                </a:path>
              </a:pathLst>
            </a:custGeom>
            <a:solidFill>
              <a:srgbClr val="C0C4C7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5CDBB813-E5B7-FB41-877C-4B9984C23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287" y="9351846"/>
              <a:ext cx="6761938" cy="2125811"/>
            </a:xfrm>
            <a:custGeom>
              <a:avLst/>
              <a:gdLst>
                <a:gd name="T0" fmla="*/ 5426 w 5427"/>
                <a:gd name="T1" fmla="*/ 1704 h 1705"/>
                <a:gd name="T2" fmla="*/ 0 w 5427"/>
                <a:gd name="T3" fmla="*/ 1704 h 1705"/>
                <a:gd name="T4" fmla="*/ 0 w 5427"/>
                <a:gd name="T5" fmla="*/ 0 h 1705"/>
                <a:gd name="T6" fmla="*/ 5426 w 5427"/>
                <a:gd name="T7" fmla="*/ 0 h 1705"/>
                <a:gd name="T8" fmla="*/ 5426 w 5427"/>
                <a:gd name="T9" fmla="*/ 1704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7" h="1705">
                  <a:moveTo>
                    <a:pt x="5426" y="1704"/>
                  </a:moveTo>
                  <a:lnTo>
                    <a:pt x="0" y="1704"/>
                  </a:lnTo>
                  <a:lnTo>
                    <a:pt x="0" y="0"/>
                  </a:lnTo>
                  <a:lnTo>
                    <a:pt x="5426" y="0"/>
                  </a:lnTo>
                  <a:lnTo>
                    <a:pt x="5426" y="1704"/>
                  </a:lnTo>
                </a:path>
              </a:pathLst>
            </a:custGeom>
            <a:solidFill>
              <a:srgbClr val="E5E7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5" name="Freeform 72">
              <a:extLst>
                <a:ext uri="{FF2B5EF4-FFF2-40B4-BE49-F238E27FC236}">
                  <a16:creationId xmlns:a16="http://schemas.microsoft.com/office/drawing/2014/main" id="{7A404610-127C-C34C-A709-E2D7C9EEA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654" y="6242782"/>
              <a:ext cx="9513957" cy="5504032"/>
            </a:xfrm>
            <a:custGeom>
              <a:avLst/>
              <a:gdLst>
                <a:gd name="T0" fmla="*/ 7638 w 7639"/>
                <a:gd name="T1" fmla="*/ 0 h 4418"/>
                <a:gd name="T2" fmla="*/ 6772 w 7639"/>
                <a:gd name="T3" fmla="*/ 171 h 4418"/>
                <a:gd name="T4" fmla="*/ 7015 w 7639"/>
                <a:gd name="T5" fmla="*/ 421 h 4418"/>
                <a:gd name="T6" fmla="*/ 6369 w 7639"/>
                <a:gd name="T7" fmla="*/ 1066 h 4418"/>
                <a:gd name="T8" fmla="*/ 5851 w 7639"/>
                <a:gd name="T9" fmla="*/ 548 h 4418"/>
                <a:gd name="T10" fmla="*/ 4053 w 7639"/>
                <a:gd name="T11" fmla="*/ 2346 h 4418"/>
                <a:gd name="T12" fmla="*/ 3542 w 7639"/>
                <a:gd name="T13" fmla="*/ 1836 h 4418"/>
                <a:gd name="T14" fmla="*/ 2049 w 7639"/>
                <a:gd name="T15" fmla="*/ 3329 h 4418"/>
                <a:gd name="T16" fmla="*/ 1476 w 7639"/>
                <a:gd name="T17" fmla="*/ 2757 h 4418"/>
                <a:gd name="T18" fmla="*/ 0 w 7639"/>
                <a:gd name="T19" fmla="*/ 4233 h 4418"/>
                <a:gd name="T20" fmla="*/ 184 w 7639"/>
                <a:gd name="T21" fmla="*/ 4417 h 4418"/>
                <a:gd name="T22" fmla="*/ 1476 w 7639"/>
                <a:gd name="T23" fmla="*/ 3125 h 4418"/>
                <a:gd name="T24" fmla="*/ 2049 w 7639"/>
                <a:gd name="T25" fmla="*/ 3697 h 4418"/>
                <a:gd name="T26" fmla="*/ 3542 w 7639"/>
                <a:gd name="T27" fmla="*/ 2204 h 4418"/>
                <a:gd name="T28" fmla="*/ 4053 w 7639"/>
                <a:gd name="T29" fmla="*/ 2715 h 4418"/>
                <a:gd name="T30" fmla="*/ 5851 w 7639"/>
                <a:gd name="T31" fmla="*/ 916 h 4418"/>
                <a:gd name="T32" fmla="*/ 6369 w 7639"/>
                <a:gd name="T33" fmla="*/ 1434 h 4418"/>
                <a:gd name="T34" fmla="*/ 7195 w 7639"/>
                <a:gd name="T35" fmla="*/ 608 h 4418"/>
                <a:gd name="T36" fmla="*/ 7439 w 7639"/>
                <a:gd name="T37" fmla="*/ 860 h 4418"/>
                <a:gd name="T38" fmla="*/ 7638 w 7639"/>
                <a:gd name="T39" fmla="*/ 0 h 4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39" h="4418">
                  <a:moveTo>
                    <a:pt x="7638" y="0"/>
                  </a:moveTo>
                  <a:lnTo>
                    <a:pt x="6772" y="171"/>
                  </a:lnTo>
                  <a:lnTo>
                    <a:pt x="7015" y="421"/>
                  </a:lnTo>
                  <a:lnTo>
                    <a:pt x="6369" y="1066"/>
                  </a:lnTo>
                  <a:lnTo>
                    <a:pt x="5851" y="548"/>
                  </a:lnTo>
                  <a:lnTo>
                    <a:pt x="4053" y="2346"/>
                  </a:lnTo>
                  <a:lnTo>
                    <a:pt x="3542" y="1836"/>
                  </a:lnTo>
                  <a:lnTo>
                    <a:pt x="2049" y="3329"/>
                  </a:lnTo>
                  <a:lnTo>
                    <a:pt x="1476" y="2757"/>
                  </a:lnTo>
                  <a:lnTo>
                    <a:pt x="0" y="4233"/>
                  </a:lnTo>
                  <a:lnTo>
                    <a:pt x="184" y="4417"/>
                  </a:lnTo>
                  <a:lnTo>
                    <a:pt x="1476" y="3125"/>
                  </a:lnTo>
                  <a:lnTo>
                    <a:pt x="2049" y="3697"/>
                  </a:lnTo>
                  <a:lnTo>
                    <a:pt x="3542" y="2204"/>
                  </a:lnTo>
                  <a:lnTo>
                    <a:pt x="4053" y="2715"/>
                  </a:lnTo>
                  <a:lnTo>
                    <a:pt x="5851" y="916"/>
                  </a:lnTo>
                  <a:lnTo>
                    <a:pt x="6369" y="1434"/>
                  </a:lnTo>
                  <a:lnTo>
                    <a:pt x="7195" y="608"/>
                  </a:lnTo>
                  <a:lnTo>
                    <a:pt x="7439" y="860"/>
                  </a:lnTo>
                  <a:lnTo>
                    <a:pt x="7638" y="0"/>
                  </a:lnTo>
                </a:path>
              </a:pathLst>
            </a:custGeom>
            <a:solidFill>
              <a:srgbClr val="FEEB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4F9EF407-6EC1-B74D-8205-E11417AE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397" y="7786327"/>
              <a:ext cx="5409404" cy="3948254"/>
            </a:xfrm>
            <a:custGeom>
              <a:avLst/>
              <a:gdLst>
                <a:gd name="connsiteX0" fmla="*/ 0 w 5409404"/>
                <a:gd name="connsiteY0" fmla="*/ 2340038 h 3948254"/>
                <a:gd name="connsiteX1" fmla="*/ 1377507 w 5409404"/>
                <a:gd name="connsiteY1" fmla="*/ 2340038 h 3948254"/>
                <a:gd name="connsiteX2" fmla="*/ 1377507 w 5409404"/>
                <a:gd name="connsiteY2" fmla="*/ 3948254 h 3948254"/>
                <a:gd name="connsiteX3" fmla="*/ 0 w 5409404"/>
                <a:gd name="connsiteY3" fmla="*/ 3948254 h 3948254"/>
                <a:gd name="connsiteX4" fmla="*/ 2015948 w 5409404"/>
                <a:gd name="connsiteY4" fmla="*/ 1126074 h 3948254"/>
                <a:gd name="connsiteX5" fmla="*/ 3393458 w 5409404"/>
                <a:gd name="connsiteY5" fmla="*/ 1126074 h 3948254"/>
                <a:gd name="connsiteX6" fmla="*/ 3393458 w 5409404"/>
                <a:gd name="connsiteY6" fmla="*/ 3948253 h 3948254"/>
                <a:gd name="connsiteX7" fmla="*/ 2015948 w 5409404"/>
                <a:gd name="connsiteY7" fmla="*/ 3948253 h 3948254"/>
                <a:gd name="connsiteX8" fmla="*/ 4031896 w 5409404"/>
                <a:gd name="connsiteY8" fmla="*/ 0 h 3948254"/>
                <a:gd name="connsiteX9" fmla="*/ 5409404 w 5409404"/>
                <a:gd name="connsiteY9" fmla="*/ 0 h 3948254"/>
                <a:gd name="connsiteX10" fmla="*/ 5409404 w 5409404"/>
                <a:gd name="connsiteY10" fmla="*/ 3948254 h 3948254"/>
                <a:gd name="connsiteX11" fmla="*/ 4031896 w 5409404"/>
                <a:gd name="connsiteY11" fmla="*/ 3948254 h 394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404" h="3948254">
                  <a:moveTo>
                    <a:pt x="0" y="2340038"/>
                  </a:moveTo>
                  <a:lnTo>
                    <a:pt x="1377507" y="2340038"/>
                  </a:lnTo>
                  <a:lnTo>
                    <a:pt x="1377507" y="3948254"/>
                  </a:lnTo>
                  <a:lnTo>
                    <a:pt x="0" y="3948254"/>
                  </a:lnTo>
                  <a:close/>
                  <a:moveTo>
                    <a:pt x="2015948" y="1126074"/>
                  </a:moveTo>
                  <a:lnTo>
                    <a:pt x="3393458" y="1126074"/>
                  </a:lnTo>
                  <a:lnTo>
                    <a:pt x="3393458" y="3948253"/>
                  </a:lnTo>
                  <a:lnTo>
                    <a:pt x="2015948" y="3948253"/>
                  </a:lnTo>
                  <a:close/>
                  <a:moveTo>
                    <a:pt x="4031896" y="0"/>
                  </a:moveTo>
                  <a:lnTo>
                    <a:pt x="5409404" y="0"/>
                  </a:lnTo>
                  <a:lnTo>
                    <a:pt x="5409404" y="3948254"/>
                  </a:lnTo>
                  <a:lnTo>
                    <a:pt x="4031896" y="3948254"/>
                  </a:lnTo>
                  <a:close/>
                </a:path>
              </a:pathLst>
            </a:custGeom>
            <a:solidFill>
              <a:srgbClr val="F698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A09EBD2E-81A8-074A-971D-053BAF03A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397" y="9176068"/>
              <a:ext cx="5409404" cy="2558517"/>
            </a:xfrm>
            <a:custGeom>
              <a:avLst/>
              <a:gdLst>
                <a:gd name="connsiteX0" fmla="*/ 1377507 w 5409404"/>
                <a:gd name="connsiteY0" fmla="*/ 1219456 h 2558517"/>
                <a:gd name="connsiteX1" fmla="*/ 1377507 w 5409404"/>
                <a:gd name="connsiteY1" fmla="*/ 2558517 h 2558517"/>
                <a:gd name="connsiteX2" fmla="*/ 0 w 5409404"/>
                <a:gd name="connsiteY2" fmla="*/ 2558517 h 2558517"/>
                <a:gd name="connsiteX3" fmla="*/ 0 w 5409404"/>
                <a:gd name="connsiteY3" fmla="*/ 2134543 h 2558517"/>
                <a:gd name="connsiteX4" fmla="*/ 3393458 w 5409404"/>
                <a:gd name="connsiteY4" fmla="*/ 521839 h 2558517"/>
                <a:gd name="connsiteX5" fmla="*/ 3393458 w 5409404"/>
                <a:gd name="connsiteY5" fmla="*/ 2558510 h 2558517"/>
                <a:gd name="connsiteX6" fmla="*/ 2015948 w 5409404"/>
                <a:gd name="connsiteY6" fmla="*/ 2558510 h 2558517"/>
                <a:gd name="connsiteX7" fmla="*/ 2015948 w 5409404"/>
                <a:gd name="connsiteY7" fmla="*/ 1937406 h 2558517"/>
                <a:gd name="connsiteX8" fmla="*/ 5409404 w 5409404"/>
                <a:gd name="connsiteY8" fmla="*/ 0 h 2558517"/>
                <a:gd name="connsiteX9" fmla="*/ 5409404 w 5409404"/>
                <a:gd name="connsiteY9" fmla="*/ 2558514 h 2558517"/>
                <a:gd name="connsiteX10" fmla="*/ 4031896 w 5409404"/>
                <a:gd name="connsiteY10" fmla="*/ 2558514 h 2558517"/>
                <a:gd name="connsiteX11" fmla="*/ 4031896 w 5409404"/>
                <a:gd name="connsiteY11" fmla="*/ 1938193 h 255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9404" h="2558517">
                  <a:moveTo>
                    <a:pt x="1377507" y="1219456"/>
                  </a:moveTo>
                  <a:lnTo>
                    <a:pt x="1377507" y="2558517"/>
                  </a:lnTo>
                  <a:lnTo>
                    <a:pt x="0" y="2558517"/>
                  </a:lnTo>
                  <a:lnTo>
                    <a:pt x="0" y="2134543"/>
                  </a:lnTo>
                  <a:close/>
                  <a:moveTo>
                    <a:pt x="3393458" y="521839"/>
                  </a:moveTo>
                  <a:lnTo>
                    <a:pt x="3393458" y="2558510"/>
                  </a:lnTo>
                  <a:lnTo>
                    <a:pt x="2015948" y="2558510"/>
                  </a:lnTo>
                  <a:lnTo>
                    <a:pt x="2015948" y="1937406"/>
                  </a:lnTo>
                  <a:close/>
                  <a:moveTo>
                    <a:pt x="5409404" y="0"/>
                  </a:moveTo>
                  <a:lnTo>
                    <a:pt x="5409404" y="2558514"/>
                  </a:lnTo>
                  <a:lnTo>
                    <a:pt x="4031896" y="2558514"/>
                  </a:lnTo>
                  <a:lnTo>
                    <a:pt x="4031896" y="1938193"/>
                  </a:lnTo>
                  <a:close/>
                </a:path>
              </a:pathLst>
            </a:custGeom>
            <a:solidFill>
              <a:srgbClr val="F782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8" name="Freeform 79">
              <a:extLst>
                <a:ext uri="{FF2B5EF4-FFF2-40B4-BE49-F238E27FC236}">
                  <a16:creationId xmlns:a16="http://schemas.microsoft.com/office/drawing/2014/main" id="{58C31E82-96E7-8D46-872B-057DA8040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6124" y="6792086"/>
              <a:ext cx="148310" cy="170286"/>
            </a:xfrm>
            <a:custGeom>
              <a:avLst/>
              <a:gdLst>
                <a:gd name="T0" fmla="*/ 28 w 120"/>
                <a:gd name="T1" fmla="*/ 50 h 136"/>
                <a:gd name="T2" fmla="*/ 28 w 120"/>
                <a:gd name="T3" fmla="*/ 50 h 136"/>
                <a:gd name="T4" fmla="*/ 72 w 120"/>
                <a:gd name="T5" fmla="*/ 108 h 136"/>
                <a:gd name="T6" fmla="*/ 72 w 120"/>
                <a:gd name="T7" fmla="*/ 108 h 136"/>
                <a:gd name="T8" fmla="*/ 119 w 120"/>
                <a:gd name="T9" fmla="*/ 122 h 136"/>
                <a:gd name="T10" fmla="*/ 42 w 120"/>
                <a:gd name="T11" fmla="*/ 0 h 136"/>
                <a:gd name="T12" fmla="*/ 34 w 120"/>
                <a:gd name="T13" fmla="*/ 3 h 136"/>
                <a:gd name="T14" fmla="*/ 34 w 120"/>
                <a:gd name="T15" fmla="*/ 3 h 136"/>
                <a:gd name="T16" fmla="*/ 4 w 120"/>
                <a:gd name="T17" fmla="*/ 25 h 136"/>
                <a:gd name="T18" fmla="*/ 0 w 120"/>
                <a:gd name="T19" fmla="*/ 30 h 136"/>
                <a:gd name="T20" fmla="*/ 0 w 120"/>
                <a:gd name="T21" fmla="*/ 30 h 136"/>
                <a:gd name="T22" fmla="*/ 28 w 120"/>
                <a:gd name="T23" fmla="*/ 5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36">
                  <a:moveTo>
                    <a:pt x="28" y="50"/>
                  </a:moveTo>
                  <a:lnTo>
                    <a:pt x="28" y="50"/>
                  </a:lnTo>
                  <a:cubicBezTo>
                    <a:pt x="51" y="57"/>
                    <a:pt x="75" y="84"/>
                    <a:pt x="72" y="108"/>
                  </a:cubicBezTo>
                  <a:lnTo>
                    <a:pt x="72" y="108"/>
                  </a:lnTo>
                  <a:cubicBezTo>
                    <a:pt x="85" y="121"/>
                    <a:pt x="99" y="135"/>
                    <a:pt x="119" y="122"/>
                  </a:cubicBezTo>
                  <a:lnTo>
                    <a:pt x="42" y="0"/>
                  </a:lnTo>
                  <a:lnTo>
                    <a:pt x="34" y="3"/>
                  </a:lnTo>
                  <a:lnTo>
                    <a:pt x="34" y="3"/>
                  </a:lnTo>
                  <a:cubicBezTo>
                    <a:pt x="23" y="9"/>
                    <a:pt x="12" y="17"/>
                    <a:pt x="4" y="25"/>
                  </a:cubicBezTo>
                  <a:lnTo>
                    <a:pt x="0" y="30"/>
                  </a:lnTo>
                  <a:lnTo>
                    <a:pt x="0" y="30"/>
                  </a:lnTo>
                  <a:cubicBezTo>
                    <a:pt x="3" y="37"/>
                    <a:pt x="11" y="45"/>
                    <a:pt x="28" y="50"/>
                  </a:cubicBezTo>
                </a:path>
              </a:pathLst>
            </a:custGeom>
            <a:solidFill>
              <a:srgbClr val="7447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9" name="Freeform 80">
              <a:extLst>
                <a:ext uri="{FF2B5EF4-FFF2-40B4-BE49-F238E27FC236}">
                  <a16:creationId xmlns:a16="http://schemas.microsoft.com/office/drawing/2014/main" id="{8C229AA8-3BEB-DF4A-95C3-4373ABA65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8794" y="6830537"/>
              <a:ext cx="620712" cy="263667"/>
            </a:xfrm>
            <a:custGeom>
              <a:avLst/>
              <a:gdLst>
                <a:gd name="T0" fmla="*/ 0 w 497"/>
                <a:gd name="T1" fmla="*/ 104 h 213"/>
                <a:gd name="T2" fmla="*/ 94 w 497"/>
                <a:gd name="T3" fmla="*/ 179 h 213"/>
                <a:gd name="T4" fmla="*/ 94 w 497"/>
                <a:gd name="T5" fmla="*/ 179 h 213"/>
                <a:gd name="T6" fmla="*/ 228 w 497"/>
                <a:gd name="T7" fmla="*/ 185 h 213"/>
                <a:gd name="T8" fmla="*/ 433 w 497"/>
                <a:gd name="T9" fmla="*/ 46 h 213"/>
                <a:gd name="T10" fmla="*/ 433 w 497"/>
                <a:gd name="T11" fmla="*/ 46 h 213"/>
                <a:gd name="T12" fmla="*/ 475 w 497"/>
                <a:gd name="T13" fmla="*/ 61 h 213"/>
                <a:gd name="T14" fmla="*/ 475 w 497"/>
                <a:gd name="T15" fmla="*/ 61 h 213"/>
                <a:gd name="T16" fmla="*/ 493 w 497"/>
                <a:gd name="T17" fmla="*/ 78 h 213"/>
                <a:gd name="T18" fmla="*/ 493 w 497"/>
                <a:gd name="T19" fmla="*/ 78 h 213"/>
                <a:gd name="T20" fmla="*/ 449 w 497"/>
                <a:gd name="T21" fmla="*/ 20 h 213"/>
                <a:gd name="T22" fmla="*/ 449 w 497"/>
                <a:gd name="T23" fmla="*/ 20 h 213"/>
                <a:gd name="T24" fmla="*/ 421 w 497"/>
                <a:gd name="T25" fmla="*/ 0 h 213"/>
                <a:gd name="T26" fmla="*/ 407 w 497"/>
                <a:gd name="T27" fmla="*/ 13 h 213"/>
                <a:gd name="T28" fmla="*/ 187 w 497"/>
                <a:gd name="T29" fmla="*/ 101 h 213"/>
                <a:gd name="T30" fmla="*/ 187 w 497"/>
                <a:gd name="T31" fmla="*/ 101 h 213"/>
                <a:gd name="T32" fmla="*/ 158 w 497"/>
                <a:gd name="T33" fmla="*/ 95 h 213"/>
                <a:gd name="T34" fmla="*/ 126 w 497"/>
                <a:gd name="T35" fmla="*/ 65 h 213"/>
                <a:gd name="T36" fmla="*/ 0 w 497"/>
                <a:gd name="T37" fmla="*/ 10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7" h="213">
                  <a:moveTo>
                    <a:pt x="0" y="104"/>
                  </a:moveTo>
                  <a:lnTo>
                    <a:pt x="94" y="179"/>
                  </a:lnTo>
                  <a:lnTo>
                    <a:pt x="94" y="179"/>
                  </a:lnTo>
                  <a:cubicBezTo>
                    <a:pt x="132" y="210"/>
                    <a:pt x="187" y="212"/>
                    <a:pt x="228" y="185"/>
                  </a:cubicBezTo>
                  <a:lnTo>
                    <a:pt x="433" y="46"/>
                  </a:lnTo>
                  <a:lnTo>
                    <a:pt x="433" y="46"/>
                  </a:lnTo>
                  <a:cubicBezTo>
                    <a:pt x="433" y="46"/>
                    <a:pt x="452" y="48"/>
                    <a:pt x="475" y="61"/>
                  </a:cubicBezTo>
                  <a:lnTo>
                    <a:pt x="475" y="61"/>
                  </a:lnTo>
                  <a:cubicBezTo>
                    <a:pt x="481" y="64"/>
                    <a:pt x="487" y="71"/>
                    <a:pt x="493" y="78"/>
                  </a:cubicBezTo>
                  <a:lnTo>
                    <a:pt x="493" y="78"/>
                  </a:lnTo>
                  <a:cubicBezTo>
                    <a:pt x="496" y="54"/>
                    <a:pt x="472" y="27"/>
                    <a:pt x="449" y="20"/>
                  </a:cubicBezTo>
                  <a:lnTo>
                    <a:pt x="449" y="20"/>
                  </a:lnTo>
                  <a:cubicBezTo>
                    <a:pt x="432" y="15"/>
                    <a:pt x="424" y="7"/>
                    <a:pt x="421" y="0"/>
                  </a:cubicBezTo>
                  <a:lnTo>
                    <a:pt x="407" y="13"/>
                  </a:lnTo>
                  <a:lnTo>
                    <a:pt x="187" y="101"/>
                  </a:lnTo>
                  <a:lnTo>
                    <a:pt x="187" y="101"/>
                  </a:lnTo>
                  <a:cubicBezTo>
                    <a:pt x="178" y="105"/>
                    <a:pt x="166" y="103"/>
                    <a:pt x="158" y="95"/>
                  </a:cubicBezTo>
                  <a:lnTo>
                    <a:pt x="126" y="65"/>
                  </a:lnTo>
                  <a:lnTo>
                    <a:pt x="0" y="104"/>
                  </a:lnTo>
                </a:path>
              </a:pathLst>
            </a:custGeom>
            <a:solidFill>
              <a:srgbClr val="F2B9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0" name="Freeform 81">
              <a:extLst>
                <a:ext uri="{FF2B5EF4-FFF2-40B4-BE49-F238E27FC236}">
                  <a16:creationId xmlns:a16="http://schemas.microsoft.com/office/drawing/2014/main" id="{F1A5A568-2C0D-8840-B2DE-3C3ED6AB4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6536" y="7720411"/>
              <a:ext cx="186763" cy="65917"/>
            </a:xfrm>
            <a:custGeom>
              <a:avLst/>
              <a:gdLst>
                <a:gd name="T0" fmla="*/ 110 w 149"/>
                <a:gd name="T1" fmla="*/ 14 h 54"/>
                <a:gd name="T2" fmla="*/ 110 w 149"/>
                <a:gd name="T3" fmla="*/ 14 h 54"/>
                <a:gd name="T4" fmla="*/ 38 w 149"/>
                <a:gd name="T5" fmla="*/ 21 h 54"/>
                <a:gd name="T6" fmla="*/ 38 w 149"/>
                <a:gd name="T7" fmla="*/ 21 h 54"/>
                <a:gd name="T8" fmla="*/ 0 w 149"/>
                <a:gd name="T9" fmla="*/ 53 h 54"/>
                <a:gd name="T10" fmla="*/ 146 w 149"/>
                <a:gd name="T11" fmla="*/ 53 h 54"/>
                <a:gd name="T12" fmla="*/ 147 w 149"/>
                <a:gd name="T13" fmla="*/ 45 h 54"/>
                <a:gd name="T14" fmla="*/ 147 w 149"/>
                <a:gd name="T15" fmla="*/ 45 h 54"/>
                <a:gd name="T16" fmla="*/ 145 w 149"/>
                <a:gd name="T17" fmla="*/ 7 h 54"/>
                <a:gd name="T18" fmla="*/ 143 w 149"/>
                <a:gd name="T19" fmla="*/ 1 h 54"/>
                <a:gd name="T20" fmla="*/ 143 w 149"/>
                <a:gd name="T21" fmla="*/ 1 h 54"/>
                <a:gd name="T22" fmla="*/ 110 w 149"/>
                <a:gd name="T23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54">
                  <a:moveTo>
                    <a:pt x="110" y="14"/>
                  </a:moveTo>
                  <a:lnTo>
                    <a:pt x="110" y="14"/>
                  </a:lnTo>
                  <a:cubicBezTo>
                    <a:pt x="92" y="30"/>
                    <a:pt x="56" y="35"/>
                    <a:pt x="38" y="21"/>
                  </a:cubicBezTo>
                  <a:lnTo>
                    <a:pt x="38" y="21"/>
                  </a:lnTo>
                  <a:cubicBezTo>
                    <a:pt x="20" y="24"/>
                    <a:pt x="0" y="29"/>
                    <a:pt x="0" y="53"/>
                  </a:cubicBezTo>
                  <a:lnTo>
                    <a:pt x="146" y="53"/>
                  </a:lnTo>
                  <a:lnTo>
                    <a:pt x="147" y="45"/>
                  </a:lnTo>
                  <a:lnTo>
                    <a:pt x="147" y="45"/>
                  </a:lnTo>
                  <a:cubicBezTo>
                    <a:pt x="148" y="32"/>
                    <a:pt x="148" y="19"/>
                    <a:pt x="145" y="7"/>
                  </a:cubicBezTo>
                  <a:lnTo>
                    <a:pt x="143" y="1"/>
                  </a:lnTo>
                  <a:lnTo>
                    <a:pt x="143" y="1"/>
                  </a:lnTo>
                  <a:cubicBezTo>
                    <a:pt x="135" y="0"/>
                    <a:pt x="124" y="3"/>
                    <a:pt x="110" y="14"/>
                  </a:cubicBezTo>
                </a:path>
              </a:pathLst>
            </a:custGeom>
            <a:solidFill>
              <a:srgbClr val="7447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1" name="Freeform 82">
              <a:extLst>
                <a:ext uri="{FF2B5EF4-FFF2-40B4-BE49-F238E27FC236}">
                  <a16:creationId xmlns:a16="http://schemas.microsoft.com/office/drawing/2014/main" id="{368E5C99-FA83-9444-B275-A0994F46B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985" y="6956877"/>
              <a:ext cx="214227" cy="801984"/>
            </a:xfrm>
            <a:custGeom>
              <a:avLst/>
              <a:gdLst>
                <a:gd name="T0" fmla="*/ 125 w 174"/>
                <a:gd name="T1" fmla="*/ 0 h 646"/>
                <a:gd name="T2" fmla="*/ 0 w 174"/>
                <a:gd name="T3" fmla="*/ 0 h 646"/>
                <a:gd name="T4" fmla="*/ 67 w 174"/>
                <a:gd name="T5" fmla="*/ 597 h 646"/>
                <a:gd name="T6" fmla="*/ 67 w 174"/>
                <a:gd name="T7" fmla="*/ 597 h 646"/>
                <a:gd name="T8" fmla="*/ 32 w 174"/>
                <a:gd name="T9" fmla="*/ 625 h 646"/>
                <a:gd name="T10" fmla="*/ 32 w 174"/>
                <a:gd name="T11" fmla="*/ 625 h 646"/>
                <a:gd name="T12" fmla="*/ 9 w 174"/>
                <a:gd name="T13" fmla="*/ 631 h 646"/>
                <a:gd name="T14" fmla="*/ 9 w 174"/>
                <a:gd name="T15" fmla="*/ 631 h 646"/>
                <a:gd name="T16" fmla="*/ 81 w 174"/>
                <a:gd name="T17" fmla="*/ 624 h 646"/>
                <a:gd name="T18" fmla="*/ 81 w 174"/>
                <a:gd name="T19" fmla="*/ 624 h 646"/>
                <a:gd name="T20" fmla="*/ 114 w 174"/>
                <a:gd name="T21" fmla="*/ 611 h 646"/>
                <a:gd name="T22" fmla="*/ 119 w 174"/>
                <a:gd name="T23" fmla="*/ 586 h 646"/>
                <a:gd name="T24" fmla="*/ 119 w 174"/>
                <a:gd name="T25" fmla="*/ 586 h 646"/>
                <a:gd name="T26" fmla="*/ 119 w 174"/>
                <a:gd name="T27" fmla="*/ 161 h 646"/>
                <a:gd name="T28" fmla="*/ 119 w 174"/>
                <a:gd name="T29" fmla="*/ 161 h 646"/>
                <a:gd name="T30" fmla="*/ 125 w 174"/>
                <a:gd name="T3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646">
                  <a:moveTo>
                    <a:pt x="125" y="0"/>
                  </a:moveTo>
                  <a:lnTo>
                    <a:pt x="0" y="0"/>
                  </a:lnTo>
                  <a:lnTo>
                    <a:pt x="67" y="597"/>
                  </a:lnTo>
                  <a:lnTo>
                    <a:pt x="67" y="597"/>
                  </a:lnTo>
                  <a:cubicBezTo>
                    <a:pt x="67" y="597"/>
                    <a:pt x="56" y="612"/>
                    <a:pt x="32" y="625"/>
                  </a:cubicBezTo>
                  <a:lnTo>
                    <a:pt x="32" y="625"/>
                  </a:lnTo>
                  <a:cubicBezTo>
                    <a:pt x="26" y="628"/>
                    <a:pt x="18" y="629"/>
                    <a:pt x="9" y="631"/>
                  </a:cubicBezTo>
                  <a:lnTo>
                    <a:pt x="9" y="631"/>
                  </a:lnTo>
                  <a:cubicBezTo>
                    <a:pt x="27" y="645"/>
                    <a:pt x="63" y="640"/>
                    <a:pt x="81" y="624"/>
                  </a:cubicBezTo>
                  <a:lnTo>
                    <a:pt x="81" y="624"/>
                  </a:lnTo>
                  <a:cubicBezTo>
                    <a:pt x="95" y="613"/>
                    <a:pt x="106" y="610"/>
                    <a:pt x="114" y="611"/>
                  </a:cubicBezTo>
                  <a:lnTo>
                    <a:pt x="119" y="586"/>
                  </a:lnTo>
                  <a:lnTo>
                    <a:pt x="119" y="586"/>
                  </a:lnTo>
                  <a:cubicBezTo>
                    <a:pt x="119" y="586"/>
                    <a:pt x="173" y="302"/>
                    <a:pt x="119" y="161"/>
                  </a:cubicBezTo>
                  <a:lnTo>
                    <a:pt x="119" y="161"/>
                  </a:lnTo>
                  <a:cubicBezTo>
                    <a:pt x="100" y="113"/>
                    <a:pt x="119" y="88"/>
                    <a:pt x="125" y="0"/>
                  </a:cubicBezTo>
                </a:path>
              </a:pathLst>
            </a:custGeom>
            <a:solidFill>
              <a:srgbClr val="FAC7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2" name="Freeform 83">
              <a:extLst>
                <a:ext uri="{FF2B5EF4-FFF2-40B4-BE49-F238E27FC236}">
                  <a16:creationId xmlns:a16="http://schemas.microsoft.com/office/drawing/2014/main" id="{6DFEDC1B-2F76-FE4E-99A7-68F8B0738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2578" y="5622068"/>
              <a:ext cx="780013" cy="428458"/>
            </a:xfrm>
            <a:custGeom>
              <a:avLst/>
              <a:gdLst>
                <a:gd name="T0" fmla="*/ 593 w 625"/>
                <a:gd name="T1" fmla="*/ 262 h 346"/>
                <a:gd name="T2" fmla="*/ 593 w 625"/>
                <a:gd name="T3" fmla="*/ 262 h 346"/>
                <a:gd name="T4" fmla="*/ 395 w 625"/>
                <a:gd name="T5" fmla="*/ 181 h 346"/>
                <a:gd name="T6" fmla="*/ 395 w 625"/>
                <a:gd name="T7" fmla="*/ 181 h 346"/>
                <a:gd name="T8" fmla="*/ 166 w 625"/>
                <a:gd name="T9" fmla="*/ 64 h 346"/>
                <a:gd name="T10" fmla="*/ 114 w 625"/>
                <a:gd name="T11" fmla="*/ 11 h 346"/>
                <a:gd name="T12" fmla="*/ 0 w 625"/>
                <a:gd name="T13" fmla="*/ 0 h 346"/>
                <a:gd name="T14" fmla="*/ 0 w 625"/>
                <a:gd name="T15" fmla="*/ 0 h 346"/>
                <a:gd name="T16" fmla="*/ 30 w 625"/>
                <a:gd name="T17" fmla="*/ 21 h 346"/>
                <a:gd name="T18" fmla="*/ 30 w 625"/>
                <a:gd name="T19" fmla="*/ 21 h 346"/>
                <a:gd name="T20" fmla="*/ 64 w 625"/>
                <a:gd name="T21" fmla="*/ 24 h 346"/>
                <a:gd name="T22" fmla="*/ 49 w 625"/>
                <a:gd name="T23" fmla="*/ 33 h 346"/>
                <a:gd name="T24" fmla="*/ 49 w 625"/>
                <a:gd name="T25" fmla="*/ 33 h 346"/>
                <a:gd name="T26" fmla="*/ 45 w 625"/>
                <a:gd name="T27" fmla="*/ 56 h 346"/>
                <a:gd name="T28" fmla="*/ 44 w 625"/>
                <a:gd name="T29" fmla="*/ 60 h 346"/>
                <a:gd name="T30" fmla="*/ 44 w 625"/>
                <a:gd name="T31" fmla="*/ 60 h 346"/>
                <a:gd name="T32" fmla="*/ 50 w 625"/>
                <a:gd name="T33" fmla="*/ 77 h 346"/>
                <a:gd name="T34" fmla="*/ 51 w 625"/>
                <a:gd name="T35" fmla="*/ 78 h 346"/>
                <a:gd name="T36" fmla="*/ 51 w 625"/>
                <a:gd name="T37" fmla="*/ 81 h 346"/>
                <a:gd name="T38" fmla="*/ 51 w 625"/>
                <a:gd name="T39" fmla="*/ 81 h 346"/>
                <a:gd name="T40" fmla="*/ 60 w 625"/>
                <a:gd name="T41" fmla="*/ 97 h 346"/>
                <a:gd name="T42" fmla="*/ 65 w 625"/>
                <a:gd name="T43" fmla="*/ 99 h 346"/>
                <a:gd name="T44" fmla="*/ 85 w 625"/>
                <a:gd name="T45" fmla="*/ 95 h 346"/>
                <a:gd name="T46" fmla="*/ 85 w 625"/>
                <a:gd name="T47" fmla="*/ 95 h 346"/>
                <a:gd name="T48" fmla="*/ 142 w 625"/>
                <a:gd name="T49" fmla="*/ 103 h 346"/>
                <a:gd name="T50" fmla="*/ 369 w 625"/>
                <a:gd name="T51" fmla="*/ 239 h 346"/>
                <a:gd name="T52" fmla="*/ 558 w 625"/>
                <a:gd name="T53" fmla="*/ 335 h 346"/>
                <a:gd name="T54" fmla="*/ 558 w 625"/>
                <a:gd name="T55" fmla="*/ 335 h 346"/>
                <a:gd name="T56" fmla="*/ 611 w 625"/>
                <a:gd name="T57" fmla="*/ 320 h 346"/>
                <a:gd name="T58" fmla="*/ 611 w 625"/>
                <a:gd name="T59" fmla="*/ 320 h 346"/>
                <a:gd name="T60" fmla="*/ 593 w 625"/>
                <a:gd name="T61" fmla="*/ 26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5" h="346">
                  <a:moveTo>
                    <a:pt x="593" y="262"/>
                  </a:moveTo>
                  <a:lnTo>
                    <a:pt x="593" y="262"/>
                  </a:lnTo>
                  <a:cubicBezTo>
                    <a:pt x="528" y="233"/>
                    <a:pt x="412" y="181"/>
                    <a:pt x="395" y="181"/>
                  </a:cubicBezTo>
                  <a:lnTo>
                    <a:pt x="395" y="181"/>
                  </a:lnTo>
                  <a:cubicBezTo>
                    <a:pt x="395" y="181"/>
                    <a:pt x="348" y="117"/>
                    <a:pt x="166" y="64"/>
                  </a:cubicBezTo>
                  <a:lnTo>
                    <a:pt x="114" y="11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9" y="18"/>
                    <a:pt x="30" y="21"/>
                  </a:cubicBezTo>
                  <a:lnTo>
                    <a:pt x="30" y="21"/>
                  </a:lnTo>
                  <a:cubicBezTo>
                    <a:pt x="51" y="23"/>
                    <a:pt x="64" y="24"/>
                    <a:pt x="64" y="24"/>
                  </a:cubicBezTo>
                  <a:lnTo>
                    <a:pt x="49" y="33"/>
                  </a:lnTo>
                  <a:lnTo>
                    <a:pt x="49" y="33"/>
                  </a:lnTo>
                  <a:cubicBezTo>
                    <a:pt x="41" y="38"/>
                    <a:pt x="40" y="49"/>
                    <a:pt x="45" y="56"/>
                  </a:cubicBezTo>
                  <a:lnTo>
                    <a:pt x="44" y="60"/>
                  </a:lnTo>
                  <a:lnTo>
                    <a:pt x="44" y="60"/>
                  </a:lnTo>
                  <a:cubicBezTo>
                    <a:pt x="41" y="66"/>
                    <a:pt x="44" y="73"/>
                    <a:pt x="50" y="77"/>
                  </a:cubicBezTo>
                  <a:lnTo>
                    <a:pt x="51" y="78"/>
                  </a:lnTo>
                  <a:lnTo>
                    <a:pt x="51" y="81"/>
                  </a:lnTo>
                  <a:lnTo>
                    <a:pt x="51" y="81"/>
                  </a:lnTo>
                  <a:cubicBezTo>
                    <a:pt x="50" y="88"/>
                    <a:pt x="54" y="94"/>
                    <a:pt x="60" y="97"/>
                  </a:cubicBezTo>
                  <a:lnTo>
                    <a:pt x="65" y="99"/>
                  </a:lnTo>
                  <a:lnTo>
                    <a:pt x="85" y="95"/>
                  </a:lnTo>
                  <a:lnTo>
                    <a:pt x="85" y="95"/>
                  </a:lnTo>
                  <a:cubicBezTo>
                    <a:pt x="85" y="95"/>
                    <a:pt x="102" y="112"/>
                    <a:pt x="142" y="103"/>
                  </a:cubicBezTo>
                  <a:lnTo>
                    <a:pt x="369" y="239"/>
                  </a:lnTo>
                  <a:lnTo>
                    <a:pt x="558" y="335"/>
                  </a:lnTo>
                  <a:lnTo>
                    <a:pt x="558" y="335"/>
                  </a:lnTo>
                  <a:cubicBezTo>
                    <a:pt x="577" y="345"/>
                    <a:pt x="600" y="338"/>
                    <a:pt x="611" y="320"/>
                  </a:cubicBezTo>
                  <a:lnTo>
                    <a:pt x="611" y="320"/>
                  </a:lnTo>
                  <a:cubicBezTo>
                    <a:pt x="624" y="299"/>
                    <a:pt x="615" y="271"/>
                    <a:pt x="593" y="262"/>
                  </a:cubicBezTo>
                </a:path>
              </a:pathLst>
            </a:custGeom>
            <a:solidFill>
              <a:srgbClr val="F2B9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3" name="Freeform 84">
              <a:extLst>
                <a:ext uri="{FF2B5EF4-FFF2-40B4-BE49-F238E27FC236}">
                  <a16:creationId xmlns:a16="http://schemas.microsoft.com/office/drawing/2014/main" id="{73C041DA-CBFB-BE45-A747-E45DBCDFE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5826" y="5885733"/>
              <a:ext cx="615221" cy="1164526"/>
            </a:xfrm>
            <a:custGeom>
              <a:avLst/>
              <a:gdLst>
                <a:gd name="T0" fmla="*/ 139 w 493"/>
                <a:gd name="T1" fmla="*/ 0 h 933"/>
                <a:gd name="T2" fmla="*/ 117 w 493"/>
                <a:gd name="T3" fmla="*/ 26 h 933"/>
                <a:gd name="T4" fmla="*/ 117 w 493"/>
                <a:gd name="T5" fmla="*/ 26 h 933"/>
                <a:gd name="T6" fmla="*/ 45 w 493"/>
                <a:gd name="T7" fmla="*/ 208 h 933"/>
                <a:gd name="T8" fmla="*/ 45 w 493"/>
                <a:gd name="T9" fmla="*/ 208 h 933"/>
                <a:gd name="T10" fmla="*/ 83 w 493"/>
                <a:gd name="T11" fmla="*/ 227 h 933"/>
                <a:gd name="T12" fmla="*/ 143 w 493"/>
                <a:gd name="T13" fmla="*/ 371 h 933"/>
                <a:gd name="T14" fmla="*/ 185 w 493"/>
                <a:gd name="T15" fmla="*/ 883 h 933"/>
                <a:gd name="T16" fmla="*/ 185 w 493"/>
                <a:gd name="T17" fmla="*/ 883 h 933"/>
                <a:gd name="T18" fmla="*/ 492 w 493"/>
                <a:gd name="T19" fmla="*/ 823 h 933"/>
                <a:gd name="T20" fmla="*/ 492 w 493"/>
                <a:gd name="T21" fmla="*/ 823 h 933"/>
                <a:gd name="T22" fmla="*/ 452 w 493"/>
                <a:gd name="T23" fmla="*/ 563 h 933"/>
                <a:gd name="T24" fmla="*/ 452 w 493"/>
                <a:gd name="T25" fmla="*/ 563 h 933"/>
                <a:gd name="T26" fmla="*/ 272 w 493"/>
                <a:gd name="T27" fmla="*/ 324 h 933"/>
                <a:gd name="T28" fmla="*/ 272 w 493"/>
                <a:gd name="T29" fmla="*/ 324 h 933"/>
                <a:gd name="T30" fmla="*/ 254 w 493"/>
                <a:gd name="T31" fmla="*/ 257 h 933"/>
                <a:gd name="T32" fmla="*/ 254 w 493"/>
                <a:gd name="T33" fmla="*/ 257 h 933"/>
                <a:gd name="T34" fmla="*/ 205 w 493"/>
                <a:gd name="T35" fmla="*/ 1 h 933"/>
                <a:gd name="T36" fmla="*/ 139 w 493"/>
                <a:gd name="T37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3" h="933">
                  <a:moveTo>
                    <a:pt x="139" y="0"/>
                  </a:moveTo>
                  <a:lnTo>
                    <a:pt x="117" y="26"/>
                  </a:lnTo>
                  <a:lnTo>
                    <a:pt x="117" y="26"/>
                  </a:lnTo>
                  <a:cubicBezTo>
                    <a:pt x="117" y="26"/>
                    <a:pt x="0" y="161"/>
                    <a:pt x="45" y="208"/>
                  </a:cubicBezTo>
                  <a:lnTo>
                    <a:pt x="45" y="208"/>
                  </a:lnTo>
                  <a:cubicBezTo>
                    <a:pt x="58" y="221"/>
                    <a:pt x="83" y="227"/>
                    <a:pt x="83" y="227"/>
                  </a:cubicBezTo>
                  <a:lnTo>
                    <a:pt x="143" y="371"/>
                  </a:lnTo>
                  <a:lnTo>
                    <a:pt x="185" y="883"/>
                  </a:lnTo>
                  <a:lnTo>
                    <a:pt x="185" y="883"/>
                  </a:lnTo>
                  <a:cubicBezTo>
                    <a:pt x="185" y="883"/>
                    <a:pt x="358" y="932"/>
                    <a:pt x="492" y="823"/>
                  </a:cubicBezTo>
                  <a:lnTo>
                    <a:pt x="492" y="823"/>
                  </a:lnTo>
                  <a:cubicBezTo>
                    <a:pt x="492" y="823"/>
                    <a:pt x="448" y="819"/>
                    <a:pt x="452" y="563"/>
                  </a:cubicBezTo>
                  <a:lnTo>
                    <a:pt x="452" y="563"/>
                  </a:lnTo>
                  <a:cubicBezTo>
                    <a:pt x="455" y="368"/>
                    <a:pt x="272" y="324"/>
                    <a:pt x="272" y="324"/>
                  </a:cubicBezTo>
                  <a:lnTo>
                    <a:pt x="272" y="324"/>
                  </a:lnTo>
                  <a:cubicBezTo>
                    <a:pt x="272" y="324"/>
                    <a:pt x="255" y="300"/>
                    <a:pt x="254" y="257"/>
                  </a:cubicBezTo>
                  <a:lnTo>
                    <a:pt x="254" y="257"/>
                  </a:lnTo>
                  <a:cubicBezTo>
                    <a:pt x="251" y="176"/>
                    <a:pt x="256" y="45"/>
                    <a:pt x="205" y="1"/>
                  </a:cubicBezTo>
                  <a:lnTo>
                    <a:pt x="139" y="0"/>
                  </a:lnTo>
                </a:path>
              </a:pathLst>
            </a:custGeom>
            <a:solidFill>
              <a:srgbClr val="2B71A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4" name="Freeform 85">
              <a:extLst>
                <a:ext uri="{FF2B5EF4-FFF2-40B4-BE49-F238E27FC236}">
                  <a16:creationId xmlns:a16="http://schemas.microsoft.com/office/drawing/2014/main" id="{6CC2AE34-AE05-8948-B138-DB8826DE5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613" y="5918694"/>
              <a:ext cx="488879" cy="801984"/>
            </a:xfrm>
            <a:custGeom>
              <a:avLst/>
              <a:gdLst>
                <a:gd name="T0" fmla="*/ 311 w 393"/>
                <a:gd name="T1" fmla="*/ 45 h 642"/>
                <a:gd name="T2" fmla="*/ 311 w 393"/>
                <a:gd name="T3" fmla="*/ 45 h 642"/>
                <a:gd name="T4" fmla="*/ 242 w 393"/>
                <a:gd name="T5" fmla="*/ 272 h 642"/>
                <a:gd name="T6" fmla="*/ 242 w 393"/>
                <a:gd name="T7" fmla="*/ 272 h 642"/>
                <a:gd name="T8" fmla="*/ 155 w 393"/>
                <a:gd name="T9" fmla="*/ 362 h 642"/>
                <a:gd name="T10" fmla="*/ 155 w 393"/>
                <a:gd name="T11" fmla="*/ 362 h 642"/>
                <a:gd name="T12" fmla="*/ 85 w 393"/>
                <a:gd name="T13" fmla="*/ 524 h 642"/>
                <a:gd name="T14" fmla="*/ 62 w 393"/>
                <a:gd name="T15" fmla="*/ 525 h 642"/>
                <a:gd name="T16" fmla="*/ 24 w 393"/>
                <a:gd name="T17" fmla="*/ 542 h 642"/>
                <a:gd name="T18" fmla="*/ 5 w 393"/>
                <a:gd name="T19" fmla="*/ 576 h 642"/>
                <a:gd name="T20" fmla="*/ 5 w 393"/>
                <a:gd name="T21" fmla="*/ 576 h 642"/>
                <a:gd name="T22" fmla="*/ 37 w 393"/>
                <a:gd name="T23" fmla="*/ 556 h 642"/>
                <a:gd name="T24" fmla="*/ 47 w 393"/>
                <a:gd name="T25" fmla="*/ 557 h 642"/>
                <a:gd name="T26" fmla="*/ 35 w 393"/>
                <a:gd name="T27" fmla="*/ 592 h 642"/>
                <a:gd name="T28" fmla="*/ 35 w 393"/>
                <a:gd name="T29" fmla="*/ 592 h 642"/>
                <a:gd name="T30" fmla="*/ 3 w 393"/>
                <a:gd name="T31" fmla="*/ 629 h 642"/>
                <a:gd name="T32" fmla="*/ 14 w 393"/>
                <a:gd name="T33" fmla="*/ 629 h 642"/>
                <a:gd name="T34" fmla="*/ 14 w 393"/>
                <a:gd name="T35" fmla="*/ 629 h 642"/>
                <a:gd name="T36" fmla="*/ 16 w 393"/>
                <a:gd name="T37" fmla="*/ 641 h 642"/>
                <a:gd name="T38" fmla="*/ 33 w 393"/>
                <a:gd name="T39" fmla="*/ 629 h 642"/>
                <a:gd name="T40" fmla="*/ 33 w 393"/>
                <a:gd name="T41" fmla="*/ 629 h 642"/>
                <a:gd name="T42" fmla="*/ 35 w 393"/>
                <a:gd name="T43" fmla="*/ 641 h 642"/>
                <a:gd name="T44" fmla="*/ 58 w 393"/>
                <a:gd name="T45" fmla="*/ 624 h 642"/>
                <a:gd name="T46" fmla="*/ 58 w 393"/>
                <a:gd name="T47" fmla="*/ 624 h 642"/>
                <a:gd name="T48" fmla="*/ 63 w 393"/>
                <a:gd name="T49" fmla="*/ 635 h 642"/>
                <a:gd name="T50" fmla="*/ 90 w 393"/>
                <a:gd name="T51" fmla="*/ 607 h 642"/>
                <a:gd name="T52" fmla="*/ 120 w 393"/>
                <a:gd name="T53" fmla="*/ 540 h 642"/>
                <a:gd name="T54" fmla="*/ 297 w 393"/>
                <a:gd name="T55" fmla="*/ 322 h 642"/>
                <a:gd name="T56" fmla="*/ 297 w 393"/>
                <a:gd name="T57" fmla="*/ 322 h 642"/>
                <a:gd name="T58" fmla="*/ 392 w 393"/>
                <a:gd name="T59" fmla="*/ 63 h 642"/>
                <a:gd name="T60" fmla="*/ 392 w 393"/>
                <a:gd name="T61" fmla="*/ 63 h 642"/>
                <a:gd name="T62" fmla="*/ 311 w 393"/>
                <a:gd name="T63" fmla="*/ 45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3" h="642">
                  <a:moveTo>
                    <a:pt x="311" y="45"/>
                  </a:moveTo>
                  <a:lnTo>
                    <a:pt x="311" y="45"/>
                  </a:lnTo>
                  <a:cubicBezTo>
                    <a:pt x="278" y="94"/>
                    <a:pt x="242" y="272"/>
                    <a:pt x="242" y="272"/>
                  </a:cubicBezTo>
                  <a:lnTo>
                    <a:pt x="242" y="272"/>
                  </a:lnTo>
                  <a:cubicBezTo>
                    <a:pt x="242" y="272"/>
                    <a:pt x="184" y="299"/>
                    <a:pt x="155" y="362"/>
                  </a:cubicBezTo>
                  <a:lnTo>
                    <a:pt x="155" y="362"/>
                  </a:lnTo>
                  <a:cubicBezTo>
                    <a:pt x="125" y="424"/>
                    <a:pt x="85" y="524"/>
                    <a:pt x="85" y="524"/>
                  </a:cubicBezTo>
                  <a:lnTo>
                    <a:pt x="62" y="525"/>
                  </a:lnTo>
                  <a:lnTo>
                    <a:pt x="24" y="542"/>
                  </a:lnTo>
                  <a:lnTo>
                    <a:pt x="5" y="576"/>
                  </a:lnTo>
                  <a:lnTo>
                    <a:pt x="5" y="576"/>
                  </a:lnTo>
                  <a:cubicBezTo>
                    <a:pt x="5" y="576"/>
                    <a:pt x="30" y="577"/>
                    <a:pt x="37" y="556"/>
                  </a:cubicBezTo>
                  <a:lnTo>
                    <a:pt x="47" y="557"/>
                  </a:lnTo>
                  <a:lnTo>
                    <a:pt x="35" y="592"/>
                  </a:lnTo>
                  <a:lnTo>
                    <a:pt x="35" y="592"/>
                  </a:lnTo>
                  <a:cubicBezTo>
                    <a:pt x="35" y="592"/>
                    <a:pt x="0" y="610"/>
                    <a:pt x="3" y="629"/>
                  </a:cubicBezTo>
                  <a:lnTo>
                    <a:pt x="14" y="629"/>
                  </a:lnTo>
                  <a:lnTo>
                    <a:pt x="14" y="629"/>
                  </a:lnTo>
                  <a:cubicBezTo>
                    <a:pt x="14" y="629"/>
                    <a:pt x="10" y="635"/>
                    <a:pt x="16" y="641"/>
                  </a:cubicBezTo>
                  <a:lnTo>
                    <a:pt x="33" y="629"/>
                  </a:lnTo>
                  <a:lnTo>
                    <a:pt x="33" y="629"/>
                  </a:lnTo>
                  <a:cubicBezTo>
                    <a:pt x="33" y="629"/>
                    <a:pt x="29" y="635"/>
                    <a:pt x="35" y="641"/>
                  </a:cubicBezTo>
                  <a:lnTo>
                    <a:pt x="58" y="624"/>
                  </a:lnTo>
                  <a:lnTo>
                    <a:pt x="58" y="624"/>
                  </a:lnTo>
                  <a:cubicBezTo>
                    <a:pt x="58" y="624"/>
                    <a:pt x="55" y="629"/>
                    <a:pt x="63" y="635"/>
                  </a:cubicBezTo>
                  <a:lnTo>
                    <a:pt x="90" y="607"/>
                  </a:lnTo>
                  <a:lnTo>
                    <a:pt x="120" y="540"/>
                  </a:lnTo>
                  <a:lnTo>
                    <a:pt x="297" y="322"/>
                  </a:lnTo>
                  <a:lnTo>
                    <a:pt x="297" y="322"/>
                  </a:lnTo>
                  <a:cubicBezTo>
                    <a:pt x="297" y="322"/>
                    <a:pt x="392" y="162"/>
                    <a:pt x="392" y="63"/>
                  </a:cubicBezTo>
                  <a:lnTo>
                    <a:pt x="392" y="63"/>
                  </a:lnTo>
                  <a:cubicBezTo>
                    <a:pt x="392" y="25"/>
                    <a:pt x="341" y="0"/>
                    <a:pt x="311" y="45"/>
                  </a:cubicBezTo>
                </a:path>
              </a:pathLst>
            </a:custGeom>
            <a:solidFill>
              <a:srgbClr val="FAC7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5" name="Freeform 86">
              <a:extLst>
                <a:ext uri="{FF2B5EF4-FFF2-40B4-BE49-F238E27FC236}">
                  <a16:creationId xmlns:a16="http://schemas.microsoft.com/office/drawing/2014/main" id="{6204D497-3EDB-4146-B608-B9E42B9CF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140" y="5775873"/>
              <a:ext cx="109861" cy="153804"/>
            </a:xfrm>
            <a:custGeom>
              <a:avLst/>
              <a:gdLst>
                <a:gd name="T0" fmla="*/ 8 w 89"/>
                <a:gd name="T1" fmla="*/ 21 h 125"/>
                <a:gd name="T2" fmla="*/ 22 w 89"/>
                <a:gd name="T3" fmla="*/ 89 h 125"/>
                <a:gd name="T4" fmla="*/ 0 w 89"/>
                <a:gd name="T5" fmla="*/ 115 h 125"/>
                <a:gd name="T6" fmla="*/ 0 w 89"/>
                <a:gd name="T7" fmla="*/ 115 h 125"/>
                <a:gd name="T8" fmla="*/ 88 w 89"/>
                <a:gd name="T9" fmla="*/ 90 h 125"/>
                <a:gd name="T10" fmla="*/ 69 w 89"/>
                <a:gd name="T11" fmla="*/ 0 h 125"/>
                <a:gd name="T12" fmla="*/ 8 w 89"/>
                <a:gd name="T13" fmla="*/ 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25">
                  <a:moveTo>
                    <a:pt x="8" y="21"/>
                  </a:moveTo>
                  <a:lnTo>
                    <a:pt x="22" y="89"/>
                  </a:lnTo>
                  <a:lnTo>
                    <a:pt x="0" y="115"/>
                  </a:lnTo>
                  <a:lnTo>
                    <a:pt x="0" y="115"/>
                  </a:lnTo>
                  <a:cubicBezTo>
                    <a:pt x="0" y="115"/>
                    <a:pt x="60" y="124"/>
                    <a:pt x="88" y="90"/>
                  </a:cubicBezTo>
                  <a:lnTo>
                    <a:pt x="69" y="0"/>
                  </a:lnTo>
                  <a:lnTo>
                    <a:pt x="8" y="21"/>
                  </a:lnTo>
                </a:path>
              </a:pathLst>
            </a:custGeom>
            <a:solidFill>
              <a:srgbClr val="FAC7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6" name="Freeform 87">
              <a:extLst>
                <a:ext uri="{FF2B5EF4-FFF2-40B4-BE49-F238E27FC236}">
                  <a16:creationId xmlns:a16="http://schemas.microsoft.com/office/drawing/2014/main" id="{ACB0EFD1-DB59-4A4B-9316-D0F2F3A7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5128" y="5775873"/>
              <a:ext cx="76902" cy="87889"/>
            </a:xfrm>
            <a:custGeom>
              <a:avLst/>
              <a:gdLst>
                <a:gd name="T0" fmla="*/ 61 w 62"/>
                <a:gd name="T1" fmla="*/ 1 h 70"/>
                <a:gd name="T2" fmla="*/ 61 w 62"/>
                <a:gd name="T3" fmla="*/ 0 h 70"/>
                <a:gd name="T4" fmla="*/ 0 w 62"/>
                <a:gd name="T5" fmla="*/ 21 h 70"/>
                <a:gd name="T6" fmla="*/ 10 w 62"/>
                <a:gd name="T7" fmla="*/ 69 h 70"/>
                <a:gd name="T8" fmla="*/ 10 w 62"/>
                <a:gd name="T9" fmla="*/ 69 h 70"/>
                <a:gd name="T10" fmla="*/ 61 w 62"/>
                <a:gd name="T11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0">
                  <a:moveTo>
                    <a:pt x="61" y="1"/>
                  </a:moveTo>
                  <a:lnTo>
                    <a:pt x="61" y="0"/>
                  </a:lnTo>
                  <a:lnTo>
                    <a:pt x="0" y="21"/>
                  </a:lnTo>
                  <a:lnTo>
                    <a:pt x="10" y="69"/>
                  </a:lnTo>
                  <a:lnTo>
                    <a:pt x="10" y="69"/>
                  </a:lnTo>
                  <a:cubicBezTo>
                    <a:pt x="26" y="62"/>
                    <a:pt x="58" y="43"/>
                    <a:pt x="61" y="1"/>
                  </a:cubicBezTo>
                </a:path>
              </a:pathLst>
            </a:custGeom>
            <a:solidFill>
              <a:srgbClr val="F2B9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7" name="Freeform 88">
              <a:extLst>
                <a:ext uri="{FF2B5EF4-FFF2-40B4-BE49-F238E27FC236}">
                  <a16:creationId xmlns:a16="http://schemas.microsoft.com/office/drawing/2014/main" id="{1452EAE4-77EA-0841-9677-D60A315EE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9209" y="5605587"/>
              <a:ext cx="175778" cy="241693"/>
            </a:xfrm>
            <a:custGeom>
              <a:avLst/>
              <a:gdLst>
                <a:gd name="T0" fmla="*/ 142 w 143"/>
                <a:gd name="T1" fmla="*/ 68 h 195"/>
                <a:gd name="T2" fmla="*/ 142 w 143"/>
                <a:gd name="T3" fmla="*/ 68 h 195"/>
                <a:gd name="T4" fmla="*/ 48 w 143"/>
                <a:gd name="T5" fmla="*/ 189 h 195"/>
                <a:gd name="T6" fmla="*/ 48 w 143"/>
                <a:gd name="T7" fmla="*/ 189 h 195"/>
                <a:gd name="T8" fmla="*/ 10 w 143"/>
                <a:gd name="T9" fmla="*/ 137 h 195"/>
                <a:gd name="T10" fmla="*/ 10 w 143"/>
                <a:gd name="T11" fmla="*/ 137 h 195"/>
                <a:gd name="T12" fmla="*/ 0 w 143"/>
                <a:gd name="T13" fmla="*/ 130 h 195"/>
                <a:gd name="T14" fmla="*/ 0 w 143"/>
                <a:gd name="T15" fmla="*/ 130 h 195"/>
                <a:gd name="T16" fmla="*/ 4 w 143"/>
                <a:gd name="T17" fmla="*/ 107 h 195"/>
                <a:gd name="T18" fmla="*/ 4 w 143"/>
                <a:gd name="T19" fmla="*/ 107 h 195"/>
                <a:gd name="T20" fmla="*/ 5 w 143"/>
                <a:gd name="T21" fmla="*/ 57 h 195"/>
                <a:gd name="T22" fmla="*/ 5 w 143"/>
                <a:gd name="T23" fmla="*/ 57 h 195"/>
                <a:gd name="T24" fmla="*/ 74 w 143"/>
                <a:gd name="T25" fmla="*/ 0 h 195"/>
                <a:gd name="T26" fmla="*/ 74 w 143"/>
                <a:gd name="T27" fmla="*/ 0 h 195"/>
                <a:gd name="T28" fmla="*/ 142 w 143"/>
                <a:gd name="T29" fmla="*/ 6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" h="195">
                  <a:moveTo>
                    <a:pt x="142" y="68"/>
                  </a:moveTo>
                  <a:lnTo>
                    <a:pt x="142" y="68"/>
                  </a:lnTo>
                  <a:cubicBezTo>
                    <a:pt x="142" y="105"/>
                    <a:pt x="136" y="167"/>
                    <a:pt x="48" y="189"/>
                  </a:cubicBezTo>
                  <a:lnTo>
                    <a:pt x="48" y="189"/>
                  </a:lnTo>
                  <a:cubicBezTo>
                    <a:pt x="31" y="194"/>
                    <a:pt x="16" y="167"/>
                    <a:pt x="10" y="137"/>
                  </a:cubicBezTo>
                  <a:lnTo>
                    <a:pt x="10" y="137"/>
                  </a:lnTo>
                  <a:cubicBezTo>
                    <a:pt x="10" y="133"/>
                    <a:pt x="0" y="135"/>
                    <a:pt x="0" y="130"/>
                  </a:cubicBezTo>
                  <a:lnTo>
                    <a:pt x="0" y="130"/>
                  </a:lnTo>
                  <a:cubicBezTo>
                    <a:pt x="0" y="126"/>
                    <a:pt x="4" y="111"/>
                    <a:pt x="4" y="107"/>
                  </a:cubicBezTo>
                  <a:lnTo>
                    <a:pt x="4" y="107"/>
                  </a:lnTo>
                  <a:cubicBezTo>
                    <a:pt x="2" y="88"/>
                    <a:pt x="3" y="69"/>
                    <a:pt x="5" y="57"/>
                  </a:cubicBezTo>
                  <a:lnTo>
                    <a:pt x="5" y="57"/>
                  </a:lnTo>
                  <a:cubicBezTo>
                    <a:pt x="10" y="18"/>
                    <a:pt x="37" y="0"/>
                    <a:pt x="74" y="0"/>
                  </a:cubicBezTo>
                  <a:lnTo>
                    <a:pt x="74" y="0"/>
                  </a:lnTo>
                  <a:cubicBezTo>
                    <a:pt x="112" y="0"/>
                    <a:pt x="142" y="31"/>
                    <a:pt x="142" y="68"/>
                  </a:cubicBezTo>
                </a:path>
              </a:pathLst>
            </a:custGeom>
            <a:solidFill>
              <a:srgbClr val="FAC7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48E42C0-EB1B-664E-9D8D-96C99FA87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885" y="5551160"/>
              <a:ext cx="287212" cy="331271"/>
            </a:xfrm>
            <a:custGeom>
              <a:avLst/>
              <a:gdLst>
                <a:gd name="connsiteX0" fmla="*/ 103124 w 287212"/>
                <a:gd name="connsiteY0" fmla="*/ 568 h 331271"/>
                <a:gd name="connsiteX1" fmla="*/ 261085 w 287212"/>
                <a:gd name="connsiteY1" fmla="*/ 147811 h 331271"/>
                <a:gd name="connsiteX2" fmla="*/ 287212 w 287212"/>
                <a:gd name="connsiteY2" fmla="*/ 287802 h 331271"/>
                <a:gd name="connsiteX3" fmla="*/ 99346 w 287212"/>
                <a:gd name="connsiteY3" fmla="*/ 324049 h 331271"/>
                <a:gd name="connsiteX4" fmla="*/ 125318 w 287212"/>
                <a:gd name="connsiteY4" fmla="*/ 235774 h 331271"/>
                <a:gd name="connsiteX5" fmla="*/ 127528 w 287212"/>
                <a:gd name="connsiteY5" fmla="*/ 208186 h 331271"/>
                <a:gd name="connsiteX6" fmla="*/ 139497 w 287212"/>
                <a:gd name="connsiteY6" fmla="*/ 200300 h 331271"/>
                <a:gd name="connsiteX7" fmla="*/ 143374 w 287212"/>
                <a:gd name="connsiteY7" fmla="*/ 174666 h 331271"/>
                <a:gd name="connsiteX8" fmla="*/ 117525 w 287212"/>
                <a:gd name="connsiteY8" fmla="*/ 181990 h 331271"/>
                <a:gd name="connsiteX9" fmla="*/ 112051 w 287212"/>
                <a:gd name="connsiteY9" fmla="*/ 192005 h 331271"/>
                <a:gd name="connsiteX10" fmla="*/ 103642 w 287212"/>
                <a:gd name="connsiteY10" fmla="*/ 192242 h 331271"/>
                <a:gd name="connsiteX11" fmla="*/ 83172 w 287212"/>
                <a:gd name="connsiteY11" fmla="*/ 145311 h 331271"/>
                <a:gd name="connsiteX12" fmla="*/ 18476 w 287212"/>
                <a:gd name="connsiteY12" fmla="*/ 130312 h 331271"/>
                <a:gd name="connsiteX13" fmla="*/ 1058 w 287212"/>
                <a:gd name="connsiteY13" fmla="*/ 87815 h 331271"/>
                <a:gd name="connsiteX14" fmla="*/ 103124 w 287212"/>
                <a:gd name="connsiteY14" fmla="*/ 568 h 33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212" h="331271">
                  <a:moveTo>
                    <a:pt x="103124" y="568"/>
                  </a:moveTo>
                  <a:cubicBezTo>
                    <a:pt x="179146" y="-6378"/>
                    <a:pt x="266528" y="50943"/>
                    <a:pt x="261085" y="147811"/>
                  </a:cubicBezTo>
                  <a:cubicBezTo>
                    <a:pt x="254864" y="230306"/>
                    <a:pt x="287212" y="287802"/>
                    <a:pt x="287212" y="287802"/>
                  </a:cubicBezTo>
                  <a:cubicBezTo>
                    <a:pt x="233714" y="355297"/>
                    <a:pt x="99346" y="324049"/>
                    <a:pt x="99346" y="324049"/>
                  </a:cubicBezTo>
                  <a:cubicBezTo>
                    <a:pt x="114898" y="294676"/>
                    <a:pt x="122052" y="261553"/>
                    <a:pt x="125318" y="235774"/>
                  </a:cubicBezTo>
                  <a:lnTo>
                    <a:pt x="127528" y="208186"/>
                  </a:lnTo>
                  <a:lnTo>
                    <a:pt x="139497" y="200300"/>
                  </a:lnTo>
                  <a:cubicBezTo>
                    <a:pt x="148544" y="190535"/>
                    <a:pt x="149837" y="179549"/>
                    <a:pt x="143374" y="174666"/>
                  </a:cubicBezTo>
                  <a:cubicBezTo>
                    <a:pt x="138204" y="169783"/>
                    <a:pt x="125280" y="172225"/>
                    <a:pt x="117525" y="181990"/>
                  </a:cubicBezTo>
                  <a:lnTo>
                    <a:pt x="112051" y="192005"/>
                  </a:lnTo>
                  <a:lnTo>
                    <a:pt x="103642" y="192242"/>
                  </a:lnTo>
                  <a:cubicBezTo>
                    <a:pt x="89471" y="181872"/>
                    <a:pt x="99968" y="145311"/>
                    <a:pt x="83172" y="145311"/>
                  </a:cubicBezTo>
                  <a:cubicBezTo>
                    <a:pt x="50824" y="144061"/>
                    <a:pt x="29674" y="137812"/>
                    <a:pt x="18476" y="130312"/>
                  </a:cubicBezTo>
                  <a:cubicBezTo>
                    <a:pt x="3547" y="121563"/>
                    <a:pt x="-2674" y="104064"/>
                    <a:pt x="1058" y="87815"/>
                  </a:cubicBezTo>
                  <a:cubicBezTo>
                    <a:pt x="15988" y="32038"/>
                    <a:pt x="57511" y="4735"/>
                    <a:pt x="103124" y="568"/>
                  </a:cubicBezTo>
                  <a:close/>
                </a:path>
              </a:pathLst>
            </a:custGeom>
            <a:solidFill>
              <a:srgbClr val="7447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33DD97D4-EA24-264F-B12B-C10803C16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719" y="6792087"/>
              <a:ext cx="2739780" cy="2717815"/>
            </a:xfrm>
            <a:custGeom>
              <a:avLst/>
              <a:gdLst>
                <a:gd name="connsiteX0" fmla="*/ 1377504 w 2739780"/>
                <a:gd name="connsiteY0" fmla="*/ 282613 h 2717815"/>
                <a:gd name="connsiteX1" fmla="*/ 301893 w 2739780"/>
                <a:gd name="connsiteY1" fmla="*/ 1358285 h 2717815"/>
                <a:gd name="connsiteX2" fmla="*/ 1377504 w 2739780"/>
                <a:gd name="connsiteY2" fmla="*/ 2433957 h 2717815"/>
                <a:gd name="connsiteX3" fmla="*/ 2455609 w 2739780"/>
                <a:gd name="connsiteY3" fmla="*/ 1358285 h 2717815"/>
                <a:gd name="connsiteX4" fmla="*/ 1377504 w 2739780"/>
                <a:gd name="connsiteY4" fmla="*/ 282613 h 2717815"/>
                <a:gd name="connsiteX5" fmla="*/ 1377504 w 2739780"/>
                <a:gd name="connsiteY5" fmla="*/ 0 h 2717815"/>
                <a:gd name="connsiteX6" fmla="*/ 2739780 w 2739780"/>
                <a:gd name="connsiteY6" fmla="*/ 1358285 h 2717815"/>
                <a:gd name="connsiteX7" fmla="*/ 1377504 w 2739780"/>
                <a:gd name="connsiteY7" fmla="*/ 2717815 h 2717815"/>
                <a:gd name="connsiteX8" fmla="*/ 616592 w 2739780"/>
                <a:gd name="connsiteY8" fmla="*/ 2485597 h 2717815"/>
                <a:gd name="connsiteX9" fmla="*/ 527578 w 2739780"/>
                <a:gd name="connsiteY9" fmla="*/ 2419103 h 2717815"/>
                <a:gd name="connsiteX10" fmla="*/ 238978 w 2739780"/>
                <a:gd name="connsiteY10" fmla="*/ 2690348 h 2717815"/>
                <a:gd name="connsiteX11" fmla="*/ 0 w 2739780"/>
                <a:gd name="connsiteY11" fmla="*/ 2438076 h 2717815"/>
                <a:gd name="connsiteX12" fmla="*/ 286258 w 2739780"/>
                <a:gd name="connsiteY12" fmla="*/ 2168193 h 2717815"/>
                <a:gd name="connsiteX13" fmla="*/ 248949 w 2739780"/>
                <a:gd name="connsiteY13" fmla="*/ 2118359 h 2717815"/>
                <a:gd name="connsiteX14" fmla="*/ 16475 w 2739780"/>
                <a:gd name="connsiteY14" fmla="*/ 1358285 h 2717815"/>
                <a:gd name="connsiteX15" fmla="*/ 1377504 w 2739780"/>
                <a:gd name="connsiteY15" fmla="*/ 0 h 271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9780" h="2717815">
                  <a:moveTo>
                    <a:pt x="1377504" y="282613"/>
                  </a:moveTo>
                  <a:cubicBezTo>
                    <a:pt x="782989" y="282613"/>
                    <a:pt x="301893" y="764425"/>
                    <a:pt x="301893" y="1358285"/>
                  </a:cubicBezTo>
                  <a:cubicBezTo>
                    <a:pt x="301893" y="1952146"/>
                    <a:pt x="782989" y="2433957"/>
                    <a:pt x="1377504" y="2433957"/>
                  </a:cubicBezTo>
                  <a:cubicBezTo>
                    <a:pt x="1972020" y="2433957"/>
                    <a:pt x="2455609" y="1952146"/>
                    <a:pt x="2455609" y="1358285"/>
                  </a:cubicBezTo>
                  <a:cubicBezTo>
                    <a:pt x="2455609" y="764425"/>
                    <a:pt x="1972020" y="282613"/>
                    <a:pt x="1377504" y="282613"/>
                  </a:cubicBezTo>
                  <a:close/>
                  <a:moveTo>
                    <a:pt x="1377504" y="0"/>
                  </a:moveTo>
                  <a:cubicBezTo>
                    <a:pt x="2130308" y="0"/>
                    <a:pt x="2739780" y="606311"/>
                    <a:pt x="2739780" y="1358285"/>
                  </a:cubicBezTo>
                  <a:cubicBezTo>
                    <a:pt x="2739780" y="2109014"/>
                    <a:pt x="2130308" y="2717815"/>
                    <a:pt x="1377504" y="2717815"/>
                  </a:cubicBezTo>
                  <a:cubicBezTo>
                    <a:pt x="1095670" y="2717815"/>
                    <a:pt x="833817" y="2632202"/>
                    <a:pt x="616592" y="2485597"/>
                  </a:cubicBezTo>
                  <a:lnTo>
                    <a:pt x="527578" y="2419103"/>
                  </a:lnTo>
                  <a:lnTo>
                    <a:pt x="238978" y="2690348"/>
                  </a:lnTo>
                  <a:lnTo>
                    <a:pt x="0" y="2438076"/>
                  </a:lnTo>
                  <a:lnTo>
                    <a:pt x="286258" y="2168193"/>
                  </a:lnTo>
                  <a:lnTo>
                    <a:pt x="248949" y="2118359"/>
                  </a:lnTo>
                  <a:cubicBezTo>
                    <a:pt x="102182" y="1901373"/>
                    <a:pt x="16475" y="1639808"/>
                    <a:pt x="16475" y="1358285"/>
                  </a:cubicBezTo>
                  <a:cubicBezTo>
                    <a:pt x="16475" y="606311"/>
                    <a:pt x="625947" y="0"/>
                    <a:pt x="1377504" y="0"/>
                  </a:cubicBezTo>
                  <a:close/>
                </a:path>
              </a:pathLst>
            </a:custGeom>
            <a:solidFill>
              <a:srgbClr val="F782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0" name="Freeform 93">
              <a:extLst>
                <a:ext uri="{FF2B5EF4-FFF2-40B4-BE49-F238E27FC236}">
                  <a16:creationId xmlns:a16="http://schemas.microsoft.com/office/drawing/2014/main" id="{A5867D6E-1F4E-E842-8EA9-C60630AA5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476" y="9060716"/>
              <a:ext cx="2202713" cy="2120316"/>
            </a:xfrm>
            <a:custGeom>
              <a:avLst/>
              <a:gdLst>
                <a:gd name="T0" fmla="*/ 268 w 1770"/>
                <a:gd name="T1" fmla="*/ 1703 h 1704"/>
                <a:gd name="T2" fmla="*/ 0 w 1770"/>
                <a:gd name="T3" fmla="*/ 1418 h 1704"/>
                <a:gd name="T4" fmla="*/ 1500 w 1770"/>
                <a:gd name="T5" fmla="*/ 0 h 1704"/>
                <a:gd name="T6" fmla="*/ 1769 w 1770"/>
                <a:gd name="T7" fmla="*/ 285 h 1704"/>
                <a:gd name="T8" fmla="*/ 268 w 1770"/>
                <a:gd name="T9" fmla="*/ 1703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1704">
                  <a:moveTo>
                    <a:pt x="268" y="1703"/>
                  </a:moveTo>
                  <a:lnTo>
                    <a:pt x="0" y="1418"/>
                  </a:lnTo>
                  <a:lnTo>
                    <a:pt x="1500" y="0"/>
                  </a:lnTo>
                  <a:lnTo>
                    <a:pt x="1769" y="285"/>
                  </a:lnTo>
                  <a:lnTo>
                    <a:pt x="268" y="1703"/>
                  </a:lnTo>
                </a:path>
              </a:pathLst>
            </a:custGeom>
            <a:solidFill>
              <a:srgbClr val="535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1" name="Freeform 94">
              <a:extLst>
                <a:ext uri="{FF2B5EF4-FFF2-40B4-BE49-F238E27FC236}">
                  <a16:creationId xmlns:a16="http://schemas.microsoft.com/office/drawing/2014/main" id="{AE21CDC9-AD1C-444E-B120-DD5E7ECB5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834" y="7077723"/>
              <a:ext cx="2153275" cy="2153275"/>
            </a:xfrm>
            <a:custGeom>
              <a:avLst/>
              <a:gdLst>
                <a:gd name="T0" fmla="*/ 1728 w 1729"/>
                <a:gd name="T1" fmla="*/ 864 h 1729"/>
                <a:gd name="T2" fmla="*/ 1728 w 1729"/>
                <a:gd name="T3" fmla="*/ 864 h 1729"/>
                <a:gd name="T4" fmla="*/ 863 w 1729"/>
                <a:gd name="T5" fmla="*/ 1728 h 1729"/>
                <a:gd name="T6" fmla="*/ 863 w 1729"/>
                <a:gd name="T7" fmla="*/ 1728 h 1729"/>
                <a:gd name="T8" fmla="*/ 0 w 1729"/>
                <a:gd name="T9" fmla="*/ 864 h 1729"/>
                <a:gd name="T10" fmla="*/ 0 w 1729"/>
                <a:gd name="T11" fmla="*/ 864 h 1729"/>
                <a:gd name="T12" fmla="*/ 863 w 1729"/>
                <a:gd name="T13" fmla="*/ 0 h 1729"/>
                <a:gd name="T14" fmla="*/ 863 w 1729"/>
                <a:gd name="T15" fmla="*/ 0 h 1729"/>
                <a:gd name="T16" fmla="*/ 1728 w 1729"/>
                <a:gd name="T17" fmla="*/ 864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9" h="1729">
                  <a:moveTo>
                    <a:pt x="1728" y="864"/>
                  </a:moveTo>
                  <a:lnTo>
                    <a:pt x="1728" y="864"/>
                  </a:lnTo>
                  <a:cubicBezTo>
                    <a:pt x="1728" y="1341"/>
                    <a:pt x="1340" y="1728"/>
                    <a:pt x="863" y="1728"/>
                  </a:cubicBezTo>
                  <a:lnTo>
                    <a:pt x="863" y="1728"/>
                  </a:lnTo>
                  <a:cubicBezTo>
                    <a:pt x="386" y="1728"/>
                    <a:pt x="0" y="1341"/>
                    <a:pt x="0" y="864"/>
                  </a:cubicBezTo>
                  <a:lnTo>
                    <a:pt x="0" y="864"/>
                  </a:lnTo>
                  <a:cubicBezTo>
                    <a:pt x="0" y="387"/>
                    <a:pt x="386" y="0"/>
                    <a:pt x="863" y="0"/>
                  </a:cubicBezTo>
                  <a:lnTo>
                    <a:pt x="863" y="0"/>
                  </a:lnTo>
                  <a:cubicBezTo>
                    <a:pt x="1340" y="0"/>
                    <a:pt x="1728" y="387"/>
                    <a:pt x="1728" y="864"/>
                  </a:cubicBezTo>
                </a:path>
              </a:pathLst>
            </a:custGeom>
            <a:solidFill>
              <a:srgbClr val="C0C4C7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2" name="Freeform 95">
              <a:extLst>
                <a:ext uri="{FF2B5EF4-FFF2-40B4-BE49-F238E27FC236}">
                  <a16:creationId xmlns:a16="http://schemas.microsoft.com/office/drawing/2014/main" id="{83C33DF3-CC74-4B4C-BDC1-70D0C78C8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569" y="7286458"/>
              <a:ext cx="1757775" cy="1345798"/>
            </a:xfrm>
            <a:custGeom>
              <a:avLst/>
              <a:gdLst>
                <a:gd name="T0" fmla="*/ 1391 w 1412"/>
                <a:gd name="T1" fmla="*/ 695 h 1080"/>
                <a:gd name="T2" fmla="*/ 1391 w 1412"/>
                <a:gd name="T3" fmla="*/ 695 h 1080"/>
                <a:gd name="T4" fmla="*/ 738 w 1412"/>
                <a:gd name="T5" fmla="*/ 501 h 1080"/>
                <a:gd name="T6" fmla="*/ 738 w 1412"/>
                <a:gd name="T7" fmla="*/ 501 h 1080"/>
                <a:gd name="T8" fmla="*/ 0 w 1412"/>
                <a:gd name="T9" fmla="*/ 695 h 1080"/>
                <a:gd name="T10" fmla="*/ 0 w 1412"/>
                <a:gd name="T11" fmla="*/ 695 h 1080"/>
                <a:gd name="T12" fmla="*/ 695 w 1412"/>
                <a:gd name="T13" fmla="*/ 0 h 1080"/>
                <a:gd name="T14" fmla="*/ 695 w 1412"/>
                <a:gd name="T15" fmla="*/ 0 h 1080"/>
                <a:gd name="T16" fmla="*/ 1391 w 1412"/>
                <a:gd name="T17" fmla="*/ 695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2" h="1080">
                  <a:moveTo>
                    <a:pt x="1391" y="695"/>
                  </a:moveTo>
                  <a:lnTo>
                    <a:pt x="1391" y="695"/>
                  </a:lnTo>
                  <a:cubicBezTo>
                    <a:pt x="1391" y="1079"/>
                    <a:pt x="1411" y="501"/>
                    <a:pt x="738" y="501"/>
                  </a:cubicBezTo>
                  <a:lnTo>
                    <a:pt x="738" y="501"/>
                  </a:lnTo>
                  <a:cubicBezTo>
                    <a:pt x="64" y="501"/>
                    <a:pt x="0" y="1079"/>
                    <a:pt x="0" y="695"/>
                  </a:cubicBezTo>
                  <a:lnTo>
                    <a:pt x="0" y="695"/>
                  </a:lnTo>
                  <a:cubicBezTo>
                    <a:pt x="0" y="311"/>
                    <a:pt x="311" y="0"/>
                    <a:pt x="695" y="0"/>
                  </a:cubicBezTo>
                  <a:lnTo>
                    <a:pt x="695" y="0"/>
                  </a:lnTo>
                  <a:cubicBezTo>
                    <a:pt x="1079" y="0"/>
                    <a:pt x="1391" y="311"/>
                    <a:pt x="1391" y="695"/>
                  </a:cubicBezTo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33" name="Freeform 96">
            <a:extLst>
              <a:ext uri="{FF2B5EF4-FFF2-40B4-BE49-F238E27FC236}">
                <a16:creationId xmlns:a16="http://schemas.microsoft.com/office/drawing/2014/main" id="{A77A66D3-8691-644A-8F8A-7A256508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2958" y="3666543"/>
            <a:ext cx="6778419" cy="2521307"/>
          </a:xfrm>
          <a:custGeom>
            <a:avLst/>
            <a:gdLst>
              <a:gd name="T0" fmla="*/ 5319 w 5442"/>
              <a:gd name="T1" fmla="*/ 2024 h 2025"/>
              <a:gd name="T2" fmla="*/ 122 w 5442"/>
              <a:gd name="T3" fmla="*/ 2024 h 2025"/>
              <a:gd name="T4" fmla="*/ 122 w 5442"/>
              <a:gd name="T5" fmla="*/ 2024 h 2025"/>
              <a:gd name="T6" fmla="*/ 0 w 5442"/>
              <a:gd name="T7" fmla="*/ 1902 h 2025"/>
              <a:gd name="T8" fmla="*/ 0 w 5442"/>
              <a:gd name="T9" fmla="*/ 123 h 2025"/>
              <a:gd name="T10" fmla="*/ 0 w 5442"/>
              <a:gd name="T11" fmla="*/ 123 h 2025"/>
              <a:gd name="T12" fmla="*/ 122 w 5442"/>
              <a:gd name="T13" fmla="*/ 0 h 2025"/>
              <a:gd name="T14" fmla="*/ 5319 w 5442"/>
              <a:gd name="T15" fmla="*/ 0 h 2025"/>
              <a:gd name="T16" fmla="*/ 5319 w 5442"/>
              <a:gd name="T17" fmla="*/ 0 h 2025"/>
              <a:gd name="T18" fmla="*/ 5441 w 5442"/>
              <a:gd name="T19" fmla="*/ 123 h 2025"/>
              <a:gd name="T20" fmla="*/ 5441 w 5442"/>
              <a:gd name="T21" fmla="*/ 1902 h 2025"/>
              <a:gd name="T22" fmla="*/ 5441 w 5442"/>
              <a:gd name="T23" fmla="*/ 1902 h 2025"/>
              <a:gd name="T24" fmla="*/ 5319 w 5442"/>
              <a:gd name="T25" fmla="*/ 2024 h 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42" h="2025">
                <a:moveTo>
                  <a:pt x="5319" y="2024"/>
                </a:moveTo>
                <a:lnTo>
                  <a:pt x="122" y="2024"/>
                </a:lnTo>
                <a:lnTo>
                  <a:pt x="122" y="2024"/>
                </a:lnTo>
                <a:cubicBezTo>
                  <a:pt x="55" y="2024"/>
                  <a:pt x="0" y="1969"/>
                  <a:pt x="0" y="1902"/>
                </a:cubicBezTo>
                <a:lnTo>
                  <a:pt x="0" y="123"/>
                </a:lnTo>
                <a:lnTo>
                  <a:pt x="0" y="123"/>
                </a:lnTo>
                <a:cubicBezTo>
                  <a:pt x="0" y="56"/>
                  <a:pt x="55" y="0"/>
                  <a:pt x="122" y="0"/>
                </a:cubicBezTo>
                <a:lnTo>
                  <a:pt x="5319" y="0"/>
                </a:lnTo>
                <a:lnTo>
                  <a:pt x="5319" y="0"/>
                </a:lnTo>
                <a:cubicBezTo>
                  <a:pt x="5386" y="0"/>
                  <a:pt x="5441" y="56"/>
                  <a:pt x="5441" y="123"/>
                </a:cubicBezTo>
                <a:lnTo>
                  <a:pt x="5441" y="1902"/>
                </a:lnTo>
                <a:lnTo>
                  <a:pt x="5441" y="1902"/>
                </a:lnTo>
                <a:cubicBezTo>
                  <a:pt x="5441" y="1969"/>
                  <a:pt x="5386" y="2024"/>
                  <a:pt x="5319" y="202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4" name="Freeform 97">
            <a:extLst>
              <a:ext uri="{FF2B5EF4-FFF2-40B4-BE49-F238E27FC236}">
                <a16:creationId xmlns:a16="http://schemas.microsoft.com/office/drawing/2014/main" id="{C406EE59-5AF3-3F41-802F-12436FE87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2958" y="3666543"/>
            <a:ext cx="6778419" cy="2521307"/>
          </a:xfrm>
          <a:prstGeom prst="roundRect">
            <a:avLst>
              <a:gd name="adj" fmla="val 6072"/>
            </a:avLst>
          </a:prstGeom>
          <a:noFill/>
          <a:ln w="12700" cap="flat">
            <a:solidFill>
              <a:srgbClr val="C0C4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5" name="Freeform 98">
            <a:extLst>
              <a:ext uri="{FF2B5EF4-FFF2-40B4-BE49-F238E27FC236}">
                <a16:creationId xmlns:a16="http://schemas.microsoft.com/office/drawing/2014/main" id="{68576290-12F0-2443-902B-B70C3CACE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5446" y="3946686"/>
            <a:ext cx="1691858" cy="1955525"/>
          </a:xfrm>
          <a:custGeom>
            <a:avLst/>
            <a:gdLst>
              <a:gd name="T0" fmla="*/ 1358 w 1359"/>
              <a:gd name="T1" fmla="*/ 1176 h 1569"/>
              <a:gd name="T2" fmla="*/ 1358 w 1359"/>
              <a:gd name="T3" fmla="*/ 392 h 1569"/>
              <a:gd name="T4" fmla="*/ 679 w 1359"/>
              <a:gd name="T5" fmla="*/ 0 h 1569"/>
              <a:gd name="T6" fmla="*/ 0 w 1359"/>
              <a:gd name="T7" fmla="*/ 392 h 1569"/>
              <a:gd name="T8" fmla="*/ 0 w 1359"/>
              <a:gd name="T9" fmla="*/ 1176 h 1569"/>
              <a:gd name="T10" fmla="*/ 679 w 1359"/>
              <a:gd name="T11" fmla="*/ 1568 h 1569"/>
              <a:gd name="T12" fmla="*/ 1358 w 1359"/>
              <a:gd name="T13" fmla="*/ 1176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9" h="1569">
                <a:moveTo>
                  <a:pt x="1358" y="1176"/>
                </a:moveTo>
                <a:lnTo>
                  <a:pt x="1358" y="392"/>
                </a:lnTo>
                <a:lnTo>
                  <a:pt x="679" y="0"/>
                </a:lnTo>
                <a:lnTo>
                  <a:pt x="0" y="392"/>
                </a:lnTo>
                <a:lnTo>
                  <a:pt x="0" y="1176"/>
                </a:lnTo>
                <a:lnTo>
                  <a:pt x="679" y="1568"/>
                </a:lnTo>
                <a:lnTo>
                  <a:pt x="1358" y="1176"/>
                </a:lnTo>
              </a:path>
            </a:pathLst>
          </a:custGeom>
          <a:solidFill>
            <a:srgbClr val="BDD4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0C4C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6" name="Freeform 99">
            <a:extLst>
              <a:ext uri="{FF2B5EF4-FFF2-40B4-BE49-F238E27FC236}">
                <a16:creationId xmlns:a16="http://schemas.microsoft.com/office/drawing/2014/main" id="{776E2EF0-32B1-D846-97DD-756103A6A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3930" y="4149934"/>
            <a:ext cx="1549039" cy="1549038"/>
          </a:xfrm>
          <a:custGeom>
            <a:avLst/>
            <a:gdLst>
              <a:gd name="T0" fmla="*/ 1242 w 1243"/>
              <a:gd name="T1" fmla="*/ 1242 h 1243"/>
              <a:gd name="T2" fmla="*/ 0 w 1243"/>
              <a:gd name="T3" fmla="*/ 1242 h 1243"/>
              <a:gd name="T4" fmla="*/ 0 w 1243"/>
              <a:gd name="T5" fmla="*/ 0 h 1243"/>
              <a:gd name="T6" fmla="*/ 1242 w 1243"/>
              <a:gd name="T7" fmla="*/ 0 h 1243"/>
              <a:gd name="T8" fmla="*/ 1242 w 1243"/>
              <a:gd name="T9" fmla="*/ 1242 h 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3" h="1243">
                <a:moveTo>
                  <a:pt x="1242" y="1242"/>
                </a:moveTo>
                <a:lnTo>
                  <a:pt x="0" y="1242"/>
                </a:lnTo>
                <a:lnTo>
                  <a:pt x="0" y="0"/>
                </a:lnTo>
                <a:lnTo>
                  <a:pt x="1242" y="0"/>
                </a:lnTo>
                <a:lnTo>
                  <a:pt x="1242" y="1242"/>
                </a:lnTo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7" name="Freeform 100">
            <a:extLst>
              <a:ext uri="{FF2B5EF4-FFF2-40B4-BE49-F238E27FC236}">
                <a16:creationId xmlns:a16="http://schemas.microsoft.com/office/drawing/2014/main" id="{D7DC3826-11D0-D24A-855D-538C6989C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2958" y="6858003"/>
            <a:ext cx="6778419" cy="2521310"/>
          </a:xfrm>
          <a:custGeom>
            <a:avLst/>
            <a:gdLst>
              <a:gd name="T0" fmla="*/ 5319 w 5442"/>
              <a:gd name="T1" fmla="*/ 2023 h 2024"/>
              <a:gd name="T2" fmla="*/ 122 w 5442"/>
              <a:gd name="T3" fmla="*/ 2023 h 2024"/>
              <a:gd name="T4" fmla="*/ 122 w 5442"/>
              <a:gd name="T5" fmla="*/ 2023 h 2024"/>
              <a:gd name="T6" fmla="*/ 0 w 5442"/>
              <a:gd name="T7" fmla="*/ 1901 h 2024"/>
              <a:gd name="T8" fmla="*/ 0 w 5442"/>
              <a:gd name="T9" fmla="*/ 122 h 2024"/>
              <a:gd name="T10" fmla="*/ 0 w 5442"/>
              <a:gd name="T11" fmla="*/ 122 h 2024"/>
              <a:gd name="T12" fmla="*/ 122 w 5442"/>
              <a:gd name="T13" fmla="*/ 0 h 2024"/>
              <a:gd name="T14" fmla="*/ 5319 w 5442"/>
              <a:gd name="T15" fmla="*/ 0 h 2024"/>
              <a:gd name="T16" fmla="*/ 5319 w 5442"/>
              <a:gd name="T17" fmla="*/ 0 h 2024"/>
              <a:gd name="T18" fmla="*/ 5441 w 5442"/>
              <a:gd name="T19" fmla="*/ 122 h 2024"/>
              <a:gd name="T20" fmla="*/ 5441 w 5442"/>
              <a:gd name="T21" fmla="*/ 1901 h 2024"/>
              <a:gd name="T22" fmla="*/ 5441 w 5442"/>
              <a:gd name="T23" fmla="*/ 1901 h 2024"/>
              <a:gd name="T24" fmla="*/ 5319 w 5442"/>
              <a:gd name="T25" fmla="*/ 2023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42" h="2024">
                <a:moveTo>
                  <a:pt x="5319" y="2023"/>
                </a:moveTo>
                <a:lnTo>
                  <a:pt x="122" y="2023"/>
                </a:lnTo>
                <a:lnTo>
                  <a:pt x="122" y="2023"/>
                </a:lnTo>
                <a:cubicBezTo>
                  <a:pt x="55" y="2023"/>
                  <a:pt x="0" y="1968"/>
                  <a:pt x="0" y="1901"/>
                </a:cubicBezTo>
                <a:lnTo>
                  <a:pt x="0" y="122"/>
                </a:lnTo>
                <a:lnTo>
                  <a:pt x="0" y="122"/>
                </a:lnTo>
                <a:cubicBezTo>
                  <a:pt x="0" y="55"/>
                  <a:pt x="55" y="0"/>
                  <a:pt x="122" y="0"/>
                </a:cubicBezTo>
                <a:lnTo>
                  <a:pt x="5319" y="0"/>
                </a:lnTo>
                <a:lnTo>
                  <a:pt x="5319" y="0"/>
                </a:lnTo>
                <a:cubicBezTo>
                  <a:pt x="5386" y="0"/>
                  <a:pt x="5441" y="55"/>
                  <a:pt x="5441" y="122"/>
                </a:cubicBezTo>
                <a:lnTo>
                  <a:pt x="5441" y="1901"/>
                </a:lnTo>
                <a:lnTo>
                  <a:pt x="5441" y="1901"/>
                </a:lnTo>
                <a:cubicBezTo>
                  <a:pt x="5441" y="1968"/>
                  <a:pt x="5386" y="2023"/>
                  <a:pt x="5319" y="202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8" name="Freeform 101">
            <a:extLst>
              <a:ext uri="{FF2B5EF4-FFF2-40B4-BE49-F238E27FC236}">
                <a16:creationId xmlns:a16="http://schemas.microsoft.com/office/drawing/2014/main" id="{CC08FEAC-E9E4-5F40-9A33-C72AADDE9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2958" y="6858003"/>
            <a:ext cx="6778419" cy="2521310"/>
          </a:xfrm>
          <a:prstGeom prst="roundRect">
            <a:avLst>
              <a:gd name="adj" fmla="val 5257"/>
            </a:avLst>
          </a:prstGeom>
          <a:noFill/>
          <a:ln w="12700" cap="flat">
            <a:solidFill>
              <a:srgbClr val="C0C4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39" name="Freeform 102">
            <a:extLst>
              <a:ext uri="{FF2B5EF4-FFF2-40B4-BE49-F238E27FC236}">
                <a16:creationId xmlns:a16="http://schemas.microsoft.com/office/drawing/2014/main" id="{27BDFB57-2427-0F4F-BC95-B7EAA2F6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5446" y="7138148"/>
            <a:ext cx="1691858" cy="1955525"/>
          </a:xfrm>
          <a:custGeom>
            <a:avLst/>
            <a:gdLst>
              <a:gd name="T0" fmla="*/ 1358 w 1359"/>
              <a:gd name="T1" fmla="*/ 1176 h 1569"/>
              <a:gd name="T2" fmla="*/ 1358 w 1359"/>
              <a:gd name="T3" fmla="*/ 392 h 1569"/>
              <a:gd name="T4" fmla="*/ 679 w 1359"/>
              <a:gd name="T5" fmla="*/ 0 h 1569"/>
              <a:gd name="T6" fmla="*/ 0 w 1359"/>
              <a:gd name="T7" fmla="*/ 392 h 1569"/>
              <a:gd name="T8" fmla="*/ 0 w 1359"/>
              <a:gd name="T9" fmla="*/ 1176 h 1569"/>
              <a:gd name="T10" fmla="*/ 679 w 1359"/>
              <a:gd name="T11" fmla="*/ 1568 h 1569"/>
              <a:gd name="T12" fmla="*/ 1358 w 1359"/>
              <a:gd name="T13" fmla="*/ 1176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9" h="1569">
                <a:moveTo>
                  <a:pt x="1358" y="1176"/>
                </a:moveTo>
                <a:lnTo>
                  <a:pt x="1358" y="392"/>
                </a:lnTo>
                <a:lnTo>
                  <a:pt x="679" y="0"/>
                </a:lnTo>
                <a:lnTo>
                  <a:pt x="0" y="392"/>
                </a:lnTo>
                <a:lnTo>
                  <a:pt x="0" y="1176"/>
                </a:lnTo>
                <a:lnTo>
                  <a:pt x="679" y="1568"/>
                </a:lnTo>
                <a:lnTo>
                  <a:pt x="1358" y="1176"/>
                </a:lnTo>
              </a:path>
            </a:pathLst>
          </a:custGeom>
          <a:solidFill>
            <a:srgbClr val="F782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0C4C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0" name="Freeform 103">
            <a:extLst>
              <a:ext uri="{FF2B5EF4-FFF2-40B4-BE49-F238E27FC236}">
                <a16:creationId xmlns:a16="http://schemas.microsoft.com/office/drawing/2014/main" id="{5251CF44-712B-7441-AF34-A7BFF55B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3930" y="7341392"/>
            <a:ext cx="1549039" cy="1549038"/>
          </a:xfrm>
          <a:custGeom>
            <a:avLst/>
            <a:gdLst>
              <a:gd name="T0" fmla="*/ 1242 w 1243"/>
              <a:gd name="T1" fmla="*/ 1242 h 1243"/>
              <a:gd name="T2" fmla="*/ 0 w 1243"/>
              <a:gd name="T3" fmla="*/ 1242 h 1243"/>
              <a:gd name="T4" fmla="*/ 0 w 1243"/>
              <a:gd name="T5" fmla="*/ 0 h 1243"/>
              <a:gd name="T6" fmla="*/ 1242 w 1243"/>
              <a:gd name="T7" fmla="*/ 0 h 1243"/>
              <a:gd name="T8" fmla="*/ 1242 w 1243"/>
              <a:gd name="T9" fmla="*/ 1242 h 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3" h="1243">
                <a:moveTo>
                  <a:pt x="1242" y="1242"/>
                </a:moveTo>
                <a:lnTo>
                  <a:pt x="0" y="1242"/>
                </a:lnTo>
                <a:lnTo>
                  <a:pt x="0" y="0"/>
                </a:lnTo>
                <a:lnTo>
                  <a:pt x="1242" y="0"/>
                </a:lnTo>
                <a:lnTo>
                  <a:pt x="1242" y="1242"/>
                </a:lnTo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1" name="Freeform 104">
            <a:extLst>
              <a:ext uri="{FF2B5EF4-FFF2-40B4-BE49-F238E27FC236}">
                <a16:creationId xmlns:a16="http://schemas.microsoft.com/office/drawing/2014/main" id="{0D906671-AE4B-F241-B1BB-11626FD50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2958" y="10060449"/>
            <a:ext cx="6778419" cy="2521307"/>
          </a:xfrm>
          <a:custGeom>
            <a:avLst/>
            <a:gdLst>
              <a:gd name="T0" fmla="*/ 5319 w 5442"/>
              <a:gd name="T1" fmla="*/ 2024 h 2025"/>
              <a:gd name="T2" fmla="*/ 122 w 5442"/>
              <a:gd name="T3" fmla="*/ 2024 h 2025"/>
              <a:gd name="T4" fmla="*/ 122 w 5442"/>
              <a:gd name="T5" fmla="*/ 2024 h 2025"/>
              <a:gd name="T6" fmla="*/ 0 w 5442"/>
              <a:gd name="T7" fmla="*/ 1902 h 2025"/>
              <a:gd name="T8" fmla="*/ 0 w 5442"/>
              <a:gd name="T9" fmla="*/ 123 h 2025"/>
              <a:gd name="T10" fmla="*/ 0 w 5442"/>
              <a:gd name="T11" fmla="*/ 123 h 2025"/>
              <a:gd name="T12" fmla="*/ 122 w 5442"/>
              <a:gd name="T13" fmla="*/ 0 h 2025"/>
              <a:gd name="T14" fmla="*/ 5319 w 5442"/>
              <a:gd name="T15" fmla="*/ 0 h 2025"/>
              <a:gd name="T16" fmla="*/ 5319 w 5442"/>
              <a:gd name="T17" fmla="*/ 0 h 2025"/>
              <a:gd name="T18" fmla="*/ 5441 w 5442"/>
              <a:gd name="T19" fmla="*/ 123 h 2025"/>
              <a:gd name="T20" fmla="*/ 5441 w 5442"/>
              <a:gd name="T21" fmla="*/ 1902 h 2025"/>
              <a:gd name="T22" fmla="*/ 5441 w 5442"/>
              <a:gd name="T23" fmla="*/ 1902 h 2025"/>
              <a:gd name="T24" fmla="*/ 5319 w 5442"/>
              <a:gd name="T25" fmla="*/ 2024 h 2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42" h="2025">
                <a:moveTo>
                  <a:pt x="5319" y="2024"/>
                </a:moveTo>
                <a:lnTo>
                  <a:pt x="122" y="2024"/>
                </a:lnTo>
                <a:lnTo>
                  <a:pt x="122" y="2024"/>
                </a:lnTo>
                <a:cubicBezTo>
                  <a:pt x="55" y="2024"/>
                  <a:pt x="0" y="1969"/>
                  <a:pt x="0" y="1902"/>
                </a:cubicBezTo>
                <a:lnTo>
                  <a:pt x="0" y="123"/>
                </a:lnTo>
                <a:lnTo>
                  <a:pt x="0" y="123"/>
                </a:lnTo>
                <a:cubicBezTo>
                  <a:pt x="0" y="55"/>
                  <a:pt x="55" y="0"/>
                  <a:pt x="122" y="0"/>
                </a:cubicBezTo>
                <a:lnTo>
                  <a:pt x="5319" y="0"/>
                </a:lnTo>
                <a:lnTo>
                  <a:pt x="5319" y="0"/>
                </a:lnTo>
                <a:cubicBezTo>
                  <a:pt x="5386" y="0"/>
                  <a:pt x="5441" y="55"/>
                  <a:pt x="5441" y="123"/>
                </a:cubicBezTo>
                <a:lnTo>
                  <a:pt x="5441" y="1902"/>
                </a:lnTo>
                <a:lnTo>
                  <a:pt x="5441" y="1902"/>
                </a:lnTo>
                <a:cubicBezTo>
                  <a:pt x="5441" y="1969"/>
                  <a:pt x="5386" y="2024"/>
                  <a:pt x="5319" y="202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2" name="Freeform 105">
            <a:extLst>
              <a:ext uri="{FF2B5EF4-FFF2-40B4-BE49-F238E27FC236}">
                <a16:creationId xmlns:a16="http://schemas.microsoft.com/office/drawing/2014/main" id="{41FFAD07-6822-4D4A-BD6D-719C08C67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2958" y="10060449"/>
            <a:ext cx="6778419" cy="2521307"/>
          </a:xfrm>
          <a:prstGeom prst="roundRect">
            <a:avLst>
              <a:gd name="adj" fmla="val 5665"/>
            </a:avLst>
          </a:prstGeom>
          <a:noFill/>
          <a:ln w="12700" cap="flat">
            <a:solidFill>
              <a:srgbClr val="C0C4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3" name="Freeform 106">
            <a:extLst>
              <a:ext uri="{FF2B5EF4-FFF2-40B4-BE49-F238E27FC236}">
                <a16:creationId xmlns:a16="http://schemas.microsoft.com/office/drawing/2014/main" id="{AAF423C0-923A-C046-9C43-10D985340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5446" y="10346087"/>
            <a:ext cx="1691858" cy="1955525"/>
          </a:xfrm>
          <a:custGeom>
            <a:avLst/>
            <a:gdLst>
              <a:gd name="T0" fmla="*/ 1358 w 1359"/>
              <a:gd name="T1" fmla="*/ 1176 h 1569"/>
              <a:gd name="T2" fmla="*/ 1358 w 1359"/>
              <a:gd name="T3" fmla="*/ 392 h 1569"/>
              <a:gd name="T4" fmla="*/ 679 w 1359"/>
              <a:gd name="T5" fmla="*/ 0 h 1569"/>
              <a:gd name="T6" fmla="*/ 0 w 1359"/>
              <a:gd name="T7" fmla="*/ 392 h 1569"/>
              <a:gd name="T8" fmla="*/ 0 w 1359"/>
              <a:gd name="T9" fmla="*/ 1176 h 1569"/>
              <a:gd name="T10" fmla="*/ 679 w 1359"/>
              <a:gd name="T11" fmla="*/ 1568 h 1569"/>
              <a:gd name="T12" fmla="*/ 1358 w 1359"/>
              <a:gd name="T13" fmla="*/ 1176 h 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9" h="1569">
                <a:moveTo>
                  <a:pt x="1358" y="1176"/>
                </a:moveTo>
                <a:lnTo>
                  <a:pt x="1358" y="392"/>
                </a:lnTo>
                <a:lnTo>
                  <a:pt x="679" y="0"/>
                </a:lnTo>
                <a:lnTo>
                  <a:pt x="0" y="392"/>
                </a:lnTo>
                <a:lnTo>
                  <a:pt x="0" y="1176"/>
                </a:lnTo>
                <a:lnTo>
                  <a:pt x="679" y="1568"/>
                </a:lnTo>
                <a:lnTo>
                  <a:pt x="1358" y="1176"/>
                </a:lnTo>
              </a:path>
            </a:pathLst>
          </a:custGeom>
          <a:solidFill>
            <a:srgbClr val="2B71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0C4C7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4" name="Freeform 107">
            <a:extLst>
              <a:ext uri="{FF2B5EF4-FFF2-40B4-BE49-F238E27FC236}">
                <a16:creationId xmlns:a16="http://schemas.microsoft.com/office/drawing/2014/main" id="{896E62EA-1E02-F94F-A053-CB0A0A35C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3930" y="10549330"/>
            <a:ext cx="1549039" cy="1549038"/>
          </a:xfrm>
          <a:custGeom>
            <a:avLst/>
            <a:gdLst>
              <a:gd name="T0" fmla="*/ 1242 w 1243"/>
              <a:gd name="T1" fmla="*/ 1242 h 1243"/>
              <a:gd name="T2" fmla="*/ 0 w 1243"/>
              <a:gd name="T3" fmla="*/ 1242 h 1243"/>
              <a:gd name="T4" fmla="*/ 0 w 1243"/>
              <a:gd name="T5" fmla="*/ 0 h 1243"/>
              <a:gd name="T6" fmla="*/ 1242 w 1243"/>
              <a:gd name="T7" fmla="*/ 0 h 1243"/>
              <a:gd name="T8" fmla="*/ 1242 w 1243"/>
              <a:gd name="T9" fmla="*/ 1242 h 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3" h="1243">
                <a:moveTo>
                  <a:pt x="1242" y="1242"/>
                </a:moveTo>
                <a:lnTo>
                  <a:pt x="0" y="1242"/>
                </a:lnTo>
                <a:lnTo>
                  <a:pt x="0" y="0"/>
                </a:lnTo>
                <a:lnTo>
                  <a:pt x="1242" y="0"/>
                </a:lnTo>
                <a:lnTo>
                  <a:pt x="1242" y="1242"/>
                </a:lnTo>
              </a:path>
            </a:pathLst>
          </a:custGeom>
          <a:solidFill>
            <a:srgbClr val="FFFFFF"/>
          </a:solidFill>
          <a:ln w="9525" cap="flat">
            <a:solidFill>
              <a:srgbClr val="FFFFFF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5" name="Freeform 108">
            <a:extLst>
              <a:ext uri="{FF2B5EF4-FFF2-40B4-BE49-F238E27FC236}">
                <a16:creationId xmlns:a16="http://schemas.microsoft.com/office/drawing/2014/main" id="{2C1E1A48-E37A-A44C-A955-55E75D19F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0945" y="4474018"/>
            <a:ext cx="900860" cy="900860"/>
          </a:xfrm>
          <a:custGeom>
            <a:avLst/>
            <a:gdLst>
              <a:gd name="T0" fmla="*/ 287 w 725"/>
              <a:gd name="T1" fmla="*/ 386 h 725"/>
              <a:gd name="T2" fmla="*/ 255 w 725"/>
              <a:gd name="T3" fmla="*/ 354 h 725"/>
              <a:gd name="T4" fmla="*/ 236 w 725"/>
              <a:gd name="T5" fmla="*/ 354 h 725"/>
              <a:gd name="T6" fmla="*/ 224 w 725"/>
              <a:gd name="T7" fmla="*/ 347 h 725"/>
              <a:gd name="T8" fmla="*/ 351 w 725"/>
              <a:gd name="T9" fmla="*/ 144 h 725"/>
              <a:gd name="T10" fmla="*/ 362 w 725"/>
              <a:gd name="T11" fmla="*/ 138 h 725"/>
              <a:gd name="T12" fmla="*/ 362 w 725"/>
              <a:gd name="T13" fmla="*/ 138 h 725"/>
              <a:gd name="T14" fmla="*/ 499 w 725"/>
              <a:gd name="T15" fmla="*/ 333 h 725"/>
              <a:gd name="T16" fmla="*/ 500 w 725"/>
              <a:gd name="T17" fmla="*/ 347 h 725"/>
              <a:gd name="T18" fmla="*/ 488 w 725"/>
              <a:gd name="T19" fmla="*/ 354 h 725"/>
              <a:gd name="T20" fmla="*/ 469 w 725"/>
              <a:gd name="T21" fmla="*/ 354 h 725"/>
              <a:gd name="T22" fmla="*/ 437 w 725"/>
              <a:gd name="T23" fmla="*/ 697 h 725"/>
              <a:gd name="T24" fmla="*/ 362 w 725"/>
              <a:gd name="T25" fmla="*/ 705 h 725"/>
              <a:gd name="T26" fmla="*/ 287 w 725"/>
              <a:gd name="T27" fmla="*/ 697 h 725"/>
              <a:gd name="T28" fmla="*/ 362 w 725"/>
              <a:gd name="T29" fmla="*/ 0 h 725"/>
              <a:gd name="T30" fmla="*/ 194 w 725"/>
              <a:gd name="T31" fmla="*/ 17 h 725"/>
              <a:gd name="T32" fmla="*/ 181 w 725"/>
              <a:gd name="T33" fmla="*/ 16 h 725"/>
              <a:gd name="T34" fmla="*/ 147 w 725"/>
              <a:gd name="T35" fmla="*/ 69 h 725"/>
              <a:gd name="T36" fmla="*/ 217 w 725"/>
              <a:gd name="T37" fmla="*/ 84 h 725"/>
              <a:gd name="T38" fmla="*/ 224 w 725"/>
              <a:gd name="T39" fmla="*/ 72 h 725"/>
              <a:gd name="T40" fmla="*/ 213 w 725"/>
              <a:gd name="T41" fmla="*/ 53 h 725"/>
              <a:gd name="T42" fmla="*/ 362 w 725"/>
              <a:gd name="T43" fmla="*/ 19 h 725"/>
              <a:gd name="T44" fmla="*/ 705 w 725"/>
              <a:gd name="T45" fmla="*/ 362 h 725"/>
              <a:gd name="T46" fmla="*/ 456 w 725"/>
              <a:gd name="T47" fmla="*/ 386 h 725"/>
              <a:gd name="T48" fmla="*/ 469 w 725"/>
              <a:gd name="T49" fmla="*/ 373 h 725"/>
              <a:gd name="T50" fmla="*/ 488 w 725"/>
              <a:gd name="T51" fmla="*/ 373 h 725"/>
              <a:gd name="T52" fmla="*/ 517 w 725"/>
              <a:gd name="T53" fmla="*/ 356 h 725"/>
              <a:gd name="T54" fmla="*/ 389 w 725"/>
              <a:gd name="T55" fmla="*/ 133 h 725"/>
              <a:gd name="T56" fmla="*/ 362 w 725"/>
              <a:gd name="T57" fmla="*/ 119 h 725"/>
              <a:gd name="T58" fmla="*/ 362 w 725"/>
              <a:gd name="T59" fmla="*/ 119 h 725"/>
              <a:gd name="T60" fmla="*/ 209 w 725"/>
              <a:gd name="T61" fmla="*/ 322 h 725"/>
              <a:gd name="T62" fmla="*/ 207 w 725"/>
              <a:gd name="T63" fmla="*/ 356 h 725"/>
              <a:gd name="T64" fmla="*/ 236 w 725"/>
              <a:gd name="T65" fmla="*/ 373 h 725"/>
              <a:gd name="T66" fmla="*/ 255 w 725"/>
              <a:gd name="T67" fmla="*/ 373 h 725"/>
              <a:gd name="T68" fmla="*/ 268 w 725"/>
              <a:gd name="T69" fmla="*/ 693 h 725"/>
              <a:gd name="T70" fmla="*/ 19 w 725"/>
              <a:gd name="T71" fmla="*/ 362 h 725"/>
              <a:gd name="T72" fmla="*/ 119 w 725"/>
              <a:gd name="T73" fmla="*/ 120 h 725"/>
              <a:gd name="T74" fmla="*/ 119 w 725"/>
              <a:gd name="T75" fmla="*/ 107 h 725"/>
              <a:gd name="T76" fmla="*/ 106 w 725"/>
              <a:gd name="T77" fmla="*/ 107 h 725"/>
              <a:gd name="T78" fmla="*/ 0 w 725"/>
              <a:gd name="T79" fmla="*/ 362 h 725"/>
              <a:gd name="T80" fmla="*/ 362 w 725"/>
              <a:gd name="T81" fmla="*/ 724 h 725"/>
              <a:gd name="T82" fmla="*/ 724 w 725"/>
              <a:gd name="T83" fmla="*/ 362 h 725"/>
              <a:gd name="T84" fmla="*/ 362 w 725"/>
              <a:gd name="T85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5" h="725">
                <a:moveTo>
                  <a:pt x="287" y="697"/>
                </a:moveTo>
                <a:lnTo>
                  <a:pt x="287" y="386"/>
                </a:lnTo>
                <a:lnTo>
                  <a:pt x="287" y="386"/>
                </a:lnTo>
                <a:cubicBezTo>
                  <a:pt x="287" y="368"/>
                  <a:pt x="273" y="354"/>
                  <a:pt x="255" y="354"/>
                </a:cubicBezTo>
                <a:lnTo>
                  <a:pt x="236" y="354"/>
                </a:lnTo>
                <a:lnTo>
                  <a:pt x="236" y="354"/>
                </a:lnTo>
                <a:cubicBezTo>
                  <a:pt x="231" y="354"/>
                  <a:pt x="226" y="351"/>
                  <a:pt x="224" y="347"/>
                </a:cubicBezTo>
                <a:lnTo>
                  <a:pt x="224" y="347"/>
                </a:lnTo>
                <a:cubicBezTo>
                  <a:pt x="222" y="343"/>
                  <a:pt x="222" y="337"/>
                  <a:pt x="224" y="333"/>
                </a:cubicBezTo>
                <a:lnTo>
                  <a:pt x="351" y="144"/>
                </a:lnTo>
                <a:lnTo>
                  <a:pt x="351" y="144"/>
                </a:lnTo>
                <a:cubicBezTo>
                  <a:pt x="354" y="140"/>
                  <a:pt x="357" y="138"/>
                  <a:pt x="362" y="138"/>
                </a:cubicBezTo>
                <a:lnTo>
                  <a:pt x="362" y="138"/>
                </a:lnTo>
                <a:lnTo>
                  <a:pt x="362" y="138"/>
                </a:lnTo>
                <a:cubicBezTo>
                  <a:pt x="366" y="138"/>
                  <a:pt x="371" y="140"/>
                  <a:pt x="373" y="144"/>
                </a:cubicBezTo>
                <a:lnTo>
                  <a:pt x="499" y="333"/>
                </a:lnTo>
                <a:lnTo>
                  <a:pt x="499" y="333"/>
                </a:lnTo>
                <a:cubicBezTo>
                  <a:pt x="502" y="337"/>
                  <a:pt x="502" y="343"/>
                  <a:pt x="500" y="347"/>
                </a:cubicBezTo>
                <a:lnTo>
                  <a:pt x="500" y="347"/>
                </a:lnTo>
                <a:cubicBezTo>
                  <a:pt x="497" y="351"/>
                  <a:pt x="493" y="354"/>
                  <a:pt x="488" y="354"/>
                </a:cubicBezTo>
                <a:lnTo>
                  <a:pt x="469" y="354"/>
                </a:lnTo>
                <a:lnTo>
                  <a:pt x="469" y="354"/>
                </a:lnTo>
                <a:cubicBezTo>
                  <a:pt x="451" y="354"/>
                  <a:pt x="437" y="368"/>
                  <a:pt x="437" y="386"/>
                </a:cubicBezTo>
                <a:lnTo>
                  <a:pt x="437" y="697"/>
                </a:lnTo>
                <a:lnTo>
                  <a:pt x="437" y="697"/>
                </a:lnTo>
                <a:cubicBezTo>
                  <a:pt x="413" y="702"/>
                  <a:pt x="388" y="705"/>
                  <a:pt x="362" y="705"/>
                </a:cubicBezTo>
                <a:lnTo>
                  <a:pt x="362" y="705"/>
                </a:lnTo>
                <a:cubicBezTo>
                  <a:pt x="336" y="705"/>
                  <a:pt x="311" y="702"/>
                  <a:pt x="287" y="697"/>
                </a:cubicBezTo>
                <a:close/>
                <a:moveTo>
                  <a:pt x="362" y="0"/>
                </a:moveTo>
                <a:lnTo>
                  <a:pt x="362" y="0"/>
                </a:lnTo>
                <a:cubicBezTo>
                  <a:pt x="308" y="0"/>
                  <a:pt x="254" y="12"/>
                  <a:pt x="205" y="36"/>
                </a:cubicBezTo>
                <a:lnTo>
                  <a:pt x="194" y="17"/>
                </a:lnTo>
                <a:lnTo>
                  <a:pt x="194" y="17"/>
                </a:lnTo>
                <a:cubicBezTo>
                  <a:pt x="192" y="11"/>
                  <a:pt x="184" y="11"/>
                  <a:pt x="181" y="16"/>
                </a:cubicBezTo>
                <a:lnTo>
                  <a:pt x="147" y="69"/>
                </a:lnTo>
                <a:lnTo>
                  <a:pt x="147" y="69"/>
                </a:lnTo>
                <a:cubicBezTo>
                  <a:pt x="144" y="74"/>
                  <a:pt x="148" y="81"/>
                  <a:pt x="154" y="81"/>
                </a:cubicBezTo>
                <a:lnTo>
                  <a:pt x="217" y="84"/>
                </a:lnTo>
                <a:lnTo>
                  <a:pt x="217" y="84"/>
                </a:lnTo>
                <a:cubicBezTo>
                  <a:pt x="223" y="84"/>
                  <a:pt x="226" y="77"/>
                  <a:pt x="224" y="72"/>
                </a:cubicBezTo>
                <a:lnTo>
                  <a:pt x="213" y="53"/>
                </a:lnTo>
                <a:lnTo>
                  <a:pt x="213" y="53"/>
                </a:lnTo>
                <a:cubicBezTo>
                  <a:pt x="260" y="31"/>
                  <a:pt x="311" y="19"/>
                  <a:pt x="362" y="19"/>
                </a:cubicBezTo>
                <a:lnTo>
                  <a:pt x="362" y="19"/>
                </a:lnTo>
                <a:cubicBezTo>
                  <a:pt x="551" y="19"/>
                  <a:pt x="705" y="173"/>
                  <a:pt x="705" y="362"/>
                </a:cubicBezTo>
                <a:lnTo>
                  <a:pt x="705" y="362"/>
                </a:lnTo>
                <a:cubicBezTo>
                  <a:pt x="705" y="519"/>
                  <a:pt x="599" y="652"/>
                  <a:pt x="456" y="693"/>
                </a:cubicBezTo>
                <a:lnTo>
                  <a:pt x="456" y="386"/>
                </a:lnTo>
                <a:lnTo>
                  <a:pt x="456" y="386"/>
                </a:lnTo>
                <a:cubicBezTo>
                  <a:pt x="456" y="379"/>
                  <a:pt x="462" y="373"/>
                  <a:pt x="469" y="373"/>
                </a:cubicBezTo>
                <a:lnTo>
                  <a:pt x="488" y="373"/>
                </a:lnTo>
                <a:lnTo>
                  <a:pt x="488" y="373"/>
                </a:lnTo>
                <a:cubicBezTo>
                  <a:pt x="500" y="373"/>
                  <a:pt x="511" y="367"/>
                  <a:pt x="517" y="356"/>
                </a:cubicBezTo>
                <a:lnTo>
                  <a:pt x="517" y="356"/>
                </a:lnTo>
                <a:cubicBezTo>
                  <a:pt x="522" y="345"/>
                  <a:pt x="522" y="332"/>
                  <a:pt x="515" y="322"/>
                </a:cubicBezTo>
                <a:lnTo>
                  <a:pt x="389" y="133"/>
                </a:lnTo>
                <a:lnTo>
                  <a:pt x="389" y="133"/>
                </a:lnTo>
                <a:cubicBezTo>
                  <a:pt x="383" y="124"/>
                  <a:pt x="373" y="119"/>
                  <a:pt x="362" y="119"/>
                </a:cubicBezTo>
                <a:lnTo>
                  <a:pt x="362" y="119"/>
                </a:lnTo>
                <a:lnTo>
                  <a:pt x="362" y="119"/>
                </a:lnTo>
                <a:cubicBezTo>
                  <a:pt x="351" y="119"/>
                  <a:pt x="341" y="124"/>
                  <a:pt x="335" y="133"/>
                </a:cubicBezTo>
                <a:lnTo>
                  <a:pt x="209" y="322"/>
                </a:lnTo>
                <a:lnTo>
                  <a:pt x="209" y="322"/>
                </a:lnTo>
                <a:cubicBezTo>
                  <a:pt x="202" y="332"/>
                  <a:pt x="202" y="345"/>
                  <a:pt x="207" y="356"/>
                </a:cubicBezTo>
                <a:lnTo>
                  <a:pt x="207" y="356"/>
                </a:lnTo>
                <a:cubicBezTo>
                  <a:pt x="213" y="367"/>
                  <a:pt x="224" y="373"/>
                  <a:pt x="236" y="373"/>
                </a:cubicBezTo>
                <a:lnTo>
                  <a:pt x="255" y="373"/>
                </a:lnTo>
                <a:lnTo>
                  <a:pt x="255" y="373"/>
                </a:lnTo>
                <a:cubicBezTo>
                  <a:pt x="262" y="373"/>
                  <a:pt x="268" y="379"/>
                  <a:pt x="268" y="386"/>
                </a:cubicBezTo>
                <a:lnTo>
                  <a:pt x="268" y="693"/>
                </a:lnTo>
                <a:lnTo>
                  <a:pt x="268" y="693"/>
                </a:lnTo>
                <a:cubicBezTo>
                  <a:pt x="124" y="652"/>
                  <a:pt x="19" y="519"/>
                  <a:pt x="19" y="362"/>
                </a:cubicBezTo>
                <a:lnTo>
                  <a:pt x="19" y="362"/>
                </a:lnTo>
                <a:cubicBezTo>
                  <a:pt x="19" y="270"/>
                  <a:pt x="55" y="184"/>
                  <a:pt x="119" y="120"/>
                </a:cubicBezTo>
                <a:lnTo>
                  <a:pt x="119" y="120"/>
                </a:lnTo>
                <a:cubicBezTo>
                  <a:pt x="123" y="116"/>
                  <a:pt x="123" y="110"/>
                  <a:pt x="119" y="107"/>
                </a:cubicBezTo>
                <a:lnTo>
                  <a:pt x="119" y="107"/>
                </a:lnTo>
                <a:cubicBezTo>
                  <a:pt x="115" y="103"/>
                  <a:pt x="109" y="103"/>
                  <a:pt x="106" y="107"/>
                </a:cubicBezTo>
                <a:lnTo>
                  <a:pt x="106" y="107"/>
                </a:lnTo>
                <a:cubicBezTo>
                  <a:pt x="37" y="175"/>
                  <a:pt x="0" y="266"/>
                  <a:pt x="0" y="362"/>
                </a:cubicBezTo>
                <a:lnTo>
                  <a:pt x="0" y="362"/>
                </a:lnTo>
                <a:cubicBezTo>
                  <a:pt x="0" y="562"/>
                  <a:pt x="162" y="724"/>
                  <a:pt x="362" y="724"/>
                </a:cubicBezTo>
                <a:lnTo>
                  <a:pt x="362" y="724"/>
                </a:lnTo>
                <a:cubicBezTo>
                  <a:pt x="561" y="724"/>
                  <a:pt x="724" y="562"/>
                  <a:pt x="724" y="362"/>
                </a:cubicBezTo>
                <a:lnTo>
                  <a:pt x="724" y="362"/>
                </a:lnTo>
                <a:cubicBezTo>
                  <a:pt x="724" y="162"/>
                  <a:pt x="561" y="0"/>
                  <a:pt x="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6" name="Freeform 109">
            <a:extLst>
              <a:ext uri="{FF2B5EF4-FFF2-40B4-BE49-F238E27FC236}">
                <a16:creationId xmlns:a16="http://schemas.microsoft.com/office/drawing/2014/main" id="{9DB60BA8-AA5F-0C45-89A6-E393255D5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9960" y="7665480"/>
            <a:ext cx="911845" cy="900860"/>
          </a:xfrm>
          <a:custGeom>
            <a:avLst/>
            <a:gdLst>
              <a:gd name="T0" fmla="*/ 461 w 733"/>
              <a:gd name="T1" fmla="*/ 406 h 725"/>
              <a:gd name="T2" fmla="*/ 636 w 733"/>
              <a:gd name="T3" fmla="*/ 290 h 725"/>
              <a:gd name="T4" fmla="*/ 326 w 733"/>
              <a:gd name="T5" fmla="*/ 290 h 725"/>
              <a:gd name="T6" fmla="*/ 442 w 733"/>
              <a:gd name="T7" fmla="*/ 465 h 725"/>
              <a:gd name="T8" fmla="*/ 225 w 733"/>
              <a:gd name="T9" fmla="*/ 603 h 725"/>
              <a:gd name="T10" fmla="*/ 95 w 733"/>
              <a:gd name="T11" fmla="*/ 705 h 725"/>
              <a:gd name="T12" fmla="*/ 47 w 733"/>
              <a:gd name="T13" fmla="*/ 685 h 725"/>
              <a:gd name="T14" fmla="*/ 47 w 733"/>
              <a:gd name="T15" fmla="*/ 589 h 725"/>
              <a:gd name="T16" fmla="*/ 177 w 733"/>
              <a:gd name="T17" fmla="*/ 487 h 725"/>
              <a:gd name="T18" fmla="*/ 225 w 733"/>
              <a:gd name="T19" fmla="*/ 507 h 725"/>
              <a:gd name="T20" fmla="*/ 225 w 733"/>
              <a:gd name="T21" fmla="*/ 603 h 725"/>
              <a:gd name="T22" fmla="*/ 442 w 733"/>
              <a:gd name="T23" fmla="*/ 155 h 725"/>
              <a:gd name="T24" fmla="*/ 267 w 733"/>
              <a:gd name="T25" fmla="*/ 271 h 725"/>
              <a:gd name="T26" fmla="*/ 499 w 733"/>
              <a:gd name="T27" fmla="*/ 271 h 725"/>
              <a:gd name="T28" fmla="*/ 461 w 733"/>
              <a:gd name="T29" fmla="*/ 175 h 725"/>
              <a:gd name="T30" fmla="*/ 461 w 733"/>
              <a:gd name="T31" fmla="*/ 328 h 725"/>
              <a:gd name="T32" fmla="*/ 558 w 733"/>
              <a:gd name="T33" fmla="*/ 290 h 725"/>
              <a:gd name="T34" fmla="*/ 461 w 733"/>
              <a:gd name="T35" fmla="*/ 328 h 725"/>
              <a:gd name="T36" fmla="*/ 442 w 733"/>
              <a:gd name="T37" fmla="*/ 328 h 725"/>
              <a:gd name="T38" fmla="*/ 345 w 733"/>
              <a:gd name="T39" fmla="*/ 290 h 725"/>
              <a:gd name="T40" fmla="*/ 442 w 733"/>
              <a:gd name="T41" fmla="*/ 234 h 725"/>
              <a:gd name="T42" fmla="*/ 345 w 733"/>
              <a:gd name="T43" fmla="*/ 271 h 725"/>
              <a:gd name="T44" fmla="*/ 451 w 733"/>
              <a:gd name="T45" fmla="*/ 310 h 725"/>
              <a:gd name="T46" fmla="*/ 422 w 733"/>
              <a:gd name="T47" fmla="*/ 281 h 725"/>
              <a:gd name="T48" fmla="*/ 481 w 733"/>
              <a:gd name="T49" fmla="*/ 281 h 725"/>
              <a:gd name="T50" fmla="*/ 636 w 733"/>
              <a:gd name="T51" fmla="*/ 271 h 725"/>
              <a:gd name="T52" fmla="*/ 461 w 733"/>
              <a:gd name="T53" fmla="*/ 155 h 725"/>
              <a:gd name="T54" fmla="*/ 636 w 733"/>
              <a:gd name="T55" fmla="*/ 271 h 725"/>
              <a:gd name="T56" fmla="*/ 655 w 733"/>
              <a:gd name="T57" fmla="*/ 271 h 725"/>
              <a:gd name="T58" fmla="*/ 461 w 733"/>
              <a:gd name="T59" fmla="*/ 10 h 725"/>
              <a:gd name="T60" fmla="*/ 442 w 733"/>
              <a:gd name="T61" fmla="*/ 10 h 725"/>
              <a:gd name="T62" fmla="*/ 248 w 733"/>
              <a:gd name="T63" fmla="*/ 271 h 725"/>
              <a:gd name="T64" fmla="*/ 170 w 733"/>
              <a:gd name="T65" fmla="*/ 281 h 725"/>
              <a:gd name="T66" fmla="*/ 248 w 733"/>
              <a:gd name="T67" fmla="*/ 290 h 725"/>
              <a:gd name="T68" fmla="*/ 231 w 733"/>
              <a:gd name="T69" fmla="*/ 487 h 725"/>
              <a:gd name="T70" fmla="*/ 33 w 733"/>
              <a:gd name="T71" fmla="*/ 576 h 725"/>
              <a:gd name="T72" fmla="*/ 33 w 733"/>
              <a:gd name="T73" fmla="*/ 699 h 725"/>
              <a:gd name="T74" fmla="*/ 156 w 733"/>
              <a:gd name="T75" fmla="*/ 699 h 725"/>
              <a:gd name="T76" fmla="*/ 245 w 733"/>
              <a:gd name="T77" fmla="*/ 500 h 725"/>
              <a:gd name="T78" fmla="*/ 442 w 733"/>
              <a:gd name="T79" fmla="*/ 484 h 725"/>
              <a:gd name="T80" fmla="*/ 451 w 733"/>
              <a:gd name="T81" fmla="*/ 562 h 725"/>
              <a:gd name="T82" fmla="*/ 461 w 733"/>
              <a:gd name="T83" fmla="*/ 484 h 725"/>
              <a:gd name="T84" fmla="*/ 723 w 733"/>
              <a:gd name="T85" fmla="*/ 290 h 725"/>
              <a:gd name="T86" fmla="*/ 732 w 733"/>
              <a:gd name="T87" fmla="*/ 281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33" h="725">
                <a:moveTo>
                  <a:pt x="461" y="465"/>
                </a:moveTo>
                <a:lnTo>
                  <a:pt x="461" y="406"/>
                </a:lnTo>
                <a:lnTo>
                  <a:pt x="461" y="406"/>
                </a:lnTo>
                <a:cubicBezTo>
                  <a:pt x="522" y="401"/>
                  <a:pt x="572" y="352"/>
                  <a:pt x="577" y="290"/>
                </a:cubicBezTo>
                <a:lnTo>
                  <a:pt x="636" y="290"/>
                </a:lnTo>
                <a:lnTo>
                  <a:pt x="636" y="290"/>
                </a:lnTo>
                <a:cubicBezTo>
                  <a:pt x="631" y="384"/>
                  <a:pt x="555" y="460"/>
                  <a:pt x="461" y="465"/>
                </a:cubicBezTo>
                <a:close/>
                <a:moveTo>
                  <a:pt x="267" y="290"/>
                </a:moveTo>
                <a:lnTo>
                  <a:pt x="326" y="290"/>
                </a:lnTo>
                <a:lnTo>
                  <a:pt x="326" y="290"/>
                </a:lnTo>
                <a:cubicBezTo>
                  <a:pt x="330" y="352"/>
                  <a:pt x="380" y="401"/>
                  <a:pt x="442" y="406"/>
                </a:cubicBezTo>
                <a:lnTo>
                  <a:pt x="442" y="465"/>
                </a:lnTo>
                <a:lnTo>
                  <a:pt x="442" y="465"/>
                </a:lnTo>
                <a:cubicBezTo>
                  <a:pt x="347" y="460"/>
                  <a:pt x="272" y="384"/>
                  <a:pt x="267" y="290"/>
                </a:cubicBezTo>
                <a:close/>
                <a:moveTo>
                  <a:pt x="225" y="603"/>
                </a:moveTo>
                <a:lnTo>
                  <a:pt x="143" y="685"/>
                </a:lnTo>
                <a:lnTo>
                  <a:pt x="143" y="685"/>
                </a:lnTo>
                <a:cubicBezTo>
                  <a:pt x="130" y="698"/>
                  <a:pt x="113" y="705"/>
                  <a:pt x="95" y="705"/>
                </a:cubicBezTo>
                <a:lnTo>
                  <a:pt x="95" y="705"/>
                </a:lnTo>
                <a:cubicBezTo>
                  <a:pt x="76" y="705"/>
                  <a:pt x="59" y="698"/>
                  <a:pt x="47" y="685"/>
                </a:cubicBezTo>
                <a:lnTo>
                  <a:pt x="47" y="685"/>
                </a:lnTo>
                <a:cubicBezTo>
                  <a:pt x="34" y="672"/>
                  <a:pt x="27" y="655"/>
                  <a:pt x="27" y="637"/>
                </a:cubicBezTo>
                <a:lnTo>
                  <a:pt x="27" y="637"/>
                </a:lnTo>
                <a:cubicBezTo>
                  <a:pt x="27" y="619"/>
                  <a:pt x="34" y="602"/>
                  <a:pt x="47" y="589"/>
                </a:cubicBezTo>
                <a:lnTo>
                  <a:pt x="129" y="507"/>
                </a:lnTo>
                <a:lnTo>
                  <a:pt x="129" y="507"/>
                </a:lnTo>
                <a:cubicBezTo>
                  <a:pt x="142" y="494"/>
                  <a:pt x="159" y="487"/>
                  <a:pt x="177" y="487"/>
                </a:cubicBezTo>
                <a:lnTo>
                  <a:pt x="177" y="487"/>
                </a:lnTo>
                <a:cubicBezTo>
                  <a:pt x="195" y="487"/>
                  <a:pt x="212" y="494"/>
                  <a:pt x="225" y="507"/>
                </a:cubicBezTo>
                <a:lnTo>
                  <a:pt x="225" y="507"/>
                </a:lnTo>
                <a:cubicBezTo>
                  <a:pt x="238" y="520"/>
                  <a:pt x="245" y="537"/>
                  <a:pt x="245" y="555"/>
                </a:cubicBezTo>
                <a:lnTo>
                  <a:pt x="245" y="555"/>
                </a:lnTo>
                <a:cubicBezTo>
                  <a:pt x="245" y="573"/>
                  <a:pt x="238" y="590"/>
                  <a:pt x="225" y="603"/>
                </a:cubicBezTo>
                <a:close/>
                <a:moveTo>
                  <a:pt x="442" y="97"/>
                </a:moveTo>
                <a:lnTo>
                  <a:pt x="442" y="155"/>
                </a:lnTo>
                <a:lnTo>
                  <a:pt x="442" y="155"/>
                </a:lnTo>
                <a:cubicBezTo>
                  <a:pt x="380" y="160"/>
                  <a:pt x="330" y="210"/>
                  <a:pt x="326" y="271"/>
                </a:cubicBezTo>
                <a:lnTo>
                  <a:pt x="267" y="271"/>
                </a:lnTo>
                <a:lnTo>
                  <a:pt x="267" y="271"/>
                </a:lnTo>
                <a:cubicBezTo>
                  <a:pt x="272" y="177"/>
                  <a:pt x="347" y="101"/>
                  <a:pt x="442" y="97"/>
                </a:cubicBezTo>
                <a:close/>
                <a:moveTo>
                  <a:pt x="499" y="271"/>
                </a:moveTo>
                <a:lnTo>
                  <a:pt x="499" y="271"/>
                </a:lnTo>
                <a:cubicBezTo>
                  <a:pt x="495" y="252"/>
                  <a:pt x="479" y="238"/>
                  <a:pt x="461" y="234"/>
                </a:cubicBezTo>
                <a:lnTo>
                  <a:pt x="461" y="175"/>
                </a:lnTo>
                <a:lnTo>
                  <a:pt x="461" y="175"/>
                </a:lnTo>
                <a:cubicBezTo>
                  <a:pt x="512" y="179"/>
                  <a:pt x="553" y="220"/>
                  <a:pt x="558" y="271"/>
                </a:cubicBezTo>
                <a:lnTo>
                  <a:pt x="499" y="271"/>
                </a:lnTo>
                <a:close/>
                <a:moveTo>
                  <a:pt x="461" y="328"/>
                </a:moveTo>
                <a:lnTo>
                  <a:pt x="461" y="328"/>
                </a:lnTo>
                <a:cubicBezTo>
                  <a:pt x="479" y="325"/>
                  <a:pt x="495" y="309"/>
                  <a:pt x="499" y="290"/>
                </a:cubicBezTo>
                <a:lnTo>
                  <a:pt x="558" y="290"/>
                </a:lnTo>
                <a:lnTo>
                  <a:pt x="558" y="290"/>
                </a:lnTo>
                <a:cubicBezTo>
                  <a:pt x="553" y="342"/>
                  <a:pt x="512" y="383"/>
                  <a:pt x="461" y="388"/>
                </a:cubicBezTo>
                <a:lnTo>
                  <a:pt x="461" y="328"/>
                </a:lnTo>
                <a:close/>
                <a:moveTo>
                  <a:pt x="404" y="290"/>
                </a:moveTo>
                <a:lnTo>
                  <a:pt x="404" y="290"/>
                </a:lnTo>
                <a:cubicBezTo>
                  <a:pt x="408" y="309"/>
                  <a:pt x="423" y="325"/>
                  <a:pt x="442" y="328"/>
                </a:cubicBezTo>
                <a:lnTo>
                  <a:pt x="442" y="388"/>
                </a:lnTo>
                <a:lnTo>
                  <a:pt x="442" y="388"/>
                </a:lnTo>
                <a:cubicBezTo>
                  <a:pt x="390" y="383"/>
                  <a:pt x="349" y="342"/>
                  <a:pt x="345" y="290"/>
                </a:cubicBezTo>
                <a:lnTo>
                  <a:pt x="404" y="290"/>
                </a:lnTo>
                <a:close/>
                <a:moveTo>
                  <a:pt x="442" y="234"/>
                </a:moveTo>
                <a:lnTo>
                  <a:pt x="442" y="234"/>
                </a:lnTo>
                <a:cubicBezTo>
                  <a:pt x="423" y="238"/>
                  <a:pt x="408" y="252"/>
                  <a:pt x="404" y="271"/>
                </a:cubicBezTo>
                <a:lnTo>
                  <a:pt x="345" y="271"/>
                </a:lnTo>
                <a:lnTo>
                  <a:pt x="345" y="271"/>
                </a:lnTo>
                <a:cubicBezTo>
                  <a:pt x="349" y="220"/>
                  <a:pt x="390" y="179"/>
                  <a:pt x="442" y="175"/>
                </a:cubicBezTo>
                <a:lnTo>
                  <a:pt x="442" y="234"/>
                </a:lnTo>
                <a:close/>
                <a:moveTo>
                  <a:pt x="451" y="310"/>
                </a:moveTo>
                <a:lnTo>
                  <a:pt x="451" y="310"/>
                </a:lnTo>
                <a:cubicBezTo>
                  <a:pt x="435" y="310"/>
                  <a:pt x="422" y="297"/>
                  <a:pt x="422" y="281"/>
                </a:cubicBezTo>
                <a:lnTo>
                  <a:pt x="422" y="281"/>
                </a:lnTo>
                <a:cubicBezTo>
                  <a:pt x="422" y="264"/>
                  <a:pt x="435" y="252"/>
                  <a:pt x="451" y="252"/>
                </a:cubicBezTo>
                <a:lnTo>
                  <a:pt x="451" y="252"/>
                </a:lnTo>
                <a:cubicBezTo>
                  <a:pt x="467" y="252"/>
                  <a:pt x="481" y="264"/>
                  <a:pt x="481" y="281"/>
                </a:cubicBezTo>
                <a:lnTo>
                  <a:pt x="481" y="281"/>
                </a:lnTo>
                <a:cubicBezTo>
                  <a:pt x="481" y="297"/>
                  <a:pt x="467" y="310"/>
                  <a:pt x="451" y="310"/>
                </a:cubicBezTo>
                <a:close/>
                <a:moveTo>
                  <a:pt x="636" y="271"/>
                </a:moveTo>
                <a:lnTo>
                  <a:pt x="577" y="271"/>
                </a:lnTo>
                <a:lnTo>
                  <a:pt x="577" y="271"/>
                </a:lnTo>
                <a:cubicBezTo>
                  <a:pt x="572" y="210"/>
                  <a:pt x="522" y="160"/>
                  <a:pt x="461" y="155"/>
                </a:cubicBezTo>
                <a:lnTo>
                  <a:pt x="461" y="97"/>
                </a:lnTo>
                <a:lnTo>
                  <a:pt x="461" y="97"/>
                </a:lnTo>
                <a:cubicBezTo>
                  <a:pt x="555" y="101"/>
                  <a:pt x="631" y="177"/>
                  <a:pt x="636" y="271"/>
                </a:cubicBezTo>
                <a:close/>
                <a:moveTo>
                  <a:pt x="723" y="271"/>
                </a:moveTo>
                <a:lnTo>
                  <a:pt x="655" y="271"/>
                </a:lnTo>
                <a:lnTo>
                  <a:pt x="655" y="271"/>
                </a:lnTo>
                <a:cubicBezTo>
                  <a:pt x="650" y="167"/>
                  <a:pt x="565" y="83"/>
                  <a:pt x="461" y="78"/>
                </a:cubicBezTo>
                <a:lnTo>
                  <a:pt x="461" y="10"/>
                </a:lnTo>
                <a:lnTo>
                  <a:pt x="461" y="10"/>
                </a:lnTo>
                <a:cubicBezTo>
                  <a:pt x="461" y="4"/>
                  <a:pt x="456" y="0"/>
                  <a:pt x="451" y="0"/>
                </a:cubicBezTo>
                <a:lnTo>
                  <a:pt x="451" y="0"/>
                </a:lnTo>
                <a:cubicBezTo>
                  <a:pt x="446" y="0"/>
                  <a:pt x="442" y="4"/>
                  <a:pt x="442" y="10"/>
                </a:cubicBezTo>
                <a:lnTo>
                  <a:pt x="442" y="78"/>
                </a:lnTo>
                <a:lnTo>
                  <a:pt x="442" y="78"/>
                </a:lnTo>
                <a:cubicBezTo>
                  <a:pt x="337" y="83"/>
                  <a:pt x="253" y="167"/>
                  <a:pt x="248" y="271"/>
                </a:cubicBezTo>
                <a:lnTo>
                  <a:pt x="180" y="271"/>
                </a:lnTo>
                <a:lnTo>
                  <a:pt x="180" y="271"/>
                </a:lnTo>
                <a:cubicBezTo>
                  <a:pt x="174" y="271"/>
                  <a:pt x="170" y="275"/>
                  <a:pt x="170" y="281"/>
                </a:cubicBezTo>
                <a:lnTo>
                  <a:pt x="170" y="281"/>
                </a:lnTo>
                <a:cubicBezTo>
                  <a:pt x="170" y="286"/>
                  <a:pt x="174" y="290"/>
                  <a:pt x="180" y="290"/>
                </a:cubicBezTo>
                <a:lnTo>
                  <a:pt x="248" y="290"/>
                </a:lnTo>
                <a:lnTo>
                  <a:pt x="248" y="290"/>
                </a:lnTo>
                <a:cubicBezTo>
                  <a:pt x="250" y="339"/>
                  <a:pt x="270" y="384"/>
                  <a:pt x="301" y="418"/>
                </a:cubicBezTo>
                <a:lnTo>
                  <a:pt x="231" y="487"/>
                </a:lnTo>
                <a:lnTo>
                  <a:pt x="231" y="487"/>
                </a:lnTo>
                <a:cubicBezTo>
                  <a:pt x="197" y="459"/>
                  <a:pt x="148" y="462"/>
                  <a:pt x="116" y="494"/>
                </a:cubicBezTo>
                <a:lnTo>
                  <a:pt x="33" y="576"/>
                </a:lnTo>
                <a:lnTo>
                  <a:pt x="33" y="576"/>
                </a:lnTo>
                <a:cubicBezTo>
                  <a:pt x="0" y="609"/>
                  <a:pt x="0" y="665"/>
                  <a:pt x="33" y="699"/>
                </a:cubicBezTo>
                <a:lnTo>
                  <a:pt x="33" y="699"/>
                </a:lnTo>
                <a:cubicBezTo>
                  <a:pt x="50" y="716"/>
                  <a:pt x="72" y="724"/>
                  <a:pt x="95" y="724"/>
                </a:cubicBezTo>
                <a:lnTo>
                  <a:pt x="95" y="724"/>
                </a:lnTo>
                <a:cubicBezTo>
                  <a:pt x="117" y="724"/>
                  <a:pt x="139" y="716"/>
                  <a:pt x="156" y="699"/>
                </a:cubicBezTo>
                <a:lnTo>
                  <a:pt x="239" y="617"/>
                </a:lnTo>
                <a:lnTo>
                  <a:pt x="239" y="617"/>
                </a:lnTo>
                <a:cubicBezTo>
                  <a:pt x="270" y="585"/>
                  <a:pt x="272" y="535"/>
                  <a:pt x="245" y="500"/>
                </a:cubicBezTo>
                <a:lnTo>
                  <a:pt x="315" y="431"/>
                </a:lnTo>
                <a:lnTo>
                  <a:pt x="315" y="431"/>
                </a:lnTo>
                <a:cubicBezTo>
                  <a:pt x="348" y="462"/>
                  <a:pt x="393" y="482"/>
                  <a:pt x="442" y="484"/>
                </a:cubicBezTo>
                <a:lnTo>
                  <a:pt x="442" y="552"/>
                </a:lnTo>
                <a:lnTo>
                  <a:pt x="442" y="552"/>
                </a:lnTo>
                <a:cubicBezTo>
                  <a:pt x="442" y="557"/>
                  <a:pt x="446" y="562"/>
                  <a:pt x="451" y="562"/>
                </a:cubicBezTo>
                <a:lnTo>
                  <a:pt x="451" y="562"/>
                </a:lnTo>
                <a:cubicBezTo>
                  <a:pt x="456" y="562"/>
                  <a:pt x="461" y="557"/>
                  <a:pt x="461" y="552"/>
                </a:cubicBezTo>
                <a:lnTo>
                  <a:pt x="461" y="484"/>
                </a:lnTo>
                <a:lnTo>
                  <a:pt x="461" y="484"/>
                </a:lnTo>
                <a:cubicBezTo>
                  <a:pt x="565" y="479"/>
                  <a:pt x="650" y="395"/>
                  <a:pt x="655" y="290"/>
                </a:cubicBezTo>
                <a:lnTo>
                  <a:pt x="723" y="290"/>
                </a:lnTo>
                <a:lnTo>
                  <a:pt x="723" y="290"/>
                </a:lnTo>
                <a:cubicBezTo>
                  <a:pt x="728" y="290"/>
                  <a:pt x="732" y="286"/>
                  <a:pt x="732" y="281"/>
                </a:cubicBezTo>
                <a:lnTo>
                  <a:pt x="732" y="281"/>
                </a:lnTo>
                <a:cubicBezTo>
                  <a:pt x="732" y="275"/>
                  <a:pt x="728" y="271"/>
                  <a:pt x="723" y="2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47" name="Freeform 110">
            <a:extLst>
              <a:ext uri="{FF2B5EF4-FFF2-40B4-BE49-F238E27FC236}">
                <a16:creationId xmlns:a16="http://schemas.microsoft.com/office/drawing/2014/main" id="{672D9469-E7D0-304A-962A-0443FC7F0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5453" y="10900882"/>
            <a:ext cx="939310" cy="812971"/>
          </a:xfrm>
          <a:custGeom>
            <a:avLst/>
            <a:gdLst>
              <a:gd name="T0" fmla="*/ 417 w 753"/>
              <a:gd name="T1" fmla="*/ 582 h 653"/>
              <a:gd name="T2" fmla="*/ 296 w 753"/>
              <a:gd name="T3" fmla="*/ 461 h 653"/>
              <a:gd name="T4" fmla="*/ 304 w 753"/>
              <a:gd name="T5" fmla="*/ 430 h 653"/>
              <a:gd name="T6" fmla="*/ 335 w 753"/>
              <a:gd name="T7" fmla="*/ 423 h 653"/>
              <a:gd name="T8" fmla="*/ 442 w 753"/>
              <a:gd name="T9" fmla="*/ 516 h 653"/>
              <a:gd name="T10" fmla="*/ 360 w 753"/>
              <a:gd name="T11" fmla="*/ 420 h 653"/>
              <a:gd name="T12" fmla="*/ 218 w 753"/>
              <a:gd name="T13" fmla="*/ 279 h 653"/>
              <a:gd name="T14" fmla="*/ 256 w 753"/>
              <a:gd name="T15" fmla="*/ 240 h 653"/>
              <a:gd name="T16" fmla="*/ 381 w 753"/>
              <a:gd name="T17" fmla="*/ 364 h 653"/>
              <a:gd name="T18" fmla="*/ 428 w 753"/>
              <a:gd name="T19" fmla="*/ 408 h 653"/>
              <a:gd name="T20" fmla="*/ 435 w 753"/>
              <a:gd name="T21" fmla="*/ 405 h 653"/>
              <a:gd name="T22" fmla="*/ 422 w 753"/>
              <a:gd name="T23" fmla="*/ 379 h 653"/>
              <a:gd name="T24" fmla="*/ 392 w 753"/>
              <a:gd name="T25" fmla="*/ 338 h 653"/>
              <a:gd name="T26" fmla="*/ 402 w 753"/>
              <a:gd name="T27" fmla="*/ 319 h 653"/>
              <a:gd name="T28" fmla="*/ 433 w 753"/>
              <a:gd name="T29" fmla="*/ 312 h 653"/>
              <a:gd name="T30" fmla="*/ 487 w 753"/>
              <a:gd name="T31" fmla="*/ 353 h 653"/>
              <a:gd name="T32" fmla="*/ 474 w 753"/>
              <a:gd name="T33" fmla="*/ 327 h 653"/>
              <a:gd name="T34" fmla="*/ 446 w 753"/>
              <a:gd name="T35" fmla="*/ 299 h 653"/>
              <a:gd name="T36" fmla="*/ 444 w 753"/>
              <a:gd name="T37" fmla="*/ 286 h 653"/>
              <a:gd name="T38" fmla="*/ 472 w 753"/>
              <a:gd name="T39" fmla="*/ 257 h 653"/>
              <a:gd name="T40" fmla="*/ 513 w 753"/>
              <a:gd name="T41" fmla="*/ 288 h 653"/>
              <a:gd name="T42" fmla="*/ 532 w 753"/>
              <a:gd name="T43" fmla="*/ 304 h 653"/>
              <a:gd name="T44" fmla="*/ 539 w 753"/>
              <a:gd name="T45" fmla="*/ 301 h 653"/>
              <a:gd name="T46" fmla="*/ 498 w 753"/>
              <a:gd name="T47" fmla="*/ 247 h 653"/>
              <a:gd name="T48" fmla="*/ 506 w 753"/>
              <a:gd name="T49" fmla="*/ 216 h 653"/>
              <a:gd name="T50" fmla="*/ 664 w 753"/>
              <a:gd name="T51" fmla="*/ 335 h 653"/>
              <a:gd name="T52" fmla="*/ 204 w 753"/>
              <a:gd name="T53" fmla="*/ 292 h 653"/>
              <a:gd name="T54" fmla="*/ 153 w 753"/>
              <a:gd name="T55" fmla="*/ 331 h 653"/>
              <a:gd name="T56" fmla="*/ 121 w 753"/>
              <a:gd name="T57" fmla="*/ 253 h 653"/>
              <a:gd name="T58" fmla="*/ 231 w 753"/>
              <a:gd name="T59" fmla="*/ 143 h 653"/>
              <a:gd name="T60" fmla="*/ 308 w 753"/>
              <a:gd name="T61" fmla="*/ 176 h 653"/>
              <a:gd name="T62" fmla="*/ 270 w 753"/>
              <a:gd name="T63" fmla="*/ 227 h 653"/>
              <a:gd name="T64" fmla="*/ 212 w 753"/>
              <a:gd name="T65" fmla="*/ 234 h 653"/>
              <a:gd name="T66" fmla="*/ 82 w 753"/>
              <a:gd name="T67" fmla="*/ 403 h 653"/>
              <a:gd name="T68" fmla="*/ 19 w 753"/>
              <a:gd name="T69" fmla="*/ 253 h 653"/>
              <a:gd name="T70" fmla="*/ 381 w 753"/>
              <a:gd name="T71" fmla="*/ 103 h 653"/>
              <a:gd name="T72" fmla="*/ 442 w 753"/>
              <a:gd name="T73" fmla="*/ 253 h 653"/>
              <a:gd name="T74" fmla="*/ 424 w 753"/>
              <a:gd name="T75" fmla="*/ 283 h 653"/>
              <a:gd name="T76" fmla="*/ 424 w 753"/>
              <a:gd name="T77" fmla="*/ 290 h 653"/>
              <a:gd name="T78" fmla="*/ 374 w 753"/>
              <a:gd name="T79" fmla="*/ 331 h 653"/>
              <a:gd name="T80" fmla="*/ 322 w 753"/>
              <a:gd name="T81" fmla="*/ 162 h 653"/>
              <a:gd name="T82" fmla="*/ 231 w 753"/>
              <a:gd name="T83" fmla="*/ 125 h 653"/>
              <a:gd name="T84" fmla="*/ 102 w 753"/>
              <a:gd name="T85" fmla="*/ 253 h 653"/>
              <a:gd name="T86" fmla="*/ 140 w 753"/>
              <a:gd name="T87" fmla="*/ 344 h 653"/>
              <a:gd name="T88" fmla="*/ 283 w 753"/>
              <a:gd name="T89" fmla="*/ 370 h 653"/>
              <a:gd name="T90" fmla="*/ 291 w 753"/>
              <a:gd name="T91" fmla="*/ 417 h 653"/>
              <a:gd name="T92" fmla="*/ 275 w 753"/>
              <a:gd name="T93" fmla="*/ 446 h 653"/>
              <a:gd name="T94" fmla="*/ 82 w 753"/>
              <a:gd name="T95" fmla="*/ 403 h 653"/>
              <a:gd name="T96" fmla="*/ 550 w 753"/>
              <a:gd name="T97" fmla="*/ 195 h 653"/>
              <a:gd name="T98" fmla="*/ 492 w 753"/>
              <a:gd name="T99" fmla="*/ 202 h 653"/>
              <a:gd name="T100" fmla="*/ 469 w 753"/>
              <a:gd name="T101" fmla="*/ 239 h 653"/>
              <a:gd name="T102" fmla="*/ 461 w 753"/>
              <a:gd name="T103" fmla="*/ 241 h 653"/>
              <a:gd name="T104" fmla="*/ 68 w 753"/>
              <a:gd name="T105" fmla="*/ 90 h 653"/>
              <a:gd name="T106" fmla="*/ 0 w 753"/>
              <a:gd name="T107" fmla="*/ 253 h 653"/>
              <a:gd name="T108" fmla="*/ 231 w 753"/>
              <a:gd name="T109" fmla="*/ 483 h 653"/>
              <a:gd name="T110" fmla="*/ 286 w 753"/>
              <a:gd name="T111" fmla="*/ 476 h 653"/>
              <a:gd name="T112" fmla="*/ 400 w 753"/>
              <a:gd name="T113" fmla="*/ 591 h 653"/>
              <a:gd name="T114" fmla="*/ 404 w 753"/>
              <a:gd name="T115" fmla="*/ 595 h 653"/>
              <a:gd name="T116" fmla="*/ 677 w 753"/>
              <a:gd name="T117" fmla="*/ 595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3" h="653">
                <a:moveTo>
                  <a:pt x="664" y="582"/>
                </a:moveTo>
                <a:lnTo>
                  <a:pt x="664" y="582"/>
                </a:lnTo>
                <a:cubicBezTo>
                  <a:pt x="596" y="650"/>
                  <a:pt x="485" y="650"/>
                  <a:pt x="417" y="582"/>
                </a:cubicBezTo>
                <a:lnTo>
                  <a:pt x="371" y="525"/>
                </a:lnTo>
                <a:lnTo>
                  <a:pt x="371" y="525"/>
                </a:lnTo>
                <a:cubicBezTo>
                  <a:pt x="349" y="499"/>
                  <a:pt x="324" y="478"/>
                  <a:pt x="296" y="461"/>
                </a:cubicBezTo>
                <a:lnTo>
                  <a:pt x="296" y="461"/>
                </a:lnTo>
                <a:cubicBezTo>
                  <a:pt x="291" y="454"/>
                  <a:pt x="294" y="441"/>
                  <a:pt x="304" y="430"/>
                </a:cubicBezTo>
                <a:lnTo>
                  <a:pt x="304" y="430"/>
                </a:lnTo>
                <a:cubicBezTo>
                  <a:pt x="309" y="424"/>
                  <a:pt x="316" y="421"/>
                  <a:pt x="323" y="420"/>
                </a:cubicBezTo>
                <a:lnTo>
                  <a:pt x="323" y="420"/>
                </a:lnTo>
                <a:cubicBezTo>
                  <a:pt x="326" y="420"/>
                  <a:pt x="332" y="419"/>
                  <a:pt x="335" y="423"/>
                </a:cubicBezTo>
                <a:lnTo>
                  <a:pt x="428" y="516"/>
                </a:lnTo>
                <a:lnTo>
                  <a:pt x="428" y="516"/>
                </a:lnTo>
                <a:cubicBezTo>
                  <a:pt x="432" y="520"/>
                  <a:pt x="438" y="520"/>
                  <a:pt x="442" y="516"/>
                </a:cubicBezTo>
                <a:lnTo>
                  <a:pt x="442" y="516"/>
                </a:lnTo>
                <a:cubicBezTo>
                  <a:pt x="445" y="512"/>
                  <a:pt x="445" y="507"/>
                  <a:pt x="442" y="502"/>
                </a:cubicBezTo>
                <a:lnTo>
                  <a:pt x="360" y="420"/>
                </a:lnTo>
                <a:lnTo>
                  <a:pt x="360" y="420"/>
                </a:lnTo>
                <a:lnTo>
                  <a:pt x="218" y="279"/>
                </a:lnTo>
                <a:lnTo>
                  <a:pt x="218" y="279"/>
                </a:lnTo>
                <a:cubicBezTo>
                  <a:pt x="211" y="272"/>
                  <a:pt x="215" y="258"/>
                  <a:pt x="225" y="247"/>
                </a:cubicBezTo>
                <a:lnTo>
                  <a:pt x="225" y="247"/>
                </a:lnTo>
                <a:cubicBezTo>
                  <a:pt x="236" y="237"/>
                  <a:pt x="250" y="233"/>
                  <a:pt x="256" y="240"/>
                </a:cubicBezTo>
                <a:lnTo>
                  <a:pt x="381" y="364"/>
                </a:lnTo>
                <a:lnTo>
                  <a:pt x="381" y="364"/>
                </a:lnTo>
                <a:lnTo>
                  <a:pt x="381" y="364"/>
                </a:lnTo>
                <a:lnTo>
                  <a:pt x="422" y="405"/>
                </a:lnTo>
                <a:lnTo>
                  <a:pt x="422" y="405"/>
                </a:lnTo>
                <a:cubicBezTo>
                  <a:pt x="423" y="407"/>
                  <a:pt x="426" y="408"/>
                  <a:pt x="428" y="408"/>
                </a:cubicBezTo>
                <a:lnTo>
                  <a:pt x="428" y="408"/>
                </a:lnTo>
                <a:cubicBezTo>
                  <a:pt x="431" y="408"/>
                  <a:pt x="433" y="407"/>
                  <a:pt x="435" y="405"/>
                </a:cubicBezTo>
                <a:lnTo>
                  <a:pt x="435" y="405"/>
                </a:lnTo>
                <a:cubicBezTo>
                  <a:pt x="439" y="401"/>
                  <a:pt x="439" y="395"/>
                  <a:pt x="435" y="392"/>
                </a:cubicBezTo>
                <a:lnTo>
                  <a:pt x="422" y="379"/>
                </a:lnTo>
                <a:lnTo>
                  <a:pt x="422" y="379"/>
                </a:lnTo>
                <a:lnTo>
                  <a:pt x="394" y="351"/>
                </a:lnTo>
                <a:lnTo>
                  <a:pt x="394" y="351"/>
                </a:lnTo>
                <a:cubicBezTo>
                  <a:pt x="390" y="347"/>
                  <a:pt x="391" y="342"/>
                  <a:pt x="392" y="338"/>
                </a:cubicBezTo>
                <a:lnTo>
                  <a:pt x="392" y="338"/>
                </a:lnTo>
                <a:cubicBezTo>
                  <a:pt x="392" y="332"/>
                  <a:pt x="396" y="325"/>
                  <a:pt x="402" y="319"/>
                </a:cubicBezTo>
                <a:lnTo>
                  <a:pt x="402" y="319"/>
                </a:lnTo>
                <a:cubicBezTo>
                  <a:pt x="407" y="314"/>
                  <a:pt x="414" y="310"/>
                  <a:pt x="420" y="310"/>
                </a:cubicBezTo>
                <a:lnTo>
                  <a:pt x="420" y="310"/>
                </a:lnTo>
                <a:cubicBezTo>
                  <a:pt x="423" y="309"/>
                  <a:pt x="429" y="308"/>
                  <a:pt x="433" y="312"/>
                </a:cubicBezTo>
                <a:lnTo>
                  <a:pt x="474" y="353"/>
                </a:lnTo>
                <a:lnTo>
                  <a:pt x="474" y="353"/>
                </a:lnTo>
                <a:cubicBezTo>
                  <a:pt x="478" y="357"/>
                  <a:pt x="483" y="357"/>
                  <a:pt x="487" y="353"/>
                </a:cubicBezTo>
                <a:lnTo>
                  <a:pt x="487" y="353"/>
                </a:lnTo>
                <a:cubicBezTo>
                  <a:pt x="491" y="349"/>
                  <a:pt x="491" y="343"/>
                  <a:pt x="487" y="340"/>
                </a:cubicBezTo>
                <a:lnTo>
                  <a:pt x="474" y="327"/>
                </a:lnTo>
                <a:lnTo>
                  <a:pt x="474" y="327"/>
                </a:lnTo>
                <a:lnTo>
                  <a:pt x="474" y="327"/>
                </a:lnTo>
                <a:lnTo>
                  <a:pt x="446" y="299"/>
                </a:lnTo>
                <a:lnTo>
                  <a:pt x="446" y="299"/>
                </a:lnTo>
                <a:cubicBezTo>
                  <a:pt x="442" y="295"/>
                  <a:pt x="443" y="290"/>
                  <a:pt x="444" y="286"/>
                </a:cubicBezTo>
                <a:lnTo>
                  <a:pt x="444" y="286"/>
                </a:lnTo>
                <a:cubicBezTo>
                  <a:pt x="445" y="280"/>
                  <a:pt x="448" y="273"/>
                  <a:pt x="454" y="267"/>
                </a:cubicBezTo>
                <a:lnTo>
                  <a:pt x="454" y="267"/>
                </a:lnTo>
                <a:cubicBezTo>
                  <a:pt x="459" y="262"/>
                  <a:pt x="466" y="258"/>
                  <a:pt x="472" y="257"/>
                </a:cubicBezTo>
                <a:lnTo>
                  <a:pt x="472" y="257"/>
                </a:lnTo>
                <a:cubicBezTo>
                  <a:pt x="475" y="257"/>
                  <a:pt x="481" y="256"/>
                  <a:pt x="485" y="260"/>
                </a:cubicBezTo>
                <a:lnTo>
                  <a:pt x="513" y="288"/>
                </a:lnTo>
                <a:lnTo>
                  <a:pt x="526" y="301"/>
                </a:lnTo>
                <a:lnTo>
                  <a:pt x="526" y="301"/>
                </a:lnTo>
                <a:cubicBezTo>
                  <a:pt x="528" y="303"/>
                  <a:pt x="530" y="304"/>
                  <a:pt x="532" y="304"/>
                </a:cubicBezTo>
                <a:lnTo>
                  <a:pt x="532" y="304"/>
                </a:lnTo>
                <a:cubicBezTo>
                  <a:pt x="535" y="304"/>
                  <a:pt x="537" y="303"/>
                  <a:pt x="539" y="301"/>
                </a:cubicBezTo>
                <a:lnTo>
                  <a:pt x="539" y="301"/>
                </a:lnTo>
                <a:cubicBezTo>
                  <a:pt x="543" y="297"/>
                  <a:pt x="543" y="291"/>
                  <a:pt x="539" y="288"/>
                </a:cubicBezTo>
                <a:lnTo>
                  <a:pt x="526" y="275"/>
                </a:lnTo>
                <a:lnTo>
                  <a:pt x="498" y="247"/>
                </a:lnTo>
                <a:lnTo>
                  <a:pt x="498" y="247"/>
                </a:lnTo>
                <a:cubicBezTo>
                  <a:pt x="492" y="240"/>
                  <a:pt x="496" y="226"/>
                  <a:pt x="506" y="216"/>
                </a:cubicBezTo>
                <a:lnTo>
                  <a:pt x="506" y="216"/>
                </a:lnTo>
                <a:cubicBezTo>
                  <a:pt x="516" y="205"/>
                  <a:pt x="530" y="202"/>
                  <a:pt x="537" y="208"/>
                </a:cubicBezTo>
                <a:lnTo>
                  <a:pt x="565" y="236"/>
                </a:lnTo>
                <a:lnTo>
                  <a:pt x="664" y="335"/>
                </a:lnTo>
                <a:lnTo>
                  <a:pt x="664" y="335"/>
                </a:lnTo>
                <a:cubicBezTo>
                  <a:pt x="732" y="403"/>
                  <a:pt x="732" y="514"/>
                  <a:pt x="664" y="582"/>
                </a:cubicBezTo>
                <a:close/>
                <a:moveTo>
                  <a:pt x="204" y="292"/>
                </a:moveTo>
                <a:lnTo>
                  <a:pt x="269" y="356"/>
                </a:lnTo>
                <a:lnTo>
                  <a:pt x="269" y="356"/>
                </a:lnTo>
                <a:cubicBezTo>
                  <a:pt x="229" y="371"/>
                  <a:pt x="184" y="361"/>
                  <a:pt x="153" y="331"/>
                </a:cubicBezTo>
                <a:lnTo>
                  <a:pt x="153" y="331"/>
                </a:lnTo>
                <a:cubicBezTo>
                  <a:pt x="133" y="310"/>
                  <a:pt x="121" y="282"/>
                  <a:pt x="121" y="253"/>
                </a:cubicBezTo>
                <a:lnTo>
                  <a:pt x="121" y="253"/>
                </a:lnTo>
                <a:cubicBezTo>
                  <a:pt x="121" y="224"/>
                  <a:pt x="133" y="197"/>
                  <a:pt x="153" y="176"/>
                </a:cubicBezTo>
                <a:lnTo>
                  <a:pt x="153" y="176"/>
                </a:lnTo>
                <a:cubicBezTo>
                  <a:pt x="174" y="155"/>
                  <a:pt x="201" y="143"/>
                  <a:pt x="231" y="143"/>
                </a:cubicBezTo>
                <a:lnTo>
                  <a:pt x="231" y="143"/>
                </a:lnTo>
                <a:cubicBezTo>
                  <a:pt x="260" y="143"/>
                  <a:pt x="288" y="155"/>
                  <a:pt x="308" y="176"/>
                </a:cubicBezTo>
                <a:lnTo>
                  <a:pt x="308" y="176"/>
                </a:lnTo>
                <a:cubicBezTo>
                  <a:pt x="339" y="206"/>
                  <a:pt x="348" y="251"/>
                  <a:pt x="333" y="291"/>
                </a:cubicBezTo>
                <a:lnTo>
                  <a:pt x="270" y="227"/>
                </a:lnTo>
                <a:lnTo>
                  <a:pt x="270" y="227"/>
                </a:lnTo>
                <a:cubicBezTo>
                  <a:pt x="262" y="219"/>
                  <a:pt x="252" y="216"/>
                  <a:pt x="240" y="218"/>
                </a:cubicBezTo>
                <a:lnTo>
                  <a:pt x="240" y="218"/>
                </a:lnTo>
                <a:cubicBezTo>
                  <a:pt x="230" y="220"/>
                  <a:pt x="220" y="225"/>
                  <a:pt x="212" y="234"/>
                </a:cubicBezTo>
                <a:lnTo>
                  <a:pt x="212" y="234"/>
                </a:lnTo>
                <a:cubicBezTo>
                  <a:pt x="193" y="252"/>
                  <a:pt x="190" y="278"/>
                  <a:pt x="204" y="292"/>
                </a:cubicBezTo>
                <a:close/>
                <a:moveTo>
                  <a:pt x="82" y="403"/>
                </a:moveTo>
                <a:lnTo>
                  <a:pt x="82" y="403"/>
                </a:lnTo>
                <a:cubicBezTo>
                  <a:pt x="41" y="363"/>
                  <a:pt x="19" y="310"/>
                  <a:pt x="19" y="253"/>
                </a:cubicBezTo>
                <a:lnTo>
                  <a:pt x="19" y="253"/>
                </a:lnTo>
                <a:cubicBezTo>
                  <a:pt x="19" y="197"/>
                  <a:pt x="41" y="143"/>
                  <a:pt x="82" y="103"/>
                </a:cubicBezTo>
                <a:lnTo>
                  <a:pt x="82" y="103"/>
                </a:lnTo>
                <a:cubicBezTo>
                  <a:pt x="163" y="21"/>
                  <a:pt x="298" y="21"/>
                  <a:pt x="381" y="103"/>
                </a:cubicBezTo>
                <a:lnTo>
                  <a:pt x="381" y="103"/>
                </a:lnTo>
                <a:cubicBezTo>
                  <a:pt x="420" y="143"/>
                  <a:pt x="442" y="197"/>
                  <a:pt x="442" y="253"/>
                </a:cubicBezTo>
                <a:lnTo>
                  <a:pt x="442" y="253"/>
                </a:lnTo>
                <a:cubicBezTo>
                  <a:pt x="442" y="253"/>
                  <a:pt x="441" y="254"/>
                  <a:pt x="440" y="255"/>
                </a:cubicBezTo>
                <a:lnTo>
                  <a:pt x="440" y="255"/>
                </a:lnTo>
                <a:cubicBezTo>
                  <a:pt x="432" y="263"/>
                  <a:pt x="427" y="273"/>
                  <a:pt x="424" y="283"/>
                </a:cubicBezTo>
                <a:lnTo>
                  <a:pt x="424" y="283"/>
                </a:lnTo>
                <a:cubicBezTo>
                  <a:pt x="424" y="286"/>
                  <a:pt x="424" y="288"/>
                  <a:pt x="424" y="290"/>
                </a:cubicBezTo>
                <a:lnTo>
                  <a:pt x="424" y="290"/>
                </a:lnTo>
                <a:cubicBezTo>
                  <a:pt x="412" y="290"/>
                  <a:pt x="399" y="296"/>
                  <a:pt x="388" y="307"/>
                </a:cubicBezTo>
                <a:lnTo>
                  <a:pt x="388" y="307"/>
                </a:lnTo>
                <a:cubicBezTo>
                  <a:pt x="381" y="314"/>
                  <a:pt x="376" y="322"/>
                  <a:pt x="374" y="331"/>
                </a:cubicBezTo>
                <a:lnTo>
                  <a:pt x="348" y="305"/>
                </a:lnTo>
                <a:lnTo>
                  <a:pt x="348" y="305"/>
                </a:lnTo>
                <a:cubicBezTo>
                  <a:pt x="370" y="256"/>
                  <a:pt x="359" y="200"/>
                  <a:pt x="322" y="162"/>
                </a:cubicBezTo>
                <a:lnTo>
                  <a:pt x="322" y="162"/>
                </a:lnTo>
                <a:cubicBezTo>
                  <a:pt x="297" y="138"/>
                  <a:pt x="265" y="125"/>
                  <a:pt x="231" y="125"/>
                </a:cubicBezTo>
                <a:lnTo>
                  <a:pt x="231" y="125"/>
                </a:lnTo>
                <a:cubicBezTo>
                  <a:pt x="197" y="125"/>
                  <a:pt x="164" y="138"/>
                  <a:pt x="140" y="162"/>
                </a:cubicBezTo>
                <a:lnTo>
                  <a:pt x="140" y="162"/>
                </a:lnTo>
                <a:cubicBezTo>
                  <a:pt x="116" y="187"/>
                  <a:pt x="102" y="218"/>
                  <a:pt x="102" y="253"/>
                </a:cubicBezTo>
                <a:lnTo>
                  <a:pt x="102" y="253"/>
                </a:lnTo>
                <a:cubicBezTo>
                  <a:pt x="102" y="288"/>
                  <a:pt x="116" y="319"/>
                  <a:pt x="140" y="344"/>
                </a:cubicBezTo>
                <a:lnTo>
                  <a:pt x="140" y="344"/>
                </a:lnTo>
                <a:cubicBezTo>
                  <a:pt x="165" y="369"/>
                  <a:pt x="198" y="382"/>
                  <a:pt x="231" y="382"/>
                </a:cubicBezTo>
                <a:lnTo>
                  <a:pt x="231" y="382"/>
                </a:lnTo>
                <a:cubicBezTo>
                  <a:pt x="249" y="382"/>
                  <a:pt x="266" y="378"/>
                  <a:pt x="283" y="370"/>
                </a:cubicBezTo>
                <a:lnTo>
                  <a:pt x="315" y="403"/>
                </a:lnTo>
                <a:lnTo>
                  <a:pt x="315" y="403"/>
                </a:lnTo>
                <a:cubicBezTo>
                  <a:pt x="307" y="405"/>
                  <a:pt x="298" y="410"/>
                  <a:pt x="291" y="417"/>
                </a:cubicBezTo>
                <a:lnTo>
                  <a:pt x="291" y="417"/>
                </a:lnTo>
                <a:cubicBezTo>
                  <a:pt x="283" y="425"/>
                  <a:pt x="277" y="436"/>
                  <a:pt x="275" y="446"/>
                </a:cubicBezTo>
                <a:lnTo>
                  <a:pt x="275" y="446"/>
                </a:lnTo>
                <a:cubicBezTo>
                  <a:pt x="275" y="451"/>
                  <a:pt x="275" y="455"/>
                  <a:pt x="275" y="460"/>
                </a:cubicBezTo>
                <a:lnTo>
                  <a:pt x="275" y="460"/>
                </a:lnTo>
                <a:cubicBezTo>
                  <a:pt x="206" y="475"/>
                  <a:pt x="132" y="453"/>
                  <a:pt x="82" y="403"/>
                </a:cubicBezTo>
                <a:close/>
                <a:moveTo>
                  <a:pt x="677" y="322"/>
                </a:moveTo>
                <a:lnTo>
                  <a:pt x="578" y="223"/>
                </a:lnTo>
                <a:lnTo>
                  <a:pt x="550" y="195"/>
                </a:lnTo>
                <a:lnTo>
                  <a:pt x="550" y="195"/>
                </a:lnTo>
                <a:cubicBezTo>
                  <a:pt x="536" y="181"/>
                  <a:pt x="511" y="184"/>
                  <a:pt x="492" y="202"/>
                </a:cubicBezTo>
                <a:lnTo>
                  <a:pt x="492" y="202"/>
                </a:lnTo>
                <a:cubicBezTo>
                  <a:pt x="481" y="213"/>
                  <a:pt x="476" y="227"/>
                  <a:pt x="476" y="238"/>
                </a:cubicBezTo>
                <a:lnTo>
                  <a:pt x="476" y="238"/>
                </a:lnTo>
                <a:cubicBezTo>
                  <a:pt x="474" y="238"/>
                  <a:pt x="472" y="238"/>
                  <a:pt x="469" y="239"/>
                </a:cubicBezTo>
                <a:lnTo>
                  <a:pt x="469" y="239"/>
                </a:lnTo>
                <a:cubicBezTo>
                  <a:pt x="466" y="239"/>
                  <a:pt x="464" y="240"/>
                  <a:pt x="461" y="241"/>
                </a:cubicBezTo>
                <a:lnTo>
                  <a:pt x="461" y="241"/>
                </a:lnTo>
                <a:cubicBezTo>
                  <a:pt x="458" y="184"/>
                  <a:pt x="434" y="131"/>
                  <a:pt x="393" y="90"/>
                </a:cubicBezTo>
                <a:lnTo>
                  <a:pt x="393" y="90"/>
                </a:lnTo>
                <a:cubicBezTo>
                  <a:pt x="304" y="0"/>
                  <a:pt x="158" y="0"/>
                  <a:pt x="68" y="90"/>
                </a:cubicBezTo>
                <a:lnTo>
                  <a:pt x="68" y="90"/>
                </a:lnTo>
                <a:cubicBezTo>
                  <a:pt x="25" y="134"/>
                  <a:pt x="0" y="192"/>
                  <a:pt x="0" y="253"/>
                </a:cubicBezTo>
                <a:lnTo>
                  <a:pt x="0" y="253"/>
                </a:lnTo>
                <a:cubicBezTo>
                  <a:pt x="0" y="314"/>
                  <a:pt x="25" y="373"/>
                  <a:pt x="68" y="416"/>
                </a:cubicBezTo>
                <a:lnTo>
                  <a:pt x="68" y="416"/>
                </a:lnTo>
                <a:cubicBezTo>
                  <a:pt x="112" y="459"/>
                  <a:pt x="171" y="483"/>
                  <a:pt x="231" y="483"/>
                </a:cubicBezTo>
                <a:lnTo>
                  <a:pt x="231" y="483"/>
                </a:lnTo>
                <a:cubicBezTo>
                  <a:pt x="250" y="483"/>
                  <a:pt x="268" y="481"/>
                  <a:pt x="286" y="476"/>
                </a:cubicBezTo>
                <a:lnTo>
                  <a:pt x="286" y="476"/>
                </a:lnTo>
                <a:cubicBezTo>
                  <a:pt x="313" y="492"/>
                  <a:pt x="336" y="513"/>
                  <a:pt x="356" y="537"/>
                </a:cubicBezTo>
                <a:lnTo>
                  <a:pt x="400" y="591"/>
                </a:lnTo>
                <a:lnTo>
                  <a:pt x="400" y="591"/>
                </a:lnTo>
                <a:cubicBezTo>
                  <a:pt x="400" y="591"/>
                  <a:pt x="401" y="592"/>
                  <a:pt x="401" y="593"/>
                </a:cubicBezTo>
                <a:lnTo>
                  <a:pt x="404" y="595"/>
                </a:lnTo>
                <a:lnTo>
                  <a:pt x="404" y="595"/>
                </a:lnTo>
                <a:cubicBezTo>
                  <a:pt x="441" y="633"/>
                  <a:pt x="491" y="652"/>
                  <a:pt x="540" y="652"/>
                </a:cubicBezTo>
                <a:lnTo>
                  <a:pt x="540" y="652"/>
                </a:lnTo>
                <a:cubicBezTo>
                  <a:pt x="590" y="652"/>
                  <a:pt x="639" y="633"/>
                  <a:pt x="677" y="595"/>
                </a:cubicBezTo>
                <a:lnTo>
                  <a:pt x="677" y="595"/>
                </a:lnTo>
                <a:cubicBezTo>
                  <a:pt x="752" y="520"/>
                  <a:pt x="752" y="397"/>
                  <a:pt x="677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0646A-54A6-E148-9485-69E50EFFB05C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C340F-5B00-0042-AC84-A50E3AC209ED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336A2-D4CF-9145-9D3F-10B0E185D18F}"/>
              </a:ext>
            </a:extLst>
          </p:cNvPr>
          <p:cNvSpPr txBox="1"/>
          <p:nvPr/>
        </p:nvSpPr>
        <p:spPr>
          <a:xfrm>
            <a:off x="16488412" y="4093101"/>
            <a:ext cx="4141343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6788E-FA33-964B-ABDA-317035E1ABA4}"/>
              </a:ext>
            </a:extLst>
          </p:cNvPr>
          <p:cNvSpPr txBox="1"/>
          <p:nvPr/>
        </p:nvSpPr>
        <p:spPr>
          <a:xfrm>
            <a:off x="14498555" y="4360843"/>
            <a:ext cx="1512590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30" dirty="0">
                <a:solidFill>
                  <a:srgbClr val="BDD4E6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1DEB5-A57F-4F4E-B2C7-B48D6CEE06EA}"/>
              </a:ext>
            </a:extLst>
          </p:cNvPr>
          <p:cNvSpPr txBox="1"/>
          <p:nvPr/>
        </p:nvSpPr>
        <p:spPr>
          <a:xfrm>
            <a:off x="16488412" y="7280909"/>
            <a:ext cx="4141343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718C36-1D87-D749-9894-F2DE979DF334}"/>
              </a:ext>
            </a:extLst>
          </p:cNvPr>
          <p:cNvSpPr txBox="1"/>
          <p:nvPr/>
        </p:nvSpPr>
        <p:spPr>
          <a:xfrm>
            <a:off x="14498555" y="7548651"/>
            <a:ext cx="1512590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30" dirty="0">
                <a:solidFill>
                  <a:srgbClr val="F78250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269B6-F897-944A-B104-F4C8A8A081FC}"/>
              </a:ext>
            </a:extLst>
          </p:cNvPr>
          <p:cNvSpPr txBox="1"/>
          <p:nvPr/>
        </p:nvSpPr>
        <p:spPr>
          <a:xfrm>
            <a:off x="16488412" y="10500627"/>
            <a:ext cx="4141343" cy="14542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3C5B08-7EB9-8847-9548-BA1CD914DC24}"/>
              </a:ext>
            </a:extLst>
          </p:cNvPr>
          <p:cNvSpPr txBox="1"/>
          <p:nvPr/>
        </p:nvSpPr>
        <p:spPr>
          <a:xfrm>
            <a:off x="14498555" y="10768369"/>
            <a:ext cx="1512590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30" dirty="0">
                <a:solidFill>
                  <a:srgbClr val="2B71A6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332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">
            <a:extLst>
              <a:ext uri="{FF2B5EF4-FFF2-40B4-BE49-F238E27FC236}">
                <a16:creationId xmlns:a16="http://schemas.microsoft.com/office/drawing/2014/main" id="{23DCC2F9-C610-024B-B726-A594F826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5" y="2679"/>
            <a:ext cx="24378141" cy="13710643"/>
          </a:xfrm>
          <a:custGeom>
            <a:avLst/>
            <a:gdLst>
              <a:gd name="T0" fmla="*/ 0 w 19570"/>
              <a:gd name="T1" fmla="*/ 11007 h 11008"/>
              <a:gd name="T2" fmla="*/ 19569 w 19570"/>
              <a:gd name="T3" fmla="*/ 11007 h 11008"/>
              <a:gd name="T4" fmla="*/ 19569 w 19570"/>
              <a:gd name="T5" fmla="*/ 0 h 11008"/>
              <a:gd name="T6" fmla="*/ 0 w 19570"/>
              <a:gd name="T7" fmla="*/ 0 h 11008"/>
              <a:gd name="T8" fmla="*/ 0 w 19570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70" h="11008">
                <a:moveTo>
                  <a:pt x="0" y="11007"/>
                </a:moveTo>
                <a:lnTo>
                  <a:pt x="19569" y="11007"/>
                </a:lnTo>
                <a:lnTo>
                  <a:pt x="1956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solidFill>
            <a:srgbClr val="56B1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0F228F-1CA1-6A4F-8E55-EA92DD39A334}"/>
              </a:ext>
            </a:extLst>
          </p:cNvPr>
          <p:cNvGrpSpPr/>
          <p:nvPr/>
        </p:nvGrpSpPr>
        <p:grpSpPr>
          <a:xfrm>
            <a:off x="6327743" y="5122198"/>
            <a:ext cx="11716667" cy="5042619"/>
            <a:chOff x="6327743" y="5122198"/>
            <a:chExt cx="11716667" cy="5042619"/>
          </a:xfrm>
        </p:grpSpPr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2B1944D8-820C-AA4E-881C-9C1315EC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2122" y="5369390"/>
              <a:ext cx="2037922" cy="818462"/>
            </a:xfrm>
            <a:custGeom>
              <a:avLst/>
              <a:gdLst>
                <a:gd name="T0" fmla="*/ 1272 w 1636"/>
                <a:gd name="T1" fmla="*/ 434 h 655"/>
                <a:gd name="T2" fmla="*/ 1272 w 1636"/>
                <a:gd name="T3" fmla="*/ 434 h 655"/>
                <a:gd name="T4" fmla="*/ 1155 w 1636"/>
                <a:gd name="T5" fmla="*/ 592 h 655"/>
                <a:gd name="T6" fmla="*/ 1155 w 1636"/>
                <a:gd name="T7" fmla="*/ 592 h 655"/>
                <a:gd name="T8" fmla="*/ 1129 w 1636"/>
                <a:gd name="T9" fmla="*/ 525 h 655"/>
                <a:gd name="T10" fmla="*/ 1129 w 1636"/>
                <a:gd name="T11" fmla="*/ 525 h 655"/>
                <a:gd name="T12" fmla="*/ 576 w 1636"/>
                <a:gd name="T13" fmla="*/ 71 h 655"/>
                <a:gd name="T14" fmla="*/ 576 w 1636"/>
                <a:gd name="T15" fmla="*/ 71 h 655"/>
                <a:gd name="T16" fmla="*/ 442 w 1636"/>
                <a:gd name="T17" fmla="*/ 552 h 655"/>
                <a:gd name="T18" fmla="*/ 442 w 1636"/>
                <a:gd name="T19" fmla="*/ 552 h 655"/>
                <a:gd name="T20" fmla="*/ 136 w 1636"/>
                <a:gd name="T21" fmla="*/ 443 h 655"/>
                <a:gd name="T22" fmla="*/ 136 w 1636"/>
                <a:gd name="T23" fmla="*/ 443 h 655"/>
                <a:gd name="T24" fmla="*/ 0 w 1636"/>
                <a:gd name="T25" fmla="*/ 654 h 655"/>
                <a:gd name="T26" fmla="*/ 1635 w 1636"/>
                <a:gd name="T27" fmla="*/ 654 h 655"/>
                <a:gd name="T28" fmla="*/ 1635 w 1636"/>
                <a:gd name="T29" fmla="*/ 654 h 655"/>
                <a:gd name="T30" fmla="*/ 1272 w 1636"/>
                <a:gd name="T31" fmla="*/ 43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6" h="655">
                  <a:moveTo>
                    <a:pt x="1272" y="434"/>
                  </a:moveTo>
                  <a:lnTo>
                    <a:pt x="1272" y="434"/>
                  </a:lnTo>
                  <a:cubicBezTo>
                    <a:pt x="1212" y="459"/>
                    <a:pt x="1172" y="517"/>
                    <a:pt x="1155" y="592"/>
                  </a:cubicBezTo>
                  <a:lnTo>
                    <a:pt x="1155" y="592"/>
                  </a:lnTo>
                  <a:cubicBezTo>
                    <a:pt x="1147" y="569"/>
                    <a:pt x="1139" y="547"/>
                    <a:pt x="1129" y="525"/>
                  </a:cubicBezTo>
                  <a:lnTo>
                    <a:pt x="1129" y="525"/>
                  </a:lnTo>
                  <a:cubicBezTo>
                    <a:pt x="994" y="203"/>
                    <a:pt x="747" y="0"/>
                    <a:pt x="576" y="71"/>
                  </a:cubicBezTo>
                  <a:lnTo>
                    <a:pt x="576" y="71"/>
                  </a:lnTo>
                  <a:cubicBezTo>
                    <a:pt x="447" y="125"/>
                    <a:pt x="399" y="321"/>
                    <a:pt x="442" y="552"/>
                  </a:cubicBezTo>
                  <a:lnTo>
                    <a:pt x="442" y="552"/>
                  </a:lnTo>
                  <a:cubicBezTo>
                    <a:pt x="352" y="450"/>
                    <a:pt x="233" y="403"/>
                    <a:pt x="136" y="443"/>
                  </a:cubicBezTo>
                  <a:lnTo>
                    <a:pt x="136" y="443"/>
                  </a:lnTo>
                  <a:cubicBezTo>
                    <a:pt x="59" y="475"/>
                    <a:pt x="12" y="555"/>
                    <a:pt x="0" y="654"/>
                  </a:cubicBezTo>
                  <a:lnTo>
                    <a:pt x="1635" y="654"/>
                  </a:lnTo>
                  <a:lnTo>
                    <a:pt x="1635" y="654"/>
                  </a:lnTo>
                  <a:cubicBezTo>
                    <a:pt x="1546" y="482"/>
                    <a:pt x="1391" y="384"/>
                    <a:pt x="1272" y="434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EC943FBD-DCAE-BB4E-B319-0A7BC24F8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1953" y="5303472"/>
              <a:ext cx="2449899" cy="1197484"/>
            </a:xfrm>
            <a:custGeom>
              <a:avLst/>
              <a:gdLst>
                <a:gd name="T0" fmla="*/ 1961 w 1968"/>
                <a:gd name="T1" fmla="*/ 947 h 962"/>
                <a:gd name="T2" fmla="*/ 1961 w 1968"/>
                <a:gd name="T3" fmla="*/ 947 h 962"/>
                <a:gd name="T4" fmla="*/ 1397 w 1968"/>
                <a:gd name="T5" fmla="*/ 561 h 962"/>
                <a:gd name="T6" fmla="*/ 1397 w 1968"/>
                <a:gd name="T7" fmla="*/ 561 h 962"/>
                <a:gd name="T8" fmla="*/ 1251 w 1968"/>
                <a:gd name="T9" fmla="*/ 711 h 962"/>
                <a:gd name="T10" fmla="*/ 1251 w 1968"/>
                <a:gd name="T11" fmla="*/ 711 h 962"/>
                <a:gd name="T12" fmla="*/ 1224 w 1968"/>
                <a:gd name="T13" fmla="*/ 640 h 962"/>
                <a:gd name="T14" fmla="*/ 1224 w 1968"/>
                <a:gd name="T15" fmla="*/ 640 h 962"/>
                <a:gd name="T16" fmla="*/ 550 w 1968"/>
                <a:gd name="T17" fmla="*/ 87 h 962"/>
                <a:gd name="T18" fmla="*/ 550 w 1968"/>
                <a:gd name="T19" fmla="*/ 87 h 962"/>
                <a:gd name="T20" fmla="*/ 368 w 1968"/>
                <a:gd name="T21" fmla="*/ 532 h 962"/>
                <a:gd name="T22" fmla="*/ 368 w 1968"/>
                <a:gd name="T23" fmla="*/ 532 h 962"/>
                <a:gd name="T24" fmla="*/ 165 w 1968"/>
                <a:gd name="T25" fmla="*/ 500 h 962"/>
                <a:gd name="T26" fmla="*/ 165 w 1968"/>
                <a:gd name="T27" fmla="*/ 500 h 962"/>
                <a:gd name="T28" fmla="*/ 82 w 1968"/>
                <a:gd name="T29" fmla="*/ 895 h 962"/>
                <a:gd name="T30" fmla="*/ 82 w 1968"/>
                <a:gd name="T31" fmla="*/ 895 h 962"/>
                <a:gd name="T32" fmla="*/ 116 w 1968"/>
                <a:gd name="T33" fmla="*/ 961 h 962"/>
                <a:gd name="T34" fmla="*/ 1967 w 1968"/>
                <a:gd name="T35" fmla="*/ 961 h 962"/>
                <a:gd name="T36" fmla="*/ 1967 w 1968"/>
                <a:gd name="T37" fmla="*/ 961 h 962"/>
                <a:gd name="T38" fmla="*/ 1961 w 1968"/>
                <a:gd name="T39" fmla="*/ 94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68" h="962">
                  <a:moveTo>
                    <a:pt x="1961" y="947"/>
                  </a:moveTo>
                  <a:lnTo>
                    <a:pt x="1961" y="947"/>
                  </a:lnTo>
                  <a:cubicBezTo>
                    <a:pt x="1839" y="655"/>
                    <a:pt x="1586" y="482"/>
                    <a:pt x="1397" y="561"/>
                  </a:cubicBezTo>
                  <a:lnTo>
                    <a:pt x="1397" y="561"/>
                  </a:lnTo>
                  <a:cubicBezTo>
                    <a:pt x="1332" y="588"/>
                    <a:pt x="1283" y="642"/>
                    <a:pt x="1251" y="711"/>
                  </a:cubicBezTo>
                  <a:lnTo>
                    <a:pt x="1251" y="711"/>
                  </a:lnTo>
                  <a:cubicBezTo>
                    <a:pt x="1243" y="687"/>
                    <a:pt x="1234" y="664"/>
                    <a:pt x="1224" y="640"/>
                  </a:cubicBezTo>
                  <a:lnTo>
                    <a:pt x="1224" y="640"/>
                  </a:lnTo>
                  <a:cubicBezTo>
                    <a:pt x="1060" y="248"/>
                    <a:pt x="758" y="0"/>
                    <a:pt x="550" y="87"/>
                  </a:cubicBezTo>
                  <a:lnTo>
                    <a:pt x="550" y="87"/>
                  </a:lnTo>
                  <a:cubicBezTo>
                    <a:pt x="432" y="136"/>
                    <a:pt x="369" y="343"/>
                    <a:pt x="368" y="532"/>
                  </a:cubicBezTo>
                  <a:lnTo>
                    <a:pt x="368" y="532"/>
                  </a:lnTo>
                  <a:cubicBezTo>
                    <a:pt x="300" y="488"/>
                    <a:pt x="227" y="473"/>
                    <a:pt x="165" y="500"/>
                  </a:cubicBezTo>
                  <a:lnTo>
                    <a:pt x="165" y="500"/>
                  </a:lnTo>
                  <a:cubicBezTo>
                    <a:pt x="37" y="553"/>
                    <a:pt x="0" y="697"/>
                    <a:pt x="82" y="895"/>
                  </a:cubicBezTo>
                  <a:lnTo>
                    <a:pt x="82" y="895"/>
                  </a:lnTo>
                  <a:cubicBezTo>
                    <a:pt x="92" y="918"/>
                    <a:pt x="103" y="940"/>
                    <a:pt x="116" y="961"/>
                  </a:cubicBezTo>
                  <a:lnTo>
                    <a:pt x="1967" y="961"/>
                  </a:lnTo>
                  <a:lnTo>
                    <a:pt x="1967" y="961"/>
                  </a:lnTo>
                  <a:cubicBezTo>
                    <a:pt x="1965" y="956"/>
                    <a:pt x="1963" y="952"/>
                    <a:pt x="1961" y="947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3AEE6384-3F43-B64F-882E-15DF4AEA2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214" y="5122198"/>
              <a:ext cx="2598209" cy="1208471"/>
            </a:xfrm>
            <a:custGeom>
              <a:avLst/>
              <a:gdLst>
                <a:gd name="T0" fmla="*/ 2047 w 2087"/>
                <a:gd name="T1" fmla="*/ 752 h 968"/>
                <a:gd name="T2" fmla="*/ 2047 w 2087"/>
                <a:gd name="T3" fmla="*/ 752 h 968"/>
                <a:gd name="T4" fmla="*/ 1586 w 2087"/>
                <a:gd name="T5" fmla="*/ 524 h 968"/>
                <a:gd name="T6" fmla="*/ 1586 w 2087"/>
                <a:gd name="T7" fmla="*/ 524 h 968"/>
                <a:gd name="T8" fmla="*/ 1436 w 2087"/>
                <a:gd name="T9" fmla="*/ 659 h 968"/>
                <a:gd name="T10" fmla="*/ 1436 w 2087"/>
                <a:gd name="T11" fmla="*/ 659 h 968"/>
                <a:gd name="T12" fmla="*/ 691 w 2087"/>
                <a:gd name="T13" fmla="*/ 98 h 968"/>
                <a:gd name="T14" fmla="*/ 691 w 2087"/>
                <a:gd name="T15" fmla="*/ 98 h 968"/>
                <a:gd name="T16" fmla="*/ 482 w 2087"/>
                <a:gd name="T17" fmla="*/ 675 h 968"/>
                <a:gd name="T18" fmla="*/ 482 w 2087"/>
                <a:gd name="T19" fmla="*/ 675 h 968"/>
                <a:gd name="T20" fmla="*/ 196 w 2087"/>
                <a:gd name="T21" fmla="*/ 651 h 968"/>
                <a:gd name="T22" fmla="*/ 196 w 2087"/>
                <a:gd name="T23" fmla="*/ 651 h 968"/>
                <a:gd name="T24" fmla="*/ 0 w 2087"/>
                <a:gd name="T25" fmla="*/ 967 h 968"/>
                <a:gd name="T26" fmla="*/ 2078 w 2087"/>
                <a:gd name="T27" fmla="*/ 967 h 968"/>
                <a:gd name="T28" fmla="*/ 2078 w 2087"/>
                <a:gd name="T29" fmla="*/ 967 h 968"/>
                <a:gd name="T30" fmla="*/ 2047 w 2087"/>
                <a:gd name="T31" fmla="*/ 752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87" h="968">
                  <a:moveTo>
                    <a:pt x="2047" y="752"/>
                  </a:moveTo>
                  <a:lnTo>
                    <a:pt x="2047" y="752"/>
                  </a:lnTo>
                  <a:cubicBezTo>
                    <a:pt x="1965" y="554"/>
                    <a:pt x="1758" y="452"/>
                    <a:pt x="1586" y="524"/>
                  </a:cubicBezTo>
                  <a:lnTo>
                    <a:pt x="1586" y="524"/>
                  </a:lnTo>
                  <a:cubicBezTo>
                    <a:pt x="1521" y="551"/>
                    <a:pt x="1470" y="599"/>
                    <a:pt x="1436" y="659"/>
                  </a:cubicBezTo>
                  <a:lnTo>
                    <a:pt x="1436" y="659"/>
                  </a:lnTo>
                  <a:cubicBezTo>
                    <a:pt x="1251" y="250"/>
                    <a:pt x="924" y="0"/>
                    <a:pt x="691" y="98"/>
                  </a:cubicBezTo>
                  <a:lnTo>
                    <a:pt x="691" y="98"/>
                  </a:lnTo>
                  <a:cubicBezTo>
                    <a:pt x="525" y="167"/>
                    <a:pt x="451" y="396"/>
                    <a:pt x="482" y="675"/>
                  </a:cubicBezTo>
                  <a:lnTo>
                    <a:pt x="482" y="675"/>
                  </a:lnTo>
                  <a:cubicBezTo>
                    <a:pt x="393" y="624"/>
                    <a:pt x="289" y="611"/>
                    <a:pt x="196" y="651"/>
                  </a:cubicBezTo>
                  <a:lnTo>
                    <a:pt x="196" y="651"/>
                  </a:lnTo>
                  <a:cubicBezTo>
                    <a:pt x="73" y="702"/>
                    <a:pt x="1" y="828"/>
                    <a:pt x="0" y="967"/>
                  </a:cubicBezTo>
                  <a:lnTo>
                    <a:pt x="2078" y="967"/>
                  </a:lnTo>
                  <a:lnTo>
                    <a:pt x="2078" y="967"/>
                  </a:lnTo>
                  <a:cubicBezTo>
                    <a:pt x="2086" y="898"/>
                    <a:pt x="2077" y="824"/>
                    <a:pt x="2047" y="7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89C85C5-B257-E948-804A-001442DAD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8076" y="6023058"/>
              <a:ext cx="5146986" cy="247190"/>
            </a:xfrm>
            <a:custGeom>
              <a:avLst/>
              <a:gdLst>
                <a:gd name="T0" fmla="*/ 4133 w 4134"/>
                <a:gd name="T1" fmla="*/ 0 h 200"/>
                <a:gd name="T2" fmla="*/ 0 w 4134"/>
                <a:gd name="T3" fmla="*/ 0 h 200"/>
                <a:gd name="T4" fmla="*/ 0 w 4134"/>
                <a:gd name="T5" fmla="*/ 199 h 200"/>
                <a:gd name="T6" fmla="*/ 4133 w 4134"/>
                <a:gd name="T7" fmla="*/ 199 h 200"/>
                <a:gd name="T8" fmla="*/ 4133 w 4134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4" h="200">
                  <a:moveTo>
                    <a:pt x="4133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4133" y="199"/>
                  </a:lnTo>
                  <a:lnTo>
                    <a:pt x="4133" y="0"/>
                  </a:lnTo>
                </a:path>
              </a:pathLst>
            </a:custGeom>
            <a:solidFill>
              <a:srgbClr val="E3E4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8B5CECB-64CC-A34C-88CD-EEFCBA40D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8076" y="6270246"/>
              <a:ext cx="5146986" cy="2938778"/>
            </a:xfrm>
            <a:custGeom>
              <a:avLst/>
              <a:gdLst>
                <a:gd name="T0" fmla="*/ 0 w 4134"/>
                <a:gd name="T1" fmla="*/ 2358 h 2359"/>
                <a:gd name="T2" fmla="*/ 4133 w 4134"/>
                <a:gd name="T3" fmla="*/ 2358 h 2359"/>
                <a:gd name="T4" fmla="*/ 4133 w 4134"/>
                <a:gd name="T5" fmla="*/ 0 h 2359"/>
                <a:gd name="T6" fmla="*/ 0 w 4134"/>
                <a:gd name="T7" fmla="*/ 0 h 2359"/>
                <a:gd name="T8" fmla="*/ 0 w 4134"/>
                <a:gd name="T9" fmla="*/ 2358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4" h="2359">
                  <a:moveTo>
                    <a:pt x="0" y="2358"/>
                  </a:moveTo>
                  <a:lnTo>
                    <a:pt x="4133" y="2358"/>
                  </a:lnTo>
                  <a:lnTo>
                    <a:pt x="4133" y="0"/>
                  </a:lnTo>
                  <a:lnTo>
                    <a:pt x="0" y="0"/>
                  </a:lnTo>
                  <a:lnTo>
                    <a:pt x="0" y="2358"/>
                  </a:lnTo>
                </a:path>
              </a:pathLst>
            </a:custGeom>
            <a:solidFill>
              <a:srgbClr val="FE5E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1F711A4-D3FC-B24D-8C87-76511A429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9504" y="6742648"/>
              <a:ext cx="2664130" cy="280145"/>
            </a:xfrm>
            <a:custGeom>
              <a:avLst/>
              <a:gdLst>
                <a:gd name="T0" fmla="*/ 2086 w 2139"/>
                <a:gd name="T1" fmla="*/ 223 h 224"/>
                <a:gd name="T2" fmla="*/ 52 w 2139"/>
                <a:gd name="T3" fmla="*/ 223 h 224"/>
                <a:gd name="T4" fmla="*/ 52 w 2139"/>
                <a:gd name="T5" fmla="*/ 223 h 224"/>
                <a:gd name="T6" fmla="*/ 0 w 2139"/>
                <a:gd name="T7" fmla="*/ 171 h 224"/>
                <a:gd name="T8" fmla="*/ 0 w 2139"/>
                <a:gd name="T9" fmla="*/ 52 h 224"/>
                <a:gd name="T10" fmla="*/ 0 w 2139"/>
                <a:gd name="T11" fmla="*/ 52 h 224"/>
                <a:gd name="T12" fmla="*/ 52 w 2139"/>
                <a:gd name="T13" fmla="*/ 0 h 224"/>
                <a:gd name="T14" fmla="*/ 2086 w 2139"/>
                <a:gd name="T15" fmla="*/ 0 h 224"/>
                <a:gd name="T16" fmla="*/ 2086 w 2139"/>
                <a:gd name="T17" fmla="*/ 0 h 224"/>
                <a:gd name="T18" fmla="*/ 2138 w 2139"/>
                <a:gd name="T19" fmla="*/ 52 h 224"/>
                <a:gd name="T20" fmla="*/ 2138 w 2139"/>
                <a:gd name="T21" fmla="*/ 171 h 224"/>
                <a:gd name="T22" fmla="*/ 2138 w 2139"/>
                <a:gd name="T23" fmla="*/ 171 h 224"/>
                <a:gd name="T24" fmla="*/ 2086 w 2139"/>
                <a:gd name="T25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9" h="224">
                  <a:moveTo>
                    <a:pt x="2086" y="223"/>
                  </a:moveTo>
                  <a:lnTo>
                    <a:pt x="52" y="223"/>
                  </a:lnTo>
                  <a:lnTo>
                    <a:pt x="52" y="223"/>
                  </a:lnTo>
                  <a:cubicBezTo>
                    <a:pt x="23" y="223"/>
                    <a:pt x="0" y="200"/>
                    <a:pt x="0" y="171"/>
                  </a:cubicBezTo>
                  <a:lnTo>
                    <a:pt x="0" y="52"/>
                  </a:lnTo>
                  <a:lnTo>
                    <a:pt x="0" y="52"/>
                  </a:lnTo>
                  <a:cubicBezTo>
                    <a:pt x="0" y="23"/>
                    <a:pt x="23" y="0"/>
                    <a:pt x="52" y="0"/>
                  </a:cubicBezTo>
                  <a:lnTo>
                    <a:pt x="2086" y="0"/>
                  </a:lnTo>
                  <a:lnTo>
                    <a:pt x="2086" y="0"/>
                  </a:lnTo>
                  <a:cubicBezTo>
                    <a:pt x="2115" y="0"/>
                    <a:pt x="2138" y="23"/>
                    <a:pt x="2138" y="52"/>
                  </a:cubicBezTo>
                  <a:lnTo>
                    <a:pt x="2138" y="171"/>
                  </a:lnTo>
                  <a:lnTo>
                    <a:pt x="2138" y="171"/>
                  </a:lnTo>
                  <a:cubicBezTo>
                    <a:pt x="2138" y="200"/>
                    <a:pt x="2115" y="223"/>
                    <a:pt x="2086" y="223"/>
                  </a:cubicBezTo>
                </a:path>
              </a:pathLst>
            </a:custGeom>
            <a:solidFill>
              <a:srgbClr val="E3E4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BABEC40-DFD7-E547-B76B-737F98CAF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8230" y="7215052"/>
              <a:ext cx="3812175" cy="648180"/>
            </a:xfrm>
            <a:custGeom>
              <a:avLst/>
              <a:gdLst>
                <a:gd name="T0" fmla="*/ 3006 w 3061"/>
                <a:gd name="T1" fmla="*/ 520 h 521"/>
                <a:gd name="T2" fmla="*/ 53 w 3061"/>
                <a:gd name="T3" fmla="*/ 520 h 521"/>
                <a:gd name="T4" fmla="*/ 53 w 3061"/>
                <a:gd name="T5" fmla="*/ 520 h 521"/>
                <a:gd name="T6" fmla="*/ 0 w 3061"/>
                <a:gd name="T7" fmla="*/ 466 h 521"/>
                <a:gd name="T8" fmla="*/ 0 w 3061"/>
                <a:gd name="T9" fmla="*/ 54 h 521"/>
                <a:gd name="T10" fmla="*/ 0 w 3061"/>
                <a:gd name="T11" fmla="*/ 54 h 521"/>
                <a:gd name="T12" fmla="*/ 53 w 3061"/>
                <a:gd name="T13" fmla="*/ 0 h 521"/>
                <a:gd name="T14" fmla="*/ 3006 w 3061"/>
                <a:gd name="T15" fmla="*/ 0 h 521"/>
                <a:gd name="T16" fmla="*/ 3006 w 3061"/>
                <a:gd name="T17" fmla="*/ 0 h 521"/>
                <a:gd name="T18" fmla="*/ 3060 w 3061"/>
                <a:gd name="T19" fmla="*/ 54 h 521"/>
                <a:gd name="T20" fmla="*/ 3060 w 3061"/>
                <a:gd name="T21" fmla="*/ 466 h 521"/>
                <a:gd name="T22" fmla="*/ 3060 w 3061"/>
                <a:gd name="T23" fmla="*/ 466 h 521"/>
                <a:gd name="T24" fmla="*/ 3006 w 3061"/>
                <a:gd name="T25" fmla="*/ 52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1" h="521">
                  <a:moveTo>
                    <a:pt x="3006" y="520"/>
                  </a:moveTo>
                  <a:lnTo>
                    <a:pt x="53" y="520"/>
                  </a:lnTo>
                  <a:lnTo>
                    <a:pt x="53" y="520"/>
                  </a:lnTo>
                  <a:cubicBezTo>
                    <a:pt x="23" y="520"/>
                    <a:pt x="0" y="496"/>
                    <a:pt x="0" y="466"/>
                  </a:cubicBezTo>
                  <a:lnTo>
                    <a:pt x="0" y="54"/>
                  </a:lnTo>
                  <a:lnTo>
                    <a:pt x="0" y="54"/>
                  </a:lnTo>
                  <a:cubicBezTo>
                    <a:pt x="0" y="25"/>
                    <a:pt x="23" y="0"/>
                    <a:pt x="53" y="0"/>
                  </a:cubicBezTo>
                  <a:lnTo>
                    <a:pt x="3006" y="0"/>
                  </a:lnTo>
                  <a:lnTo>
                    <a:pt x="3006" y="0"/>
                  </a:lnTo>
                  <a:cubicBezTo>
                    <a:pt x="3036" y="0"/>
                    <a:pt x="3060" y="25"/>
                    <a:pt x="3060" y="54"/>
                  </a:cubicBezTo>
                  <a:lnTo>
                    <a:pt x="3060" y="466"/>
                  </a:lnTo>
                  <a:lnTo>
                    <a:pt x="3060" y="466"/>
                  </a:lnTo>
                  <a:cubicBezTo>
                    <a:pt x="3060" y="496"/>
                    <a:pt x="3036" y="520"/>
                    <a:pt x="3006" y="520"/>
                  </a:cubicBezTo>
                </a:path>
              </a:pathLst>
            </a:custGeom>
            <a:solidFill>
              <a:srgbClr val="E3E4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05F5887B-CF7F-FA47-A5A5-C7DECB369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7939" y="6083485"/>
              <a:ext cx="142819" cy="142819"/>
            </a:xfrm>
            <a:custGeom>
              <a:avLst/>
              <a:gdLst>
                <a:gd name="T0" fmla="*/ 112 w 113"/>
                <a:gd name="T1" fmla="*/ 56 h 113"/>
                <a:gd name="T2" fmla="*/ 112 w 113"/>
                <a:gd name="T3" fmla="*/ 56 h 113"/>
                <a:gd name="T4" fmla="*/ 56 w 113"/>
                <a:gd name="T5" fmla="*/ 112 h 113"/>
                <a:gd name="T6" fmla="*/ 56 w 113"/>
                <a:gd name="T7" fmla="*/ 112 h 113"/>
                <a:gd name="T8" fmla="*/ 0 w 113"/>
                <a:gd name="T9" fmla="*/ 56 h 113"/>
                <a:gd name="T10" fmla="*/ 0 w 113"/>
                <a:gd name="T11" fmla="*/ 56 h 113"/>
                <a:gd name="T12" fmla="*/ 56 w 113"/>
                <a:gd name="T13" fmla="*/ 0 h 113"/>
                <a:gd name="T14" fmla="*/ 56 w 113"/>
                <a:gd name="T15" fmla="*/ 0 h 113"/>
                <a:gd name="T16" fmla="*/ 112 w 113"/>
                <a:gd name="T1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3">
                  <a:moveTo>
                    <a:pt x="112" y="56"/>
                  </a:moveTo>
                  <a:lnTo>
                    <a:pt x="112" y="56"/>
                  </a:lnTo>
                  <a:cubicBezTo>
                    <a:pt x="112" y="87"/>
                    <a:pt x="87" y="112"/>
                    <a:pt x="56" y="112"/>
                  </a:cubicBezTo>
                  <a:lnTo>
                    <a:pt x="56" y="112"/>
                  </a:lnTo>
                  <a:cubicBezTo>
                    <a:pt x="25" y="112"/>
                    <a:pt x="0" y="87"/>
                    <a:pt x="0" y="56"/>
                  </a:cubicBezTo>
                  <a:lnTo>
                    <a:pt x="0" y="56"/>
                  </a:lnTo>
                  <a:cubicBezTo>
                    <a:pt x="0" y="25"/>
                    <a:pt x="25" y="0"/>
                    <a:pt x="56" y="0"/>
                  </a:cubicBezTo>
                  <a:lnTo>
                    <a:pt x="56" y="0"/>
                  </a:lnTo>
                  <a:cubicBezTo>
                    <a:pt x="87" y="0"/>
                    <a:pt x="112" y="25"/>
                    <a:pt x="112" y="56"/>
                  </a:cubicBezTo>
                </a:path>
              </a:pathLst>
            </a:custGeom>
            <a:solidFill>
              <a:srgbClr val="FE5E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EA389F4-3361-D948-A0C6-94CB82712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155" y="6083485"/>
              <a:ext cx="142819" cy="142819"/>
            </a:xfrm>
            <a:custGeom>
              <a:avLst/>
              <a:gdLst>
                <a:gd name="T0" fmla="*/ 112 w 113"/>
                <a:gd name="T1" fmla="*/ 56 h 113"/>
                <a:gd name="T2" fmla="*/ 112 w 113"/>
                <a:gd name="T3" fmla="*/ 56 h 113"/>
                <a:gd name="T4" fmla="*/ 56 w 113"/>
                <a:gd name="T5" fmla="*/ 112 h 113"/>
                <a:gd name="T6" fmla="*/ 56 w 113"/>
                <a:gd name="T7" fmla="*/ 112 h 113"/>
                <a:gd name="T8" fmla="*/ 0 w 113"/>
                <a:gd name="T9" fmla="*/ 56 h 113"/>
                <a:gd name="T10" fmla="*/ 0 w 113"/>
                <a:gd name="T11" fmla="*/ 56 h 113"/>
                <a:gd name="T12" fmla="*/ 56 w 113"/>
                <a:gd name="T13" fmla="*/ 0 h 113"/>
                <a:gd name="T14" fmla="*/ 56 w 113"/>
                <a:gd name="T15" fmla="*/ 0 h 113"/>
                <a:gd name="T16" fmla="*/ 112 w 113"/>
                <a:gd name="T1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3">
                  <a:moveTo>
                    <a:pt x="112" y="56"/>
                  </a:moveTo>
                  <a:lnTo>
                    <a:pt x="112" y="56"/>
                  </a:lnTo>
                  <a:cubicBezTo>
                    <a:pt x="112" y="87"/>
                    <a:pt x="88" y="112"/>
                    <a:pt x="56" y="112"/>
                  </a:cubicBezTo>
                  <a:lnTo>
                    <a:pt x="56" y="112"/>
                  </a:lnTo>
                  <a:cubicBezTo>
                    <a:pt x="25" y="112"/>
                    <a:pt x="0" y="87"/>
                    <a:pt x="0" y="56"/>
                  </a:cubicBezTo>
                  <a:lnTo>
                    <a:pt x="0" y="56"/>
                  </a:lnTo>
                  <a:cubicBezTo>
                    <a:pt x="0" y="25"/>
                    <a:pt x="25" y="0"/>
                    <a:pt x="56" y="0"/>
                  </a:cubicBezTo>
                  <a:lnTo>
                    <a:pt x="56" y="0"/>
                  </a:lnTo>
                  <a:cubicBezTo>
                    <a:pt x="88" y="0"/>
                    <a:pt x="112" y="25"/>
                    <a:pt x="112" y="56"/>
                  </a:cubicBezTo>
                </a:path>
              </a:pathLst>
            </a:custGeom>
            <a:solidFill>
              <a:srgbClr val="FE5E59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1D0F363-3783-0749-9A7E-918CC8750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3863" y="6083485"/>
              <a:ext cx="137325" cy="142819"/>
            </a:xfrm>
            <a:custGeom>
              <a:avLst/>
              <a:gdLst>
                <a:gd name="T0" fmla="*/ 111 w 112"/>
                <a:gd name="T1" fmla="*/ 56 h 113"/>
                <a:gd name="T2" fmla="*/ 111 w 112"/>
                <a:gd name="T3" fmla="*/ 56 h 113"/>
                <a:gd name="T4" fmla="*/ 56 w 112"/>
                <a:gd name="T5" fmla="*/ 112 h 113"/>
                <a:gd name="T6" fmla="*/ 56 w 112"/>
                <a:gd name="T7" fmla="*/ 112 h 113"/>
                <a:gd name="T8" fmla="*/ 0 w 112"/>
                <a:gd name="T9" fmla="*/ 56 h 113"/>
                <a:gd name="T10" fmla="*/ 0 w 112"/>
                <a:gd name="T11" fmla="*/ 56 h 113"/>
                <a:gd name="T12" fmla="*/ 56 w 112"/>
                <a:gd name="T13" fmla="*/ 0 h 113"/>
                <a:gd name="T14" fmla="*/ 56 w 112"/>
                <a:gd name="T15" fmla="*/ 0 h 113"/>
                <a:gd name="T16" fmla="*/ 111 w 112"/>
                <a:gd name="T1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3">
                  <a:moveTo>
                    <a:pt x="111" y="56"/>
                  </a:moveTo>
                  <a:lnTo>
                    <a:pt x="111" y="56"/>
                  </a:lnTo>
                  <a:cubicBezTo>
                    <a:pt x="111" y="87"/>
                    <a:pt x="87" y="112"/>
                    <a:pt x="56" y="112"/>
                  </a:cubicBezTo>
                  <a:lnTo>
                    <a:pt x="56" y="112"/>
                  </a:lnTo>
                  <a:cubicBezTo>
                    <a:pt x="25" y="112"/>
                    <a:pt x="0" y="87"/>
                    <a:pt x="0" y="56"/>
                  </a:cubicBezTo>
                  <a:lnTo>
                    <a:pt x="0" y="56"/>
                  </a:lnTo>
                  <a:cubicBezTo>
                    <a:pt x="0" y="25"/>
                    <a:pt x="25" y="0"/>
                    <a:pt x="56" y="0"/>
                  </a:cubicBezTo>
                  <a:lnTo>
                    <a:pt x="56" y="0"/>
                  </a:lnTo>
                  <a:cubicBezTo>
                    <a:pt x="87" y="0"/>
                    <a:pt x="111" y="25"/>
                    <a:pt x="111" y="56"/>
                  </a:cubicBezTo>
                </a:path>
              </a:pathLst>
            </a:custGeom>
            <a:solidFill>
              <a:srgbClr val="FE5E59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3AE6CDB-F782-3F4D-A505-659FB100D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877" y="9851716"/>
              <a:ext cx="7201383" cy="313101"/>
            </a:xfrm>
            <a:custGeom>
              <a:avLst/>
              <a:gdLst>
                <a:gd name="T0" fmla="*/ 5654 w 5781"/>
                <a:gd name="T1" fmla="*/ 251 h 252"/>
                <a:gd name="T2" fmla="*/ 125 w 5781"/>
                <a:gd name="T3" fmla="*/ 251 h 252"/>
                <a:gd name="T4" fmla="*/ 125 w 5781"/>
                <a:gd name="T5" fmla="*/ 251 h 252"/>
                <a:gd name="T6" fmla="*/ 0 w 5781"/>
                <a:gd name="T7" fmla="*/ 126 h 252"/>
                <a:gd name="T8" fmla="*/ 0 w 5781"/>
                <a:gd name="T9" fmla="*/ 126 h 252"/>
                <a:gd name="T10" fmla="*/ 125 w 5781"/>
                <a:gd name="T11" fmla="*/ 0 h 252"/>
                <a:gd name="T12" fmla="*/ 5654 w 5781"/>
                <a:gd name="T13" fmla="*/ 0 h 252"/>
                <a:gd name="T14" fmla="*/ 5654 w 5781"/>
                <a:gd name="T15" fmla="*/ 0 h 252"/>
                <a:gd name="T16" fmla="*/ 5780 w 5781"/>
                <a:gd name="T17" fmla="*/ 126 h 252"/>
                <a:gd name="T18" fmla="*/ 5780 w 5781"/>
                <a:gd name="T19" fmla="*/ 126 h 252"/>
                <a:gd name="T20" fmla="*/ 5654 w 5781"/>
                <a:gd name="T21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81" h="252">
                  <a:moveTo>
                    <a:pt x="5654" y="251"/>
                  </a:moveTo>
                  <a:lnTo>
                    <a:pt x="125" y="251"/>
                  </a:lnTo>
                  <a:lnTo>
                    <a:pt x="125" y="251"/>
                  </a:lnTo>
                  <a:cubicBezTo>
                    <a:pt x="56" y="251"/>
                    <a:pt x="0" y="195"/>
                    <a:pt x="0" y="126"/>
                  </a:cubicBezTo>
                  <a:lnTo>
                    <a:pt x="0" y="126"/>
                  </a:lnTo>
                  <a:cubicBezTo>
                    <a:pt x="0" y="56"/>
                    <a:pt x="56" y="0"/>
                    <a:pt x="125" y="0"/>
                  </a:cubicBezTo>
                  <a:lnTo>
                    <a:pt x="5654" y="0"/>
                  </a:lnTo>
                  <a:lnTo>
                    <a:pt x="5654" y="0"/>
                  </a:lnTo>
                  <a:cubicBezTo>
                    <a:pt x="5723" y="0"/>
                    <a:pt x="5780" y="56"/>
                    <a:pt x="5780" y="126"/>
                  </a:cubicBezTo>
                  <a:lnTo>
                    <a:pt x="5780" y="126"/>
                  </a:lnTo>
                  <a:cubicBezTo>
                    <a:pt x="5780" y="195"/>
                    <a:pt x="5723" y="251"/>
                    <a:pt x="5654" y="251"/>
                  </a:cubicBezTo>
                </a:path>
              </a:pathLst>
            </a:custGeom>
            <a:solidFill>
              <a:srgbClr val="3D7E9C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06CBF3D4-9C98-CF4C-8502-92D820030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8944" y="6775609"/>
              <a:ext cx="2570747" cy="208735"/>
            </a:xfrm>
            <a:custGeom>
              <a:avLst/>
              <a:gdLst>
                <a:gd name="T0" fmla="*/ 2036 w 2065"/>
                <a:gd name="T1" fmla="*/ 167 h 168"/>
                <a:gd name="T2" fmla="*/ 28 w 2065"/>
                <a:gd name="T3" fmla="*/ 167 h 168"/>
                <a:gd name="T4" fmla="*/ 28 w 2065"/>
                <a:gd name="T5" fmla="*/ 167 h 168"/>
                <a:gd name="T6" fmla="*/ 0 w 2065"/>
                <a:gd name="T7" fmla="*/ 138 h 168"/>
                <a:gd name="T8" fmla="*/ 0 w 2065"/>
                <a:gd name="T9" fmla="*/ 29 h 168"/>
                <a:gd name="T10" fmla="*/ 0 w 2065"/>
                <a:gd name="T11" fmla="*/ 29 h 168"/>
                <a:gd name="T12" fmla="*/ 28 w 2065"/>
                <a:gd name="T13" fmla="*/ 0 h 168"/>
                <a:gd name="T14" fmla="*/ 2036 w 2065"/>
                <a:gd name="T15" fmla="*/ 0 h 168"/>
                <a:gd name="T16" fmla="*/ 2036 w 2065"/>
                <a:gd name="T17" fmla="*/ 0 h 168"/>
                <a:gd name="T18" fmla="*/ 2064 w 2065"/>
                <a:gd name="T19" fmla="*/ 29 h 168"/>
                <a:gd name="T20" fmla="*/ 2064 w 2065"/>
                <a:gd name="T21" fmla="*/ 138 h 168"/>
                <a:gd name="T22" fmla="*/ 2064 w 2065"/>
                <a:gd name="T23" fmla="*/ 138 h 168"/>
                <a:gd name="T24" fmla="*/ 2036 w 2065"/>
                <a:gd name="T25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5" h="168">
                  <a:moveTo>
                    <a:pt x="2036" y="167"/>
                  </a:moveTo>
                  <a:lnTo>
                    <a:pt x="28" y="167"/>
                  </a:lnTo>
                  <a:lnTo>
                    <a:pt x="28" y="167"/>
                  </a:lnTo>
                  <a:cubicBezTo>
                    <a:pt x="12" y="167"/>
                    <a:pt x="0" y="154"/>
                    <a:pt x="0" y="138"/>
                  </a:cubicBezTo>
                  <a:lnTo>
                    <a:pt x="0" y="29"/>
                  </a:lnTo>
                  <a:lnTo>
                    <a:pt x="0" y="29"/>
                  </a:lnTo>
                  <a:cubicBezTo>
                    <a:pt x="0" y="13"/>
                    <a:pt x="12" y="0"/>
                    <a:pt x="28" y="0"/>
                  </a:cubicBezTo>
                  <a:lnTo>
                    <a:pt x="2036" y="0"/>
                  </a:lnTo>
                  <a:lnTo>
                    <a:pt x="2036" y="0"/>
                  </a:lnTo>
                  <a:cubicBezTo>
                    <a:pt x="2051" y="0"/>
                    <a:pt x="2064" y="13"/>
                    <a:pt x="2064" y="29"/>
                  </a:cubicBezTo>
                  <a:lnTo>
                    <a:pt x="2064" y="138"/>
                  </a:lnTo>
                  <a:lnTo>
                    <a:pt x="2064" y="138"/>
                  </a:lnTo>
                  <a:cubicBezTo>
                    <a:pt x="2064" y="154"/>
                    <a:pt x="2051" y="167"/>
                    <a:pt x="2036" y="167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EA5D870-1A0F-4046-972F-F2BBA9326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3160" y="7264486"/>
              <a:ext cx="3702314" cy="549304"/>
            </a:xfrm>
            <a:custGeom>
              <a:avLst/>
              <a:gdLst>
                <a:gd name="T0" fmla="*/ 2940 w 2971"/>
                <a:gd name="T1" fmla="*/ 442 h 443"/>
                <a:gd name="T2" fmla="*/ 29 w 2971"/>
                <a:gd name="T3" fmla="*/ 442 h 443"/>
                <a:gd name="T4" fmla="*/ 29 w 2971"/>
                <a:gd name="T5" fmla="*/ 442 h 443"/>
                <a:gd name="T6" fmla="*/ 0 w 2971"/>
                <a:gd name="T7" fmla="*/ 412 h 443"/>
                <a:gd name="T8" fmla="*/ 0 w 2971"/>
                <a:gd name="T9" fmla="*/ 30 h 443"/>
                <a:gd name="T10" fmla="*/ 0 w 2971"/>
                <a:gd name="T11" fmla="*/ 30 h 443"/>
                <a:gd name="T12" fmla="*/ 29 w 2971"/>
                <a:gd name="T13" fmla="*/ 0 h 443"/>
                <a:gd name="T14" fmla="*/ 2940 w 2971"/>
                <a:gd name="T15" fmla="*/ 0 h 443"/>
                <a:gd name="T16" fmla="*/ 2940 w 2971"/>
                <a:gd name="T17" fmla="*/ 0 h 443"/>
                <a:gd name="T18" fmla="*/ 2970 w 2971"/>
                <a:gd name="T19" fmla="*/ 30 h 443"/>
                <a:gd name="T20" fmla="*/ 2970 w 2971"/>
                <a:gd name="T21" fmla="*/ 412 h 443"/>
                <a:gd name="T22" fmla="*/ 2970 w 2971"/>
                <a:gd name="T23" fmla="*/ 412 h 443"/>
                <a:gd name="T24" fmla="*/ 2940 w 2971"/>
                <a:gd name="T25" fmla="*/ 44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443">
                  <a:moveTo>
                    <a:pt x="2940" y="442"/>
                  </a:moveTo>
                  <a:lnTo>
                    <a:pt x="29" y="442"/>
                  </a:lnTo>
                  <a:lnTo>
                    <a:pt x="29" y="442"/>
                  </a:lnTo>
                  <a:cubicBezTo>
                    <a:pt x="13" y="442"/>
                    <a:pt x="0" y="429"/>
                    <a:pt x="0" y="412"/>
                  </a:cubicBezTo>
                  <a:lnTo>
                    <a:pt x="0" y="30"/>
                  </a:lnTo>
                  <a:lnTo>
                    <a:pt x="0" y="30"/>
                  </a:lnTo>
                  <a:cubicBezTo>
                    <a:pt x="0" y="14"/>
                    <a:pt x="13" y="0"/>
                    <a:pt x="29" y="0"/>
                  </a:cubicBezTo>
                  <a:lnTo>
                    <a:pt x="2940" y="0"/>
                  </a:lnTo>
                  <a:lnTo>
                    <a:pt x="2940" y="0"/>
                  </a:lnTo>
                  <a:cubicBezTo>
                    <a:pt x="2956" y="0"/>
                    <a:pt x="2970" y="14"/>
                    <a:pt x="2970" y="30"/>
                  </a:cubicBezTo>
                  <a:lnTo>
                    <a:pt x="2970" y="412"/>
                  </a:lnTo>
                  <a:lnTo>
                    <a:pt x="2970" y="412"/>
                  </a:lnTo>
                  <a:cubicBezTo>
                    <a:pt x="2970" y="429"/>
                    <a:pt x="2956" y="442"/>
                    <a:pt x="2940" y="442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8AB2107-1525-F244-BD19-55BA4C0D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5416" y="7533650"/>
              <a:ext cx="850154" cy="158062"/>
            </a:xfrm>
            <a:custGeom>
              <a:avLst/>
              <a:gdLst>
                <a:gd name="connsiteX0" fmla="*/ 818463 w 850154"/>
                <a:gd name="connsiteY0" fmla="*/ 120845 h 158062"/>
                <a:gd name="connsiteX1" fmla="*/ 850154 w 850154"/>
                <a:gd name="connsiteY1" fmla="*/ 120845 h 158062"/>
                <a:gd name="connsiteX2" fmla="*/ 850154 w 850154"/>
                <a:gd name="connsiteY2" fmla="*/ 152486 h 158062"/>
                <a:gd name="connsiteX3" fmla="*/ 818463 w 850154"/>
                <a:gd name="connsiteY3" fmla="*/ 152486 h 158062"/>
                <a:gd name="connsiteX4" fmla="*/ 763533 w 850154"/>
                <a:gd name="connsiteY4" fmla="*/ 120845 h 158062"/>
                <a:gd name="connsiteX5" fmla="*/ 795224 w 850154"/>
                <a:gd name="connsiteY5" fmla="*/ 120845 h 158062"/>
                <a:gd name="connsiteX6" fmla="*/ 795224 w 850154"/>
                <a:gd name="connsiteY6" fmla="*/ 152486 h 158062"/>
                <a:gd name="connsiteX7" fmla="*/ 763533 w 850154"/>
                <a:gd name="connsiteY7" fmla="*/ 152486 h 158062"/>
                <a:gd name="connsiteX8" fmla="*/ 703112 w 850154"/>
                <a:gd name="connsiteY8" fmla="*/ 120845 h 158062"/>
                <a:gd name="connsiteX9" fmla="*/ 734803 w 850154"/>
                <a:gd name="connsiteY9" fmla="*/ 120845 h 158062"/>
                <a:gd name="connsiteX10" fmla="*/ 734803 w 850154"/>
                <a:gd name="connsiteY10" fmla="*/ 152486 h 158062"/>
                <a:gd name="connsiteX11" fmla="*/ 703112 w 850154"/>
                <a:gd name="connsiteY11" fmla="*/ 152486 h 158062"/>
                <a:gd name="connsiteX12" fmla="*/ 321439 w 850154"/>
                <a:gd name="connsiteY12" fmla="*/ 98873 h 158062"/>
                <a:gd name="connsiteX13" fmla="*/ 316527 w 850154"/>
                <a:gd name="connsiteY13" fmla="*/ 101391 h 158062"/>
                <a:gd name="connsiteX14" fmla="*/ 307933 w 850154"/>
                <a:gd name="connsiteY14" fmla="*/ 103909 h 158062"/>
                <a:gd name="connsiteX15" fmla="*/ 301793 w 850154"/>
                <a:gd name="connsiteY15" fmla="*/ 105167 h 158062"/>
                <a:gd name="connsiteX16" fmla="*/ 288287 w 850154"/>
                <a:gd name="connsiteY16" fmla="*/ 108944 h 158062"/>
                <a:gd name="connsiteX17" fmla="*/ 280920 w 850154"/>
                <a:gd name="connsiteY17" fmla="*/ 121532 h 158062"/>
                <a:gd name="connsiteX18" fmla="*/ 285832 w 850154"/>
                <a:gd name="connsiteY18" fmla="*/ 132862 h 158062"/>
                <a:gd name="connsiteX19" fmla="*/ 295654 w 850154"/>
                <a:gd name="connsiteY19" fmla="*/ 135379 h 158062"/>
                <a:gd name="connsiteX20" fmla="*/ 312844 w 850154"/>
                <a:gd name="connsiteY20" fmla="*/ 130344 h 158062"/>
                <a:gd name="connsiteX21" fmla="*/ 321439 w 850154"/>
                <a:gd name="connsiteY21" fmla="*/ 108944 h 158062"/>
                <a:gd name="connsiteX22" fmla="*/ 191638 w 850154"/>
                <a:gd name="connsiteY22" fmla="*/ 62367 h 158062"/>
                <a:gd name="connsiteX23" fmla="*/ 174357 w 850154"/>
                <a:gd name="connsiteY23" fmla="*/ 68661 h 158062"/>
                <a:gd name="connsiteX24" fmla="*/ 165716 w 850154"/>
                <a:gd name="connsiteY24" fmla="*/ 86285 h 158062"/>
                <a:gd name="connsiteX25" fmla="*/ 216326 w 850154"/>
                <a:gd name="connsiteY25" fmla="*/ 86285 h 158062"/>
                <a:gd name="connsiteX26" fmla="*/ 208920 w 850154"/>
                <a:gd name="connsiteY26" fmla="*/ 67402 h 158062"/>
                <a:gd name="connsiteX27" fmla="*/ 191638 w 850154"/>
                <a:gd name="connsiteY27" fmla="*/ 62367 h 158062"/>
                <a:gd name="connsiteX28" fmla="*/ 509350 w 850154"/>
                <a:gd name="connsiteY28" fmla="*/ 38449 h 158062"/>
                <a:gd name="connsiteX29" fmla="*/ 542897 w 850154"/>
                <a:gd name="connsiteY29" fmla="*/ 48520 h 158062"/>
                <a:gd name="connsiteX30" fmla="*/ 559050 w 850154"/>
                <a:gd name="connsiteY30" fmla="*/ 81250 h 158062"/>
                <a:gd name="connsiteX31" fmla="*/ 529230 w 850154"/>
                <a:gd name="connsiteY31" fmla="*/ 81250 h 158062"/>
                <a:gd name="connsiteX32" fmla="*/ 525502 w 850154"/>
                <a:gd name="connsiteY32" fmla="*/ 69920 h 158062"/>
                <a:gd name="connsiteX33" fmla="*/ 509350 w 850154"/>
                <a:gd name="connsiteY33" fmla="*/ 63626 h 158062"/>
                <a:gd name="connsiteX34" fmla="*/ 489470 w 850154"/>
                <a:gd name="connsiteY34" fmla="*/ 78732 h 158062"/>
                <a:gd name="connsiteX35" fmla="*/ 486984 w 850154"/>
                <a:gd name="connsiteY35" fmla="*/ 98873 h 158062"/>
                <a:gd name="connsiteX36" fmla="*/ 489470 w 850154"/>
                <a:gd name="connsiteY36" fmla="*/ 119015 h 158062"/>
                <a:gd name="connsiteX37" fmla="*/ 509350 w 850154"/>
                <a:gd name="connsiteY37" fmla="*/ 132862 h 158062"/>
                <a:gd name="connsiteX38" fmla="*/ 523017 w 850154"/>
                <a:gd name="connsiteY38" fmla="*/ 127826 h 158062"/>
                <a:gd name="connsiteX39" fmla="*/ 529230 w 850154"/>
                <a:gd name="connsiteY39" fmla="*/ 112720 h 158062"/>
                <a:gd name="connsiteX40" fmla="*/ 557807 w 850154"/>
                <a:gd name="connsiteY40" fmla="*/ 112720 h 158062"/>
                <a:gd name="connsiteX41" fmla="*/ 549110 w 850154"/>
                <a:gd name="connsiteY41" fmla="*/ 137897 h 158062"/>
                <a:gd name="connsiteX42" fmla="*/ 508107 w 850154"/>
                <a:gd name="connsiteY42" fmla="*/ 158038 h 158062"/>
                <a:gd name="connsiteX43" fmla="*/ 468347 w 850154"/>
                <a:gd name="connsiteY43" fmla="*/ 141674 h 158062"/>
                <a:gd name="connsiteX44" fmla="*/ 455922 w 850154"/>
                <a:gd name="connsiteY44" fmla="*/ 100132 h 158062"/>
                <a:gd name="connsiteX45" fmla="*/ 469590 w 850154"/>
                <a:gd name="connsiteY45" fmla="*/ 54814 h 158062"/>
                <a:gd name="connsiteX46" fmla="*/ 509350 w 850154"/>
                <a:gd name="connsiteY46" fmla="*/ 38449 h 158062"/>
                <a:gd name="connsiteX47" fmla="*/ 304249 w 850154"/>
                <a:gd name="connsiteY47" fmla="*/ 38449 h 158062"/>
                <a:gd name="connsiteX48" fmla="*/ 334945 w 850154"/>
                <a:gd name="connsiteY48" fmla="*/ 46002 h 158062"/>
                <a:gd name="connsiteX49" fmla="*/ 349679 w 850154"/>
                <a:gd name="connsiteY49" fmla="*/ 73697 h 158062"/>
                <a:gd name="connsiteX50" fmla="*/ 349679 w 850154"/>
                <a:gd name="connsiteY50" fmla="*/ 125309 h 158062"/>
                <a:gd name="connsiteX51" fmla="*/ 350907 w 850154"/>
                <a:gd name="connsiteY51" fmla="*/ 137897 h 158062"/>
                <a:gd name="connsiteX52" fmla="*/ 352135 w 850154"/>
                <a:gd name="connsiteY52" fmla="*/ 145450 h 158062"/>
                <a:gd name="connsiteX53" fmla="*/ 355818 w 850154"/>
                <a:gd name="connsiteY53" fmla="*/ 150485 h 158062"/>
                <a:gd name="connsiteX54" fmla="*/ 355818 w 850154"/>
                <a:gd name="connsiteY54" fmla="*/ 153003 h 158062"/>
                <a:gd name="connsiteX55" fmla="*/ 325122 w 850154"/>
                <a:gd name="connsiteY55" fmla="*/ 153003 h 158062"/>
                <a:gd name="connsiteX56" fmla="*/ 322667 w 850154"/>
                <a:gd name="connsiteY56" fmla="*/ 146709 h 158062"/>
                <a:gd name="connsiteX57" fmla="*/ 321439 w 850154"/>
                <a:gd name="connsiteY57" fmla="*/ 140415 h 158062"/>
                <a:gd name="connsiteX58" fmla="*/ 307933 w 850154"/>
                <a:gd name="connsiteY58" fmla="*/ 151744 h 158062"/>
                <a:gd name="connsiteX59" fmla="*/ 287059 w 850154"/>
                <a:gd name="connsiteY59" fmla="*/ 158038 h 158062"/>
                <a:gd name="connsiteX60" fmla="*/ 262503 w 850154"/>
                <a:gd name="connsiteY60" fmla="*/ 149227 h 158062"/>
                <a:gd name="connsiteX61" fmla="*/ 252680 w 850154"/>
                <a:gd name="connsiteY61" fmla="*/ 124050 h 158062"/>
                <a:gd name="connsiteX62" fmla="*/ 268642 w 850154"/>
                <a:gd name="connsiteY62" fmla="*/ 93838 h 158062"/>
                <a:gd name="connsiteX63" fmla="*/ 294426 w 850154"/>
                <a:gd name="connsiteY63" fmla="*/ 86285 h 158062"/>
                <a:gd name="connsiteX64" fmla="*/ 304249 w 850154"/>
                <a:gd name="connsiteY64" fmla="*/ 85026 h 158062"/>
                <a:gd name="connsiteX65" fmla="*/ 315300 w 850154"/>
                <a:gd name="connsiteY65" fmla="*/ 82508 h 158062"/>
                <a:gd name="connsiteX66" fmla="*/ 321439 w 850154"/>
                <a:gd name="connsiteY66" fmla="*/ 73697 h 158062"/>
                <a:gd name="connsiteX67" fmla="*/ 316527 w 850154"/>
                <a:gd name="connsiteY67" fmla="*/ 64885 h 158062"/>
                <a:gd name="connsiteX68" fmla="*/ 303021 w 850154"/>
                <a:gd name="connsiteY68" fmla="*/ 62367 h 158062"/>
                <a:gd name="connsiteX69" fmla="*/ 288287 w 850154"/>
                <a:gd name="connsiteY69" fmla="*/ 67402 h 158062"/>
                <a:gd name="connsiteX70" fmla="*/ 283376 w 850154"/>
                <a:gd name="connsiteY70" fmla="*/ 77473 h 158062"/>
                <a:gd name="connsiteX71" fmla="*/ 256364 w 850154"/>
                <a:gd name="connsiteY71" fmla="*/ 77473 h 158062"/>
                <a:gd name="connsiteX72" fmla="*/ 263731 w 850154"/>
                <a:gd name="connsiteY72" fmla="*/ 53555 h 158062"/>
                <a:gd name="connsiteX73" fmla="*/ 304249 w 850154"/>
                <a:gd name="connsiteY73" fmla="*/ 38449 h 158062"/>
                <a:gd name="connsiteX74" fmla="*/ 191638 w 850154"/>
                <a:gd name="connsiteY74" fmla="*/ 38449 h 158062"/>
                <a:gd name="connsiteX75" fmla="*/ 217561 w 850154"/>
                <a:gd name="connsiteY75" fmla="*/ 43485 h 158062"/>
                <a:gd name="connsiteX76" fmla="*/ 236076 w 850154"/>
                <a:gd name="connsiteY76" fmla="*/ 59849 h 158062"/>
                <a:gd name="connsiteX77" fmla="*/ 244717 w 850154"/>
                <a:gd name="connsiteY77" fmla="*/ 83767 h 158062"/>
                <a:gd name="connsiteX78" fmla="*/ 245952 w 850154"/>
                <a:gd name="connsiteY78" fmla="*/ 106426 h 158062"/>
                <a:gd name="connsiteX79" fmla="*/ 165716 w 850154"/>
                <a:gd name="connsiteY79" fmla="*/ 106426 h 158062"/>
                <a:gd name="connsiteX80" fmla="*/ 178060 w 850154"/>
                <a:gd name="connsiteY80" fmla="*/ 129085 h 158062"/>
                <a:gd name="connsiteX81" fmla="*/ 192873 w 850154"/>
                <a:gd name="connsiteY81" fmla="*/ 134121 h 158062"/>
                <a:gd name="connsiteX82" fmla="*/ 208920 w 850154"/>
                <a:gd name="connsiteY82" fmla="*/ 129085 h 158062"/>
                <a:gd name="connsiteX83" fmla="*/ 215092 w 850154"/>
                <a:gd name="connsiteY83" fmla="*/ 120273 h 158062"/>
                <a:gd name="connsiteX84" fmla="*/ 244717 w 850154"/>
                <a:gd name="connsiteY84" fmla="*/ 120273 h 158062"/>
                <a:gd name="connsiteX85" fmla="*/ 233608 w 850154"/>
                <a:gd name="connsiteY85" fmla="*/ 141674 h 158062"/>
                <a:gd name="connsiteX86" fmla="*/ 192873 w 850154"/>
                <a:gd name="connsiteY86" fmla="*/ 158038 h 158062"/>
                <a:gd name="connsiteX87" fmla="*/ 153372 w 850154"/>
                <a:gd name="connsiteY87" fmla="*/ 144191 h 158062"/>
                <a:gd name="connsiteX88" fmla="*/ 137325 w 850154"/>
                <a:gd name="connsiteY88" fmla="*/ 98873 h 158062"/>
                <a:gd name="connsiteX89" fmla="*/ 152138 w 850154"/>
                <a:gd name="connsiteY89" fmla="*/ 53555 h 158062"/>
                <a:gd name="connsiteX90" fmla="*/ 191638 w 850154"/>
                <a:gd name="connsiteY90" fmla="*/ 38449 h 158062"/>
                <a:gd name="connsiteX91" fmla="*/ 439960 w 850154"/>
                <a:gd name="connsiteY91" fmla="*/ 38447 h 158062"/>
                <a:gd name="connsiteX92" fmla="*/ 441204 w 850154"/>
                <a:gd name="connsiteY92" fmla="*/ 38447 h 158062"/>
                <a:gd name="connsiteX93" fmla="*/ 443691 w 850154"/>
                <a:gd name="connsiteY93" fmla="*/ 38447 h 158062"/>
                <a:gd name="connsiteX94" fmla="*/ 443691 w 850154"/>
                <a:gd name="connsiteY94" fmla="*/ 68540 h 158062"/>
                <a:gd name="connsiteX95" fmla="*/ 439960 w 850154"/>
                <a:gd name="connsiteY95" fmla="*/ 67286 h 158062"/>
                <a:gd name="connsiteX96" fmla="*/ 436229 w 850154"/>
                <a:gd name="connsiteY96" fmla="*/ 67286 h 158062"/>
                <a:gd name="connsiteX97" fmla="*/ 412598 w 850154"/>
                <a:gd name="connsiteY97" fmla="*/ 79825 h 158062"/>
                <a:gd name="connsiteX98" fmla="*/ 408867 w 850154"/>
                <a:gd name="connsiteY98" fmla="*/ 99886 h 158062"/>
                <a:gd name="connsiteX99" fmla="*/ 408867 w 850154"/>
                <a:gd name="connsiteY99" fmla="*/ 152548 h 158062"/>
                <a:gd name="connsiteX100" fmla="*/ 379018 w 850154"/>
                <a:gd name="connsiteY100" fmla="*/ 152548 h 158062"/>
                <a:gd name="connsiteX101" fmla="*/ 379018 w 850154"/>
                <a:gd name="connsiteY101" fmla="*/ 40955 h 158062"/>
                <a:gd name="connsiteX102" fmla="*/ 407623 w 850154"/>
                <a:gd name="connsiteY102" fmla="*/ 40955 h 158062"/>
                <a:gd name="connsiteX103" fmla="*/ 407623 w 850154"/>
                <a:gd name="connsiteY103" fmla="*/ 59763 h 158062"/>
                <a:gd name="connsiteX104" fmla="*/ 418817 w 850154"/>
                <a:gd name="connsiteY104" fmla="*/ 44717 h 158062"/>
                <a:gd name="connsiteX105" fmla="*/ 439960 w 850154"/>
                <a:gd name="connsiteY105" fmla="*/ 38447 h 158062"/>
                <a:gd name="connsiteX106" fmla="*/ 576770 w 850154"/>
                <a:gd name="connsiteY106" fmla="*/ 5490 h 158062"/>
                <a:gd name="connsiteX107" fmla="*/ 606045 w 850154"/>
                <a:gd name="connsiteY107" fmla="*/ 5490 h 158062"/>
                <a:gd name="connsiteX108" fmla="*/ 606045 w 850154"/>
                <a:gd name="connsiteY108" fmla="*/ 58197 h 158062"/>
                <a:gd name="connsiteX109" fmla="*/ 622591 w 850154"/>
                <a:gd name="connsiteY109" fmla="*/ 44714 h 158062"/>
                <a:gd name="connsiteX110" fmla="*/ 639137 w 850154"/>
                <a:gd name="connsiteY110" fmla="*/ 41037 h 158062"/>
                <a:gd name="connsiteX111" fmla="*/ 658230 w 850154"/>
                <a:gd name="connsiteY111" fmla="*/ 44714 h 158062"/>
                <a:gd name="connsiteX112" fmla="*/ 672230 w 850154"/>
                <a:gd name="connsiteY112" fmla="*/ 54520 h 158062"/>
                <a:gd name="connsiteX113" fmla="*/ 678594 w 850154"/>
                <a:gd name="connsiteY113" fmla="*/ 68003 h 158062"/>
                <a:gd name="connsiteX114" fmla="*/ 679867 w 850154"/>
                <a:gd name="connsiteY114" fmla="*/ 88840 h 158062"/>
                <a:gd name="connsiteX115" fmla="*/ 679867 w 850154"/>
                <a:gd name="connsiteY115" fmla="*/ 152579 h 158062"/>
                <a:gd name="connsiteX116" fmla="*/ 649320 w 850154"/>
                <a:gd name="connsiteY116" fmla="*/ 152579 h 158062"/>
                <a:gd name="connsiteX117" fmla="*/ 649320 w 850154"/>
                <a:gd name="connsiteY117" fmla="*/ 86389 h 158062"/>
                <a:gd name="connsiteX118" fmla="*/ 645501 w 850154"/>
                <a:gd name="connsiteY118" fmla="*/ 71680 h 158062"/>
                <a:gd name="connsiteX119" fmla="*/ 630228 w 850154"/>
                <a:gd name="connsiteY119" fmla="*/ 64326 h 158062"/>
                <a:gd name="connsiteX120" fmla="*/ 612409 w 850154"/>
                <a:gd name="connsiteY120" fmla="*/ 71680 h 158062"/>
                <a:gd name="connsiteX121" fmla="*/ 606045 w 850154"/>
                <a:gd name="connsiteY121" fmla="*/ 93743 h 158062"/>
                <a:gd name="connsiteX122" fmla="*/ 606045 w 850154"/>
                <a:gd name="connsiteY122" fmla="*/ 152579 h 158062"/>
                <a:gd name="connsiteX123" fmla="*/ 576770 w 850154"/>
                <a:gd name="connsiteY123" fmla="*/ 152579 h 158062"/>
                <a:gd name="connsiteX124" fmla="*/ 60692 w 850154"/>
                <a:gd name="connsiteY124" fmla="*/ 0 h 158062"/>
                <a:gd name="connsiteX125" fmla="*/ 101566 w 850154"/>
                <a:gd name="connsiteY125" fmla="*/ 12349 h 158062"/>
                <a:gd name="connsiteX126" fmla="*/ 120145 w 850154"/>
                <a:gd name="connsiteY126" fmla="*/ 48160 h 158062"/>
                <a:gd name="connsiteX127" fmla="*/ 89180 w 850154"/>
                <a:gd name="connsiteY127" fmla="*/ 48160 h 158062"/>
                <a:gd name="connsiteX128" fmla="*/ 78032 w 850154"/>
                <a:gd name="connsiteY128" fmla="*/ 29637 h 158062"/>
                <a:gd name="connsiteX129" fmla="*/ 59453 w 850154"/>
                <a:gd name="connsiteY129" fmla="*/ 25932 h 158062"/>
                <a:gd name="connsiteX130" fmla="*/ 39635 w 850154"/>
                <a:gd name="connsiteY130" fmla="*/ 30872 h 158062"/>
                <a:gd name="connsiteX131" fmla="*/ 32204 w 850154"/>
                <a:gd name="connsiteY131" fmla="*/ 44455 h 158062"/>
                <a:gd name="connsiteX132" fmla="*/ 39635 w 850154"/>
                <a:gd name="connsiteY132" fmla="*/ 56804 h 158062"/>
                <a:gd name="connsiteX133" fmla="*/ 59453 w 850154"/>
                <a:gd name="connsiteY133" fmla="*/ 61743 h 158062"/>
                <a:gd name="connsiteX134" fmla="*/ 85464 w 850154"/>
                <a:gd name="connsiteY134" fmla="*/ 69152 h 158062"/>
                <a:gd name="connsiteX135" fmla="*/ 111475 w 850154"/>
                <a:gd name="connsiteY135" fmla="*/ 80266 h 158062"/>
                <a:gd name="connsiteX136" fmla="*/ 125099 w 850154"/>
                <a:gd name="connsiteY136" fmla="*/ 109903 h 158062"/>
                <a:gd name="connsiteX137" fmla="*/ 108997 w 850154"/>
                <a:gd name="connsiteY137" fmla="*/ 144479 h 158062"/>
                <a:gd name="connsiteX138" fmla="*/ 64408 w 850154"/>
                <a:gd name="connsiteY138" fmla="*/ 158062 h 158062"/>
                <a:gd name="connsiteX139" fmla="*/ 17341 w 850154"/>
                <a:gd name="connsiteY139" fmla="*/ 144479 h 158062"/>
                <a:gd name="connsiteX140" fmla="*/ 0 w 850154"/>
                <a:gd name="connsiteY140" fmla="*/ 107433 h 158062"/>
                <a:gd name="connsiteX141" fmla="*/ 29727 w 850154"/>
                <a:gd name="connsiteY141" fmla="*/ 107433 h 158062"/>
                <a:gd name="connsiteX142" fmla="*/ 35920 w 850154"/>
                <a:gd name="connsiteY142" fmla="*/ 122251 h 158062"/>
                <a:gd name="connsiteX143" fmla="*/ 63169 w 850154"/>
                <a:gd name="connsiteY143" fmla="*/ 132130 h 158062"/>
                <a:gd name="connsiteX144" fmla="*/ 80510 w 850154"/>
                <a:gd name="connsiteY144" fmla="*/ 129661 h 158062"/>
                <a:gd name="connsiteX145" fmla="*/ 94134 w 850154"/>
                <a:gd name="connsiteY145" fmla="*/ 112373 h 158062"/>
                <a:gd name="connsiteX146" fmla="*/ 87941 w 850154"/>
                <a:gd name="connsiteY146" fmla="*/ 101259 h 158062"/>
                <a:gd name="connsiteX147" fmla="*/ 66885 w 850154"/>
                <a:gd name="connsiteY147" fmla="*/ 93850 h 158062"/>
                <a:gd name="connsiteX148" fmla="*/ 50783 w 850154"/>
                <a:gd name="connsiteY148" fmla="*/ 90145 h 158062"/>
                <a:gd name="connsiteX149" fmla="*/ 18579 w 850154"/>
                <a:gd name="connsiteY149" fmla="*/ 79031 h 158062"/>
                <a:gd name="connsiteX150" fmla="*/ 2477 w 850154"/>
                <a:gd name="connsiteY150" fmla="*/ 46925 h 158062"/>
                <a:gd name="connsiteX151" fmla="*/ 17341 w 850154"/>
                <a:gd name="connsiteY151" fmla="*/ 13584 h 158062"/>
                <a:gd name="connsiteX152" fmla="*/ 60692 w 850154"/>
                <a:gd name="connsiteY152" fmla="*/ 0 h 15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850154" h="158062">
                  <a:moveTo>
                    <a:pt x="818463" y="120845"/>
                  </a:moveTo>
                  <a:lnTo>
                    <a:pt x="850154" y="120845"/>
                  </a:lnTo>
                  <a:lnTo>
                    <a:pt x="850154" y="152486"/>
                  </a:lnTo>
                  <a:lnTo>
                    <a:pt x="818463" y="152486"/>
                  </a:lnTo>
                  <a:close/>
                  <a:moveTo>
                    <a:pt x="763533" y="120845"/>
                  </a:moveTo>
                  <a:lnTo>
                    <a:pt x="795224" y="120845"/>
                  </a:lnTo>
                  <a:lnTo>
                    <a:pt x="795224" y="152486"/>
                  </a:lnTo>
                  <a:lnTo>
                    <a:pt x="763533" y="152486"/>
                  </a:lnTo>
                  <a:close/>
                  <a:moveTo>
                    <a:pt x="703112" y="120845"/>
                  </a:moveTo>
                  <a:lnTo>
                    <a:pt x="734803" y="120845"/>
                  </a:lnTo>
                  <a:lnTo>
                    <a:pt x="734803" y="152486"/>
                  </a:lnTo>
                  <a:lnTo>
                    <a:pt x="703112" y="152486"/>
                  </a:lnTo>
                  <a:close/>
                  <a:moveTo>
                    <a:pt x="321439" y="98873"/>
                  </a:moveTo>
                  <a:cubicBezTo>
                    <a:pt x="320211" y="100132"/>
                    <a:pt x="317755" y="101391"/>
                    <a:pt x="316527" y="101391"/>
                  </a:cubicBezTo>
                  <a:cubicBezTo>
                    <a:pt x="314072" y="102650"/>
                    <a:pt x="311616" y="103909"/>
                    <a:pt x="307933" y="103909"/>
                  </a:cubicBezTo>
                  <a:lnTo>
                    <a:pt x="301793" y="105167"/>
                  </a:lnTo>
                  <a:cubicBezTo>
                    <a:pt x="294426" y="106426"/>
                    <a:pt x="291971" y="107685"/>
                    <a:pt x="288287" y="108944"/>
                  </a:cubicBezTo>
                  <a:cubicBezTo>
                    <a:pt x="283376" y="111462"/>
                    <a:pt x="280920" y="115238"/>
                    <a:pt x="280920" y="121532"/>
                  </a:cubicBezTo>
                  <a:cubicBezTo>
                    <a:pt x="280920" y="126568"/>
                    <a:pt x="283376" y="130344"/>
                    <a:pt x="285832" y="132862"/>
                  </a:cubicBezTo>
                  <a:cubicBezTo>
                    <a:pt x="288287" y="135379"/>
                    <a:pt x="291971" y="135379"/>
                    <a:pt x="295654" y="135379"/>
                  </a:cubicBezTo>
                  <a:cubicBezTo>
                    <a:pt x="301793" y="135379"/>
                    <a:pt x="307933" y="134121"/>
                    <a:pt x="312844" y="130344"/>
                  </a:cubicBezTo>
                  <a:cubicBezTo>
                    <a:pt x="318983" y="126568"/>
                    <a:pt x="321439" y="120273"/>
                    <a:pt x="321439" y="108944"/>
                  </a:cubicBezTo>
                  <a:close/>
                  <a:moveTo>
                    <a:pt x="191638" y="62367"/>
                  </a:moveTo>
                  <a:cubicBezTo>
                    <a:pt x="184232" y="62367"/>
                    <a:pt x="178060" y="64885"/>
                    <a:pt x="174357" y="68661"/>
                  </a:cubicBezTo>
                  <a:cubicBezTo>
                    <a:pt x="169419" y="72438"/>
                    <a:pt x="166950" y="78732"/>
                    <a:pt x="165716" y="86285"/>
                  </a:cubicBezTo>
                  <a:lnTo>
                    <a:pt x="216326" y="86285"/>
                  </a:lnTo>
                  <a:cubicBezTo>
                    <a:pt x="216326" y="78732"/>
                    <a:pt x="212623" y="72438"/>
                    <a:pt x="208920" y="67402"/>
                  </a:cubicBezTo>
                  <a:cubicBezTo>
                    <a:pt x="203982" y="64885"/>
                    <a:pt x="199045" y="62367"/>
                    <a:pt x="191638" y="62367"/>
                  </a:cubicBezTo>
                  <a:close/>
                  <a:moveTo>
                    <a:pt x="509350" y="38449"/>
                  </a:moveTo>
                  <a:cubicBezTo>
                    <a:pt x="523017" y="38449"/>
                    <a:pt x="534200" y="40967"/>
                    <a:pt x="542897" y="48520"/>
                  </a:cubicBezTo>
                  <a:cubicBezTo>
                    <a:pt x="552837" y="54814"/>
                    <a:pt x="557807" y="66144"/>
                    <a:pt x="559050" y="81250"/>
                  </a:cubicBezTo>
                  <a:lnTo>
                    <a:pt x="529230" y="81250"/>
                  </a:lnTo>
                  <a:cubicBezTo>
                    <a:pt x="529230" y="77473"/>
                    <a:pt x="526744" y="73697"/>
                    <a:pt x="525502" y="69920"/>
                  </a:cubicBezTo>
                  <a:cubicBezTo>
                    <a:pt x="521774" y="66144"/>
                    <a:pt x="516804" y="63626"/>
                    <a:pt x="509350" y="63626"/>
                  </a:cubicBezTo>
                  <a:cubicBezTo>
                    <a:pt x="499410" y="63626"/>
                    <a:pt x="493197" y="67402"/>
                    <a:pt x="489470" y="78732"/>
                  </a:cubicBezTo>
                  <a:cubicBezTo>
                    <a:pt x="488227" y="83767"/>
                    <a:pt x="486984" y="90061"/>
                    <a:pt x="486984" y="98873"/>
                  </a:cubicBezTo>
                  <a:cubicBezTo>
                    <a:pt x="486984" y="107685"/>
                    <a:pt x="488227" y="113979"/>
                    <a:pt x="489470" y="119015"/>
                  </a:cubicBezTo>
                  <a:cubicBezTo>
                    <a:pt x="493197" y="127826"/>
                    <a:pt x="499410" y="132862"/>
                    <a:pt x="509350" y="132862"/>
                  </a:cubicBezTo>
                  <a:cubicBezTo>
                    <a:pt x="515562" y="132862"/>
                    <a:pt x="520532" y="131603"/>
                    <a:pt x="523017" y="127826"/>
                  </a:cubicBezTo>
                  <a:cubicBezTo>
                    <a:pt x="526744" y="124050"/>
                    <a:pt x="527987" y="119015"/>
                    <a:pt x="529230" y="112720"/>
                  </a:cubicBezTo>
                  <a:lnTo>
                    <a:pt x="557807" y="112720"/>
                  </a:lnTo>
                  <a:cubicBezTo>
                    <a:pt x="557807" y="121532"/>
                    <a:pt x="554080" y="130344"/>
                    <a:pt x="549110" y="137897"/>
                  </a:cubicBezTo>
                  <a:cubicBezTo>
                    <a:pt x="540412" y="151744"/>
                    <a:pt x="526744" y="158038"/>
                    <a:pt x="508107" y="158038"/>
                  </a:cubicBezTo>
                  <a:cubicBezTo>
                    <a:pt x="490712" y="158038"/>
                    <a:pt x="477044" y="151744"/>
                    <a:pt x="468347" y="141674"/>
                  </a:cubicBezTo>
                  <a:cubicBezTo>
                    <a:pt x="460892" y="130344"/>
                    <a:pt x="455922" y="116497"/>
                    <a:pt x="455922" y="100132"/>
                  </a:cubicBezTo>
                  <a:cubicBezTo>
                    <a:pt x="455922" y="79991"/>
                    <a:pt x="460892" y="64885"/>
                    <a:pt x="469590" y="54814"/>
                  </a:cubicBezTo>
                  <a:cubicBezTo>
                    <a:pt x="479530" y="43485"/>
                    <a:pt x="491954" y="38449"/>
                    <a:pt x="509350" y="38449"/>
                  </a:cubicBezTo>
                  <a:close/>
                  <a:moveTo>
                    <a:pt x="304249" y="38449"/>
                  </a:moveTo>
                  <a:cubicBezTo>
                    <a:pt x="316527" y="38449"/>
                    <a:pt x="326350" y="40967"/>
                    <a:pt x="334945" y="46002"/>
                  </a:cubicBezTo>
                  <a:cubicBezTo>
                    <a:pt x="344768" y="49779"/>
                    <a:pt x="349679" y="59849"/>
                    <a:pt x="349679" y="73697"/>
                  </a:cubicBezTo>
                  <a:lnTo>
                    <a:pt x="349679" y="125309"/>
                  </a:lnTo>
                  <a:cubicBezTo>
                    <a:pt x="349679" y="129085"/>
                    <a:pt x="349679" y="132862"/>
                    <a:pt x="350907" y="137897"/>
                  </a:cubicBezTo>
                  <a:cubicBezTo>
                    <a:pt x="350907" y="141674"/>
                    <a:pt x="350907" y="144191"/>
                    <a:pt x="352135" y="145450"/>
                  </a:cubicBezTo>
                  <a:cubicBezTo>
                    <a:pt x="353362" y="146709"/>
                    <a:pt x="354590" y="149227"/>
                    <a:pt x="355818" y="150485"/>
                  </a:cubicBezTo>
                  <a:lnTo>
                    <a:pt x="355818" y="153003"/>
                  </a:lnTo>
                  <a:lnTo>
                    <a:pt x="325122" y="153003"/>
                  </a:lnTo>
                  <a:cubicBezTo>
                    <a:pt x="323894" y="151744"/>
                    <a:pt x="323894" y="150485"/>
                    <a:pt x="322667" y="146709"/>
                  </a:cubicBezTo>
                  <a:cubicBezTo>
                    <a:pt x="322667" y="145450"/>
                    <a:pt x="322667" y="142932"/>
                    <a:pt x="321439" y="140415"/>
                  </a:cubicBezTo>
                  <a:cubicBezTo>
                    <a:pt x="318983" y="145450"/>
                    <a:pt x="314072" y="149227"/>
                    <a:pt x="307933" y="151744"/>
                  </a:cubicBezTo>
                  <a:cubicBezTo>
                    <a:pt x="303021" y="155521"/>
                    <a:pt x="294426" y="158038"/>
                    <a:pt x="287059" y="158038"/>
                  </a:cubicBezTo>
                  <a:cubicBezTo>
                    <a:pt x="277237" y="158038"/>
                    <a:pt x="268642" y="154262"/>
                    <a:pt x="262503" y="149227"/>
                  </a:cubicBezTo>
                  <a:cubicBezTo>
                    <a:pt x="256364" y="142932"/>
                    <a:pt x="252680" y="134121"/>
                    <a:pt x="252680" y="124050"/>
                  </a:cubicBezTo>
                  <a:cubicBezTo>
                    <a:pt x="252680" y="108944"/>
                    <a:pt x="257591" y="100132"/>
                    <a:pt x="268642" y="93838"/>
                  </a:cubicBezTo>
                  <a:cubicBezTo>
                    <a:pt x="273553" y="90061"/>
                    <a:pt x="283376" y="87544"/>
                    <a:pt x="294426" y="86285"/>
                  </a:cubicBezTo>
                  <a:lnTo>
                    <a:pt x="304249" y="85026"/>
                  </a:lnTo>
                  <a:cubicBezTo>
                    <a:pt x="309160" y="83767"/>
                    <a:pt x="312844" y="83767"/>
                    <a:pt x="315300" y="82508"/>
                  </a:cubicBezTo>
                  <a:cubicBezTo>
                    <a:pt x="318983" y="81250"/>
                    <a:pt x="321439" y="78732"/>
                    <a:pt x="321439" y="73697"/>
                  </a:cubicBezTo>
                  <a:cubicBezTo>
                    <a:pt x="321439" y="69920"/>
                    <a:pt x="320211" y="66144"/>
                    <a:pt x="316527" y="64885"/>
                  </a:cubicBezTo>
                  <a:cubicBezTo>
                    <a:pt x="314072" y="62367"/>
                    <a:pt x="307933" y="62367"/>
                    <a:pt x="303021" y="62367"/>
                  </a:cubicBezTo>
                  <a:cubicBezTo>
                    <a:pt x="295654" y="62367"/>
                    <a:pt x="291971" y="63626"/>
                    <a:pt x="288287" y="67402"/>
                  </a:cubicBezTo>
                  <a:cubicBezTo>
                    <a:pt x="285832" y="69920"/>
                    <a:pt x="284604" y="73697"/>
                    <a:pt x="283376" y="77473"/>
                  </a:cubicBezTo>
                  <a:lnTo>
                    <a:pt x="256364" y="77473"/>
                  </a:lnTo>
                  <a:cubicBezTo>
                    <a:pt x="256364" y="67402"/>
                    <a:pt x="260047" y="59849"/>
                    <a:pt x="263731" y="53555"/>
                  </a:cubicBezTo>
                  <a:cubicBezTo>
                    <a:pt x="272325" y="43485"/>
                    <a:pt x="285832" y="38449"/>
                    <a:pt x="304249" y="38449"/>
                  </a:cubicBezTo>
                  <a:close/>
                  <a:moveTo>
                    <a:pt x="191638" y="38449"/>
                  </a:moveTo>
                  <a:cubicBezTo>
                    <a:pt x="200279" y="38449"/>
                    <a:pt x="210154" y="39708"/>
                    <a:pt x="217561" y="43485"/>
                  </a:cubicBezTo>
                  <a:cubicBezTo>
                    <a:pt x="224967" y="46002"/>
                    <a:pt x="231139" y="52296"/>
                    <a:pt x="236076" y="59849"/>
                  </a:cubicBezTo>
                  <a:cubicBezTo>
                    <a:pt x="241014" y="66144"/>
                    <a:pt x="243483" y="73697"/>
                    <a:pt x="244717" y="83767"/>
                  </a:cubicBezTo>
                  <a:cubicBezTo>
                    <a:pt x="245952" y="87544"/>
                    <a:pt x="245952" y="95097"/>
                    <a:pt x="245952" y="106426"/>
                  </a:cubicBezTo>
                  <a:lnTo>
                    <a:pt x="165716" y="106426"/>
                  </a:lnTo>
                  <a:cubicBezTo>
                    <a:pt x="165716" y="117756"/>
                    <a:pt x="169419" y="125309"/>
                    <a:pt x="178060" y="129085"/>
                  </a:cubicBezTo>
                  <a:cubicBezTo>
                    <a:pt x="181763" y="131603"/>
                    <a:pt x="186701" y="134121"/>
                    <a:pt x="192873" y="134121"/>
                  </a:cubicBezTo>
                  <a:cubicBezTo>
                    <a:pt x="200279" y="134121"/>
                    <a:pt x="205217" y="131603"/>
                    <a:pt x="208920" y="129085"/>
                  </a:cubicBezTo>
                  <a:cubicBezTo>
                    <a:pt x="211389" y="126568"/>
                    <a:pt x="213857" y="124050"/>
                    <a:pt x="215092" y="120273"/>
                  </a:cubicBezTo>
                  <a:lnTo>
                    <a:pt x="244717" y="120273"/>
                  </a:lnTo>
                  <a:cubicBezTo>
                    <a:pt x="243483" y="127826"/>
                    <a:pt x="239780" y="134121"/>
                    <a:pt x="233608" y="141674"/>
                  </a:cubicBezTo>
                  <a:cubicBezTo>
                    <a:pt x="223733" y="151744"/>
                    <a:pt x="210154" y="158038"/>
                    <a:pt x="192873" y="158038"/>
                  </a:cubicBezTo>
                  <a:cubicBezTo>
                    <a:pt x="178060" y="158038"/>
                    <a:pt x="164482" y="153003"/>
                    <a:pt x="153372" y="144191"/>
                  </a:cubicBezTo>
                  <a:cubicBezTo>
                    <a:pt x="142263" y="134121"/>
                    <a:pt x="137325" y="120273"/>
                    <a:pt x="137325" y="98873"/>
                  </a:cubicBezTo>
                  <a:cubicBezTo>
                    <a:pt x="137325" y="78732"/>
                    <a:pt x="142263" y="64885"/>
                    <a:pt x="152138" y="53555"/>
                  </a:cubicBezTo>
                  <a:cubicBezTo>
                    <a:pt x="162013" y="43485"/>
                    <a:pt x="175591" y="38449"/>
                    <a:pt x="191638" y="38449"/>
                  </a:cubicBezTo>
                  <a:close/>
                  <a:moveTo>
                    <a:pt x="439960" y="38447"/>
                  </a:moveTo>
                  <a:cubicBezTo>
                    <a:pt x="441204" y="38447"/>
                    <a:pt x="441204" y="38447"/>
                    <a:pt x="441204" y="38447"/>
                  </a:cubicBezTo>
                  <a:cubicBezTo>
                    <a:pt x="442448" y="38447"/>
                    <a:pt x="443691" y="38447"/>
                    <a:pt x="443691" y="38447"/>
                  </a:cubicBezTo>
                  <a:lnTo>
                    <a:pt x="443691" y="68540"/>
                  </a:lnTo>
                  <a:cubicBezTo>
                    <a:pt x="442448" y="68540"/>
                    <a:pt x="441204" y="67286"/>
                    <a:pt x="439960" y="67286"/>
                  </a:cubicBezTo>
                  <a:cubicBezTo>
                    <a:pt x="438716" y="67286"/>
                    <a:pt x="437473" y="67286"/>
                    <a:pt x="436229" y="67286"/>
                  </a:cubicBezTo>
                  <a:cubicBezTo>
                    <a:pt x="423792" y="67286"/>
                    <a:pt x="416330" y="72301"/>
                    <a:pt x="412598" y="79825"/>
                  </a:cubicBezTo>
                  <a:cubicBezTo>
                    <a:pt x="410111" y="83586"/>
                    <a:pt x="408867" y="91109"/>
                    <a:pt x="408867" y="99886"/>
                  </a:cubicBezTo>
                  <a:lnTo>
                    <a:pt x="408867" y="152548"/>
                  </a:lnTo>
                  <a:lnTo>
                    <a:pt x="379018" y="152548"/>
                  </a:lnTo>
                  <a:lnTo>
                    <a:pt x="379018" y="40955"/>
                  </a:lnTo>
                  <a:lnTo>
                    <a:pt x="407623" y="40955"/>
                  </a:lnTo>
                  <a:lnTo>
                    <a:pt x="407623" y="59763"/>
                  </a:lnTo>
                  <a:cubicBezTo>
                    <a:pt x="412598" y="53494"/>
                    <a:pt x="416330" y="48478"/>
                    <a:pt x="418817" y="44717"/>
                  </a:cubicBezTo>
                  <a:cubicBezTo>
                    <a:pt x="423792" y="40955"/>
                    <a:pt x="432498" y="38447"/>
                    <a:pt x="439960" y="38447"/>
                  </a:cubicBezTo>
                  <a:close/>
                  <a:moveTo>
                    <a:pt x="576770" y="5490"/>
                  </a:moveTo>
                  <a:lnTo>
                    <a:pt x="606045" y="5490"/>
                  </a:lnTo>
                  <a:lnTo>
                    <a:pt x="606045" y="58197"/>
                  </a:lnTo>
                  <a:cubicBezTo>
                    <a:pt x="611136" y="50842"/>
                    <a:pt x="616227" y="47165"/>
                    <a:pt x="622591" y="44714"/>
                  </a:cubicBezTo>
                  <a:cubicBezTo>
                    <a:pt x="627682" y="42262"/>
                    <a:pt x="632773" y="41037"/>
                    <a:pt x="639137" y="41037"/>
                  </a:cubicBezTo>
                  <a:cubicBezTo>
                    <a:pt x="646774" y="41037"/>
                    <a:pt x="653138" y="42262"/>
                    <a:pt x="658230" y="44714"/>
                  </a:cubicBezTo>
                  <a:cubicBezTo>
                    <a:pt x="664594" y="47165"/>
                    <a:pt x="669685" y="50842"/>
                    <a:pt x="672230" y="54520"/>
                  </a:cubicBezTo>
                  <a:cubicBezTo>
                    <a:pt x="676049" y="59423"/>
                    <a:pt x="677322" y="63100"/>
                    <a:pt x="678594" y="68003"/>
                  </a:cubicBezTo>
                  <a:cubicBezTo>
                    <a:pt x="679867" y="71680"/>
                    <a:pt x="679867" y="79034"/>
                    <a:pt x="679867" y="88840"/>
                  </a:cubicBezTo>
                  <a:lnTo>
                    <a:pt x="679867" y="152579"/>
                  </a:lnTo>
                  <a:lnTo>
                    <a:pt x="649320" y="152579"/>
                  </a:lnTo>
                  <a:lnTo>
                    <a:pt x="649320" y="86389"/>
                  </a:lnTo>
                  <a:cubicBezTo>
                    <a:pt x="649320" y="80260"/>
                    <a:pt x="648047" y="75357"/>
                    <a:pt x="645501" y="71680"/>
                  </a:cubicBezTo>
                  <a:cubicBezTo>
                    <a:pt x="642956" y="66777"/>
                    <a:pt x="637865" y="64326"/>
                    <a:pt x="630228" y="64326"/>
                  </a:cubicBezTo>
                  <a:cubicBezTo>
                    <a:pt x="622591" y="64326"/>
                    <a:pt x="616227" y="66777"/>
                    <a:pt x="612409" y="71680"/>
                  </a:cubicBezTo>
                  <a:cubicBezTo>
                    <a:pt x="608590" y="77809"/>
                    <a:pt x="606045" y="83937"/>
                    <a:pt x="606045" y="93743"/>
                  </a:cubicBezTo>
                  <a:lnTo>
                    <a:pt x="606045" y="152579"/>
                  </a:lnTo>
                  <a:lnTo>
                    <a:pt x="576770" y="152579"/>
                  </a:lnTo>
                  <a:close/>
                  <a:moveTo>
                    <a:pt x="60692" y="0"/>
                  </a:moveTo>
                  <a:cubicBezTo>
                    <a:pt x="76794" y="0"/>
                    <a:pt x="90418" y="3705"/>
                    <a:pt x="101566" y="12349"/>
                  </a:cubicBezTo>
                  <a:cubicBezTo>
                    <a:pt x="113952" y="20993"/>
                    <a:pt x="120145" y="32107"/>
                    <a:pt x="120145" y="48160"/>
                  </a:cubicBezTo>
                  <a:lnTo>
                    <a:pt x="89180" y="48160"/>
                  </a:lnTo>
                  <a:cubicBezTo>
                    <a:pt x="89180" y="39516"/>
                    <a:pt x="85464" y="33341"/>
                    <a:pt x="78032" y="29637"/>
                  </a:cubicBezTo>
                  <a:cubicBezTo>
                    <a:pt x="73078" y="27167"/>
                    <a:pt x="66885" y="25932"/>
                    <a:pt x="59453" y="25932"/>
                  </a:cubicBezTo>
                  <a:cubicBezTo>
                    <a:pt x="50783" y="25932"/>
                    <a:pt x="43351" y="27167"/>
                    <a:pt x="39635" y="30872"/>
                  </a:cubicBezTo>
                  <a:cubicBezTo>
                    <a:pt x="34681" y="34576"/>
                    <a:pt x="32204" y="38281"/>
                    <a:pt x="32204" y="44455"/>
                  </a:cubicBezTo>
                  <a:cubicBezTo>
                    <a:pt x="32204" y="49395"/>
                    <a:pt x="34681" y="54334"/>
                    <a:pt x="39635" y="56804"/>
                  </a:cubicBezTo>
                  <a:cubicBezTo>
                    <a:pt x="42113" y="58039"/>
                    <a:pt x="48306" y="60508"/>
                    <a:pt x="59453" y="61743"/>
                  </a:cubicBezTo>
                  <a:lnTo>
                    <a:pt x="85464" y="69152"/>
                  </a:lnTo>
                  <a:cubicBezTo>
                    <a:pt x="96611" y="71622"/>
                    <a:pt x="105282" y="75327"/>
                    <a:pt x="111475" y="80266"/>
                  </a:cubicBezTo>
                  <a:cubicBezTo>
                    <a:pt x="120145" y="86440"/>
                    <a:pt x="125099" y="96319"/>
                    <a:pt x="125099" y="109903"/>
                  </a:cubicBezTo>
                  <a:cubicBezTo>
                    <a:pt x="125099" y="124721"/>
                    <a:pt x="120145" y="135835"/>
                    <a:pt x="108997" y="144479"/>
                  </a:cubicBezTo>
                  <a:cubicBezTo>
                    <a:pt x="99089" y="153123"/>
                    <a:pt x="82987" y="158062"/>
                    <a:pt x="64408" y="158062"/>
                  </a:cubicBezTo>
                  <a:cubicBezTo>
                    <a:pt x="43351" y="158062"/>
                    <a:pt x="28488" y="153123"/>
                    <a:pt x="17341" y="144479"/>
                  </a:cubicBezTo>
                  <a:cubicBezTo>
                    <a:pt x="6193" y="135835"/>
                    <a:pt x="0" y="123486"/>
                    <a:pt x="0" y="107433"/>
                  </a:cubicBezTo>
                  <a:lnTo>
                    <a:pt x="29727" y="107433"/>
                  </a:lnTo>
                  <a:cubicBezTo>
                    <a:pt x="30965" y="114842"/>
                    <a:pt x="33442" y="119782"/>
                    <a:pt x="35920" y="122251"/>
                  </a:cubicBezTo>
                  <a:cubicBezTo>
                    <a:pt x="40874" y="129661"/>
                    <a:pt x="49544" y="132130"/>
                    <a:pt x="63169" y="132130"/>
                  </a:cubicBezTo>
                  <a:cubicBezTo>
                    <a:pt x="70601" y="132130"/>
                    <a:pt x="76794" y="132130"/>
                    <a:pt x="80510" y="129661"/>
                  </a:cubicBezTo>
                  <a:cubicBezTo>
                    <a:pt x="90418" y="125956"/>
                    <a:pt x="94134" y="121017"/>
                    <a:pt x="94134" y="112373"/>
                  </a:cubicBezTo>
                  <a:cubicBezTo>
                    <a:pt x="94134" y="107433"/>
                    <a:pt x="92896" y="103729"/>
                    <a:pt x="87941" y="101259"/>
                  </a:cubicBezTo>
                  <a:cubicBezTo>
                    <a:pt x="82987" y="98789"/>
                    <a:pt x="76794" y="96319"/>
                    <a:pt x="66885" y="93850"/>
                  </a:cubicBezTo>
                  <a:lnTo>
                    <a:pt x="50783" y="90145"/>
                  </a:lnTo>
                  <a:cubicBezTo>
                    <a:pt x="34681" y="87675"/>
                    <a:pt x="23534" y="82736"/>
                    <a:pt x="18579" y="79031"/>
                  </a:cubicBezTo>
                  <a:cubicBezTo>
                    <a:pt x="7432" y="71622"/>
                    <a:pt x="2477" y="61743"/>
                    <a:pt x="2477" y="46925"/>
                  </a:cubicBezTo>
                  <a:cubicBezTo>
                    <a:pt x="2477" y="33341"/>
                    <a:pt x="7432" y="22228"/>
                    <a:pt x="17341" y="13584"/>
                  </a:cubicBezTo>
                  <a:cubicBezTo>
                    <a:pt x="27249" y="3705"/>
                    <a:pt x="42113" y="0"/>
                    <a:pt x="60692" y="0"/>
                  </a:cubicBezTo>
                  <a:close/>
                </a:path>
              </a:pathLst>
            </a:custGeom>
            <a:solidFill>
              <a:srgbClr val="56B1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CB468B67-FE81-014C-831D-9F89FE828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6964" y="7731398"/>
              <a:ext cx="2669621" cy="16477"/>
            </a:xfrm>
            <a:custGeom>
              <a:avLst/>
              <a:gdLst>
                <a:gd name="T0" fmla="*/ 2135 w 2142"/>
                <a:gd name="T1" fmla="*/ 12 h 13"/>
                <a:gd name="T2" fmla="*/ 7 w 2142"/>
                <a:gd name="T3" fmla="*/ 12 h 13"/>
                <a:gd name="T4" fmla="*/ 7 w 2142"/>
                <a:gd name="T5" fmla="*/ 12 h 13"/>
                <a:gd name="T6" fmla="*/ 0 w 2142"/>
                <a:gd name="T7" fmla="*/ 6 h 13"/>
                <a:gd name="T8" fmla="*/ 0 w 2142"/>
                <a:gd name="T9" fmla="*/ 6 h 13"/>
                <a:gd name="T10" fmla="*/ 7 w 2142"/>
                <a:gd name="T11" fmla="*/ 0 h 13"/>
                <a:gd name="T12" fmla="*/ 2135 w 2142"/>
                <a:gd name="T13" fmla="*/ 0 h 13"/>
                <a:gd name="T14" fmla="*/ 2135 w 2142"/>
                <a:gd name="T15" fmla="*/ 0 h 13"/>
                <a:gd name="T16" fmla="*/ 2141 w 2142"/>
                <a:gd name="T17" fmla="*/ 6 h 13"/>
                <a:gd name="T18" fmla="*/ 2141 w 2142"/>
                <a:gd name="T19" fmla="*/ 6 h 13"/>
                <a:gd name="T20" fmla="*/ 2135 w 2142"/>
                <a:gd name="T2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2" h="13">
                  <a:moveTo>
                    <a:pt x="2135" y="12"/>
                  </a:moveTo>
                  <a:lnTo>
                    <a:pt x="7" y="12"/>
                  </a:lnTo>
                  <a:lnTo>
                    <a:pt x="7" y="12"/>
                  </a:lnTo>
                  <a:cubicBezTo>
                    <a:pt x="3" y="12"/>
                    <a:pt x="0" y="9"/>
                    <a:pt x="0" y="6"/>
                  </a:cubicBezTo>
                  <a:lnTo>
                    <a:pt x="0" y="6"/>
                  </a:lnTo>
                  <a:cubicBezTo>
                    <a:pt x="0" y="3"/>
                    <a:pt x="3" y="0"/>
                    <a:pt x="7" y="0"/>
                  </a:cubicBezTo>
                  <a:lnTo>
                    <a:pt x="2135" y="0"/>
                  </a:lnTo>
                  <a:lnTo>
                    <a:pt x="2135" y="0"/>
                  </a:lnTo>
                  <a:cubicBezTo>
                    <a:pt x="2138" y="0"/>
                    <a:pt x="2141" y="3"/>
                    <a:pt x="2141" y="6"/>
                  </a:cubicBezTo>
                  <a:lnTo>
                    <a:pt x="2141" y="6"/>
                  </a:lnTo>
                  <a:cubicBezTo>
                    <a:pt x="2141" y="9"/>
                    <a:pt x="2138" y="12"/>
                    <a:pt x="2135" y="12"/>
                  </a:cubicBezTo>
                </a:path>
              </a:pathLst>
            </a:custGeom>
            <a:solidFill>
              <a:srgbClr val="56B1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EBA3C04-F663-484A-AB0B-0ACEAAF17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9967" y="7286460"/>
              <a:ext cx="630451" cy="471152"/>
            </a:xfrm>
            <a:custGeom>
              <a:avLst/>
              <a:gdLst>
                <a:gd name="connsiteX0" fmla="*/ 193758 w 630451"/>
                <a:gd name="connsiteY0" fmla="*/ 49440 h 471152"/>
                <a:gd name="connsiteX1" fmla="*/ 49436 w 630451"/>
                <a:gd name="connsiteY1" fmla="*/ 193761 h 471152"/>
                <a:gd name="connsiteX2" fmla="*/ 193758 w 630451"/>
                <a:gd name="connsiteY2" fmla="*/ 339325 h 471152"/>
                <a:gd name="connsiteX3" fmla="*/ 339325 w 630451"/>
                <a:gd name="connsiteY3" fmla="*/ 193761 h 471152"/>
                <a:gd name="connsiteX4" fmla="*/ 193758 w 630451"/>
                <a:gd name="connsiteY4" fmla="*/ 49440 h 471152"/>
                <a:gd name="connsiteX5" fmla="*/ 194753 w 630451"/>
                <a:gd name="connsiteY5" fmla="*/ 0 h 471152"/>
                <a:gd name="connsiteX6" fmla="*/ 389506 w 630451"/>
                <a:gd name="connsiteY6" fmla="*/ 193710 h 471152"/>
                <a:gd name="connsiteX7" fmla="*/ 375774 w 630451"/>
                <a:gd name="connsiteY7" fmla="*/ 266195 h 471152"/>
                <a:gd name="connsiteX8" fmla="*/ 630451 w 630451"/>
                <a:gd name="connsiteY8" fmla="*/ 418663 h 471152"/>
                <a:gd name="connsiteX9" fmla="*/ 600489 w 630451"/>
                <a:gd name="connsiteY9" fmla="*/ 471152 h 471152"/>
                <a:gd name="connsiteX10" fmla="*/ 344563 w 630451"/>
                <a:gd name="connsiteY10" fmla="*/ 318684 h 471152"/>
                <a:gd name="connsiteX11" fmla="*/ 194753 w 630451"/>
                <a:gd name="connsiteY11" fmla="*/ 388670 h 471152"/>
                <a:gd name="connsiteX12" fmla="*/ 0 w 630451"/>
                <a:gd name="connsiteY12" fmla="*/ 193710 h 471152"/>
                <a:gd name="connsiteX13" fmla="*/ 194753 w 630451"/>
                <a:gd name="connsiteY13" fmla="*/ 0 h 47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0451" h="471152">
                  <a:moveTo>
                    <a:pt x="193758" y="49440"/>
                  </a:moveTo>
                  <a:cubicBezTo>
                    <a:pt x="114132" y="49440"/>
                    <a:pt x="49436" y="114136"/>
                    <a:pt x="49436" y="193761"/>
                  </a:cubicBezTo>
                  <a:cubicBezTo>
                    <a:pt x="49436" y="274630"/>
                    <a:pt x="114132" y="339325"/>
                    <a:pt x="193758" y="339325"/>
                  </a:cubicBezTo>
                  <a:cubicBezTo>
                    <a:pt x="273384" y="339325"/>
                    <a:pt x="339325" y="274630"/>
                    <a:pt x="339325" y="193761"/>
                  </a:cubicBezTo>
                  <a:cubicBezTo>
                    <a:pt x="339325" y="114136"/>
                    <a:pt x="273384" y="49440"/>
                    <a:pt x="193758" y="49440"/>
                  </a:cubicBezTo>
                  <a:close/>
                  <a:moveTo>
                    <a:pt x="194753" y="0"/>
                  </a:moveTo>
                  <a:cubicBezTo>
                    <a:pt x="302117" y="0"/>
                    <a:pt x="389506" y="86232"/>
                    <a:pt x="389506" y="193710"/>
                  </a:cubicBezTo>
                  <a:cubicBezTo>
                    <a:pt x="389506" y="219955"/>
                    <a:pt x="384512" y="243700"/>
                    <a:pt x="375774" y="266195"/>
                  </a:cubicBezTo>
                  <a:lnTo>
                    <a:pt x="630451" y="418663"/>
                  </a:lnTo>
                  <a:lnTo>
                    <a:pt x="600489" y="471152"/>
                  </a:lnTo>
                  <a:lnTo>
                    <a:pt x="344563" y="318684"/>
                  </a:lnTo>
                  <a:cubicBezTo>
                    <a:pt x="308359" y="361175"/>
                    <a:pt x="254677" y="388670"/>
                    <a:pt x="194753" y="388670"/>
                  </a:cubicBezTo>
                  <a:cubicBezTo>
                    <a:pt x="86141" y="388670"/>
                    <a:pt x="0" y="301188"/>
                    <a:pt x="0" y="193710"/>
                  </a:cubicBezTo>
                  <a:cubicBezTo>
                    <a:pt x="0" y="86232"/>
                    <a:pt x="86141" y="0"/>
                    <a:pt x="194753" y="0"/>
                  </a:cubicBezTo>
                  <a:close/>
                </a:path>
              </a:pathLst>
            </a:custGeom>
            <a:solidFill>
              <a:srgbClr val="56B1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F865357-D21D-B04C-B609-6AA7D2E32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905" y="6270246"/>
              <a:ext cx="4283328" cy="2937532"/>
            </a:xfrm>
            <a:custGeom>
              <a:avLst/>
              <a:gdLst>
                <a:gd name="connsiteX0" fmla="*/ 2574876 w 4283328"/>
                <a:gd name="connsiteY0" fmla="*/ 0 h 2937532"/>
                <a:gd name="connsiteX1" fmla="*/ 4283328 w 4283328"/>
                <a:gd name="connsiteY1" fmla="*/ 0 h 2937532"/>
                <a:gd name="connsiteX2" fmla="*/ 2584845 w 4283328"/>
                <a:gd name="connsiteY2" fmla="*/ 2937532 h 2937532"/>
                <a:gd name="connsiteX3" fmla="*/ 878886 w 4283328"/>
                <a:gd name="connsiteY3" fmla="*/ 2937532 h 2937532"/>
                <a:gd name="connsiteX4" fmla="*/ 1696754 w 4283328"/>
                <a:gd name="connsiteY4" fmla="*/ 0 h 2937532"/>
                <a:gd name="connsiteX5" fmla="*/ 2448654 w 4283328"/>
                <a:gd name="connsiteY5" fmla="*/ 0 h 2937532"/>
                <a:gd name="connsiteX6" fmla="*/ 754390 w 4283328"/>
                <a:gd name="connsiteY6" fmla="*/ 2937532 h 2937532"/>
                <a:gd name="connsiteX7" fmla="*/ 0 w 4283328"/>
                <a:gd name="connsiteY7" fmla="*/ 2937532 h 293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3328" h="2937532">
                  <a:moveTo>
                    <a:pt x="2574876" y="0"/>
                  </a:moveTo>
                  <a:lnTo>
                    <a:pt x="4283328" y="0"/>
                  </a:lnTo>
                  <a:lnTo>
                    <a:pt x="2584845" y="2937532"/>
                  </a:lnTo>
                  <a:lnTo>
                    <a:pt x="878886" y="2937532"/>
                  </a:lnTo>
                  <a:close/>
                  <a:moveTo>
                    <a:pt x="1696754" y="0"/>
                  </a:moveTo>
                  <a:lnTo>
                    <a:pt x="2448654" y="0"/>
                  </a:lnTo>
                  <a:lnTo>
                    <a:pt x="754390" y="2937532"/>
                  </a:lnTo>
                  <a:lnTo>
                    <a:pt x="0" y="2937532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6F93DAEC-CB1B-5344-8109-491AB5681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1972" y="8132390"/>
              <a:ext cx="455925" cy="1664396"/>
            </a:xfrm>
            <a:custGeom>
              <a:avLst/>
              <a:gdLst>
                <a:gd name="T0" fmla="*/ 366 w 367"/>
                <a:gd name="T1" fmla="*/ 1335 h 1336"/>
                <a:gd name="T2" fmla="*/ 0 w 367"/>
                <a:gd name="T3" fmla="*/ 1335 h 1336"/>
                <a:gd name="T4" fmla="*/ 0 w 367"/>
                <a:gd name="T5" fmla="*/ 0 h 1336"/>
                <a:gd name="T6" fmla="*/ 366 w 367"/>
                <a:gd name="T7" fmla="*/ 0 h 1336"/>
                <a:gd name="T8" fmla="*/ 366 w 367"/>
                <a:gd name="T9" fmla="*/ 133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1336">
                  <a:moveTo>
                    <a:pt x="366" y="1335"/>
                  </a:moveTo>
                  <a:lnTo>
                    <a:pt x="0" y="1335"/>
                  </a:lnTo>
                  <a:lnTo>
                    <a:pt x="0" y="0"/>
                  </a:lnTo>
                  <a:lnTo>
                    <a:pt x="366" y="0"/>
                  </a:lnTo>
                  <a:lnTo>
                    <a:pt x="366" y="1335"/>
                  </a:lnTo>
                </a:path>
              </a:pathLst>
            </a:custGeom>
            <a:solidFill>
              <a:srgbClr val="AAF7F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50CF6C4-49A1-5543-ACB1-59D8FFBE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983" y="7758862"/>
              <a:ext cx="455925" cy="2037922"/>
            </a:xfrm>
            <a:custGeom>
              <a:avLst/>
              <a:gdLst>
                <a:gd name="T0" fmla="*/ 367 w 368"/>
                <a:gd name="T1" fmla="*/ 1634 h 1635"/>
                <a:gd name="T2" fmla="*/ 0 w 368"/>
                <a:gd name="T3" fmla="*/ 1634 h 1635"/>
                <a:gd name="T4" fmla="*/ 0 w 368"/>
                <a:gd name="T5" fmla="*/ 0 h 1635"/>
                <a:gd name="T6" fmla="*/ 367 w 368"/>
                <a:gd name="T7" fmla="*/ 0 h 1635"/>
                <a:gd name="T8" fmla="*/ 367 w 368"/>
                <a:gd name="T9" fmla="*/ 1634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1635">
                  <a:moveTo>
                    <a:pt x="367" y="1634"/>
                  </a:moveTo>
                  <a:lnTo>
                    <a:pt x="0" y="1634"/>
                  </a:lnTo>
                  <a:lnTo>
                    <a:pt x="0" y="0"/>
                  </a:lnTo>
                  <a:lnTo>
                    <a:pt x="367" y="0"/>
                  </a:lnTo>
                  <a:lnTo>
                    <a:pt x="367" y="1634"/>
                  </a:lnTo>
                </a:path>
              </a:pathLst>
            </a:custGeom>
            <a:solidFill>
              <a:srgbClr val="AA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5F582116-EBD4-1148-8BCD-EA6B4D6E8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1996" y="7154625"/>
              <a:ext cx="455925" cy="2636662"/>
            </a:xfrm>
            <a:custGeom>
              <a:avLst/>
              <a:gdLst>
                <a:gd name="T0" fmla="*/ 366 w 367"/>
                <a:gd name="T1" fmla="*/ 2116 h 2117"/>
                <a:gd name="T2" fmla="*/ 0 w 367"/>
                <a:gd name="T3" fmla="*/ 2116 h 2117"/>
                <a:gd name="T4" fmla="*/ 0 w 367"/>
                <a:gd name="T5" fmla="*/ 0 h 2117"/>
                <a:gd name="T6" fmla="*/ 366 w 367"/>
                <a:gd name="T7" fmla="*/ 0 h 2117"/>
                <a:gd name="T8" fmla="*/ 366 w 367"/>
                <a:gd name="T9" fmla="*/ 2116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117">
                  <a:moveTo>
                    <a:pt x="366" y="2116"/>
                  </a:moveTo>
                  <a:lnTo>
                    <a:pt x="0" y="2116"/>
                  </a:lnTo>
                  <a:lnTo>
                    <a:pt x="0" y="0"/>
                  </a:lnTo>
                  <a:lnTo>
                    <a:pt x="366" y="0"/>
                  </a:lnTo>
                  <a:lnTo>
                    <a:pt x="366" y="2116"/>
                  </a:lnTo>
                </a:path>
              </a:pathLst>
            </a:custGeom>
            <a:solidFill>
              <a:srgbClr val="84F5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05F0F0F6-BA09-C943-BAB1-9FFBA9D41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7503" y="6759127"/>
              <a:ext cx="455921" cy="3037656"/>
            </a:xfrm>
            <a:custGeom>
              <a:avLst/>
              <a:gdLst>
                <a:gd name="T0" fmla="*/ 366 w 367"/>
                <a:gd name="T1" fmla="*/ 2436 h 2437"/>
                <a:gd name="T2" fmla="*/ 0 w 367"/>
                <a:gd name="T3" fmla="*/ 2436 h 2437"/>
                <a:gd name="T4" fmla="*/ 0 w 367"/>
                <a:gd name="T5" fmla="*/ 0 h 2437"/>
                <a:gd name="T6" fmla="*/ 366 w 367"/>
                <a:gd name="T7" fmla="*/ 0 h 2437"/>
                <a:gd name="T8" fmla="*/ 366 w 367"/>
                <a:gd name="T9" fmla="*/ 2436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437">
                  <a:moveTo>
                    <a:pt x="366" y="2436"/>
                  </a:moveTo>
                  <a:lnTo>
                    <a:pt x="0" y="2436"/>
                  </a:lnTo>
                  <a:lnTo>
                    <a:pt x="0" y="0"/>
                  </a:lnTo>
                  <a:lnTo>
                    <a:pt x="366" y="0"/>
                  </a:lnTo>
                  <a:lnTo>
                    <a:pt x="366" y="2436"/>
                  </a:lnTo>
                </a:path>
              </a:pathLst>
            </a:custGeom>
            <a:solidFill>
              <a:srgbClr val="5CE5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B3C3A397-0FCE-414F-80AB-C2A9B2988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43" y="9390297"/>
              <a:ext cx="1554531" cy="461415"/>
            </a:xfrm>
            <a:custGeom>
              <a:avLst/>
              <a:gdLst>
                <a:gd name="T0" fmla="*/ 1032 w 1250"/>
                <a:gd name="T1" fmla="*/ 192 h 370"/>
                <a:gd name="T2" fmla="*/ 1032 w 1250"/>
                <a:gd name="T3" fmla="*/ 192 h 370"/>
                <a:gd name="T4" fmla="*/ 919 w 1250"/>
                <a:gd name="T5" fmla="*/ 224 h 370"/>
                <a:gd name="T6" fmla="*/ 919 w 1250"/>
                <a:gd name="T7" fmla="*/ 224 h 370"/>
                <a:gd name="T8" fmla="*/ 644 w 1250"/>
                <a:gd name="T9" fmla="*/ 0 h 370"/>
                <a:gd name="T10" fmla="*/ 644 w 1250"/>
                <a:gd name="T11" fmla="*/ 0 h 370"/>
                <a:gd name="T12" fmla="*/ 362 w 1250"/>
                <a:gd name="T13" fmla="*/ 246 h 370"/>
                <a:gd name="T14" fmla="*/ 362 w 1250"/>
                <a:gd name="T15" fmla="*/ 246 h 370"/>
                <a:gd name="T16" fmla="*/ 217 w 1250"/>
                <a:gd name="T17" fmla="*/ 192 h 370"/>
                <a:gd name="T18" fmla="*/ 217 w 1250"/>
                <a:gd name="T19" fmla="*/ 192 h 370"/>
                <a:gd name="T20" fmla="*/ 0 w 1250"/>
                <a:gd name="T21" fmla="*/ 369 h 370"/>
                <a:gd name="T22" fmla="*/ 1249 w 1250"/>
                <a:gd name="T23" fmla="*/ 369 h 370"/>
                <a:gd name="T24" fmla="*/ 1249 w 1250"/>
                <a:gd name="T25" fmla="*/ 369 h 370"/>
                <a:gd name="T26" fmla="*/ 1032 w 1250"/>
                <a:gd name="T27" fmla="*/ 19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0" h="370">
                  <a:moveTo>
                    <a:pt x="1032" y="192"/>
                  </a:moveTo>
                  <a:lnTo>
                    <a:pt x="1032" y="192"/>
                  </a:lnTo>
                  <a:cubicBezTo>
                    <a:pt x="991" y="192"/>
                    <a:pt x="952" y="204"/>
                    <a:pt x="919" y="224"/>
                  </a:cubicBezTo>
                  <a:lnTo>
                    <a:pt x="919" y="224"/>
                  </a:lnTo>
                  <a:cubicBezTo>
                    <a:pt x="879" y="94"/>
                    <a:pt x="771" y="0"/>
                    <a:pt x="644" y="0"/>
                  </a:cubicBezTo>
                  <a:lnTo>
                    <a:pt x="644" y="0"/>
                  </a:lnTo>
                  <a:cubicBezTo>
                    <a:pt x="509" y="0"/>
                    <a:pt x="396" y="105"/>
                    <a:pt x="362" y="246"/>
                  </a:cubicBezTo>
                  <a:lnTo>
                    <a:pt x="362" y="246"/>
                  </a:lnTo>
                  <a:cubicBezTo>
                    <a:pt x="324" y="213"/>
                    <a:pt x="273" y="192"/>
                    <a:pt x="217" y="192"/>
                  </a:cubicBezTo>
                  <a:lnTo>
                    <a:pt x="217" y="192"/>
                  </a:lnTo>
                  <a:cubicBezTo>
                    <a:pt x="110" y="192"/>
                    <a:pt x="21" y="268"/>
                    <a:pt x="0" y="369"/>
                  </a:cubicBezTo>
                  <a:lnTo>
                    <a:pt x="1249" y="369"/>
                  </a:lnTo>
                  <a:lnTo>
                    <a:pt x="1249" y="369"/>
                  </a:lnTo>
                  <a:cubicBezTo>
                    <a:pt x="1229" y="268"/>
                    <a:pt x="1139" y="192"/>
                    <a:pt x="1032" y="192"/>
                  </a:cubicBezTo>
                </a:path>
              </a:pathLst>
            </a:custGeom>
            <a:solidFill>
              <a:srgbClr val="3D7E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783B843D-2B77-634F-B1A9-F5C59E613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6774" y="9209024"/>
              <a:ext cx="2180741" cy="642688"/>
            </a:xfrm>
            <a:custGeom>
              <a:avLst/>
              <a:gdLst>
                <a:gd name="T0" fmla="*/ 1445 w 1751"/>
                <a:gd name="T1" fmla="*/ 270 h 518"/>
                <a:gd name="T2" fmla="*/ 1445 w 1751"/>
                <a:gd name="T3" fmla="*/ 270 h 518"/>
                <a:gd name="T4" fmla="*/ 1287 w 1751"/>
                <a:gd name="T5" fmla="*/ 313 h 518"/>
                <a:gd name="T6" fmla="*/ 1287 w 1751"/>
                <a:gd name="T7" fmla="*/ 313 h 518"/>
                <a:gd name="T8" fmla="*/ 901 w 1751"/>
                <a:gd name="T9" fmla="*/ 0 h 518"/>
                <a:gd name="T10" fmla="*/ 901 w 1751"/>
                <a:gd name="T11" fmla="*/ 0 h 518"/>
                <a:gd name="T12" fmla="*/ 507 w 1751"/>
                <a:gd name="T13" fmla="*/ 345 h 518"/>
                <a:gd name="T14" fmla="*/ 507 w 1751"/>
                <a:gd name="T15" fmla="*/ 345 h 518"/>
                <a:gd name="T16" fmla="*/ 304 w 1751"/>
                <a:gd name="T17" fmla="*/ 270 h 518"/>
                <a:gd name="T18" fmla="*/ 304 w 1751"/>
                <a:gd name="T19" fmla="*/ 270 h 518"/>
                <a:gd name="T20" fmla="*/ 0 w 1751"/>
                <a:gd name="T21" fmla="*/ 517 h 518"/>
                <a:gd name="T22" fmla="*/ 1750 w 1751"/>
                <a:gd name="T23" fmla="*/ 517 h 518"/>
                <a:gd name="T24" fmla="*/ 1750 w 1751"/>
                <a:gd name="T25" fmla="*/ 517 h 518"/>
                <a:gd name="T26" fmla="*/ 1445 w 1751"/>
                <a:gd name="T27" fmla="*/ 27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1" h="518">
                  <a:moveTo>
                    <a:pt x="1445" y="270"/>
                  </a:moveTo>
                  <a:lnTo>
                    <a:pt x="1445" y="270"/>
                  </a:lnTo>
                  <a:cubicBezTo>
                    <a:pt x="1387" y="270"/>
                    <a:pt x="1333" y="286"/>
                    <a:pt x="1287" y="313"/>
                  </a:cubicBezTo>
                  <a:lnTo>
                    <a:pt x="1287" y="313"/>
                  </a:lnTo>
                  <a:cubicBezTo>
                    <a:pt x="1231" y="131"/>
                    <a:pt x="1079" y="0"/>
                    <a:pt x="901" y="0"/>
                  </a:cubicBezTo>
                  <a:lnTo>
                    <a:pt x="901" y="0"/>
                  </a:lnTo>
                  <a:cubicBezTo>
                    <a:pt x="713" y="0"/>
                    <a:pt x="554" y="146"/>
                    <a:pt x="507" y="345"/>
                  </a:cubicBezTo>
                  <a:lnTo>
                    <a:pt x="507" y="345"/>
                  </a:lnTo>
                  <a:cubicBezTo>
                    <a:pt x="453" y="298"/>
                    <a:pt x="382" y="270"/>
                    <a:pt x="304" y="270"/>
                  </a:cubicBezTo>
                  <a:lnTo>
                    <a:pt x="304" y="270"/>
                  </a:lnTo>
                  <a:cubicBezTo>
                    <a:pt x="155" y="270"/>
                    <a:pt x="29" y="376"/>
                    <a:pt x="0" y="517"/>
                  </a:cubicBezTo>
                  <a:lnTo>
                    <a:pt x="1750" y="517"/>
                  </a:lnTo>
                  <a:lnTo>
                    <a:pt x="1750" y="517"/>
                  </a:lnTo>
                  <a:cubicBezTo>
                    <a:pt x="1721" y="376"/>
                    <a:pt x="1595" y="270"/>
                    <a:pt x="1445" y="270"/>
                  </a:cubicBezTo>
                </a:path>
              </a:pathLst>
            </a:custGeom>
            <a:solidFill>
              <a:srgbClr val="2B5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1D6C2E62-123A-F943-8B26-FC445A00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9752" y="8132390"/>
              <a:ext cx="455921" cy="1664396"/>
            </a:xfrm>
            <a:custGeom>
              <a:avLst/>
              <a:gdLst>
                <a:gd name="T0" fmla="*/ 0 w 367"/>
                <a:gd name="T1" fmla="*/ 1335 h 1336"/>
                <a:gd name="T2" fmla="*/ 366 w 367"/>
                <a:gd name="T3" fmla="*/ 1335 h 1336"/>
                <a:gd name="T4" fmla="*/ 366 w 367"/>
                <a:gd name="T5" fmla="*/ 0 h 1336"/>
                <a:gd name="T6" fmla="*/ 0 w 367"/>
                <a:gd name="T7" fmla="*/ 0 h 1336"/>
                <a:gd name="T8" fmla="*/ 0 w 367"/>
                <a:gd name="T9" fmla="*/ 133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1336">
                  <a:moveTo>
                    <a:pt x="0" y="1335"/>
                  </a:moveTo>
                  <a:lnTo>
                    <a:pt x="366" y="1335"/>
                  </a:lnTo>
                  <a:lnTo>
                    <a:pt x="366" y="0"/>
                  </a:lnTo>
                  <a:lnTo>
                    <a:pt x="0" y="0"/>
                  </a:lnTo>
                  <a:lnTo>
                    <a:pt x="0" y="1335"/>
                  </a:lnTo>
                </a:path>
              </a:pathLst>
            </a:custGeom>
            <a:solidFill>
              <a:srgbClr val="AAF7F7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35BD372C-92AA-C34E-9B2F-4159C0323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9739" y="7758862"/>
              <a:ext cx="455921" cy="2037922"/>
            </a:xfrm>
            <a:custGeom>
              <a:avLst/>
              <a:gdLst>
                <a:gd name="T0" fmla="*/ 0 w 367"/>
                <a:gd name="T1" fmla="*/ 1634 h 1635"/>
                <a:gd name="T2" fmla="*/ 366 w 367"/>
                <a:gd name="T3" fmla="*/ 1634 h 1635"/>
                <a:gd name="T4" fmla="*/ 366 w 367"/>
                <a:gd name="T5" fmla="*/ 0 h 1635"/>
                <a:gd name="T6" fmla="*/ 0 w 367"/>
                <a:gd name="T7" fmla="*/ 0 h 1635"/>
                <a:gd name="T8" fmla="*/ 0 w 367"/>
                <a:gd name="T9" fmla="*/ 1634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1635">
                  <a:moveTo>
                    <a:pt x="0" y="1634"/>
                  </a:moveTo>
                  <a:lnTo>
                    <a:pt x="366" y="1634"/>
                  </a:lnTo>
                  <a:lnTo>
                    <a:pt x="366" y="0"/>
                  </a:lnTo>
                  <a:lnTo>
                    <a:pt x="0" y="0"/>
                  </a:lnTo>
                  <a:lnTo>
                    <a:pt x="0" y="1634"/>
                  </a:lnTo>
                </a:path>
              </a:pathLst>
            </a:custGeom>
            <a:solidFill>
              <a:srgbClr val="AA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9FDAA061-5B53-EF4A-917E-95047FF14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9727" y="7154625"/>
              <a:ext cx="455921" cy="2636662"/>
            </a:xfrm>
            <a:custGeom>
              <a:avLst/>
              <a:gdLst>
                <a:gd name="T0" fmla="*/ 0 w 366"/>
                <a:gd name="T1" fmla="*/ 2116 h 2117"/>
                <a:gd name="T2" fmla="*/ 365 w 366"/>
                <a:gd name="T3" fmla="*/ 2116 h 2117"/>
                <a:gd name="T4" fmla="*/ 365 w 366"/>
                <a:gd name="T5" fmla="*/ 0 h 2117"/>
                <a:gd name="T6" fmla="*/ 0 w 366"/>
                <a:gd name="T7" fmla="*/ 0 h 2117"/>
                <a:gd name="T8" fmla="*/ 0 w 366"/>
                <a:gd name="T9" fmla="*/ 2116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117">
                  <a:moveTo>
                    <a:pt x="0" y="2116"/>
                  </a:moveTo>
                  <a:lnTo>
                    <a:pt x="365" y="2116"/>
                  </a:lnTo>
                  <a:lnTo>
                    <a:pt x="365" y="0"/>
                  </a:lnTo>
                  <a:lnTo>
                    <a:pt x="0" y="0"/>
                  </a:lnTo>
                  <a:lnTo>
                    <a:pt x="0" y="2116"/>
                  </a:lnTo>
                </a:path>
              </a:pathLst>
            </a:custGeom>
            <a:solidFill>
              <a:srgbClr val="84F5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F089431D-DF15-8B4E-8C09-0728483AD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4221" y="6759127"/>
              <a:ext cx="455925" cy="3037656"/>
            </a:xfrm>
            <a:custGeom>
              <a:avLst/>
              <a:gdLst>
                <a:gd name="T0" fmla="*/ 0 w 367"/>
                <a:gd name="T1" fmla="*/ 2436 h 2437"/>
                <a:gd name="T2" fmla="*/ 366 w 367"/>
                <a:gd name="T3" fmla="*/ 2436 h 2437"/>
                <a:gd name="T4" fmla="*/ 366 w 367"/>
                <a:gd name="T5" fmla="*/ 0 h 2437"/>
                <a:gd name="T6" fmla="*/ 0 w 367"/>
                <a:gd name="T7" fmla="*/ 0 h 2437"/>
                <a:gd name="T8" fmla="*/ 0 w 367"/>
                <a:gd name="T9" fmla="*/ 2436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437">
                  <a:moveTo>
                    <a:pt x="0" y="2436"/>
                  </a:moveTo>
                  <a:lnTo>
                    <a:pt x="366" y="2436"/>
                  </a:lnTo>
                  <a:lnTo>
                    <a:pt x="366" y="0"/>
                  </a:lnTo>
                  <a:lnTo>
                    <a:pt x="0" y="0"/>
                  </a:lnTo>
                  <a:lnTo>
                    <a:pt x="0" y="2436"/>
                  </a:lnTo>
                </a:path>
              </a:pathLst>
            </a:custGeom>
            <a:solidFill>
              <a:srgbClr val="5CE5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AA3B4BAB-E565-D946-9969-11085E274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9879" y="9390297"/>
              <a:ext cx="1554531" cy="461415"/>
            </a:xfrm>
            <a:custGeom>
              <a:avLst/>
              <a:gdLst>
                <a:gd name="T0" fmla="*/ 217 w 1250"/>
                <a:gd name="T1" fmla="*/ 192 h 370"/>
                <a:gd name="T2" fmla="*/ 217 w 1250"/>
                <a:gd name="T3" fmla="*/ 192 h 370"/>
                <a:gd name="T4" fmla="*/ 330 w 1250"/>
                <a:gd name="T5" fmla="*/ 224 h 370"/>
                <a:gd name="T6" fmla="*/ 330 w 1250"/>
                <a:gd name="T7" fmla="*/ 224 h 370"/>
                <a:gd name="T8" fmla="*/ 606 w 1250"/>
                <a:gd name="T9" fmla="*/ 0 h 370"/>
                <a:gd name="T10" fmla="*/ 606 w 1250"/>
                <a:gd name="T11" fmla="*/ 0 h 370"/>
                <a:gd name="T12" fmla="*/ 887 w 1250"/>
                <a:gd name="T13" fmla="*/ 246 h 370"/>
                <a:gd name="T14" fmla="*/ 887 w 1250"/>
                <a:gd name="T15" fmla="*/ 246 h 370"/>
                <a:gd name="T16" fmla="*/ 1032 w 1250"/>
                <a:gd name="T17" fmla="*/ 192 h 370"/>
                <a:gd name="T18" fmla="*/ 1032 w 1250"/>
                <a:gd name="T19" fmla="*/ 192 h 370"/>
                <a:gd name="T20" fmla="*/ 1249 w 1250"/>
                <a:gd name="T21" fmla="*/ 369 h 370"/>
                <a:gd name="T22" fmla="*/ 0 w 1250"/>
                <a:gd name="T23" fmla="*/ 369 h 370"/>
                <a:gd name="T24" fmla="*/ 0 w 1250"/>
                <a:gd name="T25" fmla="*/ 369 h 370"/>
                <a:gd name="T26" fmla="*/ 217 w 1250"/>
                <a:gd name="T27" fmla="*/ 19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0" h="370">
                  <a:moveTo>
                    <a:pt x="217" y="192"/>
                  </a:moveTo>
                  <a:lnTo>
                    <a:pt x="217" y="192"/>
                  </a:lnTo>
                  <a:cubicBezTo>
                    <a:pt x="258" y="192"/>
                    <a:pt x="297" y="204"/>
                    <a:pt x="330" y="224"/>
                  </a:cubicBezTo>
                  <a:lnTo>
                    <a:pt x="330" y="224"/>
                  </a:lnTo>
                  <a:cubicBezTo>
                    <a:pt x="370" y="94"/>
                    <a:pt x="479" y="0"/>
                    <a:pt x="606" y="0"/>
                  </a:cubicBezTo>
                  <a:lnTo>
                    <a:pt x="606" y="0"/>
                  </a:lnTo>
                  <a:cubicBezTo>
                    <a:pt x="740" y="0"/>
                    <a:pt x="853" y="105"/>
                    <a:pt x="887" y="246"/>
                  </a:cubicBezTo>
                  <a:lnTo>
                    <a:pt x="887" y="246"/>
                  </a:lnTo>
                  <a:cubicBezTo>
                    <a:pt x="926" y="213"/>
                    <a:pt x="976" y="192"/>
                    <a:pt x="1032" y="192"/>
                  </a:cubicBezTo>
                  <a:lnTo>
                    <a:pt x="1032" y="192"/>
                  </a:lnTo>
                  <a:cubicBezTo>
                    <a:pt x="1139" y="192"/>
                    <a:pt x="1228" y="268"/>
                    <a:pt x="1249" y="369"/>
                  </a:cubicBezTo>
                  <a:lnTo>
                    <a:pt x="0" y="369"/>
                  </a:lnTo>
                  <a:lnTo>
                    <a:pt x="0" y="369"/>
                  </a:lnTo>
                  <a:cubicBezTo>
                    <a:pt x="20" y="268"/>
                    <a:pt x="110" y="192"/>
                    <a:pt x="217" y="192"/>
                  </a:cubicBezTo>
                </a:path>
              </a:pathLst>
            </a:custGeom>
            <a:solidFill>
              <a:srgbClr val="3D7E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6459C503-ED9F-144D-9327-69CDD06E8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4637" y="9209024"/>
              <a:ext cx="2180741" cy="642688"/>
            </a:xfrm>
            <a:custGeom>
              <a:avLst/>
              <a:gdLst>
                <a:gd name="T0" fmla="*/ 305 w 1751"/>
                <a:gd name="T1" fmla="*/ 270 h 518"/>
                <a:gd name="T2" fmla="*/ 305 w 1751"/>
                <a:gd name="T3" fmla="*/ 270 h 518"/>
                <a:gd name="T4" fmla="*/ 464 w 1751"/>
                <a:gd name="T5" fmla="*/ 313 h 518"/>
                <a:gd name="T6" fmla="*/ 464 w 1751"/>
                <a:gd name="T7" fmla="*/ 313 h 518"/>
                <a:gd name="T8" fmla="*/ 849 w 1751"/>
                <a:gd name="T9" fmla="*/ 0 h 518"/>
                <a:gd name="T10" fmla="*/ 849 w 1751"/>
                <a:gd name="T11" fmla="*/ 0 h 518"/>
                <a:gd name="T12" fmla="*/ 1243 w 1751"/>
                <a:gd name="T13" fmla="*/ 345 h 518"/>
                <a:gd name="T14" fmla="*/ 1243 w 1751"/>
                <a:gd name="T15" fmla="*/ 345 h 518"/>
                <a:gd name="T16" fmla="*/ 1446 w 1751"/>
                <a:gd name="T17" fmla="*/ 270 h 518"/>
                <a:gd name="T18" fmla="*/ 1446 w 1751"/>
                <a:gd name="T19" fmla="*/ 270 h 518"/>
                <a:gd name="T20" fmla="*/ 1750 w 1751"/>
                <a:gd name="T21" fmla="*/ 517 h 518"/>
                <a:gd name="T22" fmla="*/ 0 w 1751"/>
                <a:gd name="T23" fmla="*/ 517 h 518"/>
                <a:gd name="T24" fmla="*/ 0 w 1751"/>
                <a:gd name="T25" fmla="*/ 517 h 518"/>
                <a:gd name="T26" fmla="*/ 305 w 1751"/>
                <a:gd name="T27" fmla="*/ 27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1" h="518">
                  <a:moveTo>
                    <a:pt x="305" y="270"/>
                  </a:moveTo>
                  <a:lnTo>
                    <a:pt x="305" y="270"/>
                  </a:lnTo>
                  <a:cubicBezTo>
                    <a:pt x="363" y="270"/>
                    <a:pt x="417" y="286"/>
                    <a:pt x="464" y="313"/>
                  </a:cubicBezTo>
                  <a:lnTo>
                    <a:pt x="464" y="313"/>
                  </a:lnTo>
                  <a:cubicBezTo>
                    <a:pt x="519" y="131"/>
                    <a:pt x="671" y="0"/>
                    <a:pt x="849" y="0"/>
                  </a:cubicBezTo>
                  <a:lnTo>
                    <a:pt x="849" y="0"/>
                  </a:lnTo>
                  <a:cubicBezTo>
                    <a:pt x="1037" y="0"/>
                    <a:pt x="1196" y="146"/>
                    <a:pt x="1243" y="345"/>
                  </a:cubicBezTo>
                  <a:lnTo>
                    <a:pt x="1243" y="345"/>
                  </a:lnTo>
                  <a:cubicBezTo>
                    <a:pt x="1297" y="298"/>
                    <a:pt x="1368" y="270"/>
                    <a:pt x="1446" y="270"/>
                  </a:cubicBezTo>
                  <a:lnTo>
                    <a:pt x="1446" y="270"/>
                  </a:lnTo>
                  <a:cubicBezTo>
                    <a:pt x="1596" y="270"/>
                    <a:pt x="1721" y="376"/>
                    <a:pt x="1750" y="517"/>
                  </a:cubicBezTo>
                  <a:lnTo>
                    <a:pt x="0" y="517"/>
                  </a:lnTo>
                  <a:lnTo>
                    <a:pt x="0" y="517"/>
                  </a:lnTo>
                  <a:cubicBezTo>
                    <a:pt x="30" y="376"/>
                    <a:pt x="155" y="270"/>
                    <a:pt x="305" y="270"/>
                  </a:cubicBezTo>
                </a:path>
              </a:pathLst>
            </a:custGeom>
            <a:solidFill>
              <a:srgbClr val="2B5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8687DED0-560F-C344-96DF-E0AF54904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464" y="6374615"/>
              <a:ext cx="313101" cy="554799"/>
            </a:xfrm>
            <a:custGeom>
              <a:avLst/>
              <a:gdLst>
                <a:gd name="T0" fmla="*/ 251 w 252"/>
                <a:gd name="T1" fmla="*/ 126 h 447"/>
                <a:gd name="T2" fmla="*/ 251 w 252"/>
                <a:gd name="T3" fmla="*/ 126 h 447"/>
                <a:gd name="T4" fmla="*/ 125 w 252"/>
                <a:gd name="T5" fmla="*/ 446 h 447"/>
                <a:gd name="T6" fmla="*/ 125 w 252"/>
                <a:gd name="T7" fmla="*/ 446 h 447"/>
                <a:gd name="T8" fmla="*/ 0 w 252"/>
                <a:gd name="T9" fmla="*/ 126 h 447"/>
                <a:gd name="T10" fmla="*/ 0 w 252"/>
                <a:gd name="T11" fmla="*/ 126 h 447"/>
                <a:gd name="T12" fmla="*/ 125 w 252"/>
                <a:gd name="T13" fmla="*/ 0 h 447"/>
                <a:gd name="T14" fmla="*/ 125 w 252"/>
                <a:gd name="T15" fmla="*/ 0 h 447"/>
                <a:gd name="T16" fmla="*/ 251 w 252"/>
                <a:gd name="T17" fmla="*/ 12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447">
                  <a:moveTo>
                    <a:pt x="251" y="126"/>
                  </a:moveTo>
                  <a:lnTo>
                    <a:pt x="251" y="126"/>
                  </a:lnTo>
                  <a:cubicBezTo>
                    <a:pt x="251" y="196"/>
                    <a:pt x="125" y="446"/>
                    <a:pt x="125" y="446"/>
                  </a:cubicBezTo>
                  <a:lnTo>
                    <a:pt x="125" y="446"/>
                  </a:lnTo>
                  <a:cubicBezTo>
                    <a:pt x="125" y="446"/>
                    <a:pt x="0" y="196"/>
                    <a:pt x="0" y="126"/>
                  </a:cubicBezTo>
                  <a:lnTo>
                    <a:pt x="0" y="126"/>
                  </a:lnTo>
                  <a:cubicBezTo>
                    <a:pt x="0" y="57"/>
                    <a:pt x="56" y="0"/>
                    <a:pt x="125" y="0"/>
                  </a:cubicBezTo>
                  <a:lnTo>
                    <a:pt x="125" y="0"/>
                  </a:lnTo>
                  <a:cubicBezTo>
                    <a:pt x="195" y="0"/>
                    <a:pt x="251" y="57"/>
                    <a:pt x="251" y="1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BEF09EAA-7708-1E4D-AF25-2B8F8BE9F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377" y="6446024"/>
              <a:ext cx="175778" cy="175778"/>
            </a:xfrm>
            <a:custGeom>
              <a:avLst/>
              <a:gdLst>
                <a:gd name="T0" fmla="*/ 139 w 140"/>
                <a:gd name="T1" fmla="*/ 69 h 139"/>
                <a:gd name="T2" fmla="*/ 139 w 140"/>
                <a:gd name="T3" fmla="*/ 69 h 139"/>
                <a:gd name="T4" fmla="*/ 69 w 140"/>
                <a:gd name="T5" fmla="*/ 138 h 139"/>
                <a:gd name="T6" fmla="*/ 69 w 140"/>
                <a:gd name="T7" fmla="*/ 138 h 139"/>
                <a:gd name="T8" fmla="*/ 0 w 140"/>
                <a:gd name="T9" fmla="*/ 69 h 139"/>
                <a:gd name="T10" fmla="*/ 0 w 140"/>
                <a:gd name="T11" fmla="*/ 69 h 139"/>
                <a:gd name="T12" fmla="*/ 69 w 140"/>
                <a:gd name="T13" fmla="*/ 0 h 139"/>
                <a:gd name="T14" fmla="*/ 69 w 140"/>
                <a:gd name="T15" fmla="*/ 0 h 139"/>
                <a:gd name="T16" fmla="*/ 139 w 140"/>
                <a:gd name="T17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39">
                  <a:moveTo>
                    <a:pt x="139" y="69"/>
                  </a:moveTo>
                  <a:lnTo>
                    <a:pt x="139" y="69"/>
                  </a:lnTo>
                  <a:cubicBezTo>
                    <a:pt x="139" y="107"/>
                    <a:pt x="108" y="138"/>
                    <a:pt x="69" y="138"/>
                  </a:cubicBezTo>
                  <a:lnTo>
                    <a:pt x="69" y="138"/>
                  </a:lnTo>
                  <a:cubicBezTo>
                    <a:pt x="31" y="138"/>
                    <a:pt x="0" y="107"/>
                    <a:pt x="0" y="69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69" y="0"/>
                  </a:lnTo>
                  <a:cubicBezTo>
                    <a:pt x="108" y="0"/>
                    <a:pt x="139" y="31"/>
                    <a:pt x="139" y="69"/>
                  </a:cubicBezTo>
                </a:path>
              </a:pathLst>
            </a:custGeom>
            <a:solidFill>
              <a:srgbClr val="2B5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2E193DA4-212F-6642-AEB6-FAE602DAB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5256" y="6182359"/>
              <a:ext cx="422966" cy="747054"/>
            </a:xfrm>
            <a:custGeom>
              <a:avLst/>
              <a:gdLst>
                <a:gd name="T0" fmla="*/ 337 w 338"/>
                <a:gd name="T1" fmla="*/ 168 h 598"/>
                <a:gd name="T2" fmla="*/ 337 w 338"/>
                <a:gd name="T3" fmla="*/ 168 h 598"/>
                <a:gd name="T4" fmla="*/ 169 w 338"/>
                <a:gd name="T5" fmla="*/ 597 h 598"/>
                <a:gd name="T6" fmla="*/ 169 w 338"/>
                <a:gd name="T7" fmla="*/ 597 h 598"/>
                <a:gd name="T8" fmla="*/ 0 w 338"/>
                <a:gd name="T9" fmla="*/ 168 h 598"/>
                <a:gd name="T10" fmla="*/ 0 w 338"/>
                <a:gd name="T11" fmla="*/ 168 h 598"/>
                <a:gd name="T12" fmla="*/ 169 w 338"/>
                <a:gd name="T13" fmla="*/ 0 h 598"/>
                <a:gd name="T14" fmla="*/ 169 w 338"/>
                <a:gd name="T15" fmla="*/ 0 h 598"/>
                <a:gd name="T16" fmla="*/ 337 w 338"/>
                <a:gd name="T17" fmla="*/ 16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598">
                  <a:moveTo>
                    <a:pt x="337" y="168"/>
                  </a:moveTo>
                  <a:lnTo>
                    <a:pt x="337" y="168"/>
                  </a:lnTo>
                  <a:cubicBezTo>
                    <a:pt x="337" y="261"/>
                    <a:pt x="169" y="597"/>
                    <a:pt x="169" y="597"/>
                  </a:cubicBezTo>
                  <a:lnTo>
                    <a:pt x="169" y="597"/>
                  </a:lnTo>
                  <a:cubicBezTo>
                    <a:pt x="169" y="597"/>
                    <a:pt x="0" y="261"/>
                    <a:pt x="0" y="168"/>
                  </a:cubicBezTo>
                  <a:lnTo>
                    <a:pt x="0" y="168"/>
                  </a:lnTo>
                  <a:cubicBezTo>
                    <a:pt x="0" y="76"/>
                    <a:pt x="76" y="0"/>
                    <a:pt x="169" y="0"/>
                  </a:cubicBezTo>
                  <a:lnTo>
                    <a:pt x="169" y="0"/>
                  </a:lnTo>
                  <a:cubicBezTo>
                    <a:pt x="261" y="0"/>
                    <a:pt x="337" y="76"/>
                    <a:pt x="337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D38B578E-C131-A740-9F61-AF91555F3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8642" y="6275741"/>
              <a:ext cx="230709" cy="230708"/>
            </a:xfrm>
            <a:custGeom>
              <a:avLst/>
              <a:gdLst>
                <a:gd name="T0" fmla="*/ 185 w 186"/>
                <a:gd name="T1" fmla="*/ 92 h 186"/>
                <a:gd name="T2" fmla="*/ 185 w 186"/>
                <a:gd name="T3" fmla="*/ 92 h 186"/>
                <a:gd name="T4" fmla="*/ 93 w 186"/>
                <a:gd name="T5" fmla="*/ 185 h 186"/>
                <a:gd name="T6" fmla="*/ 93 w 186"/>
                <a:gd name="T7" fmla="*/ 185 h 186"/>
                <a:gd name="T8" fmla="*/ 0 w 186"/>
                <a:gd name="T9" fmla="*/ 92 h 186"/>
                <a:gd name="T10" fmla="*/ 0 w 186"/>
                <a:gd name="T11" fmla="*/ 92 h 186"/>
                <a:gd name="T12" fmla="*/ 93 w 186"/>
                <a:gd name="T13" fmla="*/ 0 h 186"/>
                <a:gd name="T14" fmla="*/ 93 w 186"/>
                <a:gd name="T15" fmla="*/ 0 h 186"/>
                <a:gd name="T16" fmla="*/ 185 w 186"/>
                <a:gd name="T17" fmla="*/ 9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86">
                  <a:moveTo>
                    <a:pt x="185" y="92"/>
                  </a:moveTo>
                  <a:lnTo>
                    <a:pt x="185" y="92"/>
                  </a:lnTo>
                  <a:cubicBezTo>
                    <a:pt x="185" y="143"/>
                    <a:pt x="143" y="185"/>
                    <a:pt x="93" y="185"/>
                  </a:cubicBezTo>
                  <a:lnTo>
                    <a:pt x="93" y="185"/>
                  </a:lnTo>
                  <a:cubicBezTo>
                    <a:pt x="41" y="185"/>
                    <a:pt x="0" y="143"/>
                    <a:pt x="0" y="92"/>
                  </a:cubicBezTo>
                  <a:lnTo>
                    <a:pt x="0" y="92"/>
                  </a:lnTo>
                  <a:cubicBezTo>
                    <a:pt x="0" y="41"/>
                    <a:pt x="41" y="0"/>
                    <a:pt x="93" y="0"/>
                  </a:cubicBezTo>
                  <a:lnTo>
                    <a:pt x="93" y="0"/>
                  </a:lnTo>
                  <a:cubicBezTo>
                    <a:pt x="143" y="0"/>
                    <a:pt x="185" y="41"/>
                    <a:pt x="185" y="92"/>
                  </a:cubicBezTo>
                </a:path>
              </a:pathLst>
            </a:custGeom>
            <a:solidFill>
              <a:srgbClr val="2B5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962E3DE4-892E-BA4B-BF01-88508D212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0276" y="7670973"/>
              <a:ext cx="313105" cy="549304"/>
            </a:xfrm>
            <a:custGeom>
              <a:avLst/>
              <a:gdLst>
                <a:gd name="T0" fmla="*/ 249 w 250"/>
                <a:gd name="T1" fmla="*/ 125 h 443"/>
                <a:gd name="T2" fmla="*/ 249 w 250"/>
                <a:gd name="T3" fmla="*/ 125 h 443"/>
                <a:gd name="T4" fmla="*/ 125 w 250"/>
                <a:gd name="T5" fmla="*/ 442 h 443"/>
                <a:gd name="T6" fmla="*/ 125 w 250"/>
                <a:gd name="T7" fmla="*/ 442 h 443"/>
                <a:gd name="T8" fmla="*/ 0 w 250"/>
                <a:gd name="T9" fmla="*/ 125 h 443"/>
                <a:gd name="T10" fmla="*/ 0 w 250"/>
                <a:gd name="T11" fmla="*/ 125 h 443"/>
                <a:gd name="T12" fmla="*/ 125 w 250"/>
                <a:gd name="T13" fmla="*/ 0 h 443"/>
                <a:gd name="T14" fmla="*/ 125 w 250"/>
                <a:gd name="T15" fmla="*/ 0 h 443"/>
                <a:gd name="T16" fmla="*/ 249 w 250"/>
                <a:gd name="T17" fmla="*/ 12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443">
                  <a:moveTo>
                    <a:pt x="249" y="125"/>
                  </a:moveTo>
                  <a:lnTo>
                    <a:pt x="249" y="125"/>
                  </a:lnTo>
                  <a:cubicBezTo>
                    <a:pt x="249" y="194"/>
                    <a:pt x="125" y="442"/>
                    <a:pt x="125" y="442"/>
                  </a:cubicBezTo>
                  <a:lnTo>
                    <a:pt x="125" y="442"/>
                  </a:lnTo>
                  <a:cubicBezTo>
                    <a:pt x="125" y="442"/>
                    <a:pt x="0" y="194"/>
                    <a:pt x="0" y="125"/>
                  </a:cubicBezTo>
                  <a:lnTo>
                    <a:pt x="0" y="125"/>
                  </a:lnTo>
                  <a:cubicBezTo>
                    <a:pt x="0" y="56"/>
                    <a:pt x="55" y="0"/>
                    <a:pt x="125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02257C7E-6B73-6F41-8C7A-876ACADBF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6191" y="7742384"/>
              <a:ext cx="175778" cy="170282"/>
            </a:xfrm>
            <a:custGeom>
              <a:avLst/>
              <a:gdLst>
                <a:gd name="T0" fmla="*/ 138 w 139"/>
                <a:gd name="T1" fmla="*/ 69 h 138"/>
                <a:gd name="T2" fmla="*/ 138 w 139"/>
                <a:gd name="T3" fmla="*/ 69 h 138"/>
                <a:gd name="T4" fmla="*/ 70 w 139"/>
                <a:gd name="T5" fmla="*/ 137 h 138"/>
                <a:gd name="T6" fmla="*/ 70 w 139"/>
                <a:gd name="T7" fmla="*/ 137 h 138"/>
                <a:gd name="T8" fmla="*/ 0 w 139"/>
                <a:gd name="T9" fmla="*/ 69 h 138"/>
                <a:gd name="T10" fmla="*/ 0 w 139"/>
                <a:gd name="T11" fmla="*/ 69 h 138"/>
                <a:gd name="T12" fmla="*/ 70 w 139"/>
                <a:gd name="T13" fmla="*/ 0 h 138"/>
                <a:gd name="T14" fmla="*/ 70 w 139"/>
                <a:gd name="T15" fmla="*/ 0 h 138"/>
                <a:gd name="T16" fmla="*/ 138 w 139"/>
                <a:gd name="T17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38">
                  <a:moveTo>
                    <a:pt x="138" y="69"/>
                  </a:moveTo>
                  <a:lnTo>
                    <a:pt x="138" y="69"/>
                  </a:lnTo>
                  <a:cubicBezTo>
                    <a:pt x="138" y="106"/>
                    <a:pt x="107" y="137"/>
                    <a:pt x="70" y="137"/>
                  </a:cubicBezTo>
                  <a:lnTo>
                    <a:pt x="70" y="137"/>
                  </a:lnTo>
                  <a:cubicBezTo>
                    <a:pt x="32" y="137"/>
                    <a:pt x="0" y="106"/>
                    <a:pt x="0" y="69"/>
                  </a:cubicBezTo>
                  <a:lnTo>
                    <a:pt x="0" y="69"/>
                  </a:lnTo>
                  <a:cubicBezTo>
                    <a:pt x="0" y="31"/>
                    <a:pt x="32" y="0"/>
                    <a:pt x="70" y="0"/>
                  </a:cubicBezTo>
                  <a:lnTo>
                    <a:pt x="70" y="0"/>
                  </a:lnTo>
                  <a:cubicBezTo>
                    <a:pt x="107" y="0"/>
                    <a:pt x="138" y="31"/>
                    <a:pt x="138" y="69"/>
                  </a:cubicBezTo>
                </a:path>
              </a:pathLst>
            </a:custGeom>
            <a:solidFill>
              <a:srgbClr val="2B5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2D4E7CFC-7D31-4449-A281-77444B1B3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7899" y="7736888"/>
              <a:ext cx="307611" cy="549304"/>
            </a:xfrm>
            <a:custGeom>
              <a:avLst/>
              <a:gdLst>
                <a:gd name="T0" fmla="*/ 248 w 249"/>
                <a:gd name="T1" fmla="*/ 124 h 442"/>
                <a:gd name="T2" fmla="*/ 248 w 249"/>
                <a:gd name="T3" fmla="*/ 124 h 442"/>
                <a:gd name="T4" fmla="*/ 124 w 249"/>
                <a:gd name="T5" fmla="*/ 441 h 442"/>
                <a:gd name="T6" fmla="*/ 124 w 249"/>
                <a:gd name="T7" fmla="*/ 441 h 442"/>
                <a:gd name="T8" fmla="*/ 0 w 249"/>
                <a:gd name="T9" fmla="*/ 124 h 442"/>
                <a:gd name="T10" fmla="*/ 0 w 249"/>
                <a:gd name="T11" fmla="*/ 124 h 442"/>
                <a:gd name="T12" fmla="*/ 124 w 249"/>
                <a:gd name="T13" fmla="*/ 0 h 442"/>
                <a:gd name="T14" fmla="*/ 124 w 249"/>
                <a:gd name="T15" fmla="*/ 0 h 442"/>
                <a:gd name="T16" fmla="*/ 248 w 249"/>
                <a:gd name="T17" fmla="*/ 12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42">
                  <a:moveTo>
                    <a:pt x="248" y="124"/>
                  </a:moveTo>
                  <a:lnTo>
                    <a:pt x="248" y="124"/>
                  </a:lnTo>
                  <a:cubicBezTo>
                    <a:pt x="248" y="193"/>
                    <a:pt x="124" y="441"/>
                    <a:pt x="124" y="441"/>
                  </a:cubicBezTo>
                  <a:lnTo>
                    <a:pt x="124" y="441"/>
                  </a:lnTo>
                  <a:cubicBezTo>
                    <a:pt x="124" y="441"/>
                    <a:pt x="0" y="193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5" y="0"/>
                    <a:pt x="124" y="0"/>
                  </a:cubicBezTo>
                  <a:lnTo>
                    <a:pt x="124" y="0"/>
                  </a:lnTo>
                  <a:cubicBezTo>
                    <a:pt x="192" y="0"/>
                    <a:pt x="248" y="55"/>
                    <a:pt x="24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5198F26-47E3-9444-8B21-EDCBA938C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9311" y="7802807"/>
              <a:ext cx="170282" cy="170286"/>
            </a:xfrm>
            <a:custGeom>
              <a:avLst/>
              <a:gdLst>
                <a:gd name="T0" fmla="*/ 137 w 138"/>
                <a:gd name="T1" fmla="*/ 69 h 138"/>
                <a:gd name="T2" fmla="*/ 137 w 138"/>
                <a:gd name="T3" fmla="*/ 69 h 138"/>
                <a:gd name="T4" fmla="*/ 69 w 138"/>
                <a:gd name="T5" fmla="*/ 137 h 138"/>
                <a:gd name="T6" fmla="*/ 69 w 138"/>
                <a:gd name="T7" fmla="*/ 137 h 138"/>
                <a:gd name="T8" fmla="*/ 0 w 138"/>
                <a:gd name="T9" fmla="*/ 69 h 138"/>
                <a:gd name="T10" fmla="*/ 0 w 138"/>
                <a:gd name="T11" fmla="*/ 69 h 138"/>
                <a:gd name="T12" fmla="*/ 69 w 138"/>
                <a:gd name="T13" fmla="*/ 0 h 138"/>
                <a:gd name="T14" fmla="*/ 69 w 138"/>
                <a:gd name="T15" fmla="*/ 0 h 138"/>
                <a:gd name="T16" fmla="*/ 137 w 138"/>
                <a:gd name="T17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137" y="69"/>
                  </a:moveTo>
                  <a:lnTo>
                    <a:pt x="137" y="69"/>
                  </a:lnTo>
                  <a:cubicBezTo>
                    <a:pt x="137" y="106"/>
                    <a:pt x="107" y="137"/>
                    <a:pt x="69" y="137"/>
                  </a:cubicBezTo>
                  <a:lnTo>
                    <a:pt x="69" y="137"/>
                  </a:lnTo>
                  <a:cubicBezTo>
                    <a:pt x="31" y="137"/>
                    <a:pt x="0" y="106"/>
                    <a:pt x="0" y="69"/>
                  </a:cubicBezTo>
                  <a:lnTo>
                    <a:pt x="0" y="69"/>
                  </a:lnTo>
                  <a:cubicBezTo>
                    <a:pt x="0" y="31"/>
                    <a:pt x="31" y="0"/>
                    <a:pt x="69" y="0"/>
                  </a:cubicBezTo>
                  <a:lnTo>
                    <a:pt x="69" y="0"/>
                  </a:lnTo>
                  <a:cubicBezTo>
                    <a:pt x="107" y="0"/>
                    <a:pt x="137" y="31"/>
                    <a:pt x="137" y="69"/>
                  </a:cubicBezTo>
                </a:path>
              </a:pathLst>
            </a:custGeom>
            <a:solidFill>
              <a:srgbClr val="2B5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DBD0708-123E-7642-96A7-280A7C9FA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370" y="6440531"/>
              <a:ext cx="3382496" cy="1064356"/>
            </a:xfrm>
            <a:custGeom>
              <a:avLst/>
              <a:gdLst>
                <a:gd name="connsiteX0" fmla="*/ 1259133 w 3382496"/>
                <a:gd name="connsiteY0" fmla="*/ 1021704 h 1064356"/>
                <a:gd name="connsiteX1" fmla="*/ 1267677 w 3382496"/>
                <a:gd name="connsiteY1" fmla="*/ 1035921 h 1064356"/>
                <a:gd name="connsiteX2" fmla="*/ 1229837 w 3382496"/>
                <a:gd name="connsiteY2" fmla="*/ 1064356 h 1064356"/>
                <a:gd name="connsiteX3" fmla="*/ 1191996 w 3382496"/>
                <a:gd name="connsiteY3" fmla="*/ 1038506 h 1064356"/>
                <a:gd name="connsiteX4" fmla="*/ 1200541 w 3382496"/>
                <a:gd name="connsiteY4" fmla="*/ 1024289 h 1064356"/>
                <a:gd name="connsiteX5" fmla="*/ 1229837 w 3382496"/>
                <a:gd name="connsiteY5" fmla="*/ 1043676 h 1064356"/>
                <a:gd name="connsiteX6" fmla="*/ 1079079 w 3382496"/>
                <a:gd name="connsiteY6" fmla="*/ 938526 h 1064356"/>
                <a:gd name="connsiteX7" fmla="*/ 1141309 w 3382496"/>
                <a:gd name="connsiteY7" fmla="*/ 979384 h 1064356"/>
                <a:gd name="connsiteX8" fmla="*/ 1132597 w 3382496"/>
                <a:gd name="connsiteY8" fmla="*/ 993003 h 1064356"/>
                <a:gd name="connsiteX9" fmla="*/ 1070367 w 3382496"/>
                <a:gd name="connsiteY9" fmla="*/ 952145 h 1064356"/>
                <a:gd name="connsiteX10" fmla="*/ 1388674 w 3382496"/>
                <a:gd name="connsiteY10" fmla="*/ 933339 h 1064356"/>
                <a:gd name="connsiteX11" fmla="*/ 1397403 w 3382496"/>
                <a:gd name="connsiteY11" fmla="*/ 947011 h 1064356"/>
                <a:gd name="connsiteX12" fmla="*/ 1333803 w 3382496"/>
                <a:gd name="connsiteY12" fmla="*/ 993000 h 1064356"/>
                <a:gd name="connsiteX13" fmla="*/ 1323826 w 3382496"/>
                <a:gd name="connsiteY13" fmla="*/ 979328 h 1064356"/>
                <a:gd name="connsiteX14" fmla="*/ 954618 w 3382496"/>
                <a:gd name="connsiteY14" fmla="*/ 855572 h 1064356"/>
                <a:gd name="connsiteX15" fmla="*/ 1016848 w 3382496"/>
                <a:gd name="connsiteY15" fmla="*/ 896430 h 1064356"/>
                <a:gd name="connsiteX16" fmla="*/ 1008136 w 3382496"/>
                <a:gd name="connsiteY16" fmla="*/ 910049 h 1064356"/>
                <a:gd name="connsiteX17" fmla="*/ 944661 w 3382496"/>
                <a:gd name="connsiteY17" fmla="*/ 869191 h 1064356"/>
                <a:gd name="connsiteX18" fmla="*/ 32958 w 3382496"/>
                <a:gd name="connsiteY18" fmla="*/ 845928 h 1064356"/>
                <a:gd name="connsiteX19" fmla="*/ 42724 w 3382496"/>
                <a:gd name="connsiteY19" fmla="*/ 859573 h 1064356"/>
                <a:gd name="connsiteX20" fmla="*/ 9766 w 3382496"/>
                <a:gd name="connsiteY20" fmla="*/ 883141 h 1064356"/>
                <a:gd name="connsiteX21" fmla="*/ 0 w 3382496"/>
                <a:gd name="connsiteY21" fmla="*/ 869496 h 1064356"/>
                <a:gd name="connsiteX22" fmla="*/ 1517121 w 3382496"/>
                <a:gd name="connsiteY22" fmla="*/ 840117 h 1064356"/>
                <a:gd name="connsiteX23" fmla="*/ 1527098 w 3382496"/>
                <a:gd name="connsiteY23" fmla="*/ 853790 h 1064356"/>
                <a:gd name="connsiteX24" fmla="*/ 1462250 w 3382496"/>
                <a:gd name="connsiteY24" fmla="*/ 899779 h 1064356"/>
                <a:gd name="connsiteX25" fmla="*/ 1452274 w 3382496"/>
                <a:gd name="connsiteY25" fmla="*/ 887349 h 1064356"/>
                <a:gd name="connsiteX26" fmla="*/ 830157 w 3382496"/>
                <a:gd name="connsiteY26" fmla="*/ 771380 h 1064356"/>
                <a:gd name="connsiteX27" fmla="*/ 892387 w 3382496"/>
                <a:gd name="connsiteY27" fmla="*/ 813476 h 1064356"/>
                <a:gd name="connsiteX28" fmla="*/ 883675 w 3382496"/>
                <a:gd name="connsiteY28" fmla="*/ 827095 h 1064356"/>
                <a:gd name="connsiteX29" fmla="*/ 821445 w 3382496"/>
                <a:gd name="connsiteY29" fmla="*/ 784999 h 1064356"/>
                <a:gd name="connsiteX30" fmla="*/ 152302 w 3382496"/>
                <a:gd name="connsiteY30" fmla="*/ 764291 h 1064356"/>
                <a:gd name="connsiteX31" fmla="*/ 162331 w 3382496"/>
                <a:gd name="connsiteY31" fmla="*/ 777835 h 1064356"/>
                <a:gd name="connsiteX32" fmla="*/ 103412 w 3382496"/>
                <a:gd name="connsiteY32" fmla="*/ 817234 h 1064356"/>
                <a:gd name="connsiteX33" fmla="*/ 93383 w 3382496"/>
                <a:gd name="connsiteY33" fmla="*/ 804921 h 1064356"/>
                <a:gd name="connsiteX34" fmla="*/ 1646816 w 3382496"/>
                <a:gd name="connsiteY34" fmla="*/ 746895 h 1064356"/>
                <a:gd name="connsiteX35" fmla="*/ 1655546 w 3382496"/>
                <a:gd name="connsiteY35" fmla="*/ 760568 h 1064356"/>
                <a:gd name="connsiteX36" fmla="*/ 1591946 w 3382496"/>
                <a:gd name="connsiteY36" fmla="*/ 806557 h 1064356"/>
                <a:gd name="connsiteX37" fmla="*/ 1581969 w 3382496"/>
                <a:gd name="connsiteY37" fmla="*/ 792884 h 1064356"/>
                <a:gd name="connsiteX38" fmla="*/ 705696 w 3382496"/>
                <a:gd name="connsiteY38" fmla="*/ 687188 h 1064356"/>
                <a:gd name="connsiteX39" fmla="*/ 767926 w 3382496"/>
                <a:gd name="connsiteY39" fmla="*/ 729284 h 1064356"/>
                <a:gd name="connsiteX40" fmla="*/ 759214 w 3382496"/>
                <a:gd name="connsiteY40" fmla="*/ 742903 h 1064356"/>
                <a:gd name="connsiteX41" fmla="*/ 695739 w 3382496"/>
                <a:gd name="connsiteY41" fmla="*/ 700807 h 1064356"/>
                <a:gd name="connsiteX42" fmla="*/ 2165260 w 3382496"/>
                <a:gd name="connsiteY42" fmla="*/ 686631 h 1064356"/>
                <a:gd name="connsiteX43" fmla="*/ 2173999 w 3382496"/>
                <a:gd name="connsiteY43" fmla="*/ 700274 h 1064356"/>
                <a:gd name="connsiteX44" fmla="*/ 2134050 w 3382496"/>
                <a:gd name="connsiteY44" fmla="*/ 723839 h 1064356"/>
                <a:gd name="connsiteX45" fmla="*/ 2092852 w 3382496"/>
                <a:gd name="connsiteY45" fmla="*/ 702755 h 1064356"/>
                <a:gd name="connsiteX46" fmla="*/ 2100342 w 3382496"/>
                <a:gd name="connsiteY46" fmla="*/ 689111 h 1064356"/>
                <a:gd name="connsiteX47" fmla="*/ 2132801 w 3382496"/>
                <a:gd name="connsiteY47" fmla="*/ 705235 h 1064356"/>
                <a:gd name="connsiteX48" fmla="*/ 267633 w 3382496"/>
                <a:gd name="connsiteY48" fmla="*/ 684263 h 1064356"/>
                <a:gd name="connsiteX49" fmla="*/ 277661 w 3382496"/>
                <a:gd name="connsiteY49" fmla="*/ 696575 h 1064356"/>
                <a:gd name="connsiteX50" fmla="*/ 219996 w 3382496"/>
                <a:gd name="connsiteY50" fmla="*/ 737205 h 1064356"/>
                <a:gd name="connsiteX51" fmla="*/ 209967 w 3382496"/>
                <a:gd name="connsiteY51" fmla="*/ 723661 h 1064356"/>
                <a:gd name="connsiteX52" fmla="*/ 1775264 w 3382496"/>
                <a:gd name="connsiteY52" fmla="*/ 653674 h 1064356"/>
                <a:gd name="connsiteX53" fmla="*/ 1783994 w 3382496"/>
                <a:gd name="connsiteY53" fmla="*/ 667346 h 1064356"/>
                <a:gd name="connsiteX54" fmla="*/ 1720394 w 3382496"/>
                <a:gd name="connsiteY54" fmla="*/ 714578 h 1064356"/>
                <a:gd name="connsiteX55" fmla="*/ 1710417 w 3382496"/>
                <a:gd name="connsiteY55" fmla="*/ 700906 h 1064356"/>
                <a:gd name="connsiteX56" fmla="*/ 1979196 w 3382496"/>
                <a:gd name="connsiteY56" fmla="*/ 631701 h 1064356"/>
                <a:gd name="connsiteX57" fmla="*/ 2036724 w 3382496"/>
                <a:gd name="connsiteY57" fmla="*/ 660205 h 1064356"/>
                <a:gd name="connsiteX58" fmla="*/ 2029533 w 3382496"/>
                <a:gd name="connsiteY58" fmla="*/ 674457 h 1064356"/>
                <a:gd name="connsiteX59" fmla="*/ 1972005 w 3382496"/>
                <a:gd name="connsiteY59" fmla="*/ 644765 h 1064356"/>
                <a:gd name="connsiteX60" fmla="*/ 2304092 w 3382496"/>
                <a:gd name="connsiteY60" fmla="*/ 610068 h 1064356"/>
                <a:gd name="connsiteX61" fmla="*/ 2312799 w 3382496"/>
                <a:gd name="connsiteY61" fmla="*/ 623716 h 1064356"/>
                <a:gd name="connsiteX62" fmla="*/ 2243138 w 3382496"/>
                <a:gd name="connsiteY62" fmla="*/ 663419 h 1064356"/>
                <a:gd name="connsiteX63" fmla="*/ 2235674 w 3382496"/>
                <a:gd name="connsiteY63" fmla="*/ 649771 h 1064356"/>
                <a:gd name="connsiteX64" fmla="*/ 581235 w 3382496"/>
                <a:gd name="connsiteY64" fmla="*/ 604234 h 1064356"/>
                <a:gd name="connsiteX65" fmla="*/ 643465 w 3382496"/>
                <a:gd name="connsiteY65" fmla="*/ 646330 h 1064356"/>
                <a:gd name="connsiteX66" fmla="*/ 633508 w 3382496"/>
                <a:gd name="connsiteY66" fmla="*/ 659949 h 1064356"/>
                <a:gd name="connsiteX67" fmla="*/ 571278 w 3382496"/>
                <a:gd name="connsiteY67" fmla="*/ 617853 h 1064356"/>
                <a:gd name="connsiteX68" fmla="*/ 384217 w 3382496"/>
                <a:gd name="connsiteY68" fmla="*/ 604234 h 1064356"/>
                <a:gd name="connsiteX69" fmla="*/ 394246 w 3382496"/>
                <a:gd name="connsiteY69" fmla="*/ 617777 h 1064356"/>
                <a:gd name="connsiteX70" fmla="*/ 336580 w 3382496"/>
                <a:gd name="connsiteY70" fmla="*/ 657176 h 1064356"/>
                <a:gd name="connsiteX71" fmla="*/ 326552 w 3382496"/>
                <a:gd name="connsiteY71" fmla="*/ 643633 h 1064356"/>
                <a:gd name="connsiteX72" fmla="*/ 1879468 w 3382496"/>
                <a:gd name="connsiteY72" fmla="*/ 576770 h 1064356"/>
                <a:gd name="connsiteX73" fmla="*/ 1921299 w 3382496"/>
                <a:gd name="connsiteY73" fmla="*/ 598742 h 1064356"/>
                <a:gd name="connsiteX74" fmla="*/ 1913694 w 3382496"/>
                <a:gd name="connsiteY74" fmla="*/ 614251 h 1064356"/>
                <a:gd name="connsiteX75" fmla="*/ 1880736 w 3382496"/>
                <a:gd name="connsiteY75" fmla="*/ 596157 h 1064356"/>
                <a:gd name="connsiteX76" fmla="*/ 1850313 w 3382496"/>
                <a:gd name="connsiteY76" fmla="*/ 619421 h 1064356"/>
                <a:gd name="connsiteX77" fmla="*/ 1840172 w 3382496"/>
                <a:gd name="connsiteY77" fmla="*/ 605204 h 1064356"/>
                <a:gd name="connsiteX78" fmla="*/ 476065 w 3382496"/>
                <a:gd name="connsiteY78" fmla="*/ 538317 h 1064356"/>
                <a:gd name="connsiteX79" fmla="*/ 515127 w 3382496"/>
                <a:gd name="connsiteY79" fmla="*/ 566751 h 1064356"/>
                <a:gd name="connsiteX80" fmla="*/ 505361 w 3382496"/>
                <a:gd name="connsiteY80" fmla="*/ 580968 h 1064356"/>
                <a:gd name="connsiteX81" fmla="*/ 477286 w 3382496"/>
                <a:gd name="connsiteY81" fmla="*/ 560289 h 1064356"/>
                <a:gd name="connsiteX82" fmla="*/ 447990 w 3382496"/>
                <a:gd name="connsiteY82" fmla="*/ 580968 h 1064356"/>
                <a:gd name="connsiteX83" fmla="*/ 439445 w 3382496"/>
                <a:gd name="connsiteY83" fmla="*/ 566751 h 1064356"/>
                <a:gd name="connsiteX84" fmla="*/ 2442170 w 3382496"/>
                <a:gd name="connsiteY84" fmla="*/ 530661 h 1064356"/>
                <a:gd name="connsiteX85" fmla="*/ 2450878 w 3382496"/>
                <a:gd name="connsiteY85" fmla="*/ 545550 h 1064356"/>
                <a:gd name="connsiteX86" fmla="*/ 2381217 w 3382496"/>
                <a:gd name="connsiteY86" fmla="*/ 585253 h 1064356"/>
                <a:gd name="connsiteX87" fmla="*/ 2373753 w 3382496"/>
                <a:gd name="connsiteY87" fmla="*/ 570364 h 1064356"/>
                <a:gd name="connsiteX88" fmla="*/ 2580249 w 3382496"/>
                <a:gd name="connsiteY88" fmla="*/ 452495 h 1064356"/>
                <a:gd name="connsiteX89" fmla="*/ 2587713 w 3382496"/>
                <a:gd name="connsiteY89" fmla="*/ 467384 h 1064356"/>
                <a:gd name="connsiteX90" fmla="*/ 2519296 w 3382496"/>
                <a:gd name="connsiteY90" fmla="*/ 505846 h 1064356"/>
                <a:gd name="connsiteX91" fmla="*/ 2510588 w 3382496"/>
                <a:gd name="connsiteY91" fmla="*/ 492198 h 1064356"/>
                <a:gd name="connsiteX92" fmla="*/ 2718328 w 3382496"/>
                <a:gd name="connsiteY92" fmla="*/ 374329 h 1064356"/>
                <a:gd name="connsiteX93" fmla="*/ 2725792 w 3382496"/>
                <a:gd name="connsiteY93" fmla="*/ 389218 h 1064356"/>
                <a:gd name="connsiteX94" fmla="*/ 2657375 w 3382496"/>
                <a:gd name="connsiteY94" fmla="*/ 427681 h 1064356"/>
                <a:gd name="connsiteX95" fmla="*/ 2648667 w 3382496"/>
                <a:gd name="connsiteY95" fmla="*/ 414033 h 1064356"/>
                <a:gd name="connsiteX96" fmla="*/ 2856407 w 3382496"/>
                <a:gd name="connsiteY96" fmla="*/ 296163 h 1064356"/>
                <a:gd name="connsiteX97" fmla="*/ 2863871 w 3382496"/>
                <a:gd name="connsiteY97" fmla="*/ 309811 h 1064356"/>
                <a:gd name="connsiteX98" fmla="*/ 2795454 w 3382496"/>
                <a:gd name="connsiteY98" fmla="*/ 350755 h 1064356"/>
                <a:gd name="connsiteX99" fmla="*/ 2787990 w 3382496"/>
                <a:gd name="connsiteY99" fmla="*/ 335867 h 1064356"/>
                <a:gd name="connsiteX100" fmla="*/ 2994486 w 3382496"/>
                <a:gd name="connsiteY100" fmla="*/ 217997 h 1064356"/>
                <a:gd name="connsiteX101" fmla="*/ 3003194 w 3382496"/>
                <a:gd name="connsiteY101" fmla="*/ 231645 h 1064356"/>
                <a:gd name="connsiteX102" fmla="*/ 2933533 w 3382496"/>
                <a:gd name="connsiteY102" fmla="*/ 272589 h 1064356"/>
                <a:gd name="connsiteX103" fmla="*/ 2924825 w 3382496"/>
                <a:gd name="connsiteY103" fmla="*/ 257701 h 1064356"/>
                <a:gd name="connsiteX104" fmla="*/ 3131321 w 3382496"/>
                <a:gd name="connsiteY104" fmla="*/ 138591 h 1064356"/>
                <a:gd name="connsiteX105" fmla="*/ 3140029 w 3382496"/>
                <a:gd name="connsiteY105" fmla="*/ 153479 h 1064356"/>
                <a:gd name="connsiteX106" fmla="*/ 3071612 w 3382496"/>
                <a:gd name="connsiteY106" fmla="*/ 193183 h 1064356"/>
                <a:gd name="connsiteX107" fmla="*/ 3062904 w 3382496"/>
                <a:gd name="connsiteY107" fmla="*/ 178294 h 1064356"/>
                <a:gd name="connsiteX108" fmla="*/ 3270644 w 3382496"/>
                <a:gd name="connsiteY108" fmla="*/ 60425 h 1064356"/>
                <a:gd name="connsiteX109" fmla="*/ 3278108 w 3382496"/>
                <a:gd name="connsiteY109" fmla="*/ 75313 h 1064356"/>
                <a:gd name="connsiteX110" fmla="*/ 3209691 w 3382496"/>
                <a:gd name="connsiteY110" fmla="*/ 113776 h 1064356"/>
                <a:gd name="connsiteX111" fmla="*/ 3200983 w 3382496"/>
                <a:gd name="connsiteY111" fmla="*/ 100128 h 1064356"/>
                <a:gd name="connsiteX112" fmla="*/ 3375172 w 3382496"/>
                <a:gd name="connsiteY112" fmla="*/ 0 h 1064356"/>
                <a:gd name="connsiteX113" fmla="*/ 3382496 w 3382496"/>
                <a:gd name="connsiteY113" fmla="*/ 15911 h 1064356"/>
                <a:gd name="connsiteX114" fmla="*/ 3347097 w 3382496"/>
                <a:gd name="connsiteY114" fmla="*/ 37127 h 1064356"/>
                <a:gd name="connsiteX115" fmla="*/ 3339773 w 3382496"/>
                <a:gd name="connsiteY115" fmla="*/ 22541 h 106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382496" h="1064356">
                  <a:moveTo>
                    <a:pt x="1259133" y="1021704"/>
                  </a:moveTo>
                  <a:lnTo>
                    <a:pt x="1267677" y="1035921"/>
                  </a:lnTo>
                  <a:lnTo>
                    <a:pt x="1229837" y="1064356"/>
                  </a:lnTo>
                  <a:lnTo>
                    <a:pt x="1191996" y="1038506"/>
                  </a:lnTo>
                  <a:lnTo>
                    <a:pt x="1200541" y="1024289"/>
                  </a:lnTo>
                  <a:lnTo>
                    <a:pt x="1229837" y="1043676"/>
                  </a:lnTo>
                  <a:close/>
                  <a:moveTo>
                    <a:pt x="1079079" y="938526"/>
                  </a:moveTo>
                  <a:lnTo>
                    <a:pt x="1141309" y="979384"/>
                  </a:lnTo>
                  <a:lnTo>
                    <a:pt x="1132597" y="993003"/>
                  </a:lnTo>
                  <a:lnTo>
                    <a:pt x="1070367" y="952145"/>
                  </a:lnTo>
                  <a:close/>
                  <a:moveTo>
                    <a:pt x="1388674" y="933339"/>
                  </a:moveTo>
                  <a:lnTo>
                    <a:pt x="1397403" y="947011"/>
                  </a:lnTo>
                  <a:lnTo>
                    <a:pt x="1333803" y="993000"/>
                  </a:lnTo>
                  <a:lnTo>
                    <a:pt x="1323826" y="979328"/>
                  </a:lnTo>
                  <a:close/>
                  <a:moveTo>
                    <a:pt x="954618" y="855572"/>
                  </a:moveTo>
                  <a:lnTo>
                    <a:pt x="1016848" y="896430"/>
                  </a:lnTo>
                  <a:lnTo>
                    <a:pt x="1008136" y="910049"/>
                  </a:lnTo>
                  <a:lnTo>
                    <a:pt x="944661" y="869191"/>
                  </a:lnTo>
                  <a:close/>
                  <a:moveTo>
                    <a:pt x="32958" y="845928"/>
                  </a:moveTo>
                  <a:lnTo>
                    <a:pt x="42724" y="859573"/>
                  </a:lnTo>
                  <a:lnTo>
                    <a:pt x="9766" y="883141"/>
                  </a:lnTo>
                  <a:lnTo>
                    <a:pt x="0" y="869496"/>
                  </a:lnTo>
                  <a:close/>
                  <a:moveTo>
                    <a:pt x="1517121" y="840117"/>
                  </a:moveTo>
                  <a:lnTo>
                    <a:pt x="1527098" y="853790"/>
                  </a:lnTo>
                  <a:lnTo>
                    <a:pt x="1462250" y="899779"/>
                  </a:lnTo>
                  <a:lnTo>
                    <a:pt x="1452274" y="887349"/>
                  </a:lnTo>
                  <a:close/>
                  <a:moveTo>
                    <a:pt x="830157" y="771380"/>
                  </a:moveTo>
                  <a:lnTo>
                    <a:pt x="892387" y="813476"/>
                  </a:lnTo>
                  <a:lnTo>
                    <a:pt x="883675" y="827095"/>
                  </a:lnTo>
                  <a:lnTo>
                    <a:pt x="821445" y="784999"/>
                  </a:lnTo>
                  <a:close/>
                  <a:moveTo>
                    <a:pt x="152302" y="764291"/>
                  </a:moveTo>
                  <a:lnTo>
                    <a:pt x="162331" y="777835"/>
                  </a:lnTo>
                  <a:lnTo>
                    <a:pt x="103412" y="817234"/>
                  </a:lnTo>
                  <a:lnTo>
                    <a:pt x="93383" y="804921"/>
                  </a:lnTo>
                  <a:close/>
                  <a:moveTo>
                    <a:pt x="1646816" y="746895"/>
                  </a:moveTo>
                  <a:lnTo>
                    <a:pt x="1655546" y="760568"/>
                  </a:lnTo>
                  <a:lnTo>
                    <a:pt x="1591946" y="806557"/>
                  </a:lnTo>
                  <a:lnTo>
                    <a:pt x="1581969" y="792884"/>
                  </a:lnTo>
                  <a:close/>
                  <a:moveTo>
                    <a:pt x="705696" y="687188"/>
                  </a:moveTo>
                  <a:lnTo>
                    <a:pt x="767926" y="729284"/>
                  </a:lnTo>
                  <a:lnTo>
                    <a:pt x="759214" y="742903"/>
                  </a:lnTo>
                  <a:lnTo>
                    <a:pt x="695739" y="700807"/>
                  </a:lnTo>
                  <a:close/>
                  <a:moveTo>
                    <a:pt x="2165260" y="686631"/>
                  </a:moveTo>
                  <a:lnTo>
                    <a:pt x="2173999" y="700274"/>
                  </a:lnTo>
                  <a:lnTo>
                    <a:pt x="2134050" y="723839"/>
                  </a:lnTo>
                  <a:lnTo>
                    <a:pt x="2092852" y="702755"/>
                  </a:lnTo>
                  <a:lnTo>
                    <a:pt x="2100342" y="689111"/>
                  </a:lnTo>
                  <a:lnTo>
                    <a:pt x="2132801" y="705235"/>
                  </a:lnTo>
                  <a:close/>
                  <a:moveTo>
                    <a:pt x="267633" y="684263"/>
                  </a:moveTo>
                  <a:lnTo>
                    <a:pt x="277661" y="696575"/>
                  </a:lnTo>
                  <a:lnTo>
                    <a:pt x="219996" y="737205"/>
                  </a:lnTo>
                  <a:lnTo>
                    <a:pt x="209967" y="723661"/>
                  </a:lnTo>
                  <a:close/>
                  <a:moveTo>
                    <a:pt x="1775264" y="653674"/>
                  </a:moveTo>
                  <a:lnTo>
                    <a:pt x="1783994" y="667346"/>
                  </a:lnTo>
                  <a:lnTo>
                    <a:pt x="1720394" y="714578"/>
                  </a:lnTo>
                  <a:lnTo>
                    <a:pt x="1710417" y="700906"/>
                  </a:lnTo>
                  <a:close/>
                  <a:moveTo>
                    <a:pt x="1979196" y="631701"/>
                  </a:moveTo>
                  <a:lnTo>
                    <a:pt x="2036724" y="660205"/>
                  </a:lnTo>
                  <a:lnTo>
                    <a:pt x="2029533" y="674457"/>
                  </a:lnTo>
                  <a:lnTo>
                    <a:pt x="1972005" y="644765"/>
                  </a:lnTo>
                  <a:close/>
                  <a:moveTo>
                    <a:pt x="2304092" y="610068"/>
                  </a:moveTo>
                  <a:lnTo>
                    <a:pt x="2312799" y="623716"/>
                  </a:lnTo>
                  <a:lnTo>
                    <a:pt x="2243138" y="663419"/>
                  </a:lnTo>
                  <a:lnTo>
                    <a:pt x="2235674" y="649771"/>
                  </a:lnTo>
                  <a:close/>
                  <a:moveTo>
                    <a:pt x="581235" y="604234"/>
                  </a:moveTo>
                  <a:lnTo>
                    <a:pt x="643465" y="646330"/>
                  </a:lnTo>
                  <a:lnTo>
                    <a:pt x="633508" y="659949"/>
                  </a:lnTo>
                  <a:lnTo>
                    <a:pt x="571278" y="617853"/>
                  </a:lnTo>
                  <a:close/>
                  <a:moveTo>
                    <a:pt x="384217" y="604234"/>
                  </a:moveTo>
                  <a:lnTo>
                    <a:pt x="394246" y="617777"/>
                  </a:lnTo>
                  <a:lnTo>
                    <a:pt x="336580" y="657176"/>
                  </a:lnTo>
                  <a:lnTo>
                    <a:pt x="326552" y="643633"/>
                  </a:lnTo>
                  <a:close/>
                  <a:moveTo>
                    <a:pt x="1879468" y="576770"/>
                  </a:moveTo>
                  <a:lnTo>
                    <a:pt x="1921299" y="598742"/>
                  </a:lnTo>
                  <a:lnTo>
                    <a:pt x="1913694" y="614251"/>
                  </a:lnTo>
                  <a:lnTo>
                    <a:pt x="1880736" y="596157"/>
                  </a:lnTo>
                  <a:lnTo>
                    <a:pt x="1850313" y="619421"/>
                  </a:lnTo>
                  <a:lnTo>
                    <a:pt x="1840172" y="605204"/>
                  </a:lnTo>
                  <a:close/>
                  <a:moveTo>
                    <a:pt x="476065" y="538317"/>
                  </a:moveTo>
                  <a:lnTo>
                    <a:pt x="515127" y="566751"/>
                  </a:lnTo>
                  <a:lnTo>
                    <a:pt x="505361" y="580968"/>
                  </a:lnTo>
                  <a:lnTo>
                    <a:pt x="477286" y="560289"/>
                  </a:lnTo>
                  <a:lnTo>
                    <a:pt x="447990" y="580968"/>
                  </a:lnTo>
                  <a:lnTo>
                    <a:pt x="439445" y="566751"/>
                  </a:lnTo>
                  <a:close/>
                  <a:moveTo>
                    <a:pt x="2442170" y="530661"/>
                  </a:moveTo>
                  <a:lnTo>
                    <a:pt x="2450878" y="545550"/>
                  </a:lnTo>
                  <a:lnTo>
                    <a:pt x="2381217" y="585253"/>
                  </a:lnTo>
                  <a:lnTo>
                    <a:pt x="2373753" y="570364"/>
                  </a:lnTo>
                  <a:close/>
                  <a:moveTo>
                    <a:pt x="2580249" y="452495"/>
                  </a:moveTo>
                  <a:lnTo>
                    <a:pt x="2587713" y="467384"/>
                  </a:lnTo>
                  <a:lnTo>
                    <a:pt x="2519296" y="505846"/>
                  </a:lnTo>
                  <a:lnTo>
                    <a:pt x="2510588" y="492198"/>
                  </a:lnTo>
                  <a:close/>
                  <a:moveTo>
                    <a:pt x="2718328" y="374329"/>
                  </a:moveTo>
                  <a:lnTo>
                    <a:pt x="2725792" y="389218"/>
                  </a:lnTo>
                  <a:lnTo>
                    <a:pt x="2657375" y="427681"/>
                  </a:lnTo>
                  <a:lnTo>
                    <a:pt x="2648667" y="414033"/>
                  </a:lnTo>
                  <a:close/>
                  <a:moveTo>
                    <a:pt x="2856407" y="296163"/>
                  </a:moveTo>
                  <a:lnTo>
                    <a:pt x="2863871" y="309811"/>
                  </a:lnTo>
                  <a:lnTo>
                    <a:pt x="2795454" y="350755"/>
                  </a:lnTo>
                  <a:lnTo>
                    <a:pt x="2787990" y="335867"/>
                  </a:lnTo>
                  <a:close/>
                  <a:moveTo>
                    <a:pt x="2994486" y="217997"/>
                  </a:moveTo>
                  <a:lnTo>
                    <a:pt x="3003194" y="231645"/>
                  </a:lnTo>
                  <a:lnTo>
                    <a:pt x="2933533" y="272589"/>
                  </a:lnTo>
                  <a:lnTo>
                    <a:pt x="2924825" y="257701"/>
                  </a:lnTo>
                  <a:close/>
                  <a:moveTo>
                    <a:pt x="3131321" y="138591"/>
                  </a:moveTo>
                  <a:lnTo>
                    <a:pt x="3140029" y="153479"/>
                  </a:lnTo>
                  <a:lnTo>
                    <a:pt x="3071612" y="193183"/>
                  </a:lnTo>
                  <a:lnTo>
                    <a:pt x="3062904" y="178294"/>
                  </a:lnTo>
                  <a:close/>
                  <a:moveTo>
                    <a:pt x="3270644" y="60425"/>
                  </a:moveTo>
                  <a:lnTo>
                    <a:pt x="3278108" y="75313"/>
                  </a:lnTo>
                  <a:lnTo>
                    <a:pt x="3209691" y="113776"/>
                  </a:lnTo>
                  <a:lnTo>
                    <a:pt x="3200983" y="100128"/>
                  </a:lnTo>
                  <a:close/>
                  <a:moveTo>
                    <a:pt x="3375172" y="0"/>
                  </a:moveTo>
                  <a:lnTo>
                    <a:pt x="3382496" y="15911"/>
                  </a:lnTo>
                  <a:lnTo>
                    <a:pt x="3347097" y="37127"/>
                  </a:lnTo>
                  <a:lnTo>
                    <a:pt x="3339773" y="225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60">
              <a:extLst>
                <a:ext uri="{FF2B5EF4-FFF2-40B4-BE49-F238E27FC236}">
                  <a16:creationId xmlns:a16="http://schemas.microsoft.com/office/drawing/2014/main" id="{1F98E14C-A9FA-7D46-9716-A3EB7B3EA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5899" y="8335634"/>
              <a:ext cx="2114822" cy="488879"/>
            </a:xfrm>
            <a:custGeom>
              <a:avLst/>
              <a:gdLst>
                <a:gd name="T0" fmla="*/ 1660 w 1699"/>
                <a:gd name="T1" fmla="*/ 23 h 394"/>
                <a:gd name="T2" fmla="*/ 1698 w 1699"/>
                <a:gd name="T3" fmla="*/ 10 h 394"/>
                <a:gd name="T4" fmla="*/ 771 w 1699"/>
                <a:gd name="T5" fmla="*/ 64 h 394"/>
                <a:gd name="T6" fmla="*/ 814 w 1699"/>
                <a:gd name="T7" fmla="*/ 12 h 394"/>
                <a:gd name="T8" fmla="*/ 771 w 1699"/>
                <a:gd name="T9" fmla="*/ 64 h 394"/>
                <a:gd name="T10" fmla="*/ 863 w 1699"/>
                <a:gd name="T11" fmla="*/ 42 h 394"/>
                <a:gd name="T12" fmla="*/ 920 w 1699"/>
                <a:gd name="T13" fmla="*/ 78 h 394"/>
                <a:gd name="T14" fmla="*/ 1566 w 1699"/>
                <a:gd name="T15" fmla="*/ 118 h 394"/>
                <a:gd name="T16" fmla="*/ 1609 w 1699"/>
                <a:gd name="T17" fmla="*/ 65 h 394"/>
                <a:gd name="T18" fmla="*/ 1566 w 1699"/>
                <a:gd name="T19" fmla="*/ 118 h 394"/>
                <a:gd name="T20" fmla="*/ 659 w 1699"/>
                <a:gd name="T21" fmla="*/ 137 h 394"/>
                <a:gd name="T22" fmla="*/ 718 w 1699"/>
                <a:gd name="T23" fmla="*/ 105 h 394"/>
                <a:gd name="T24" fmla="*/ 1007 w 1699"/>
                <a:gd name="T25" fmla="*/ 180 h 394"/>
                <a:gd name="T26" fmla="*/ 969 w 1699"/>
                <a:gd name="T27" fmla="*/ 125 h 394"/>
                <a:gd name="T28" fmla="*/ 1007 w 1699"/>
                <a:gd name="T29" fmla="*/ 180 h 394"/>
                <a:gd name="T30" fmla="*/ 1454 w 1699"/>
                <a:gd name="T31" fmla="*/ 192 h 394"/>
                <a:gd name="T32" fmla="*/ 1514 w 1699"/>
                <a:gd name="T33" fmla="*/ 160 h 394"/>
                <a:gd name="T34" fmla="*/ 58 w 1699"/>
                <a:gd name="T35" fmla="*/ 222 h 394"/>
                <a:gd name="T36" fmla="*/ 6 w 1699"/>
                <a:gd name="T37" fmla="*/ 177 h 394"/>
                <a:gd name="T38" fmla="*/ 58 w 1699"/>
                <a:gd name="T39" fmla="*/ 222 h 394"/>
                <a:gd name="T40" fmla="*/ 554 w 1699"/>
                <a:gd name="T41" fmla="*/ 219 h 394"/>
                <a:gd name="T42" fmla="*/ 614 w 1699"/>
                <a:gd name="T43" fmla="*/ 189 h 394"/>
                <a:gd name="T44" fmla="*/ 1102 w 1699"/>
                <a:gd name="T45" fmla="*/ 273 h 394"/>
                <a:gd name="T46" fmla="*/ 1064 w 1699"/>
                <a:gd name="T47" fmla="*/ 217 h 394"/>
                <a:gd name="T48" fmla="*/ 1102 w 1699"/>
                <a:gd name="T49" fmla="*/ 273 h 394"/>
                <a:gd name="T50" fmla="*/ 1351 w 1699"/>
                <a:gd name="T51" fmla="*/ 277 h 394"/>
                <a:gd name="T52" fmla="*/ 1411 w 1699"/>
                <a:gd name="T53" fmla="*/ 245 h 394"/>
                <a:gd name="T54" fmla="*/ 173 w 1699"/>
                <a:gd name="T55" fmla="*/ 288 h 394"/>
                <a:gd name="T56" fmla="*/ 122 w 1699"/>
                <a:gd name="T57" fmla="*/ 243 h 394"/>
                <a:gd name="T58" fmla="*/ 173 w 1699"/>
                <a:gd name="T59" fmla="*/ 288 h 394"/>
                <a:gd name="T60" fmla="*/ 450 w 1699"/>
                <a:gd name="T61" fmla="*/ 302 h 394"/>
                <a:gd name="T62" fmla="*/ 511 w 1699"/>
                <a:gd name="T63" fmla="*/ 271 h 394"/>
                <a:gd name="T64" fmla="*/ 288 w 1699"/>
                <a:gd name="T65" fmla="*/ 355 h 394"/>
                <a:gd name="T66" fmla="*/ 237 w 1699"/>
                <a:gd name="T67" fmla="*/ 310 h 394"/>
                <a:gd name="T68" fmla="*/ 288 w 1699"/>
                <a:gd name="T69" fmla="*/ 355 h 394"/>
                <a:gd name="T70" fmla="*/ 1151 w 1699"/>
                <a:gd name="T71" fmla="*/ 319 h 394"/>
                <a:gd name="T72" fmla="*/ 1208 w 1699"/>
                <a:gd name="T73" fmla="*/ 355 h 394"/>
                <a:gd name="T74" fmla="*/ 1257 w 1699"/>
                <a:gd name="T75" fmla="*/ 371 h 394"/>
                <a:gd name="T76" fmla="*/ 1300 w 1699"/>
                <a:gd name="T77" fmla="*/ 319 h 394"/>
                <a:gd name="T78" fmla="*/ 1257 w 1699"/>
                <a:gd name="T79" fmla="*/ 371 h 394"/>
                <a:gd name="T80" fmla="*/ 346 w 1699"/>
                <a:gd name="T81" fmla="*/ 388 h 394"/>
                <a:gd name="T82" fmla="*/ 355 w 1699"/>
                <a:gd name="T83" fmla="*/ 378 h 394"/>
                <a:gd name="T84" fmla="*/ 406 w 1699"/>
                <a:gd name="T85" fmla="*/ 35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9" h="394">
                  <a:moveTo>
                    <a:pt x="1669" y="34"/>
                  </a:moveTo>
                  <a:lnTo>
                    <a:pt x="1660" y="23"/>
                  </a:lnTo>
                  <a:lnTo>
                    <a:pt x="1689" y="0"/>
                  </a:lnTo>
                  <a:lnTo>
                    <a:pt x="1698" y="10"/>
                  </a:lnTo>
                  <a:lnTo>
                    <a:pt x="1669" y="34"/>
                  </a:lnTo>
                  <a:close/>
                  <a:moveTo>
                    <a:pt x="771" y="64"/>
                  </a:moveTo>
                  <a:lnTo>
                    <a:pt x="763" y="53"/>
                  </a:lnTo>
                  <a:lnTo>
                    <a:pt x="814" y="12"/>
                  </a:lnTo>
                  <a:lnTo>
                    <a:pt x="823" y="23"/>
                  </a:lnTo>
                  <a:lnTo>
                    <a:pt x="771" y="64"/>
                  </a:lnTo>
                  <a:close/>
                  <a:moveTo>
                    <a:pt x="911" y="88"/>
                  </a:moveTo>
                  <a:lnTo>
                    <a:pt x="863" y="42"/>
                  </a:lnTo>
                  <a:lnTo>
                    <a:pt x="873" y="33"/>
                  </a:lnTo>
                  <a:lnTo>
                    <a:pt x="920" y="78"/>
                  </a:lnTo>
                  <a:lnTo>
                    <a:pt x="911" y="88"/>
                  </a:lnTo>
                  <a:close/>
                  <a:moveTo>
                    <a:pt x="1566" y="118"/>
                  </a:moveTo>
                  <a:lnTo>
                    <a:pt x="1557" y="108"/>
                  </a:lnTo>
                  <a:lnTo>
                    <a:pt x="1609" y="65"/>
                  </a:lnTo>
                  <a:lnTo>
                    <a:pt x="1617" y="76"/>
                  </a:lnTo>
                  <a:lnTo>
                    <a:pt x="1566" y="118"/>
                  </a:lnTo>
                  <a:close/>
                  <a:moveTo>
                    <a:pt x="666" y="147"/>
                  </a:moveTo>
                  <a:lnTo>
                    <a:pt x="659" y="137"/>
                  </a:lnTo>
                  <a:lnTo>
                    <a:pt x="711" y="95"/>
                  </a:lnTo>
                  <a:lnTo>
                    <a:pt x="718" y="105"/>
                  </a:lnTo>
                  <a:lnTo>
                    <a:pt x="666" y="147"/>
                  </a:lnTo>
                  <a:close/>
                  <a:moveTo>
                    <a:pt x="1007" y="180"/>
                  </a:moveTo>
                  <a:lnTo>
                    <a:pt x="959" y="135"/>
                  </a:lnTo>
                  <a:lnTo>
                    <a:pt x="969" y="125"/>
                  </a:lnTo>
                  <a:lnTo>
                    <a:pt x="1016" y="171"/>
                  </a:lnTo>
                  <a:lnTo>
                    <a:pt x="1007" y="180"/>
                  </a:lnTo>
                  <a:close/>
                  <a:moveTo>
                    <a:pt x="1463" y="202"/>
                  </a:moveTo>
                  <a:lnTo>
                    <a:pt x="1454" y="192"/>
                  </a:lnTo>
                  <a:lnTo>
                    <a:pt x="1505" y="150"/>
                  </a:lnTo>
                  <a:lnTo>
                    <a:pt x="1514" y="160"/>
                  </a:lnTo>
                  <a:lnTo>
                    <a:pt x="1463" y="202"/>
                  </a:lnTo>
                  <a:close/>
                  <a:moveTo>
                    <a:pt x="58" y="222"/>
                  </a:moveTo>
                  <a:lnTo>
                    <a:pt x="0" y="189"/>
                  </a:lnTo>
                  <a:lnTo>
                    <a:pt x="6" y="177"/>
                  </a:lnTo>
                  <a:lnTo>
                    <a:pt x="65" y="210"/>
                  </a:lnTo>
                  <a:lnTo>
                    <a:pt x="58" y="222"/>
                  </a:lnTo>
                  <a:close/>
                  <a:moveTo>
                    <a:pt x="562" y="229"/>
                  </a:moveTo>
                  <a:lnTo>
                    <a:pt x="554" y="219"/>
                  </a:lnTo>
                  <a:lnTo>
                    <a:pt x="607" y="178"/>
                  </a:lnTo>
                  <a:lnTo>
                    <a:pt x="614" y="189"/>
                  </a:lnTo>
                  <a:lnTo>
                    <a:pt x="562" y="229"/>
                  </a:lnTo>
                  <a:close/>
                  <a:moveTo>
                    <a:pt x="1102" y="273"/>
                  </a:moveTo>
                  <a:lnTo>
                    <a:pt x="1055" y="227"/>
                  </a:lnTo>
                  <a:lnTo>
                    <a:pt x="1064" y="217"/>
                  </a:lnTo>
                  <a:lnTo>
                    <a:pt x="1112" y="263"/>
                  </a:lnTo>
                  <a:lnTo>
                    <a:pt x="1102" y="273"/>
                  </a:lnTo>
                  <a:close/>
                  <a:moveTo>
                    <a:pt x="1360" y="287"/>
                  </a:moveTo>
                  <a:lnTo>
                    <a:pt x="1351" y="277"/>
                  </a:lnTo>
                  <a:lnTo>
                    <a:pt x="1403" y="234"/>
                  </a:lnTo>
                  <a:lnTo>
                    <a:pt x="1411" y="245"/>
                  </a:lnTo>
                  <a:lnTo>
                    <a:pt x="1360" y="287"/>
                  </a:lnTo>
                  <a:close/>
                  <a:moveTo>
                    <a:pt x="173" y="288"/>
                  </a:moveTo>
                  <a:lnTo>
                    <a:pt x="115" y="254"/>
                  </a:lnTo>
                  <a:lnTo>
                    <a:pt x="122" y="243"/>
                  </a:lnTo>
                  <a:lnTo>
                    <a:pt x="179" y="276"/>
                  </a:lnTo>
                  <a:lnTo>
                    <a:pt x="173" y="288"/>
                  </a:lnTo>
                  <a:close/>
                  <a:moveTo>
                    <a:pt x="459" y="313"/>
                  </a:moveTo>
                  <a:lnTo>
                    <a:pt x="450" y="302"/>
                  </a:lnTo>
                  <a:lnTo>
                    <a:pt x="502" y="261"/>
                  </a:lnTo>
                  <a:lnTo>
                    <a:pt x="511" y="271"/>
                  </a:lnTo>
                  <a:lnTo>
                    <a:pt x="459" y="313"/>
                  </a:lnTo>
                  <a:close/>
                  <a:moveTo>
                    <a:pt x="288" y="355"/>
                  </a:moveTo>
                  <a:lnTo>
                    <a:pt x="231" y="321"/>
                  </a:lnTo>
                  <a:lnTo>
                    <a:pt x="237" y="310"/>
                  </a:lnTo>
                  <a:lnTo>
                    <a:pt x="295" y="343"/>
                  </a:lnTo>
                  <a:lnTo>
                    <a:pt x="288" y="355"/>
                  </a:lnTo>
                  <a:close/>
                  <a:moveTo>
                    <a:pt x="1199" y="365"/>
                  </a:moveTo>
                  <a:lnTo>
                    <a:pt x="1151" y="319"/>
                  </a:lnTo>
                  <a:lnTo>
                    <a:pt x="1160" y="310"/>
                  </a:lnTo>
                  <a:lnTo>
                    <a:pt x="1208" y="355"/>
                  </a:lnTo>
                  <a:lnTo>
                    <a:pt x="1199" y="365"/>
                  </a:lnTo>
                  <a:close/>
                  <a:moveTo>
                    <a:pt x="1257" y="371"/>
                  </a:moveTo>
                  <a:lnTo>
                    <a:pt x="1249" y="362"/>
                  </a:lnTo>
                  <a:lnTo>
                    <a:pt x="1300" y="319"/>
                  </a:lnTo>
                  <a:lnTo>
                    <a:pt x="1309" y="329"/>
                  </a:lnTo>
                  <a:lnTo>
                    <a:pt x="1257" y="371"/>
                  </a:lnTo>
                  <a:close/>
                  <a:moveTo>
                    <a:pt x="356" y="393"/>
                  </a:moveTo>
                  <a:lnTo>
                    <a:pt x="346" y="388"/>
                  </a:lnTo>
                  <a:lnTo>
                    <a:pt x="353" y="376"/>
                  </a:lnTo>
                  <a:lnTo>
                    <a:pt x="355" y="378"/>
                  </a:lnTo>
                  <a:lnTo>
                    <a:pt x="398" y="343"/>
                  </a:lnTo>
                  <a:lnTo>
                    <a:pt x="406" y="354"/>
                  </a:lnTo>
                  <a:lnTo>
                    <a:pt x="356" y="3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61">
              <a:extLst>
                <a:ext uri="{FF2B5EF4-FFF2-40B4-BE49-F238E27FC236}">
                  <a16:creationId xmlns:a16="http://schemas.microsoft.com/office/drawing/2014/main" id="{FE9B515B-99EA-F640-B9E3-FC6F79F74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1819" y="9796783"/>
              <a:ext cx="120848" cy="109861"/>
            </a:xfrm>
            <a:custGeom>
              <a:avLst/>
              <a:gdLst>
                <a:gd name="T0" fmla="*/ 79 w 96"/>
                <a:gd name="T1" fmla="*/ 63 h 89"/>
                <a:gd name="T2" fmla="*/ 41 w 96"/>
                <a:gd name="T3" fmla="*/ 53 h 89"/>
                <a:gd name="T4" fmla="*/ 34 w 96"/>
                <a:gd name="T5" fmla="*/ 0 h 89"/>
                <a:gd name="T6" fmla="*/ 0 w 96"/>
                <a:gd name="T7" fmla="*/ 0 h 89"/>
                <a:gd name="T8" fmla="*/ 7 w 96"/>
                <a:gd name="T9" fmla="*/ 46 h 89"/>
                <a:gd name="T10" fmla="*/ 12 w 96"/>
                <a:gd name="T11" fmla="*/ 88 h 89"/>
                <a:gd name="T12" fmla="*/ 95 w 96"/>
                <a:gd name="T13" fmla="*/ 88 h 89"/>
                <a:gd name="T14" fmla="*/ 95 w 96"/>
                <a:gd name="T15" fmla="*/ 88 h 89"/>
                <a:gd name="T16" fmla="*/ 79 w 96"/>
                <a:gd name="T17" fmla="*/ 6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89">
                  <a:moveTo>
                    <a:pt x="79" y="63"/>
                  </a:moveTo>
                  <a:lnTo>
                    <a:pt x="41" y="53"/>
                  </a:lnTo>
                  <a:lnTo>
                    <a:pt x="34" y="0"/>
                  </a:lnTo>
                  <a:lnTo>
                    <a:pt x="0" y="0"/>
                  </a:lnTo>
                  <a:lnTo>
                    <a:pt x="7" y="46"/>
                  </a:lnTo>
                  <a:lnTo>
                    <a:pt x="12" y="88"/>
                  </a:lnTo>
                  <a:lnTo>
                    <a:pt x="95" y="88"/>
                  </a:lnTo>
                  <a:lnTo>
                    <a:pt x="95" y="88"/>
                  </a:lnTo>
                  <a:cubicBezTo>
                    <a:pt x="95" y="78"/>
                    <a:pt x="89" y="68"/>
                    <a:pt x="79" y="63"/>
                  </a:cubicBezTo>
                </a:path>
              </a:pathLst>
            </a:custGeom>
            <a:solidFill>
              <a:srgbClr val="3A65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76247F5F-906A-4447-99D0-EACD76AAB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9979" y="9774810"/>
              <a:ext cx="131833" cy="126338"/>
            </a:xfrm>
            <a:custGeom>
              <a:avLst/>
              <a:gdLst>
                <a:gd name="T0" fmla="*/ 72 w 107"/>
                <a:gd name="T1" fmla="*/ 0 h 100"/>
                <a:gd name="T2" fmla="*/ 72 w 107"/>
                <a:gd name="T3" fmla="*/ 58 h 100"/>
                <a:gd name="T4" fmla="*/ 9 w 107"/>
                <a:gd name="T5" fmla="*/ 84 h 100"/>
                <a:gd name="T6" fmla="*/ 9 w 107"/>
                <a:gd name="T7" fmla="*/ 84 h 100"/>
                <a:gd name="T8" fmla="*/ 0 w 107"/>
                <a:gd name="T9" fmla="*/ 99 h 100"/>
                <a:gd name="T10" fmla="*/ 72 w 107"/>
                <a:gd name="T11" fmla="*/ 99 h 100"/>
                <a:gd name="T12" fmla="*/ 106 w 107"/>
                <a:gd name="T13" fmla="*/ 99 h 100"/>
                <a:gd name="T14" fmla="*/ 106 w 107"/>
                <a:gd name="T15" fmla="*/ 45 h 100"/>
                <a:gd name="T16" fmla="*/ 106 w 107"/>
                <a:gd name="T17" fmla="*/ 0 h 100"/>
                <a:gd name="T18" fmla="*/ 72 w 107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0">
                  <a:moveTo>
                    <a:pt x="72" y="0"/>
                  </a:moveTo>
                  <a:lnTo>
                    <a:pt x="72" y="58"/>
                  </a:lnTo>
                  <a:lnTo>
                    <a:pt x="9" y="84"/>
                  </a:lnTo>
                  <a:lnTo>
                    <a:pt x="9" y="84"/>
                  </a:lnTo>
                  <a:cubicBezTo>
                    <a:pt x="4" y="86"/>
                    <a:pt x="0" y="92"/>
                    <a:pt x="0" y="99"/>
                  </a:cubicBezTo>
                  <a:lnTo>
                    <a:pt x="72" y="99"/>
                  </a:lnTo>
                  <a:lnTo>
                    <a:pt x="106" y="99"/>
                  </a:lnTo>
                  <a:lnTo>
                    <a:pt x="106" y="45"/>
                  </a:lnTo>
                  <a:lnTo>
                    <a:pt x="106" y="0"/>
                  </a:lnTo>
                  <a:lnTo>
                    <a:pt x="72" y="0"/>
                  </a:lnTo>
                </a:path>
              </a:pathLst>
            </a:custGeom>
            <a:solidFill>
              <a:srgbClr val="3A65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3AA38C93-20B0-8846-BCF8-4B65EE957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9417" y="8560846"/>
              <a:ext cx="521842" cy="1246924"/>
            </a:xfrm>
            <a:custGeom>
              <a:avLst/>
              <a:gdLst>
                <a:gd name="T0" fmla="*/ 0 w 421"/>
                <a:gd name="T1" fmla="*/ 0 h 1002"/>
                <a:gd name="T2" fmla="*/ 27 w 421"/>
                <a:gd name="T3" fmla="*/ 1001 h 1002"/>
                <a:gd name="T4" fmla="*/ 72 w 421"/>
                <a:gd name="T5" fmla="*/ 1001 h 1002"/>
                <a:gd name="T6" fmla="*/ 111 w 421"/>
                <a:gd name="T7" fmla="*/ 147 h 1002"/>
                <a:gd name="T8" fmla="*/ 376 w 421"/>
                <a:gd name="T9" fmla="*/ 1001 h 1002"/>
                <a:gd name="T10" fmla="*/ 420 w 421"/>
                <a:gd name="T11" fmla="*/ 1001 h 1002"/>
                <a:gd name="T12" fmla="*/ 202 w 421"/>
                <a:gd name="T13" fmla="*/ 0 h 1002"/>
                <a:gd name="T14" fmla="*/ 0 w 421"/>
                <a:gd name="T15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" h="1002">
                  <a:moveTo>
                    <a:pt x="0" y="0"/>
                  </a:moveTo>
                  <a:lnTo>
                    <a:pt x="27" y="1001"/>
                  </a:lnTo>
                  <a:lnTo>
                    <a:pt x="72" y="1001"/>
                  </a:lnTo>
                  <a:lnTo>
                    <a:pt x="111" y="147"/>
                  </a:lnTo>
                  <a:lnTo>
                    <a:pt x="376" y="1001"/>
                  </a:lnTo>
                  <a:lnTo>
                    <a:pt x="420" y="1001"/>
                  </a:lnTo>
                  <a:lnTo>
                    <a:pt x="202" y="0"/>
                  </a:lnTo>
                  <a:lnTo>
                    <a:pt x="0" y="0"/>
                  </a:lnTo>
                </a:path>
              </a:pathLst>
            </a:custGeom>
            <a:solidFill>
              <a:srgbClr val="403D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4F9CF10-E9F0-F74B-B27A-8D420B6B2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5188" y="7879707"/>
              <a:ext cx="743867" cy="729330"/>
            </a:xfrm>
            <a:custGeom>
              <a:avLst/>
              <a:gdLst>
                <a:gd name="connsiteX0" fmla="*/ 539991 w 743867"/>
                <a:gd name="connsiteY0" fmla="*/ 208736 h 729330"/>
                <a:gd name="connsiteX1" fmla="*/ 734339 w 743867"/>
                <a:gd name="connsiteY1" fmla="*/ 500868 h 729330"/>
                <a:gd name="connsiteX2" fmla="*/ 509899 w 743867"/>
                <a:gd name="connsiteY2" fmla="*/ 729330 h 729330"/>
                <a:gd name="connsiteX3" fmla="*/ 499868 w 743867"/>
                <a:gd name="connsiteY3" fmla="*/ 701864 h 729330"/>
                <a:gd name="connsiteX4" fmla="*/ 524945 w 743867"/>
                <a:gd name="connsiteY4" fmla="*/ 299871 h 729330"/>
                <a:gd name="connsiteX5" fmla="*/ 0 w 743867"/>
                <a:gd name="connsiteY5" fmla="*/ 0 h 729330"/>
                <a:gd name="connsiteX6" fmla="*/ 26283 w 743867"/>
                <a:gd name="connsiteY6" fmla="*/ 0 h 729330"/>
                <a:gd name="connsiteX7" fmla="*/ 394248 w 743867"/>
                <a:gd name="connsiteY7" fmla="*/ 208067 h 729330"/>
                <a:gd name="connsiteX8" fmla="*/ 374223 w 743867"/>
                <a:gd name="connsiteY8" fmla="*/ 323246 h 729330"/>
                <a:gd name="connsiteX9" fmla="*/ 0 w 743867"/>
                <a:gd name="connsiteY9" fmla="*/ 0 h 72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3867" h="729330">
                  <a:moveTo>
                    <a:pt x="539991" y="208736"/>
                  </a:moveTo>
                  <a:cubicBezTo>
                    <a:pt x="539991" y="208736"/>
                    <a:pt x="795778" y="304865"/>
                    <a:pt x="734339" y="500868"/>
                  </a:cubicBezTo>
                  <a:cubicBezTo>
                    <a:pt x="692962" y="631952"/>
                    <a:pt x="509899" y="729330"/>
                    <a:pt x="509899" y="729330"/>
                  </a:cubicBezTo>
                  <a:lnTo>
                    <a:pt x="499868" y="701864"/>
                  </a:lnTo>
                  <a:cubicBezTo>
                    <a:pt x="499868" y="701864"/>
                    <a:pt x="844678" y="454676"/>
                    <a:pt x="524945" y="299871"/>
                  </a:cubicBezTo>
                  <a:close/>
                  <a:moveTo>
                    <a:pt x="0" y="0"/>
                  </a:moveTo>
                  <a:lnTo>
                    <a:pt x="26283" y="0"/>
                  </a:lnTo>
                  <a:cubicBezTo>
                    <a:pt x="26283" y="0"/>
                    <a:pt x="48812" y="390125"/>
                    <a:pt x="394248" y="208067"/>
                  </a:cubicBezTo>
                  <a:lnTo>
                    <a:pt x="374223" y="323246"/>
                  </a:lnTo>
                  <a:cubicBezTo>
                    <a:pt x="374223" y="323246"/>
                    <a:pt x="1252" y="465673"/>
                    <a:pt x="0" y="0"/>
                  </a:cubicBezTo>
                  <a:close/>
                </a:path>
              </a:pathLst>
            </a:custGeom>
            <a:solidFill>
              <a:srgbClr val="3A65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id="{CBF58D69-785F-564A-BE35-FC859E61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6179" y="7973093"/>
              <a:ext cx="93383" cy="120848"/>
            </a:xfrm>
            <a:custGeom>
              <a:avLst/>
              <a:gdLst>
                <a:gd name="T0" fmla="*/ 72 w 73"/>
                <a:gd name="T1" fmla="*/ 94 h 95"/>
                <a:gd name="T2" fmla="*/ 12 w 73"/>
                <a:gd name="T3" fmla="*/ 94 h 95"/>
                <a:gd name="T4" fmla="*/ 0 w 73"/>
                <a:gd name="T5" fmla="*/ 0 h 95"/>
                <a:gd name="T6" fmla="*/ 60 w 73"/>
                <a:gd name="T7" fmla="*/ 0 h 95"/>
                <a:gd name="T8" fmla="*/ 72 w 73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5">
                  <a:moveTo>
                    <a:pt x="72" y="94"/>
                  </a:moveTo>
                  <a:lnTo>
                    <a:pt x="12" y="94"/>
                  </a:lnTo>
                  <a:lnTo>
                    <a:pt x="0" y="0"/>
                  </a:lnTo>
                  <a:lnTo>
                    <a:pt x="60" y="0"/>
                  </a:lnTo>
                  <a:lnTo>
                    <a:pt x="72" y="94"/>
                  </a:lnTo>
                </a:path>
              </a:pathLst>
            </a:custGeom>
            <a:solidFill>
              <a:srgbClr val="E3E4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3363AAD3-B9D1-D64E-96F5-98F19C17B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9416" y="8088444"/>
              <a:ext cx="329583" cy="549304"/>
            </a:xfrm>
            <a:custGeom>
              <a:avLst/>
              <a:gdLst>
                <a:gd name="T0" fmla="*/ 202 w 266"/>
                <a:gd name="T1" fmla="*/ 379 h 440"/>
                <a:gd name="T2" fmla="*/ 202 w 266"/>
                <a:gd name="T3" fmla="*/ 379 h 440"/>
                <a:gd name="T4" fmla="*/ 90 w 266"/>
                <a:gd name="T5" fmla="*/ 434 h 440"/>
                <a:gd name="T6" fmla="*/ 90 w 266"/>
                <a:gd name="T7" fmla="*/ 434 h 440"/>
                <a:gd name="T8" fmla="*/ 0 w 266"/>
                <a:gd name="T9" fmla="*/ 379 h 440"/>
                <a:gd name="T10" fmla="*/ 145 w 266"/>
                <a:gd name="T11" fmla="*/ 0 h 440"/>
                <a:gd name="T12" fmla="*/ 265 w 266"/>
                <a:gd name="T13" fmla="*/ 0 h 440"/>
                <a:gd name="T14" fmla="*/ 202 w 266"/>
                <a:gd name="T15" fmla="*/ 37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440">
                  <a:moveTo>
                    <a:pt x="202" y="379"/>
                  </a:moveTo>
                  <a:lnTo>
                    <a:pt x="202" y="379"/>
                  </a:lnTo>
                  <a:cubicBezTo>
                    <a:pt x="202" y="379"/>
                    <a:pt x="161" y="439"/>
                    <a:pt x="90" y="434"/>
                  </a:cubicBezTo>
                  <a:lnTo>
                    <a:pt x="90" y="434"/>
                  </a:lnTo>
                  <a:cubicBezTo>
                    <a:pt x="30" y="430"/>
                    <a:pt x="0" y="379"/>
                    <a:pt x="0" y="379"/>
                  </a:cubicBezTo>
                  <a:lnTo>
                    <a:pt x="145" y="0"/>
                  </a:lnTo>
                  <a:lnTo>
                    <a:pt x="265" y="0"/>
                  </a:lnTo>
                  <a:lnTo>
                    <a:pt x="202" y="379"/>
                  </a:lnTo>
                </a:path>
              </a:pathLst>
            </a:custGeom>
            <a:solidFill>
              <a:srgbClr val="5796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id="{A26526E5-E454-1944-B21A-DFC4D0082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3218" y="7736890"/>
              <a:ext cx="98874" cy="142819"/>
            </a:xfrm>
            <a:custGeom>
              <a:avLst/>
              <a:gdLst>
                <a:gd name="T0" fmla="*/ 17 w 81"/>
                <a:gd name="T1" fmla="*/ 113 h 114"/>
                <a:gd name="T2" fmla="*/ 17 w 81"/>
                <a:gd name="T3" fmla="*/ 113 h 114"/>
                <a:gd name="T4" fmla="*/ 16 w 81"/>
                <a:gd name="T5" fmla="*/ 83 h 114"/>
                <a:gd name="T6" fmla="*/ 16 w 81"/>
                <a:gd name="T7" fmla="*/ 83 h 114"/>
                <a:gd name="T8" fmla="*/ 8 w 81"/>
                <a:gd name="T9" fmla="*/ 61 h 114"/>
                <a:gd name="T10" fmla="*/ 8 w 81"/>
                <a:gd name="T11" fmla="*/ 61 h 114"/>
                <a:gd name="T12" fmla="*/ 46 w 81"/>
                <a:gd name="T13" fmla="*/ 44 h 114"/>
                <a:gd name="T14" fmla="*/ 46 w 81"/>
                <a:gd name="T15" fmla="*/ 44 h 114"/>
                <a:gd name="T16" fmla="*/ 72 w 81"/>
                <a:gd name="T17" fmla="*/ 4 h 114"/>
                <a:gd name="T18" fmla="*/ 72 w 81"/>
                <a:gd name="T19" fmla="*/ 4 h 114"/>
                <a:gd name="T20" fmla="*/ 58 w 81"/>
                <a:gd name="T21" fmla="*/ 58 h 114"/>
                <a:gd name="T22" fmla="*/ 38 w 81"/>
                <a:gd name="T23" fmla="*/ 113 h 114"/>
                <a:gd name="T24" fmla="*/ 17 w 81"/>
                <a:gd name="T25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14">
                  <a:moveTo>
                    <a:pt x="17" y="113"/>
                  </a:moveTo>
                  <a:lnTo>
                    <a:pt x="17" y="113"/>
                  </a:lnTo>
                  <a:cubicBezTo>
                    <a:pt x="17" y="113"/>
                    <a:pt x="9" y="96"/>
                    <a:pt x="16" y="83"/>
                  </a:cubicBezTo>
                  <a:lnTo>
                    <a:pt x="16" y="83"/>
                  </a:lnTo>
                  <a:cubicBezTo>
                    <a:pt x="16" y="83"/>
                    <a:pt x="0" y="75"/>
                    <a:pt x="8" y="61"/>
                  </a:cubicBezTo>
                  <a:lnTo>
                    <a:pt x="8" y="61"/>
                  </a:lnTo>
                  <a:cubicBezTo>
                    <a:pt x="17" y="45"/>
                    <a:pt x="46" y="44"/>
                    <a:pt x="46" y="44"/>
                  </a:cubicBezTo>
                  <a:lnTo>
                    <a:pt x="46" y="44"/>
                  </a:lnTo>
                  <a:cubicBezTo>
                    <a:pt x="46" y="44"/>
                    <a:pt x="64" y="0"/>
                    <a:pt x="72" y="4"/>
                  </a:cubicBezTo>
                  <a:lnTo>
                    <a:pt x="72" y="4"/>
                  </a:lnTo>
                  <a:cubicBezTo>
                    <a:pt x="80" y="7"/>
                    <a:pt x="58" y="58"/>
                    <a:pt x="58" y="58"/>
                  </a:cubicBezTo>
                  <a:lnTo>
                    <a:pt x="38" y="113"/>
                  </a:lnTo>
                  <a:lnTo>
                    <a:pt x="17" y="1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ACE82481-A815-8D4D-983A-58B16C366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167" y="8582818"/>
              <a:ext cx="104370" cy="93383"/>
            </a:xfrm>
            <a:custGeom>
              <a:avLst/>
              <a:gdLst>
                <a:gd name="T0" fmla="*/ 74 w 83"/>
                <a:gd name="T1" fmla="*/ 0 h 77"/>
                <a:gd name="T2" fmla="*/ 24 w 83"/>
                <a:gd name="T3" fmla="*/ 6 h 77"/>
                <a:gd name="T4" fmla="*/ 0 w 83"/>
                <a:gd name="T5" fmla="*/ 40 h 77"/>
                <a:gd name="T6" fmla="*/ 0 w 83"/>
                <a:gd name="T7" fmla="*/ 40 h 77"/>
                <a:gd name="T8" fmla="*/ 8 w 83"/>
                <a:gd name="T9" fmla="*/ 44 h 77"/>
                <a:gd name="T10" fmla="*/ 0 w 83"/>
                <a:gd name="T11" fmla="*/ 58 h 77"/>
                <a:gd name="T12" fmla="*/ 0 w 83"/>
                <a:gd name="T13" fmla="*/ 58 h 77"/>
                <a:gd name="T14" fmla="*/ 12 w 83"/>
                <a:gd name="T15" fmla="*/ 58 h 77"/>
                <a:gd name="T16" fmla="*/ 5 w 83"/>
                <a:gd name="T17" fmla="*/ 69 h 77"/>
                <a:gd name="T18" fmla="*/ 5 w 83"/>
                <a:gd name="T19" fmla="*/ 69 h 77"/>
                <a:gd name="T20" fmla="*/ 25 w 83"/>
                <a:gd name="T21" fmla="*/ 67 h 77"/>
                <a:gd name="T22" fmla="*/ 44 w 83"/>
                <a:gd name="T23" fmla="*/ 44 h 77"/>
                <a:gd name="T24" fmla="*/ 44 w 83"/>
                <a:gd name="T25" fmla="*/ 44 h 77"/>
                <a:gd name="T26" fmla="*/ 82 w 83"/>
                <a:gd name="T27" fmla="*/ 22 h 77"/>
                <a:gd name="T28" fmla="*/ 74 w 83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77">
                  <a:moveTo>
                    <a:pt x="74" y="0"/>
                  </a:moveTo>
                  <a:lnTo>
                    <a:pt x="24" y="6"/>
                  </a:lnTo>
                  <a:lnTo>
                    <a:pt x="0" y="40"/>
                  </a:lnTo>
                  <a:lnTo>
                    <a:pt x="0" y="40"/>
                  </a:lnTo>
                  <a:cubicBezTo>
                    <a:pt x="0" y="40"/>
                    <a:pt x="3" y="46"/>
                    <a:pt x="8" y="44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0" y="58"/>
                    <a:pt x="7" y="62"/>
                    <a:pt x="12" y="58"/>
                  </a:cubicBezTo>
                  <a:lnTo>
                    <a:pt x="5" y="69"/>
                  </a:lnTo>
                  <a:lnTo>
                    <a:pt x="5" y="69"/>
                  </a:lnTo>
                  <a:cubicBezTo>
                    <a:pt x="5" y="69"/>
                    <a:pt x="16" y="76"/>
                    <a:pt x="25" y="67"/>
                  </a:cubicBezTo>
                  <a:lnTo>
                    <a:pt x="44" y="44"/>
                  </a:lnTo>
                  <a:lnTo>
                    <a:pt x="44" y="44"/>
                  </a:lnTo>
                  <a:cubicBezTo>
                    <a:pt x="44" y="44"/>
                    <a:pt x="74" y="46"/>
                    <a:pt x="82" y="22"/>
                  </a:cubicBezTo>
                  <a:lnTo>
                    <a:pt x="7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76BAAA0D-5E99-EC46-96AF-8D6D34458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3336" y="7845851"/>
              <a:ext cx="159490" cy="180185"/>
            </a:xfrm>
            <a:custGeom>
              <a:avLst/>
              <a:gdLst>
                <a:gd name="connsiteX0" fmla="*/ 68894 w 159490"/>
                <a:gd name="connsiteY0" fmla="*/ 590 h 180185"/>
                <a:gd name="connsiteX1" fmla="*/ 120319 w 159490"/>
                <a:gd name="connsiteY1" fmla="*/ 17681 h 180185"/>
                <a:gd name="connsiteX2" fmla="*/ 150862 w 159490"/>
                <a:gd name="connsiteY2" fmla="*/ 66951 h 180185"/>
                <a:gd name="connsiteX3" fmla="*/ 149632 w 159490"/>
                <a:gd name="connsiteY3" fmla="*/ 91700 h 180185"/>
                <a:gd name="connsiteX4" fmla="*/ 158937 w 159490"/>
                <a:gd name="connsiteY4" fmla="*/ 97335 h 180185"/>
                <a:gd name="connsiteX5" fmla="*/ 145126 w 159490"/>
                <a:gd name="connsiteY5" fmla="*/ 115646 h 180185"/>
                <a:gd name="connsiteX6" fmla="*/ 139731 w 159490"/>
                <a:gd name="connsiteY6" fmla="*/ 116741 h 180185"/>
                <a:gd name="connsiteX7" fmla="*/ 136525 w 159490"/>
                <a:gd name="connsiteY7" fmla="*/ 123612 h 180185"/>
                <a:gd name="connsiteX8" fmla="*/ 18093 w 159490"/>
                <a:gd name="connsiteY8" fmla="*/ 179041 h 180185"/>
                <a:gd name="connsiteX9" fmla="*/ 19340 w 159490"/>
                <a:gd name="connsiteY9" fmla="*/ 50938 h 180185"/>
                <a:gd name="connsiteX10" fmla="*/ 68894 w 159490"/>
                <a:gd name="connsiteY10" fmla="*/ 590 h 18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490" h="180185">
                  <a:moveTo>
                    <a:pt x="68894" y="590"/>
                  </a:moveTo>
                  <a:cubicBezTo>
                    <a:pt x="86036" y="-2335"/>
                    <a:pt x="103489" y="5979"/>
                    <a:pt x="120319" y="17681"/>
                  </a:cubicBezTo>
                  <a:cubicBezTo>
                    <a:pt x="137772" y="29998"/>
                    <a:pt x="148057" y="47859"/>
                    <a:pt x="150862" y="66951"/>
                  </a:cubicBezTo>
                  <a:lnTo>
                    <a:pt x="149632" y="91700"/>
                  </a:lnTo>
                  <a:lnTo>
                    <a:pt x="158937" y="97335"/>
                  </a:lnTo>
                  <a:cubicBezTo>
                    <a:pt x="161448" y="103439"/>
                    <a:pt x="155171" y="110763"/>
                    <a:pt x="145126" y="115646"/>
                  </a:cubicBezTo>
                  <a:lnTo>
                    <a:pt x="139731" y="116741"/>
                  </a:lnTo>
                  <a:lnTo>
                    <a:pt x="136525" y="123612"/>
                  </a:lnTo>
                  <a:cubicBezTo>
                    <a:pt x="111592" y="156869"/>
                    <a:pt x="50506" y="186431"/>
                    <a:pt x="18093" y="179041"/>
                  </a:cubicBezTo>
                  <a:cubicBezTo>
                    <a:pt x="-13073" y="170419"/>
                    <a:pt x="1887" y="87891"/>
                    <a:pt x="19340" y="50938"/>
                  </a:cubicBezTo>
                  <a:cubicBezTo>
                    <a:pt x="34923" y="17681"/>
                    <a:pt x="51753" y="3516"/>
                    <a:pt x="68894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F4594E6-04BF-7746-A6A2-496BCFD6B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9889" y="7782920"/>
              <a:ext cx="192105" cy="210888"/>
            </a:xfrm>
            <a:custGeom>
              <a:avLst/>
              <a:gdLst>
                <a:gd name="connsiteX0" fmla="*/ 56055 w 192105"/>
                <a:gd name="connsiteY0" fmla="*/ 1210 h 210888"/>
                <a:gd name="connsiteX1" fmla="*/ 113995 w 192105"/>
                <a:gd name="connsiteY1" fmla="*/ 50177 h 210888"/>
                <a:gd name="connsiteX2" fmla="*/ 192087 w 192105"/>
                <a:gd name="connsiteY2" fmla="*/ 105421 h 210888"/>
                <a:gd name="connsiteX3" fmla="*/ 110216 w 192105"/>
                <a:gd name="connsiteY3" fmla="*/ 210888 h 210888"/>
                <a:gd name="connsiteX4" fmla="*/ 113050 w 192105"/>
                <a:gd name="connsiteY4" fmla="*/ 200372 h 210888"/>
                <a:gd name="connsiteX5" fmla="*/ 125530 w 192105"/>
                <a:gd name="connsiteY5" fmla="*/ 181224 h 210888"/>
                <a:gd name="connsiteX6" fmla="*/ 138574 w 192105"/>
                <a:gd name="connsiteY6" fmla="*/ 178576 h 210888"/>
                <a:gd name="connsiteX7" fmla="*/ 152385 w 192105"/>
                <a:gd name="connsiteY7" fmla="*/ 160265 h 210888"/>
                <a:gd name="connsiteX8" fmla="*/ 128530 w 192105"/>
                <a:gd name="connsiteY8" fmla="*/ 157824 h 210888"/>
                <a:gd name="connsiteX9" fmla="*/ 117157 w 192105"/>
                <a:gd name="connsiteY9" fmla="*/ 166341 h 210888"/>
                <a:gd name="connsiteX10" fmla="*/ 114053 w 192105"/>
                <a:gd name="connsiteY10" fmla="*/ 164609 h 210888"/>
                <a:gd name="connsiteX11" fmla="*/ 111475 w 192105"/>
                <a:gd name="connsiteY11" fmla="*/ 161921 h 210888"/>
                <a:gd name="connsiteX12" fmla="*/ 121552 w 192105"/>
                <a:gd name="connsiteY12" fmla="*/ 134299 h 210888"/>
                <a:gd name="connsiteX13" fmla="*/ 52276 w 192105"/>
                <a:gd name="connsiteY13" fmla="*/ 95377 h 210888"/>
                <a:gd name="connsiteX14" fmla="*/ 635 w 192105"/>
                <a:gd name="connsiteY14" fmla="*/ 23810 h 210888"/>
                <a:gd name="connsiteX15" fmla="*/ 49757 w 192105"/>
                <a:gd name="connsiteY15" fmla="*/ 27577 h 210888"/>
                <a:gd name="connsiteX16" fmla="*/ 56055 w 192105"/>
                <a:gd name="connsiteY16" fmla="*/ 1210 h 21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105" h="210888">
                  <a:moveTo>
                    <a:pt x="56055" y="1210"/>
                  </a:moveTo>
                  <a:cubicBezTo>
                    <a:pt x="74948" y="-7579"/>
                    <a:pt x="100139" y="33855"/>
                    <a:pt x="113995" y="50177"/>
                  </a:cubicBezTo>
                  <a:cubicBezTo>
                    <a:pt x="129109" y="67755"/>
                    <a:pt x="193346" y="53943"/>
                    <a:pt x="192087" y="105421"/>
                  </a:cubicBezTo>
                  <a:cubicBezTo>
                    <a:pt x="189568" y="202099"/>
                    <a:pt x="122811" y="210888"/>
                    <a:pt x="110216" y="210888"/>
                  </a:cubicBezTo>
                  <a:cubicBezTo>
                    <a:pt x="106438" y="210888"/>
                    <a:pt x="108642" y="206807"/>
                    <a:pt x="113050" y="200372"/>
                  </a:cubicBezTo>
                  <a:lnTo>
                    <a:pt x="125530" y="181224"/>
                  </a:lnTo>
                  <a:lnTo>
                    <a:pt x="138574" y="178576"/>
                  </a:lnTo>
                  <a:cubicBezTo>
                    <a:pt x="148619" y="173693"/>
                    <a:pt x="154896" y="166369"/>
                    <a:pt x="152385" y="160265"/>
                  </a:cubicBezTo>
                  <a:cubicBezTo>
                    <a:pt x="148619" y="154162"/>
                    <a:pt x="138574" y="151720"/>
                    <a:pt x="128530" y="157824"/>
                  </a:cubicBezTo>
                  <a:lnTo>
                    <a:pt x="117157" y="166341"/>
                  </a:lnTo>
                  <a:lnTo>
                    <a:pt x="114053" y="164609"/>
                  </a:lnTo>
                  <a:cubicBezTo>
                    <a:pt x="112262" y="163491"/>
                    <a:pt x="111160" y="162549"/>
                    <a:pt x="111475" y="161921"/>
                  </a:cubicBezTo>
                  <a:cubicBezTo>
                    <a:pt x="115254" y="150621"/>
                    <a:pt x="119033" y="140577"/>
                    <a:pt x="121552" y="134299"/>
                  </a:cubicBezTo>
                  <a:cubicBezTo>
                    <a:pt x="129109" y="115466"/>
                    <a:pt x="96361" y="102910"/>
                    <a:pt x="52276" y="95377"/>
                  </a:cubicBezTo>
                  <a:cubicBezTo>
                    <a:pt x="9452" y="87843"/>
                    <a:pt x="-3144" y="37621"/>
                    <a:pt x="635" y="23810"/>
                  </a:cubicBezTo>
                  <a:cubicBezTo>
                    <a:pt x="9452" y="1210"/>
                    <a:pt x="49757" y="27577"/>
                    <a:pt x="49757" y="27577"/>
                  </a:cubicBezTo>
                  <a:cubicBezTo>
                    <a:pt x="49757" y="27577"/>
                    <a:pt x="38421" y="8743"/>
                    <a:pt x="56055" y="1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93FFF836-C170-E547-9FD1-F6D362833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0903" y="8412536"/>
              <a:ext cx="175778" cy="120848"/>
            </a:xfrm>
            <a:custGeom>
              <a:avLst/>
              <a:gdLst>
                <a:gd name="T0" fmla="*/ 53 w 142"/>
                <a:gd name="T1" fmla="*/ 40 h 95"/>
                <a:gd name="T2" fmla="*/ 22 w 142"/>
                <a:gd name="T3" fmla="*/ 10 h 95"/>
                <a:gd name="T4" fmla="*/ 0 w 142"/>
                <a:gd name="T5" fmla="*/ 32 h 95"/>
                <a:gd name="T6" fmla="*/ 23 w 142"/>
                <a:gd name="T7" fmla="*/ 55 h 95"/>
                <a:gd name="T8" fmla="*/ 46 w 142"/>
                <a:gd name="T9" fmla="*/ 79 h 95"/>
                <a:gd name="T10" fmla="*/ 61 w 142"/>
                <a:gd name="T11" fmla="*/ 94 h 95"/>
                <a:gd name="T12" fmla="*/ 141 w 142"/>
                <a:gd name="T13" fmla="*/ 8 h 95"/>
                <a:gd name="T14" fmla="*/ 141 w 142"/>
                <a:gd name="T15" fmla="*/ 8 h 95"/>
                <a:gd name="T16" fmla="*/ 84 w 142"/>
                <a:gd name="T17" fmla="*/ 28 h 95"/>
                <a:gd name="T18" fmla="*/ 84 w 142"/>
                <a:gd name="T19" fmla="*/ 28 h 95"/>
                <a:gd name="T20" fmla="*/ 53 w 142"/>
                <a:gd name="T21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95">
                  <a:moveTo>
                    <a:pt x="53" y="40"/>
                  </a:moveTo>
                  <a:lnTo>
                    <a:pt x="22" y="10"/>
                  </a:lnTo>
                  <a:lnTo>
                    <a:pt x="0" y="32"/>
                  </a:lnTo>
                  <a:lnTo>
                    <a:pt x="23" y="55"/>
                  </a:lnTo>
                  <a:lnTo>
                    <a:pt x="46" y="79"/>
                  </a:lnTo>
                  <a:lnTo>
                    <a:pt x="61" y="94"/>
                  </a:lnTo>
                  <a:lnTo>
                    <a:pt x="141" y="8"/>
                  </a:lnTo>
                  <a:lnTo>
                    <a:pt x="141" y="8"/>
                  </a:lnTo>
                  <a:cubicBezTo>
                    <a:pt x="123" y="0"/>
                    <a:pt x="105" y="17"/>
                    <a:pt x="84" y="28"/>
                  </a:cubicBezTo>
                  <a:lnTo>
                    <a:pt x="84" y="28"/>
                  </a:lnTo>
                  <a:cubicBezTo>
                    <a:pt x="68" y="37"/>
                    <a:pt x="53" y="40"/>
                    <a:pt x="53" y="40"/>
                  </a:cubicBezTo>
                </a:path>
              </a:pathLst>
            </a:custGeom>
            <a:solidFill>
              <a:srgbClr val="3A65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2486B2C1-5698-0B40-9F13-C5B655414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8634" y="7907177"/>
              <a:ext cx="1021706" cy="626206"/>
            </a:xfrm>
            <a:custGeom>
              <a:avLst/>
              <a:gdLst>
                <a:gd name="T0" fmla="*/ 26 w 821"/>
                <a:gd name="T1" fmla="*/ 371 h 501"/>
                <a:gd name="T2" fmla="*/ 26 w 821"/>
                <a:gd name="T3" fmla="*/ 371 h 501"/>
                <a:gd name="T4" fmla="*/ 114 w 821"/>
                <a:gd name="T5" fmla="*/ 497 h 501"/>
                <a:gd name="T6" fmla="*/ 114 w 821"/>
                <a:gd name="T7" fmla="*/ 497 h 501"/>
                <a:gd name="T8" fmla="*/ 794 w 821"/>
                <a:gd name="T9" fmla="*/ 449 h 501"/>
                <a:gd name="T10" fmla="*/ 820 w 821"/>
                <a:gd name="T11" fmla="*/ 423 h 501"/>
                <a:gd name="T12" fmla="*/ 820 w 821"/>
                <a:gd name="T13" fmla="*/ 423 h 501"/>
                <a:gd name="T14" fmla="*/ 443 w 821"/>
                <a:gd name="T15" fmla="*/ 189 h 501"/>
                <a:gd name="T16" fmla="*/ 443 w 821"/>
                <a:gd name="T17" fmla="*/ 189 h 501"/>
                <a:gd name="T18" fmla="*/ 160 w 821"/>
                <a:gd name="T19" fmla="*/ 320 h 501"/>
                <a:gd name="T20" fmla="*/ 26 w 821"/>
                <a:gd name="T21" fmla="*/ 37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1" h="501">
                  <a:moveTo>
                    <a:pt x="26" y="371"/>
                  </a:moveTo>
                  <a:lnTo>
                    <a:pt x="26" y="371"/>
                  </a:lnTo>
                  <a:cubicBezTo>
                    <a:pt x="26" y="371"/>
                    <a:pt x="0" y="500"/>
                    <a:pt x="114" y="497"/>
                  </a:cubicBezTo>
                  <a:lnTo>
                    <a:pt x="114" y="497"/>
                  </a:lnTo>
                  <a:cubicBezTo>
                    <a:pt x="227" y="494"/>
                    <a:pt x="303" y="0"/>
                    <a:pt x="794" y="449"/>
                  </a:cubicBezTo>
                  <a:lnTo>
                    <a:pt x="820" y="423"/>
                  </a:lnTo>
                  <a:lnTo>
                    <a:pt x="820" y="423"/>
                  </a:lnTo>
                  <a:cubicBezTo>
                    <a:pt x="820" y="423"/>
                    <a:pt x="629" y="189"/>
                    <a:pt x="443" y="189"/>
                  </a:cubicBezTo>
                  <a:lnTo>
                    <a:pt x="443" y="189"/>
                  </a:lnTo>
                  <a:cubicBezTo>
                    <a:pt x="255" y="189"/>
                    <a:pt x="160" y="320"/>
                    <a:pt x="160" y="320"/>
                  </a:cubicBezTo>
                  <a:lnTo>
                    <a:pt x="26" y="371"/>
                  </a:lnTo>
                </a:path>
              </a:pathLst>
            </a:custGeom>
            <a:solidFill>
              <a:srgbClr val="403D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51619898-66EA-4944-9A72-127EE4817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0478" y="8418029"/>
              <a:ext cx="175778" cy="120848"/>
            </a:xfrm>
            <a:custGeom>
              <a:avLst/>
              <a:gdLst>
                <a:gd name="T0" fmla="*/ 53 w 143"/>
                <a:gd name="T1" fmla="*/ 40 h 95"/>
                <a:gd name="T2" fmla="*/ 23 w 143"/>
                <a:gd name="T3" fmla="*/ 9 h 95"/>
                <a:gd name="T4" fmla="*/ 0 w 143"/>
                <a:gd name="T5" fmla="*/ 31 h 95"/>
                <a:gd name="T6" fmla="*/ 23 w 143"/>
                <a:gd name="T7" fmla="*/ 55 h 95"/>
                <a:gd name="T8" fmla="*/ 46 w 143"/>
                <a:gd name="T9" fmla="*/ 79 h 95"/>
                <a:gd name="T10" fmla="*/ 61 w 143"/>
                <a:gd name="T11" fmla="*/ 94 h 95"/>
                <a:gd name="T12" fmla="*/ 142 w 143"/>
                <a:gd name="T13" fmla="*/ 7 h 95"/>
                <a:gd name="T14" fmla="*/ 142 w 143"/>
                <a:gd name="T15" fmla="*/ 7 h 95"/>
                <a:gd name="T16" fmla="*/ 84 w 143"/>
                <a:gd name="T17" fmla="*/ 28 h 95"/>
                <a:gd name="T18" fmla="*/ 84 w 143"/>
                <a:gd name="T19" fmla="*/ 28 h 95"/>
                <a:gd name="T20" fmla="*/ 53 w 143"/>
                <a:gd name="T21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95">
                  <a:moveTo>
                    <a:pt x="53" y="40"/>
                  </a:moveTo>
                  <a:lnTo>
                    <a:pt x="23" y="9"/>
                  </a:lnTo>
                  <a:lnTo>
                    <a:pt x="0" y="31"/>
                  </a:lnTo>
                  <a:lnTo>
                    <a:pt x="23" y="55"/>
                  </a:lnTo>
                  <a:lnTo>
                    <a:pt x="46" y="79"/>
                  </a:lnTo>
                  <a:lnTo>
                    <a:pt x="61" y="94"/>
                  </a:lnTo>
                  <a:lnTo>
                    <a:pt x="142" y="7"/>
                  </a:lnTo>
                  <a:lnTo>
                    <a:pt x="142" y="7"/>
                  </a:lnTo>
                  <a:cubicBezTo>
                    <a:pt x="123" y="0"/>
                    <a:pt x="105" y="16"/>
                    <a:pt x="84" y="28"/>
                  </a:cubicBezTo>
                  <a:lnTo>
                    <a:pt x="84" y="28"/>
                  </a:lnTo>
                  <a:cubicBezTo>
                    <a:pt x="68" y="37"/>
                    <a:pt x="53" y="40"/>
                    <a:pt x="53" y="40"/>
                  </a:cubicBezTo>
                </a:path>
              </a:pathLst>
            </a:custGeom>
            <a:solidFill>
              <a:srgbClr val="5796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76">
              <a:extLst>
                <a:ext uri="{FF2B5EF4-FFF2-40B4-BE49-F238E27FC236}">
                  <a16:creationId xmlns:a16="http://schemas.microsoft.com/office/drawing/2014/main" id="{D0A1A6C1-E4AE-3F47-8158-230A652A4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717" y="7918162"/>
              <a:ext cx="1021706" cy="620712"/>
            </a:xfrm>
            <a:custGeom>
              <a:avLst/>
              <a:gdLst>
                <a:gd name="T0" fmla="*/ 25 w 820"/>
                <a:gd name="T1" fmla="*/ 371 h 500"/>
                <a:gd name="T2" fmla="*/ 25 w 820"/>
                <a:gd name="T3" fmla="*/ 371 h 500"/>
                <a:gd name="T4" fmla="*/ 113 w 820"/>
                <a:gd name="T5" fmla="*/ 497 h 500"/>
                <a:gd name="T6" fmla="*/ 113 w 820"/>
                <a:gd name="T7" fmla="*/ 497 h 500"/>
                <a:gd name="T8" fmla="*/ 793 w 820"/>
                <a:gd name="T9" fmla="*/ 449 h 500"/>
                <a:gd name="T10" fmla="*/ 819 w 820"/>
                <a:gd name="T11" fmla="*/ 423 h 500"/>
                <a:gd name="T12" fmla="*/ 819 w 820"/>
                <a:gd name="T13" fmla="*/ 423 h 500"/>
                <a:gd name="T14" fmla="*/ 442 w 820"/>
                <a:gd name="T15" fmla="*/ 188 h 500"/>
                <a:gd name="T16" fmla="*/ 442 w 820"/>
                <a:gd name="T17" fmla="*/ 188 h 500"/>
                <a:gd name="T18" fmla="*/ 159 w 820"/>
                <a:gd name="T19" fmla="*/ 320 h 500"/>
                <a:gd name="T20" fmla="*/ 25 w 820"/>
                <a:gd name="T21" fmla="*/ 371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0" h="500">
                  <a:moveTo>
                    <a:pt x="25" y="371"/>
                  </a:moveTo>
                  <a:lnTo>
                    <a:pt x="25" y="371"/>
                  </a:lnTo>
                  <a:cubicBezTo>
                    <a:pt x="25" y="371"/>
                    <a:pt x="0" y="499"/>
                    <a:pt x="113" y="497"/>
                  </a:cubicBezTo>
                  <a:lnTo>
                    <a:pt x="113" y="497"/>
                  </a:lnTo>
                  <a:cubicBezTo>
                    <a:pt x="226" y="493"/>
                    <a:pt x="302" y="0"/>
                    <a:pt x="793" y="449"/>
                  </a:cubicBezTo>
                  <a:lnTo>
                    <a:pt x="819" y="423"/>
                  </a:lnTo>
                  <a:lnTo>
                    <a:pt x="819" y="423"/>
                  </a:lnTo>
                  <a:cubicBezTo>
                    <a:pt x="819" y="423"/>
                    <a:pt x="628" y="188"/>
                    <a:pt x="442" y="188"/>
                  </a:cubicBezTo>
                  <a:lnTo>
                    <a:pt x="442" y="188"/>
                  </a:lnTo>
                  <a:cubicBezTo>
                    <a:pt x="255" y="188"/>
                    <a:pt x="159" y="320"/>
                    <a:pt x="159" y="320"/>
                  </a:cubicBezTo>
                  <a:lnTo>
                    <a:pt x="25" y="371"/>
                  </a:lnTo>
                </a:path>
              </a:pathLst>
            </a:custGeom>
            <a:solidFill>
              <a:srgbClr val="505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03923121-26BB-A54C-B9D1-7403851FC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129" y="7643510"/>
              <a:ext cx="554797" cy="362541"/>
            </a:xfrm>
            <a:custGeom>
              <a:avLst/>
              <a:gdLst>
                <a:gd name="T0" fmla="*/ 6 w 447"/>
                <a:gd name="T1" fmla="*/ 227 h 289"/>
                <a:gd name="T2" fmla="*/ 6 w 447"/>
                <a:gd name="T3" fmla="*/ 227 h 289"/>
                <a:gd name="T4" fmla="*/ 17 w 447"/>
                <a:gd name="T5" fmla="*/ 263 h 289"/>
                <a:gd name="T6" fmla="*/ 17 w 447"/>
                <a:gd name="T7" fmla="*/ 263 h 289"/>
                <a:gd name="T8" fmla="*/ 280 w 447"/>
                <a:gd name="T9" fmla="*/ 195 h 289"/>
                <a:gd name="T10" fmla="*/ 280 w 447"/>
                <a:gd name="T11" fmla="*/ 195 h 289"/>
                <a:gd name="T12" fmla="*/ 446 w 447"/>
                <a:gd name="T13" fmla="*/ 0 h 289"/>
                <a:gd name="T14" fmla="*/ 426 w 447"/>
                <a:gd name="T15" fmla="*/ 2 h 289"/>
                <a:gd name="T16" fmla="*/ 426 w 447"/>
                <a:gd name="T17" fmla="*/ 2 h 289"/>
                <a:gd name="T18" fmla="*/ 251 w 447"/>
                <a:gd name="T19" fmla="*/ 167 h 289"/>
                <a:gd name="T20" fmla="*/ 251 w 447"/>
                <a:gd name="T21" fmla="*/ 167 h 289"/>
                <a:gd name="T22" fmla="*/ 45 w 447"/>
                <a:gd name="T23" fmla="*/ 214 h 289"/>
                <a:gd name="T24" fmla="*/ 45 w 447"/>
                <a:gd name="T25" fmla="*/ 214 h 289"/>
                <a:gd name="T26" fmla="*/ 6 w 447"/>
                <a:gd name="T27" fmla="*/ 22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7" h="289">
                  <a:moveTo>
                    <a:pt x="6" y="227"/>
                  </a:moveTo>
                  <a:lnTo>
                    <a:pt x="6" y="227"/>
                  </a:lnTo>
                  <a:cubicBezTo>
                    <a:pt x="0" y="240"/>
                    <a:pt x="5" y="256"/>
                    <a:pt x="17" y="263"/>
                  </a:cubicBezTo>
                  <a:lnTo>
                    <a:pt x="17" y="263"/>
                  </a:lnTo>
                  <a:cubicBezTo>
                    <a:pt x="59" y="288"/>
                    <a:pt x="212" y="232"/>
                    <a:pt x="280" y="195"/>
                  </a:cubicBezTo>
                  <a:lnTo>
                    <a:pt x="280" y="195"/>
                  </a:lnTo>
                  <a:cubicBezTo>
                    <a:pt x="368" y="146"/>
                    <a:pt x="446" y="0"/>
                    <a:pt x="446" y="0"/>
                  </a:cubicBezTo>
                  <a:lnTo>
                    <a:pt x="426" y="2"/>
                  </a:lnTo>
                  <a:lnTo>
                    <a:pt x="426" y="2"/>
                  </a:lnTo>
                  <a:cubicBezTo>
                    <a:pt x="426" y="2"/>
                    <a:pt x="354" y="124"/>
                    <a:pt x="251" y="167"/>
                  </a:cubicBezTo>
                  <a:lnTo>
                    <a:pt x="251" y="167"/>
                  </a:lnTo>
                  <a:cubicBezTo>
                    <a:pt x="196" y="191"/>
                    <a:pt x="124" y="227"/>
                    <a:pt x="45" y="214"/>
                  </a:cubicBezTo>
                  <a:lnTo>
                    <a:pt x="45" y="214"/>
                  </a:lnTo>
                  <a:cubicBezTo>
                    <a:pt x="29" y="212"/>
                    <a:pt x="13" y="212"/>
                    <a:pt x="6" y="227"/>
                  </a:cubicBezTo>
                </a:path>
              </a:pathLst>
            </a:custGeom>
            <a:solidFill>
              <a:srgbClr val="3A65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78">
              <a:extLst>
                <a:ext uri="{FF2B5EF4-FFF2-40B4-BE49-F238E27FC236}">
                  <a16:creationId xmlns:a16="http://schemas.microsoft.com/office/drawing/2014/main" id="{EF3A5060-9C3C-004A-A635-417609F13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1168" y="7786330"/>
              <a:ext cx="60421" cy="98874"/>
            </a:xfrm>
            <a:custGeom>
              <a:avLst/>
              <a:gdLst>
                <a:gd name="T0" fmla="*/ 0 w 48"/>
                <a:gd name="T1" fmla="*/ 0 h 78"/>
                <a:gd name="T2" fmla="*/ 9 w 48"/>
                <a:gd name="T3" fmla="*/ 77 h 78"/>
                <a:gd name="T4" fmla="*/ 47 w 48"/>
                <a:gd name="T5" fmla="*/ 77 h 78"/>
                <a:gd name="T6" fmla="*/ 40 w 48"/>
                <a:gd name="T7" fmla="*/ 11 h 78"/>
                <a:gd name="T8" fmla="*/ 0 w 4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0"/>
                  </a:moveTo>
                  <a:lnTo>
                    <a:pt x="9" y="77"/>
                  </a:lnTo>
                  <a:lnTo>
                    <a:pt x="47" y="77"/>
                  </a:lnTo>
                  <a:lnTo>
                    <a:pt x="40" y="11"/>
                  </a:lnTo>
                  <a:lnTo>
                    <a:pt x="0" y="0"/>
                  </a:lnTo>
                </a:path>
              </a:pathLst>
            </a:custGeom>
            <a:solidFill>
              <a:srgbClr val="E3E4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B3E2E76-70D3-8149-AEE7-C68EAF74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88" y="7657118"/>
              <a:ext cx="137616" cy="176519"/>
            </a:xfrm>
            <a:custGeom>
              <a:avLst/>
              <a:gdLst>
                <a:gd name="connsiteX0" fmla="*/ 59671 w 137616"/>
                <a:gd name="connsiteY0" fmla="*/ 277 h 176519"/>
                <a:gd name="connsiteX1" fmla="*/ 107896 w 137616"/>
                <a:gd name="connsiteY1" fmla="*/ 15513 h 176519"/>
                <a:gd name="connsiteX2" fmla="*/ 127808 w 137616"/>
                <a:gd name="connsiteY2" fmla="*/ 170977 h 176519"/>
                <a:gd name="connsiteX3" fmla="*/ 18291 w 137616"/>
                <a:gd name="connsiteY3" fmla="*/ 127447 h 176519"/>
                <a:gd name="connsiteX4" fmla="*/ 13313 w 137616"/>
                <a:gd name="connsiteY4" fmla="*/ 24219 h 176519"/>
                <a:gd name="connsiteX5" fmla="*/ 59671 w 137616"/>
                <a:gd name="connsiteY5" fmla="*/ 277 h 17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16" h="176519">
                  <a:moveTo>
                    <a:pt x="59671" y="277"/>
                  </a:moveTo>
                  <a:cubicBezTo>
                    <a:pt x="76783" y="-1277"/>
                    <a:pt x="94206" y="3698"/>
                    <a:pt x="107896" y="15513"/>
                  </a:cubicBezTo>
                  <a:cubicBezTo>
                    <a:pt x="137764" y="40387"/>
                    <a:pt x="146476" y="154808"/>
                    <a:pt x="127808" y="170977"/>
                  </a:cubicBezTo>
                  <a:cubicBezTo>
                    <a:pt x="110385" y="188389"/>
                    <a:pt x="33225" y="162271"/>
                    <a:pt x="18291" y="127447"/>
                  </a:cubicBezTo>
                  <a:cubicBezTo>
                    <a:pt x="3357" y="93867"/>
                    <a:pt x="-11577" y="52824"/>
                    <a:pt x="13313" y="24219"/>
                  </a:cubicBezTo>
                  <a:cubicBezTo>
                    <a:pt x="25758" y="9916"/>
                    <a:pt x="42559" y="1832"/>
                    <a:pt x="59671" y="2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F3DD0A0-3793-0140-B7B0-B522B69F0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605" y="7620960"/>
              <a:ext cx="294534" cy="195832"/>
            </a:xfrm>
            <a:custGeom>
              <a:avLst/>
              <a:gdLst>
                <a:gd name="connsiteX0" fmla="*/ 74753 w 294534"/>
                <a:gd name="connsiteY0" fmla="*/ 1387 h 195832"/>
                <a:gd name="connsiteX1" fmla="*/ 129753 w 294534"/>
                <a:gd name="connsiteY1" fmla="*/ 34289 h 195832"/>
                <a:gd name="connsiteX2" fmla="*/ 137413 w 294534"/>
                <a:gd name="connsiteY2" fmla="*/ 54039 h 195832"/>
                <a:gd name="connsiteX3" fmla="*/ 138724 w 294534"/>
                <a:gd name="connsiteY3" fmla="*/ 49949 h 195832"/>
                <a:gd name="connsiteX4" fmla="*/ 294452 w 294534"/>
                <a:gd name="connsiteY4" fmla="*/ 56237 h 195832"/>
                <a:gd name="connsiteX5" fmla="*/ 193105 w 294534"/>
                <a:gd name="connsiteY5" fmla="*/ 114079 h 195832"/>
                <a:gd name="connsiteX6" fmla="*/ 186206 w 294534"/>
                <a:gd name="connsiteY6" fmla="*/ 126841 h 195832"/>
                <a:gd name="connsiteX7" fmla="*/ 176286 w 294534"/>
                <a:gd name="connsiteY7" fmla="*/ 123043 h 195832"/>
                <a:gd name="connsiteX8" fmla="*/ 165946 w 294534"/>
                <a:gd name="connsiteY8" fmla="*/ 127310 h 195832"/>
                <a:gd name="connsiteX9" fmla="*/ 176286 w 294534"/>
                <a:gd name="connsiteY9" fmla="*/ 147321 h 195832"/>
                <a:gd name="connsiteX10" fmla="*/ 182268 w 294534"/>
                <a:gd name="connsiteY10" fmla="*/ 149117 h 195832"/>
                <a:gd name="connsiteX11" fmla="*/ 185535 w 294534"/>
                <a:gd name="connsiteY11" fmla="*/ 167992 h 195832"/>
                <a:gd name="connsiteX12" fmla="*/ 168387 w 294534"/>
                <a:gd name="connsiteY12" fmla="*/ 195812 h 195832"/>
                <a:gd name="connsiteX13" fmla="*/ 145503 w 294534"/>
                <a:gd name="connsiteY13" fmla="*/ 180448 h 195832"/>
                <a:gd name="connsiteX14" fmla="*/ 128266 w 294534"/>
                <a:gd name="connsiteY14" fmla="*/ 144987 h 195832"/>
                <a:gd name="connsiteX15" fmla="*/ 106428 w 294534"/>
                <a:gd name="connsiteY15" fmla="*/ 156506 h 195832"/>
                <a:gd name="connsiteX16" fmla="*/ 24103 w 294534"/>
                <a:gd name="connsiteY16" fmla="*/ 123682 h 195832"/>
                <a:gd name="connsiteX17" fmla="*/ 21617 w 294534"/>
                <a:gd name="connsiteY17" fmla="*/ 13182 h 195832"/>
                <a:gd name="connsiteX18" fmla="*/ 74753 w 294534"/>
                <a:gd name="connsiteY18" fmla="*/ 1387 h 19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4534" h="195832">
                  <a:moveTo>
                    <a:pt x="74753" y="1387"/>
                  </a:moveTo>
                  <a:cubicBezTo>
                    <a:pt x="94329" y="5112"/>
                    <a:pt x="114216" y="16286"/>
                    <a:pt x="129753" y="34289"/>
                  </a:cubicBezTo>
                  <a:lnTo>
                    <a:pt x="137413" y="54039"/>
                  </a:lnTo>
                  <a:lnTo>
                    <a:pt x="138724" y="49949"/>
                  </a:lnTo>
                  <a:cubicBezTo>
                    <a:pt x="175802" y="-10408"/>
                    <a:pt x="298160" y="-4121"/>
                    <a:pt x="294452" y="56237"/>
                  </a:cubicBezTo>
                  <a:cubicBezTo>
                    <a:pt x="289509" y="116594"/>
                    <a:pt x="193105" y="114079"/>
                    <a:pt x="193105" y="114079"/>
                  </a:cubicBezTo>
                  <a:lnTo>
                    <a:pt x="186206" y="126841"/>
                  </a:lnTo>
                  <a:lnTo>
                    <a:pt x="176286" y="123043"/>
                  </a:lnTo>
                  <a:cubicBezTo>
                    <a:pt x="171763" y="122896"/>
                    <a:pt x="167885" y="124367"/>
                    <a:pt x="165946" y="127310"/>
                  </a:cubicBezTo>
                  <a:cubicBezTo>
                    <a:pt x="162069" y="132018"/>
                    <a:pt x="167239" y="141435"/>
                    <a:pt x="176286" y="147321"/>
                  </a:cubicBezTo>
                  <a:lnTo>
                    <a:pt x="182268" y="149117"/>
                  </a:lnTo>
                  <a:lnTo>
                    <a:pt x="185535" y="167992"/>
                  </a:lnTo>
                  <a:cubicBezTo>
                    <a:pt x="186617" y="182295"/>
                    <a:pt x="183836" y="196441"/>
                    <a:pt x="168387" y="195812"/>
                  </a:cubicBezTo>
                  <a:cubicBezTo>
                    <a:pt x="160662" y="195184"/>
                    <a:pt x="152629" y="189525"/>
                    <a:pt x="145503" y="180448"/>
                  </a:cubicBezTo>
                  <a:lnTo>
                    <a:pt x="128266" y="144987"/>
                  </a:lnTo>
                  <a:lnTo>
                    <a:pt x="106428" y="156506"/>
                  </a:lnTo>
                  <a:cubicBezTo>
                    <a:pt x="79336" y="163024"/>
                    <a:pt x="46476" y="150686"/>
                    <a:pt x="24103" y="123682"/>
                  </a:cubicBezTo>
                  <a:cubicBezTo>
                    <a:pt x="-6970" y="86435"/>
                    <a:pt x="-8213" y="38013"/>
                    <a:pt x="21617" y="13182"/>
                  </a:cubicBezTo>
                  <a:cubicBezTo>
                    <a:pt x="35911" y="1387"/>
                    <a:pt x="55177" y="-2337"/>
                    <a:pt x="74753" y="1387"/>
                  </a:cubicBezTo>
                  <a:close/>
                </a:path>
              </a:pathLst>
            </a:custGeom>
            <a:solidFill>
              <a:srgbClr val="1D1E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83">
              <a:extLst>
                <a:ext uri="{FF2B5EF4-FFF2-40B4-BE49-F238E27FC236}">
                  <a16:creationId xmlns:a16="http://schemas.microsoft.com/office/drawing/2014/main" id="{18E30852-CD0F-0049-B701-68B06A218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676" y="7885202"/>
              <a:ext cx="192257" cy="521838"/>
            </a:xfrm>
            <a:custGeom>
              <a:avLst/>
              <a:gdLst>
                <a:gd name="T0" fmla="*/ 14 w 156"/>
                <a:gd name="T1" fmla="*/ 0 h 417"/>
                <a:gd name="T2" fmla="*/ 14 w 156"/>
                <a:gd name="T3" fmla="*/ 0 h 417"/>
                <a:gd name="T4" fmla="*/ 14 w 156"/>
                <a:gd name="T5" fmla="*/ 0 h 417"/>
                <a:gd name="T6" fmla="*/ 21 w 156"/>
                <a:gd name="T7" fmla="*/ 138 h 417"/>
                <a:gd name="T8" fmla="*/ 38 w 156"/>
                <a:gd name="T9" fmla="*/ 186 h 417"/>
                <a:gd name="T10" fmla="*/ 0 w 156"/>
                <a:gd name="T11" fmla="*/ 397 h 417"/>
                <a:gd name="T12" fmla="*/ 0 w 156"/>
                <a:gd name="T13" fmla="*/ 397 h 417"/>
                <a:gd name="T14" fmla="*/ 134 w 156"/>
                <a:gd name="T15" fmla="*/ 346 h 417"/>
                <a:gd name="T16" fmla="*/ 120 w 156"/>
                <a:gd name="T17" fmla="*/ 181 h 417"/>
                <a:gd name="T18" fmla="*/ 120 w 156"/>
                <a:gd name="T19" fmla="*/ 181 h 417"/>
                <a:gd name="T20" fmla="*/ 149 w 156"/>
                <a:gd name="T21" fmla="*/ 122 h 417"/>
                <a:gd name="T22" fmla="*/ 149 w 156"/>
                <a:gd name="T23" fmla="*/ 122 h 417"/>
                <a:gd name="T24" fmla="*/ 52 w 156"/>
                <a:gd name="T25" fmla="*/ 0 h 417"/>
                <a:gd name="T26" fmla="*/ 14 w 156"/>
                <a:gd name="T2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417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cubicBezTo>
                    <a:pt x="2" y="46"/>
                    <a:pt x="4" y="94"/>
                    <a:pt x="21" y="138"/>
                  </a:cubicBezTo>
                  <a:lnTo>
                    <a:pt x="38" y="186"/>
                  </a:lnTo>
                  <a:lnTo>
                    <a:pt x="0" y="397"/>
                  </a:lnTo>
                  <a:lnTo>
                    <a:pt x="0" y="397"/>
                  </a:lnTo>
                  <a:cubicBezTo>
                    <a:pt x="0" y="397"/>
                    <a:pt x="110" y="416"/>
                    <a:pt x="134" y="346"/>
                  </a:cubicBezTo>
                  <a:lnTo>
                    <a:pt x="120" y="181"/>
                  </a:lnTo>
                  <a:lnTo>
                    <a:pt x="120" y="181"/>
                  </a:lnTo>
                  <a:cubicBezTo>
                    <a:pt x="120" y="181"/>
                    <a:pt x="155" y="146"/>
                    <a:pt x="149" y="122"/>
                  </a:cubicBezTo>
                  <a:lnTo>
                    <a:pt x="149" y="122"/>
                  </a:lnTo>
                  <a:cubicBezTo>
                    <a:pt x="142" y="98"/>
                    <a:pt x="52" y="0"/>
                    <a:pt x="52" y="0"/>
                  </a:cubicBezTo>
                  <a:lnTo>
                    <a:pt x="14" y="0"/>
                  </a:lnTo>
                </a:path>
              </a:pathLst>
            </a:custGeom>
            <a:solidFill>
              <a:srgbClr val="5796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84">
              <a:extLst>
                <a:ext uri="{FF2B5EF4-FFF2-40B4-BE49-F238E27FC236}">
                  <a16:creationId xmlns:a16="http://schemas.microsoft.com/office/drawing/2014/main" id="{D0ED66D8-8E96-164E-BBDE-D4703D248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2578" y="8017038"/>
              <a:ext cx="433953" cy="225212"/>
            </a:xfrm>
            <a:custGeom>
              <a:avLst/>
              <a:gdLst>
                <a:gd name="T0" fmla="*/ 18 w 348"/>
                <a:gd name="T1" fmla="*/ 8 h 179"/>
                <a:gd name="T2" fmla="*/ 18 w 348"/>
                <a:gd name="T3" fmla="*/ 8 h 179"/>
                <a:gd name="T4" fmla="*/ 6 w 348"/>
                <a:gd name="T5" fmla="*/ 45 h 179"/>
                <a:gd name="T6" fmla="*/ 6 w 348"/>
                <a:gd name="T7" fmla="*/ 45 h 179"/>
                <a:gd name="T8" fmla="*/ 177 w 348"/>
                <a:gd name="T9" fmla="*/ 162 h 179"/>
                <a:gd name="T10" fmla="*/ 177 w 348"/>
                <a:gd name="T11" fmla="*/ 162 h 179"/>
                <a:gd name="T12" fmla="*/ 347 w 348"/>
                <a:gd name="T13" fmla="*/ 22 h 179"/>
                <a:gd name="T14" fmla="*/ 330 w 348"/>
                <a:gd name="T15" fmla="*/ 12 h 179"/>
                <a:gd name="T16" fmla="*/ 330 w 348"/>
                <a:gd name="T17" fmla="*/ 12 h 179"/>
                <a:gd name="T18" fmla="*/ 176 w 348"/>
                <a:gd name="T19" fmla="*/ 122 h 179"/>
                <a:gd name="T20" fmla="*/ 176 w 348"/>
                <a:gd name="T21" fmla="*/ 122 h 179"/>
                <a:gd name="T22" fmla="*/ 56 w 348"/>
                <a:gd name="T23" fmla="*/ 20 h 179"/>
                <a:gd name="T24" fmla="*/ 56 w 348"/>
                <a:gd name="T25" fmla="*/ 20 h 179"/>
                <a:gd name="T26" fmla="*/ 18 w 348"/>
                <a:gd name="T27" fmla="*/ 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179">
                  <a:moveTo>
                    <a:pt x="18" y="8"/>
                  </a:moveTo>
                  <a:lnTo>
                    <a:pt x="18" y="8"/>
                  </a:lnTo>
                  <a:cubicBezTo>
                    <a:pt x="5" y="15"/>
                    <a:pt x="0" y="31"/>
                    <a:pt x="6" y="45"/>
                  </a:cubicBezTo>
                  <a:lnTo>
                    <a:pt x="6" y="45"/>
                  </a:lnTo>
                  <a:cubicBezTo>
                    <a:pt x="26" y="89"/>
                    <a:pt x="81" y="178"/>
                    <a:pt x="177" y="162"/>
                  </a:cubicBezTo>
                  <a:lnTo>
                    <a:pt x="177" y="162"/>
                  </a:lnTo>
                  <a:cubicBezTo>
                    <a:pt x="301" y="141"/>
                    <a:pt x="347" y="22"/>
                    <a:pt x="347" y="22"/>
                  </a:cubicBezTo>
                  <a:lnTo>
                    <a:pt x="330" y="12"/>
                  </a:lnTo>
                  <a:lnTo>
                    <a:pt x="330" y="12"/>
                  </a:lnTo>
                  <a:cubicBezTo>
                    <a:pt x="330" y="12"/>
                    <a:pt x="280" y="123"/>
                    <a:pt x="176" y="122"/>
                  </a:cubicBezTo>
                  <a:lnTo>
                    <a:pt x="176" y="122"/>
                  </a:lnTo>
                  <a:cubicBezTo>
                    <a:pt x="119" y="120"/>
                    <a:pt x="75" y="57"/>
                    <a:pt x="56" y="20"/>
                  </a:cubicBezTo>
                  <a:lnTo>
                    <a:pt x="56" y="20"/>
                  </a:lnTo>
                  <a:cubicBezTo>
                    <a:pt x="49" y="5"/>
                    <a:pt x="31" y="0"/>
                    <a:pt x="18" y="8"/>
                  </a:cubicBezTo>
                </a:path>
              </a:pathLst>
            </a:custGeom>
            <a:solidFill>
              <a:srgbClr val="3A65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85">
              <a:extLst>
                <a:ext uri="{FF2B5EF4-FFF2-40B4-BE49-F238E27FC236}">
                  <a16:creationId xmlns:a16="http://schemas.microsoft.com/office/drawing/2014/main" id="{36A3CE28-AF42-764B-8286-5E4B715A2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9061" y="7308432"/>
              <a:ext cx="505361" cy="741563"/>
            </a:xfrm>
            <a:custGeom>
              <a:avLst/>
              <a:gdLst>
                <a:gd name="T0" fmla="*/ 350 w 406"/>
                <a:gd name="T1" fmla="*/ 0 h 597"/>
                <a:gd name="T2" fmla="*/ 75 w 406"/>
                <a:gd name="T3" fmla="*/ 144 h 597"/>
                <a:gd name="T4" fmla="*/ 162 w 406"/>
                <a:gd name="T5" fmla="*/ 186 h 597"/>
                <a:gd name="T6" fmla="*/ 0 w 406"/>
                <a:gd name="T7" fmla="*/ 519 h 597"/>
                <a:gd name="T8" fmla="*/ 157 w 406"/>
                <a:gd name="T9" fmla="*/ 596 h 597"/>
                <a:gd name="T10" fmla="*/ 319 w 406"/>
                <a:gd name="T11" fmla="*/ 262 h 597"/>
                <a:gd name="T12" fmla="*/ 405 w 406"/>
                <a:gd name="T13" fmla="*/ 305 h 597"/>
                <a:gd name="T14" fmla="*/ 350 w 406"/>
                <a:gd name="T15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" h="597">
                  <a:moveTo>
                    <a:pt x="350" y="0"/>
                  </a:moveTo>
                  <a:lnTo>
                    <a:pt x="75" y="144"/>
                  </a:lnTo>
                  <a:lnTo>
                    <a:pt x="162" y="186"/>
                  </a:lnTo>
                  <a:lnTo>
                    <a:pt x="0" y="519"/>
                  </a:lnTo>
                  <a:lnTo>
                    <a:pt x="157" y="596"/>
                  </a:lnTo>
                  <a:lnTo>
                    <a:pt x="319" y="262"/>
                  </a:lnTo>
                  <a:lnTo>
                    <a:pt x="405" y="305"/>
                  </a:lnTo>
                  <a:lnTo>
                    <a:pt x="350" y="0"/>
                  </a:lnTo>
                </a:path>
              </a:pathLst>
            </a:custGeom>
            <a:solidFill>
              <a:srgbClr val="D631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86">
              <a:extLst>
                <a:ext uri="{FF2B5EF4-FFF2-40B4-BE49-F238E27FC236}">
                  <a16:creationId xmlns:a16="http://schemas.microsoft.com/office/drawing/2014/main" id="{4E623733-E88B-1144-B545-98F7061E0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3570" y="7951121"/>
              <a:ext cx="87889" cy="93380"/>
            </a:xfrm>
            <a:custGeom>
              <a:avLst/>
              <a:gdLst>
                <a:gd name="T0" fmla="*/ 7 w 72"/>
                <a:gd name="T1" fmla="*/ 64 h 75"/>
                <a:gd name="T2" fmla="*/ 7 w 72"/>
                <a:gd name="T3" fmla="*/ 64 h 75"/>
                <a:gd name="T4" fmla="*/ 9 w 72"/>
                <a:gd name="T5" fmla="*/ 27 h 75"/>
                <a:gd name="T6" fmla="*/ 9 w 72"/>
                <a:gd name="T7" fmla="*/ 27 h 75"/>
                <a:gd name="T8" fmla="*/ 33 w 72"/>
                <a:gd name="T9" fmla="*/ 3 h 75"/>
                <a:gd name="T10" fmla="*/ 33 w 72"/>
                <a:gd name="T11" fmla="*/ 3 h 75"/>
                <a:gd name="T12" fmla="*/ 24 w 72"/>
                <a:gd name="T13" fmla="*/ 35 h 75"/>
                <a:gd name="T14" fmla="*/ 43 w 72"/>
                <a:gd name="T15" fmla="*/ 23 h 75"/>
                <a:gd name="T16" fmla="*/ 71 w 72"/>
                <a:gd name="T17" fmla="*/ 37 h 75"/>
                <a:gd name="T18" fmla="*/ 24 w 72"/>
                <a:gd name="T19" fmla="*/ 74 h 75"/>
                <a:gd name="T20" fmla="*/ 7 w 72"/>
                <a:gd name="T21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5">
                  <a:moveTo>
                    <a:pt x="7" y="64"/>
                  </a:moveTo>
                  <a:lnTo>
                    <a:pt x="7" y="64"/>
                  </a:lnTo>
                  <a:cubicBezTo>
                    <a:pt x="7" y="64"/>
                    <a:pt x="0" y="37"/>
                    <a:pt x="9" y="27"/>
                  </a:cubicBezTo>
                  <a:lnTo>
                    <a:pt x="9" y="27"/>
                  </a:lnTo>
                  <a:cubicBezTo>
                    <a:pt x="17" y="17"/>
                    <a:pt x="30" y="0"/>
                    <a:pt x="33" y="3"/>
                  </a:cubicBezTo>
                  <a:lnTo>
                    <a:pt x="33" y="3"/>
                  </a:lnTo>
                  <a:cubicBezTo>
                    <a:pt x="36" y="6"/>
                    <a:pt x="24" y="35"/>
                    <a:pt x="24" y="35"/>
                  </a:cubicBezTo>
                  <a:lnTo>
                    <a:pt x="43" y="23"/>
                  </a:lnTo>
                  <a:lnTo>
                    <a:pt x="71" y="37"/>
                  </a:lnTo>
                  <a:lnTo>
                    <a:pt x="24" y="74"/>
                  </a:lnTo>
                  <a:lnTo>
                    <a:pt x="7" y="6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87">
              <a:extLst>
                <a:ext uri="{FF2B5EF4-FFF2-40B4-BE49-F238E27FC236}">
                  <a16:creationId xmlns:a16="http://schemas.microsoft.com/office/drawing/2014/main" id="{951FB5BA-2BE1-0544-83CD-DE89A7F14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954" y="7566606"/>
              <a:ext cx="98874" cy="82395"/>
            </a:xfrm>
            <a:custGeom>
              <a:avLst/>
              <a:gdLst>
                <a:gd name="T0" fmla="*/ 0 w 81"/>
                <a:gd name="T1" fmla="*/ 64 h 65"/>
                <a:gd name="T2" fmla="*/ 24 w 81"/>
                <a:gd name="T3" fmla="*/ 21 h 65"/>
                <a:gd name="T4" fmla="*/ 43 w 81"/>
                <a:gd name="T5" fmla="*/ 8 h 65"/>
                <a:gd name="T6" fmla="*/ 70 w 81"/>
                <a:gd name="T7" fmla="*/ 3 h 65"/>
                <a:gd name="T8" fmla="*/ 70 w 81"/>
                <a:gd name="T9" fmla="*/ 3 h 65"/>
                <a:gd name="T10" fmla="*/ 78 w 81"/>
                <a:gd name="T11" fmla="*/ 7 h 65"/>
                <a:gd name="T12" fmla="*/ 78 w 81"/>
                <a:gd name="T13" fmla="*/ 7 h 65"/>
                <a:gd name="T14" fmla="*/ 47 w 81"/>
                <a:gd name="T15" fmla="*/ 29 h 65"/>
                <a:gd name="T16" fmla="*/ 47 w 81"/>
                <a:gd name="T17" fmla="*/ 29 h 65"/>
                <a:gd name="T18" fmla="*/ 20 w 81"/>
                <a:gd name="T19" fmla="*/ 62 h 65"/>
                <a:gd name="T20" fmla="*/ 0 w 81"/>
                <a:gd name="T21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65">
                  <a:moveTo>
                    <a:pt x="0" y="64"/>
                  </a:moveTo>
                  <a:lnTo>
                    <a:pt x="24" y="21"/>
                  </a:lnTo>
                  <a:lnTo>
                    <a:pt x="43" y="8"/>
                  </a:lnTo>
                  <a:lnTo>
                    <a:pt x="70" y="3"/>
                  </a:lnTo>
                  <a:lnTo>
                    <a:pt x="70" y="3"/>
                  </a:lnTo>
                  <a:cubicBezTo>
                    <a:pt x="70" y="3"/>
                    <a:pt x="80" y="0"/>
                    <a:pt x="78" y="7"/>
                  </a:cubicBezTo>
                  <a:lnTo>
                    <a:pt x="78" y="7"/>
                  </a:lnTo>
                  <a:cubicBezTo>
                    <a:pt x="75" y="13"/>
                    <a:pt x="47" y="29"/>
                    <a:pt x="47" y="29"/>
                  </a:cubicBezTo>
                  <a:lnTo>
                    <a:pt x="47" y="29"/>
                  </a:lnTo>
                  <a:cubicBezTo>
                    <a:pt x="47" y="29"/>
                    <a:pt x="41" y="57"/>
                    <a:pt x="20" y="62"/>
                  </a:cubicBezTo>
                  <a:lnTo>
                    <a:pt x="0" y="6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28D74231-DCA2-2447-BBFA-2401D5F35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3424" y="9027758"/>
              <a:ext cx="725082" cy="400990"/>
            </a:xfrm>
            <a:custGeom>
              <a:avLst/>
              <a:gdLst>
                <a:gd name="T0" fmla="*/ 581 w 582"/>
                <a:gd name="T1" fmla="*/ 319 h 320"/>
                <a:gd name="T2" fmla="*/ 0 w 582"/>
                <a:gd name="T3" fmla="*/ 319 h 320"/>
                <a:gd name="T4" fmla="*/ 0 w 582"/>
                <a:gd name="T5" fmla="*/ 0 h 320"/>
                <a:gd name="T6" fmla="*/ 581 w 582"/>
                <a:gd name="T7" fmla="*/ 0 h 320"/>
                <a:gd name="T8" fmla="*/ 581 w 582"/>
                <a:gd name="T9" fmla="*/ 31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320">
                  <a:moveTo>
                    <a:pt x="581" y="319"/>
                  </a:moveTo>
                  <a:lnTo>
                    <a:pt x="0" y="319"/>
                  </a:lnTo>
                  <a:lnTo>
                    <a:pt x="0" y="0"/>
                  </a:lnTo>
                  <a:lnTo>
                    <a:pt x="581" y="0"/>
                  </a:lnTo>
                  <a:lnTo>
                    <a:pt x="581" y="319"/>
                  </a:lnTo>
                </a:path>
              </a:pathLst>
            </a:custGeom>
            <a:solidFill>
              <a:srgbClr val="403D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89">
              <a:extLst>
                <a:ext uri="{FF2B5EF4-FFF2-40B4-BE49-F238E27FC236}">
                  <a16:creationId xmlns:a16="http://schemas.microsoft.com/office/drawing/2014/main" id="{DBE7C0C7-E59F-AE4F-BC37-C6450F302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7796" y="9027758"/>
              <a:ext cx="516346" cy="400990"/>
            </a:xfrm>
            <a:custGeom>
              <a:avLst/>
              <a:gdLst>
                <a:gd name="T0" fmla="*/ 345 w 414"/>
                <a:gd name="T1" fmla="*/ 319 h 320"/>
                <a:gd name="T2" fmla="*/ 68 w 414"/>
                <a:gd name="T3" fmla="*/ 319 h 320"/>
                <a:gd name="T4" fmla="*/ 0 w 414"/>
                <a:gd name="T5" fmla="*/ 0 h 320"/>
                <a:gd name="T6" fmla="*/ 413 w 414"/>
                <a:gd name="T7" fmla="*/ 0 h 320"/>
                <a:gd name="T8" fmla="*/ 345 w 414"/>
                <a:gd name="T9" fmla="*/ 31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0">
                  <a:moveTo>
                    <a:pt x="345" y="319"/>
                  </a:moveTo>
                  <a:lnTo>
                    <a:pt x="68" y="319"/>
                  </a:lnTo>
                  <a:lnTo>
                    <a:pt x="0" y="0"/>
                  </a:lnTo>
                  <a:lnTo>
                    <a:pt x="413" y="0"/>
                  </a:lnTo>
                  <a:lnTo>
                    <a:pt x="345" y="319"/>
                  </a:lnTo>
                </a:path>
              </a:pathLst>
            </a:custGeom>
            <a:solidFill>
              <a:srgbClr val="1D1E2D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8F6DECE-3A6E-B14C-BA0A-AE5C6FA33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120" y="8971677"/>
              <a:ext cx="1827936" cy="686535"/>
            </a:xfrm>
            <a:custGeom>
              <a:avLst/>
              <a:gdLst>
                <a:gd name="connsiteX0" fmla="*/ 1274696 w 1827936"/>
                <a:gd name="connsiteY0" fmla="*/ 1150 h 686535"/>
                <a:gd name="connsiteX1" fmla="*/ 1651848 w 1827936"/>
                <a:gd name="connsiteY1" fmla="*/ 1150 h 686535"/>
                <a:gd name="connsiteX2" fmla="*/ 1701802 w 1827936"/>
                <a:gd name="connsiteY2" fmla="*/ 43442 h 686535"/>
                <a:gd name="connsiteX3" fmla="*/ 1827936 w 1827936"/>
                <a:gd name="connsiteY3" fmla="*/ 686535 h 686535"/>
                <a:gd name="connsiteX4" fmla="*/ 1098608 w 1827936"/>
                <a:gd name="connsiteY4" fmla="*/ 686535 h 686535"/>
                <a:gd name="connsiteX5" fmla="*/ 1223493 w 1827936"/>
                <a:gd name="connsiteY5" fmla="*/ 43442 h 686535"/>
                <a:gd name="connsiteX6" fmla="*/ 1274696 w 1827936"/>
                <a:gd name="connsiteY6" fmla="*/ 1150 h 686535"/>
                <a:gd name="connsiteX7" fmla="*/ 161405 w 1827936"/>
                <a:gd name="connsiteY7" fmla="*/ 1150 h 686535"/>
                <a:gd name="connsiteX8" fmla="*/ 562435 w 1827936"/>
                <a:gd name="connsiteY8" fmla="*/ 1150 h 686535"/>
                <a:gd name="connsiteX9" fmla="*/ 597199 w 1827936"/>
                <a:gd name="connsiteY9" fmla="*/ 31003 h 686535"/>
                <a:gd name="connsiteX10" fmla="*/ 723840 w 1827936"/>
                <a:gd name="connsiteY10" fmla="*/ 686535 h 686535"/>
                <a:gd name="connsiteX11" fmla="*/ 0 w 1827936"/>
                <a:gd name="connsiteY11" fmla="*/ 686535 h 686535"/>
                <a:gd name="connsiteX12" fmla="*/ 126641 w 1827936"/>
                <a:gd name="connsiteY12" fmla="*/ 31003 h 686535"/>
                <a:gd name="connsiteX13" fmla="*/ 161405 w 1827936"/>
                <a:gd name="connsiteY13" fmla="*/ 1150 h 686535"/>
                <a:gd name="connsiteX14" fmla="*/ 907868 w 1827936"/>
                <a:gd name="connsiteY14" fmla="*/ 0 h 686535"/>
                <a:gd name="connsiteX15" fmla="*/ 968840 w 1827936"/>
                <a:gd name="connsiteY15" fmla="*/ 13033 h 686535"/>
                <a:gd name="connsiteX16" fmla="*/ 992244 w 1827936"/>
                <a:gd name="connsiteY16" fmla="*/ 24204 h 686535"/>
                <a:gd name="connsiteX17" fmla="*/ 1009488 w 1827936"/>
                <a:gd name="connsiteY17" fmla="*/ 50270 h 686535"/>
                <a:gd name="connsiteX18" fmla="*/ 1009488 w 1827936"/>
                <a:gd name="connsiteY18" fmla="*/ 456147 h 686535"/>
                <a:gd name="connsiteX19" fmla="*/ 992244 w 1827936"/>
                <a:gd name="connsiteY19" fmla="*/ 480972 h 686535"/>
                <a:gd name="connsiteX20" fmla="*/ 968840 w 1827936"/>
                <a:gd name="connsiteY20" fmla="*/ 493384 h 686535"/>
                <a:gd name="connsiteX21" fmla="*/ 846896 w 1827936"/>
                <a:gd name="connsiteY21" fmla="*/ 493384 h 686535"/>
                <a:gd name="connsiteX22" fmla="*/ 823493 w 1827936"/>
                <a:gd name="connsiteY22" fmla="*/ 480972 h 686535"/>
                <a:gd name="connsiteX23" fmla="*/ 807480 w 1827936"/>
                <a:gd name="connsiteY23" fmla="*/ 456147 h 686535"/>
                <a:gd name="connsiteX24" fmla="*/ 807480 w 1827936"/>
                <a:gd name="connsiteY24" fmla="*/ 50270 h 686535"/>
                <a:gd name="connsiteX25" fmla="*/ 823493 w 1827936"/>
                <a:gd name="connsiteY25" fmla="*/ 24204 h 686535"/>
                <a:gd name="connsiteX26" fmla="*/ 846896 w 1827936"/>
                <a:gd name="connsiteY26" fmla="*/ 13033 h 686535"/>
                <a:gd name="connsiteX27" fmla="*/ 907868 w 1827936"/>
                <a:gd name="connsiteY27" fmla="*/ 0 h 68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27936" h="686535">
                  <a:moveTo>
                    <a:pt x="1274696" y="1150"/>
                  </a:moveTo>
                  <a:lnTo>
                    <a:pt x="1651848" y="1150"/>
                  </a:lnTo>
                  <a:cubicBezTo>
                    <a:pt x="1675576" y="1150"/>
                    <a:pt x="1698056" y="18565"/>
                    <a:pt x="1701802" y="43442"/>
                  </a:cubicBezTo>
                  <a:lnTo>
                    <a:pt x="1827936" y="686535"/>
                  </a:lnTo>
                  <a:lnTo>
                    <a:pt x="1098608" y="686535"/>
                  </a:lnTo>
                  <a:lnTo>
                    <a:pt x="1223493" y="43442"/>
                  </a:lnTo>
                  <a:cubicBezTo>
                    <a:pt x="1228488" y="18565"/>
                    <a:pt x="1249719" y="1150"/>
                    <a:pt x="1274696" y="1150"/>
                  </a:cubicBezTo>
                  <a:close/>
                  <a:moveTo>
                    <a:pt x="161405" y="1150"/>
                  </a:moveTo>
                  <a:lnTo>
                    <a:pt x="562435" y="1150"/>
                  </a:lnTo>
                  <a:cubicBezTo>
                    <a:pt x="578576" y="1150"/>
                    <a:pt x="593475" y="13589"/>
                    <a:pt x="597199" y="31003"/>
                  </a:cubicBezTo>
                  <a:lnTo>
                    <a:pt x="723840" y="686535"/>
                  </a:lnTo>
                  <a:lnTo>
                    <a:pt x="0" y="686535"/>
                  </a:lnTo>
                  <a:lnTo>
                    <a:pt x="126641" y="31003"/>
                  </a:lnTo>
                  <a:cubicBezTo>
                    <a:pt x="130366" y="13589"/>
                    <a:pt x="144023" y="1150"/>
                    <a:pt x="161405" y="1150"/>
                  </a:cubicBezTo>
                  <a:close/>
                  <a:moveTo>
                    <a:pt x="907868" y="0"/>
                  </a:moveTo>
                  <a:cubicBezTo>
                    <a:pt x="928808" y="0"/>
                    <a:pt x="949748" y="4345"/>
                    <a:pt x="968840" y="13033"/>
                  </a:cubicBezTo>
                  <a:lnTo>
                    <a:pt x="992244" y="24204"/>
                  </a:lnTo>
                  <a:cubicBezTo>
                    <a:pt x="1003329" y="27928"/>
                    <a:pt x="1009488" y="39099"/>
                    <a:pt x="1009488" y="50270"/>
                  </a:cubicBezTo>
                  <a:lnTo>
                    <a:pt x="1009488" y="456147"/>
                  </a:lnTo>
                  <a:cubicBezTo>
                    <a:pt x="1009488" y="467318"/>
                    <a:pt x="1003329" y="477248"/>
                    <a:pt x="992244" y="480972"/>
                  </a:cubicBezTo>
                  <a:lnTo>
                    <a:pt x="968840" y="493384"/>
                  </a:lnTo>
                  <a:cubicBezTo>
                    <a:pt x="930656" y="510761"/>
                    <a:pt x="885081" y="510761"/>
                    <a:pt x="846896" y="493384"/>
                  </a:cubicBezTo>
                  <a:lnTo>
                    <a:pt x="823493" y="480972"/>
                  </a:lnTo>
                  <a:cubicBezTo>
                    <a:pt x="813639" y="477248"/>
                    <a:pt x="807480" y="467318"/>
                    <a:pt x="807480" y="456147"/>
                  </a:cubicBezTo>
                  <a:lnTo>
                    <a:pt x="807480" y="50270"/>
                  </a:lnTo>
                  <a:cubicBezTo>
                    <a:pt x="807480" y="39099"/>
                    <a:pt x="813639" y="27928"/>
                    <a:pt x="823493" y="24204"/>
                  </a:cubicBezTo>
                  <a:lnTo>
                    <a:pt x="846896" y="13033"/>
                  </a:lnTo>
                  <a:cubicBezTo>
                    <a:pt x="865989" y="4345"/>
                    <a:pt x="886929" y="0"/>
                    <a:pt x="907868" y="0"/>
                  </a:cubicBezTo>
                  <a:close/>
                </a:path>
              </a:pathLst>
            </a:custGeom>
            <a:solidFill>
              <a:srgbClr val="5050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C4CFCDF-DDCB-A345-BADE-C1B4C12D2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6232" y="9659456"/>
              <a:ext cx="1998220" cy="432710"/>
            </a:xfrm>
            <a:custGeom>
              <a:avLst/>
              <a:gdLst>
                <a:gd name="connsiteX0" fmla="*/ 1181419 w 1998220"/>
                <a:gd name="connsiteY0" fmla="*/ 0 h 432710"/>
                <a:gd name="connsiteX1" fmla="*/ 1920904 w 1998220"/>
                <a:gd name="connsiteY1" fmla="*/ 0 h 432710"/>
                <a:gd name="connsiteX2" fmla="*/ 1998220 w 1998220"/>
                <a:gd name="connsiteY2" fmla="*/ 77092 h 432710"/>
                <a:gd name="connsiteX3" fmla="*/ 1998220 w 1998220"/>
                <a:gd name="connsiteY3" fmla="*/ 432710 h 432710"/>
                <a:gd name="connsiteX4" fmla="*/ 1104103 w 1998220"/>
                <a:gd name="connsiteY4" fmla="*/ 432710 h 432710"/>
                <a:gd name="connsiteX5" fmla="*/ 1104103 w 1998220"/>
                <a:gd name="connsiteY5" fmla="*/ 77092 h 432710"/>
                <a:gd name="connsiteX6" fmla="*/ 1181419 w 1998220"/>
                <a:gd name="connsiteY6" fmla="*/ 0 h 432710"/>
                <a:gd name="connsiteX7" fmla="*/ 77208 w 1998220"/>
                <a:gd name="connsiteY7" fmla="*/ 0 h 432710"/>
                <a:gd name="connsiteX8" fmla="*/ 818160 w 1998220"/>
                <a:gd name="connsiteY8" fmla="*/ 0 h 432710"/>
                <a:gd name="connsiteX9" fmla="*/ 894123 w 1998220"/>
                <a:gd name="connsiteY9" fmla="*/ 75849 h 432710"/>
                <a:gd name="connsiteX10" fmla="*/ 894123 w 1998220"/>
                <a:gd name="connsiteY10" fmla="*/ 432710 h 432710"/>
                <a:gd name="connsiteX11" fmla="*/ 0 w 1998220"/>
                <a:gd name="connsiteY11" fmla="*/ 432710 h 432710"/>
                <a:gd name="connsiteX12" fmla="*/ 0 w 1998220"/>
                <a:gd name="connsiteY12" fmla="*/ 75849 h 432710"/>
                <a:gd name="connsiteX13" fmla="*/ 77208 w 1998220"/>
                <a:gd name="connsiteY13" fmla="*/ 0 h 43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8220" h="432710">
                  <a:moveTo>
                    <a:pt x="1181419" y="0"/>
                  </a:moveTo>
                  <a:lnTo>
                    <a:pt x="1920904" y="0"/>
                  </a:lnTo>
                  <a:cubicBezTo>
                    <a:pt x="1964550" y="0"/>
                    <a:pt x="1998220" y="33572"/>
                    <a:pt x="1998220" y="77092"/>
                  </a:cubicBezTo>
                  <a:lnTo>
                    <a:pt x="1998220" y="432710"/>
                  </a:lnTo>
                  <a:lnTo>
                    <a:pt x="1104103" y="432710"/>
                  </a:lnTo>
                  <a:lnTo>
                    <a:pt x="1104103" y="77092"/>
                  </a:lnTo>
                  <a:cubicBezTo>
                    <a:pt x="1104103" y="33572"/>
                    <a:pt x="1139020" y="0"/>
                    <a:pt x="1181419" y="0"/>
                  </a:cubicBezTo>
                  <a:close/>
                  <a:moveTo>
                    <a:pt x="77208" y="0"/>
                  </a:moveTo>
                  <a:lnTo>
                    <a:pt x="818160" y="0"/>
                  </a:lnTo>
                  <a:cubicBezTo>
                    <a:pt x="860500" y="0"/>
                    <a:pt x="894123" y="33572"/>
                    <a:pt x="894123" y="75849"/>
                  </a:cubicBezTo>
                  <a:lnTo>
                    <a:pt x="894123" y="432710"/>
                  </a:lnTo>
                  <a:lnTo>
                    <a:pt x="0" y="432710"/>
                  </a:lnTo>
                  <a:lnTo>
                    <a:pt x="0" y="75849"/>
                  </a:lnTo>
                  <a:cubicBezTo>
                    <a:pt x="0" y="33572"/>
                    <a:pt x="34868" y="0"/>
                    <a:pt x="77208" y="0"/>
                  </a:cubicBezTo>
                  <a:close/>
                </a:path>
              </a:pathLst>
            </a:custGeom>
            <a:solidFill>
              <a:srgbClr val="403D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3612D36-E29E-7C47-984E-14514A928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8913" y="8571832"/>
              <a:ext cx="1487363" cy="399753"/>
            </a:xfrm>
            <a:custGeom>
              <a:avLst/>
              <a:gdLst>
                <a:gd name="connsiteX0" fmla="*/ 1104102 w 1487363"/>
                <a:gd name="connsiteY0" fmla="*/ 0 h 399753"/>
                <a:gd name="connsiteX1" fmla="*/ 1487363 w 1487363"/>
                <a:gd name="connsiteY1" fmla="*/ 0 h 399753"/>
                <a:gd name="connsiteX2" fmla="*/ 1487363 w 1487363"/>
                <a:gd name="connsiteY2" fmla="*/ 399753 h 399753"/>
                <a:gd name="connsiteX3" fmla="*/ 1104102 w 1487363"/>
                <a:gd name="connsiteY3" fmla="*/ 399753 h 399753"/>
                <a:gd name="connsiteX4" fmla="*/ 0 w 1487363"/>
                <a:gd name="connsiteY4" fmla="*/ 0 h 399753"/>
                <a:gd name="connsiteX5" fmla="*/ 383261 w 1487363"/>
                <a:gd name="connsiteY5" fmla="*/ 0 h 399753"/>
                <a:gd name="connsiteX6" fmla="*/ 383261 w 1487363"/>
                <a:gd name="connsiteY6" fmla="*/ 399753 h 399753"/>
                <a:gd name="connsiteX7" fmla="*/ 0 w 1487363"/>
                <a:gd name="connsiteY7" fmla="*/ 399753 h 3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363" h="399753">
                  <a:moveTo>
                    <a:pt x="1104102" y="0"/>
                  </a:moveTo>
                  <a:lnTo>
                    <a:pt x="1487363" y="0"/>
                  </a:lnTo>
                  <a:lnTo>
                    <a:pt x="1487363" y="399753"/>
                  </a:lnTo>
                  <a:lnTo>
                    <a:pt x="1104102" y="399753"/>
                  </a:lnTo>
                  <a:close/>
                  <a:moveTo>
                    <a:pt x="0" y="0"/>
                  </a:moveTo>
                  <a:lnTo>
                    <a:pt x="383261" y="0"/>
                  </a:lnTo>
                  <a:lnTo>
                    <a:pt x="383261" y="399753"/>
                  </a:lnTo>
                  <a:lnTo>
                    <a:pt x="0" y="399753"/>
                  </a:lnTo>
                  <a:close/>
                </a:path>
              </a:pathLst>
            </a:custGeom>
            <a:solidFill>
              <a:srgbClr val="403D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1A71E4F-B9A5-834E-AEC3-0F37F33B3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952" y="8533385"/>
              <a:ext cx="1558781" cy="75641"/>
            </a:xfrm>
            <a:custGeom>
              <a:avLst/>
              <a:gdLst>
                <a:gd name="connsiteX0" fmla="*/ 1135921 w 1558781"/>
                <a:gd name="connsiteY0" fmla="*/ 0 h 75641"/>
                <a:gd name="connsiteX1" fmla="*/ 1521470 w 1558781"/>
                <a:gd name="connsiteY1" fmla="*/ 0 h 75641"/>
                <a:gd name="connsiteX2" fmla="*/ 1558781 w 1558781"/>
                <a:gd name="connsiteY2" fmla="*/ 37821 h 75641"/>
                <a:gd name="connsiteX3" fmla="*/ 1521470 w 1558781"/>
                <a:gd name="connsiteY3" fmla="*/ 75641 h 75641"/>
                <a:gd name="connsiteX4" fmla="*/ 1135921 w 1558781"/>
                <a:gd name="connsiteY4" fmla="*/ 75641 h 75641"/>
                <a:gd name="connsiteX5" fmla="*/ 1098610 w 1558781"/>
                <a:gd name="connsiteY5" fmla="*/ 37821 h 75641"/>
                <a:gd name="connsiteX6" fmla="*/ 1135921 w 1558781"/>
                <a:gd name="connsiteY6" fmla="*/ 0 h 75641"/>
                <a:gd name="connsiteX7" fmla="*/ 37412 w 1558781"/>
                <a:gd name="connsiteY7" fmla="*/ 0 h 75641"/>
                <a:gd name="connsiteX8" fmla="*/ 422756 w 1558781"/>
                <a:gd name="connsiteY8" fmla="*/ 0 h 75641"/>
                <a:gd name="connsiteX9" fmla="*/ 460168 w 1558781"/>
                <a:gd name="connsiteY9" fmla="*/ 37821 h 75641"/>
                <a:gd name="connsiteX10" fmla="*/ 422756 w 1558781"/>
                <a:gd name="connsiteY10" fmla="*/ 75641 h 75641"/>
                <a:gd name="connsiteX11" fmla="*/ 37412 w 1558781"/>
                <a:gd name="connsiteY11" fmla="*/ 75641 h 75641"/>
                <a:gd name="connsiteX12" fmla="*/ 0 w 1558781"/>
                <a:gd name="connsiteY12" fmla="*/ 37821 h 75641"/>
                <a:gd name="connsiteX13" fmla="*/ 37412 w 1558781"/>
                <a:gd name="connsiteY13" fmla="*/ 0 h 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8781" h="75641">
                  <a:moveTo>
                    <a:pt x="1135921" y="0"/>
                  </a:moveTo>
                  <a:lnTo>
                    <a:pt x="1521470" y="0"/>
                  </a:lnTo>
                  <a:cubicBezTo>
                    <a:pt x="1541369" y="0"/>
                    <a:pt x="1558781" y="16389"/>
                    <a:pt x="1558781" y="37821"/>
                  </a:cubicBezTo>
                  <a:cubicBezTo>
                    <a:pt x="1558781" y="59252"/>
                    <a:pt x="1541369" y="75641"/>
                    <a:pt x="1521470" y="75641"/>
                  </a:cubicBezTo>
                  <a:lnTo>
                    <a:pt x="1135921" y="75641"/>
                  </a:lnTo>
                  <a:cubicBezTo>
                    <a:pt x="1116022" y="75641"/>
                    <a:pt x="1098610" y="59252"/>
                    <a:pt x="1098610" y="37821"/>
                  </a:cubicBezTo>
                  <a:cubicBezTo>
                    <a:pt x="1098610" y="16389"/>
                    <a:pt x="1116022" y="0"/>
                    <a:pt x="1135921" y="0"/>
                  </a:cubicBezTo>
                  <a:close/>
                  <a:moveTo>
                    <a:pt x="37412" y="0"/>
                  </a:moveTo>
                  <a:lnTo>
                    <a:pt x="422756" y="0"/>
                  </a:lnTo>
                  <a:cubicBezTo>
                    <a:pt x="443956" y="0"/>
                    <a:pt x="460168" y="16389"/>
                    <a:pt x="460168" y="37821"/>
                  </a:cubicBezTo>
                  <a:cubicBezTo>
                    <a:pt x="460168" y="59252"/>
                    <a:pt x="443956" y="75641"/>
                    <a:pt x="422756" y="75641"/>
                  </a:cubicBezTo>
                  <a:lnTo>
                    <a:pt x="37412" y="75641"/>
                  </a:lnTo>
                  <a:cubicBezTo>
                    <a:pt x="16212" y="75641"/>
                    <a:pt x="0" y="59252"/>
                    <a:pt x="0" y="37821"/>
                  </a:cubicBezTo>
                  <a:cubicBezTo>
                    <a:pt x="0" y="16389"/>
                    <a:pt x="16212" y="0"/>
                    <a:pt x="37412" y="0"/>
                  </a:cubicBezTo>
                  <a:close/>
                </a:path>
              </a:pathLst>
            </a:custGeom>
            <a:solidFill>
              <a:srgbClr val="1D1E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E97C2F0-0FC4-AA46-91D0-0D74C6BB5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6232" y="9873686"/>
              <a:ext cx="1998220" cy="218466"/>
            </a:xfrm>
            <a:custGeom>
              <a:avLst/>
              <a:gdLst>
                <a:gd name="connsiteX0" fmla="*/ 1104103 w 1998220"/>
                <a:gd name="connsiteY0" fmla="*/ 0 h 218466"/>
                <a:gd name="connsiteX1" fmla="*/ 1998220 w 1998220"/>
                <a:gd name="connsiteY1" fmla="*/ 0 h 218466"/>
                <a:gd name="connsiteX2" fmla="*/ 1998220 w 1998220"/>
                <a:gd name="connsiteY2" fmla="*/ 218466 h 218466"/>
                <a:gd name="connsiteX3" fmla="*/ 1104103 w 1998220"/>
                <a:gd name="connsiteY3" fmla="*/ 218466 h 218466"/>
                <a:gd name="connsiteX4" fmla="*/ 0 w 1998220"/>
                <a:gd name="connsiteY4" fmla="*/ 0 h 218466"/>
                <a:gd name="connsiteX5" fmla="*/ 894123 w 1998220"/>
                <a:gd name="connsiteY5" fmla="*/ 0 h 218466"/>
                <a:gd name="connsiteX6" fmla="*/ 894123 w 1998220"/>
                <a:gd name="connsiteY6" fmla="*/ 218466 h 218466"/>
                <a:gd name="connsiteX7" fmla="*/ 0 w 1998220"/>
                <a:gd name="connsiteY7" fmla="*/ 218466 h 21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8220" h="218466">
                  <a:moveTo>
                    <a:pt x="1104103" y="0"/>
                  </a:moveTo>
                  <a:lnTo>
                    <a:pt x="1998220" y="0"/>
                  </a:lnTo>
                  <a:lnTo>
                    <a:pt x="1998220" y="218466"/>
                  </a:lnTo>
                  <a:lnTo>
                    <a:pt x="1104103" y="218466"/>
                  </a:lnTo>
                  <a:close/>
                  <a:moveTo>
                    <a:pt x="0" y="0"/>
                  </a:moveTo>
                  <a:lnTo>
                    <a:pt x="894123" y="0"/>
                  </a:lnTo>
                  <a:lnTo>
                    <a:pt x="894123" y="218466"/>
                  </a:lnTo>
                  <a:lnTo>
                    <a:pt x="0" y="218466"/>
                  </a:lnTo>
                  <a:close/>
                </a:path>
              </a:pathLst>
            </a:custGeom>
            <a:solidFill>
              <a:srgbClr val="1D1E2D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101">
              <a:extLst>
                <a:ext uri="{FF2B5EF4-FFF2-40B4-BE49-F238E27FC236}">
                  <a16:creationId xmlns:a16="http://schemas.microsoft.com/office/drawing/2014/main" id="{B2C99227-0EE6-EE48-A33D-254E7D5E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1497" y="5336429"/>
              <a:ext cx="346060" cy="346060"/>
            </a:xfrm>
            <a:custGeom>
              <a:avLst/>
              <a:gdLst>
                <a:gd name="T0" fmla="*/ 137 w 276"/>
                <a:gd name="T1" fmla="*/ 277 h 278"/>
                <a:gd name="T2" fmla="*/ 0 w 276"/>
                <a:gd name="T3" fmla="*/ 139 h 278"/>
                <a:gd name="T4" fmla="*/ 137 w 276"/>
                <a:gd name="T5" fmla="*/ 0 h 278"/>
                <a:gd name="T6" fmla="*/ 275 w 276"/>
                <a:gd name="T7" fmla="*/ 139 h 278"/>
                <a:gd name="T8" fmla="*/ 137 w 276"/>
                <a:gd name="T9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78">
                  <a:moveTo>
                    <a:pt x="137" y="277"/>
                  </a:moveTo>
                  <a:lnTo>
                    <a:pt x="0" y="139"/>
                  </a:lnTo>
                  <a:lnTo>
                    <a:pt x="137" y="0"/>
                  </a:lnTo>
                  <a:lnTo>
                    <a:pt x="275" y="139"/>
                  </a:lnTo>
                  <a:lnTo>
                    <a:pt x="137" y="2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102">
              <a:extLst>
                <a:ext uri="{FF2B5EF4-FFF2-40B4-BE49-F238E27FC236}">
                  <a16:creationId xmlns:a16="http://schemas.microsoft.com/office/drawing/2014/main" id="{59FAC17B-D90F-AC4B-B0B6-88F01FA30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4599" y="5539670"/>
              <a:ext cx="197750" cy="197750"/>
            </a:xfrm>
            <a:custGeom>
              <a:avLst/>
              <a:gdLst>
                <a:gd name="T0" fmla="*/ 78 w 158"/>
                <a:gd name="T1" fmla="*/ 157 h 158"/>
                <a:gd name="T2" fmla="*/ 0 w 158"/>
                <a:gd name="T3" fmla="*/ 78 h 158"/>
                <a:gd name="T4" fmla="*/ 78 w 158"/>
                <a:gd name="T5" fmla="*/ 0 h 158"/>
                <a:gd name="T6" fmla="*/ 157 w 158"/>
                <a:gd name="T7" fmla="*/ 78 h 158"/>
                <a:gd name="T8" fmla="*/ 78 w 158"/>
                <a:gd name="T9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8">
                  <a:moveTo>
                    <a:pt x="78" y="157"/>
                  </a:moveTo>
                  <a:lnTo>
                    <a:pt x="0" y="78"/>
                  </a:lnTo>
                  <a:lnTo>
                    <a:pt x="78" y="0"/>
                  </a:lnTo>
                  <a:lnTo>
                    <a:pt x="157" y="78"/>
                  </a:lnTo>
                  <a:lnTo>
                    <a:pt x="78" y="157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51C56B96-B45A-9641-8CBE-0F6A69070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038" y="6605323"/>
              <a:ext cx="346064" cy="346064"/>
            </a:xfrm>
            <a:custGeom>
              <a:avLst/>
              <a:gdLst>
                <a:gd name="T0" fmla="*/ 139 w 278"/>
                <a:gd name="T1" fmla="*/ 275 h 276"/>
                <a:gd name="T2" fmla="*/ 0 w 278"/>
                <a:gd name="T3" fmla="*/ 138 h 276"/>
                <a:gd name="T4" fmla="*/ 139 w 278"/>
                <a:gd name="T5" fmla="*/ 0 h 276"/>
                <a:gd name="T6" fmla="*/ 277 w 278"/>
                <a:gd name="T7" fmla="*/ 138 h 276"/>
                <a:gd name="T8" fmla="*/ 139 w 278"/>
                <a:gd name="T9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6">
                  <a:moveTo>
                    <a:pt x="139" y="275"/>
                  </a:moveTo>
                  <a:lnTo>
                    <a:pt x="0" y="138"/>
                  </a:lnTo>
                  <a:lnTo>
                    <a:pt x="139" y="0"/>
                  </a:lnTo>
                  <a:lnTo>
                    <a:pt x="277" y="138"/>
                  </a:lnTo>
                  <a:lnTo>
                    <a:pt x="139" y="27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3340B30D-D22E-9D48-8513-5A26B2243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2141" y="6808565"/>
              <a:ext cx="197750" cy="197750"/>
            </a:xfrm>
            <a:custGeom>
              <a:avLst/>
              <a:gdLst>
                <a:gd name="T0" fmla="*/ 79 w 159"/>
                <a:gd name="T1" fmla="*/ 157 h 158"/>
                <a:gd name="T2" fmla="*/ 0 w 159"/>
                <a:gd name="T3" fmla="*/ 78 h 158"/>
                <a:gd name="T4" fmla="*/ 79 w 159"/>
                <a:gd name="T5" fmla="*/ 0 h 158"/>
                <a:gd name="T6" fmla="*/ 158 w 159"/>
                <a:gd name="T7" fmla="*/ 78 h 158"/>
                <a:gd name="T8" fmla="*/ 79 w 159"/>
                <a:gd name="T9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58">
                  <a:moveTo>
                    <a:pt x="79" y="157"/>
                  </a:moveTo>
                  <a:lnTo>
                    <a:pt x="0" y="78"/>
                  </a:lnTo>
                  <a:lnTo>
                    <a:pt x="79" y="0"/>
                  </a:lnTo>
                  <a:lnTo>
                    <a:pt x="158" y="78"/>
                  </a:lnTo>
                  <a:lnTo>
                    <a:pt x="79" y="157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8518285D-870F-5842-9C69-2AB3FE3DC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2786" y="8253237"/>
              <a:ext cx="346060" cy="346064"/>
            </a:xfrm>
            <a:custGeom>
              <a:avLst/>
              <a:gdLst>
                <a:gd name="T0" fmla="*/ 138 w 277"/>
                <a:gd name="T1" fmla="*/ 277 h 278"/>
                <a:gd name="T2" fmla="*/ 276 w 277"/>
                <a:gd name="T3" fmla="*/ 139 h 278"/>
                <a:gd name="T4" fmla="*/ 138 w 277"/>
                <a:gd name="T5" fmla="*/ 0 h 278"/>
                <a:gd name="T6" fmla="*/ 0 w 277"/>
                <a:gd name="T7" fmla="*/ 139 h 278"/>
                <a:gd name="T8" fmla="*/ 138 w 277"/>
                <a:gd name="T9" fmla="*/ 27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78">
                  <a:moveTo>
                    <a:pt x="138" y="277"/>
                  </a:moveTo>
                  <a:lnTo>
                    <a:pt x="276" y="139"/>
                  </a:lnTo>
                  <a:lnTo>
                    <a:pt x="138" y="0"/>
                  </a:lnTo>
                  <a:lnTo>
                    <a:pt x="0" y="139"/>
                  </a:lnTo>
                  <a:lnTo>
                    <a:pt x="138" y="2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542520A3-FF3D-1546-A284-714386CF6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7995" y="8461970"/>
              <a:ext cx="197750" cy="197750"/>
            </a:xfrm>
            <a:custGeom>
              <a:avLst/>
              <a:gdLst>
                <a:gd name="T0" fmla="*/ 78 w 158"/>
                <a:gd name="T1" fmla="*/ 157 h 158"/>
                <a:gd name="T2" fmla="*/ 157 w 158"/>
                <a:gd name="T3" fmla="*/ 79 h 158"/>
                <a:gd name="T4" fmla="*/ 78 w 158"/>
                <a:gd name="T5" fmla="*/ 0 h 158"/>
                <a:gd name="T6" fmla="*/ 0 w 158"/>
                <a:gd name="T7" fmla="*/ 79 h 158"/>
                <a:gd name="T8" fmla="*/ 78 w 158"/>
                <a:gd name="T9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8">
                  <a:moveTo>
                    <a:pt x="78" y="157"/>
                  </a:moveTo>
                  <a:lnTo>
                    <a:pt x="157" y="79"/>
                  </a:lnTo>
                  <a:lnTo>
                    <a:pt x="78" y="0"/>
                  </a:lnTo>
                  <a:lnTo>
                    <a:pt x="0" y="79"/>
                  </a:lnTo>
                  <a:lnTo>
                    <a:pt x="78" y="157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07">
              <a:extLst>
                <a:ext uri="{FF2B5EF4-FFF2-40B4-BE49-F238E27FC236}">
                  <a16:creationId xmlns:a16="http://schemas.microsoft.com/office/drawing/2014/main" id="{553EE044-B4E8-4B49-9534-649EAA97A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367" y="6572364"/>
              <a:ext cx="346060" cy="346064"/>
            </a:xfrm>
            <a:custGeom>
              <a:avLst/>
              <a:gdLst>
                <a:gd name="T0" fmla="*/ 138 w 277"/>
                <a:gd name="T1" fmla="*/ 275 h 276"/>
                <a:gd name="T2" fmla="*/ 276 w 277"/>
                <a:gd name="T3" fmla="*/ 138 h 276"/>
                <a:gd name="T4" fmla="*/ 138 w 277"/>
                <a:gd name="T5" fmla="*/ 0 h 276"/>
                <a:gd name="T6" fmla="*/ 0 w 277"/>
                <a:gd name="T7" fmla="*/ 138 h 276"/>
                <a:gd name="T8" fmla="*/ 138 w 277"/>
                <a:gd name="T9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76">
                  <a:moveTo>
                    <a:pt x="138" y="275"/>
                  </a:moveTo>
                  <a:lnTo>
                    <a:pt x="276" y="138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138" y="27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108">
              <a:extLst>
                <a:ext uri="{FF2B5EF4-FFF2-40B4-BE49-F238E27FC236}">
                  <a16:creationId xmlns:a16="http://schemas.microsoft.com/office/drawing/2014/main" id="{9BF552F4-528D-DF40-9D77-9F5F496C9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573" y="6775607"/>
              <a:ext cx="197750" cy="197750"/>
            </a:xfrm>
            <a:custGeom>
              <a:avLst/>
              <a:gdLst>
                <a:gd name="T0" fmla="*/ 79 w 158"/>
                <a:gd name="T1" fmla="*/ 156 h 157"/>
                <a:gd name="T2" fmla="*/ 157 w 158"/>
                <a:gd name="T3" fmla="*/ 78 h 157"/>
                <a:gd name="T4" fmla="*/ 79 w 158"/>
                <a:gd name="T5" fmla="*/ 0 h 157"/>
                <a:gd name="T6" fmla="*/ 0 w 158"/>
                <a:gd name="T7" fmla="*/ 78 h 157"/>
                <a:gd name="T8" fmla="*/ 79 w 158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6"/>
                  </a:moveTo>
                  <a:lnTo>
                    <a:pt x="157" y="78"/>
                  </a:lnTo>
                  <a:lnTo>
                    <a:pt x="79" y="0"/>
                  </a:lnTo>
                  <a:lnTo>
                    <a:pt x="0" y="78"/>
                  </a:lnTo>
                  <a:lnTo>
                    <a:pt x="79" y="156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92" name="Freeform 109">
            <a:extLst>
              <a:ext uri="{FF2B5EF4-FFF2-40B4-BE49-F238E27FC236}">
                <a16:creationId xmlns:a16="http://schemas.microsoft.com/office/drawing/2014/main" id="{A7288DA4-75F6-3047-ABC3-C405D63D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9" y="3617105"/>
            <a:ext cx="3812175" cy="2208205"/>
          </a:xfrm>
          <a:custGeom>
            <a:avLst/>
            <a:gdLst>
              <a:gd name="T0" fmla="*/ 2938 w 3061"/>
              <a:gd name="T1" fmla="*/ 1062 h 1772"/>
              <a:gd name="T2" fmla="*/ 2286 w 3061"/>
              <a:gd name="T3" fmla="*/ 1062 h 1772"/>
              <a:gd name="T4" fmla="*/ 2286 w 3061"/>
              <a:gd name="T5" fmla="*/ 1062 h 1772"/>
              <a:gd name="T6" fmla="*/ 2333 w 3061"/>
              <a:gd name="T7" fmla="*/ 793 h 1772"/>
              <a:gd name="T8" fmla="*/ 2333 w 3061"/>
              <a:gd name="T9" fmla="*/ 793 h 1772"/>
              <a:gd name="T10" fmla="*/ 1540 w 3061"/>
              <a:gd name="T11" fmla="*/ 0 h 1772"/>
              <a:gd name="T12" fmla="*/ 1540 w 3061"/>
              <a:gd name="T13" fmla="*/ 0 h 1772"/>
              <a:gd name="T14" fmla="*/ 748 w 3061"/>
              <a:gd name="T15" fmla="*/ 793 h 1772"/>
              <a:gd name="T16" fmla="*/ 748 w 3061"/>
              <a:gd name="T17" fmla="*/ 793 h 1772"/>
              <a:gd name="T18" fmla="*/ 795 w 3061"/>
              <a:gd name="T19" fmla="*/ 1062 h 1772"/>
              <a:gd name="T20" fmla="*/ 123 w 3061"/>
              <a:gd name="T21" fmla="*/ 1062 h 1772"/>
              <a:gd name="T22" fmla="*/ 123 w 3061"/>
              <a:gd name="T23" fmla="*/ 1062 h 1772"/>
              <a:gd name="T24" fmla="*/ 0 w 3061"/>
              <a:gd name="T25" fmla="*/ 1185 h 1772"/>
              <a:gd name="T26" fmla="*/ 0 w 3061"/>
              <a:gd name="T27" fmla="*/ 1648 h 1772"/>
              <a:gd name="T28" fmla="*/ 0 w 3061"/>
              <a:gd name="T29" fmla="*/ 1648 h 1772"/>
              <a:gd name="T30" fmla="*/ 123 w 3061"/>
              <a:gd name="T31" fmla="*/ 1771 h 1772"/>
              <a:gd name="T32" fmla="*/ 2938 w 3061"/>
              <a:gd name="T33" fmla="*/ 1771 h 1772"/>
              <a:gd name="T34" fmla="*/ 2938 w 3061"/>
              <a:gd name="T35" fmla="*/ 1771 h 1772"/>
              <a:gd name="T36" fmla="*/ 3060 w 3061"/>
              <a:gd name="T37" fmla="*/ 1648 h 1772"/>
              <a:gd name="T38" fmla="*/ 3060 w 3061"/>
              <a:gd name="T39" fmla="*/ 1185 h 1772"/>
              <a:gd name="T40" fmla="*/ 3060 w 3061"/>
              <a:gd name="T41" fmla="*/ 1185 h 1772"/>
              <a:gd name="T42" fmla="*/ 2938 w 3061"/>
              <a:gd name="T43" fmla="*/ 106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61" h="1772">
                <a:moveTo>
                  <a:pt x="2938" y="1062"/>
                </a:moveTo>
                <a:lnTo>
                  <a:pt x="2286" y="1062"/>
                </a:lnTo>
                <a:lnTo>
                  <a:pt x="2286" y="1062"/>
                </a:lnTo>
                <a:cubicBezTo>
                  <a:pt x="2317" y="978"/>
                  <a:pt x="2333" y="888"/>
                  <a:pt x="2333" y="793"/>
                </a:cubicBezTo>
                <a:lnTo>
                  <a:pt x="2333" y="793"/>
                </a:lnTo>
                <a:cubicBezTo>
                  <a:pt x="2333" y="355"/>
                  <a:pt x="1978" y="0"/>
                  <a:pt x="1540" y="0"/>
                </a:cubicBezTo>
                <a:lnTo>
                  <a:pt x="1540" y="0"/>
                </a:lnTo>
                <a:cubicBezTo>
                  <a:pt x="1102" y="0"/>
                  <a:pt x="748" y="355"/>
                  <a:pt x="748" y="793"/>
                </a:cubicBezTo>
                <a:lnTo>
                  <a:pt x="748" y="793"/>
                </a:lnTo>
                <a:cubicBezTo>
                  <a:pt x="748" y="888"/>
                  <a:pt x="764" y="978"/>
                  <a:pt x="795" y="1062"/>
                </a:cubicBezTo>
                <a:lnTo>
                  <a:pt x="123" y="1062"/>
                </a:lnTo>
                <a:lnTo>
                  <a:pt x="123" y="1062"/>
                </a:lnTo>
                <a:cubicBezTo>
                  <a:pt x="55" y="1062"/>
                  <a:pt x="0" y="1118"/>
                  <a:pt x="0" y="1185"/>
                </a:cubicBezTo>
                <a:lnTo>
                  <a:pt x="0" y="1648"/>
                </a:lnTo>
                <a:lnTo>
                  <a:pt x="0" y="1648"/>
                </a:lnTo>
                <a:cubicBezTo>
                  <a:pt x="0" y="1716"/>
                  <a:pt x="55" y="1771"/>
                  <a:pt x="123" y="1771"/>
                </a:cubicBezTo>
                <a:lnTo>
                  <a:pt x="2938" y="1771"/>
                </a:lnTo>
                <a:lnTo>
                  <a:pt x="2938" y="1771"/>
                </a:lnTo>
                <a:cubicBezTo>
                  <a:pt x="3005" y="1771"/>
                  <a:pt x="3060" y="1716"/>
                  <a:pt x="3060" y="1648"/>
                </a:cubicBezTo>
                <a:lnTo>
                  <a:pt x="3060" y="1185"/>
                </a:lnTo>
                <a:lnTo>
                  <a:pt x="3060" y="1185"/>
                </a:lnTo>
                <a:cubicBezTo>
                  <a:pt x="3060" y="1118"/>
                  <a:pt x="3005" y="1062"/>
                  <a:pt x="2938" y="1062"/>
                </a:cubicBezTo>
              </a:path>
            </a:pathLst>
          </a:custGeom>
          <a:solidFill>
            <a:srgbClr val="5CE5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10">
            <a:extLst>
              <a:ext uri="{FF2B5EF4-FFF2-40B4-BE49-F238E27FC236}">
                <a16:creationId xmlns:a16="http://schemas.microsoft.com/office/drawing/2014/main" id="{FBAF3C72-E9D1-1B4C-95F5-2CCD25E7B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9" y="8494931"/>
            <a:ext cx="3812175" cy="2208205"/>
          </a:xfrm>
          <a:custGeom>
            <a:avLst/>
            <a:gdLst>
              <a:gd name="T0" fmla="*/ 2938 w 3061"/>
              <a:gd name="T1" fmla="*/ 1063 h 1772"/>
              <a:gd name="T2" fmla="*/ 2286 w 3061"/>
              <a:gd name="T3" fmla="*/ 1063 h 1772"/>
              <a:gd name="T4" fmla="*/ 2286 w 3061"/>
              <a:gd name="T5" fmla="*/ 1063 h 1772"/>
              <a:gd name="T6" fmla="*/ 2333 w 3061"/>
              <a:gd name="T7" fmla="*/ 793 h 1772"/>
              <a:gd name="T8" fmla="*/ 2333 w 3061"/>
              <a:gd name="T9" fmla="*/ 793 h 1772"/>
              <a:gd name="T10" fmla="*/ 1540 w 3061"/>
              <a:gd name="T11" fmla="*/ 0 h 1772"/>
              <a:gd name="T12" fmla="*/ 1540 w 3061"/>
              <a:gd name="T13" fmla="*/ 0 h 1772"/>
              <a:gd name="T14" fmla="*/ 748 w 3061"/>
              <a:gd name="T15" fmla="*/ 793 h 1772"/>
              <a:gd name="T16" fmla="*/ 748 w 3061"/>
              <a:gd name="T17" fmla="*/ 793 h 1772"/>
              <a:gd name="T18" fmla="*/ 795 w 3061"/>
              <a:gd name="T19" fmla="*/ 1063 h 1772"/>
              <a:gd name="T20" fmla="*/ 123 w 3061"/>
              <a:gd name="T21" fmla="*/ 1063 h 1772"/>
              <a:gd name="T22" fmla="*/ 123 w 3061"/>
              <a:gd name="T23" fmla="*/ 1063 h 1772"/>
              <a:gd name="T24" fmla="*/ 0 w 3061"/>
              <a:gd name="T25" fmla="*/ 1185 h 1772"/>
              <a:gd name="T26" fmla="*/ 0 w 3061"/>
              <a:gd name="T27" fmla="*/ 1649 h 1772"/>
              <a:gd name="T28" fmla="*/ 0 w 3061"/>
              <a:gd name="T29" fmla="*/ 1649 h 1772"/>
              <a:gd name="T30" fmla="*/ 123 w 3061"/>
              <a:gd name="T31" fmla="*/ 1771 h 1772"/>
              <a:gd name="T32" fmla="*/ 2938 w 3061"/>
              <a:gd name="T33" fmla="*/ 1771 h 1772"/>
              <a:gd name="T34" fmla="*/ 2938 w 3061"/>
              <a:gd name="T35" fmla="*/ 1771 h 1772"/>
              <a:gd name="T36" fmla="*/ 3060 w 3061"/>
              <a:gd name="T37" fmla="*/ 1649 h 1772"/>
              <a:gd name="T38" fmla="*/ 3060 w 3061"/>
              <a:gd name="T39" fmla="*/ 1185 h 1772"/>
              <a:gd name="T40" fmla="*/ 3060 w 3061"/>
              <a:gd name="T41" fmla="*/ 1185 h 1772"/>
              <a:gd name="T42" fmla="*/ 2938 w 3061"/>
              <a:gd name="T43" fmla="*/ 1063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61" h="1772">
                <a:moveTo>
                  <a:pt x="2938" y="1063"/>
                </a:moveTo>
                <a:lnTo>
                  <a:pt x="2286" y="1063"/>
                </a:lnTo>
                <a:lnTo>
                  <a:pt x="2286" y="1063"/>
                </a:lnTo>
                <a:cubicBezTo>
                  <a:pt x="2317" y="978"/>
                  <a:pt x="2333" y="888"/>
                  <a:pt x="2333" y="793"/>
                </a:cubicBezTo>
                <a:lnTo>
                  <a:pt x="2333" y="793"/>
                </a:lnTo>
                <a:cubicBezTo>
                  <a:pt x="2333" y="355"/>
                  <a:pt x="1978" y="0"/>
                  <a:pt x="1540" y="0"/>
                </a:cubicBezTo>
                <a:lnTo>
                  <a:pt x="1540" y="0"/>
                </a:lnTo>
                <a:cubicBezTo>
                  <a:pt x="1102" y="0"/>
                  <a:pt x="748" y="355"/>
                  <a:pt x="748" y="793"/>
                </a:cubicBezTo>
                <a:lnTo>
                  <a:pt x="748" y="793"/>
                </a:lnTo>
                <a:cubicBezTo>
                  <a:pt x="748" y="888"/>
                  <a:pt x="764" y="978"/>
                  <a:pt x="795" y="1063"/>
                </a:cubicBezTo>
                <a:lnTo>
                  <a:pt x="123" y="1063"/>
                </a:lnTo>
                <a:lnTo>
                  <a:pt x="123" y="1063"/>
                </a:lnTo>
                <a:cubicBezTo>
                  <a:pt x="55" y="1063"/>
                  <a:pt x="0" y="1118"/>
                  <a:pt x="0" y="1185"/>
                </a:cubicBezTo>
                <a:lnTo>
                  <a:pt x="0" y="1649"/>
                </a:lnTo>
                <a:lnTo>
                  <a:pt x="0" y="1649"/>
                </a:lnTo>
                <a:cubicBezTo>
                  <a:pt x="0" y="1716"/>
                  <a:pt x="55" y="1771"/>
                  <a:pt x="123" y="1771"/>
                </a:cubicBezTo>
                <a:lnTo>
                  <a:pt x="2938" y="1771"/>
                </a:lnTo>
                <a:lnTo>
                  <a:pt x="2938" y="1771"/>
                </a:lnTo>
                <a:cubicBezTo>
                  <a:pt x="3005" y="1771"/>
                  <a:pt x="3060" y="1716"/>
                  <a:pt x="3060" y="1649"/>
                </a:cubicBezTo>
                <a:lnTo>
                  <a:pt x="3060" y="1185"/>
                </a:lnTo>
                <a:lnTo>
                  <a:pt x="3060" y="1185"/>
                </a:lnTo>
                <a:cubicBezTo>
                  <a:pt x="3060" y="1118"/>
                  <a:pt x="3005" y="1063"/>
                  <a:pt x="2938" y="1063"/>
                </a:cubicBezTo>
              </a:path>
            </a:pathLst>
          </a:custGeom>
          <a:solidFill>
            <a:srgbClr val="403D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11">
            <a:extLst>
              <a:ext uri="{FF2B5EF4-FFF2-40B4-BE49-F238E27FC236}">
                <a16:creationId xmlns:a16="http://schemas.microsoft.com/office/drawing/2014/main" id="{726D7F78-2E77-494A-B6AD-C59AFF047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5131" y="3617105"/>
            <a:ext cx="3812175" cy="2208205"/>
          </a:xfrm>
          <a:custGeom>
            <a:avLst/>
            <a:gdLst>
              <a:gd name="T0" fmla="*/ 2937 w 3060"/>
              <a:gd name="T1" fmla="*/ 1062 h 1772"/>
              <a:gd name="T2" fmla="*/ 2286 w 3060"/>
              <a:gd name="T3" fmla="*/ 1062 h 1772"/>
              <a:gd name="T4" fmla="*/ 2286 w 3060"/>
              <a:gd name="T5" fmla="*/ 1062 h 1772"/>
              <a:gd name="T6" fmla="*/ 2333 w 3060"/>
              <a:gd name="T7" fmla="*/ 793 h 1772"/>
              <a:gd name="T8" fmla="*/ 2333 w 3060"/>
              <a:gd name="T9" fmla="*/ 793 h 1772"/>
              <a:gd name="T10" fmla="*/ 1540 w 3060"/>
              <a:gd name="T11" fmla="*/ 0 h 1772"/>
              <a:gd name="T12" fmla="*/ 1540 w 3060"/>
              <a:gd name="T13" fmla="*/ 0 h 1772"/>
              <a:gd name="T14" fmla="*/ 747 w 3060"/>
              <a:gd name="T15" fmla="*/ 793 h 1772"/>
              <a:gd name="T16" fmla="*/ 747 w 3060"/>
              <a:gd name="T17" fmla="*/ 793 h 1772"/>
              <a:gd name="T18" fmla="*/ 794 w 3060"/>
              <a:gd name="T19" fmla="*/ 1062 h 1772"/>
              <a:gd name="T20" fmla="*/ 123 w 3060"/>
              <a:gd name="T21" fmla="*/ 1062 h 1772"/>
              <a:gd name="T22" fmla="*/ 123 w 3060"/>
              <a:gd name="T23" fmla="*/ 1062 h 1772"/>
              <a:gd name="T24" fmla="*/ 0 w 3060"/>
              <a:gd name="T25" fmla="*/ 1185 h 1772"/>
              <a:gd name="T26" fmla="*/ 0 w 3060"/>
              <a:gd name="T27" fmla="*/ 1648 h 1772"/>
              <a:gd name="T28" fmla="*/ 0 w 3060"/>
              <a:gd name="T29" fmla="*/ 1648 h 1772"/>
              <a:gd name="T30" fmla="*/ 123 w 3060"/>
              <a:gd name="T31" fmla="*/ 1771 h 1772"/>
              <a:gd name="T32" fmla="*/ 2937 w 3060"/>
              <a:gd name="T33" fmla="*/ 1771 h 1772"/>
              <a:gd name="T34" fmla="*/ 2937 w 3060"/>
              <a:gd name="T35" fmla="*/ 1771 h 1772"/>
              <a:gd name="T36" fmla="*/ 3059 w 3060"/>
              <a:gd name="T37" fmla="*/ 1648 h 1772"/>
              <a:gd name="T38" fmla="*/ 3059 w 3060"/>
              <a:gd name="T39" fmla="*/ 1185 h 1772"/>
              <a:gd name="T40" fmla="*/ 3059 w 3060"/>
              <a:gd name="T41" fmla="*/ 1185 h 1772"/>
              <a:gd name="T42" fmla="*/ 2937 w 3060"/>
              <a:gd name="T43" fmla="*/ 106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60" h="1772">
                <a:moveTo>
                  <a:pt x="2937" y="1062"/>
                </a:moveTo>
                <a:lnTo>
                  <a:pt x="2286" y="1062"/>
                </a:lnTo>
                <a:lnTo>
                  <a:pt x="2286" y="1062"/>
                </a:lnTo>
                <a:cubicBezTo>
                  <a:pt x="2317" y="978"/>
                  <a:pt x="2333" y="888"/>
                  <a:pt x="2333" y="793"/>
                </a:cubicBezTo>
                <a:lnTo>
                  <a:pt x="2333" y="793"/>
                </a:lnTo>
                <a:cubicBezTo>
                  <a:pt x="2333" y="355"/>
                  <a:pt x="1978" y="0"/>
                  <a:pt x="1540" y="0"/>
                </a:cubicBezTo>
                <a:lnTo>
                  <a:pt x="1540" y="0"/>
                </a:lnTo>
                <a:cubicBezTo>
                  <a:pt x="1102" y="0"/>
                  <a:pt x="747" y="355"/>
                  <a:pt x="747" y="793"/>
                </a:cubicBezTo>
                <a:lnTo>
                  <a:pt x="747" y="793"/>
                </a:lnTo>
                <a:cubicBezTo>
                  <a:pt x="747" y="888"/>
                  <a:pt x="764" y="978"/>
                  <a:pt x="794" y="1062"/>
                </a:cubicBezTo>
                <a:lnTo>
                  <a:pt x="123" y="1062"/>
                </a:lnTo>
                <a:lnTo>
                  <a:pt x="123" y="1062"/>
                </a:lnTo>
                <a:cubicBezTo>
                  <a:pt x="55" y="1062"/>
                  <a:pt x="0" y="1118"/>
                  <a:pt x="0" y="1185"/>
                </a:cubicBezTo>
                <a:lnTo>
                  <a:pt x="0" y="1648"/>
                </a:lnTo>
                <a:lnTo>
                  <a:pt x="0" y="1648"/>
                </a:lnTo>
                <a:cubicBezTo>
                  <a:pt x="0" y="1716"/>
                  <a:pt x="55" y="1771"/>
                  <a:pt x="123" y="1771"/>
                </a:cubicBezTo>
                <a:lnTo>
                  <a:pt x="2937" y="1771"/>
                </a:lnTo>
                <a:lnTo>
                  <a:pt x="2937" y="1771"/>
                </a:lnTo>
                <a:cubicBezTo>
                  <a:pt x="3004" y="1771"/>
                  <a:pt x="3059" y="1716"/>
                  <a:pt x="3059" y="1648"/>
                </a:cubicBezTo>
                <a:lnTo>
                  <a:pt x="3059" y="1185"/>
                </a:lnTo>
                <a:lnTo>
                  <a:pt x="3059" y="1185"/>
                </a:lnTo>
                <a:cubicBezTo>
                  <a:pt x="3059" y="1118"/>
                  <a:pt x="3004" y="1062"/>
                  <a:pt x="2937" y="1062"/>
                </a:cubicBezTo>
              </a:path>
            </a:pathLst>
          </a:custGeom>
          <a:solidFill>
            <a:srgbClr val="2B5A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112">
            <a:extLst>
              <a:ext uri="{FF2B5EF4-FFF2-40B4-BE49-F238E27FC236}">
                <a16:creationId xmlns:a16="http://schemas.microsoft.com/office/drawing/2014/main" id="{361452AF-A130-444C-A283-6087F103A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5131" y="8494931"/>
            <a:ext cx="3812175" cy="2208205"/>
          </a:xfrm>
          <a:custGeom>
            <a:avLst/>
            <a:gdLst>
              <a:gd name="T0" fmla="*/ 2937 w 3060"/>
              <a:gd name="T1" fmla="*/ 1063 h 1772"/>
              <a:gd name="T2" fmla="*/ 2286 w 3060"/>
              <a:gd name="T3" fmla="*/ 1063 h 1772"/>
              <a:gd name="T4" fmla="*/ 2286 w 3060"/>
              <a:gd name="T5" fmla="*/ 1063 h 1772"/>
              <a:gd name="T6" fmla="*/ 2333 w 3060"/>
              <a:gd name="T7" fmla="*/ 793 h 1772"/>
              <a:gd name="T8" fmla="*/ 2333 w 3060"/>
              <a:gd name="T9" fmla="*/ 793 h 1772"/>
              <a:gd name="T10" fmla="*/ 1540 w 3060"/>
              <a:gd name="T11" fmla="*/ 0 h 1772"/>
              <a:gd name="T12" fmla="*/ 1540 w 3060"/>
              <a:gd name="T13" fmla="*/ 0 h 1772"/>
              <a:gd name="T14" fmla="*/ 747 w 3060"/>
              <a:gd name="T15" fmla="*/ 793 h 1772"/>
              <a:gd name="T16" fmla="*/ 747 w 3060"/>
              <a:gd name="T17" fmla="*/ 793 h 1772"/>
              <a:gd name="T18" fmla="*/ 794 w 3060"/>
              <a:gd name="T19" fmla="*/ 1063 h 1772"/>
              <a:gd name="T20" fmla="*/ 123 w 3060"/>
              <a:gd name="T21" fmla="*/ 1063 h 1772"/>
              <a:gd name="T22" fmla="*/ 123 w 3060"/>
              <a:gd name="T23" fmla="*/ 1063 h 1772"/>
              <a:gd name="T24" fmla="*/ 0 w 3060"/>
              <a:gd name="T25" fmla="*/ 1185 h 1772"/>
              <a:gd name="T26" fmla="*/ 0 w 3060"/>
              <a:gd name="T27" fmla="*/ 1649 h 1772"/>
              <a:gd name="T28" fmla="*/ 0 w 3060"/>
              <a:gd name="T29" fmla="*/ 1649 h 1772"/>
              <a:gd name="T30" fmla="*/ 123 w 3060"/>
              <a:gd name="T31" fmla="*/ 1771 h 1772"/>
              <a:gd name="T32" fmla="*/ 2937 w 3060"/>
              <a:gd name="T33" fmla="*/ 1771 h 1772"/>
              <a:gd name="T34" fmla="*/ 2937 w 3060"/>
              <a:gd name="T35" fmla="*/ 1771 h 1772"/>
              <a:gd name="T36" fmla="*/ 3059 w 3060"/>
              <a:gd name="T37" fmla="*/ 1649 h 1772"/>
              <a:gd name="T38" fmla="*/ 3059 w 3060"/>
              <a:gd name="T39" fmla="*/ 1185 h 1772"/>
              <a:gd name="T40" fmla="*/ 3059 w 3060"/>
              <a:gd name="T41" fmla="*/ 1185 h 1772"/>
              <a:gd name="T42" fmla="*/ 2937 w 3060"/>
              <a:gd name="T43" fmla="*/ 1063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60" h="1772">
                <a:moveTo>
                  <a:pt x="2937" y="1063"/>
                </a:moveTo>
                <a:lnTo>
                  <a:pt x="2286" y="1063"/>
                </a:lnTo>
                <a:lnTo>
                  <a:pt x="2286" y="1063"/>
                </a:lnTo>
                <a:cubicBezTo>
                  <a:pt x="2317" y="978"/>
                  <a:pt x="2333" y="888"/>
                  <a:pt x="2333" y="793"/>
                </a:cubicBezTo>
                <a:lnTo>
                  <a:pt x="2333" y="793"/>
                </a:lnTo>
                <a:cubicBezTo>
                  <a:pt x="2333" y="355"/>
                  <a:pt x="1978" y="0"/>
                  <a:pt x="1540" y="0"/>
                </a:cubicBezTo>
                <a:lnTo>
                  <a:pt x="1540" y="0"/>
                </a:lnTo>
                <a:cubicBezTo>
                  <a:pt x="1102" y="0"/>
                  <a:pt x="747" y="355"/>
                  <a:pt x="747" y="793"/>
                </a:cubicBezTo>
                <a:lnTo>
                  <a:pt x="747" y="793"/>
                </a:lnTo>
                <a:cubicBezTo>
                  <a:pt x="747" y="888"/>
                  <a:pt x="764" y="978"/>
                  <a:pt x="794" y="1063"/>
                </a:cubicBezTo>
                <a:lnTo>
                  <a:pt x="123" y="1063"/>
                </a:lnTo>
                <a:lnTo>
                  <a:pt x="123" y="1063"/>
                </a:lnTo>
                <a:cubicBezTo>
                  <a:pt x="55" y="1063"/>
                  <a:pt x="0" y="1118"/>
                  <a:pt x="0" y="1185"/>
                </a:cubicBezTo>
                <a:lnTo>
                  <a:pt x="0" y="1649"/>
                </a:lnTo>
                <a:lnTo>
                  <a:pt x="0" y="1649"/>
                </a:lnTo>
                <a:cubicBezTo>
                  <a:pt x="0" y="1716"/>
                  <a:pt x="55" y="1771"/>
                  <a:pt x="123" y="1771"/>
                </a:cubicBezTo>
                <a:lnTo>
                  <a:pt x="2937" y="1771"/>
                </a:lnTo>
                <a:lnTo>
                  <a:pt x="2937" y="1771"/>
                </a:lnTo>
                <a:cubicBezTo>
                  <a:pt x="3004" y="1771"/>
                  <a:pt x="3059" y="1716"/>
                  <a:pt x="3059" y="1649"/>
                </a:cubicBezTo>
                <a:lnTo>
                  <a:pt x="3059" y="1185"/>
                </a:lnTo>
                <a:lnTo>
                  <a:pt x="3059" y="1185"/>
                </a:lnTo>
                <a:cubicBezTo>
                  <a:pt x="3059" y="1118"/>
                  <a:pt x="3004" y="1063"/>
                  <a:pt x="2937" y="1063"/>
                </a:cubicBezTo>
              </a:path>
            </a:pathLst>
          </a:custGeom>
          <a:solidFill>
            <a:srgbClr val="3D7E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E28CD3B2-3D72-CA49-8B0B-D20F9A21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486" y="3947605"/>
            <a:ext cx="1028011" cy="964613"/>
          </a:xfrm>
          <a:custGeom>
            <a:avLst/>
            <a:gdLst>
              <a:gd name="connsiteX0" fmla="*/ 30779 w 297097"/>
              <a:gd name="connsiteY0" fmla="*/ 211461 h 278775"/>
              <a:gd name="connsiteX1" fmla="*/ 8153 w 297097"/>
              <a:gd name="connsiteY1" fmla="*/ 263657 h 278775"/>
              <a:gd name="connsiteX2" fmla="*/ 8512 w 297097"/>
              <a:gd name="connsiteY2" fmla="*/ 268696 h 278775"/>
              <a:gd name="connsiteX3" fmla="*/ 12822 w 297097"/>
              <a:gd name="connsiteY3" fmla="*/ 271216 h 278775"/>
              <a:gd name="connsiteX4" fmla="*/ 283978 w 297097"/>
              <a:gd name="connsiteY4" fmla="*/ 271216 h 278775"/>
              <a:gd name="connsiteX5" fmla="*/ 288646 w 297097"/>
              <a:gd name="connsiteY5" fmla="*/ 268696 h 278775"/>
              <a:gd name="connsiteX6" fmla="*/ 289006 w 297097"/>
              <a:gd name="connsiteY6" fmla="*/ 263657 h 278775"/>
              <a:gd name="connsiteX7" fmla="*/ 266379 w 297097"/>
              <a:gd name="connsiteY7" fmla="*/ 211461 h 278775"/>
              <a:gd name="connsiteX8" fmla="*/ 56616 w 297097"/>
              <a:gd name="connsiteY8" fmla="*/ 77523 h 278775"/>
              <a:gd name="connsiteX9" fmla="*/ 192322 w 297097"/>
              <a:gd name="connsiteY9" fmla="*/ 77523 h 278775"/>
              <a:gd name="connsiteX10" fmla="*/ 195931 w 297097"/>
              <a:gd name="connsiteY10" fmla="*/ 81477 h 278775"/>
              <a:gd name="connsiteX11" fmla="*/ 192322 w 297097"/>
              <a:gd name="connsiteY11" fmla="*/ 85431 h 278775"/>
              <a:gd name="connsiteX12" fmla="*/ 56616 w 297097"/>
              <a:gd name="connsiteY12" fmla="*/ 85431 h 278775"/>
              <a:gd name="connsiteX13" fmla="*/ 51563 w 297097"/>
              <a:gd name="connsiteY13" fmla="*/ 90463 h 278775"/>
              <a:gd name="connsiteX14" fmla="*/ 51563 w 297097"/>
              <a:gd name="connsiteY14" fmla="*/ 178524 h 278775"/>
              <a:gd name="connsiteX15" fmla="*/ 56977 w 297097"/>
              <a:gd name="connsiteY15" fmla="*/ 183916 h 278775"/>
              <a:gd name="connsiteX16" fmla="*/ 241406 w 297097"/>
              <a:gd name="connsiteY16" fmla="*/ 183916 h 278775"/>
              <a:gd name="connsiteX17" fmla="*/ 247181 w 297097"/>
              <a:gd name="connsiteY17" fmla="*/ 178165 h 278775"/>
              <a:gd name="connsiteX18" fmla="*/ 247181 w 297097"/>
              <a:gd name="connsiteY18" fmla="*/ 90463 h 278775"/>
              <a:gd name="connsiteX19" fmla="*/ 241767 w 297097"/>
              <a:gd name="connsiteY19" fmla="*/ 85431 h 278775"/>
              <a:gd name="connsiteX20" fmla="*/ 227331 w 297097"/>
              <a:gd name="connsiteY20" fmla="*/ 85431 h 278775"/>
              <a:gd name="connsiteX21" fmla="*/ 223360 w 297097"/>
              <a:gd name="connsiteY21" fmla="*/ 81477 h 278775"/>
              <a:gd name="connsiteX22" fmla="*/ 227331 w 297097"/>
              <a:gd name="connsiteY22" fmla="*/ 77523 h 278775"/>
              <a:gd name="connsiteX23" fmla="*/ 241767 w 297097"/>
              <a:gd name="connsiteY23" fmla="*/ 77523 h 278775"/>
              <a:gd name="connsiteX24" fmla="*/ 254760 w 297097"/>
              <a:gd name="connsiteY24" fmla="*/ 90463 h 278775"/>
              <a:gd name="connsiteX25" fmla="*/ 254760 w 297097"/>
              <a:gd name="connsiteY25" fmla="*/ 178165 h 278775"/>
              <a:gd name="connsiteX26" fmla="*/ 241406 w 297097"/>
              <a:gd name="connsiteY26" fmla="*/ 191464 h 278775"/>
              <a:gd name="connsiteX27" fmla="*/ 56977 w 297097"/>
              <a:gd name="connsiteY27" fmla="*/ 191464 h 278775"/>
              <a:gd name="connsiteX28" fmla="*/ 43984 w 297097"/>
              <a:gd name="connsiteY28" fmla="*/ 178524 h 278775"/>
              <a:gd name="connsiteX29" fmla="*/ 43984 w 297097"/>
              <a:gd name="connsiteY29" fmla="*/ 90463 h 278775"/>
              <a:gd name="connsiteX30" fmla="*/ 56616 w 297097"/>
              <a:gd name="connsiteY30" fmla="*/ 77523 h 278775"/>
              <a:gd name="connsiteX31" fmla="*/ 37244 w 297097"/>
              <a:gd name="connsiteY31" fmla="*/ 58473 h 278775"/>
              <a:gd name="connsiteX32" fmla="*/ 208557 w 297097"/>
              <a:gd name="connsiteY32" fmla="*/ 58473 h 278775"/>
              <a:gd name="connsiteX33" fmla="*/ 212508 w 297097"/>
              <a:gd name="connsiteY33" fmla="*/ 62433 h 278775"/>
              <a:gd name="connsiteX34" fmla="*/ 208557 w 297097"/>
              <a:gd name="connsiteY34" fmla="*/ 66393 h 278775"/>
              <a:gd name="connsiteX35" fmla="*/ 37244 w 297097"/>
              <a:gd name="connsiteY35" fmla="*/ 66393 h 278775"/>
              <a:gd name="connsiteX36" fmla="*/ 31857 w 297097"/>
              <a:gd name="connsiteY36" fmla="*/ 71432 h 278775"/>
              <a:gd name="connsiteX37" fmla="*/ 31857 w 297097"/>
              <a:gd name="connsiteY37" fmla="*/ 203541 h 278775"/>
              <a:gd name="connsiteX38" fmla="*/ 265302 w 297097"/>
              <a:gd name="connsiteY38" fmla="*/ 203541 h 278775"/>
              <a:gd name="connsiteX39" fmla="*/ 265302 w 297097"/>
              <a:gd name="connsiteY39" fmla="*/ 71432 h 278775"/>
              <a:gd name="connsiteX40" fmla="*/ 259915 w 297097"/>
              <a:gd name="connsiteY40" fmla="*/ 66393 h 278775"/>
              <a:gd name="connsiteX41" fmla="*/ 241598 w 297097"/>
              <a:gd name="connsiteY41" fmla="*/ 66393 h 278775"/>
              <a:gd name="connsiteX42" fmla="*/ 237648 w 297097"/>
              <a:gd name="connsiteY42" fmla="*/ 62433 h 278775"/>
              <a:gd name="connsiteX43" fmla="*/ 241598 w 297097"/>
              <a:gd name="connsiteY43" fmla="*/ 58473 h 278775"/>
              <a:gd name="connsiteX44" fmla="*/ 259915 w 297097"/>
              <a:gd name="connsiteY44" fmla="*/ 58473 h 278775"/>
              <a:gd name="connsiteX45" fmla="*/ 272844 w 297097"/>
              <a:gd name="connsiteY45" fmla="*/ 71432 h 278775"/>
              <a:gd name="connsiteX46" fmla="*/ 272844 w 297097"/>
              <a:gd name="connsiteY46" fmla="*/ 206781 h 278775"/>
              <a:gd name="connsiteX47" fmla="*/ 295829 w 297097"/>
              <a:gd name="connsiteY47" fmla="*/ 260777 h 278775"/>
              <a:gd name="connsiteX48" fmla="*/ 295111 w 297097"/>
              <a:gd name="connsiteY48" fmla="*/ 273016 h 278775"/>
              <a:gd name="connsiteX49" fmla="*/ 283978 w 297097"/>
              <a:gd name="connsiteY49" fmla="*/ 278775 h 278775"/>
              <a:gd name="connsiteX50" fmla="*/ 12822 w 297097"/>
              <a:gd name="connsiteY50" fmla="*/ 278775 h 278775"/>
              <a:gd name="connsiteX51" fmla="*/ 2048 w 297097"/>
              <a:gd name="connsiteY51" fmla="*/ 273016 h 278775"/>
              <a:gd name="connsiteX52" fmla="*/ 970 w 297097"/>
              <a:gd name="connsiteY52" fmla="*/ 260777 h 278775"/>
              <a:gd name="connsiteX53" fmla="*/ 24315 w 297097"/>
              <a:gd name="connsiteY53" fmla="*/ 206781 h 278775"/>
              <a:gd name="connsiteX54" fmla="*/ 24315 w 297097"/>
              <a:gd name="connsiteY54" fmla="*/ 71432 h 278775"/>
              <a:gd name="connsiteX55" fmla="*/ 37244 w 297097"/>
              <a:gd name="connsiteY55" fmla="*/ 58473 h 278775"/>
              <a:gd name="connsiteX56" fmla="*/ 273597 w 297097"/>
              <a:gd name="connsiteY56" fmla="*/ 94 h 278775"/>
              <a:gd name="connsiteX57" fmla="*/ 275038 w 297097"/>
              <a:gd name="connsiteY57" fmla="*/ 1529 h 278775"/>
              <a:gd name="connsiteX58" fmla="*/ 273597 w 297097"/>
              <a:gd name="connsiteY58" fmla="*/ 12653 h 278775"/>
              <a:gd name="connsiteX59" fmla="*/ 271434 w 297097"/>
              <a:gd name="connsiteY59" fmla="*/ 13729 h 278775"/>
              <a:gd name="connsiteX60" fmla="*/ 269993 w 297097"/>
              <a:gd name="connsiteY60" fmla="*/ 12294 h 278775"/>
              <a:gd name="connsiteX61" fmla="*/ 169795 w 297097"/>
              <a:gd name="connsiteY61" fmla="*/ 136804 h 278775"/>
              <a:gd name="connsiteX62" fmla="*/ 166191 w 297097"/>
              <a:gd name="connsiteY62" fmla="*/ 138957 h 278775"/>
              <a:gd name="connsiteX63" fmla="*/ 162227 w 297097"/>
              <a:gd name="connsiteY63" fmla="*/ 137522 h 278775"/>
              <a:gd name="connsiteX64" fmla="*/ 141322 w 297097"/>
              <a:gd name="connsiteY64" fmla="*/ 116710 h 278775"/>
              <a:gd name="connsiteX65" fmla="*/ 127266 w 297097"/>
              <a:gd name="connsiteY65" fmla="*/ 144698 h 278775"/>
              <a:gd name="connsiteX66" fmla="*/ 124022 w 297097"/>
              <a:gd name="connsiteY66" fmla="*/ 147210 h 278775"/>
              <a:gd name="connsiteX67" fmla="*/ 119697 w 297097"/>
              <a:gd name="connsiteY67" fmla="*/ 146492 h 278775"/>
              <a:gd name="connsiteX68" fmla="*/ 98072 w 297097"/>
              <a:gd name="connsiteY68" fmla="*/ 132140 h 278775"/>
              <a:gd name="connsiteX69" fmla="*/ 74644 w 297097"/>
              <a:gd name="connsiteY69" fmla="*/ 155463 h 278775"/>
              <a:gd name="connsiteX70" fmla="*/ 72121 w 297097"/>
              <a:gd name="connsiteY70" fmla="*/ 156539 h 278775"/>
              <a:gd name="connsiteX71" fmla="*/ 69238 w 297097"/>
              <a:gd name="connsiteY71" fmla="*/ 155463 h 278775"/>
              <a:gd name="connsiteX72" fmla="*/ 69238 w 297097"/>
              <a:gd name="connsiteY72" fmla="*/ 150081 h 278775"/>
              <a:gd name="connsiteX73" fmla="*/ 94107 w 297097"/>
              <a:gd name="connsiteY73" fmla="*/ 124963 h 278775"/>
              <a:gd name="connsiteX74" fmla="*/ 100595 w 297097"/>
              <a:gd name="connsiteY74" fmla="*/ 124604 h 278775"/>
              <a:gd name="connsiteX75" fmla="*/ 121859 w 297097"/>
              <a:gd name="connsiteY75" fmla="*/ 138598 h 278775"/>
              <a:gd name="connsiteX76" fmla="*/ 136276 w 297097"/>
              <a:gd name="connsiteY76" fmla="*/ 109893 h 278775"/>
              <a:gd name="connsiteX77" fmla="*/ 139880 w 297097"/>
              <a:gd name="connsiteY77" fmla="*/ 107381 h 278775"/>
              <a:gd name="connsiteX78" fmla="*/ 144206 w 297097"/>
              <a:gd name="connsiteY78" fmla="*/ 108816 h 278775"/>
              <a:gd name="connsiteX79" fmla="*/ 165470 w 297097"/>
              <a:gd name="connsiteY79" fmla="*/ 129987 h 278775"/>
              <a:gd name="connsiteX80" fmla="*/ 263865 w 297097"/>
              <a:gd name="connsiteY80" fmla="*/ 7629 h 278775"/>
              <a:gd name="connsiteX81" fmla="*/ 262424 w 297097"/>
              <a:gd name="connsiteY81" fmla="*/ 6553 h 278775"/>
              <a:gd name="connsiteX82" fmla="*/ 262784 w 297097"/>
              <a:gd name="connsiteY82" fmla="*/ 4400 h 2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97097" h="278775">
                <a:moveTo>
                  <a:pt x="30779" y="211461"/>
                </a:moveTo>
                <a:lnTo>
                  <a:pt x="8153" y="263657"/>
                </a:lnTo>
                <a:cubicBezTo>
                  <a:pt x="7435" y="265456"/>
                  <a:pt x="7794" y="267256"/>
                  <a:pt x="8512" y="268696"/>
                </a:cubicBezTo>
                <a:cubicBezTo>
                  <a:pt x="9590" y="270136"/>
                  <a:pt x="11026" y="271216"/>
                  <a:pt x="12822" y="271216"/>
                </a:cubicBezTo>
                <a:lnTo>
                  <a:pt x="283978" y="271216"/>
                </a:lnTo>
                <a:cubicBezTo>
                  <a:pt x="285773" y="271216"/>
                  <a:pt x="287569" y="270136"/>
                  <a:pt x="288646" y="268696"/>
                </a:cubicBezTo>
                <a:cubicBezTo>
                  <a:pt x="289365" y="267256"/>
                  <a:pt x="289365" y="265456"/>
                  <a:pt x="289006" y="263657"/>
                </a:cubicBezTo>
                <a:lnTo>
                  <a:pt x="266379" y="211461"/>
                </a:lnTo>
                <a:close/>
                <a:moveTo>
                  <a:pt x="56616" y="77523"/>
                </a:moveTo>
                <a:lnTo>
                  <a:pt x="192322" y="77523"/>
                </a:lnTo>
                <a:cubicBezTo>
                  <a:pt x="194487" y="77523"/>
                  <a:pt x="195931" y="79320"/>
                  <a:pt x="195931" y="81477"/>
                </a:cubicBezTo>
                <a:cubicBezTo>
                  <a:pt x="195931" y="83634"/>
                  <a:pt x="194487" y="85431"/>
                  <a:pt x="192322" y="85431"/>
                </a:cubicBezTo>
                <a:lnTo>
                  <a:pt x="56616" y="85431"/>
                </a:lnTo>
                <a:cubicBezTo>
                  <a:pt x="54089" y="85431"/>
                  <a:pt x="51563" y="87587"/>
                  <a:pt x="51563" y="90463"/>
                </a:cubicBezTo>
                <a:lnTo>
                  <a:pt x="51563" y="178524"/>
                </a:lnTo>
                <a:cubicBezTo>
                  <a:pt x="51563" y="181400"/>
                  <a:pt x="54089" y="183916"/>
                  <a:pt x="56977" y="183916"/>
                </a:cubicBezTo>
                <a:lnTo>
                  <a:pt x="241406" y="183916"/>
                </a:lnTo>
                <a:cubicBezTo>
                  <a:pt x="244655" y="183916"/>
                  <a:pt x="247181" y="181040"/>
                  <a:pt x="247181" y="178165"/>
                </a:cubicBezTo>
                <a:lnTo>
                  <a:pt x="247181" y="90463"/>
                </a:lnTo>
                <a:cubicBezTo>
                  <a:pt x="247181" y="87587"/>
                  <a:pt x="244655" y="85431"/>
                  <a:pt x="241767" y="85431"/>
                </a:cubicBezTo>
                <a:lnTo>
                  <a:pt x="227331" y="85431"/>
                </a:lnTo>
                <a:cubicBezTo>
                  <a:pt x="225165" y="85431"/>
                  <a:pt x="223360" y="83634"/>
                  <a:pt x="223360" y="81477"/>
                </a:cubicBezTo>
                <a:cubicBezTo>
                  <a:pt x="223360" y="79320"/>
                  <a:pt x="225165" y="77523"/>
                  <a:pt x="227331" y="77523"/>
                </a:cubicBezTo>
                <a:lnTo>
                  <a:pt x="241767" y="77523"/>
                </a:lnTo>
                <a:cubicBezTo>
                  <a:pt x="248986" y="77523"/>
                  <a:pt x="254760" y="83274"/>
                  <a:pt x="254760" y="90463"/>
                </a:cubicBezTo>
                <a:lnTo>
                  <a:pt x="254760" y="178165"/>
                </a:lnTo>
                <a:cubicBezTo>
                  <a:pt x="254760" y="185353"/>
                  <a:pt x="248986" y="191464"/>
                  <a:pt x="241406" y="191464"/>
                </a:cubicBezTo>
                <a:lnTo>
                  <a:pt x="56977" y="191464"/>
                </a:lnTo>
                <a:cubicBezTo>
                  <a:pt x="49758" y="191464"/>
                  <a:pt x="43984" y="185353"/>
                  <a:pt x="43984" y="178524"/>
                </a:cubicBezTo>
                <a:lnTo>
                  <a:pt x="43984" y="90463"/>
                </a:lnTo>
                <a:cubicBezTo>
                  <a:pt x="43984" y="83274"/>
                  <a:pt x="49758" y="77523"/>
                  <a:pt x="56616" y="77523"/>
                </a:cubicBezTo>
                <a:close/>
                <a:moveTo>
                  <a:pt x="37244" y="58473"/>
                </a:moveTo>
                <a:lnTo>
                  <a:pt x="208557" y="58473"/>
                </a:lnTo>
                <a:cubicBezTo>
                  <a:pt x="210712" y="58473"/>
                  <a:pt x="212508" y="60273"/>
                  <a:pt x="212508" y="62433"/>
                </a:cubicBezTo>
                <a:cubicBezTo>
                  <a:pt x="212508" y="64593"/>
                  <a:pt x="210712" y="66393"/>
                  <a:pt x="208557" y="66393"/>
                </a:cubicBezTo>
                <a:lnTo>
                  <a:pt x="37244" y="66393"/>
                </a:lnTo>
                <a:cubicBezTo>
                  <a:pt x="34371" y="66393"/>
                  <a:pt x="31857" y="68912"/>
                  <a:pt x="31857" y="71432"/>
                </a:cubicBezTo>
                <a:lnTo>
                  <a:pt x="31857" y="203541"/>
                </a:lnTo>
                <a:lnTo>
                  <a:pt x="265302" y="203541"/>
                </a:lnTo>
                <a:lnTo>
                  <a:pt x="265302" y="71432"/>
                </a:lnTo>
                <a:cubicBezTo>
                  <a:pt x="265302" y="68912"/>
                  <a:pt x="262788" y="66393"/>
                  <a:pt x="259915" y="66393"/>
                </a:cubicBezTo>
                <a:lnTo>
                  <a:pt x="241598" y="66393"/>
                </a:lnTo>
                <a:cubicBezTo>
                  <a:pt x="239444" y="66393"/>
                  <a:pt x="237648" y="64593"/>
                  <a:pt x="237648" y="62433"/>
                </a:cubicBezTo>
                <a:cubicBezTo>
                  <a:pt x="237648" y="60273"/>
                  <a:pt x="239444" y="58473"/>
                  <a:pt x="241598" y="58473"/>
                </a:cubicBezTo>
                <a:lnTo>
                  <a:pt x="259915" y="58473"/>
                </a:lnTo>
                <a:cubicBezTo>
                  <a:pt x="267098" y="58473"/>
                  <a:pt x="272844" y="64593"/>
                  <a:pt x="272844" y="71432"/>
                </a:cubicBezTo>
                <a:lnTo>
                  <a:pt x="272844" y="206781"/>
                </a:lnTo>
                <a:lnTo>
                  <a:pt x="295829" y="260777"/>
                </a:lnTo>
                <a:cubicBezTo>
                  <a:pt x="297625" y="264736"/>
                  <a:pt x="297625" y="269416"/>
                  <a:pt x="295111" y="273016"/>
                </a:cubicBezTo>
                <a:cubicBezTo>
                  <a:pt x="292597" y="276615"/>
                  <a:pt x="288646" y="278775"/>
                  <a:pt x="283978" y="278775"/>
                </a:cubicBezTo>
                <a:lnTo>
                  <a:pt x="12822" y="278775"/>
                </a:lnTo>
                <a:cubicBezTo>
                  <a:pt x="8512" y="278775"/>
                  <a:pt x="4562" y="276615"/>
                  <a:pt x="2048" y="273016"/>
                </a:cubicBezTo>
                <a:cubicBezTo>
                  <a:pt x="-466" y="269416"/>
                  <a:pt x="-466" y="264736"/>
                  <a:pt x="970" y="260777"/>
                </a:cubicBezTo>
                <a:lnTo>
                  <a:pt x="24315" y="206781"/>
                </a:lnTo>
                <a:lnTo>
                  <a:pt x="24315" y="71432"/>
                </a:lnTo>
                <a:cubicBezTo>
                  <a:pt x="24315" y="64593"/>
                  <a:pt x="30061" y="58473"/>
                  <a:pt x="37244" y="58473"/>
                </a:cubicBezTo>
                <a:close/>
                <a:moveTo>
                  <a:pt x="273597" y="94"/>
                </a:moveTo>
                <a:cubicBezTo>
                  <a:pt x="274318" y="-265"/>
                  <a:pt x="275399" y="453"/>
                  <a:pt x="275038" y="1529"/>
                </a:cubicBezTo>
                <a:lnTo>
                  <a:pt x="273597" y="12653"/>
                </a:lnTo>
                <a:cubicBezTo>
                  <a:pt x="273597" y="13729"/>
                  <a:pt x="272155" y="14088"/>
                  <a:pt x="271434" y="13729"/>
                </a:cubicBezTo>
                <a:lnTo>
                  <a:pt x="269993" y="12294"/>
                </a:lnTo>
                <a:lnTo>
                  <a:pt x="169795" y="136804"/>
                </a:lnTo>
                <a:cubicBezTo>
                  <a:pt x="169075" y="138240"/>
                  <a:pt x="167633" y="138598"/>
                  <a:pt x="166191" y="138957"/>
                </a:cubicBezTo>
                <a:cubicBezTo>
                  <a:pt x="164750" y="138957"/>
                  <a:pt x="163308" y="138598"/>
                  <a:pt x="162227" y="137522"/>
                </a:cubicBezTo>
                <a:lnTo>
                  <a:pt x="141322" y="116710"/>
                </a:lnTo>
                <a:lnTo>
                  <a:pt x="127266" y="144698"/>
                </a:lnTo>
                <a:cubicBezTo>
                  <a:pt x="126545" y="146134"/>
                  <a:pt x="125464" y="146851"/>
                  <a:pt x="124022" y="147210"/>
                </a:cubicBezTo>
                <a:cubicBezTo>
                  <a:pt x="122580" y="147569"/>
                  <a:pt x="121139" y="147569"/>
                  <a:pt x="119697" y="146492"/>
                </a:cubicBezTo>
                <a:lnTo>
                  <a:pt x="98072" y="132140"/>
                </a:lnTo>
                <a:lnTo>
                  <a:pt x="74644" y="155463"/>
                </a:lnTo>
                <a:cubicBezTo>
                  <a:pt x="73923" y="156181"/>
                  <a:pt x="73203" y="156539"/>
                  <a:pt x="72121" y="156539"/>
                </a:cubicBezTo>
                <a:cubicBezTo>
                  <a:pt x="71040" y="156539"/>
                  <a:pt x="69959" y="156181"/>
                  <a:pt x="69238" y="155463"/>
                </a:cubicBezTo>
                <a:cubicBezTo>
                  <a:pt x="67796" y="154028"/>
                  <a:pt x="67796" y="151516"/>
                  <a:pt x="69238" y="150081"/>
                </a:cubicBezTo>
                <a:lnTo>
                  <a:pt x="94107" y="124963"/>
                </a:lnTo>
                <a:cubicBezTo>
                  <a:pt x="95909" y="123528"/>
                  <a:pt x="98432" y="123169"/>
                  <a:pt x="100595" y="124604"/>
                </a:cubicBezTo>
                <a:lnTo>
                  <a:pt x="121859" y="138598"/>
                </a:lnTo>
                <a:lnTo>
                  <a:pt x="136276" y="109893"/>
                </a:lnTo>
                <a:cubicBezTo>
                  <a:pt x="136637" y="108816"/>
                  <a:pt x="138078" y="107740"/>
                  <a:pt x="139880" y="107381"/>
                </a:cubicBezTo>
                <a:cubicBezTo>
                  <a:pt x="141322" y="107022"/>
                  <a:pt x="143124" y="107740"/>
                  <a:pt x="144206" y="108816"/>
                </a:cubicBezTo>
                <a:lnTo>
                  <a:pt x="165470" y="129987"/>
                </a:lnTo>
                <a:lnTo>
                  <a:pt x="263865" y="7629"/>
                </a:lnTo>
                <a:lnTo>
                  <a:pt x="262424" y="6553"/>
                </a:lnTo>
                <a:cubicBezTo>
                  <a:pt x="261703" y="5835"/>
                  <a:pt x="261703" y="4759"/>
                  <a:pt x="262784" y="44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6D0778B3-462F-AC47-9A11-6466D50B6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589" y="8759653"/>
            <a:ext cx="1031444" cy="1024897"/>
          </a:xfrm>
          <a:custGeom>
            <a:avLst/>
            <a:gdLst>
              <a:gd name="connsiteX0" fmla="*/ 194596 w 298089"/>
              <a:gd name="connsiteY0" fmla="*/ 220004 h 296197"/>
              <a:gd name="connsiteX1" fmla="*/ 168271 w 298089"/>
              <a:gd name="connsiteY1" fmla="*/ 246364 h 296197"/>
              <a:gd name="connsiteX2" fmla="*/ 168271 w 298089"/>
              <a:gd name="connsiteY2" fmla="*/ 284281 h 296197"/>
              <a:gd name="connsiteX3" fmla="*/ 172599 w 298089"/>
              <a:gd name="connsiteY3" fmla="*/ 288253 h 296197"/>
              <a:gd name="connsiteX4" fmla="*/ 286550 w 298089"/>
              <a:gd name="connsiteY4" fmla="*/ 288253 h 296197"/>
              <a:gd name="connsiteX5" fmla="*/ 290517 w 298089"/>
              <a:gd name="connsiteY5" fmla="*/ 284281 h 296197"/>
              <a:gd name="connsiteX6" fmla="*/ 290517 w 298089"/>
              <a:gd name="connsiteY6" fmla="*/ 246364 h 296197"/>
              <a:gd name="connsiteX7" fmla="*/ 264193 w 298089"/>
              <a:gd name="connsiteY7" fmla="*/ 220004 h 296197"/>
              <a:gd name="connsiteX8" fmla="*/ 33897 w 298089"/>
              <a:gd name="connsiteY8" fmla="*/ 220004 h 296197"/>
              <a:gd name="connsiteX9" fmla="*/ 7933 w 298089"/>
              <a:gd name="connsiteY9" fmla="*/ 246364 h 296197"/>
              <a:gd name="connsiteX10" fmla="*/ 7933 w 298089"/>
              <a:gd name="connsiteY10" fmla="*/ 284281 h 296197"/>
              <a:gd name="connsiteX11" fmla="*/ 11900 w 298089"/>
              <a:gd name="connsiteY11" fmla="*/ 288253 h 296197"/>
              <a:gd name="connsiteX12" fmla="*/ 125852 w 298089"/>
              <a:gd name="connsiteY12" fmla="*/ 288253 h 296197"/>
              <a:gd name="connsiteX13" fmla="*/ 129819 w 298089"/>
              <a:gd name="connsiteY13" fmla="*/ 284281 h 296197"/>
              <a:gd name="connsiteX14" fmla="*/ 129819 w 298089"/>
              <a:gd name="connsiteY14" fmla="*/ 246364 h 296197"/>
              <a:gd name="connsiteX15" fmla="*/ 103855 w 298089"/>
              <a:gd name="connsiteY15" fmla="*/ 220004 h 296197"/>
              <a:gd name="connsiteX16" fmla="*/ 194596 w 298089"/>
              <a:gd name="connsiteY16" fmla="*/ 212420 h 296197"/>
              <a:gd name="connsiteX17" fmla="*/ 264193 w 298089"/>
              <a:gd name="connsiteY17" fmla="*/ 212420 h 296197"/>
              <a:gd name="connsiteX18" fmla="*/ 298089 w 298089"/>
              <a:gd name="connsiteY18" fmla="*/ 246364 h 296197"/>
              <a:gd name="connsiteX19" fmla="*/ 298089 w 298089"/>
              <a:gd name="connsiteY19" fmla="*/ 284281 h 296197"/>
              <a:gd name="connsiteX20" fmla="*/ 286550 w 298089"/>
              <a:gd name="connsiteY20" fmla="*/ 296197 h 296197"/>
              <a:gd name="connsiteX21" fmla="*/ 172599 w 298089"/>
              <a:gd name="connsiteY21" fmla="*/ 296197 h 296197"/>
              <a:gd name="connsiteX22" fmla="*/ 160338 w 298089"/>
              <a:gd name="connsiteY22" fmla="*/ 284281 h 296197"/>
              <a:gd name="connsiteX23" fmla="*/ 160338 w 298089"/>
              <a:gd name="connsiteY23" fmla="*/ 246364 h 296197"/>
              <a:gd name="connsiteX24" fmla="*/ 194596 w 298089"/>
              <a:gd name="connsiteY24" fmla="*/ 212420 h 296197"/>
              <a:gd name="connsiteX25" fmla="*/ 33897 w 298089"/>
              <a:gd name="connsiteY25" fmla="*/ 212420 h 296197"/>
              <a:gd name="connsiteX26" fmla="*/ 103855 w 298089"/>
              <a:gd name="connsiteY26" fmla="*/ 212420 h 296197"/>
              <a:gd name="connsiteX27" fmla="*/ 137752 w 298089"/>
              <a:gd name="connsiteY27" fmla="*/ 246364 h 296197"/>
              <a:gd name="connsiteX28" fmla="*/ 137752 w 298089"/>
              <a:gd name="connsiteY28" fmla="*/ 284281 h 296197"/>
              <a:gd name="connsiteX29" fmla="*/ 125852 w 298089"/>
              <a:gd name="connsiteY29" fmla="*/ 296197 h 296197"/>
              <a:gd name="connsiteX30" fmla="*/ 11900 w 298089"/>
              <a:gd name="connsiteY30" fmla="*/ 296197 h 296197"/>
              <a:gd name="connsiteX31" fmla="*/ 0 w 298089"/>
              <a:gd name="connsiteY31" fmla="*/ 284281 h 296197"/>
              <a:gd name="connsiteX32" fmla="*/ 0 w 298089"/>
              <a:gd name="connsiteY32" fmla="*/ 246364 h 296197"/>
              <a:gd name="connsiteX33" fmla="*/ 33897 w 298089"/>
              <a:gd name="connsiteY33" fmla="*/ 212420 h 296197"/>
              <a:gd name="connsiteX34" fmla="*/ 164910 w 298089"/>
              <a:gd name="connsiteY34" fmla="*/ 163208 h 296197"/>
              <a:gd name="connsiteX35" fmla="*/ 169482 w 298089"/>
              <a:gd name="connsiteY35" fmla="*/ 167780 h 296197"/>
              <a:gd name="connsiteX36" fmla="*/ 164910 w 298089"/>
              <a:gd name="connsiteY36" fmla="*/ 172352 h 296197"/>
              <a:gd name="connsiteX37" fmla="*/ 160338 w 298089"/>
              <a:gd name="connsiteY37" fmla="*/ 167780 h 296197"/>
              <a:gd name="connsiteX38" fmla="*/ 164910 w 298089"/>
              <a:gd name="connsiteY38" fmla="*/ 163208 h 296197"/>
              <a:gd name="connsiteX39" fmla="*/ 132556 w 298089"/>
              <a:gd name="connsiteY39" fmla="*/ 163208 h 296197"/>
              <a:gd name="connsiteX40" fmla="*/ 136194 w 298089"/>
              <a:gd name="connsiteY40" fmla="*/ 167780 h 296197"/>
              <a:gd name="connsiteX41" fmla="*/ 132556 w 298089"/>
              <a:gd name="connsiteY41" fmla="*/ 172352 h 296197"/>
              <a:gd name="connsiteX42" fmla="*/ 128588 w 298089"/>
              <a:gd name="connsiteY42" fmla="*/ 167780 h 296197"/>
              <a:gd name="connsiteX43" fmla="*/ 132556 w 298089"/>
              <a:gd name="connsiteY43" fmla="*/ 163208 h 296197"/>
              <a:gd name="connsiteX44" fmla="*/ 230007 w 298089"/>
              <a:gd name="connsiteY44" fmla="*/ 110850 h 296197"/>
              <a:gd name="connsiteX45" fmla="*/ 190531 w 298089"/>
              <a:gd name="connsiteY45" fmla="*/ 150327 h 296197"/>
              <a:gd name="connsiteX46" fmla="*/ 230007 w 298089"/>
              <a:gd name="connsiteY46" fmla="*/ 190166 h 296197"/>
              <a:gd name="connsiteX47" fmla="*/ 269845 w 298089"/>
              <a:gd name="connsiteY47" fmla="*/ 150327 h 296197"/>
              <a:gd name="connsiteX48" fmla="*/ 230007 w 298089"/>
              <a:gd name="connsiteY48" fmla="*/ 110850 h 296197"/>
              <a:gd name="connsiteX49" fmla="*/ 68082 w 298089"/>
              <a:gd name="connsiteY49" fmla="*/ 110850 h 296197"/>
              <a:gd name="connsiteX50" fmla="*/ 28243 w 298089"/>
              <a:gd name="connsiteY50" fmla="*/ 150327 h 296197"/>
              <a:gd name="connsiteX51" fmla="*/ 68082 w 298089"/>
              <a:gd name="connsiteY51" fmla="*/ 190166 h 296197"/>
              <a:gd name="connsiteX52" fmla="*/ 107558 w 298089"/>
              <a:gd name="connsiteY52" fmla="*/ 150327 h 296197"/>
              <a:gd name="connsiteX53" fmla="*/ 68082 w 298089"/>
              <a:gd name="connsiteY53" fmla="*/ 110850 h 296197"/>
              <a:gd name="connsiteX54" fmla="*/ 230007 w 298089"/>
              <a:gd name="connsiteY54" fmla="*/ 102883 h 296197"/>
              <a:gd name="connsiteX55" fmla="*/ 277451 w 298089"/>
              <a:gd name="connsiteY55" fmla="*/ 150327 h 296197"/>
              <a:gd name="connsiteX56" fmla="*/ 230007 w 298089"/>
              <a:gd name="connsiteY56" fmla="*/ 197771 h 296197"/>
              <a:gd name="connsiteX57" fmla="*/ 182563 w 298089"/>
              <a:gd name="connsiteY57" fmla="*/ 150327 h 296197"/>
              <a:gd name="connsiteX58" fmla="*/ 230007 w 298089"/>
              <a:gd name="connsiteY58" fmla="*/ 102883 h 296197"/>
              <a:gd name="connsiteX59" fmla="*/ 68082 w 298089"/>
              <a:gd name="connsiteY59" fmla="*/ 102883 h 296197"/>
              <a:gd name="connsiteX60" fmla="*/ 115526 w 298089"/>
              <a:gd name="connsiteY60" fmla="*/ 150327 h 296197"/>
              <a:gd name="connsiteX61" fmla="*/ 68082 w 298089"/>
              <a:gd name="connsiteY61" fmla="*/ 197771 h 296197"/>
              <a:gd name="connsiteX62" fmla="*/ 20638 w 298089"/>
              <a:gd name="connsiteY62" fmla="*/ 150327 h 296197"/>
              <a:gd name="connsiteX63" fmla="*/ 68082 w 298089"/>
              <a:gd name="connsiteY63" fmla="*/ 102883 h 296197"/>
              <a:gd name="connsiteX64" fmla="*/ 148789 w 298089"/>
              <a:gd name="connsiteY64" fmla="*/ 54 h 296197"/>
              <a:gd name="connsiteX65" fmla="*/ 155218 w 298089"/>
              <a:gd name="connsiteY65" fmla="*/ 3647 h 296197"/>
              <a:gd name="connsiteX66" fmla="*/ 182007 w 298089"/>
              <a:gd name="connsiteY66" fmla="*/ 50715 h 296197"/>
              <a:gd name="connsiteX67" fmla="*/ 180935 w 298089"/>
              <a:gd name="connsiteY67" fmla="*/ 60056 h 296197"/>
              <a:gd name="connsiteX68" fmla="*/ 171649 w 298089"/>
              <a:gd name="connsiteY68" fmla="*/ 61134 h 296197"/>
              <a:gd name="connsiteX69" fmla="*/ 168791 w 298089"/>
              <a:gd name="connsiteY69" fmla="*/ 59338 h 296197"/>
              <a:gd name="connsiteX70" fmla="*/ 168791 w 298089"/>
              <a:gd name="connsiteY70" fmla="*/ 150958 h 296197"/>
              <a:gd name="connsiteX71" fmla="*/ 164862 w 298089"/>
              <a:gd name="connsiteY71" fmla="*/ 154910 h 296197"/>
              <a:gd name="connsiteX72" fmla="*/ 160933 w 298089"/>
              <a:gd name="connsiteY72" fmla="*/ 150958 h 296197"/>
              <a:gd name="connsiteX73" fmla="*/ 160933 w 298089"/>
              <a:gd name="connsiteY73" fmla="*/ 53948 h 296197"/>
              <a:gd name="connsiteX74" fmla="*/ 161290 w 298089"/>
              <a:gd name="connsiteY74" fmla="*/ 53230 h 296197"/>
              <a:gd name="connsiteX75" fmla="*/ 161647 w 298089"/>
              <a:gd name="connsiteY75" fmla="*/ 50355 h 296197"/>
              <a:gd name="connsiteX76" fmla="*/ 167005 w 298089"/>
              <a:gd name="connsiteY76" fmla="*/ 48918 h 296197"/>
              <a:gd name="connsiteX77" fmla="*/ 174863 w 298089"/>
              <a:gd name="connsiteY77" fmla="*/ 53948 h 296197"/>
              <a:gd name="connsiteX78" fmla="*/ 148789 w 298089"/>
              <a:gd name="connsiteY78" fmla="*/ 7959 h 296197"/>
              <a:gd name="connsiteX79" fmla="*/ 121285 w 298089"/>
              <a:gd name="connsiteY79" fmla="*/ 55745 h 296197"/>
              <a:gd name="connsiteX80" fmla="*/ 125572 w 298089"/>
              <a:gd name="connsiteY80" fmla="*/ 53230 h 296197"/>
              <a:gd name="connsiteX81" fmla="*/ 133072 w 298089"/>
              <a:gd name="connsiteY81" fmla="*/ 53589 h 296197"/>
              <a:gd name="connsiteX82" fmla="*/ 136644 w 298089"/>
              <a:gd name="connsiteY82" fmla="*/ 60056 h 296197"/>
              <a:gd name="connsiteX83" fmla="*/ 136644 w 298089"/>
              <a:gd name="connsiteY83" fmla="*/ 150958 h 296197"/>
              <a:gd name="connsiteX84" fmla="*/ 132715 w 298089"/>
              <a:gd name="connsiteY84" fmla="*/ 154910 h 296197"/>
              <a:gd name="connsiteX85" fmla="*/ 128786 w 298089"/>
              <a:gd name="connsiteY85" fmla="*/ 150958 h 296197"/>
              <a:gd name="connsiteX86" fmla="*/ 128786 w 298089"/>
              <a:gd name="connsiteY86" fmla="*/ 60416 h 296197"/>
              <a:gd name="connsiteX87" fmla="*/ 123786 w 298089"/>
              <a:gd name="connsiteY87" fmla="*/ 62571 h 296197"/>
              <a:gd name="connsiteX88" fmla="*/ 115213 w 298089"/>
              <a:gd name="connsiteY88" fmla="*/ 61134 h 296197"/>
              <a:gd name="connsiteX89" fmla="*/ 114142 w 298089"/>
              <a:gd name="connsiteY89" fmla="*/ 52152 h 296197"/>
              <a:gd name="connsiteX90" fmla="*/ 142359 w 298089"/>
              <a:gd name="connsiteY90" fmla="*/ 3647 h 296197"/>
              <a:gd name="connsiteX91" fmla="*/ 148789 w 298089"/>
              <a:gd name="connsiteY91" fmla="*/ 54 h 2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8089" h="296197">
                <a:moveTo>
                  <a:pt x="194596" y="220004"/>
                </a:moveTo>
                <a:cubicBezTo>
                  <a:pt x="180171" y="220004"/>
                  <a:pt x="168271" y="231920"/>
                  <a:pt x="168271" y="246364"/>
                </a:cubicBezTo>
                <a:lnTo>
                  <a:pt x="168271" y="284281"/>
                </a:lnTo>
                <a:cubicBezTo>
                  <a:pt x="168271" y="286447"/>
                  <a:pt x="170074" y="288253"/>
                  <a:pt x="172599" y="288253"/>
                </a:cubicBezTo>
                <a:lnTo>
                  <a:pt x="286550" y="288253"/>
                </a:lnTo>
                <a:cubicBezTo>
                  <a:pt x="288714" y="288253"/>
                  <a:pt x="290517" y="286447"/>
                  <a:pt x="290517" y="284281"/>
                </a:cubicBezTo>
                <a:lnTo>
                  <a:pt x="290517" y="246364"/>
                </a:lnTo>
                <a:cubicBezTo>
                  <a:pt x="290517" y="231920"/>
                  <a:pt x="278617" y="220004"/>
                  <a:pt x="264193" y="220004"/>
                </a:cubicBezTo>
                <a:close/>
                <a:moveTo>
                  <a:pt x="33897" y="220004"/>
                </a:moveTo>
                <a:cubicBezTo>
                  <a:pt x="19473" y="220004"/>
                  <a:pt x="7933" y="231920"/>
                  <a:pt x="7933" y="246364"/>
                </a:cubicBezTo>
                <a:lnTo>
                  <a:pt x="7933" y="284281"/>
                </a:lnTo>
                <a:cubicBezTo>
                  <a:pt x="7933" y="286447"/>
                  <a:pt x="9376" y="288253"/>
                  <a:pt x="11900" y="288253"/>
                </a:cubicBezTo>
                <a:lnTo>
                  <a:pt x="125852" y="288253"/>
                </a:lnTo>
                <a:cubicBezTo>
                  <a:pt x="128377" y="288253"/>
                  <a:pt x="129819" y="286447"/>
                  <a:pt x="129819" y="284281"/>
                </a:cubicBezTo>
                <a:lnTo>
                  <a:pt x="129819" y="246364"/>
                </a:lnTo>
                <a:cubicBezTo>
                  <a:pt x="129819" y="231920"/>
                  <a:pt x="118279" y="220004"/>
                  <a:pt x="103855" y="220004"/>
                </a:cubicBezTo>
                <a:close/>
                <a:moveTo>
                  <a:pt x="194596" y="212420"/>
                </a:moveTo>
                <a:lnTo>
                  <a:pt x="264193" y="212420"/>
                </a:lnTo>
                <a:cubicBezTo>
                  <a:pt x="282944" y="212420"/>
                  <a:pt x="298089" y="227587"/>
                  <a:pt x="298089" y="246364"/>
                </a:cubicBezTo>
                <a:lnTo>
                  <a:pt x="298089" y="284281"/>
                </a:lnTo>
                <a:cubicBezTo>
                  <a:pt x="298089" y="290781"/>
                  <a:pt x="292680" y="296197"/>
                  <a:pt x="286550" y="296197"/>
                </a:cubicBezTo>
                <a:lnTo>
                  <a:pt x="172599" y="296197"/>
                </a:lnTo>
                <a:cubicBezTo>
                  <a:pt x="165747" y="296197"/>
                  <a:pt x="160338" y="290781"/>
                  <a:pt x="160338" y="284281"/>
                </a:cubicBezTo>
                <a:lnTo>
                  <a:pt x="160338" y="246364"/>
                </a:lnTo>
                <a:cubicBezTo>
                  <a:pt x="160338" y="227587"/>
                  <a:pt x="175844" y="212420"/>
                  <a:pt x="194596" y="212420"/>
                </a:cubicBezTo>
                <a:close/>
                <a:moveTo>
                  <a:pt x="33897" y="212420"/>
                </a:moveTo>
                <a:lnTo>
                  <a:pt x="103855" y="212420"/>
                </a:lnTo>
                <a:cubicBezTo>
                  <a:pt x="122246" y="212420"/>
                  <a:pt x="137752" y="227587"/>
                  <a:pt x="137752" y="246364"/>
                </a:cubicBezTo>
                <a:lnTo>
                  <a:pt x="137752" y="284281"/>
                </a:lnTo>
                <a:cubicBezTo>
                  <a:pt x="137752" y="290781"/>
                  <a:pt x="132343" y="296197"/>
                  <a:pt x="125852" y="296197"/>
                </a:cubicBezTo>
                <a:lnTo>
                  <a:pt x="11900" y="296197"/>
                </a:lnTo>
                <a:cubicBezTo>
                  <a:pt x="5409" y="296197"/>
                  <a:pt x="0" y="290781"/>
                  <a:pt x="0" y="284281"/>
                </a:cubicBezTo>
                <a:lnTo>
                  <a:pt x="0" y="246364"/>
                </a:lnTo>
                <a:cubicBezTo>
                  <a:pt x="0" y="227587"/>
                  <a:pt x="15145" y="212420"/>
                  <a:pt x="33897" y="212420"/>
                </a:cubicBezTo>
                <a:close/>
                <a:moveTo>
                  <a:pt x="164910" y="163208"/>
                </a:moveTo>
                <a:cubicBezTo>
                  <a:pt x="167196" y="163208"/>
                  <a:pt x="169482" y="165494"/>
                  <a:pt x="169482" y="167780"/>
                </a:cubicBezTo>
                <a:cubicBezTo>
                  <a:pt x="169482" y="170447"/>
                  <a:pt x="167196" y="172352"/>
                  <a:pt x="164910" y="172352"/>
                </a:cubicBezTo>
                <a:cubicBezTo>
                  <a:pt x="162243" y="172352"/>
                  <a:pt x="160338" y="170447"/>
                  <a:pt x="160338" y="167780"/>
                </a:cubicBezTo>
                <a:cubicBezTo>
                  <a:pt x="160338" y="165494"/>
                  <a:pt x="162243" y="163208"/>
                  <a:pt x="164910" y="163208"/>
                </a:cubicBezTo>
                <a:close/>
                <a:moveTo>
                  <a:pt x="132556" y="163208"/>
                </a:moveTo>
                <a:cubicBezTo>
                  <a:pt x="134541" y="163208"/>
                  <a:pt x="136194" y="165494"/>
                  <a:pt x="136194" y="167780"/>
                </a:cubicBezTo>
                <a:cubicBezTo>
                  <a:pt x="136194" y="170447"/>
                  <a:pt x="134541" y="172352"/>
                  <a:pt x="132556" y="172352"/>
                </a:cubicBezTo>
                <a:cubicBezTo>
                  <a:pt x="130572" y="172352"/>
                  <a:pt x="128588" y="170447"/>
                  <a:pt x="128588" y="167780"/>
                </a:cubicBezTo>
                <a:cubicBezTo>
                  <a:pt x="128588" y="165494"/>
                  <a:pt x="130572" y="163208"/>
                  <a:pt x="132556" y="163208"/>
                </a:cubicBezTo>
                <a:close/>
                <a:moveTo>
                  <a:pt x="230007" y="110850"/>
                </a:moveTo>
                <a:cubicBezTo>
                  <a:pt x="208277" y="110850"/>
                  <a:pt x="190531" y="128597"/>
                  <a:pt x="190531" y="150327"/>
                </a:cubicBezTo>
                <a:cubicBezTo>
                  <a:pt x="190531" y="172057"/>
                  <a:pt x="208277" y="190166"/>
                  <a:pt x="230007" y="190166"/>
                </a:cubicBezTo>
                <a:cubicBezTo>
                  <a:pt x="252099" y="190166"/>
                  <a:pt x="269845" y="172057"/>
                  <a:pt x="269845" y="150327"/>
                </a:cubicBezTo>
                <a:cubicBezTo>
                  <a:pt x="269845" y="128597"/>
                  <a:pt x="252099" y="110850"/>
                  <a:pt x="230007" y="110850"/>
                </a:cubicBezTo>
                <a:close/>
                <a:moveTo>
                  <a:pt x="68082" y="110850"/>
                </a:moveTo>
                <a:cubicBezTo>
                  <a:pt x="46352" y="110850"/>
                  <a:pt x="28243" y="128597"/>
                  <a:pt x="28243" y="150327"/>
                </a:cubicBezTo>
                <a:cubicBezTo>
                  <a:pt x="28243" y="172057"/>
                  <a:pt x="46352" y="190166"/>
                  <a:pt x="68082" y="190166"/>
                </a:cubicBezTo>
                <a:cubicBezTo>
                  <a:pt x="90174" y="190166"/>
                  <a:pt x="107558" y="172057"/>
                  <a:pt x="107558" y="150327"/>
                </a:cubicBezTo>
                <a:cubicBezTo>
                  <a:pt x="107558" y="128597"/>
                  <a:pt x="90174" y="110850"/>
                  <a:pt x="68082" y="110850"/>
                </a:cubicBezTo>
                <a:close/>
                <a:moveTo>
                  <a:pt x="230007" y="102883"/>
                </a:moveTo>
                <a:cubicBezTo>
                  <a:pt x="256083" y="102883"/>
                  <a:pt x="277451" y="124251"/>
                  <a:pt x="277451" y="150327"/>
                </a:cubicBezTo>
                <a:cubicBezTo>
                  <a:pt x="277451" y="176765"/>
                  <a:pt x="256083" y="197771"/>
                  <a:pt x="230007" y="197771"/>
                </a:cubicBezTo>
                <a:cubicBezTo>
                  <a:pt x="203931" y="197771"/>
                  <a:pt x="182563" y="176765"/>
                  <a:pt x="182563" y="150327"/>
                </a:cubicBezTo>
                <a:cubicBezTo>
                  <a:pt x="182563" y="124251"/>
                  <a:pt x="203931" y="102883"/>
                  <a:pt x="230007" y="102883"/>
                </a:cubicBezTo>
                <a:close/>
                <a:moveTo>
                  <a:pt x="68082" y="102883"/>
                </a:moveTo>
                <a:cubicBezTo>
                  <a:pt x="94158" y="102883"/>
                  <a:pt x="115526" y="124251"/>
                  <a:pt x="115526" y="150327"/>
                </a:cubicBezTo>
                <a:cubicBezTo>
                  <a:pt x="115526" y="176765"/>
                  <a:pt x="94158" y="197771"/>
                  <a:pt x="68082" y="197771"/>
                </a:cubicBezTo>
                <a:cubicBezTo>
                  <a:pt x="42006" y="197771"/>
                  <a:pt x="20638" y="176765"/>
                  <a:pt x="20638" y="150327"/>
                </a:cubicBezTo>
                <a:cubicBezTo>
                  <a:pt x="20638" y="124251"/>
                  <a:pt x="42006" y="102883"/>
                  <a:pt x="68082" y="102883"/>
                </a:cubicBezTo>
                <a:close/>
                <a:moveTo>
                  <a:pt x="148789" y="54"/>
                </a:moveTo>
                <a:cubicBezTo>
                  <a:pt x="151646" y="54"/>
                  <a:pt x="154146" y="1132"/>
                  <a:pt x="155218" y="3647"/>
                </a:cubicBezTo>
                <a:lnTo>
                  <a:pt x="182007" y="50715"/>
                </a:lnTo>
                <a:cubicBezTo>
                  <a:pt x="183793" y="53948"/>
                  <a:pt x="183079" y="57182"/>
                  <a:pt x="180935" y="60056"/>
                </a:cubicBezTo>
                <a:cubicBezTo>
                  <a:pt x="178435" y="62212"/>
                  <a:pt x="174863" y="62571"/>
                  <a:pt x="171649" y="61134"/>
                </a:cubicBezTo>
                <a:lnTo>
                  <a:pt x="168791" y="59338"/>
                </a:lnTo>
                <a:lnTo>
                  <a:pt x="168791" y="150958"/>
                </a:lnTo>
                <a:cubicBezTo>
                  <a:pt x="168791" y="153114"/>
                  <a:pt x="167005" y="154910"/>
                  <a:pt x="164862" y="154910"/>
                </a:cubicBezTo>
                <a:cubicBezTo>
                  <a:pt x="162719" y="154910"/>
                  <a:pt x="160933" y="153114"/>
                  <a:pt x="160933" y="150958"/>
                </a:cubicBezTo>
                <a:lnTo>
                  <a:pt x="160933" y="53948"/>
                </a:lnTo>
                <a:cubicBezTo>
                  <a:pt x="160933" y="53948"/>
                  <a:pt x="160933" y="53230"/>
                  <a:pt x="161290" y="53230"/>
                </a:cubicBezTo>
                <a:cubicBezTo>
                  <a:pt x="160933" y="52152"/>
                  <a:pt x="160933" y="51074"/>
                  <a:pt x="161647" y="50355"/>
                </a:cubicBezTo>
                <a:cubicBezTo>
                  <a:pt x="162719" y="48559"/>
                  <a:pt x="165219" y="47840"/>
                  <a:pt x="167005" y="48918"/>
                </a:cubicBezTo>
                <a:lnTo>
                  <a:pt x="174863" y="53948"/>
                </a:lnTo>
                <a:lnTo>
                  <a:pt x="148789" y="7959"/>
                </a:lnTo>
                <a:lnTo>
                  <a:pt x="121285" y="55745"/>
                </a:lnTo>
                <a:lnTo>
                  <a:pt x="125572" y="53230"/>
                </a:lnTo>
                <a:cubicBezTo>
                  <a:pt x="128072" y="52152"/>
                  <a:pt x="130929" y="52152"/>
                  <a:pt x="133072" y="53589"/>
                </a:cubicBezTo>
                <a:cubicBezTo>
                  <a:pt x="135216" y="54667"/>
                  <a:pt x="136644" y="57182"/>
                  <a:pt x="136644" y="60056"/>
                </a:cubicBezTo>
                <a:lnTo>
                  <a:pt x="136644" y="150958"/>
                </a:lnTo>
                <a:cubicBezTo>
                  <a:pt x="136644" y="153114"/>
                  <a:pt x="134858" y="154910"/>
                  <a:pt x="132715" y="154910"/>
                </a:cubicBezTo>
                <a:cubicBezTo>
                  <a:pt x="130572" y="154910"/>
                  <a:pt x="128786" y="153114"/>
                  <a:pt x="128786" y="150958"/>
                </a:cubicBezTo>
                <a:lnTo>
                  <a:pt x="128786" y="60416"/>
                </a:lnTo>
                <a:lnTo>
                  <a:pt x="123786" y="62571"/>
                </a:lnTo>
                <a:cubicBezTo>
                  <a:pt x="120928" y="64368"/>
                  <a:pt x="117356" y="63649"/>
                  <a:pt x="115213" y="61134"/>
                </a:cubicBezTo>
                <a:cubicBezTo>
                  <a:pt x="112713" y="58619"/>
                  <a:pt x="112713" y="55026"/>
                  <a:pt x="114142" y="52152"/>
                </a:cubicBezTo>
                <a:lnTo>
                  <a:pt x="142359" y="3647"/>
                </a:lnTo>
                <a:cubicBezTo>
                  <a:pt x="143788" y="1132"/>
                  <a:pt x="146288" y="-305"/>
                  <a:pt x="148789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CFD86C86-6DFE-D24F-A368-7A0EE410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587" y="3952184"/>
            <a:ext cx="1031448" cy="927070"/>
          </a:xfrm>
          <a:custGeom>
            <a:avLst/>
            <a:gdLst>
              <a:gd name="connsiteX0" fmla="*/ 235563 w 298090"/>
              <a:gd name="connsiteY0" fmla="*/ 229863 h 267925"/>
              <a:gd name="connsiteX1" fmla="*/ 220700 w 298090"/>
              <a:gd name="connsiteY1" fmla="*/ 245088 h 267925"/>
              <a:gd name="connsiteX2" fmla="*/ 235563 w 298090"/>
              <a:gd name="connsiteY2" fmla="*/ 259950 h 267925"/>
              <a:gd name="connsiteX3" fmla="*/ 250425 w 298090"/>
              <a:gd name="connsiteY3" fmla="*/ 245088 h 267925"/>
              <a:gd name="connsiteX4" fmla="*/ 235563 w 298090"/>
              <a:gd name="connsiteY4" fmla="*/ 229863 h 267925"/>
              <a:gd name="connsiteX5" fmla="*/ 235563 w 298090"/>
              <a:gd name="connsiteY5" fmla="*/ 222250 h 267925"/>
              <a:gd name="connsiteX6" fmla="*/ 258401 w 298090"/>
              <a:gd name="connsiteY6" fmla="*/ 245088 h 267925"/>
              <a:gd name="connsiteX7" fmla="*/ 235563 w 298090"/>
              <a:gd name="connsiteY7" fmla="*/ 267925 h 267925"/>
              <a:gd name="connsiteX8" fmla="*/ 212725 w 298090"/>
              <a:gd name="connsiteY8" fmla="*/ 245088 h 267925"/>
              <a:gd name="connsiteX9" fmla="*/ 235563 w 298090"/>
              <a:gd name="connsiteY9" fmla="*/ 222250 h 267925"/>
              <a:gd name="connsiteX10" fmla="*/ 79379 w 298090"/>
              <a:gd name="connsiteY10" fmla="*/ 86894 h 267925"/>
              <a:gd name="connsiteX11" fmla="*/ 79379 w 298090"/>
              <a:gd name="connsiteY11" fmla="*/ 161376 h 267925"/>
              <a:gd name="connsiteX12" fmla="*/ 107533 w 298090"/>
              <a:gd name="connsiteY12" fmla="*/ 161376 h 267925"/>
              <a:gd name="connsiteX13" fmla="*/ 107533 w 298090"/>
              <a:gd name="connsiteY13" fmla="*/ 86894 h 267925"/>
              <a:gd name="connsiteX14" fmla="*/ 160954 w 298090"/>
              <a:gd name="connsiteY14" fmla="*/ 40702 h 267925"/>
              <a:gd name="connsiteX15" fmla="*/ 158428 w 298090"/>
              <a:gd name="connsiteY15" fmla="*/ 45357 h 267925"/>
              <a:gd name="connsiteX16" fmla="*/ 158428 w 298090"/>
              <a:gd name="connsiteY16" fmla="*/ 61471 h 267925"/>
              <a:gd name="connsiteX17" fmla="*/ 152292 w 298090"/>
              <a:gd name="connsiteY17" fmla="*/ 76152 h 267925"/>
              <a:gd name="connsiteX18" fmla="*/ 142185 w 298090"/>
              <a:gd name="connsiteY18" fmla="*/ 86536 h 267925"/>
              <a:gd name="connsiteX19" fmla="*/ 123776 w 298090"/>
              <a:gd name="connsiteY19" fmla="*/ 94056 h 267925"/>
              <a:gd name="connsiteX20" fmla="*/ 115113 w 298090"/>
              <a:gd name="connsiteY20" fmla="*/ 94056 h 267925"/>
              <a:gd name="connsiteX21" fmla="*/ 115113 w 298090"/>
              <a:gd name="connsiteY21" fmla="*/ 156363 h 267925"/>
              <a:gd name="connsiteX22" fmla="*/ 125220 w 298090"/>
              <a:gd name="connsiteY22" fmla="*/ 163524 h 267925"/>
              <a:gd name="connsiteX23" fmla="*/ 134966 w 298090"/>
              <a:gd name="connsiteY23" fmla="*/ 166747 h 267925"/>
              <a:gd name="connsiteX24" fmla="*/ 192357 w 298090"/>
              <a:gd name="connsiteY24" fmla="*/ 166747 h 267925"/>
              <a:gd name="connsiteX25" fmla="*/ 222678 w 298090"/>
              <a:gd name="connsiteY25" fmla="*/ 139891 h 267925"/>
              <a:gd name="connsiteX26" fmla="*/ 226648 w 298090"/>
              <a:gd name="connsiteY26" fmla="*/ 103366 h 267925"/>
              <a:gd name="connsiteX27" fmla="*/ 224121 w 298090"/>
              <a:gd name="connsiteY27" fmla="*/ 96921 h 267925"/>
              <a:gd name="connsiteX28" fmla="*/ 217624 w 298090"/>
              <a:gd name="connsiteY28" fmla="*/ 94056 h 267925"/>
              <a:gd name="connsiteX29" fmla="*/ 187304 w 298090"/>
              <a:gd name="connsiteY29" fmla="*/ 94056 h 267925"/>
              <a:gd name="connsiteX30" fmla="*/ 170700 w 298090"/>
              <a:gd name="connsiteY30" fmla="*/ 119480 h 267925"/>
              <a:gd name="connsiteX31" fmla="*/ 158789 w 298090"/>
              <a:gd name="connsiteY31" fmla="*/ 125926 h 267925"/>
              <a:gd name="connsiteX32" fmla="*/ 156984 w 298090"/>
              <a:gd name="connsiteY32" fmla="*/ 126284 h 267925"/>
              <a:gd name="connsiteX33" fmla="*/ 153735 w 298090"/>
              <a:gd name="connsiteY33" fmla="*/ 124135 h 267925"/>
              <a:gd name="connsiteX34" fmla="*/ 155179 w 298090"/>
              <a:gd name="connsiteY34" fmla="*/ 119122 h 267925"/>
              <a:gd name="connsiteX35" fmla="*/ 167091 w 298090"/>
              <a:gd name="connsiteY35" fmla="*/ 112676 h 267925"/>
              <a:gd name="connsiteX36" fmla="*/ 179363 w 298090"/>
              <a:gd name="connsiteY36" fmla="*/ 91908 h 267925"/>
              <a:gd name="connsiteX37" fmla="*/ 179363 w 298090"/>
              <a:gd name="connsiteY37" fmla="*/ 64335 h 267925"/>
              <a:gd name="connsiteX38" fmla="*/ 166008 w 298090"/>
              <a:gd name="connsiteY38" fmla="*/ 40702 h 267925"/>
              <a:gd name="connsiteX39" fmla="*/ 160954 w 298090"/>
              <a:gd name="connsiteY39" fmla="*/ 40702 h 267925"/>
              <a:gd name="connsiteX40" fmla="*/ 156984 w 298090"/>
              <a:gd name="connsiteY40" fmla="*/ 33898 h 267925"/>
              <a:gd name="connsiteX41" fmla="*/ 169978 w 298090"/>
              <a:gd name="connsiteY41" fmla="*/ 34256 h 267925"/>
              <a:gd name="connsiteX42" fmla="*/ 187304 w 298090"/>
              <a:gd name="connsiteY42" fmla="*/ 64335 h 267925"/>
              <a:gd name="connsiteX43" fmla="*/ 187304 w 298090"/>
              <a:gd name="connsiteY43" fmla="*/ 86178 h 267925"/>
              <a:gd name="connsiteX44" fmla="*/ 217624 w 298090"/>
              <a:gd name="connsiteY44" fmla="*/ 86178 h 267925"/>
              <a:gd name="connsiteX45" fmla="*/ 229897 w 298090"/>
              <a:gd name="connsiteY45" fmla="*/ 91550 h 267925"/>
              <a:gd name="connsiteX46" fmla="*/ 234228 w 298090"/>
              <a:gd name="connsiteY46" fmla="*/ 104441 h 267925"/>
              <a:gd name="connsiteX47" fmla="*/ 230258 w 298090"/>
              <a:gd name="connsiteY47" fmla="*/ 140607 h 267925"/>
              <a:gd name="connsiteX48" fmla="*/ 192357 w 298090"/>
              <a:gd name="connsiteY48" fmla="*/ 174267 h 267925"/>
              <a:gd name="connsiteX49" fmla="*/ 134966 w 298090"/>
              <a:gd name="connsiteY49" fmla="*/ 174267 h 267925"/>
              <a:gd name="connsiteX50" fmla="*/ 120528 w 298090"/>
              <a:gd name="connsiteY50" fmla="*/ 169612 h 267925"/>
              <a:gd name="connsiteX51" fmla="*/ 115113 w 298090"/>
              <a:gd name="connsiteY51" fmla="*/ 165673 h 267925"/>
              <a:gd name="connsiteX52" fmla="*/ 111143 w 298090"/>
              <a:gd name="connsiteY52" fmla="*/ 169254 h 267925"/>
              <a:gd name="connsiteX53" fmla="*/ 75408 w 298090"/>
              <a:gd name="connsiteY53" fmla="*/ 169254 h 267925"/>
              <a:gd name="connsiteX54" fmla="*/ 71438 w 298090"/>
              <a:gd name="connsiteY54" fmla="*/ 165315 h 267925"/>
              <a:gd name="connsiteX55" fmla="*/ 71438 w 298090"/>
              <a:gd name="connsiteY55" fmla="*/ 82956 h 267925"/>
              <a:gd name="connsiteX56" fmla="*/ 75408 w 298090"/>
              <a:gd name="connsiteY56" fmla="*/ 79017 h 267925"/>
              <a:gd name="connsiteX57" fmla="*/ 111143 w 298090"/>
              <a:gd name="connsiteY57" fmla="*/ 79017 h 267925"/>
              <a:gd name="connsiteX58" fmla="*/ 115113 w 298090"/>
              <a:gd name="connsiteY58" fmla="*/ 82956 h 267925"/>
              <a:gd name="connsiteX59" fmla="*/ 115113 w 298090"/>
              <a:gd name="connsiteY59" fmla="*/ 86178 h 267925"/>
              <a:gd name="connsiteX60" fmla="*/ 123776 w 298090"/>
              <a:gd name="connsiteY60" fmla="*/ 86178 h 267925"/>
              <a:gd name="connsiteX61" fmla="*/ 136410 w 298090"/>
              <a:gd name="connsiteY61" fmla="*/ 80807 h 267925"/>
              <a:gd name="connsiteX62" fmla="*/ 146877 w 298090"/>
              <a:gd name="connsiteY62" fmla="*/ 70781 h 267925"/>
              <a:gd name="connsiteX63" fmla="*/ 150848 w 298090"/>
              <a:gd name="connsiteY63" fmla="*/ 61471 h 267925"/>
              <a:gd name="connsiteX64" fmla="*/ 150848 w 298090"/>
              <a:gd name="connsiteY64" fmla="*/ 45357 h 267925"/>
              <a:gd name="connsiteX65" fmla="*/ 156984 w 298090"/>
              <a:gd name="connsiteY65" fmla="*/ 33898 h 267925"/>
              <a:gd name="connsiteX66" fmla="*/ 166686 w 298090"/>
              <a:gd name="connsiteY66" fmla="*/ 7942 h 267925"/>
              <a:gd name="connsiteX67" fmla="*/ 126724 w 298090"/>
              <a:gd name="connsiteY67" fmla="*/ 48014 h 267925"/>
              <a:gd name="connsiteX68" fmla="*/ 124924 w 298090"/>
              <a:gd name="connsiteY68" fmla="*/ 51263 h 267925"/>
              <a:gd name="connsiteX69" fmla="*/ 121684 w 298090"/>
              <a:gd name="connsiteY69" fmla="*/ 51624 h 267925"/>
              <a:gd name="connsiteX70" fmla="*/ 109444 w 298090"/>
              <a:gd name="connsiteY70" fmla="*/ 49819 h 267925"/>
              <a:gd name="connsiteX71" fmla="*/ 83523 w 298090"/>
              <a:gd name="connsiteY71" fmla="*/ 59567 h 267925"/>
              <a:gd name="connsiteX72" fmla="*/ 78123 w 298090"/>
              <a:gd name="connsiteY72" fmla="*/ 59206 h 267925"/>
              <a:gd name="connsiteX73" fmla="*/ 48242 w 298090"/>
              <a:gd name="connsiteY73" fmla="*/ 45487 h 267925"/>
              <a:gd name="connsiteX74" fmla="*/ 7920 w 298090"/>
              <a:gd name="connsiteY74" fmla="*/ 85560 h 267925"/>
              <a:gd name="connsiteX75" fmla="*/ 22321 w 298090"/>
              <a:gd name="connsiteY75" fmla="*/ 116246 h 267925"/>
              <a:gd name="connsiteX76" fmla="*/ 23401 w 298090"/>
              <a:gd name="connsiteY76" fmla="*/ 120578 h 267925"/>
              <a:gd name="connsiteX77" fmla="*/ 21241 w 298090"/>
              <a:gd name="connsiteY77" fmla="*/ 133935 h 267925"/>
              <a:gd name="connsiteX78" fmla="*/ 47882 w 298090"/>
              <a:gd name="connsiteY78" fmla="*/ 171841 h 267925"/>
              <a:gd name="connsiteX79" fmla="*/ 50042 w 298090"/>
              <a:gd name="connsiteY79" fmla="*/ 174008 h 267925"/>
              <a:gd name="connsiteX80" fmla="*/ 50402 w 298090"/>
              <a:gd name="connsiteY80" fmla="*/ 176896 h 267925"/>
              <a:gd name="connsiteX81" fmla="*/ 47522 w 298090"/>
              <a:gd name="connsiteY81" fmla="*/ 191336 h 267925"/>
              <a:gd name="connsiteX82" fmla="*/ 87483 w 298090"/>
              <a:gd name="connsiteY82" fmla="*/ 231409 h 267925"/>
              <a:gd name="connsiteX83" fmla="*/ 123124 w 298090"/>
              <a:gd name="connsiteY83" fmla="*/ 210109 h 267925"/>
              <a:gd name="connsiteX84" fmla="*/ 125644 w 298090"/>
              <a:gd name="connsiteY84" fmla="*/ 207943 h 267925"/>
              <a:gd name="connsiteX85" fmla="*/ 128524 w 298090"/>
              <a:gd name="connsiteY85" fmla="*/ 208665 h 267925"/>
              <a:gd name="connsiteX86" fmla="*/ 152285 w 298090"/>
              <a:gd name="connsiteY86" fmla="*/ 216246 h 267925"/>
              <a:gd name="connsiteX87" fmla="*/ 189726 w 298090"/>
              <a:gd name="connsiteY87" fmla="*/ 189892 h 267925"/>
              <a:gd name="connsiteX88" fmla="*/ 192246 w 298090"/>
              <a:gd name="connsiteY88" fmla="*/ 187726 h 267925"/>
              <a:gd name="connsiteX89" fmla="*/ 195846 w 298090"/>
              <a:gd name="connsiteY89" fmla="*/ 188087 h 267925"/>
              <a:gd name="connsiteX90" fmla="*/ 219247 w 298090"/>
              <a:gd name="connsiteY90" fmla="*/ 196029 h 267925"/>
              <a:gd name="connsiteX91" fmla="*/ 259569 w 298090"/>
              <a:gd name="connsiteY91" fmla="*/ 155957 h 267925"/>
              <a:gd name="connsiteX92" fmla="*/ 259209 w 298090"/>
              <a:gd name="connsiteY92" fmla="*/ 155235 h 267925"/>
              <a:gd name="connsiteX93" fmla="*/ 259209 w 298090"/>
              <a:gd name="connsiteY93" fmla="*/ 154152 h 267925"/>
              <a:gd name="connsiteX94" fmla="*/ 262089 w 298090"/>
              <a:gd name="connsiteY94" fmla="*/ 150181 h 267925"/>
              <a:gd name="connsiteX95" fmla="*/ 290170 w 298090"/>
              <a:gd name="connsiteY95" fmla="*/ 111913 h 267925"/>
              <a:gd name="connsiteX96" fmla="*/ 251649 w 298090"/>
              <a:gd name="connsiteY96" fmla="*/ 71841 h 267925"/>
              <a:gd name="connsiteX97" fmla="*/ 247688 w 298090"/>
              <a:gd name="connsiteY97" fmla="*/ 68592 h 267925"/>
              <a:gd name="connsiteX98" fmla="*/ 208447 w 298090"/>
              <a:gd name="connsiteY98" fmla="*/ 36462 h 267925"/>
              <a:gd name="connsiteX99" fmla="*/ 207727 w 298090"/>
              <a:gd name="connsiteY99" fmla="*/ 36462 h 267925"/>
              <a:gd name="connsiteX100" fmla="*/ 204127 w 298090"/>
              <a:gd name="connsiteY100" fmla="*/ 34296 h 267925"/>
              <a:gd name="connsiteX101" fmla="*/ 166686 w 298090"/>
              <a:gd name="connsiteY101" fmla="*/ 7942 h 267925"/>
              <a:gd name="connsiteX102" fmla="*/ 166686 w 298090"/>
              <a:gd name="connsiteY102" fmla="*/ 0 h 267925"/>
              <a:gd name="connsiteX103" fmla="*/ 210247 w 298090"/>
              <a:gd name="connsiteY103" fmla="*/ 28881 h 267925"/>
              <a:gd name="connsiteX104" fmla="*/ 254889 w 298090"/>
              <a:gd name="connsiteY104" fmla="*/ 64260 h 267925"/>
              <a:gd name="connsiteX105" fmla="*/ 298090 w 298090"/>
              <a:gd name="connsiteY105" fmla="*/ 111913 h 267925"/>
              <a:gd name="connsiteX106" fmla="*/ 267129 w 298090"/>
              <a:gd name="connsiteY106" fmla="*/ 157040 h 267925"/>
              <a:gd name="connsiteX107" fmla="*/ 219247 w 298090"/>
              <a:gd name="connsiteY107" fmla="*/ 203972 h 267925"/>
              <a:gd name="connsiteX108" fmla="*/ 195126 w 298090"/>
              <a:gd name="connsiteY108" fmla="*/ 197112 h 267925"/>
              <a:gd name="connsiteX109" fmla="*/ 152285 w 298090"/>
              <a:gd name="connsiteY109" fmla="*/ 224189 h 267925"/>
              <a:gd name="connsiteX110" fmla="*/ 127804 w 298090"/>
              <a:gd name="connsiteY110" fmla="*/ 217329 h 267925"/>
              <a:gd name="connsiteX111" fmla="*/ 87483 w 298090"/>
              <a:gd name="connsiteY111" fmla="*/ 239351 h 267925"/>
              <a:gd name="connsiteX112" fmla="*/ 39601 w 298090"/>
              <a:gd name="connsiteY112" fmla="*/ 191336 h 267925"/>
              <a:gd name="connsiteX113" fmla="*/ 41761 w 298090"/>
              <a:gd name="connsiteY113" fmla="*/ 177618 h 267925"/>
              <a:gd name="connsiteX114" fmla="*/ 13320 w 298090"/>
              <a:gd name="connsiteY114" fmla="*/ 133935 h 267925"/>
              <a:gd name="connsiteX115" fmla="*/ 15480 w 298090"/>
              <a:gd name="connsiteY115" fmla="*/ 120217 h 267925"/>
              <a:gd name="connsiteX116" fmla="*/ 0 w 298090"/>
              <a:gd name="connsiteY116" fmla="*/ 85560 h 267925"/>
              <a:gd name="connsiteX117" fmla="*/ 48242 w 298090"/>
              <a:gd name="connsiteY117" fmla="*/ 37545 h 267925"/>
              <a:gd name="connsiteX118" fmla="*/ 81363 w 298090"/>
              <a:gd name="connsiteY118" fmla="*/ 51263 h 267925"/>
              <a:gd name="connsiteX119" fmla="*/ 109444 w 298090"/>
              <a:gd name="connsiteY119" fmla="*/ 42238 h 267925"/>
              <a:gd name="connsiteX120" fmla="*/ 119164 w 298090"/>
              <a:gd name="connsiteY120" fmla="*/ 42960 h 267925"/>
              <a:gd name="connsiteX121" fmla="*/ 166686 w 298090"/>
              <a:gd name="connsiteY121" fmla="*/ 0 h 26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98090" h="267925">
                <a:moveTo>
                  <a:pt x="235563" y="229863"/>
                </a:moveTo>
                <a:cubicBezTo>
                  <a:pt x="227225" y="229863"/>
                  <a:pt x="220700" y="236750"/>
                  <a:pt x="220700" y="245088"/>
                </a:cubicBezTo>
                <a:cubicBezTo>
                  <a:pt x="220700" y="253062"/>
                  <a:pt x="227225" y="259950"/>
                  <a:pt x="235563" y="259950"/>
                </a:cubicBezTo>
                <a:cubicBezTo>
                  <a:pt x="243900" y="259950"/>
                  <a:pt x="250425" y="253062"/>
                  <a:pt x="250425" y="245088"/>
                </a:cubicBezTo>
                <a:cubicBezTo>
                  <a:pt x="250425" y="236750"/>
                  <a:pt x="243900" y="229863"/>
                  <a:pt x="235563" y="229863"/>
                </a:cubicBezTo>
                <a:close/>
                <a:moveTo>
                  <a:pt x="235563" y="222250"/>
                </a:moveTo>
                <a:cubicBezTo>
                  <a:pt x="247888" y="222250"/>
                  <a:pt x="258401" y="232400"/>
                  <a:pt x="258401" y="245088"/>
                </a:cubicBezTo>
                <a:cubicBezTo>
                  <a:pt x="258401" y="257775"/>
                  <a:pt x="247888" y="267925"/>
                  <a:pt x="235563" y="267925"/>
                </a:cubicBezTo>
                <a:cubicBezTo>
                  <a:pt x="222875" y="267925"/>
                  <a:pt x="212725" y="257775"/>
                  <a:pt x="212725" y="245088"/>
                </a:cubicBezTo>
                <a:cubicBezTo>
                  <a:pt x="212725" y="232400"/>
                  <a:pt x="222875" y="222250"/>
                  <a:pt x="235563" y="222250"/>
                </a:cubicBezTo>
                <a:close/>
                <a:moveTo>
                  <a:pt x="79379" y="86894"/>
                </a:moveTo>
                <a:lnTo>
                  <a:pt x="79379" y="161376"/>
                </a:lnTo>
                <a:lnTo>
                  <a:pt x="107533" y="161376"/>
                </a:lnTo>
                <a:lnTo>
                  <a:pt x="107533" y="86894"/>
                </a:lnTo>
                <a:close/>
                <a:moveTo>
                  <a:pt x="160954" y="40702"/>
                </a:moveTo>
                <a:cubicBezTo>
                  <a:pt x="159150" y="41776"/>
                  <a:pt x="158428" y="43208"/>
                  <a:pt x="158428" y="45357"/>
                </a:cubicBezTo>
                <a:lnTo>
                  <a:pt x="158428" y="61471"/>
                </a:lnTo>
                <a:cubicBezTo>
                  <a:pt x="158428" y="67200"/>
                  <a:pt x="156262" y="72213"/>
                  <a:pt x="152292" y="76152"/>
                </a:cubicBezTo>
                <a:lnTo>
                  <a:pt x="142185" y="86536"/>
                </a:lnTo>
                <a:cubicBezTo>
                  <a:pt x="137131" y="91191"/>
                  <a:pt x="130634" y="94056"/>
                  <a:pt x="123776" y="94056"/>
                </a:cubicBezTo>
                <a:lnTo>
                  <a:pt x="115113" y="94056"/>
                </a:lnTo>
                <a:lnTo>
                  <a:pt x="115113" y="156363"/>
                </a:lnTo>
                <a:lnTo>
                  <a:pt x="125220" y="163524"/>
                </a:lnTo>
                <a:cubicBezTo>
                  <a:pt x="128108" y="165673"/>
                  <a:pt x="131356" y="166747"/>
                  <a:pt x="134966" y="166747"/>
                </a:cubicBezTo>
                <a:lnTo>
                  <a:pt x="192357" y="166747"/>
                </a:lnTo>
                <a:cubicBezTo>
                  <a:pt x="208239" y="166747"/>
                  <a:pt x="220873" y="154930"/>
                  <a:pt x="222678" y="139891"/>
                </a:cubicBezTo>
                <a:lnTo>
                  <a:pt x="226648" y="103366"/>
                </a:lnTo>
                <a:cubicBezTo>
                  <a:pt x="226648" y="100860"/>
                  <a:pt x="225565" y="98711"/>
                  <a:pt x="224121" y="96921"/>
                </a:cubicBezTo>
                <a:cubicBezTo>
                  <a:pt x="222678" y="94772"/>
                  <a:pt x="220151" y="94056"/>
                  <a:pt x="217624" y="94056"/>
                </a:cubicBezTo>
                <a:lnTo>
                  <a:pt x="187304" y="94056"/>
                </a:lnTo>
                <a:cubicBezTo>
                  <a:pt x="186582" y="104441"/>
                  <a:pt x="180446" y="114109"/>
                  <a:pt x="170700" y="119480"/>
                </a:cubicBezTo>
                <a:lnTo>
                  <a:pt x="158789" y="125926"/>
                </a:lnTo>
                <a:cubicBezTo>
                  <a:pt x="158428" y="126284"/>
                  <a:pt x="157706" y="126284"/>
                  <a:pt x="156984" y="126284"/>
                </a:cubicBezTo>
                <a:cubicBezTo>
                  <a:pt x="155901" y="126284"/>
                  <a:pt x="154457" y="125567"/>
                  <a:pt x="153735" y="124135"/>
                </a:cubicBezTo>
                <a:cubicBezTo>
                  <a:pt x="152653" y="122345"/>
                  <a:pt x="153374" y="119838"/>
                  <a:pt x="155179" y="119122"/>
                </a:cubicBezTo>
                <a:lnTo>
                  <a:pt x="167091" y="112676"/>
                </a:lnTo>
                <a:cubicBezTo>
                  <a:pt x="174671" y="108379"/>
                  <a:pt x="179363" y="100502"/>
                  <a:pt x="179363" y="91908"/>
                </a:cubicBezTo>
                <a:lnTo>
                  <a:pt x="179363" y="64335"/>
                </a:lnTo>
                <a:cubicBezTo>
                  <a:pt x="179363" y="54667"/>
                  <a:pt x="174310" y="45715"/>
                  <a:pt x="166008" y="40702"/>
                </a:cubicBezTo>
                <a:cubicBezTo>
                  <a:pt x="164564" y="39986"/>
                  <a:pt x="162759" y="39986"/>
                  <a:pt x="160954" y="40702"/>
                </a:cubicBezTo>
                <a:close/>
                <a:moveTo>
                  <a:pt x="156984" y="33898"/>
                </a:moveTo>
                <a:cubicBezTo>
                  <a:pt x="161315" y="31750"/>
                  <a:pt x="166008" y="31750"/>
                  <a:pt x="169978" y="34256"/>
                </a:cubicBezTo>
                <a:cubicBezTo>
                  <a:pt x="180807" y="40702"/>
                  <a:pt x="187304" y="52160"/>
                  <a:pt x="187304" y="64335"/>
                </a:cubicBezTo>
                <a:lnTo>
                  <a:pt x="187304" y="86178"/>
                </a:lnTo>
                <a:lnTo>
                  <a:pt x="217624" y="86178"/>
                </a:lnTo>
                <a:cubicBezTo>
                  <a:pt x="222317" y="86178"/>
                  <a:pt x="227009" y="87969"/>
                  <a:pt x="229897" y="91550"/>
                </a:cubicBezTo>
                <a:cubicBezTo>
                  <a:pt x="233145" y="95130"/>
                  <a:pt x="234589" y="99785"/>
                  <a:pt x="234228" y="104441"/>
                </a:cubicBezTo>
                <a:lnTo>
                  <a:pt x="230258" y="140607"/>
                </a:lnTo>
                <a:cubicBezTo>
                  <a:pt x="228453" y="159943"/>
                  <a:pt x="212210" y="174267"/>
                  <a:pt x="192357" y="174267"/>
                </a:cubicBezTo>
                <a:lnTo>
                  <a:pt x="134966" y="174267"/>
                </a:lnTo>
                <a:cubicBezTo>
                  <a:pt x="129912" y="174267"/>
                  <a:pt x="124498" y="172834"/>
                  <a:pt x="120528" y="169612"/>
                </a:cubicBezTo>
                <a:lnTo>
                  <a:pt x="115113" y="165673"/>
                </a:lnTo>
                <a:cubicBezTo>
                  <a:pt x="115113" y="167821"/>
                  <a:pt x="113309" y="169254"/>
                  <a:pt x="111143" y="169254"/>
                </a:cubicBezTo>
                <a:lnTo>
                  <a:pt x="75408" y="169254"/>
                </a:lnTo>
                <a:cubicBezTo>
                  <a:pt x="72882" y="169254"/>
                  <a:pt x="71438" y="167463"/>
                  <a:pt x="71438" y="165315"/>
                </a:cubicBezTo>
                <a:lnTo>
                  <a:pt x="71438" y="82956"/>
                </a:lnTo>
                <a:cubicBezTo>
                  <a:pt x="71438" y="80807"/>
                  <a:pt x="72882" y="79017"/>
                  <a:pt x="75408" y="79017"/>
                </a:cubicBezTo>
                <a:lnTo>
                  <a:pt x="111143" y="79017"/>
                </a:lnTo>
                <a:cubicBezTo>
                  <a:pt x="113309" y="79017"/>
                  <a:pt x="115113" y="80807"/>
                  <a:pt x="115113" y="82956"/>
                </a:cubicBezTo>
                <a:lnTo>
                  <a:pt x="115113" y="86178"/>
                </a:lnTo>
                <a:lnTo>
                  <a:pt x="123776" y="86178"/>
                </a:lnTo>
                <a:cubicBezTo>
                  <a:pt x="128469" y="86178"/>
                  <a:pt x="133161" y="84388"/>
                  <a:pt x="136410" y="80807"/>
                </a:cubicBezTo>
                <a:lnTo>
                  <a:pt x="146877" y="70781"/>
                </a:lnTo>
                <a:cubicBezTo>
                  <a:pt x="149043" y="68274"/>
                  <a:pt x="150848" y="65051"/>
                  <a:pt x="150848" y="61471"/>
                </a:cubicBezTo>
                <a:lnTo>
                  <a:pt x="150848" y="45357"/>
                </a:lnTo>
                <a:cubicBezTo>
                  <a:pt x="150848" y="40702"/>
                  <a:pt x="153013" y="36405"/>
                  <a:pt x="156984" y="33898"/>
                </a:cubicBezTo>
                <a:close/>
                <a:moveTo>
                  <a:pt x="166686" y="7942"/>
                </a:moveTo>
                <a:cubicBezTo>
                  <a:pt x="144725" y="7942"/>
                  <a:pt x="126724" y="25993"/>
                  <a:pt x="126724" y="48014"/>
                </a:cubicBezTo>
                <a:cubicBezTo>
                  <a:pt x="126724" y="49097"/>
                  <a:pt x="126004" y="50180"/>
                  <a:pt x="124924" y="51263"/>
                </a:cubicBezTo>
                <a:cubicBezTo>
                  <a:pt x="124204" y="51624"/>
                  <a:pt x="122764" y="51985"/>
                  <a:pt x="121684" y="51624"/>
                </a:cubicBezTo>
                <a:cubicBezTo>
                  <a:pt x="117724" y="50541"/>
                  <a:pt x="113764" y="49819"/>
                  <a:pt x="109444" y="49819"/>
                </a:cubicBezTo>
                <a:cubicBezTo>
                  <a:pt x="100083" y="49819"/>
                  <a:pt x="90723" y="53069"/>
                  <a:pt x="83523" y="59567"/>
                </a:cubicBezTo>
                <a:cubicBezTo>
                  <a:pt x="82083" y="61011"/>
                  <a:pt x="79563" y="60650"/>
                  <a:pt x="78123" y="59206"/>
                </a:cubicBezTo>
                <a:cubicBezTo>
                  <a:pt x="70562" y="50541"/>
                  <a:pt x="59402" y="45487"/>
                  <a:pt x="48242" y="45487"/>
                </a:cubicBezTo>
                <a:cubicBezTo>
                  <a:pt x="25921" y="45487"/>
                  <a:pt x="7920" y="63538"/>
                  <a:pt x="7920" y="85560"/>
                </a:cubicBezTo>
                <a:cubicBezTo>
                  <a:pt x="7920" y="97473"/>
                  <a:pt x="13320" y="108664"/>
                  <a:pt x="22321" y="116246"/>
                </a:cubicBezTo>
                <a:cubicBezTo>
                  <a:pt x="23761" y="117329"/>
                  <a:pt x="24121" y="119134"/>
                  <a:pt x="23401" y="120578"/>
                </a:cubicBezTo>
                <a:cubicBezTo>
                  <a:pt x="21961" y="124910"/>
                  <a:pt x="21241" y="129603"/>
                  <a:pt x="21241" y="133935"/>
                </a:cubicBezTo>
                <a:cubicBezTo>
                  <a:pt x="21241" y="150903"/>
                  <a:pt x="31681" y="166065"/>
                  <a:pt x="47882" y="171841"/>
                </a:cubicBezTo>
                <a:cubicBezTo>
                  <a:pt x="48962" y="172203"/>
                  <a:pt x="49682" y="172925"/>
                  <a:pt x="50042" y="174008"/>
                </a:cubicBezTo>
                <a:cubicBezTo>
                  <a:pt x="50402" y="174730"/>
                  <a:pt x="50402" y="175813"/>
                  <a:pt x="50402" y="176896"/>
                </a:cubicBezTo>
                <a:cubicBezTo>
                  <a:pt x="48602" y="181589"/>
                  <a:pt x="47522" y="186282"/>
                  <a:pt x="47522" y="191336"/>
                </a:cubicBezTo>
                <a:cubicBezTo>
                  <a:pt x="47522" y="213358"/>
                  <a:pt x="65522" y="231409"/>
                  <a:pt x="87483" y="231409"/>
                </a:cubicBezTo>
                <a:cubicBezTo>
                  <a:pt x="102603" y="231409"/>
                  <a:pt x="115924" y="223106"/>
                  <a:pt x="123124" y="210109"/>
                </a:cubicBezTo>
                <a:cubicBezTo>
                  <a:pt x="123484" y="209026"/>
                  <a:pt x="124564" y="208304"/>
                  <a:pt x="125644" y="207943"/>
                </a:cubicBezTo>
                <a:cubicBezTo>
                  <a:pt x="126724" y="207943"/>
                  <a:pt x="127804" y="207943"/>
                  <a:pt x="128524" y="208665"/>
                </a:cubicBezTo>
                <a:cubicBezTo>
                  <a:pt x="135724" y="213719"/>
                  <a:pt x="143645" y="216246"/>
                  <a:pt x="152285" y="216246"/>
                </a:cubicBezTo>
                <a:cubicBezTo>
                  <a:pt x="168846" y="216246"/>
                  <a:pt x="183966" y="205777"/>
                  <a:pt x="189726" y="189892"/>
                </a:cubicBezTo>
                <a:cubicBezTo>
                  <a:pt x="190086" y="188809"/>
                  <a:pt x="191166" y="188087"/>
                  <a:pt x="192246" y="187726"/>
                </a:cubicBezTo>
                <a:cubicBezTo>
                  <a:pt x="193326" y="187365"/>
                  <a:pt x="194766" y="187726"/>
                  <a:pt x="195846" y="188087"/>
                </a:cubicBezTo>
                <a:cubicBezTo>
                  <a:pt x="202687" y="193502"/>
                  <a:pt x="210967" y="196029"/>
                  <a:pt x="219247" y="196029"/>
                </a:cubicBezTo>
                <a:cubicBezTo>
                  <a:pt x="241568" y="196029"/>
                  <a:pt x="259569" y="177979"/>
                  <a:pt x="259569" y="155957"/>
                </a:cubicBezTo>
                <a:cubicBezTo>
                  <a:pt x="259569" y="155596"/>
                  <a:pt x="259209" y="155235"/>
                  <a:pt x="259209" y="155235"/>
                </a:cubicBezTo>
                <a:lnTo>
                  <a:pt x="259209" y="154152"/>
                </a:lnTo>
                <a:cubicBezTo>
                  <a:pt x="259209" y="152347"/>
                  <a:pt x="260289" y="150903"/>
                  <a:pt x="262089" y="150181"/>
                </a:cubicBezTo>
                <a:cubicBezTo>
                  <a:pt x="279009" y="144766"/>
                  <a:pt x="290170" y="129603"/>
                  <a:pt x="290170" y="111913"/>
                </a:cubicBezTo>
                <a:cubicBezTo>
                  <a:pt x="290170" y="90253"/>
                  <a:pt x="273249" y="72563"/>
                  <a:pt x="251649" y="71841"/>
                </a:cubicBezTo>
                <a:cubicBezTo>
                  <a:pt x="249848" y="71841"/>
                  <a:pt x="248048" y="70397"/>
                  <a:pt x="247688" y="68592"/>
                </a:cubicBezTo>
                <a:cubicBezTo>
                  <a:pt x="244088" y="49819"/>
                  <a:pt x="227528" y="36462"/>
                  <a:pt x="208447" y="36462"/>
                </a:cubicBezTo>
                <a:cubicBezTo>
                  <a:pt x="208087" y="36462"/>
                  <a:pt x="208087" y="36462"/>
                  <a:pt x="207727" y="36462"/>
                </a:cubicBezTo>
                <a:cubicBezTo>
                  <a:pt x="206287" y="36462"/>
                  <a:pt x="204487" y="35740"/>
                  <a:pt x="204127" y="34296"/>
                </a:cubicBezTo>
                <a:cubicBezTo>
                  <a:pt x="198367" y="18411"/>
                  <a:pt x="183246" y="7942"/>
                  <a:pt x="166686" y="7942"/>
                </a:cubicBezTo>
                <a:close/>
                <a:moveTo>
                  <a:pt x="166686" y="0"/>
                </a:moveTo>
                <a:cubicBezTo>
                  <a:pt x="185406" y="0"/>
                  <a:pt x="202687" y="11552"/>
                  <a:pt x="210247" y="28881"/>
                </a:cubicBezTo>
                <a:cubicBezTo>
                  <a:pt x="231128" y="29603"/>
                  <a:pt x="249488" y="44043"/>
                  <a:pt x="254889" y="64260"/>
                </a:cubicBezTo>
                <a:cubicBezTo>
                  <a:pt x="279369" y="66426"/>
                  <a:pt x="298090" y="87004"/>
                  <a:pt x="298090" y="111913"/>
                </a:cubicBezTo>
                <a:cubicBezTo>
                  <a:pt x="298090" y="132130"/>
                  <a:pt x="285490" y="149820"/>
                  <a:pt x="267129" y="157040"/>
                </a:cubicBezTo>
                <a:cubicBezTo>
                  <a:pt x="266769" y="183033"/>
                  <a:pt x="245528" y="203972"/>
                  <a:pt x="219247" y="203972"/>
                </a:cubicBezTo>
                <a:cubicBezTo>
                  <a:pt x="210967" y="203972"/>
                  <a:pt x="202327" y="201805"/>
                  <a:pt x="195126" y="197112"/>
                </a:cubicBezTo>
                <a:cubicBezTo>
                  <a:pt x="187206" y="213719"/>
                  <a:pt x="170646" y="224189"/>
                  <a:pt x="152285" y="224189"/>
                </a:cubicBezTo>
                <a:cubicBezTo>
                  <a:pt x="143645" y="224189"/>
                  <a:pt x="135004" y="221661"/>
                  <a:pt x="127804" y="217329"/>
                </a:cubicBezTo>
                <a:cubicBezTo>
                  <a:pt x="118804" y="230687"/>
                  <a:pt x="103683" y="239351"/>
                  <a:pt x="87483" y="239351"/>
                </a:cubicBezTo>
                <a:cubicBezTo>
                  <a:pt x="61202" y="239351"/>
                  <a:pt x="39601" y="217690"/>
                  <a:pt x="39601" y="191336"/>
                </a:cubicBezTo>
                <a:cubicBezTo>
                  <a:pt x="39601" y="186643"/>
                  <a:pt x="40321" y="181950"/>
                  <a:pt x="41761" y="177618"/>
                </a:cubicBezTo>
                <a:cubicBezTo>
                  <a:pt x="24481" y="170036"/>
                  <a:pt x="13320" y="153069"/>
                  <a:pt x="13320" y="133935"/>
                </a:cubicBezTo>
                <a:cubicBezTo>
                  <a:pt x="13320" y="129603"/>
                  <a:pt x="14040" y="124910"/>
                  <a:pt x="15480" y="120217"/>
                </a:cubicBezTo>
                <a:cubicBezTo>
                  <a:pt x="5760" y="111552"/>
                  <a:pt x="0" y="98917"/>
                  <a:pt x="0" y="85560"/>
                </a:cubicBezTo>
                <a:cubicBezTo>
                  <a:pt x="0" y="59206"/>
                  <a:pt x="21601" y="37545"/>
                  <a:pt x="48242" y="37545"/>
                </a:cubicBezTo>
                <a:cubicBezTo>
                  <a:pt x="60482" y="37545"/>
                  <a:pt x="72362" y="42599"/>
                  <a:pt x="81363" y="51263"/>
                </a:cubicBezTo>
                <a:cubicBezTo>
                  <a:pt x="89643" y="45126"/>
                  <a:pt x="99363" y="42238"/>
                  <a:pt x="109444" y="42238"/>
                </a:cubicBezTo>
                <a:cubicBezTo>
                  <a:pt x="113044" y="42238"/>
                  <a:pt x="115924" y="42238"/>
                  <a:pt x="119164" y="42960"/>
                </a:cubicBezTo>
                <a:cubicBezTo>
                  <a:pt x="121684" y="18772"/>
                  <a:pt x="142205" y="0"/>
                  <a:pt x="1666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126">
            <a:extLst>
              <a:ext uri="{FF2B5EF4-FFF2-40B4-BE49-F238E27FC236}">
                <a16:creationId xmlns:a16="http://schemas.microsoft.com/office/drawing/2014/main" id="{C958F2E1-3A5F-2D4D-A40B-1082C851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9378" y="9044235"/>
            <a:ext cx="1038187" cy="763535"/>
          </a:xfrm>
          <a:custGeom>
            <a:avLst/>
            <a:gdLst>
              <a:gd name="T0" fmla="*/ 806 w 835"/>
              <a:gd name="T1" fmla="*/ 588 h 612"/>
              <a:gd name="T2" fmla="*/ 720 w 835"/>
              <a:gd name="T3" fmla="*/ 536 h 612"/>
              <a:gd name="T4" fmla="*/ 714 w 835"/>
              <a:gd name="T5" fmla="*/ 535 h 612"/>
              <a:gd name="T6" fmla="*/ 424 w 835"/>
              <a:gd name="T7" fmla="*/ 535 h 612"/>
              <a:gd name="T8" fmla="*/ 363 w 835"/>
              <a:gd name="T9" fmla="*/ 430 h 612"/>
              <a:gd name="T10" fmla="*/ 506 w 835"/>
              <a:gd name="T11" fmla="*/ 430 h 612"/>
              <a:gd name="T12" fmla="*/ 607 w 835"/>
              <a:gd name="T13" fmla="*/ 228 h 612"/>
              <a:gd name="T14" fmla="*/ 733 w 835"/>
              <a:gd name="T15" fmla="*/ 228 h 612"/>
              <a:gd name="T16" fmla="*/ 794 w 835"/>
              <a:gd name="T17" fmla="*/ 453 h 612"/>
              <a:gd name="T18" fmla="*/ 798 w 835"/>
              <a:gd name="T19" fmla="*/ 507 h 612"/>
              <a:gd name="T20" fmla="*/ 810 w 835"/>
              <a:gd name="T21" fmla="*/ 578 h 612"/>
              <a:gd name="T22" fmla="*/ 146 w 835"/>
              <a:gd name="T23" fmla="*/ 408 h 612"/>
              <a:gd name="T24" fmla="*/ 140 w 835"/>
              <a:gd name="T25" fmla="*/ 409 h 612"/>
              <a:gd name="T26" fmla="*/ 43 w 835"/>
              <a:gd name="T27" fmla="*/ 475 h 612"/>
              <a:gd name="T28" fmla="*/ 30 w 835"/>
              <a:gd name="T29" fmla="*/ 475 h 612"/>
              <a:gd name="T30" fmla="*/ 39 w 835"/>
              <a:gd name="T31" fmla="*/ 371 h 612"/>
              <a:gd name="T32" fmla="*/ 45 w 835"/>
              <a:gd name="T33" fmla="*/ 304 h 612"/>
              <a:gd name="T34" fmla="*/ 44 w 835"/>
              <a:gd name="T35" fmla="*/ 109 h 612"/>
              <a:gd name="T36" fmla="*/ 506 w 835"/>
              <a:gd name="T37" fmla="*/ 22 h 612"/>
              <a:gd name="T38" fmla="*/ 586 w 835"/>
              <a:gd name="T39" fmla="*/ 109 h 612"/>
              <a:gd name="T40" fmla="*/ 586 w 835"/>
              <a:gd name="T41" fmla="*/ 321 h 612"/>
              <a:gd name="T42" fmla="*/ 146 w 835"/>
              <a:gd name="T43" fmla="*/ 408 h 612"/>
              <a:gd name="T44" fmla="*/ 819 w 835"/>
              <a:gd name="T45" fmla="*/ 504 h 612"/>
              <a:gd name="T46" fmla="*/ 815 w 835"/>
              <a:gd name="T47" fmla="*/ 453 h 612"/>
              <a:gd name="T48" fmla="*/ 816 w 835"/>
              <a:gd name="T49" fmla="*/ 296 h 612"/>
              <a:gd name="T50" fmla="*/ 607 w 835"/>
              <a:gd name="T51" fmla="*/ 207 h 612"/>
              <a:gd name="T52" fmla="*/ 607 w 835"/>
              <a:gd name="T53" fmla="*/ 109 h 612"/>
              <a:gd name="T54" fmla="*/ 123 w 835"/>
              <a:gd name="T55" fmla="*/ 0 h 612"/>
              <a:gd name="T56" fmla="*/ 22 w 835"/>
              <a:gd name="T57" fmla="*/ 109 h 612"/>
              <a:gd name="T58" fmla="*/ 23 w 835"/>
              <a:gd name="T59" fmla="*/ 304 h 612"/>
              <a:gd name="T60" fmla="*/ 2 w 835"/>
              <a:gd name="T61" fmla="*/ 455 h 612"/>
              <a:gd name="T62" fmla="*/ 18 w 835"/>
              <a:gd name="T63" fmla="*/ 493 h 612"/>
              <a:gd name="T64" fmla="*/ 36 w 835"/>
              <a:gd name="T65" fmla="*/ 498 h 612"/>
              <a:gd name="T66" fmla="*/ 55 w 835"/>
              <a:gd name="T67" fmla="*/ 493 h 612"/>
              <a:gd name="T68" fmla="*/ 341 w 835"/>
              <a:gd name="T69" fmla="*/ 430 h 612"/>
              <a:gd name="T70" fmla="*/ 341 w 835"/>
              <a:gd name="T71" fmla="*/ 467 h 612"/>
              <a:gd name="T72" fmla="*/ 711 w 835"/>
              <a:gd name="T73" fmla="*/ 556 h 612"/>
              <a:gd name="T74" fmla="*/ 786 w 835"/>
              <a:gd name="T75" fmla="*/ 606 h 612"/>
              <a:gd name="T76" fmla="*/ 802 w 835"/>
              <a:gd name="T77" fmla="*/ 611 h 612"/>
              <a:gd name="T78" fmla="*/ 818 w 835"/>
              <a:gd name="T79" fmla="*/ 607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5" h="612">
                <a:moveTo>
                  <a:pt x="806" y="588"/>
                </a:moveTo>
                <a:lnTo>
                  <a:pt x="806" y="588"/>
                </a:lnTo>
                <a:cubicBezTo>
                  <a:pt x="804" y="590"/>
                  <a:pt x="802" y="590"/>
                  <a:pt x="798" y="588"/>
                </a:cubicBezTo>
                <a:lnTo>
                  <a:pt x="720" y="536"/>
                </a:lnTo>
                <a:lnTo>
                  <a:pt x="720" y="536"/>
                </a:lnTo>
                <a:cubicBezTo>
                  <a:pt x="718" y="535"/>
                  <a:pt x="716" y="535"/>
                  <a:pt x="714" y="535"/>
                </a:cubicBezTo>
                <a:lnTo>
                  <a:pt x="424" y="535"/>
                </a:lnTo>
                <a:lnTo>
                  <a:pt x="424" y="535"/>
                </a:lnTo>
                <a:cubicBezTo>
                  <a:pt x="391" y="535"/>
                  <a:pt x="363" y="504"/>
                  <a:pt x="363" y="467"/>
                </a:cubicBezTo>
                <a:lnTo>
                  <a:pt x="363" y="430"/>
                </a:lnTo>
                <a:lnTo>
                  <a:pt x="506" y="430"/>
                </a:lnTo>
                <a:lnTo>
                  <a:pt x="506" y="430"/>
                </a:lnTo>
                <a:cubicBezTo>
                  <a:pt x="562" y="430"/>
                  <a:pt x="607" y="381"/>
                  <a:pt x="607" y="321"/>
                </a:cubicBezTo>
                <a:lnTo>
                  <a:pt x="607" y="228"/>
                </a:lnTo>
                <a:lnTo>
                  <a:pt x="733" y="228"/>
                </a:lnTo>
                <a:lnTo>
                  <a:pt x="733" y="228"/>
                </a:lnTo>
                <a:cubicBezTo>
                  <a:pt x="767" y="228"/>
                  <a:pt x="794" y="259"/>
                  <a:pt x="794" y="295"/>
                </a:cubicBezTo>
                <a:lnTo>
                  <a:pt x="794" y="453"/>
                </a:lnTo>
                <a:lnTo>
                  <a:pt x="794" y="453"/>
                </a:lnTo>
                <a:cubicBezTo>
                  <a:pt x="793" y="471"/>
                  <a:pt x="795" y="489"/>
                  <a:pt x="798" y="507"/>
                </a:cubicBezTo>
                <a:lnTo>
                  <a:pt x="810" y="578"/>
                </a:lnTo>
                <a:lnTo>
                  <a:pt x="810" y="578"/>
                </a:lnTo>
                <a:cubicBezTo>
                  <a:pt x="811" y="583"/>
                  <a:pt x="809" y="587"/>
                  <a:pt x="806" y="588"/>
                </a:cubicBezTo>
                <a:close/>
                <a:moveTo>
                  <a:pt x="146" y="408"/>
                </a:moveTo>
                <a:lnTo>
                  <a:pt x="146" y="408"/>
                </a:lnTo>
                <a:cubicBezTo>
                  <a:pt x="144" y="408"/>
                  <a:pt x="142" y="409"/>
                  <a:pt x="140" y="409"/>
                </a:cubicBezTo>
                <a:lnTo>
                  <a:pt x="43" y="475"/>
                </a:lnTo>
                <a:lnTo>
                  <a:pt x="43" y="475"/>
                </a:lnTo>
                <a:cubicBezTo>
                  <a:pt x="37" y="478"/>
                  <a:pt x="32" y="476"/>
                  <a:pt x="30" y="475"/>
                </a:cubicBezTo>
                <a:lnTo>
                  <a:pt x="30" y="475"/>
                </a:lnTo>
                <a:cubicBezTo>
                  <a:pt x="26" y="472"/>
                  <a:pt x="22" y="467"/>
                  <a:pt x="24" y="459"/>
                </a:cubicBezTo>
                <a:lnTo>
                  <a:pt x="39" y="371"/>
                </a:lnTo>
                <a:lnTo>
                  <a:pt x="39" y="371"/>
                </a:lnTo>
                <a:cubicBezTo>
                  <a:pt x="43" y="349"/>
                  <a:pt x="45" y="326"/>
                  <a:pt x="45" y="304"/>
                </a:cubicBezTo>
                <a:lnTo>
                  <a:pt x="44" y="109"/>
                </a:lnTo>
                <a:lnTo>
                  <a:pt x="44" y="109"/>
                </a:lnTo>
                <a:cubicBezTo>
                  <a:pt x="44" y="61"/>
                  <a:pt x="79" y="22"/>
                  <a:pt x="123" y="22"/>
                </a:cubicBezTo>
                <a:lnTo>
                  <a:pt x="506" y="22"/>
                </a:lnTo>
                <a:lnTo>
                  <a:pt x="506" y="22"/>
                </a:lnTo>
                <a:cubicBezTo>
                  <a:pt x="550" y="22"/>
                  <a:pt x="586" y="61"/>
                  <a:pt x="586" y="109"/>
                </a:cubicBezTo>
                <a:lnTo>
                  <a:pt x="586" y="321"/>
                </a:lnTo>
                <a:lnTo>
                  <a:pt x="586" y="321"/>
                </a:lnTo>
                <a:cubicBezTo>
                  <a:pt x="586" y="369"/>
                  <a:pt x="550" y="408"/>
                  <a:pt x="506" y="408"/>
                </a:cubicBezTo>
                <a:lnTo>
                  <a:pt x="146" y="408"/>
                </a:lnTo>
                <a:close/>
                <a:moveTo>
                  <a:pt x="832" y="575"/>
                </a:moveTo>
                <a:lnTo>
                  <a:pt x="819" y="504"/>
                </a:lnTo>
                <a:lnTo>
                  <a:pt x="819" y="504"/>
                </a:lnTo>
                <a:cubicBezTo>
                  <a:pt x="816" y="487"/>
                  <a:pt x="815" y="470"/>
                  <a:pt x="815" y="453"/>
                </a:cubicBezTo>
                <a:lnTo>
                  <a:pt x="816" y="296"/>
                </a:lnTo>
                <a:lnTo>
                  <a:pt x="816" y="296"/>
                </a:lnTo>
                <a:cubicBezTo>
                  <a:pt x="816" y="247"/>
                  <a:pt x="779" y="207"/>
                  <a:pt x="733" y="207"/>
                </a:cubicBezTo>
                <a:lnTo>
                  <a:pt x="607" y="207"/>
                </a:lnTo>
                <a:lnTo>
                  <a:pt x="607" y="109"/>
                </a:lnTo>
                <a:lnTo>
                  <a:pt x="607" y="109"/>
                </a:lnTo>
                <a:cubicBezTo>
                  <a:pt x="607" y="48"/>
                  <a:pt x="562" y="0"/>
                  <a:pt x="506" y="0"/>
                </a:cubicBezTo>
                <a:lnTo>
                  <a:pt x="123" y="0"/>
                </a:lnTo>
                <a:lnTo>
                  <a:pt x="123" y="0"/>
                </a:lnTo>
                <a:cubicBezTo>
                  <a:pt x="67" y="0"/>
                  <a:pt x="22" y="48"/>
                  <a:pt x="22" y="109"/>
                </a:cubicBezTo>
                <a:lnTo>
                  <a:pt x="23" y="304"/>
                </a:lnTo>
                <a:lnTo>
                  <a:pt x="23" y="304"/>
                </a:lnTo>
                <a:cubicBezTo>
                  <a:pt x="23" y="325"/>
                  <a:pt x="21" y="346"/>
                  <a:pt x="17" y="367"/>
                </a:cubicBezTo>
                <a:lnTo>
                  <a:pt x="2" y="455"/>
                </a:lnTo>
                <a:lnTo>
                  <a:pt x="2" y="455"/>
                </a:lnTo>
                <a:cubicBezTo>
                  <a:pt x="0" y="470"/>
                  <a:pt x="6" y="484"/>
                  <a:pt x="18" y="493"/>
                </a:cubicBezTo>
                <a:lnTo>
                  <a:pt x="18" y="493"/>
                </a:lnTo>
                <a:cubicBezTo>
                  <a:pt x="24" y="496"/>
                  <a:pt x="30" y="498"/>
                  <a:pt x="36" y="498"/>
                </a:cubicBezTo>
                <a:lnTo>
                  <a:pt x="36" y="498"/>
                </a:lnTo>
                <a:cubicBezTo>
                  <a:pt x="43" y="498"/>
                  <a:pt x="49" y="496"/>
                  <a:pt x="55" y="493"/>
                </a:cubicBezTo>
                <a:lnTo>
                  <a:pt x="149" y="430"/>
                </a:lnTo>
                <a:lnTo>
                  <a:pt x="341" y="430"/>
                </a:lnTo>
                <a:lnTo>
                  <a:pt x="341" y="467"/>
                </a:lnTo>
                <a:lnTo>
                  <a:pt x="341" y="467"/>
                </a:lnTo>
                <a:cubicBezTo>
                  <a:pt x="341" y="517"/>
                  <a:pt x="378" y="556"/>
                  <a:pt x="424" y="556"/>
                </a:cubicBezTo>
                <a:lnTo>
                  <a:pt x="711" y="556"/>
                </a:lnTo>
                <a:lnTo>
                  <a:pt x="786" y="606"/>
                </a:lnTo>
                <a:lnTo>
                  <a:pt x="786" y="606"/>
                </a:lnTo>
                <a:cubicBezTo>
                  <a:pt x="791" y="610"/>
                  <a:pt x="797" y="611"/>
                  <a:pt x="802" y="611"/>
                </a:cubicBezTo>
                <a:lnTo>
                  <a:pt x="802" y="611"/>
                </a:lnTo>
                <a:cubicBezTo>
                  <a:pt x="808" y="611"/>
                  <a:pt x="813" y="610"/>
                  <a:pt x="818" y="607"/>
                </a:cubicBezTo>
                <a:lnTo>
                  <a:pt x="818" y="607"/>
                </a:lnTo>
                <a:cubicBezTo>
                  <a:pt x="828" y="599"/>
                  <a:pt x="834" y="587"/>
                  <a:pt x="832" y="5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2ED0D-0E23-4F4C-A874-FCCFFD438218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BED26-B20A-8E4A-8E61-13CCA5A5EEE6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B4EBE-8DBF-4844-B860-9CAD346384E7}"/>
              </a:ext>
            </a:extLst>
          </p:cNvPr>
          <p:cNvSpPr txBox="1"/>
          <p:nvPr/>
        </p:nvSpPr>
        <p:spPr>
          <a:xfrm>
            <a:off x="1557867" y="5102374"/>
            <a:ext cx="3693464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8A223-D277-824E-A1CF-7EBC9AE40A43}"/>
              </a:ext>
            </a:extLst>
          </p:cNvPr>
          <p:cNvSpPr txBox="1"/>
          <p:nvPr/>
        </p:nvSpPr>
        <p:spPr>
          <a:xfrm>
            <a:off x="1557867" y="5946966"/>
            <a:ext cx="3693466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722C3-6A2C-CA49-B9B1-B9904C7A5EE8}"/>
              </a:ext>
            </a:extLst>
          </p:cNvPr>
          <p:cNvSpPr txBox="1"/>
          <p:nvPr/>
        </p:nvSpPr>
        <p:spPr>
          <a:xfrm>
            <a:off x="1557867" y="9955727"/>
            <a:ext cx="3693464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83C871-D813-6247-945E-CFD819785096}"/>
              </a:ext>
            </a:extLst>
          </p:cNvPr>
          <p:cNvSpPr txBox="1"/>
          <p:nvPr/>
        </p:nvSpPr>
        <p:spPr>
          <a:xfrm>
            <a:off x="1557867" y="10800319"/>
            <a:ext cx="3693466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1C35C-9715-B742-BC3B-F6421AD1ADA2}"/>
              </a:ext>
            </a:extLst>
          </p:cNvPr>
          <p:cNvSpPr txBox="1"/>
          <p:nvPr/>
        </p:nvSpPr>
        <p:spPr>
          <a:xfrm>
            <a:off x="19117439" y="5102374"/>
            <a:ext cx="3693464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AD4FF-46BF-F442-8BAC-1D80C006D800}"/>
              </a:ext>
            </a:extLst>
          </p:cNvPr>
          <p:cNvSpPr txBox="1"/>
          <p:nvPr/>
        </p:nvSpPr>
        <p:spPr>
          <a:xfrm>
            <a:off x="19117439" y="5946966"/>
            <a:ext cx="3693466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4D373-D83E-2040-AFBB-709A12EF743C}"/>
              </a:ext>
            </a:extLst>
          </p:cNvPr>
          <p:cNvSpPr txBox="1"/>
          <p:nvPr/>
        </p:nvSpPr>
        <p:spPr>
          <a:xfrm>
            <a:off x="19117439" y="9955727"/>
            <a:ext cx="3693464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66F853-A98F-4D48-A84C-2F0EDD6F00C8}"/>
              </a:ext>
            </a:extLst>
          </p:cNvPr>
          <p:cNvSpPr txBox="1"/>
          <p:nvPr/>
        </p:nvSpPr>
        <p:spPr>
          <a:xfrm>
            <a:off x="19117439" y="10800319"/>
            <a:ext cx="3693466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</p:spTree>
    <p:extLst>
      <p:ext uri="{BB962C8B-B14F-4D97-AF65-F5344CB8AC3E}">
        <p14:creationId xmlns:p14="http://schemas.microsoft.com/office/powerpoint/2010/main" val="109357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>
            <a:extLst>
              <a:ext uri="{FF2B5EF4-FFF2-40B4-BE49-F238E27FC236}">
                <a16:creationId xmlns:a16="http://schemas.microsoft.com/office/drawing/2014/main" id="{8685E325-5132-664F-B8D7-A6054E66C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454" y="535633"/>
            <a:ext cx="14622196" cy="13177553"/>
          </a:xfrm>
          <a:custGeom>
            <a:avLst/>
            <a:gdLst>
              <a:gd name="T0" fmla="*/ 11738 w 11739"/>
              <a:gd name="T1" fmla="*/ 1820 h 10581"/>
              <a:gd name="T2" fmla="*/ 11738 w 11739"/>
              <a:gd name="T3" fmla="*/ 1820 h 10581"/>
              <a:gd name="T4" fmla="*/ 7020 w 11739"/>
              <a:gd name="T5" fmla="*/ 0 h 10581"/>
              <a:gd name="T6" fmla="*/ 7020 w 11739"/>
              <a:gd name="T7" fmla="*/ 0 h 10581"/>
              <a:gd name="T8" fmla="*/ 0 w 11739"/>
              <a:gd name="T9" fmla="*/ 7020 h 10581"/>
              <a:gd name="T10" fmla="*/ 0 w 11739"/>
              <a:gd name="T11" fmla="*/ 7020 h 10581"/>
              <a:gd name="T12" fmla="*/ 968 w 11739"/>
              <a:gd name="T13" fmla="*/ 10580 h 10581"/>
              <a:gd name="T14" fmla="*/ 11738 w 11739"/>
              <a:gd name="T15" fmla="*/ 10580 h 10581"/>
              <a:gd name="T16" fmla="*/ 11738 w 11739"/>
              <a:gd name="T17" fmla="*/ 1820 h 10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39" h="10581">
                <a:moveTo>
                  <a:pt x="11738" y="1820"/>
                </a:moveTo>
                <a:lnTo>
                  <a:pt x="11738" y="1820"/>
                </a:lnTo>
                <a:cubicBezTo>
                  <a:pt x="10492" y="689"/>
                  <a:pt x="8837" y="0"/>
                  <a:pt x="7020" y="0"/>
                </a:cubicBezTo>
                <a:lnTo>
                  <a:pt x="7020" y="0"/>
                </a:lnTo>
                <a:cubicBezTo>
                  <a:pt x="3143" y="0"/>
                  <a:pt x="0" y="3143"/>
                  <a:pt x="0" y="7020"/>
                </a:cubicBezTo>
                <a:lnTo>
                  <a:pt x="0" y="7020"/>
                </a:lnTo>
                <a:cubicBezTo>
                  <a:pt x="0" y="8319"/>
                  <a:pt x="353" y="9536"/>
                  <a:pt x="968" y="10580"/>
                </a:cubicBezTo>
                <a:lnTo>
                  <a:pt x="11738" y="10580"/>
                </a:lnTo>
                <a:lnTo>
                  <a:pt x="11738" y="1820"/>
                </a:lnTo>
              </a:path>
            </a:pathLst>
          </a:custGeom>
          <a:solidFill>
            <a:srgbClr val="F2456E">
              <a:alpha val="1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89B053B-4C4B-9F41-A3D5-DE6E64DA6D38}"/>
              </a:ext>
            </a:extLst>
          </p:cNvPr>
          <p:cNvGrpSpPr/>
          <p:nvPr/>
        </p:nvGrpSpPr>
        <p:grpSpPr>
          <a:xfrm>
            <a:off x="11645024" y="3545763"/>
            <a:ext cx="11914177" cy="9255596"/>
            <a:chOff x="11645024" y="3545763"/>
            <a:chExt cx="11914177" cy="925559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3F8D0907-F6DE-5040-A755-33873D865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5437" y="12378403"/>
              <a:ext cx="1246895" cy="137322"/>
            </a:xfrm>
            <a:custGeom>
              <a:avLst/>
              <a:gdLst>
                <a:gd name="T0" fmla="*/ 998 w 999"/>
                <a:gd name="T1" fmla="*/ 55 h 111"/>
                <a:gd name="T2" fmla="*/ 998 w 999"/>
                <a:gd name="T3" fmla="*/ 55 h 111"/>
                <a:gd name="T4" fmla="*/ 499 w 999"/>
                <a:gd name="T5" fmla="*/ 110 h 111"/>
                <a:gd name="T6" fmla="*/ 499 w 999"/>
                <a:gd name="T7" fmla="*/ 110 h 111"/>
                <a:gd name="T8" fmla="*/ 0 w 999"/>
                <a:gd name="T9" fmla="*/ 55 h 111"/>
                <a:gd name="T10" fmla="*/ 0 w 999"/>
                <a:gd name="T11" fmla="*/ 55 h 111"/>
                <a:gd name="T12" fmla="*/ 499 w 999"/>
                <a:gd name="T13" fmla="*/ 0 h 111"/>
                <a:gd name="T14" fmla="*/ 499 w 999"/>
                <a:gd name="T15" fmla="*/ 0 h 111"/>
                <a:gd name="T16" fmla="*/ 998 w 999"/>
                <a:gd name="T1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9" h="111">
                  <a:moveTo>
                    <a:pt x="998" y="55"/>
                  </a:moveTo>
                  <a:lnTo>
                    <a:pt x="998" y="55"/>
                  </a:lnTo>
                  <a:cubicBezTo>
                    <a:pt x="998" y="85"/>
                    <a:pt x="775" y="110"/>
                    <a:pt x="499" y="110"/>
                  </a:cubicBezTo>
                  <a:lnTo>
                    <a:pt x="499" y="110"/>
                  </a:lnTo>
                  <a:cubicBezTo>
                    <a:pt x="223" y="110"/>
                    <a:pt x="0" y="85"/>
                    <a:pt x="0" y="55"/>
                  </a:cubicBezTo>
                  <a:lnTo>
                    <a:pt x="0" y="55"/>
                  </a:lnTo>
                  <a:cubicBezTo>
                    <a:pt x="0" y="24"/>
                    <a:pt x="223" y="0"/>
                    <a:pt x="499" y="0"/>
                  </a:cubicBezTo>
                  <a:lnTo>
                    <a:pt x="499" y="0"/>
                  </a:lnTo>
                  <a:cubicBezTo>
                    <a:pt x="775" y="0"/>
                    <a:pt x="998" y="24"/>
                    <a:pt x="998" y="55"/>
                  </a:cubicBezTo>
                </a:path>
              </a:pathLst>
            </a:custGeom>
            <a:solidFill>
              <a:srgbClr val="8AD0E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E8905AC-4254-164F-B1A5-1E2F9C8B9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5287" y="12664037"/>
              <a:ext cx="1246895" cy="137322"/>
            </a:xfrm>
            <a:custGeom>
              <a:avLst/>
              <a:gdLst>
                <a:gd name="T0" fmla="*/ 998 w 999"/>
                <a:gd name="T1" fmla="*/ 56 h 112"/>
                <a:gd name="T2" fmla="*/ 998 w 999"/>
                <a:gd name="T3" fmla="*/ 56 h 112"/>
                <a:gd name="T4" fmla="*/ 500 w 999"/>
                <a:gd name="T5" fmla="*/ 111 h 112"/>
                <a:gd name="T6" fmla="*/ 500 w 999"/>
                <a:gd name="T7" fmla="*/ 111 h 112"/>
                <a:gd name="T8" fmla="*/ 0 w 999"/>
                <a:gd name="T9" fmla="*/ 56 h 112"/>
                <a:gd name="T10" fmla="*/ 0 w 999"/>
                <a:gd name="T11" fmla="*/ 56 h 112"/>
                <a:gd name="T12" fmla="*/ 500 w 999"/>
                <a:gd name="T13" fmla="*/ 0 h 112"/>
                <a:gd name="T14" fmla="*/ 500 w 999"/>
                <a:gd name="T15" fmla="*/ 0 h 112"/>
                <a:gd name="T16" fmla="*/ 998 w 999"/>
                <a:gd name="T1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9" h="112">
                  <a:moveTo>
                    <a:pt x="998" y="56"/>
                  </a:moveTo>
                  <a:lnTo>
                    <a:pt x="998" y="56"/>
                  </a:lnTo>
                  <a:cubicBezTo>
                    <a:pt x="998" y="86"/>
                    <a:pt x="775" y="111"/>
                    <a:pt x="500" y="111"/>
                  </a:cubicBezTo>
                  <a:lnTo>
                    <a:pt x="500" y="111"/>
                  </a:lnTo>
                  <a:cubicBezTo>
                    <a:pt x="224" y="111"/>
                    <a:pt x="0" y="86"/>
                    <a:pt x="0" y="56"/>
                  </a:cubicBezTo>
                  <a:lnTo>
                    <a:pt x="0" y="56"/>
                  </a:lnTo>
                  <a:cubicBezTo>
                    <a:pt x="0" y="26"/>
                    <a:pt x="224" y="0"/>
                    <a:pt x="500" y="0"/>
                  </a:cubicBezTo>
                  <a:lnTo>
                    <a:pt x="500" y="0"/>
                  </a:lnTo>
                  <a:cubicBezTo>
                    <a:pt x="775" y="0"/>
                    <a:pt x="998" y="26"/>
                    <a:pt x="998" y="56"/>
                  </a:cubicBezTo>
                </a:path>
              </a:pathLst>
            </a:custGeom>
            <a:solidFill>
              <a:srgbClr val="8AD0E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D7146B1-2F20-B547-93CB-4A5419366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3446" y="12109247"/>
              <a:ext cx="1246895" cy="137324"/>
            </a:xfrm>
            <a:custGeom>
              <a:avLst/>
              <a:gdLst>
                <a:gd name="T0" fmla="*/ 998 w 999"/>
                <a:gd name="T1" fmla="*/ 55 h 111"/>
                <a:gd name="T2" fmla="*/ 998 w 999"/>
                <a:gd name="T3" fmla="*/ 55 h 111"/>
                <a:gd name="T4" fmla="*/ 499 w 999"/>
                <a:gd name="T5" fmla="*/ 110 h 111"/>
                <a:gd name="T6" fmla="*/ 499 w 999"/>
                <a:gd name="T7" fmla="*/ 110 h 111"/>
                <a:gd name="T8" fmla="*/ 0 w 999"/>
                <a:gd name="T9" fmla="*/ 55 h 111"/>
                <a:gd name="T10" fmla="*/ 0 w 999"/>
                <a:gd name="T11" fmla="*/ 55 h 111"/>
                <a:gd name="T12" fmla="*/ 499 w 999"/>
                <a:gd name="T13" fmla="*/ 0 h 111"/>
                <a:gd name="T14" fmla="*/ 499 w 999"/>
                <a:gd name="T15" fmla="*/ 0 h 111"/>
                <a:gd name="T16" fmla="*/ 998 w 999"/>
                <a:gd name="T17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9" h="111">
                  <a:moveTo>
                    <a:pt x="998" y="55"/>
                  </a:moveTo>
                  <a:lnTo>
                    <a:pt x="998" y="55"/>
                  </a:lnTo>
                  <a:cubicBezTo>
                    <a:pt x="998" y="86"/>
                    <a:pt x="775" y="110"/>
                    <a:pt x="499" y="110"/>
                  </a:cubicBezTo>
                  <a:lnTo>
                    <a:pt x="499" y="110"/>
                  </a:lnTo>
                  <a:cubicBezTo>
                    <a:pt x="224" y="110"/>
                    <a:pt x="0" y="86"/>
                    <a:pt x="0" y="55"/>
                  </a:cubicBezTo>
                  <a:lnTo>
                    <a:pt x="0" y="55"/>
                  </a:lnTo>
                  <a:cubicBezTo>
                    <a:pt x="0" y="25"/>
                    <a:pt x="224" y="0"/>
                    <a:pt x="499" y="0"/>
                  </a:cubicBezTo>
                  <a:lnTo>
                    <a:pt x="499" y="0"/>
                  </a:lnTo>
                  <a:cubicBezTo>
                    <a:pt x="775" y="0"/>
                    <a:pt x="998" y="25"/>
                    <a:pt x="998" y="55"/>
                  </a:cubicBezTo>
                </a:path>
              </a:pathLst>
            </a:custGeom>
            <a:solidFill>
              <a:srgbClr val="8AD0E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81E0BAB-5CE6-5941-9711-D86EA87C6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4588" y="11516011"/>
              <a:ext cx="3301253" cy="472392"/>
            </a:xfrm>
            <a:custGeom>
              <a:avLst/>
              <a:gdLst>
                <a:gd name="T0" fmla="*/ 2650 w 2651"/>
                <a:gd name="T1" fmla="*/ 190 h 381"/>
                <a:gd name="T2" fmla="*/ 2650 w 2651"/>
                <a:gd name="T3" fmla="*/ 190 h 381"/>
                <a:gd name="T4" fmla="*/ 1324 w 2651"/>
                <a:gd name="T5" fmla="*/ 380 h 381"/>
                <a:gd name="T6" fmla="*/ 1324 w 2651"/>
                <a:gd name="T7" fmla="*/ 380 h 381"/>
                <a:gd name="T8" fmla="*/ 0 w 2651"/>
                <a:gd name="T9" fmla="*/ 190 h 381"/>
                <a:gd name="T10" fmla="*/ 0 w 2651"/>
                <a:gd name="T11" fmla="*/ 190 h 381"/>
                <a:gd name="T12" fmla="*/ 1324 w 2651"/>
                <a:gd name="T13" fmla="*/ 0 h 381"/>
                <a:gd name="T14" fmla="*/ 1324 w 2651"/>
                <a:gd name="T15" fmla="*/ 0 h 381"/>
                <a:gd name="T16" fmla="*/ 2650 w 2651"/>
                <a:gd name="T17" fmla="*/ 19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1" h="381">
                  <a:moveTo>
                    <a:pt x="2650" y="190"/>
                  </a:moveTo>
                  <a:lnTo>
                    <a:pt x="2650" y="190"/>
                  </a:lnTo>
                  <a:cubicBezTo>
                    <a:pt x="2650" y="295"/>
                    <a:pt x="2057" y="380"/>
                    <a:pt x="1324" y="380"/>
                  </a:cubicBezTo>
                  <a:lnTo>
                    <a:pt x="1324" y="380"/>
                  </a:lnTo>
                  <a:cubicBezTo>
                    <a:pt x="593" y="380"/>
                    <a:pt x="0" y="295"/>
                    <a:pt x="0" y="190"/>
                  </a:cubicBezTo>
                  <a:lnTo>
                    <a:pt x="0" y="190"/>
                  </a:lnTo>
                  <a:cubicBezTo>
                    <a:pt x="0" y="86"/>
                    <a:pt x="593" y="0"/>
                    <a:pt x="1324" y="0"/>
                  </a:cubicBezTo>
                  <a:lnTo>
                    <a:pt x="1324" y="0"/>
                  </a:lnTo>
                  <a:cubicBezTo>
                    <a:pt x="2057" y="0"/>
                    <a:pt x="2650" y="86"/>
                    <a:pt x="2650" y="190"/>
                  </a:cubicBezTo>
                </a:path>
              </a:pathLst>
            </a:custGeom>
            <a:solidFill>
              <a:srgbClr val="8AD0E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8B9A6AC-7B78-D643-A55F-BC71172F9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024" y="4111535"/>
              <a:ext cx="11386855" cy="6629976"/>
            </a:xfrm>
            <a:custGeom>
              <a:avLst/>
              <a:gdLst>
                <a:gd name="T0" fmla="*/ 949 w 9142"/>
                <a:gd name="T1" fmla="*/ 3829 h 5321"/>
                <a:gd name="T2" fmla="*/ 949 w 9142"/>
                <a:gd name="T3" fmla="*/ 3829 h 5321"/>
                <a:gd name="T4" fmla="*/ 2983 w 9142"/>
                <a:gd name="T5" fmla="*/ 5175 h 5321"/>
                <a:gd name="T6" fmla="*/ 2983 w 9142"/>
                <a:gd name="T7" fmla="*/ 5175 h 5321"/>
                <a:gd name="T8" fmla="*/ 4843 w 9142"/>
                <a:gd name="T9" fmla="*/ 5110 h 5321"/>
                <a:gd name="T10" fmla="*/ 4843 w 9142"/>
                <a:gd name="T11" fmla="*/ 5110 h 5321"/>
                <a:gd name="T12" fmla="*/ 5103 w 9142"/>
                <a:gd name="T13" fmla="*/ 5019 h 5321"/>
                <a:gd name="T14" fmla="*/ 5103 w 9142"/>
                <a:gd name="T15" fmla="*/ 5019 h 5321"/>
                <a:gd name="T16" fmla="*/ 6134 w 9142"/>
                <a:gd name="T17" fmla="*/ 4515 h 5321"/>
                <a:gd name="T18" fmla="*/ 6134 w 9142"/>
                <a:gd name="T19" fmla="*/ 4515 h 5321"/>
                <a:gd name="T20" fmla="*/ 7137 w 9142"/>
                <a:gd name="T21" fmla="*/ 3083 h 5321"/>
                <a:gd name="T22" fmla="*/ 7137 w 9142"/>
                <a:gd name="T23" fmla="*/ 3083 h 5321"/>
                <a:gd name="T24" fmla="*/ 8581 w 9142"/>
                <a:gd name="T25" fmla="*/ 1582 h 5321"/>
                <a:gd name="T26" fmla="*/ 8581 w 9142"/>
                <a:gd name="T27" fmla="*/ 1582 h 5321"/>
                <a:gd name="T28" fmla="*/ 9141 w 9142"/>
                <a:gd name="T29" fmla="*/ 1265 h 5321"/>
                <a:gd name="T30" fmla="*/ 9141 w 9142"/>
                <a:gd name="T31" fmla="*/ 0 h 5321"/>
                <a:gd name="T32" fmla="*/ 9141 w 9142"/>
                <a:gd name="T33" fmla="*/ 0 h 5321"/>
                <a:gd name="T34" fmla="*/ 7814 w 9142"/>
                <a:gd name="T35" fmla="*/ 1045 h 5321"/>
                <a:gd name="T36" fmla="*/ 7814 w 9142"/>
                <a:gd name="T37" fmla="*/ 1045 h 5321"/>
                <a:gd name="T38" fmla="*/ 6649 w 9142"/>
                <a:gd name="T39" fmla="*/ 2265 h 5321"/>
                <a:gd name="T40" fmla="*/ 6649 w 9142"/>
                <a:gd name="T41" fmla="*/ 2265 h 5321"/>
                <a:gd name="T42" fmla="*/ 5485 w 9142"/>
                <a:gd name="T43" fmla="*/ 3780 h 5321"/>
                <a:gd name="T44" fmla="*/ 5485 w 9142"/>
                <a:gd name="T45" fmla="*/ 3780 h 5321"/>
                <a:gd name="T46" fmla="*/ 4315 w 9142"/>
                <a:gd name="T47" fmla="*/ 4273 h 5321"/>
                <a:gd name="T48" fmla="*/ 4315 w 9142"/>
                <a:gd name="T49" fmla="*/ 4273 h 5321"/>
                <a:gd name="T50" fmla="*/ 3503 w 9142"/>
                <a:gd name="T51" fmla="*/ 4359 h 5321"/>
                <a:gd name="T52" fmla="*/ 3503 w 9142"/>
                <a:gd name="T53" fmla="*/ 4359 h 5321"/>
                <a:gd name="T54" fmla="*/ 2706 w 9142"/>
                <a:gd name="T55" fmla="*/ 4221 h 5321"/>
                <a:gd name="T56" fmla="*/ 2706 w 9142"/>
                <a:gd name="T57" fmla="*/ 4221 h 5321"/>
                <a:gd name="T58" fmla="*/ 1497 w 9142"/>
                <a:gd name="T59" fmla="*/ 2942 h 5321"/>
                <a:gd name="T60" fmla="*/ 1497 w 9142"/>
                <a:gd name="T61" fmla="*/ 2942 h 5321"/>
                <a:gd name="T62" fmla="*/ 0 w 9142"/>
                <a:gd name="T63" fmla="*/ 1682 h 5321"/>
                <a:gd name="T64" fmla="*/ 0 w 9142"/>
                <a:gd name="T65" fmla="*/ 2581 h 5321"/>
                <a:gd name="T66" fmla="*/ 0 w 9142"/>
                <a:gd name="T67" fmla="*/ 2581 h 5321"/>
                <a:gd name="T68" fmla="*/ 949 w 9142"/>
                <a:gd name="T69" fmla="*/ 3829 h 5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42" h="5321">
                  <a:moveTo>
                    <a:pt x="949" y="3829"/>
                  </a:moveTo>
                  <a:lnTo>
                    <a:pt x="949" y="3829"/>
                  </a:lnTo>
                  <a:cubicBezTo>
                    <a:pt x="1392" y="4720"/>
                    <a:pt x="2300" y="5053"/>
                    <a:pt x="2983" y="5175"/>
                  </a:cubicBezTo>
                  <a:lnTo>
                    <a:pt x="2983" y="5175"/>
                  </a:lnTo>
                  <a:cubicBezTo>
                    <a:pt x="3787" y="5320"/>
                    <a:pt x="4555" y="5224"/>
                    <a:pt x="4843" y="5110"/>
                  </a:cubicBezTo>
                  <a:lnTo>
                    <a:pt x="4843" y="5110"/>
                  </a:lnTo>
                  <a:cubicBezTo>
                    <a:pt x="4922" y="5079"/>
                    <a:pt x="5010" y="5050"/>
                    <a:pt x="5103" y="5019"/>
                  </a:cubicBezTo>
                  <a:lnTo>
                    <a:pt x="5103" y="5019"/>
                  </a:lnTo>
                  <a:cubicBezTo>
                    <a:pt x="5401" y="4918"/>
                    <a:pt x="5772" y="4793"/>
                    <a:pt x="6134" y="4515"/>
                  </a:cubicBezTo>
                  <a:lnTo>
                    <a:pt x="6134" y="4515"/>
                  </a:lnTo>
                  <a:cubicBezTo>
                    <a:pt x="6559" y="4189"/>
                    <a:pt x="6887" y="3721"/>
                    <a:pt x="7137" y="3083"/>
                  </a:cubicBezTo>
                  <a:lnTo>
                    <a:pt x="7137" y="3083"/>
                  </a:lnTo>
                  <a:cubicBezTo>
                    <a:pt x="7584" y="1941"/>
                    <a:pt x="8137" y="1742"/>
                    <a:pt x="8581" y="1582"/>
                  </a:cubicBezTo>
                  <a:lnTo>
                    <a:pt x="8581" y="1582"/>
                  </a:lnTo>
                  <a:cubicBezTo>
                    <a:pt x="8802" y="1503"/>
                    <a:pt x="8994" y="1433"/>
                    <a:pt x="9141" y="1265"/>
                  </a:cubicBezTo>
                  <a:lnTo>
                    <a:pt x="9141" y="0"/>
                  </a:lnTo>
                  <a:lnTo>
                    <a:pt x="9141" y="0"/>
                  </a:lnTo>
                  <a:cubicBezTo>
                    <a:pt x="8674" y="735"/>
                    <a:pt x="8220" y="900"/>
                    <a:pt x="7814" y="1045"/>
                  </a:cubicBezTo>
                  <a:lnTo>
                    <a:pt x="7814" y="1045"/>
                  </a:lnTo>
                  <a:cubicBezTo>
                    <a:pt x="7358" y="1210"/>
                    <a:pt x="6963" y="1353"/>
                    <a:pt x="6649" y="2265"/>
                  </a:cubicBezTo>
                  <a:lnTo>
                    <a:pt x="6649" y="2265"/>
                  </a:lnTo>
                  <a:cubicBezTo>
                    <a:pt x="6432" y="2896"/>
                    <a:pt x="6040" y="3406"/>
                    <a:pt x="5485" y="3780"/>
                  </a:cubicBezTo>
                  <a:lnTo>
                    <a:pt x="5485" y="3780"/>
                  </a:lnTo>
                  <a:cubicBezTo>
                    <a:pt x="4962" y="4131"/>
                    <a:pt x="4457" y="4246"/>
                    <a:pt x="4315" y="4273"/>
                  </a:cubicBezTo>
                  <a:lnTo>
                    <a:pt x="4315" y="4273"/>
                  </a:lnTo>
                  <a:cubicBezTo>
                    <a:pt x="4010" y="4330"/>
                    <a:pt x="3743" y="4359"/>
                    <a:pt x="3503" y="4359"/>
                  </a:cubicBezTo>
                  <a:lnTo>
                    <a:pt x="3503" y="4359"/>
                  </a:lnTo>
                  <a:cubicBezTo>
                    <a:pt x="3201" y="4359"/>
                    <a:pt x="2943" y="4314"/>
                    <a:pt x="2706" y="4221"/>
                  </a:cubicBezTo>
                  <a:lnTo>
                    <a:pt x="2706" y="4221"/>
                  </a:lnTo>
                  <a:cubicBezTo>
                    <a:pt x="2204" y="4026"/>
                    <a:pt x="1808" y="3607"/>
                    <a:pt x="1497" y="2942"/>
                  </a:cubicBezTo>
                  <a:lnTo>
                    <a:pt x="1497" y="2942"/>
                  </a:lnTo>
                  <a:cubicBezTo>
                    <a:pt x="1045" y="1976"/>
                    <a:pt x="463" y="1733"/>
                    <a:pt x="0" y="1682"/>
                  </a:cubicBezTo>
                  <a:lnTo>
                    <a:pt x="0" y="2581"/>
                  </a:lnTo>
                  <a:lnTo>
                    <a:pt x="0" y="2581"/>
                  </a:lnTo>
                  <a:cubicBezTo>
                    <a:pt x="399" y="2851"/>
                    <a:pt x="726" y="3380"/>
                    <a:pt x="949" y="3829"/>
                  </a:cubicBezTo>
                </a:path>
              </a:pathLst>
            </a:custGeom>
            <a:solidFill>
              <a:srgbClr val="FFD87F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D5A4C240-E79D-654C-A0EB-E569FFC59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024" y="5797866"/>
              <a:ext cx="11386855" cy="6009273"/>
            </a:xfrm>
            <a:custGeom>
              <a:avLst/>
              <a:gdLst>
                <a:gd name="T0" fmla="*/ 7897 w 9142"/>
                <a:gd name="T1" fmla="*/ 659 h 4824"/>
                <a:gd name="T2" fmla="*/ 7897 w 9142"/>
                <a:gd name="T3" fmla="*/ 659 h 4824"/>
                <a:gd name="T4" fmla="*/ 7194 w 9142"/>
                <a:gd name="T5" fmla="*/ 1752 h 4824"/>
                <a:gd name="T6" fmla="*/ 7194 w 9142"/>
                <a:gd name="T7" fmla="*/ 1752 h 4824"/>
                <a:gd name="T8" fmla="*/ 6172 w 9142"/>
                <a:gd name="T9" fmla="*/ 3210 h 4824"/>
                <a:gd name="T10" fmla="*/ 6172 w 9142"/>
                <a:gd name="T11" fmla="*/ 3210 h 4824"/>
                <a:gd name="T12" fmla="*/ 5122 w 9142"/>
                <a:gd name="T13" fmla="*/ 3723 h 4824"/>
                <a:gd name="T14" fmla="*/ 5122 w 9142"/>
                <a:gd name="T15" fmla="*/ 3723 h 4824"/>
                <a:gd name="T16" fmla="*/ 4866 w 9142"/>
                <a:gd name="T17" fmla="*/ 3813 h 4824"/>
                <a:gd name="T18" fmla="*/ 4866 w 9142"/>
                <a:gd name="T19" fmla="*/ 3813 h 4824"/>
                <a:gd name="T20" fmla="*/ 3815 w 9142"/>
                <a:gd name="T21" fmla="*/ 3955 h 4824"/>
                <a:gd name="T22" fmla="*/ 3815 w 9142"/>
                <a:gd name="T23" fmla="*/ 3955 h 4824"/>
                <a:gd name="T24" fmla="*/ 2972 w 9142"/>
                <a:gd name="T25" fmla="*/ 3882 h 4824"/>
                <a:gd name="T26" fmla="*/ 2972 w 9142"/>
                <a:gd name="T27" fmla="*/ 3882 h 4824"/>
                <a:gd name="T28" fmla="*/ 895 w 9142"/>
                <a:gd name="T29" fmla="*/ 2503 h 4824"/>
                <a:gd name="T30" fmla="*/ 895 w 9142"/>
                <a:gd name="T31" fmla="*/ 2503 h 4824"/>
                <a:gd name="T32" fmla="*/ 0 w 9142"/>
                <a:gd name="T33" fmla="*/ 1301 h 4824"/>
                <a:gd name="T34" fmla="*/ 0 w 9142"/>
                <a:gd name="T35" fmla="*/ 4823 h 4824"/>
                <a:gd name="T36" fmla="*/ 9141 w 9142"/>
                <a:gd name="T37" fmla="*/ 4823 h 4824"/>
                <a:gd name="T38" fmla="*/ 9141 w 9142"/>
                <a:gd name="T39" fmla="*/ 0 h 4824"/>
                <a:gd name="T40" fmla="*/ 9141 w 9142"/>
                <a:gd name="T41" fmla="*/ 0 h 4824"/>
                <a:gd name="T42" fmla="*/ 8602 w 9142"/>
                <a:gd name="T43" fmla="*/ 286 h 4824"/>
                <a:gd name="T44" fmla="*/ 8602 w 9142"/>
                <a:gd name="T45" fmla="*/ 286 h 4824"/>
                <a:gd name="T46" fmla="*/ 7897 w 9142"/>
                <a:gd name="T47" fmla="*/ 659 h 4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42" h="4824">
                  <a:moveTo>
                    <a:pt x="7897" y="659"/>
                  </a:moveTo>
                  <a:lnTo>
                    <a:pt x="7897" y="659"/>
                  </a:lnTo>
                  <a:cubicBezTo>
                    <a:pt x="7619" y="896"/>
                    <a:pt x="7389" y="1253"/>
                    <a:pt x="7194" y="1752"/>
                  </a:cubicBezTo>
                  <a:lnTo>
                    <a:pt x="7194" y="1752"/>
                  </a:lnTo>
                  <a:cubicBezTo>
                    <a:pt x="6941" y="2400"/>
                    <a:pt x="6607" y="2877"/>
                    <a:pt x="6172" y="3210"/>
                  </a:cubicBezTo>
                  <a:lnTo>
                    <a:pt x="6172" y="3210"/>
                  </a:lnTo>
                  <a:cubicBezTo>
                    <a:pt x="5802" y="3495"/>
                    <a:pt x="5425" y="3621"/>
                    <a:pt x="5122" y="3723"/>
                  </a:cubicBezTo>
                  <a:lnTo>
                    <a:pt x="5122" y="3723"/>
                  </a:lnTo>
                  <a:cubicBezTo>
                    <a:pt x="5030" y="3754"/>
                    <a:pt x="4943" y="3783"/>
                    <a:pt x="4866" y="3813"/>
                  </a:cubicBezTo>
                  <a:lnTo>
                    <a:pt x="4866" y="3813"/>
                  </a:lnTo>
                  <a:cubicBezTo>
                    <a:pt x="4676" y="3888"/>
                    <a:pt x="4286" y="3955"/>
                    <a:pt x="3815" y="3955"/>
                  </a:cubicBezTo>
                  <a:lnTo>
                    <a:pt x="3815" y="3955"/>
                  </a:lnTo>
                  <a:cubicBezTo>
                    <a:pt x="3553" y="3955"/>
                    <a:pt x="3264" y="3934"/>
                    <a:pt x="2972" y="3882"/>
                  </a:cubicBezTo>
                  <a:lnTo>
                    <a:pt x="2972" y="3882"/>
                  </a:lnTo>
                  <a:cubicBezTo>
                    <a:pt x="2275" y="3757"/>
                    <a:pt x="1349" y="3416"/>
                    <a:pt x="895" y="2503"/>
                  </a:cubicBezTo>
                  <a:lnTo>
                    <a:pt x="895" y="2503"/>
                  </a:lnTo>
                  <a:cubicBezTo>
                    <a:pt x="681" y="2073"/>
                    <a:pt x="373" y="1570"/>
                    <a:pt x="0" y="1301"/>
                  </a:cubicBezTo>
                  <a:lnTo>
                    <a:pt x="0" y="4823"/>
                  </a:lnTo>
                  <a:lnTo>
                    <a:pt x="9141" y="4823"/>
                  </a:lnTo>
                  <a:lnTo>
                    <a:pt x="9141" y="0"/>
                  </a:lnTo>
                  <a:lnTo>
                    <a:pt x="9141" y="0"/>
                  </a:lnTo>
                  <a:cubicBezTo>
                    <a:pt x="8991" y="146"/>
                    <a:pt x="8804" y="214"/>
                    <a:pt x="8602" y="286"/>
                  </a:cubicBezTo>
                  <a:lnTo>
                    <a:pt x="8602" y="286"/>
                  </a:lnTo>
                  <a:cubicBezTo>
                    <a:pt x="8385" y="364"/>
                    <a:pt x="8139" y="452"/>
                    <a:pt x="7897" y="659"/>
                  </a:cubicBezTo>
                </a:path>
              </a:pathLst>
            </a:custGeom>
            <a:solidFill>
              <a:srgbClr val="F2456E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F057EFDA-3643-E14D-B577-7B0DBDC48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024" y="3545763"/>
              <a:ext cx="11677983" cy="5998286"/>
            </a:xfrm>
            <a:custGeom>
              <a:avLst/>
              <a:gdLst>
                <a:gd name="T0" fmla="*/ 1497 w 9373"/>
                <a:gd name="T1" fmla="*/ 3399 h 4817"/>
                <a:gd name="T2" fmla="*/ 1497 w 9373"/>
                <a:gd name="T3" fmla="*/ 3399 h 4817"/>
                <a:gd name="T4" fmla="*/ 2706 w 9373"/>
                <a:gd name="T5" fmla="*/ 4678 h 4817"/>
                <a:gd name="T6" fmla="*/ 2706 w 9373"/>
                <a:gd name="T7" fmla="*/ 4678 h 4817"/>
                <a:gd name="T8" fmla="*/ 3503 w 9373"/>
                <a:gd name="T9" fmla="*/ 4816 h 4817"/>
                <a:gd name="T10" fmla="*/ 3503 w 9373"/>
                <a:gd name="T11" fmla="*/ 4816 h 4817"/>
                <a:gd name="T12" fmla="*/ 4315 w 9373"/>
                <a:gd name="T13" fmla="*/ 4730 h 4817"/>
                <a:gd name="T14" fmla="*/ 4315 w 9373"/>
                <a:gd name="T15" fmla="*/ 4730 h 4817"/>
                <a:gd name="T16" fmla="*/ 5485 w 9373"/>
                <a:gd name="T17" fmla="*/ 4237 h 4817"/>
                <a:gd name="T18" fmla="*/ 5485 w 9373"/>
                <a:gd name="T19" fmla="*/ 4237 h 4817"/>
                <a:gd name="T20" fmla="*/ 6649 w 9373"/>
                <a:gd name="T21" fmla="*/ 2722 h 4817"/>
                <a:gd name="T22" fmla="*/ 6649 w 9373"/>
                <a:gd name="T23" fmla="*/ 2722 h 4817"/>
                <a:gd name="T24" fmla="*/ 7814 w 9373"/>
                <a:gd name="T25" fmla="*/ 1502 h 4817"/>
                <a:gd name="T26" fmla="*/ 7814 w 9373"/>
                <a:gd name="T27" fmla="*/ 1502 h 4817"/>
                <a:gd name="T28" fmla="*/ 9254 w 9373"/>
                <a:gd name="T29" fmla="*/ 269 h 4817"/>
                <a:gd name="T30" fmla="*/ 9372 w 9373"/>
                <a:gd name="T31" fmla="*/ 332 h 4817"/>
                <a:gd name="T32" fmla="*/ 9359 w 9373"/>
                <a:gd name="T33" fmla="*/ 0 h 4817"/>
                <a:gd name="T34" fmla="*/ 9076 w 9373"/>
                <a:gd name="T35" fmla="*/ 173 h 4817"/>
                <a:gd name="T36" fmla="*/ 9200 w 9373"/>
                <a:gd name="T37" fmla="*/ 240 h 4817"/>
                <a:gd name="T38" fmla="*/ 9200 w 9373"/>
                <a:gd name="T39" fmla="*/ 240 h 4817"/>
                <a:gd name="T40" fmla="*/ 8476 w 9373"/>
                <a:gd name="T41" fmla="*/ 1110 h 4817"/>
                <a:gd name="T42" fmla="*/ 8476 w 9373"/>
                <a:gd name="T43" fmla="*/ 1110 h 4817"/>
                <a:gd name="T44" fmla="*/ 7794 w 9373"/>
                <a:gd name="T45" fmla="*/ 1445 h 4817"/>
                <a:gd name="T46" fmla="*/ 7794 w 9373"/>
                <a:gd name="T47" fmla="*/ 1445 h 4817"/>
                <a:gd name="T48" fmla="*/ 7139 w 9373"/>
                <a:gd name="T49" fmla="*/ 1784 h 4817"/>
                <a:gd name="T50" fmla="*/ 7139 w 9373"/>
                <a:gd name="T51" fmla="*/ 1784 h 4817"/>
                <a:gd name="T52" fmla="*/ 6591 w 9373"/>
                <a:gd name="T53" fmla="*/ 2702 h 4817"/>
                <a:gd name="T54" fmla="*/ 6591 w 9373"/>
                <a:gd name="T55" fmla="*/ 2702 h 4817"/>
                <a:gd name="T56" fmla="*/ 5451 w 9373"/>
                <a:gd name="T57" fmla="*/ 4185 h 4817"/>
                <a:gd name="T58" fmla="*/ 5451 w 9373"/>
                <a:gd name="T59" fmla="*/ 4185 h 4817"/>
                <a:gd name="T60" fmla="*/ 4303 w 9373"/>
                <a:gd name="T61" fmla="*/ 4670 h 4817"/>
                <a:gd name="T62" fmla="*/ 4303 w 9373"/>
                <a:gd name="T63" fmla="*/ 4670 h 4817"/>
                <a:gd name="T64" fmla="*/ 2729 w 9373"/>
                <a:gd name="T65" fmla="*/ 4621 h 4817"/>
                <a:gd name="T66" fmla="*/ 2729 w 9373"/>
                <a:gd name="T67" fmla="*/ 4621 h 4817"/>
                <a:gd name="T68" fmla="*/ 1552 w 9373"/>
                <a:gd name="T69" fmla="*/ 3373 h 4817"/>
                <a:gd name="T70" fmla="*/ 1552 w 9373"/>
                <a:gd name="T71" fmla="*/ 3373 h 4817"/>
                <a:gd name="T72" fmla="*/ 633 w 9373"/>
                <a:gd name="T73" fmla="*/ 2277 h 4817"/>
                <a:gd name="T74" fmla="*/ 633 w 9373"/>
                <a:gd name="T75" fmla="*/ 2277 h 4817"/>
                <a:gd name="T76" fmla="*/ 0 w 9373"/>
                <a:gd name="T77" fmla="*/ 2077 h 4817"/>
                <a:gd name="T78" fmla="*/ 0 w 9373"/>
                <a:gd name="T79" fmla="*/ 2139 h 4817"/>
                <a:gd name="T80" fmla="*/ 0 w 9373"/>
                <a:gd name="T81" fmla="*/ 2139 h 4817"/>
                <a:gd name="T82" fmla="*/ 1497 w 9373"/>
                <a:gd name="T83" fmla="*/ 3399 h 4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73" h="4817">
                  <a:moveTo>
                    <a:pt x="1497" y="3399"/>
                  </a:moveTo>
                  <a:lnTo>
                    <a:pt x="1497" y="3399"/>
                  </a:lnTo>
                  <a:cubicBezTo>
                    <a:pt x="1808" y="4064"/>
                    <a:pt x="2204" y="4483"/>
                    <a:pt x="2706" y="4678"/>
                  </a:cubicBezTo>
                  <a:lnTo>
                    <a:pt x="2706" y="4678"/>
                  </a:lnTo>
                  <a:cubicBezTo>
                    <a:pt x="2943" y="4771"/>
                    <a:pt x="3201" y="4816"/>
                    <a:pt x="3503" y="4816"/>
                  </a:cubicBezTo>
                  <a:lnTo>
                    <a:pt x="3503" y="4816"/>
                  </a:lnTo>
                  <a:cubicBezTo>
                    <a:pt x="3743" y="4816"/>
                    <a:pt x="4010" y="4787"/>
                    <a:pt x="4315" y="4730"/>
                  </a:cubicBezTo>
                  <a:lnTo>
                    <a:pt x="4315" y="4730"/>
                  </a:lnTo>
                  <a:cubicBezTo>
                    <a:pt x="4457" y="4703"/>
                    <a:pt x="4962" y="4588"/>
                    <a:pt x="5485" y="4237"/>
                  </a:cubicBezTo>
                  <a:lnTo>
                    <a:pt x="5485" y="4237"/>
                  </a:lnTo>
                  <a:cubicBezTo>
                    <a:pt x="6040" y="3863"/>
                    <a:pt x="6432" y="3353"/>
                    <a:pt x="6649" y="2722"/>
                  </a:cubicBezTo>
                  <a:lnTo>
                    <a:pt x="6649" y="2722"/>
                  </a:lnTo>
                  <a:cubicBezTo>
                    <a:pt x="6963" y="1810"/>
                    <a:pt x="7358" y="1667"/>
                    <a:pt x="7814" y="1502"/>
                  </a:cubicBezTo>
                  <a:lnTo>
                    <a:pt x="7814" y="1502"/>
                  </a:lnTo>
                  <a:cubicBezTo>
                    <a:pt x="8252" y="1344"/>
                    <a:pt x="8748" y="1166"/>
                    <a:pt x="9254" y="269"/>
                  </a:cubicBezTo>
                  <a:lnTo>
                    <a:pt x="9372" y="332"/>
                  </a:lnTo>
                  <a:lnTo>
                    <a:pt x="9359" y="0"/>
                  </a:lnTo>
                  <a:lnTo>
                    <a:pt x="9076" y="173"/>
                  </a:lnTo>
                  <a:lnTo>
                    <a:pt x="9200" y="240"/>
                  </a:lnTo>
                  <a:lnTo>
                    <a:pt x="9200" y="240"/>
                  </a:lnTo>
                  <a:cubicBezTo>
                    <a:pt x="8979" y="630"/>
                    <a:pt x="8742" y="915"/>
                    <a:pt x="8476" y="1110"/>
                  </a:cubicBezTo>
                  <a:lnTo>
                    <a:pt x="8476" y="1110"/>
                  </a:lnTo>
                  <a:cubicBezTo>
                    <a:pt x="8241" y="1283"/>
                    <a:pt x="8013" y="1365"/>
                    <a:pt x="7794" y="1445"/>
                  </a:cubicBezTo>
                  <a:lnTo>
                    <a:pt x="7794" y="1445"/>
                  </a:lnTo>
                  <a:cubicBezTo>
                    <a:pt x="7562" y="1528"/>
                    <a:pt x="7343" y="1607"/>
                    <a:pt x="7139" y="1784"/>
                  </a:cubicBezTo>
                  <a:lnTo>
                    <a:pt x="7139" y="1784"/>
                  </a:lnTo>
                  <a:cubicBezTo>
                    <a:pt x="6913" y="1982"/>
                    <a:pt x="6739" y="2273"/>
                    <a:pt x="6591" y="2702"/>
                  </a:cubicBezTo>
                  <a:lnTo>
                    <a:pt x="6591" y="2702"/>
                  </a:lnTo>
                  <a:cubicBezTo>
                    <a:pt x="6379" y="3320"/>
                    <a:pt x="5995" y="3819"/>
                    <a:pt x="5451" y="4185"/>
                  </a:cubicBezTo>
                  <a:lnTo>
                    <a:pt x="5451" y="4185"/>
                  </a:lnTo>
                  <a:cubicBezTo>
                    <a:pt x="4938" y="4531"/>
                    <a:pt x="4443" y="4643"/>
                    <a:pt x="4303" y="4670"/>
                  </a:cubicBezTo>
                  <a:lnTo>
                    <a:pt x="4303" y="4670"/>
                  </a:lnTo>
                  <a:cubicBezTo>
                    <a:pt x="3627" y="4796"/>
                    <a:pt x="3141" y="4782"/>
                    <a:pt x="2729" y="4621"/>
                  </a:cubicBezTo>
                  <a:lnTo>
                    <a:pt x="2729" y="4621"/>
                  </a:lnTo>
                  <a:cubicBezTo>
                    <a:pt x="2242" y="4431"/>
                    <a:pt x="1856" y="4023"/>
                    <a:pt x="1552" y="3373"/>
                  </a:cubicBezTo>
                  <a:lnTo>
                    <a:pt x="1552" y="3373"/>
                  </a:lnTo>
                  <a:cubicBezTo>
                    <a:pt x="1309" y="2853"/>
                    <a:pt x="1000" y="2484"/>
                    <a:pt x="633" y="2277"/>
                  </a:cubicBezTo>
                  <a:lnTo>
                    <a:pt x="633" y="2277"/>
                  </a:lnTo>
                  <a:cubicBezTo>
                    <a:pt x="407" y="2148"/>
                    <a:pt x="186" y="2096"/>
                    <a:pt x="0" y="2077"/>
                  </a:cubicBezTo>
                  <a:lnTo>
                    <a:pt x="0" y="2139"/>
                  </a:lnTo>
                  <a:lnTo>
                    <a:pt x="0" y="2139"/>
                  </a:lnTo>
                  <a:cubicBezTo>
                    <a:pt x="463" y="2190"/>
                    <a:pt x="1045" y="2433"/>
                    <a:pt x="1497" y="3399"/>
                  </a:cubicBezTo>
                </a:path>
              </a:pathLst>
            </a:custGeom>
            <a:solidFill>
              <a:srgbClr val="FFD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BA255C35-882D-5644-B6DE-EBB20D2D8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024" y="4660828"/>
              <a:ext cx="11914177" cy="6080683"/>
            </a:xfrm>
            <a:custGeom>
              <a:avLst/>
              <a:gdLst>
                <a:gd name="T0" fmla="*/ 9439 w 9566"/>
                <a:gd name="T1" fmla="*/ 0 h 4880"/>
                <a:gd name="T2" fmla="*/ 9232 w 9566"/>
                <a:gd name="T3" fmla="*/ 260 h 4880"/>
                <a:gd name="T4" fmla="*/ 9377 w 9566"/>
                <a:gd name="T5" fmla="*/ 281 h 4880"/>
                <a:gd name="T6" fmla="*/ 9377 w 9566"/>
                <a:gd name="T7" fmla="*/ 281 h 4880"/>
                <a:gd name="T8" fmla="*/ 8581 w 9566"/>
                <a:gd name="T9" fmla="*/ 1141 h 4880"/>
                <a:gd name="T10" fmla="*/ 8581 w 9566"/>
                <a:gd name="T11" fmla="*/ 1141 h 4880"/>
                <a:gd name="T12" fmla="*/ 7137 w 9566"/>
                <a:gd name="T13" fmla="*/ 2642 h 4880"/>
                <a:gd name="T14" fmla="*/ 7137 w 9566"/>
                <a:gd name="T15" fmla="*/ 2642 h 4880"/>
                <a:gd name="T16" fmla="*/ 6134 w 9566"/>
                <a:gd name="T17" fmla="*/ 4074 h 4880"/>
                <a:gd name="T18" fmla="*/ 6134 w 9566"/>
                <a:gd name="T19" fmla="*/ 4074 h 4880"/>
                <a:gd name="T20" fmla="*/ 5103 w 9566"/>
                <a:gd name="T21" fmla="*/ 4578 h 4880"/>
                <a:gd name="T22" fmla="*/ 5103 w 9566"/>
                <a:gd name="T23" fmla="*/ 4578 h 4880"/>
                <a:gd name="T24" fmla="*/ 4843 w 9566"/>
                <a:gd name="T25" fmla="*/ 4669 h 4880"/>
                <a:gd name="T26" fmla="*/ 4843 w 9566"/>
                <a:gd name="T27" fmla="*/ 4669 h 4880"/>
                <a:gd name="T28" fmla="*/ 2983 w 9566"/>
                <a:gd name="T29" fmla="*/ 4734 h 4880"/>
                <a:gd name="T30" fmla="*/ 2983 w 9566"/>
                <a:gd name="T31" fmla="*/ 4734 h 4880"/>
                <a:gd name="T32" fmla="*/ 949 w 9566"/>
                <a:gd name="T33" fmla="*/ 3388 h 4880"/>
                <a:gd name="T34" fmla="*/ 949 w 9566"/>
                <a:gd name="T35" fmla="*/ 3388 h 4880"/>
                <a:gd name="T36" fmla="*/ 0 w 9566"/>
                <a:gd name="T37" fmla="*/ 2140 h 4880"/>
                <a:gd name="T38" fmla="*/ 0 w 9566"/>
                <a:gd name="T39" fmla="*/ 2214 h 4880"/>
                <a:gd name="T40" fmla="*/ 0 w 9566"/>
                <a:gd name="T41" fmla="*/ 2214 h 4880"/>
                <a:gd name="T42" fmla="*/ 895 w 9566"/>
                <a:gd name="T43" fmla="*/ 3416 h 4880"/>
                <a:gd name="T44" fmla="*/ 895 w 9566"/>
                <a:gd name="T45" fmla="*/ 3416 h 4880"/>
                <a:gd name="T46" fmla="*/ 2972 w 9566"/>
                <a:gd name="T47" fmla="*/ 4795 h 4880"/>
                <a:gd name="T48" fmla="*/ 2972 w 9566"/>
                <a:gd name="T49" fmla="*/ 4795 h 4880"/>
                <a:gd name="T50" fmla="*/ 3815 w 9566"/>
                <a:gd name="T51" fmla="*/ 4868 h 4880"/>
                <a:gd name="T52" fmla="*/ 3815 w 9566"/>
                <a:gd name="T53" fmla="*/ 4868 h 4880"/>
                <a:gd name="T54" fmla="*/ 4866 w 9566"/>
                <a:gd name="T55" fmla="*/ 4726 h 4880"/>
                <a:gd name="T56" fmla="*/ 4866 w 9566"/>
                <a:gd name="T57" fmla="*/ 4726 h 4880"/>
                <a:gd name="T58" fmla="*/ 5122 w 9566"/>
                <a:gd name="T59" fmla="*/ 4636 h 4880"/>
                <a:gd name="T60" fmla="*/ 5122 w 9566"/>
                <a:gd name="T61" fmla="*/ 4636 h 4880"/>
                <a:gd name="T62" fmla="*/ 6172 w 9566"/>
                <a:gd name="T63" fmla="*/ 4123 h 4880"/>
                <a:gd name="T64" fmla="*/ 6172 w 9566"/>
                <a:gd name="T65" fmla="*/ 4123 h 4880"/>
                <a:gd name="T66" fmla="*/ 7194 w 9566"/>
                <a:gd name="T67" fmla="*/ 2665 h 4880"/>
                <a:gd name="T68" fmla="*/ 7194 w 9566"/>
                <a:gd name="T69" fmla="*/ 2665 h 4880"/>
                <a:gd name="T70" fmla="*/ 7897 w 9566"/>
                <a:gd name="T71" fmla="*/ 1572 h 4880"/>
                <a:gd name="T72" fmla="*/ 7897 w 9566"/>
                <a:gd name="T73" fmla="*/ 1572 h 4880"/>
                <a:gd name="T74" fmla="*/ 8602 w 9566"/>
                <a:gd name="T75" fmla="*/ 1199 h 4880"/>
                <a:gd name="T76" fmla="*/ 8602 w 9566"/>
                <a:gd name="T77" fmla="*/ 1199 h 4880"/>
                <a:gd name="T78" fmla="*/ 9438 w 9566"/>
                <a:gd name="T79" fmla="*/ 290 h 4880"/>
                <a:gd name="T80" fmla="*/ 9565 w 9566"/>
                <a:gd name="T81" fmla="*/ 308 h 4880"/>
                <a:gd name="T82" fmla="*/ 9439 w 9566"/>
                <a:gd name="T83" fmla="*/ 0 h 4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66" h="4880">
                  <a:moveTo>
                    <a:pt x="9439" y="0"/>
                  </a:moveTo>
                  <a:lnTo>
                    <a:pt x="9232" y="260"/>
                  </a:lnTo>
                  <a:lnTo>
                    <a:pt x="9377" y="281"/>
                  </a:lnTo>
                  <a:lnTo>
                    <a:pt x="9377" y="281"/>
                  </a:lnTo>
                  <a:cubicBezTo>
                    <a:pt x="9253" y="899"/>
                    <a:pt x="8956" y="1007"/>
                    <a:pt x="8581" y="1141"/>
                  </a:cubicBezTo>
                  <a:lnTo>
                    <a:pt x="8581" y="1141"/>
                  </a:lnTo>
                  <a:cubicBezTo>
                    <a:pt x="8137" y="1301"/>
                    <a:pt x="7584" y="1500"/>
                    <a:pt x="7137" y="2642"/>
                  </a:cubicBezTo>
                  <a:lnTo>
                    <a:pt x="7137" y="2642"/>
                  </a:lnTo>
                  <a:cubicBezTo>
                    <a:pt x="6887" y="3280"/>
                    <a:pt x="6559" y="3748"/>
                    <a:pt x="6134" y="4074"/>
                  </a:cubicBezTo>
                  <a:lnTo>
                    <a:pt x="6134" y="4074"/>
                  </a:lnTo>
                  <a:cubicBezTo>
                    <a:pt x="5772" y="4352"/>
                    <a:pt x="5401" y="4477"/>
                    <a:pt x="5103" y="4578"/>
                  </a:cubicBezTo>
                  <a:lnTo>
                    <a:pt x="5103" y="4578"/>
                  </a:lnTo>
                  <a:cubicBezTo>
                    <a:pt x="5010" y="4609"/>
                    <a:pt x="4922" y="4638"/>
                    <a:pt x="4843" y="4669"/>
                  </a:cubicBezTo>
                  <a:lnTo>
                    <a:pt x="4843" y="4669"/>
                  </a:lnTo>
                  <a:cubicBezTo>
                    <a:pt x="4555" y="4783"/>
                    <a:pt x="3787" y="4879"/>
                    <a:pt x="2983" y="4734"/>
                  </a:cubicBezTo>
                  <a:lnTo>
                    <a:pt x="2983" y="4734"/>
                  </a:lnTo>
                  <a:cubicBezTo>
                    <a:pt x="2300" y="4612"/>
                    <a:pt x="1392" y="4279"/>
                    <a:pt x="949" y="3388"/>
                  </a:cubicBezTo>
                  <a:lnTo>
                    <a:pt x="949" y="3388"/>
                  </a:lnTo>
                  <a:cubicBezTo>
                    <a:pt x="726" y="2939"/>
                    <a:pt x="399" y="2410"/>
                    <a:pt x="0" y="2140"/>
                  </a:cubicBezTo>
                  <a:lnTo>
                    <a:pt x="0" y="2214"/>
                  </a:lnTo>
                  <a:lnTo>
                    <a:pt x="0" y="2214"/>
                  </a:lnTo>
                  <a:cubicBezTo>
                    <a:pt x="373" y="2483"/>
                    <a:pt x="681" y="2986"/>
                    <a:pt x="895" y="3416"/>
                  </a:cubicBezTo>
                  <a:lnTo>
                    <a:pt x="895" y="3416"/>
                  </a:lnTo>
                  <a:cubicBezTo>
                    <a:pt x="1349" y="4329"/>
                    <a:pt x="2275" y="4670"/>
                    <a:pt x="2972" y="4795"/>
                  </a:cubicBezTo>
                  <a:lnTo>
                    <a:pt x="2972" y="4795"/>
                  </a:lnTo>
                  <a:cubicBezTo>
                    <a:pt x="3264" y="4847"/>
                    <a:pt x="3553" y="4868"/>
                    <a:pt x="3815" y="4868"/>
                  </a:cubicBezTo>
                  <a:lnTo>
                    <a:pt x="3815" y="4868"/>
                  </a:lnTo>
                  <a:cubicBezTo>
                    <a:pt x="4286" y="4868"/>
                    <a:pt x="4676" y="4801"/>
                    <a:pt x="4866" y="4726"/>
                  </a:cubicBezTo>
                  <a:lnTo>
                    <a:pt x="4866" y="4726"/>
                  </a:lnTo>
                  <a:cubicBezTo>
                    <a:pt x="4943" y="4696"/>
                    <a:pt x="5030" y="4667"/>
                    <a:pt x="5122" y="4636"/>
                  </a:cubicBezTo>
                  <a:lnTo>
                    <a:pt x="5122" y="4636"/>
                  </a:lnTo>
                  <a:cubicBezTo>
                    <a:pt x="5425" y="4534"/>
                    <a:pt x="5802" y="4408"/>
                    <a:pt x="6172" y="4123"/>
                  </a:cubicBezTo>
                  <a:lnTo>
                    <a:pt x="6172" y="4123"/>
                  </a:lnTo>
                  <a:cubicBezTo>
                    <a:pt x="6607" y="3790"/>
                    <a:pt x="6941" y="3313"/>
                    <a:pt x="7194" y="2665"/>
                  </a:cubicBezTo>
                  <a:lnTo>
                    <a:pt x="7194" y="2665"/>
                  </a:lnTo>
                  <a:cubicBezTo>
                    <a:pt x="7389" y="2166"/>
                    <a:pt x="7619" y="1809"/>
                    <a:pt x="7897" y="1572"/>
                  </a:cubicBezTo>
                  <a:lnTo>
                    <a:pt x="7897" y="1572"/>
                  </a:lnTo>
                  <a:cubicBezTo>
                    <a:pt x="8139" y="1365"/>
                    <a:pt x="8385" y="1277"/>
                    <a:pt x="8602" y="1199"/>
                  </a:cubicBezTo>
                  <a:lnTo>
                    <a:pt x="8602" y="1199"/>
                  </a:lnTo>
                  <a:cubicBezTo>
                    <a:pt x="8981" y="1063"/>
                    <a:pt x="9307" y="945"/>
                    <a:pt x="9438" y="290"/>
                  </a:cubicBezTo>
                  <a:lnTo>
                    <a:pt x="9565" y="308"/>
                  </a:lnTo>
                  <a:lnTo>
                    <a:pt x="9439" y="0"/>
                  </a:ln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0241065-AF87-4A49-9DE5-24F440F99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9667" y="6325188"/>
              <a:ext cx="9243451" cy="5486195"/>
            </a:xfrm>
            <a:custGeom>
              <a:avLst/>
              <a:gdLst>
                <a:gd name="connsiteX0" fmla="*/ 4118545 w 9243451"/>
                <a:gd name="connsiteY0" fmla="*/ 4388853 h 5486195"/>
                <a:gd name="connsiteX1" fmla="*/ 4118545 w 9243451"/>
                <a:gd name="connsiteY1" fmla="*/ 5486192 h 5486195"/>
                <a:gd name="connsiteX2" fmla="*/ 4097729 w 9243451"/>
                <a:gd name="connsiteY2" fmla="*/ 5486192 h 5486195"/>
                <a:gd name="connsiteX3" fmla="*/ 4097729 w 9243451"/>
                <a:gd name="connsiteY3" fmla="*/ 4390100 h 5486195"/>
                <a:gd name="connsiteX4" fmla="*/ 4118545 w 9243451"/>
                <a:gd name="connsiteY4" fmla="*/ 4388853 h 5486195"/>
                <a:gd name="connsiteX5" fmla="*/ 3076044 w 9243451"/>
                <a:gd name="connsiteY5" fmla="*/ 4372376 h 5486195"/>
                <a:gd name="connsiteX6" fmla="*/ 3096859 w 9243451"/>
                <a:gd name="connsiteY6" fmla="*/ 4374871 h 5486195"/>
                <a:gd name="connsiteX7" fmla="*/ 3096859 w 9243451"/>
                <a:gd name="connsiteY7" fmla="*/ 5486192 h 5486195"/>
                <a:gd name="connsiteX8" fmla="*/ 3076044 w 9243451"/>
                <a:gd name="connsiteY8" fmla="*/ 5486192 h 5486195"/>
                <a:gd name="connsiteX9" fmla="*/ 5145723 w 9243451"/>
                <a:gd name="connsiteY9" fmla="*/ 4174630 h 5486195"/>
                <a:gd name="connsiteX10" fmla="*/ 5145723 w 9243451"/>
                <a:gd name="connsiteY10" fmla="*/ 5486191 h 5486195"/>
                <a:gd name="connsiteX11" fmla="*/ 5124909 w 9243451"/>
                <a:gd name="connsiteY11" fmla="*/ 5486191 h 5486195"/>
                <a:gd name="connsiteX12" fmla="*/ 5124909 w 9243451"/>
                <a:gd name="connsiteY12" fmla="*/ 4182118 h 5486195"/>
                <a:gd name="connsiteX13" fmla="*/ 5145723 w 9243451"/>
                <a:gd name="connsiteY13" fmla="*/ 4174630 h 5486195"/>
                <a:gd name="connsiteX14" fmla="*/ 2048862 w 9243451"/>
                <a:gd name="connsiteY14" fmla="*/ 4169136 h 5486195"/>
                <a:gd name="connsiteX15" fmla="*/ 2069612 w 9243451"/>
                <a:gd name="connsiteY15" fmla="*/ 4175372 h 5486195"/>
                <a:gd name="connsiteX16" fmla="*/ 2069612 w 9243451"/>
                <a:gd name="connsiteY16" fmla="*/ 5486194 h 5486195"/>
                <a:gd name="connsiteX17" fmla="*/ 2048862 w 9243451"/>
                <a:gd name="connsiteY17" fmla="*/ 5486194 h 5486195"/>
                <a:gd name="connsiteX18" fmla="*/ 1027176 w 9243451"/>
                <a:gd name="connsiteY18" fmla="*/ 3685759 h 5486195"/>
                <a:gd name="connsiteX19" fmla="*/ 1047926 w 9243451"/>
                <a:gd name="connsiteY19" fmla="*/ 3700707 h 5486195"/>
                <a:gd name="connsiteX20" fmla="*/ 1047926 w 9243451"/>
                <a:gd name="connsiteY20" fmla="*/ 5480705 h 5486195"/>
                <a:gd name="connsiteX21" fmla="*/ 1027176 w 9243451"/>
                <a:gd name="connsiteY21" fmla="*/ 5480705 h 5486195"/>
                <a:gd name="connsiteX22" fmla="*/ 7194589 w 9243451"/>
                <a:gd name="connsiteY22" fmla="*/ 2922243 h 5486195"/>
                <a:gd name="connsiteX23" fmla="*/ 7194589 w 9243451"/>
                <a:gd name="connsiteY23" fmla="*/ 5480706 h 5486195"/>
                <a:gd name="connsiteX24" fmla="*/ 7173775 w 9243451"/>
                <a:gd name="connsiteY24" fmla="*/ 5480706 h 5486195"/>
                <a:gd name="connsiteX25" fmla="*/ 7173775 w 9243451"/>
                <a:gd name="connsiteY25" fmla="*/ 2948388 h 5486195"/>
                <a:gd name="connsiteX26" fmla="*/ 7194589 w 9243451"/>
                <a:gd name="connsiteY26" fmla="*/ 2922243 h 5486195"/>
                <a:gd name="connsiteX27" fmla="*/ 0 w 9243451"/>
                <a:gd name="connsiteY27" fmla="*/ 2482806 h 5486195"/>
                <a:gd name="connsiteX28" fmla="*/ 20815 w 9243451"/>
                <a:gd name="connsiteY28" fmla="*/ 2525195 h 5486195"/>
                <a:gd name="connsiteX29" fmla="*/ 20815 w 9243451"/>
                <a:gd name="connsiteY29" fmla="*/ 5486194 h 5486195"/>
                <a:gd name="connsiteX30" fmla="*/ 0 w 9243451"/>
                <a:gd name="connsiteY30" fmla="*/ 5486194 h 5486195"/>
                <a:gd name="connsiteX31" fmla="*/ 8216211 w 9243451"/>
                <a:gd name="connsiteY31" fmla="*/ 994220 h 5486195"/>
                <a:gd name="connsiteX32" fmla="*/ 8216211 w 9243451"/>
                <a:gd name="connsiteY32" fmla="*/ 5486194 h 5486195"/>
                <a:gd name="connsiteX33" fmla="*/ 8195461 w 9243451"/>
                <a:gd name="connsiteY33" fmla="*/ 5486194 h 5486195"/>
                <a:gd name="connsiteX34" fmla="*/ 8195461 w 9243451"/>
                <a:gd name="connsiteY34" fmla="*/ 1032858 h 5486195"/>
                <a:gd name="connsiteX35" fmla="*/ 8216211 w 9243451"/>
                <a:gd name="connsiteY35" fmla="*/ 994220 h 5486195"/>
                <a:gd name="connsiteX36" fmla="*/ 9243451 w 9243451"/>
                <a:gd name="connsiteY36" fmla="*/ 0 h 5486195"/>
                <a:gd name="connsiteX37" fmla="*/ 9243451 w 9243451"/>
                <a:gd name="connsiteY37" fmla="*/ 5486195 h 5486195"/>
                <a:gd name="connsiteX38" fmla="*/ 9222637 w 9243451"/>
                <a:gd name="connsiteY38" fmla="*/ 5486195 h 5486195"/>
                <a:gd name="connsiteX39" fmla="*/ 9222637 w 9243451"/>
                <a:gd name="connsiteY39" fmla="*/ 9968 h 5486195"/>
                <a:gd name="connsiteX40" fmla="*/ 9243451 w 9243451"/>
                <a:gd name="connsiteY40" fmla="*/ 0 h 548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43451" h="5486195">
                  <a:moveTo>
                    <a:pt x="4118545" y="4388853"/>
                  </a:moveTo>
                  <a:lnTo>
                    <a:pt x="4118545" y="5486192"/>
                  </a:lnTo>
                  <a:lnTo>
                    <a:pt x="4097729" y="5486192"/>
                  </a:lnTo>
                  <a:lnTo>
                    <a:pt x="4097729" y="4390100"/>
                  </a:lnTo>
                  <a:cubicBezTo>
                    <a:pt x="4104669" y="4390100"/>
                    <a:pt x="4111607" y="4390100"/>
                    <a:pt x="4118545" y="4388853"/>
                  </a:cubicBezTo>
                  <a:close/>
                  <a:moveTo>
                    <a:pt x="3076044" y="4372376"/>
                  </a:moveTo>
                  <a:cubicBezTo>
                    <a:pt x="3084139" y="4373623"/>
                    <a:pt x="3089920" y="4373623"/>
                    <a:pt x="3096859" y="4374871"/>
                  </a:cubicBezTo>
                  <a:lnTo>
                    <a:pt x="3096859" y="5486192"/>
                  </a:lnTo>
                  <a:lnTo>
                    <a:pt x="3076044" y="5486192"/>
                  </a:lnTo>
                  <a:close/>
                  <a:moveTo>
                    <a:pt x="5145723" y="4174630"/>
                  </a:moveTo>
                  <a:lnTo>
                    <a:pt x="5145723" y="5486191"/>
                  </a:lnTo>
                  <a:lnTo>
                    <a:pt x="5124909" y="5486191"/>
                  </a:lnTo>
                  <a:lnTo>
                    <a:pt x="5124909" y="4182118"/>
                  </a:lnTo>
                  <a:cubicBezTo>
                    <a:pt x="5131847" y="4179622"/>
                    <a:pt x="5138785" y="4175878"/>
                    <a:pt x="5145723" y="4174630"/>
                  </a:cubicBezTo>
                  <a:close/>
                  <a:moveTo>
                    <a:pt x="2048862" y="4169136"/>
                  </a:moveTo>
                  <a:cubicBezTo>
                    <a:pt x="2056186" y="4171630"/>
                    <a:pt x="2063509" y="4174125"/>
                    <a:pt x="2069612" y="4175372"/>
                  </a:cubicBezTo>
                  <a:lnTo>
                    <a:pt x="2069612" y="5486194"/>
                  </a:lnTo>
                  <a:lnTo>
                    <a:pt x="2048862" y="5486194"/>
                  </a:lnTo>
                  <a:close/>
                  <a:moveTo>
                    <a:pt x="1027176" y="3685759"/>
                  </a:moveTo>
                  <a:cubicBezTo>
                    <a:pt x="1033279" y="3690742"/>
                    <a:pt x="1040603" y="3695724"/>
                    <a:pt x="1047926" y="3700707"/>
                  </a:cubicBezTo>
                  <a:lnTo>
                    <a:pt x="1047926" y="5480705"/>
                  </a:lnTo>
                  <a:lnTo>
                    <a:pt x="1027176" y="5480705"/>
                  </a:lnTo>
                  <a:close/>
                  <a:moveTo>
                    <a:pt x="7194589" y="2922243"/>
                  </a:moveTo>
                  <a:lnTo>
                    <a:pt x="7194589" y="5480706"/>
                  </a:lnTo>
                  <a:lnTo>
                    <a:pt x="7173775" y="5480706"/>
                  </a:lnTo>
                  <a:lnTo>
                    <a:pt x="7173775" y="2948388"/>
                  </a:lnTo>
                  <a:cubicBezTo>
                    <a:pt x="7180713" y="2939673"/>
                    <a:pt x="7187651" y="2930958"/>
                    <a:pt x="7194589" y="2922243"/>
                  </a:cubicBezTo>
                  <a:close/>
                  <a:moveTo>
                    <a:pt x="0" y="2482806"/>
                  </a:moveTo>
                  <a:cubicBezTo>
                    <a:pt x="8095" y="2496520"/>
                    <a:pt x="13876" y="2511481"/>
                    <a:pt x="20815" y="2525195"/>
                  </a:cubicBezTo>
                  <a:lnTo>
                    <a:pt x="20815" y="5486194"/>
                  </a:lnTo>
                  <a:lnTo>
                    <a:pt x="0" y="5486194"/>
                  </a:lnTo>
                  <a:close/>
                  <a:moveTo>
                    <a:pt x="8216211" y="994220"/>
                  </a:moveTo>
                  <a:lnTo>
                    <a:pt x="8216211" y="5486194"/>
                  </a:lnTo>
                  <a:lnTo>
                    <a:pt x="8195461" y="5486194"/>
                  </a:lnTo>
                  <a:lnTo>
                    <a:pt x="8195461" y="1032858"/>
                  </a:lnTo>
                  <a:cubicBezTo>
                    <a:pt x="8202785" y="1019147"/>
                    <a:pt x="8208887" y="1006684"/>
                    <a:pt x="8216211" y="994220"/>
                  </a:cubicBezTo>
                  <a:close/>
                  <a:moveTo>
                    <a:pt x="9243451" y="0"/>
                  </a:moveTo>
                  <a:lnTo>
                    <a:pt x="9243451" y="5486195"/>
                  </a:lnTo>
                  <a:lnTo>
                    <a:pt x="9222637" y="5486195"/>
                  </a:lnTo>
                  <a:lnTo>
                    <a:pt x="9222637" y="9968"/>
                  </a:lnTo>
                  <a:cubicBezTo>
                    <a:pt x="9229575" y="7476"/>
                    <a:pt x="9236513" y="3738"/>
                    <a:pt x="9243451" y="0"/>
                  </a:cubicBezTo>
                  <a:close/>
                </a:path>
              </a:pathLst>
            </a:custGeom>
            <a:solidFill>
              <a:srgbClr val="F2456E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F6ED1D9-D072-5A49-9C80-E2BB93465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4450" y="5133220"/>
              <a:ext cx="1505065" cy="1505065"/>
            </a:xfrm>
            <a:custGeom>
              <a:avLst/>
              <a:gdLst>
                <a:gd name="T0" fmla="*/ 604 w 1209"/>
                <a:gd name="T1" fmla="*/ 864 h 1208"/>
                <a:gd name="T2" fmla="*/ 604 w 1209"/>
                <a:gd name="T3" fmla="*/ 864 h 1208"/>
                <a:gd name="T4" fmla="*/ 344 w 1209"/>
                <a:gd name="T5" fmla="*/ 604 h 1208"/>
                <a:gd name="T6" fmla="*/ 344 w 1209"/>
                <a:gd name="T7" fmla="*/ 604 h 1208"/>
                <a:gd name="T8" fmla="*/ 604 w 1209"/>
                <a:gd name="T9" fmla="*/ 343 h 1208"/>
                <a:gd name="T10" fmla="*/ 604 w 1209"/>
                <a:gd name="T11" fmla="*/ 343 h 1208"/>
                <a:gd name="T12" fmla="*/ 865 w 1209"/>
                <a:gd name="T13" fmla="*/ 604 h 1208"/>
                <a:gd name="T14" fmla="*/ 865 w 1209"/>
                <a:gd name="T15" fmla="*/ 604 h 1208"/>
                <a:gd name="T16" fmla="*/ 604 w 1209"/>
                <a:gd name="T17" fmla="*/ 864 h 1208"/>
                <a:gd name="T18" fmla="*/ 1208 w 1209"/>
                <a:gd name="T19" fmla="*/ 700 h 1208"/>
                <a:gd name="T20" fmla="*/ 1208 w 1209"/>
                <a:gd name="T21" fmla="*/ 507 h 1208"/>
                <a:gd name="T22" fmla="*/ 1050 w 1209"/>
                <a:gd name="T23" fmla="*/ 507 h 1208"/>
                <a:gd name="T24" fmla="*/ 1050 w 1209"/>
                <a:gd name="T25" fmla="*/ 507 h 1208"/>
                <a:gd name="T26" fmla="*/ 988 w 1209"/>
                <a:gd name="T27" fmla="*/ 357 h 1208"/>
                <a:gd name="T28" fmla="*/ 1099 w 1209"/>
                <a:gd name="T29" fmla="*/ 245 h 1208"/>
                <a:gd name="T30" fmla="*/ 963 w 1209"/>
                <a:gd name="T31" fmla="*/ 108 h 1208"/>
                <a:gd name="T32" fmla="*/ 851 w 1209"/>
                <a:gd name="T33" fmla="*/ 220 h 1208"/>
                <a:gd name="T34" fmla="*/ 851 w 1209"/>
                <a:gd name="T35" fmla="*/ 220 h 1208"/>
                <a:gd name="T36" fmla="*/ 701 w 1209"/>
                <a:gd name="T37" fmla="*/ 157 h 1208"/>
                <a:gd name="T38" fmla="*/ 701 w 1209"/>
                <a:gd name="T39" fmla="*/ 0 h 1208"/>
                <a:gd name="T40" fmla="*/ 508 w 1209"/>
                <a:gd name="T41" fmla="*/ 0 h 1208"/>
                <a:gd name="T42" fmla="*/ 508 w 1209"/>
                <a:gd name="T43" fmla="*/ 157 h 1208"/>
                <a:gd name="T44" fmla="*/ 508 w 1209"/>
                <a:gd name="T45" fmla="*/ 157 h 1208"/>
                <a:gd name="T46" fmla="*/ 357 w 1209"/>
                <a:gd name="T47" fmla="*/ 220 h 1208"/>
                <a:gd name="T48" fmla="*/ 246 w 1209"/>
                <a:gd name="T49" fmla="*/ 108 h 1208"/>
                <a:gd name="T50" fmla="*/ 109 w 1209"/>
                <a:gd name="T51" fmla="*/ 245 h 1208"/>
                <a:gd name="T52" fmla="*/ 220 w 1209"/>
                <a:gd name="T53" fmla="*/ 357 h 1208"/>
                <a:gd name="T54" fmla="*/ 220 w 1209"/>
                <a:gd name="T55" fmla="*/ 357 h 1208"/>
                <a:gd name="T56" fmla="*/ 158 w 1209"/>
                <a:gd name="T57" fmla="*/ 507 h 1208"/>
                <a:gd name="T58" fmla="*/ 0 w 1209"/>
                <a:gd name="T59" fmla="*/ 507 h 1208"/>
                <a:gd name="T60" fmla="*/ 0 w 1209"/>
                <a:gd name="T61" fmla="*/ 700 h 1208"/>
                <a:gd name="T62" fmla="*/ 158 w 1209"/>
                <a:gd name="T63" fmla="*/ 700 h 1208"/>
                <a:gd name="T64" fmla="*/ 158 w 1209"/>
                <a:gd name="T65" fmla="*/ 700 h 1208"/>
                <a:gd name="T66" fmla="*/ 220 w 1209"/>
                <a:gd name="T67" fmla="*/ 851 h 1208"/>
                <a:gd name="T68" fmla="*/ 109 w 1209"/>
                <a:gd name="T69" fmla="*/ 962 h 1208"/>
                <a:gd name="T70" fmla="*/ 246 w 1209"/>
                <a:gd name="T71" fmla="*/ 1099 h 1208"/>
                <a:gd name="T72" fmla="*/ 357 w 1209"/>
                <a:gd name="T73" fmla="*/ 987 h 1208"/>
                <a:gd name="T74" fmla="*/ 357 w 1209"/>
                <a:gd name="T75" fmla="*/ 987 h 1208"/>
                <a:gd name="T76" fmla="*/ 508 w 1209"/>
                <a:gd name="T77" fmla="*/ 1049 h 1208"/>
                <a:gd name="T78" fmla="*/ 508 w 1209"/>
                <a:gd name="T79" fmla="*/ 1207 h 1208"/>
                <a:gd name="T80" fmla="*/ 701 w 1209"/>
                <a:gd name="T81" fmla="*/ 1207 h 1208"/>
                <a:gd name="T82" fmla="*/ 701 w 1209"/>
                <a:gd name="T83" fmla="*/ 1049 h 1208"/>
                <a:gd name="T84" fmla="*/ 701 w 1209"/>
                <a:gd name="T85" fmla="*/ 1049 h 1208"/>
                <a:gd name="T86" fmla="*/ 851 w 1209"/>
                <a:gd name="T87" fmla="*/ 987 h 1208"/>
                <a:gd name="T88" fmla="*/ 963 w 1209"/>
                <a:gd name="T89" fmla="*/ 1099 h 1208"/>
                <a:gd name="T90" fmla="*/ 1099 w 1209"/>
                <a:gd name="T91" fmla="*/ 962 h 1208"/>
                <a:gd name="T92" fmla="*/ 988 w 1209"/>
                <a:gd name="T93" fmla="*/ 851 h 1208"/>
                <a:gd name="T94" fmla="*/ 988 w 1209"/>
                <a:gd name="T95" fmla="*/ 851 h 1208"/>
                <a:gd name="T96" fmla="*/ 1050 w 1209"/>
                <a:gd name="T97" fmla="*/ 700 h 1208"/>
                <a:gd name="T98" fmla="*/ 1208 w 1209"/>
                <a:gd name="T99" fmla="*/ 70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9" h="1208">
                  <a:moveTo>
                    <a:pt x="604" y="864"/>
                  </a:moveTo>
                  <a:lnTo>
                    <a:pt x="604" y="864"/>
                  </a:lnTo>
                  <a:cubicBezTo>
                    <a:pt x="460" y="864"/>
                    <a:pt x="344" y="748"/>
                    <a:pt x="344" y="604"/>
                  </a:cubicBezTo>
                  <a:lnTo>
                    <a:pt x="344" y="604"/>
                  </a:lnTo>
                  <a:cubicBezTo>
                    <a:pt x="344" y="460"/>
                    <a:pt x="460" y="343"/>
                    <a:pt x="604" y="343"/>
                  </a:cubicBezTo>
                  <a:lnTo>
                    <a:pt x="604" y="343"/>
                  </a:lnTo>
                  <a:cubicBezTo>
                    <a:pt x="748" y="343"/>
                    <a:pt x="865" y="460"/>
                    <a:pt x="865" y="604"/>
                  </a:cubicBezTo>
                  <a:lnTo>
                    <a:pt x="865" y="604"/>
                  </a:lnTo>
                  <a:cubicBezTo>
                    <a:pt x="865" y="748"/>
                    <a:pt x="748" y="864"/>
                    <a:pt x="604" y="864"/>
                  </a:cubicBezTo>
                  <a:close/>
                  <a:moveTo>
                    <a:pt x="1208" y="700"/>
                  </a:moveTo>
                  <a:lnTo>
                    <a:pt x="1208" y="507"/>
                  </a:lnTo>
                  <a:lnTo>
                    <a:pt x="1050" y="507"/>
                  </a:lnTo>
                  <a:lnTo>
                    <a:pt x="1050" y="507"/>
                  </a:lnTo>
                  <a:cubicBezTo>
                    <a:pt x="1038" y="453"/>
                    <a:pt x="1017" y="402"/>
                    <a:pt x="988" y="357"/>
                  </a:cubicBezTo>
                  <a:lnTo>
                    <a:pt x="1099" y="245"/>
                  </a:lnTo>
                  <a:lnTo>
                    <a:pt x="963" y="108"/>
                  </a:lnTo>
                  <a:lnTo>
                    <a:pt x="851" y="220"/>
                  </a:lnTo>
                  <a:lnTo>
                    <a:pt x="851" y="220"/>
                  </a:lnTo>
                  <a:cubicBezTo>
                    <a:pt x="806" y="191"/>
                    <a:pt x="755" y="169"/>
                    <a:pt x="701" y="157"/>
                  </a:cubicBezTo>
                  <a:lnTo>
                    <a:pt x="701" y="0"/>
                  </a:lnTo>
                  <a:lnTo>
                    <a:pt x="508" y="0"/>
                  </a:lnTo>
                  <a:lnTo>
                    <a:pt x="508" y="157"/>
                  </a:lnTo>
                  <a:lnTo>
                    <a:pt x="508" y="157"/>
                  </a:lnTo>
                  <a:cubicBezTo>
                    <a:pt x="453" y="169"/>
                    <a:pt x="402" y="191"/>
                    <a:pt x="357" y="220"/>
                  </a:cubicBezTo>
                  <a:lnTo>
                    <a:pt x="246" y="108"/>
                  </a:lnTo>
                  <a:lnTo>
                    <a:pt x="109" y="245"/>
                  </a:lnTo>
                  <a:lnTo>
                    <a:pt x="220" y="357"/>
                  </a:lnTo>
                  <a:lnTo>
                    <a:pt x="220" y="357"/>
                  </a:lnTo>
                  <a:cubicBezTo>
                    <a:pt x="191" y="402"/>
                    <a:pt x="169" y="453"/>
                    <a:pt x="158" y="507"/>
                  </a:cubicBezTo>
                  <a:lnTo>
                    <a:pt x="0" y="507"/>
                  </a:lnTo>
                  <a:lnTo>
                    <a:pt x="0" y="700"/>
                  </a:lnTo>
                  <a:lnTo>
                    <a:pt x="158" y="700"/>
                  </a:lnTo>
                  <a:lnTo>
                    <a:pt x="158" y="700"/>
                  </a:lnTo>
                  <a:cubicBezTo>
                    <a:pt x="169" y="755"/>
                    <a:pt x="191" y="806"/>
                    <a:pt x="220" y="851"/>
                  </a:cubicBezTo>
                  <a:lnTo>
                    <a:pt x="109" y="962"/>
                  </a:lnTo>
                  <a:lnTo>
                    <a:pt x="246" y="1099"/>
                  </a:lnTo>
                  <a:lnTo>
                    <a:pt x="357" y="987"/>
                  </a:lnTo>
                  <a:lnTo>
                    <a:pt x="357" y="987"/>
                  </a:lnTo>
                  <a:cubicBezTo>
                    <a:pt x="402" y="1016"/>
                    <a:pt x="453" y="1038"/>
                    <a:pt x="508" y="1049"/>
                  </a:cubicBezTo>
                  <a:lnTo>
                    <a:pt x="508" y="1207"/>
                  </a:lnTo>
                  <a:lnTo>
                    <a:pt x="701" y="1207"/>
                  </a:lnTo>
                  <a:lnTo>
                    <a:pt x="701" y="1049"/>
                  </a:lnTo>
                  <a:lnTo>
                    <a:pt x="701" y="1049"/>
                  </a:lnTo>
                  <a:cubicBezTo>
                    <a:pt x="755" y="1038"/>
                    <a:pt x="806" y="1016"/>
                    <a:pt x="851" y="987"/>
                  </a:cubicBezTo>
                  <a:lnTo>
                    <a:pt x="963" y="1099"/>
                  </a:lnTo>
                  <a:lnTo>
                    <a:pt x="1099" y="962"/>
                  </a:lnTo>
                  <a:lnTo>
                    <a:pt x="988" y="851"/>
                  </a:lnTo>
                  <a:lnTo>
                    <a:pt x="988" y="851"/>
                  </a:lnTo>
                  <a:cubicBezTo>
                    <a:pt x="1017" y="806"/>
                    <a:pt x="1038" y="755"/>
                    <a:pt x="1050" y="700"/>
                  </a:cubicBezTo>
                  <a:lnTo>
                    <a:pt x="1208" y="700"/>
                  </a:lnTo>
                  <a:close/>
                </a:path>
              </a:pathLst>
            </a:custGeom>
            <a:solidFill>
              <a:srgbClr val="73C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510F362-C893-014D-9591-182FBA7A9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3023" y="8407010"/>
              <a:ext cx="1834641" cy="1834641"/>
            </a:xfrm>
            <a:custGeom>
              <a:avLst/>
              <a:gdLst>
                <a:gd name="T0" fmla="*/ 737 w 1475"/>
                <a:gd name="T1" fmla="*/ 1055 h 1474"/>
                <a:gd name="T2" fmla="*/ 737 w 1475"/>
                <a:gd name="T3" fmla="*/ 1055 h 1474"/>
                <a:gd name="T4" fmla="*/ 419 w 1475"/>
                <a:gd name="T5" fmla="*/ 737 h 1474"/>
                <a:gd name="T6" fmla="*/ 419 w 1475"/>
                <a:gd name="T7" fmla="*/ 737 h 1474"/>
                <a:gd name="T8" fmla="*/ 737 w 1475"/>
                <a:gd name="T9" fmla="*/ 419 h 1474"/>
                <a:gd name="T10" fmla="*/ 737 w 1475"/>
                <a:gd name="T11" fmla="*/ 419 h 1474"/>
                <a:gd name="T12" fmla="*/ 1055 w 1475"/>
                <a:gd name="T13" fmla="*/ 737 h 1474"/>
                <a:gd name="T14" fmla="*/ 1055 w 1475"/>
                <a:gd name="T15" fmla="*/ 737 h 1474"/>
                <a:gd name="T16" fmla="*/ 737 w 1475"/>
                <a:gd name="T17" fmla="*/ 1055 h 1474"/>
                <a:gd name="T18" fmla="*/ 1474 w 1475"/>
                <a:gd name="T19" fmla="*/ 855 h 1474"/>
                <a:gd name="T20" fmla="*/ 1474 w 1475"/>
                <a:gd name="T21" fmla="*/ 619 h 1474"/>
                <a:gd name="T22" fmla="*/ 1281 w 1475"/>
                <a:gd name="T23" fmla="*/ 619 h 1474"/>
                <a:gd name="T24" fmla="*/ 1281 w 1475"/>
                <a:gd name="T25" fmla="*/ 619 h 1474"/>
                <a:gd name="T26" fmla="*/ 1206 w 1475"/>
                <a:gd name="T27" fmla="*/ 435 h 1474"/>
                <a:gd name="T28" fmla="*/ 1341 w 1475"/>
                <a:gd name="T29" fmla="*/ 299 h 1474"/>
                <a:gd name="T30" fmla="*/ 1174 w 1475"/>
                <a:gd name="T31" fmla="*/ 133 h 1474"/>
                <a:gd name="T32" fmla="*/ 1039 w 1475"/>
                <a:gd name="T33" fmla="*/ 268 h 1474"/>
                <a:gd name="T34" fmla="*/ 1039 w 1475"/>
                <a:gd name="T35" fmla="*/ 268 h 1474"/>
                <a:gd name="T36" fmla="*/ 855 w 1475"/>
                <a:gd name="T37" fmla="*/ 192 h 1474"/>
                <a:gd name="T38" fmla="*/ 855 w 1475"/>
                <a:gd name="T39" fmla="*/ 0 h 1474"/>
                <a:gd name="T40" fmla="*/ 619 w 1475"/>
                <a:gd name="T41" fmla="*/ 0 h 1474"/>
                <a:gd name="T42" fmla="*/ 619 w 1475"/>
                <a:gd name="T43" fmla="*/ 192 h 1474"/>
                <a:gd name="T44" fmla="*/ 619 w 1475"/>
                <a:gd name="T45" fmla="*/ 192 h 1474"/>
                <a:gd name="T46" fmla="*/ 436 w 1475"/>
                <a:gd name="T47" fmla="*/ 268 h 1474"/>
                <a:gd name="T48" fmla="*/ 299 w 1475"/>
                <a:gd name="T49" fmla="*/ 133 h 1474"/>
                <a:gd name="T50" fmla="*/ 132 w 1475"/>
                <a:gd name="T51" fmla="*/ 299 h 1474"/>
                <a:gd name="T52" fmla="*/ 269 w 1475"/>
                <a:gd name="T53" fmla="*/ 435 h 1474"/>
                <a:gd name="T54" fmla="*/ 269 w 1475"/>
                <a:gd name="T55" fmla="*/ 435 h 1474"/>
                <a:gd name="T56" fmla="*/ 192 w 1475"/>
                <a:gd name="T57" fmla="*/ 619 h 1474"/>
                <a:gd name="T58" fmla="*/ 0 w 1475"/>
                <a:gd name="T59" fmla="*/ 619 h 1474"/>
                <a:gd name="T60" fmla="*/ 0 w 1475"/>
                <a:gd name="T61" fmla="*/ 855 h 1474"/>
                <a:gd name="T62" fmla="*/ 192 w 1475"/>
                <a:gd name="T63" fmla="*/ 855 h 1474"/>
                <a:gd name="T64" fmla="*/ 192 w 1475"/>
                <a:gd name="T65" fmla="*/ 855 h 1474"/>
                <a:gd name="T66" fmla="*/ 269 w 1475"/>
                <a:gd name="T67" fmla="*/ 1038 h 1474"/>
                <a:gd name="T68" fmla="*/ 132 w 1475"/>
                <a:gd name="T69" fmla="*/ 1174 h 1474"/>
                <a:gd name="T70" fmla="*/ 299 w 1475"/>
                <a:gd name="T71" fmla="*/ 1341 h 1474"/>
                <a:gd name="T72" fmla="*/ 436 w 1475"/>
                <a:gd name="T73" fmla="*/ 1205 h 1474"/>
                <a:gd name="T74" fmla="*/ 436 w 1475"/>
                <a:gd name="T75" fmla="*/ 1205 h 1474"/>
                <a:gd name="T76" fmla="*/ 619 w 1475"/>
                <a:gd name="T77" fmla="*/ 1282 h 1474"/>
                <a:gd name="T78" fmla="*/ 619 w 1475"/>
                <a:gd name="T79" fmla="*/ 1473 h 1474"/>
                <a:gd name="T80" fmla="*/ 855 w 1475"/>
                <a:gd name="T81" fmla="*/ 1473 h 1474"/>
                <a:gd name="T82" fmla="*/ 855 w 1475"/>
                <a:gd name="T83" fmla="*/ 1282 h 1474"/>
                <a:gd name="T84" fmla="*/ 855 w 1475"/>
                <a:gd name="T85" fmla="*/ 1282 h 1474"/>
                <a:gd name="T86" fmla="*/ 1039 w 1475"/>
                <a:gd name="T87" fmla="*/ 1205 h 1474"/>
                <a:gd name="T88" fmla="*/ 1174 w 1475"/>
                <a:gd name="T89" fmla="*/ 1341 h 1474"/>
                <a:gd name="T90" fmla="*/ 1341 w 1475"/>
                <a:gd name="T91" fmla="*/ 1174 h 1474"/>
                <a:gd name="T92" fmla="*/ 1206 w 1475"/>
                <a:gd name="T93" fmla="*/ 1038 h 1474"/>
                <a:gd name="T94" fmla="*/ 1206 w 1475"/>
                <a:gd name="T95" fmla="*/ 1038 h 1474"/>
                <a:gd name="T96" fmla="*/ 1281 w 1475"/>
                <a:gd name="T97" fmla="*/ 855 h 1474"/>
                <a:gd name="T98" fmla="*/ 1474 w 1475"/>
                <a:gd name="T99" fmla="*/ 855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5" h="1474">
                  <a:moveTo>
                    <a:pt x="737" y="1055"/>
                  </a:moveTo>
                  <a:lnTo>
                    <a:pt x="737" y="1055"/>
                  </a:lnTo>
                  <a:cubicBezTo>
                    <a:pt x="562" y="1055"/>
                    <a:pt x="419" y="912"/>
                    <a:pt x="419" y="737"/>
                  </a:cubicBezTo>
                  <a:lnTo>
                    <a:pt x="419" y="737"/>
                  </a:lnTo>
                  <a:cubicBezTo>
                    <a:pt x="419" y="562"/>
                    <a:pt x="562" y="419"/>
                    <a:pt x="737" y="419"/>
                  </a:cubicBezTo>
                  <a:lnTo>
                    <a:pt x="737" y="419"/>
                  </a:lnTo>
                  <a:cubicBezTo>
                    <a:pt x="913" y="419"/>
                    <a:pt x="1055" y="562"/>
                    <a:pt x="1055" y="737"/>
                  </a:cubicBezTo>
                  <a:lnTo>
                    <a:pt x="1055" y="737"/>
                  </a:lnTo>
                  <a:cubicBezTo>
                    <a:pt x="1055" y="912"/>
                    <a:pt x="913" y="1055"/>
                    <a:pt x="737" y="1055"/>
                  </a:cubicBezTo>
                  <a:close/>
                  <a:moveTo>
                    <a:pt x="1474" y="855"/>
                  </a:moveTo>
                  <a:lnTo>
                    <a:pt x="1474" y="619"/>
                  </a:lnTo>
                  <a:lnTo>
                    <a:pt x="1281" y="619"/>
                  </a:lnTo>
                  <a:lnTo>
                    <a:pt x="1281" y="619"/>
                  </a:lnTo>
                  <a:cubicBezTo>
                    <a:pt x="1267" y="553"/>
                    <a:pt x="1241" y="491"/>
                    <a:pt x="1206" y="435"/>
                  </a:cubicBezTo>
                  <a:lnTo>
                    <a:pt x="1341" y="299"/>
                  </a:lnTo>
                  <a:lnTo>
                    <a:pt x="1174" y="133"/>
                  </a:lnTo>
                  <a:lnTo>
                    <a:pt x="1039" y="268"/>
                  </a:lnTo>
                  <a:lnTo>
                    <a:pt x="1039" y="268"/>
                  </a:lnTo>
                  <a:cubicBezTo>
                    <a:pt x="983" y="233"/>
                    <a:pt x="921" y="207"/>
                    <a:pt x="855" y="192"/>
                  </a:cubicBezTo>
                  <a:lnTo>
                    <a:pt x="855" y="0"/>
                  </a:lnTo>
                  <a:lnTo>
                    <a:pt x="619" y="0"/>
                  </a:lnTo>
                  <a:lnTo>
                    <a:pt x="619" y="192"/>
                  </a:lnTo>
                  <a:lnTo>
                    <a:pt x="619" y="192"/>
                  </a:lnTo>
                  <a:cubicBezTo>
                    <a:pt x="553" y="207"/>
                    <a:pt x="491" y="233"/>
                    <a:pt x="436" y="268"/>
                  </a:cubicBezTo>
                  <a:lnTo>
                    <a:pt x="299" y="133"/>
                  </a:lnTo>
                  <a:lnTo>
                    <a:pt x="132" y="299"/>
                  </a:lnTo>
                  <a:lnTo>
                    <a:pt x="269" y="435"/>
                  </a:lnTo>
                  <a:lnTo>
                    <a:pt x="269" y="435"/>
                  </a:lnTo>
                  <a:cubicBezTo>
                    <a:pt x="233" y="491"/>
                    <a:pt x="207" y="553"/>
                    <a:pt x="192" y="619"/>
                  </a:cubicBezTo>
                  <a:lnTo>
                    <a:pt x="0" y="619"/>
                  </a:lnTo>
                  <a:lnTo>
                    <a:pt x="0" y="855"/>
                  </a:lnTo>
                  <a:lnTo>
                    <a:pt x="192" y="855"/>
                  </a:lnTo>
                  <a:lnTo>
                    <a:pt x="192" y="855"/>
                  </a:lnTo>
                  <a:cubicBezTo>
                    <a:pt x="207" y="921"/>
                    <a:pt x="233" y="983"/>
                    <a:pt x="269" y="1038"/>
                  </a:cubicBezTo>
                  <a:lnTo>
                    <a:pt x="132" y="1174"/>
                  </a:lnTo>
                  <a:lnTo>
                    <a:pt x="299" y="1341"/>
                  </a:lnTo>
                  <a:lnTo>
                    <a:pt x="436" y="1205"/>
                  </a:lnTo>
                  <a:lnTo>
                    <a:pt x="436" y="1205"/>
                  </a:lnTo>
                  <a:cubicBezTo>
                    <a:pt x="491" y="1241"/>
                    <a:pt x="553" y="1267"/>
                    <a:pt x="619" y="1282"/>
                  </a:cubicBezTo>
                  <a:lnTo>
                    <a:pt x="619" y="1473"/>
                  </a:lnTo>
                  <a:lnTo>
                    <a:pt x="855" y="1473"/>
                  </a:lnTo>
                  <a:lnTo>
                    <a:pt x="855" y="1282"/>
                  </a:lnTo>
                  <a:lnTo>
                    <a:pt x="855" y="1282"/>
                  </a:lnTo>
                  <a:cubicBezTo>
                    <a:pt x="921" y="1267"/>
                    <a:pt x="983" y="1241"/>
                    <a:pt x="1039" y="1205"/>
                  </a:cubicBezTo>
                  <a:lnTo>
                    <a:pt x="1174" y="1341"/>
                  </a:lnTo>
                  <a:lnTo>
                    <a:pt x="1341" y="1174"/>
                  </a:lnTo>
                  <a:lnTo>
                    <a:pt x="1206" y="1038"/>
                  </a:lnTo>
                  <a:lnTo>
                    <a:pt x="1206" y="1038"/>
                  </a:lnTo>
                  <a:cubicBezTo>
                    <a:pt x="1241" y="983"/>
                    <a:pt x="1267" y="921"/>
                    <a:pt x="1281" y="855"/>
                  </a:cubicBezTo>
                  <a:lnTo>
                    <a:pt x="1474" y="855"/>
                  </a:lnTo>
                  <a:close/>
                </a:path>
              </a:pathLst>
            </a:custGeom>
            <a:solidFill>
              <a:srgbClr val="73C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744C146-C753-C444-AA60-6469F96D7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060" y="5946173"/>
              <a:ext cx="939295" cy="1450135"/>
            </a:xfrm>
            <a:custGeom>
              <a:avLst/>
              <a:gdLst>
                <a:gd name="T0" fmla="*/ 553 w 752"/>
                <a:gd name="T1" fmla="*/ 568 h 1165"/>
                <a:gd name="T2" fmla="*/ 553 w 752"/>
                <a:gd name="T3" fmla="*/ 568 h 1165"/>
                <a:gd name="T4" fmla="*/ 483 w 752"/>
                <a:gd name="T5" fmla="*/ 463 h 1165"/>
                <a:gd name="T6" fmla="*/ 483 w 752"/>
                <a:gd name="T7" fmla="*/ 463 h 1165"/>
                <a:gd name="T8" fmla="*/ 467 w 752"/>
                <a:gd name="T9" fmla="*/ 402 h 1165"/>
                <a:gd name="T10" fmla="*/ 467 w 752"/>
                <a:gd name="T11" fmla="*/ 402 h 1165"/>
                <a:gd name="T12" fmla="*/ 365 w 752"/>
                <a:gd name="T13" fmla="*/ 292 h 1165"/>
                <a:gd name="T14" fmla="*/ 365 w 752"/>
                <a:gd name="T15" fmla="*/ 292 h 1165"/>
                <a:gd name="T16" fmla="*/ 292 w 752"/>
                <a:gd name="T17" fmla="*/ 187 h 1165"/>
                <a:gd name="T18" fmla="*/ 292 w 752"/>
                <a:gd name="T19" fmla="*/ 187 h 1165"/>
                <a:gd name="T20" fmla="*/ 277 w 752"/>
                <a:gd name="T21" fmla="*/ 133 h 1165"/>
                <a:gd name="T22" fmla="*/ 277 w 752"/>
                <a:gd name="T23" fmla="*/ 133 h 1165"/>
                <a:gd name="T24" fmla="*/ 92 w 752"/>
                <a:gd name="T25" fmla="*/ 28 h 1165"/>
                <a:gd name="T26" fmla="*/ 92 w 752"/>
                <a:gd name="T27" fmla="*/ 28 h 1165"/>
                <a:gd name="T28" fmla="*/ 35 w 752"/>
                <a:gd name="T29" fmla="*/ 233 h 1165"/>
                <a:gd name="T30" fmla="*/ 35 w 752"/>
                <a:gd name="T31" fmla="*/ 233 h 1165"/>
                <a:gd name="T32" fmla="*/ 63 w 752"/>
                <a:gd name="T33" fmla="*/ 281 h 1165"/>
                <a:gd name="T34" fmla="*/ 63 w 752"/>
                <a:gd name="T35" fmla="*/ 281 h 1165"/>
                <a:gd name="T36" fmla="*/ 85 w 752"/>
                <a:gd name="T37" fmla="*/ 407 h 1165"/>
                <a:gd name="T38" fmla="*/ 85 w 752"/>
                <a:gd name="T39" fmla="*/ 407 h 1165"/>
                <a:gd name="T40" fmla="*/ 91 w 752"/>
                <a:gd name="T41" fmla="*/ 559 h 1165"/>
                <a:gd name="T42" fmla="*/ 91 w 752"/>
                <a:gd name="T43" fmla="*/ 559 h 1165"/>
                <a:gd name="T44" fmla="*/ 123 w 752"/>
                <a:gd name="T45" fmla="*/ 613 h 1165"/>
                <a:gd name="T46" fmla="*/ 123 w 752"/>
                <a:gd name="T47" fmla="*/ 613 h 1165"/>
                <a:gd name="T48" fmla="*/ 148 w 752"/>
                <a:gd name="T49" fmla="*/ 735 h 1165"/>
                <a:gd name="T50" fmla="*/ 148 w 752"/>
                <a:gd name="T51" fmla="*/ 735 h 1165"/>
                <a:gd name="T52" fmla="*/ 159 w 752"/>
                <a:gd name="T53" fmla="*/ 938 h 1165"/>
                <a:gd name="T54" fmla="*/ 159 w 752"/>
                <a:gd name="T55" fmla="*/ 938 h 1165"/>
                <a:gd name="T56" fmla="*/ 537 w 752"/>
                <a:gd name="T57" fmla="*/ 1103 h 1165"/>
                <a:gd name="T58" fmla="*/ 537 w 752"/>
                <a:gd name="T59" fmla="*/ 1103 h 1165"/>
                <a:gd name="T60" fmla="*/ 688 w 752"/>
                <a:gd name="T61" fmla="*/ 720 h 1165"/>
                <a:gd name="T62" fmla="*/ 688 w 752"/>
                <a:gd name="T63" fmla="*/ 720 h 1165"/>
                <a:gd name="T64" fmla="*/ 553 w 752"/>
                <a:gd name="T65" fmla="*/ 568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2" h="1165">
                  <a:moveTo>
                    <a:pt x="553" y="568"/>
                  </a:moveTo>
                  <a:lnTo>
                    <a:pt x="553" y="568"/>
                  </a:lnTo>
                  <a:cubicBezTo>
                    <a:pt x="513" y="547"/>
                    <a:pt x="488" y="508"/>
                    <a:pt x="483" y="463"/>
                  </a:cubicBezTo>
                  <a:lnTo>
                    <a:pt x="483" y="463"/>
                  </a:lnTo>
                  <a:cubicBezTo>
                    <a:pt x="480" y="443"/>
                    <a:pt x="475" y="423"/>
                    <a:pt x="467" y="402"/>
                  </a:cubicBezTo>
                  <a:lnTo>
                    <a:pt x="467" y="402"/>
                  </a:lnTo>
                  <a:cubicBezTo>
                    <a:pt x="447" y="353"/>
                    <a:pt x="409" y="314"/>
                    <a:pt x="365" y="292"/>
                  </a:cubicBezTo>
                  <a:lnTo>
                    <a:pt x="365" y="292"/>
                  </a:lnTo>
                  <a:cubicBezTo>
                    <a:pt x="324" y="271"/>
                    <a:pt x="297" y="232"/>
                    <a:pt x="292" y="187"/>
                  </a:cubicBezTo>
                  <a:lnTo>
                    <a:pt x="292" y="187"/>
                  </a:lnTo>
                  <a:cubicBezTo>
                    <a:pt x="289" y="169"/>
                    <a:pt x="285" y="151"/>
                    <a:pt x="277" y="133"/>
                  </a:cubicBezTo>
                  <a:lnTo>
                    <a:pt x="277" y="133"/>
                  </a:lnTo>
                  <a:cubicBezTo>
                    <a:pt x="242" y="47"/>
                    <a:pt x="159" y="0"/>
                    <a:pt x="92" y="28"/>
                  </a:cubicBezTo>
                  <a:lnTo>
                    <a:pt x="92" y="28"/>
                  </a:lnTo>
                  <a:cubicBezTo>
                    <a:pt x="25" y="56"/>
                    <a:pt x="0" y="148"/>
                    <a:pt x="35" y="233"/>
                  </a:cubicBezTo>
                  <a:lnTo>
                    <a:pt x="35" y="233"/>
                  </a:lnTo>
                  <a:cubicBezTo>
                    <a:pt x="42" y="252"/>
                    <a:pt x="52" y="268"/>
                    <a:pt x="63" y="281"/>
                  </a:cubicBezTo>
                  <a:lnTo>
                    <a:pt x="63" y="281"/>
                  </a:lnTo>
                  <a:cubicBezTo>
                    <a:pt x="91" y="318"/>
                    <a:pt x="99" y="365"/>
                    <a:pt x="85" y="407"/>
                  </a:cubicBezTo>
                  <a:lnTo>
                    <a:pt x="85" y="407"/>
                  </a:lnTo>
                  <a:cubicBezTo>
                    <a:pt x="70" y="454"/>
                    <a:pt x="70" y="508"/>
                    <a:pt x="91" y="559"/>
                  </a:cubicBezTo>
                  <a:lnTo>
                    <a:pt x="91" y="559"/>
                  </a:lnTo>
                  <a:cubicBezTo>
                    <a:pt x="99" y="578"/>
                    <a:pt x="110" y="596"/>
                    <a:pt x="123" y="613"/>
                  </a:cubicBezTo>
                  <a:lnTo>
                    <a:pt x="123" y="613"/>
                  </a:lnTo>
                  <a:cubicBezTo>
                    <a:pt x="151" y="647"/>
                    <a:pt x="160" y="693"/>
                    <a:pt x="148" y="735"/>
                  </a:cubicBezTo>
                  <a:lnTo>
                    <a:pt x="148" y="735"/>
                  </a:lnTo>
                  <a:cubicBezTo>
                    <a:pt x="129" y="799"/>
                    <a:pt x="131" y="871"/>
                    <a:pt x="159" y="938"/>
                  </a:cubicBezTo>
                  <a:lnTo>
                    <a:pt x="159" y="938"/>
                  </a:lnTo>
                  <a:cubicBezTo>
                    <a:pt x="222" y="1090"/>
                    <a:pt x="391" y="1164"/>
                    <a:pt x="537" y="1103"/>
                  </a:cubicBezTo>
                  <a:lnTo>
                    <a:pt x="537" y="1103"/>
                  </a:lnTo>
                  <a:cubicBezTo>
                    <a:pt x="683" y="1043"/>
                    <a:pt x="751" y="871"/>
                    <a:pt x="688" y="720"/>
                  </a:cubicBezTo>
                  <a:lnTo>
                    <a:pt x="688" y="720"/>
                  </a:lnTo>
                  <a:cubicBezTo>
                    <a:pt x="660" y="652"/>
                    <a:pt x="611" y="600"/>
                    <a:pt x="553" y="568"/>
                  </a:cubicBezTo>
                </a:path>
              </a:pathLst>
            </a:custGeom>
            <a:solidFill>
              <a:srgbClr val="8AD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F64A793-2F8E-F441-B97B-5478E12A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7413" y="6132933"/>
              <a:ext cx="576757" cy="1054644"/>
            </a:xfrm>
            <a:custGeom>
              <a:avLst/>
              <a:gdLst>
                <a:gd name="T0" fmla="*/ 459 w 463"/>
                <a:gd name="T1" fmla="*/ 509 h 845"/>
                <a:gd name="T2" fmla="*/ 459 w 463"/>
                <a:gd name="T3" fmla="*/ 509 h 845"/>
                <a:gd name="T4" fmla="*/ 455 w 463"/>
                <a:gd name="T5" fmla="*/ 510 h 845"/>
                <a:gd name="T6" fmla="*/ 377 w 463"/>
                <a:gd name="T7" fmla="*/ 778 h 845"/>
                <a:gd name="T8" fmla="*/ 252 w 463"/>
                <a:gd name="T9" fmla="*/ 477 h 845"/>
                <a:gd name="T10" fmla="*/ 307 w 463"/>
                <a:gd name="T11" fmla="*/ 288 h 845"/>
                <a:gd name="T12" fmla="*/ 307 w 463"/>
                <a:gd name="T13" fmla="*/ 288 h 845"/>
                <a:gd name="T14" fmla="*/ 305 w 463"/>
                <a:gd name="T15" fmla="*/ 284 h 845"/>
                <a:gd name="T16" fmla="*/ 305 w 463"/>
                <a:gd name="T17" fmla="*/ 284 h 845"/>
                <a:gd name="T18" fmla="*/ 301 w 463"/>
                <a:gd name="T19" fmla="*/ 287 h 845"/>
                <a:gd name="T20" fmla="*/ 248 w 463"/>
                <a:gd name="T21" fmla="*/ 468 h 845"/>
                <a:gd name="T22" fmla="*/ 103 w 463"/>
                <a:gd name="T23" fmla="*/ 116 h 845"/>
                <a:gd name="T24" fmla="*/ 125 w 463"/>
                <a:gd name="T25" fmla="*/ 38 h 845"/>
                <a:gd name="T26" fmla="*/ 125 w 463"/>
                <a:gd name="T27" fmla="*/ 38 h 845"/>
                <a:gd name="T28" fmla="*/ 122 w 463"/>
                <a:gd name="T29" fmla="*/ 35 h 845"/>
                <a:gd name="T30" fmla="*/ 122 w 463"/>
                <a:gd name="T31" fmla="*/ 35 h 845"/>
                <a:gd name="T32" fmla="*/ 119 w 463"/>
                <a:gd name="T33" fmla="*/ 37 h 845"/>
                <a:gd name="T34" fmla="*/ 98 w 463"/>
                <a:gd name="T35" fmla="*/ 106 h 845"/>
                <a:gd name="T36" fmla="*/ 55 w 463"/>
                <a:gd name="T37" fmla="*/ 2 h 845"/>
                <a:gd name="T38" fmla="*/ 55 w 463"/>
                <a:gd name="T39" fmla="*/ 2 h 845"/>
                <a:gd name="T40" fmla="*/ 51 w 463"/>
                <a:gd name="T41" fmla="*/ 1 h 845"/>
                <a:gd name="T42" fmla="*/ 51 w 463"/>
                <a:gd name="T43" fmla="*/ 1 h 845"/>
                <a:gd name="T44" fmla="*/ 50 w 463"/>
                <a:gd name="T45" fmla="*/ 5 h 845"/>
                <a:gd name="T46" fmla="*/ 69 w 463"/>
                <a:gd name="T47" fmla="*/ 51 h 845"/>
                <a:gd name="T48" fmla="*/ 5 w 463"/>
                <a:gd name="T49" fmla="*/ 16 h 845"/>
                <a:gd name="T50" fmla="*/ 5 w 463"/>
                <a:gd name="T51" fmla="*/ 16 h 845"/>
                <a:gd name="T52" fmla="*/ 0 w 463"/>
                <a:gd name="T53" fmla="*/ 17 h 845"/>
                <a:gd name="T54" fmla="*/ 0 w 463"/>
                <a:gd name="T55" fmla="*/ 17 h 845"/>
                <a:gd name="T56" fmla="*/ 1 w 463"/>
                <a:gd name="T57" fmla="*/ 22 h 845"/>
                <a:gd name="T58" fmla="*/ 72 w 463"/>
                <a:gd name="T59" fmla="*/ 60 h 845"/>
                <a:gd name="T60" fmla="*/ 218 w 463"/>
                <a:gd name="T61" fmla="*/ 412 h 845"/>
                <a:gd name="T62" fmla="*/ 52 w 463"/>
                <a:gd name="T63" fmla="*/ 321 h 845"/>
                <a:gd name="T64" fmla="*/ 52 w 463"/>
                <a:gd name="T65" fmla="*/ 321 h 845"/>
                <a:gd name="T66" fmla="*/ 48 w 463"/>
                <a:gd name="T67" fmla="*/ 323 h 845"/>
                <a:gd name="T68" fmla="*/ 48 w 463"/>
                <a:gd name="T69" fmla="*/ 323 h 845"/>
                <a:gd name="T70" fmla="*/ 49 w 463"/>
                <a:gd name="T71" fmla="*/ 327 h 845"/>
                <a:gd name="T72" fmla="*/ 222 w 463"/>
                <a:gd name="T73" fmla="*/ 422 h 845"/>
                <a:gd name="T74" fmla="*/ 347 w 463"/>
                <a:gd name="T75" fmla="*/ 722 h 845"/>
                <a:gd name="T76" fmla="*/ 102 w 463"/>
                <a:gd name="T77" fmla="*/ 588 h 845"/>
                <a:gd name="T78" fmla="*/ 102 w 463"/>
                <a:gd name="T79" fmla="*/ 588 h 845"/>
                <a:gd name="T80" fmla="*/ 98 w 463"/>
                <a:gd name="T81" fmla="*/ 589 h 845"/>
                <a:gd name="T82" fmla="*/ 98 w 463"/>
                <a:gd name="T83" fmla="*/ 589 h 845"/>
                <a:gd name="T84" fmla="*/ 99 w 463"/>
                <a:gd name="T85" fmla="*/ 593 h 845"/>
                <a:gd name="T86" fmla="*/ 351 w 463"/>
                <a:gd name="T87" fmla="*/ 732 h 845"/>
                <a:gd name="T88" fmla="*/ 397 w 463"/>
                <a:gd name="T89" fmla="*/ 842 h 845"/>
                <a:gd name="T90" fmla="*/ 397 w 463"/>
                <a:gd name="T91" fmla="*/ 842 h 845"/>
                <a:gd name="T92" fmla="*/ 400 w 463"/>
                <a:gd name="T93" fmla="*/ 843 h 845"/>
                <a:gd name="T94" fmla="*/ 400 w 463"/>
                <a:gd name="T95" fmla="*/ 843 h 845"/>
                <a:gd name="T96" fmla="*/ 402 w 463"/>
                <a:gd name="T97" fmla="*/ 839 h 845"/>
                <a:gd name="T98" fmla="*/ 381 w 463"/>
                <a:gd name="T99" fmla="*/ 787 h 845"/>
                <a:gd name="T100" fmla="*/ 461 w 463"/>
                <a:gd name="T101" fmla="*/ 512 h 845"/>
                <a:gd name="T102" fmla="*/ 461 w 463"/>
                <a:gd name="T103" fmla="*/ 512 h 845"/>
                <a:gd name="T104" fmla="*/ 459 w 463"/>
                <a:gd name="T105" fmla="*/ 509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845">
                  <a:moveTo>
                    <a:pt x="459" y="509"/>
                  </a:moveTo>
                  <a:lnTo>
                    <a:pt x="459" y="509"/>
                  </a:lnTo>
                  <a:cubicBezTo>
                    <a:pt x="457" y="508"/>
                    <a:pt x="456" y="509"/>
                    <a:pt x="455" y="510"/>
                  </a:cubicBezTo>
                  <a:lnTo>
                    <a:pt x="377" y="778"/>
                  </a:lnTo>
                  <a:lnTo>
                    <a:pt x="252" y="477"/>
                  </a:lnTo>
                  <a:lnTo>
                    <a:pt x="307" y="288"/>
                  </a:lnTo>
                  <a:lnTo>
                    <a:pt x="307" y="288"/>
                  </a:lnTo>
                  <a:cubicBezTo>
                    <a:pt x="308" y="287"/>
                    <a:pt x="307" y="285"/>
                    <a:pt x="305" y="284"/>
                  </a:cubicBezTo>
                  <a:lnTo>
                    <a:pt x="305" y="284"/>
                  </a:lnTo>
                  <a:cubicBezTo>
                    <a:pt x="304" y="284"/>
                    <a:pt x="302" y="285"/>
                    <a:pt x="301" y="287"/>
                  </a:cubicBezTo>
                  <a:lnTo>
                    <a:pt x="248" y="468"/>
                  </a:lnTo>
                  <a:lnTo>
                    <a:pt x="103" y="116"/>
                  </a:lnTo>
                  <a:lnTo>
                    <a:pt x="125" y="38"/>
                  </a:lnTo>
                  <a:lnTo>
                    <a:pt x="125" y="38"/>
                  </a:lnTo>
                  <a:cubicBezTo>
                    <a:pt x="126" y="37"/>
                    <a:pt x="124" y="35"/>
                    <a:pt x="122" y="35"/>
                  </a:cubicBezTo>
                  <a:lnTo>
                    <a:pt x="122" y="35"/>
                  </a:lnTo>
                  <a:cubicBezTo>
                    <a:pt x="121" y="34"/>
                    <a:pt x="120" y="35"/>
                    <a:pt x="119" y="37"/>
                  </a:cubicBezTo>
                  <a:lnTo>
                    <a:pt x="98" y="106"/>
                  </a:lnTo>
                  <a:lnTo>
                    <a:pt x="55" y="2"/>
                  </a:lnTo>
                  <a:lnTo>
                    <a:pt x="55" y="2"/>
                  </a:lnTo>
                  <a:cubicBezTo>
                    <a:pt x="55" y="1"/>
                    <a:pt x="53" y="0"/>
                    <a:pt x="51" y="1"/>
                  </a:cubicBezTo>
                  <a:lnTo>
                    <a:pt x="51" y="1"/>
                  </a:lnTo>
                  <a:cubicBezTo>
                    <a:pt x="50" y="2"/>
                    <a:pt x="48" y="4"/>
                    <a:pt x="50" y="5"/>
                  </a:cubicBezTo>
                  <a:lnTo>
                    <a:pt x="69" y="51"/>
                  </a:lnTo>
                  <a:lnTo>
                    <a:pt x="5" y="16"/>
                  </a:lnTo>
                  <a:lnTo>
                    <a:pt x="5" y="16"/>
                  </a:lnTo>
                  <a:cubicBezTo>
                    <a:pt x="3" y="15"/>
                    <a:pt x="1" y="16"/>
                    <a:pt x="0" y="17"/>
                  </a:cubicBezTo>
                  <a:lnTo>
                    <a:pt x="0" y="17"/>
                  </a:lnTo>
                  <a:cubicBezTo>
                    <a:pt x="0" y="19"/>
                    <a:pt x="0" y="21"/>
                    <a:pt x="1" y="22"/>
                  </a:cubicBezTo>
                  <a:lnTo>
                    <a:pt x="72" y="60"/>
                  </a:lnTo>
                  <a:lnTo>
                    <a:pt x="218" y="412"/>
                  </a:lnTo>
                  <a:lnTo>
                    <a:pt x="52" y="321"/>
                  </a:lnTo>
                  <a:lnTo>
                    <a:pt x="52" y="321"/>
                  </a:lnTo>
                  <a:cubicBezTo>
                    <a:pt x="51" y="321"/>
                    <a:pt x="48" y="321"/>
                    <a:pt x="48" y="323"/>
                  </a:cubicBezTo>
                  <a:lnTo>
                    <a:pt x="48" y="323"/>
                  </a:lnTo>
                  <a:cubicBezTo>
                    <a:pt x="47" y="325"/>
                    <a:pt x="48" y="326"/>
                    <a:pt x="49" y="327"/>
                  </a:cubicBezTo>
                  <a:lnTo>
                    <a:pt x="222" y="422"/>
                  </a:lnTo>
                  <a:lnTo>
                    <a:pt x="347" y="722"/>
                  </a:lnTo>
                  <a:lnTo>
                    <a:pt x="102" y="588"/>
                  </a:lnTo>
                  <a:lnTo>
                    <a:pt x="102" y="588"/>
                  </a:lnTo>
                  <a:cubicBezTo>
                    <a:pt x="100" y="587"/>
                    <a:pt x="98" y="588"/>
                    <a:pt x="98" y="589"/>
                  </a:cubicBezTo>
                  <a:lnTo>
                    <a:pt x="98" y="589"/>
                  </a:lnTo>
                  <a:cubicBezTo>
                    <a:pt x="97" y="591"/>
                    <a:pt x="98" y="593"/>
                    <a:pt x="99" y="593"/>
                  </a:cubicBezTo>
                  <a:lnTo>
                    <a:pt x="351" y="732"/>
                  </a:lnTo>
                  <a:lnTo>
                    <a:pt x="397" y="842"/>
                  </a:lnTo>
                  <a:lnTo>
                    <a:pt x="397" y="842"/>
                  </a:lnTo>
                  <a:cubicBezTo>
                    <a:pt x="397" y="843"/>
                    <a:pt x="399" y="844"/>
                    <a:pt x="400" y="843"/>
                  </a:cubicBezTo>
                  <a:lnTo>
                    <a:pt x="400" y="843"/>
                  </a:lnTo>
                  <a:cubicBezTo>
                    <a:pt x="402" y="843"/>
                    <a:pt x="403" y="841"/>
                    <a:pt x="402" y="839"/>
                  </a:cubicBezTo>
                  <a:lnTo>
                    <a:pt x="381" y="787"/>
                  </a:lnTo>
                  <a:lnTo>
                    <a:pt x="461" y="512"/>
                  </a:lnTo>
                  <a:lnTo>
                    <a:pt x="461" y="512"/>
                  </a:lnTo>
                  <a:cubicBezTo>
                    <a:pt x="462" y="511"/>
                    <a:pt x="461" y="509"/>
                    <a:pt x="459" y="5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66E71146-692C-224F-B357-4A84FAB01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0346" y="5017871"/>
              <a:ext cx="944785" cy="1768725"/>
            </a:xfrm>
            <a:custGeom>
              <a:avLst/>
              <a:gdLst>
                <a:gd name="T0" fmla="*/ 180 w 760"/>
                <a:gd name="T1" fmla="*/ 742 h 1419"/>
                <a:gd name="T2" fmla="*/ 180 w 760"/>
                <a:gd name="T3" fmla="*/ 742 h 1419"/>
                <a:gd name="T4" fmla="*/ 244 w 760"/>
                <a:gd name="T5" fmla="*/ 605 h 1419"/>
                <a:gd name="T6" fmla="*/ 244 w 760"/>
                <a:gd name="T7" fmla="*/ 605 h 1419"/>
                <a:gd name="T8" fmla="*/ 252 w 760"/>
                <a:gd name="T9" fmla="*/ 531 h 1419"/>
                <a:gd name="T10" fmla="*/ 252 w 760"/>
                <a:gd name="T11" fmla="*/ 531 h 1419"/>
                <a:gd name="T12" fmla="*/ 353 w 760"/>
                <a:gd name="T13" fmla="*/ 381 h 1419"/>
                <a:gd name="T14" fmla="*/ 353 w 760"/>
                <a:gd name="T15" fmla="*/ 381 h 1419"/>
                <a:gd name="T16" fmla="*/ 421 w 760"/>
                <a:gd name="T17" fmla="*/ 244 h 1419"/>
                <a:gd name="T18" fmla="*/ 421 w 760"/>
                <a:gd name="T19" fmla="*/ 244 h 1419"/>
                <a:gd name="T20" fmla="*/ 428 w 760"/>
                <a:gd name="T21" fmla="*/ 178 h 1419"/>
                <a:gd name="T22" fmla="*/ 428 w 760"/>
                <a:gd name="T23" fmla="*/ 178 h 1419"/>
                <a:gd name="T24" fmla="*/ 628 w 760"/>
                <a:gd name="T25" fmla="*/ 20 h 1419"/>
                <a:gd name="T26" fmla="*/ 628 w 760"/>
                <a:gd name="T27" fmla="*/ 20 h 1419"/>
                <a:gd name="T28" fmla="*/ 732 w 760"/>
                <a:gd name="T29" fmla="*/ 253 h 1419"/>
                <a:gd name="T30" fmla="*/ 732 w 760"/>
                <a:gd name="T31" fmla="*/ 253 h 1419"/>
                <a:gd name="T32" fmla="*/ 708 w 760"/>
                <a:gd name="T33" fmla="*/ 315 h 1419"/>
                <a:gd name="T34" fmla="*/ 708 w 760"/>
                <a:gd name="T35" fmla="*/ 315 h 1419"/>
                <a:gd name="T36" fmla="*/ 704 w 760"/>
                <a:gd name="T37" fmla="*/ 468 h 1419"/>
                <a:gd name="T38" fmla="*/ 704 w 760"/>
                <a:gd name="T39" fmla="*/ 468 h 1419"/>
                <a:gd name="T40" fmla="*/ 725 w 760"/>
                <a:gd name="T41" fmla="*/ 647 h 1419"/>
                <a:gd name="T42" fmla="*/ 725 w 760"/>
                <a:gd name="T43" fmla="*/ 647 h 1419"/>
                <a:gd name="T44" fmla="*/ 696 w 760"/>
                <a:gd name="T45" fmla="*/ 717 h 1419"/>
                <a:gd name="T46" fmla="*/ 696 w 760"/>
                <a:gd name="T47" fmla="*/ 717 h 1419"/>
                <a:gd name="T48" fmla="*/ 690 w 760"/>
                <a:gd name="T49" fmla="*/ 868 h 1419"/>
                <a:gd name="T50" fmla="*/ 690 w 760"/>
                <a:gd name="T51" fmla="*/ 868 h 1419"/>
                <a:gd name="T52" fmla="*/ 712 w 760"/>
                <a:gd name="T53" fmla="*/ 1109 h 1419"/>
                <a:gd name="T54" fmla="*/ 712 w 760"/>
                <a:gd name="T55" fmla="*/ 1109 h 1419"/>
                <a:gd name="T56" fmla="*/ 295 w 760"/>
                <a:gd name="T57" fmla="*/ 1373 h 1419"/>
                <a:gd name="T58" fmla="*/ 295 w 760"/>
                <a:gd name="T59" fmla="*/ 1373 h 1419"/>
                <a:gd name="T60" fmla="*/ 48 w 760"/>
                <a:gd name="T61" fmla="*/ 945 h 1419"/>
                <a:gd name="T62" fmla="*/ 48 w 760"/>
                <a:gd name="T63" fmla="*/ 945 h 1419"/>
                <a:gd name="T64" fmla="*/ 180 w 760"/>
                <a:gd name="T65" fmla="*/ 742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0" h="1419">
                  <a:moveTo>
                    <a:pt x="180" y="742"/>
                  </a:moveTo>
                  <a:lnTo>
                    <a:pt x="180" y="742"/>
                  </a:lnTo>
                  <a:cubicBezTo>
                    <a:pt x="223" y="709"/>
                    <a:pt x="247" y="659"/>
                    <a:pt x="244" y="605"/>
                  </a:cubicBezTo>
                  <a:lnTo>
                    <a:pt x="244" y="605"/>
                  </a:lnTo>
                  <a:cubicBezTo>
                    <a:pt x="243" y="581"/>
                    <a:pt x="245" y="556"/>
                    <a:pt x="252" y="531"/>
                  </a:cubicBezTo>
                  <a:lnTo>
                    <a:pt x="252" y="531"/>
                  </a:lnTo>
                  <a:cubicBezTo>
                    <a:pt x="268" y="467"/>
                    <a:pt x="304" y="415"/>
                    <a:pt x="353" y="381"/>
                  </a:cubicBezTo>
                  <a:lnTo>
                    <a:pt x="353" y="381"/>
                  </a:lnTo>
                  <a:cubicBezTo>
                    <a:pt x="397" y="350"/>
                    <a:pt x="422" y="299"/>
                    <a:pt x="421" y="244"/>
                  </a:cubicBezTo>
                  <a:lnTo>
                    <a:pt x="421" y="244"/>
                  </a:lnTo>
                  <a:cubicBezTo>
                    <a:pt x="420" y="223"/>
                    <a:pt x="422" y="201"/>
                    <a:pt x="428" y="178"/>
                  </a:cubicBezTo>
                  <a:lnTo>
                    <a:pt x="428" y="178"/>
                  </a:lnTo>
                  <a:cubicBezTo>
                    <a:pt x="455" y="70"/>
                    <a:pt x="544" y="0"/>
                    <a:pt x="628" y="20"/>
                  </a:cubicBezTo>
                  <a:lnTo>
                    <a:pt x="628" y="20"/>
                  </a:lnTo>
                  <a:cubicBezTo>
                    <a:pt x="712" y="41"/>
                    <a:pt x="759" y="145"/>
                    <a:pt x="732" y="253"/>
                  </a:cubicBezTo>
                  <a:lnTo>
                    <a:pt x="732" y="253"/>
                  </a:lnTo>
                  <a:cubicBezTo>
                    <a:pt x="727" y="275"/>
                    <a:pt x="718" y="296"/>
                    <a:pt x="708" y="315"/>
                  </a:cubicBezTo>
                  <a:lnTo>
                    <a:pt x="708" y="315"/>
                  </a:lnTo>
                  <a:cubicBezTo>
                    <a:pt x="682" y="363"/>
                    <a:pt x="680" y="420"/>
                    <a:pt x="704" y="468"/>
                  </a:cubicBezTo>
                  <a:lnTo>
                    <a:pt x="704" y="468"/>
                  </a:lnTo>
                  <a:cubicBezTo>
                    <a:pt x="731" y="521"/>
                    <a:pt x="740" y="584"/>
                    <a:pt x="725" y="647"/>
                  </a:cubicBezTo>
                  <a:lnTo>
                    <a:pt x="725" y="647"/>
                  </a:lnTo>
                  <a:cubicBezTo>
                    <a:pt x="718" y="672"/>
                    <a:pt x="709" y="695"/>
                    <a:pt x="696" y="717"/>
                  </a:cubicBezTo>
                  <a:lnTo>
                    <a:pt x="696" y="717"/>
                  </a:lnTo>
                  <a:cubicBezTo>
                    <a:pt x="669" y="763"/>
                    <a:pt x="666" y="819"/>
                    <a:pt x="690" y="868"/>
                  </a:cubicBezTo>
                  <a:lnTo>
                    <a:pt x="690" y="868"/>
                  </a:lnTo>
                  <a:cubicBezTo>
                    <a:pt x="723" y="940"/>
                    <a:pt x="734" y="1024"/>
                    <a:pt x="712" y="1109"/>
                  </a:cubicBezTo>
                  <a:lnTo>
                    <a:pt x="712" y="1109"/>
                  </a:lnTo>
                  <a:cubicBezTo>
                    <a:pt x="665" y="1300"/>
                    <a:pt x="479" y="1418"/>
                    <a:pt x="295" y="1373"/>
                  </a:cubicBezTo>
                  <a:lnTo>
                    <a:pt x="295" y="1373"/>
                  </a:lnTo>
                  <a:cubicBezTo>
                    <a:pt x="111" y="1328"/>
                    <a:pt x="0" y="1136"/>
                    <a:pt x="48" y="945"/>
                  </a:cubicBezTo>
                  <a:lnTo>
                    <a:pt x="48" y="945"/>
                  </a:lnTo>
                  <a:cubicBezTo>
                    <a:pt x="68" y="861"/>
                    <a:pt x="117" y="790"/>
                    <a:pt x="180" y="742"/>
                  </a:cubicBezTo>
                </a:path>
              </a:pathLst>
            </a:custGeom>
            <a:solidFill>
              <a:srgbClr val="8AD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0179B1BA-C7FB-C943-9247-3668107A3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7527" y="5232090"/>
              <a:ext cx="571265" cy="1323800"/>
            </a:xfrm>
            <a:custGeom>
              <a:avLst/>
              <a:gdLst>
                <a:gd name="T0" fmla="*/ 3 w 459"/>
                <a:gd name="T1" fmla="*/ 674 h 1062"/>
                <a:gd name="T2" fmla="*/ 3 w 459"/>
                <a:gd name="T3" fmla="*/ 674 h 1062"/>
                <a:gd name="T4" fmla="*/ 8 w 459"/>
                <a:gd name="T5" fmla="*/ 676 h 1062"/>
                <a:gd name="T6" fmla="*/ 148 w 459"/>
                <a:gd name="T7" fmla="*/ 978 h 1062"/>
                <a:gd name="T8" fmla="*/ 242 w 459"/>
                <a:gd name="T9" fmla="*/ 600 h 1062"/>
                <a:gd name="T10" fmla="*/ 142 w 459"/>
                <a:gd name="T11" fmla="*/ 387 h 1062"/>
                <a:gd name="T12" fmla="*/ 142 w 459"/>
                <a:gd name="T13" fmla="*/ 387 h 1062"/>
                <a:gd name="T14" fmla="*/ 144 w 459"/>
                <a:gd name="T15" fmla="*/ 381 h 1062"/>
                <a:gd name="T16" fmla="*/ 144 w 459"/>
                <a:gd name="T17" fmla="*/ 381 h 1062"/>
                <a:gd name="T18" fmla="*/ 150 w 459"/>
                <a:gd name="T19" fmla="*/ 383 h 1062"/>
                <a:gd name="T20" fmla="*/ 245 w 459"/>
                <a:gd name="T21" fmla="*/ 588 h 1062"/>
                <a:gd name="T22" fmla="*/ 354 w 459"/>
                <a:gd name="T23" fmla="*/ 146 h 1062"/>
                <a:gd name="T24" fmla="*/ 313 w 459"/>
                <a:gd name="T25" fmla="*/ 58 h 1062"/>
                <a:gd name="T26" fmla="*/ 313 w 459"/>
                <a:gd name="T27" fmla="*/ 58 h 1062"/>
                <a:gd name="T28" fmla="*/ 315 w 459"/>
                <a:gd name="T29" fmla="*/ 53 h 1062"/>
                <a:gd name="T30" fmla="*/ 315 w 459"/>
                <a:gd name="T31" fmla="*/ 53 h 1062"/>
                <a:gd name="T32" fmla="*/ 320 w 459"/>
                <a:gd name="T33" fmla="*/ 55 h 1062"/>
                <a:gd name="T34" fmla="*/ 357 w 459"/>
                <a:gd name="T35" fmla="*/ 134 h 1062"/>
                <a:gd name="T36" fmla="*/ 389 w 459"/>
                <a:gd name="T37" fmla="*/ 3 h 1062"/>
                <a:gd name="T38" fmla="*/ 389 w 459"/>
                <a:gd name="T39" fmla="*/ 3 h 1062"/>
                <a:gd name="T40" fmla="*/ 393 w 459"/>
                <a:gd name="T41" fmla="*/ 0 h 1062"/>
                <a:gd name="T42" fmla="*/ 393 w 459"/>
                <a:gd name="T43" fmla="*/ 0 h 1062"/>
                <a:gd name="T44" fmla="*/ 397 w 459"/>
                <a:gd name="T45" fmla="*/ 5 h 1062"/>
                <a:gd name="T46" fmla="*/ 382 w 459"/>
                <a:gd name="T47" fmla="*/ 63 h 1062"/>
                <a:gd name="T48" fmla="*/ 451 w 459"/>
                <a:gd name="T49" fmla="*/ 10 h 1062"/>
                <a:gd name="T50" fmla="*/ 451 w 459"/>
                <a:gd name="T51" fmla="*/ 10 h 1062"/>
                <a:gd name="T52" fmla="*/ 456 w 459"/>
                <a:gd name="T53" fmla="*/ 11 h 1062"/>
                <a:gd name="T54" fmla="*/ 456 w 459"/>
                <a:gd name="T55" fmla="*/ 11 h 1062"/>
                <a:gd name="T56" fmla="*/ 456 w 459"/>
                <a:gd name="T57" fmla="*/ 16 h 1062"/>
                <a:gd name="T58" fmla="*/ 380 w 459"/>
                <a:gd name="T59" fmla="*/ 74 h 1062"/>
                <a:gd name="T60" fmla="*/ 270 w 459"/>
                <a:gd name="T61" fmla="*/ 517 h 1062"/>
                <a:gd name="T62" fmla="*/ 450 w 459"/>
                <a:gd name="T63" fmla="*/ 380 h 1062"/>
                <a:gd name="T64" fmla="*/ 450 w 459"/>
                <a:gd name="T65" fmla="*/ 380 h 1062"/>
                <a:gd name="T66" fmla="*/ 455 w 459"/>
                <a:gd name="T67" fmla="*/ 380 h 1062"/>
                <a:gd name="T68" fmla="*/ 455 w 459"/>
                <a:gd name="T69" fmla="*/ 380 h 1062"/>
                <a:gd name="T70" fmla="*/ 455 w 459"/>
                <a:gd name="T71" fmla="*/ 386 h 1062"/>
                <a:gd name="T72" fmla="*/ 267 w 459"/>
                <a:gd name="T73" fmla="*/ 529 h 1062"/>
                <a:gd name="T74" fmla="*/ 174 w 459"/>
                <a:gd name="T75" fmla="*/ 908 h 1062"/>
                <a:gd name="T76" fmla="*/ 439 w 459"/>
                <a:gd name="T77" fmla="*/ 705 h 1062"/>
                <a:gd name="T78" fmla="*/ 439 w 459"/>
                <a:gd name="T79" fmla="*/ 705 h 1062"/>
                <a:gd name="T80" fmla="*/ 445 w 459"/>
                <a:gd name="T81" fmla="*/ 706 h 1062"/>
                <a:gd name="T82" fmla="*/ 445 w 459"/>
                <a:gd name="T83" fmla="*/ 706 h 1062"/>
                <a:gd name="T84" fmla="*/ 444 w 459"/>
                <a:gd name="T85" fmla="*/ 711 h 1062"/>
                <a:gd name="T86" fmla="*/ 171 w 459"/>
                <a:gd name="T87" fmla="*/ 919 h 1062"/>
                <a:gd name="T88" fmla="*/ 137 w 459"/>
                <a:gd name="T89" fmla="*/ 1058 h 1062"/>
                <a:gd name="T90" fmla="*/ 137 w 459"/>
                <a:gd name="T91" fmla="*/ 1058 h 1062"/>
                <a:gd name="T92" fmla="*/ 132 w 459"/>
                <a:gd name="T93" fmla="*/ 1061 h 1062"/>
                <a:gd name="T94" fmla="*/ 132 w 459"/>
                <a:gd name="T95" fmla="*/ 1061 h 1062"/>
                <a:gd name="T96" fmla="*/ 129 w 459"/>
                <a:gd name="T97" fmla="*/ 1056 h 1062"/>
                <a:gd name="T98" fmla="*/ 145 w 459"/>
                <a:gd name="T99" fmla="*/ 990 h 1062"/>
                <a:gd name="T100" fmla="*/ 0 w 459"/>
                <a:gd name="T101" fmla="*/ 679 h 1062"/>
                <a:gd name="T102" fmla="*/ 0 w 459"/>
                <a:gd name="T103" fmla="*/ 679 h 1062"/>
                <a:gd name="T104" fmla="*/ 3 w 459"/>
                <a:gd name="T105" fmla="*/ 674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9" h="1062">
                  <a:moveTo>
                    <a:pt x="3" y="674"/>
                  </a:moveTo>
                  <a:lnTo>
                    <a:pt x="3" y="674"/>
                  </a:lnTo>
                  <a:cubicBezTo>
                    <a:pt x="5" y="673"/>
                    <a:pt x="6" y="674"/>
                    <a:pt x="8" y="676"/>
                  </a:cubicBezTo>
                  <a:lnTo>
                    <a:pt x="148" y="978"/>
                  </a:lnTo>
                  <a:lnTo>
                    <a:pt x="242" y="600"/>
                  </a:lnTo>
                  <a:lnTo>
                    <a:pt x="142" y="387"/>
                  </a:lnTo>
                  <a:lnTo>
                    <a:pt x="142" y="387"/>
                  </a:lnTo>
                  <a:cubicBezTo>
                    <a:pt x="141" y="384"/>
                    <a:pt x="142" y="382"/>
                    <a:pt x="144" y="381"/>
                  </a:cubicBezTo>
                  <a:lnTo>
                    <a:pt x="144" y="381"/>
                  </a:lnTo>
                  <a:cubicBezTo>
                    <a:pt x="146" y="380"/>
                    <a:pt x="148" y="381"/>
                    <a:pt x="150" y="383"/>
                  </a:cubicBezTo>
                  <a:lnTo>
                    <a:pt x="245" y="588"/>
                  </a:lnTo>
                  <a:lnTo>
                    <a:pt x="354" y="146"/>
                  </a:lnTo>
                  <a:lnTo>
                    <a:pt x="313" y="58"/>
                  </a:lnTo>
                  <a:lnTo>
                    <a:pt x="313" y="58"/>
                  </a:lnTo>
                  <a:cubicBezTo>
                    <a:pt x="312" y="57"/>
                    <a:pt x="313" y="54"/>
                    <a:pt x="315" y="53"/>
                  </a:cubicBezTo>
                  <a:lnTo>
                    <a:pt x="315" y="53"/>
                  </a:lnTo>
                  <a:cubicBezTo>
                    <a:pt x="317" y="52"/>
                    <a:pt x="319" y="53"/>
                    <a:pt x="320" y="55"/>
                  </a:cubicBezTo>
                  <a:lnTo>
                    <a:pt x="357" y="134"/>
                  </a:lnTo>
                  <a:lnTo>
                    <a:pt x="389" y="3"/>
                  </a:lnTo>
                  <a:lnTo>
                    <a:pt x="389" y="3"/>
                  </a:lnTo>
                  <a:cubicBezTo>
                    <a:pt x="389" y="1"/>
                    <a:pt x="392" y="0"/>
                    <a:pt x="393" y="0"/>
                  </a:cubicBezTo>
                  <a:lnTo>
                    <a:pt x="393" y="0"/>
                  </a:lnTo>
                  <a:cubicBezTo>
                    <a:pt x="395" y="1"/>
                    <a:pt x="397" y="3"/>
                    <a:pt x="397" y="5"/>
                  </a:cubicBezTo>
                  <a:lnTo>
                    <a:pt x="382" y="63"/>
                  </a:lnTo>
                  <a:lnTo>
                    <a:pt x="451" y="10"/>
                  </a:lnTo>
                  <a:lnTo>
                    <a:pt x="451" y="10"/>
                  </a:lnTo>
                  <a:cubicBezTo>
                    <a:pt x="453" y="9"/>
                    <a:pt x="455" y="9"/>
                    <a:pt x="456" y="11"/>
                  </a:cubicBezTo>
                  <a:lnTo>
                    <a:pt x="456" y="11"/>
                  </a:lnTo>
                  <a:cubicBezTo>
                    <a:pt x="458" y="12"/>
                    <a:pt x="458" y="15"/>
                    <a:pt x="456" y="16"/>
                  </a:cubicBezTo>
                  <a:lnTo>
                    <a:pt x="380" y="74"/>
                  </a:lnTo>
                  <a:lnTo>
                    <a:pt x="270" y="517"/>
                  </a:lnTo>
                  <a:lnTo>
                    <a:pt x="450" y="380"/>
                  </a:lnTo>
                  <a:lnTo>
                    <a:pt x="450" y="380"/>
                  </a:lnTo>
                  <a:cubicBezTo>
                    <a:pt x="452" y="379"/>
                    <a:pt x="454" y="379"/>
                    <a:pt x="455" y="380"/>
                  </a:cubicBezTo>
                  <a:lnTo>
                    <a:pt x="455" y="380"/>
                  </a:lnTo>
                  <a:cubicBezTo>
                    <a:pt x="456" y="382"/>
                    <a:pt x="456" y="385"/>
                    <a:pt x="455" y="386"/>
                  </a:cubicBezTo>
                  <a:lnTo>
                    <a:pt x="267" y="529"/>
                  </a:lnTo>
                  <a:lnTo>
                    <a:pt x="174" y="908"/>
                  </a:lnTo>
                  <a:lnTo>
                    <a:pt x="439" y="705"/>
                  </a:lnTo>
                  <a:lnTo>
                    <a:pt x="439" y="705"/>
                  </a:lnTo>
                  <a:cubicBezTo>
                    <a:pt x="441" y="703"/>
                    <a:pt x="443" y="704"/>
                    <a:pt x="445" y="706"/>
                  </a:cubicBezTo>
                  <a:lnTo>
                    <a:pt x="445" y="706"/>
                  </a:lnTo>
                  <a:cubicBezTo>
                    <a:pt x="446" y="707"/>
                    <a:pt x="445" y="710"/>
                    <a:pt x="444" y="711"/>
                  </a:cubicBezTo>
                  <a:lnTo>
                    <a:pt x="171" y="919"/>
                  </a:lnTo>
                  <a:lnTo>
                    <a:pt x="137" y="1058"/>
                  </a:lnTo>
                  <a:lnTo>
                    <a:pt x="137" y="1058"/>
                  </a:lnTo>
                  <a:cubicBezTo>
                    <a:pt x="136" y="1060"/>
                    <a:pt x="134" y="1061"/>
                    <a:pt x="132" y="1061"/>
                  </a:cubicBezTo>
                  <a:lnTo>
                    <a:pt x="132" y="1061"/>
                  </a:lnTo>
                  <a:cubicBezTo>
                    <a:pt x="130" y="1061"/>
                    <a:pt x="129" y="1058"/>
                    <a:pt x="129" y="1056"/>
                  </a:cubicBezTo>
                  <a:lnTo>
                    <a:pt x="145" y="990"/>
                  </a:lnTo>
                  <a:lnTo>
                    <a:pt x="0" y="679"/>
                  </a:lnTo>
                  <a:lnTo>
                    <a:pt x="0" y="679"/>
                  </a:lnTo>
                  <a:cubicBezTo>
                    <a:pt x="0" y="677"/>
                    <a:pt x="0" y="675"/>
                    <a:pt x="3" y="6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FB2B0238-969A-AB4A-92C9-D60DB73DB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2597" y="5034346"/>
              <a:ext cx="1906051" cy="2318020"/>
            </a:xfrm>
            <a:custGeom>
              <a:avLst/>
              <a:gdLst>
                <a:gd name="T0" fmla="*/ 445 w 1529"/>
                <a:gd name="T1" fmla="*/ 802 h 1859"/>
                <a:gd name="T2" fmla="*/ 445 w 1529"/>
                <a:gd name="T3" fmla="*/ 802 h 1859"/>
                <a:gd name="T4" fmla="*/ 601 w 1529"/>
                <a:gd name="T5" fmla="*/ 653 h 1859"/>
                <a:gd name="T6" fmla="*/ 601 w 1529"/>
                <a:gd name="T7" fmla="*/ 653 h 1859"/>
                <a:gd name="T8" fmla="*/ 650 w 1529"/>
                <a:gd name="T9" fmla="*/ 557 h 1859"/>
                <a:gd name="T10" fmla="*/ 650 w 1529"/>
                <a:gd name="T11" fmla="*/ 557 h 1859"/>
                <a:gd name="T12" fmla="*/ 863 w 1529"/>
                <a:gd name="T13" fmla="*/ 410 h 1859"/>
                <a:gd name="T14" fmla="*/ 863 w 1529"/>
                <a:gd name="T15" fmla="*/ 410 h 1859"/>
                <a:gd name="T16" fmla="*/ 1025 w 1529"/>
                <a:gd name="T17" fmla="*/ 263 h 1859"/>
                <a:gd name="T18" fmla="*/ 1025 w 1529"/>
                <a:gd name="T19" fmla="*/ 263 h 1859"/>
                <a:gd name="T20" fmla="*/ 1069 w 1529"/>
                <a:gd name="T21" fmla="*/ 178 h 1859"/>
                <a:gd name="T22" fmla="*/ 1069 w 1529"/>
                <a:gd name="T23" fmla="*/ 178 h 1859"/>
                <a:gd name="T24" fmla="*/ 1418 w 1529"/>
                <a:gd name="T25" fmla="*/ 72 h 1859"/>
                <a:gd name="T26" fmla="*/ 1418 w 1529"/>
                <a:gd name="T27" fmla="*/ 72 h 1859"/>
                <a:gd name="T28" fmla="*/ 1436 w 1529"/>
                <a:gd name="T29" fmla="*/ 436 h 1859"/>
                <a:gd name="T30" fmla="*/ 1436 w 1529"/>
                <a:gd name="T31" fmla="*/ 436 h 1859"/>
                <a:gd name="T32" fmla="*/ 1371 w 1529"/>
                <a:gd name="T33" fmla="*/ 506 h 1859"/>
                <a:gd name="T34" fmla="*/ 1371 w 1529"/>
                <a:gd name="T35" fmla="*/ 506 h 1859"/>
                <a:gd name="T36" fmla="*/ 1287 w 1529"/>
                <a:gd name="T37" fmla="*/ 709 h 1859"/>
                <a:gd name="T38" fmla="*/ 1287 w 1529"/>
                <a:gd name="T39" fmla="*/ 709 h 1859"/>
                <a:gd name="T40" fmla="*/ 1220 w 1529"/>
                <a:gd name="T41" fmla="*/ 958 h 1859"/>
                <a:gd name="T42" fmla="*/ 1220 w 1529"/>
                <a:gd name="T43" fmla="*/ 958 h 1859"/>
                <a:gd name="T44" fmla="*/ 1147 w 1529"/>
                <a:gd name="T45" fmla="*/ 1036 h 1859"/>
                <a:gd name="T46" fmla="*/ 1147 w 1529"/>
                <a:gd name="T47" fmla="*/ 1036 h 1859"/>
                <a:gd name="T48" fmla="*/ 1059 w 1529"/>
                <a:gd name="T49" fmla="*/ 1234 h 1859"/>
                <a:gd name="T50" fmla="*/ 1059 w 1529"/>
                <a:gd name="T51" fmla="*/ 1234 h 1859"/>
                <a:gd name="T52" fmla="*/ 965 w 1529"/>
                <a:gd name="T53" fmla="*/ 1568 h 1859"/>
                <a:gd name="T54" fmla="*/ 965 w 1529"/>
                <a:gd name="T55" fmla="*/ 1568 h 1859"/>
                <a:gd name="T56" fmla="*/ 270 w 1529"/>
                <a:gd name="T57" fmla="*/ 1702 h 1859"/>
                <a:gd name="T58" fmla="*/ 270 w 1529"/>
                <a:gd name="T59" fmla="*/ 1702 h 1859"/>
                <a:gd name="T60" fmla="*/ 162 w 1529"/>
                <a:gd name="T61" fmla="*/ 1004 h 1859"/>
                <a:gd name="T62" fmla="*/ 162 w 1529"/>
                <a:gd name="T63" fmla="*/ 1004 h 1859"/>
                <a:gd name="T64" fmla="*/ 445 w 1529"/>
                <a:gd name="T65" fmla="*/ 802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9" h="1859">
                  <a:moveTo>
                    <a:pt x="445" y="802"/>
                  </a:moveTo>
                  <a:lnTo>
                    <a:pt x="445" y="802"/>
                  </a:lnTo>
                  <a:cubicBezTo>
                    <a:pt x="519" y="781"/>
                    <a:pt x="577" y="725"/>
                    <a:pt x="601" y="653"/>
                  </a:cubicBezTo>
                  <a:lnTo>
                    <a:pt x="601" y="653"/>
                  </a:lnTo>
                  <a:cubicBezTo>
                    <a:pt x="613" y="620"/>
                    <a:pt x="629" y="587"/>
                    <a:pt x="650" y="557"/>
                  </a:cubicBezTo>
                  <a:lnTo>
                    <a:pt x="650" y="557"/>
                  </a:lnTo>
                  <a:cubicBezTo>
                    <a:pt x="704" y="481"/>
                    <a:pt x="781" y="431"/>
                    <a:pt x="863" y="410"/>
                  </a:cubicBezTo>
                  <a:lnTo>
                    <a:pt x="863" y="410"/>
                  </a:lnTo>
                  <a:cubicBezTo>
                    <a:pt x="938" y="391"/>
                    <a:pt x="998" y="336"/>
                    <a:pt x="1025" y="263"/>
                  </a:cubicBezTo>
                  <a:lnTo>
                    <a:pt x="1025" y="263"/>
                  </a:lnTo>
                  <a:cubicBezTo>
                    <a:pt x="1035" y="234"/>
                    <a:pt x="1050" y="205"/>
                    <a:pt x="1069" y="178"/>
                  </a:cubicBezTo>
                  <a:lnTo>
                    <a:pt x="1069" y="178"/>
                  </a:lnTo>
                  <a:cubicBezTo>
                    <a:pt x="1161" y="48"/>
                    <a:pt x="1317" y="0"/>
                    <a:pt x="1418" y="72"/>
                  </a:cubicBezTo>
                  <a:lnTo>
                    <a:pt x="1418" y="72"/>
                  </a:lnTo>
                  <a:cubicBezTo>
                    <a:pt x="1519" y="143"/>
                    <a:pt x="1528" y="306"/>
                    <a:pt x="1436" y="436"/>
                  </a:cubicBezTo>
                  <a:lnTo>
                    <a:pt x="1436" y="436"/>
                  </a:lnTo>
                  <a:cubicBezTo>
                    <a:pt x="1417" y="464"/>
                    <a:pt x="1395" y="487"/>
                    <a:pt x="1371" y="506"/>
                  </a:cubicBezTo>
                  <a:lnTo>
                    <a:pt x="1371" y="506"/>
                  </a:lnTo>
                  <a:cubicBezTo>
                    <a:pt x="1311" y="556"/>
                    <a:pt x="1280" y="631"/>
                    <a:pt x="1287" y="709"/>
                  </a:cubicBezTo>
                  <a:lnTo>
                    <a:pt x="1287" y="709"/>
                  </a:lnTo>
                  <a:cubicBezTo>
                    <a:pt x="1295" y="793"/>
                    <a:pt x="1274" y="882"/>
                    <a:pt x="1220" y="958"/>
                  </a:cubicBezTo>
                  <a:lnTo>
                    <a:pt x="1220" y="958"/>
                  </a:lnTo>
                  <a:cubicBezTo>
                    <a:pt x="1199" y="988"/>
                    <a:pt x="1174" y="1015"/>
                    <a:pt x="1147" y="1036"/>
                  </a:cubicBezTo>
                  <a:lnTo>
                    <a:pt x="1147" y="1036"/>
                  </a:lnTo>
                  <a:cubicBezTo>
                    <a:pt x="1087" y="1084"/>
                    <a:pt x="1054" y="1158"/>
                    <a:pt x="1059" y="1234"/>
                  </a:cubicBezTo>
                  <a:lnTo>
                    <a:pt x="1059" y="1234"/>
                  </a:lnTo>
                  <a:cubicBezTo>
                    <a:pt x="1067" y="1348"/>
                    <a:pt x="1036" y="1466"/>
                    <a:pt x="965" y="1568"/>
                  </a:cubicBezTo>
                  <a:lnTo>
                    <a:pt x="965" y="1568"/>
                  </a:lnTo>
                  <a:cubicBezTo>
                    <a:pt x="803" y="1798"/>
                    <a:pt x="491" y="1858"/>
                    <a:pt x="270" y="1702"/>
                  </a:cubicBezTo>
                  <a:lnTo>
                    <a:pt x="270" y="1702"/>
                  </a:lnTo>
                  <a:cubicBezTo>
                    <a:pt x="49" y="1546"/>
                    <a:pt x="0" y="1234"/>
                    <a:pt x="162" y="1004"/>
                  </a:cubicBezTo>
                  <a:lnTo>
                    <a:pt x="162" y="1004"/>
                  </a:lnTo>
                  <a:cubicBezTo>
                    <a:pt x="234" y="902"/>
                    <a:pt x="335" y="833"/>
                    <a:pt x="445" y="802"/>
                  </a:cubicBez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B99C5C73-8F80-2047-AF2D-7485019DE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5977" y="5352938"/>
              <a:ext cx="1224926" cy="1598446"/>
            </a:xfrm>
            <a:custGeom>
              <a:avLst/>
              <a:gdLst>
                <a:gd name="T0" fmla="*/ 31 w 984"/>
                <a:gd name="T1" fmla="*/ 697 h 1282"/>
                <a:gd name="T2" fmla="*/ 31 w 984"/>
                <a:gd name="T3" fmla="*/ 697 h 1282"/>
                <a:gd name="T4" fmla="*/ 37 w 984"/>
                <a:gd name="T5" fmla="*/ 702 h 1282"/>
                <a:gd name="T6" fmla="*/ 67 w 984"/>
                <a:gd name="T7" fmla="*/ 1179 h 1282"/>
                <a:gd name="T8" fmla="*/ 389 w 984"/>
                <a:gd name="T9" fmla="*/ 722 h 1282"/>
                <a:gd name="T10" fmla="*/ 368 w 984"/>
                <a:gd name="T11" fmla="*/ 386 h 1282"/>
                <a:gd name="T12" fmla="*/ 368 w 984"/>
                <a:gd name="T13" fmla="*/ 386 h 1282"/>
                <a:gd name="T14" fmla="*/ 372 w 984"/>
                <a:gd name="T15" fmla="*/ 380 h 1282"/>
                <a:gd name="T16" fmla="*/ 372 w 984"/>
                <a:gd name="T17" fmla="*/ 380 h 1282"/>
                <a:gd name="T18" fmla="*/ 379 w 984"/>
                <a:gd name="T19" fmla="*/ 386 h 1282"/>
                <a:gd name="T20" fmla="*/ 399 w 984"/>
                <a:gd name="T21" fmla="*/ 708 h 1282"/>
                <a:gd name="T22" fmla="*/ 775 w 984"/>
                <a:gd name="T23" fmla="*/ 174 h 1282"/>
                <a:gd name="T24" fmla="*/ 766 w 984"/>
                <a:gd name="T25" fmla="*/ 37 h 1282"/>
                <a:gd name="T26" fmla="*/ 766 w 984"/>
                <a:gd name="T27" fmla="*/ 37 h 1282"/>
                <a:gd name="T28" fmla="*/ 771 w 984"/>
                <a:gd name="T29" fmla="*/ 31 h 1282"/>
                <a:gd name="T30" fmla="*/ 771 w 984"/>
                <a:gd name="T31" fmla="*/ 31 h 1282"/>
                <a:gd name="T32" fmla="*/ 777 w 984"/>
                <a:gd name="T33" fmla="*/ 36 h 1282"/>
                <a:gd name="T34" fmla="*/ 785 w 984"/>
                <a:gd name="T35" fmla="*/ 160 h 1282"/>
                <a:gd name="T36" fmla="*/ 895 w 984"/>
                <a:gd name="T37" fmla="*/ 3 h 1282"/>
                <a:gd name="T38" fmla="*/ 895 w 984"/>
                <a:gd name="T39" fmla="*/ 3 h 1282"/>
                <a:gd name="T40" fmla="*/ 903 w 984"/>
                <a:gd name="T41" fmla="*/ 1 h 1282"/>
                <a:gd name="T42" fmla="*/ 903 w 984"/>
                <a:gd name="T43" fmla="*/ 1 h 1282"/>
                <a:gd name="T44" fmla="*/ 904 w 984"/>
                <a:gd name="T45" fmla="*/ 9 h 1282"/>
                <a:gd name="T46" fmla="*/ 856 w 984"/>
                <a:gd name="T47" fmla="*/ 78 h 1282"/>
                <a:gd name="T48" fmla="*/ 975 w 984"/>
                <a:gd name="T49" fmla="*/ 44 h 1282"/>
                <a:gd name="T50" fmla="*/ 975 w 984"/>
                <a:gd name="T51" fmla="*/ 44 h 1282"/>
                <a:gd name="T52" fmla="*/ 982 w 984"/>
                <a:gd name="T53" fmla="*/ 48 h 1282"/>
                <a:gd name="T54" fmla="*/ 982 w 984"/>
                <a:gd name="T55" fmla="*/ 48 h 1282"/>
                <a:gd name="T56" fmla="*/ 978 w 984"/>
                <a:gd name="T57" fmla="*/ 55 h 1282"/>
                <a:gd name="T58" fmla="*/ 846 w 984"/>
                <a:gd name="T59" fmla="*/ 93 h 1282"/>
                <a:gd name="T60" fmla="*/ 470 w 984"/>
                <a:gd name="T61" fmla="*/ 627 h 1282"/>
                <a:gd name="T62" fmla="*/ 781 w 984"/>
                <a:gd name="T63" fmla="*/ 537 h 1282"/>
                <a:gd name="T64" fmla="*/ 781 w 984"/>
                <a:gd name="T65" fmla="*/ 537 h 1282"/>
                <a:gd name="T66" fmla="*/ 788 w 984"/>
                <a:gd name="T67" fmla="*/ 541 h 1282"/>
                <a:gd name="T68" fmla="*/ 788 w 984"/>
                <a:gd name="T69" fmla="*/ 541 h 1282"/>
                <a:gd name="T70" fmla="*/ 784 w 984"/>
                <a:gd name="T71" fmla="*/ 548 h 1282"/>
                <a:gd name="T72" fmla="*/ 460 w 984"/>
                <a:gd name="T73" fmla="*/ 640 h 1282"/>
                <a:gd name="T74" fmla="*/ 138 w 984"/>
                <a:gd name="T75" fmla="*/ 1097 h 1282"/>
                <a:gd name="T76" fmla="*/ 598 w 984"/>
                <a:gd name="T77" fmla="*/ 965 h 1282"/>
                <a:gd name="T78" fmla="*/ 598 w 984"/>
                <a:gd name="T79" fmla="*/ 965 h 1282"/>
                <a:gd name="T80" fmla="*/ 605 w 984"/>
                <a:gd name="T81" fmla="*/ 969 h 1282"/>
                <a:gd name="T82" fmla="*/ 605 w 984"/>
                <a:gd name="T83" fmla="*/ 969 h 1282"/>
                <a:gd name="T84" fmla="*/ 601 w 984"/>
                <a:gd name="T85" fmla="*/ 976 h 1282"/>
                <a:gd name="T86" fmla="*/ 128 w 984"/>
                <a:gd name="T87" fmla="*/ 1112 h 1282"/>
                <a:gd name="T88" fmla="*/ 11 w 984"/>
                <a:gd name="T89" fmla="*/ 1278 h 1282"/>
                <a:gd name="T90" fmla="*/ 11 w 984"/>
                <a:gd name="T91" fmla="*/ 1278 h 1282"/>
                <a:gd name="T92" fmla="*/ 3 w 984"/>
                <a:gd name="T93" fmla="*/ 1279 h 1282"/>
                <a:gd name="T94" fmla="*/ 3 w 984"/>
                <a:gd name="T95" fmla="*/ 1279 h 1282"/>
                <a:gd name="T96" fmla="*/ 2 w 984"/>
                <a:gd name="T97" fmla="*/ 1272 h 1282"/>
                <a:gd name="T98" fmla="*/ 58 w 984"/>
                <a:gd name="T99" fmla="*/ 1194 h 1282"/>
                <a:gd name="T100" fmla="*/ 26 w 984"/>
                <a:gd name="T101" fmla="*/ 703 h 1282"/>
                <a:gd name="T102" fmla="*/ 26 w 984"/>
                <a:gd name="T103" fmla="*/ 703 h 1282"/>
                <a:gd name="T104" fmla="*/ 31 w 984"/>
                <a:gd name="T105" fmla="*/ 697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4" h="1282">
                  <a:moveTo>
                    <a:pt x="31" y="697"/>
                  </a:moveTo>
                  <a:lnTo>
                    <a:pt x="31" y="697"/>
                  </a:lnTo>
                  <a:cubicBezTo>
                    <a:pt x="34" y="697"/>
                    <a:pt x="37" y="699"/>
                    <a:pt x="37" y="702"/>
                  </a:cubicBezTo>
                  <a:lnTo>
                    <a:pt x="67" y="1179"/>
                  </a:lnTo>
                  <a:lnTo>
                    <a:pt x="389" y="722"/>
                  </a:lnTo>
                  <a:lnTo>
                    <a:pt x="368" y="386"/>
                  </a:lnTo>
                  <a:lnTo>
                    <a:pt x="368" y="386"/>
                  </a:lnTo>
                  <a:cubicBezTo>
                    <a:pt x="368" y="383"/>
                    <a:pt x="369" y="381"/>
                    <a:pt x="372" y="380"/>
                  </a:cubicBezTo>
                  <a:lnTo>
                    <a:pt x="372" y="380"/>
                  </a:lnTo>
                  <a:cubicBezTo>
                    <a:pt x="375" y="380"/>
                    <a:pt x="378" y="382"/>
                    <a:pt x="379" y="386"/>
                  </a:cubicBezTo>
                  <a:lnTo>
                    <a:pt x="399" y="708"/>
                  </a:lnTo>
                  <a:lnTo>
                    <a:pt x="775" y="174"/>
                  </a:lnTo>
                  <a:lnTo>
                    <a:pt x="766" y="37"/>
                  </a:lnTo>
                  <a:lnTo>
                    <a:pt x="766" y="37"/>
                  </a:lnTo>
                  <a:cubicBezTo>
                    <a:pt x="766" y="34"/>
                    <a:pt x="768" y="31"/>
                    <a:pt x="771" y="31"/>
                  </a:cubicBezTo>
                  <a:lnTo>
                    <a:pt x="771" y="31"/>
                  </a:lnTo>
                  <a:cubicBezTo>
                    <a:pt x="774" y="31"/>
                    <a:pt x="777" y="33"/>
                    <a:pt x="777" y="36"/>
                  </a:cubicBezTo>
                  <a:lnTo>
                    <a:pt x="785" y="160"/>
                  </a:lnTo>
                  <a:lnTo>
                    <a:pt x="895" y="3"/>
                  </a:lnTo>
                  <a:lnTo>
                    <a:pt x="895" y="3"/>
                  </a:lnTo>
                  <a:cubicBezTo>
                    <a:pt x="897" y="0"/>
                    <a:pt x="901" y="0"/>
                    <a:pt x="903" y="1"/>
                  </a:cubicBezTo>
                  <a:lnTo>
                    <a:pt x="903" y="1"/>
                  </a:lnTo>
                  <a:cubicBezTo>
                    <a:pt x="906" y="3"/>
                    <a:pt x="906" y="6"/>
                    <a:pt x="904" y="9"/>
                  </a:cubicBezTo>
                  <a:lnTo>
                    <a:pt x="856" y="78"/>
                  </a:lnTo>
                  <a:lnTo>
                    <a:pt x="975" y="44"/>
                  </a:lnTo>
                  <a:lnTo>
                    <a:pt x="975" y="44"/>
                  </a:lnTo>
                  <a:cubicBezTo>
                    <a:pt x="978" y="43"/>
                    <a:pt x="981" y="45"/>
                    <a:pt x="982" y="48"/>
                  </a:cubicBezTo>
                  <a:lnTo>
                    <a:pt x="982" y="48"/>
                  </a:lnTo>
                  <a:cubicBezTo>
                    <a:pt x="983" y="51"/>
                    <a:pt x="981" y="54"/>
                    <a:pt x="978" y="55"/>
                  </a:cubicBezTo>
                  <a:lnTo>
                    <a:pt x="846" y="93"/>
                  </a:lnTo>
                  <a:lnTo>
                    <a:pt x="470" y="627"/>
                  </a:lnTo>
                  <a:lnTo>
                    <a:pt x="781" y="537"/>
                  </a:lnTo>
                  <a:lnTo>
                    <a:pt x="781" y="537"/>
                  </a:lnTo>
                  <a:cubicBezTo>
                    <a:pt x="784" y="536"/>
                    <a:pt x="787" y="538"/>
                    <a:pt x="788" y="541"/>
                  </a:cubicBezTo>
                  <a:lnTo>
                    <a:pt x="788" y="541"/>
                  </a:lnTo>
                  <a:cubicBezTo>
                    <a:pt x="789" y="543"/>
                    <a:pt x="787" y="546"/>
                    <a:pt x="784" y="548"/>
                  </a:cubicBezTo>
                  <a:lnTo>
                    <a:pt x="460" y="640"/>
                  </a:lnTo>
                  <a:lnTo>
                    <a:pt x="138" y="1097"/>
                  </a:lnTo>
                  <a:lnTo>
                    <a:pt x="598" y="965"/>
                  </a:lnTo>
                  <a:lnTo>
                    <a:pt x="598" y="965"/>
                  </a:lnTo>
                  <a:cubicBezTo>
                    <a:pt x="601" y="965"/>
                    <a:pt x="604" y="966"/>
                    <a:pt x="605" y="969"/>
                  </a:cubicBezTo>
                  <a:lnTo>
                    <a:pt x="605" y="969"/>
                  </a:lnTo>
                  <a:cubicBezTo>
                    <a:pt x="605" y="972"/>
                    <a:pt x="604" y="975"/>
                    <a:pt x="601" y="976"/>
                  </a:cubicBezTo>
                  <a:lnTo>
                    <a:pt x="128" y="1112"/>
                  </a:lnTo>
                  <a:lnTo>
                    <a:pt x="11" y="1278"/>
                  </a:lnTo>
                  <a:lnTo>
                    <a:pt x="11" y="1278"/>
                  </a:lnTo>
                  <a:cubicBezTo>
                    <a:pt x="9" y="1280"/>
                    <a:pt x="6" y="1281"/>
                    <a:pt x="3" y="1279"/>
                  </a:cubicBezTo>
                  <a:lnTo>
                    <a:pt x="3" y="1279"/>
                  </a:lnTo>
                  <a:cubicBezTo>
                    <a:pt x="1" y="1278"/>
                    <a:pt x="0" y="1274"/>
                    <a:pt x="2" y="1272"/>
                  </a:cubicBezTo>
                  <a:lnTo>
                    <a:pt x="58" y="1194"/>
                  </a:lnTo>
                  <a:lnTo>
                    <a:pt x="26" y="703"/>
                  </a:lnTo>
                  <a:lnTo>
                    <a:pt x="26" y="703"/>
                  </a:lnTo>
                  <a:cubicBezTo>
                    <a:pt x="26" y="700"/>
                    <a:pt x="28" y="697"/>
                    <a:pt x="31" y="6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99AD0021-C6A8-6048-81C0-E7235A3B1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5838" y="6588850"/>
              <a:ext cx="2268581" cy="1499571"/>
            </a:xfrm>
            <a:custGeom>
              <a:avLst/>
              <a:gdLst>
                <a:gd name="T0" fmla="*/ 666 w 1823"/>
                <a:gd name="T1" fmla="*/ 250 h 1203"/>
                <a:gd name="T2" fmla="*/ 666 w 1823"/>
                <a:gd name="T3" fmla="*/ 250 h 1203"/>
                <a:gd name="T4" fmla="*/ 860 w 1823"/>
                <a:gd name="T5" fmla="*/ 209 h 1203"/>
                <a:gd name="T6" fmla="*/ 860 w 1823"/>
                <a:gd name="T7" fmla="*/ 209 h 1203"/>
                <a:gd name="T8" fmla="*/ 944 w 1823"/>
                <a:gd name="T9" fmla="*/ 157 h 1203"/>
                <a:gd name="T10" fmla="*/ 944 w 1823"/>
                <a:gd name="T11" fmla="*/ 157 h 1203"/>
                <a:gd name="T12" fmla="*/ 1180 w 1823"/>
                <a:gd name="T13" fmla="*/ 143 h 1203"/>
                <a:gd name="T14" fmla="*/ 1180 w 1823"/>
                <a:gd name="T15" fmla="*/ 143 h 1203"/>
                <a:gd name="T16" fmla="*/ 1377 w 1823"/>
                <a:gd name="T17" fmla="*/ 104 h 1203"/>
                <a:gd name="T18" fmla="*/ 1377 w 1823"/>
                <a:gd name="T19" fmla="*/ 104 h 1203"/>
                <a:gd name="T20" fmla="*/ 1452 w 1823"/>
                <a:gd name="T21" fmla="*/ 59 h 1203"/>
                <a:gd name="T22" fmla="*/ 1452 w 1823"/>
                <a:gd name="T23" fmla="*/ 59 h 1203"/>
                <a:gd name="T24" fmla="*/ 1777 w 1823"/>
                <a:gd name="T25" fmla="*/ 141 h 1203"/>
                <a:gd name="T26" fmla="*/ 1777 w 1823"/>
                <a:gd name="T27" fmla="*/ 141 h 1203"/>
                <a:gd name="T28" fmla="*/ 1617 w 1823"/>
                <a:gd name="T29" fmla="*/ 435 h 1203"/>
                <a:gd name="T30" fmla="*/ 1617 w 1823"/>
                <a:gd name="T31" fmla="*/ 435 h 1203"/>
                <a:gd name="T32" fmla="*/ 1533 w 1823"/>
                <a:gd name="T33" fmla="*/ 460 h 1203"/>
                <a:gd name="T34" fmla="*/ 1533 w 1823"/>
                <a:gd name="T35" fmla="*/ 460 h 1203"/>
                <a:gd name="T36" fmla="*/ 1370 w 1823"/>
                <a:gd name="T37" fmla="*/ 578 h 1203"/>
                <a:gd name="T38" fmla="*/ 1370 w 1823"/>
                <a:gd name="T39" fmla="*/ 578 h 1203"/>
                <a:gd name="T40" fmla="*/ 1200 w 1823"/>
                <a:gd name="T41" fmla="*/ 742 h 1203"/>
                <a:gd name="T42" fmla="*/ 1200 w 1823"/>
                <a:gd name="T43" fmla="*/ 742 h 1203"/>
                <a:gd name="T44" fmla="*/ 1105 w 1823"/>
                <a:gd name="T45" fmla="*/ 768 h 1203"/>
                <a:gd name="T46" fmla="*/ 1105 w 1823"/>
                <a:gd name="T47" fmla="*/ 768 h 1203"/>
                <a:gd name="T48" fmla="*/ 942 w 1823"/>
                <a:gd name="T49" fmla="*/ 882 h 1203"/>
                <a:gd name="T50" fmla="*/ 942 w 1823"/>
                <a:gd name="T51" fmla="*/ 882 h 1203"/>
                <a:gd name="T52" fmla="*/ 708 w 1823"/>
                <a:gd name="T53" fmla="*/ 1099 h 1203"/>
                <a:gd name="T54" fmla="*/ 708 w 1823"/>
                <a:gd name="T55" fmla="*/ 1099 h 1203"/>
                <a:gd name="T56" fmla="*/ 100 w 1823"/>
                <a:gd name="T57" fmla="*/ 874 h 1203"/>
                <a:gd name="T58" fmla="*/ 100 w 1823"/>
                <a:gd name="T59" fmla="*/ 874 h 1203"/>
                <a:gd name="T60" fmla="*/ 348 w 1823"/>
                <a:gd name="T61" fmla="*/ 274 h 1203"/>
                <a:gd name="T62" fmla="*/ 348 w 1823"/>
                <a:gd name="T63" fmla="*/ 274 h 1203"/>
                <a:gd name="T64" fmla="*/ 666 w 1823"/>
                <a:gd name="T65" fmla="*/ 25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3" h="1203">
                  <a:moveTo>
                    <a:pt x="666" y="250"/>
                  </a:moveTo>
                  <a:lnTo>
                    <a:pt x="666" y="250"/>
                  </a:lnTo>
                  <a:cubicBezTo>
                    <a:pt x="734" y="269"/>
                    <a:pt x="806" y="253"/>
                    <a:pt x="860" y="209"/>
                  </a:cubicBezTo>
                  <a:lnTo>
                    <a:pt x="860" y="209"/>
                  </a:lnTo>
                  <a:cubicBezTo>
                    <a:pt x="884" y="188"/>
                    <a:pt x="912" y="171"/>
                    <a:pt x="944" y="157"/>
                  </a:cubicBezTo>
                  <a:lnTo>
                    <a:pt x="944" y="157"/>
                  </a:lnTo>
                  <a:cubicBezTo>
                    <a:pt x="1022" y="122"/>
                    <a:pt x="1106" y="120"/>
                    <a:pt x="1180" y="143"/>
                  </a:cubicBezTo>
                  <a:lnTo>
                    <a:pt x="1180" y="143"/>
                  </a:lnTo>
                  <a:cubicBezTo>
                    <a:pt x="1248" y="163"/>
                    <a:pt x="1322" y="149"/>
                    <a:pt x="1377" y="104"/>
                  </a:cubicBezTo>
                  <a:lnTo>
                    <a:pt x="1377" y="104"/>
                  </a:lnTo>
                  <a:cubicBezTo>
                    <a:pt x="1399" y="86"/>
                    <a:pt x="1424" y="71"/>
                    <a:pt x="1452" y="59"/>
                  </a:cubicBezTo>
                  <a:lnTo>
                    <a:pt x="1452" y="59"/>
                  </a:lnTo>
                  <a:cubicBezTo>
                    <a:pt x="1586" y="0"/>
                    <a:pt x="1731" y="37"/>
                    <a:pt x="1777" y="141"/>
                  </a:cubicBezTo>
                  <a:lnTo>
                    <a:pt x="1777" y="141"/>
                  </a:lnTo>
                  <a:cubicBezTo>
                    <a:pt x="1822" y="245"/>
                    <a:pt x="1751" y="377"/>
                    <a:pt x="1617" y="435"/>
                  </a:cubicBezTo>
                  <a:lnTo>
                    <a:pt x="1617" y="435"/>
                  </a:lnTo>
                  <a:cubicBezTo>
                    <a:pt x="1589" y="447"/>
                    <a:pt x="1561" y="455"/>
                    <a:pt x="1533" y="460"/>
                  </a:cubicBezTo>
                  <a:lnTo>
                    <a:pt x="1533" y="460"/>
                  </a:lnTo>
                  <a:cubicBezTo>
                    <a:pt x="1462" y="470"/>
                    <a:pt x="1402" y="513"/>
                    <a:pt x="1370" y="578"/>
                  </a:cubicBezTo>
                  <a:lnTo>
                    <a:pt x="1370" y="578"/>
                  </a:lnTo>
                  <a:cubicBezTo>
                    <a:pt x="1337" y="648"/>
                    <a:pt x="1278" y="707"/>
                    <a:pt x="1200" y="742"/>
                  </a:cubicBezTo>
                  <a:lnTo>
                    <a:pt x="1200" y="742"/>
                  </a:lnTo>
                  <a:cubicBezTo>
                    <a:pt x="1169" y="756"/>
                    <a:pt x="1137" y="764"/>
                    <a:pt x="1105" y="768"/>
                  </a:cubicBezTo>
                  <a:lnTo>
                    <a:pt x="1105" y="768"/>
                  </a:lnTo>
                  <a:cubicBezTo>
                    <a:pt x="1035" y="777"/>
                    <a:pt x="974" y="819"/>
                    <a:pt x="942" y="882"/>
                  </a:cubicBezTo>
                  <a:lnTo>
                    <a:pt x="942" y="882"/>
                  </a:lnTo>
                  <a:cubicBezTo>
                    <a:pt x="893" y="975"/>
                    <a:pt x="813" y="1053"/>
                    <a:pt x="708" y="1099"/>
                  </a:cubicBezTo>
                  <a:lnTo>
                    <a:pt x="708" y="1099"/>
                  </a:lnTo>
                  <a:cubicBezTo>
                    <a:pt x="472" y="1202"/>
                    <a:pt x="199" y="1101"/>
                    <a:pt x="100" y="874"/>
                  </a:cubicBezTo>
                  <a:lnTo>
                    <a:pt x="100" y="874"/>
                  </a:lnTo>
                  <a:cubicBezTo>
                    <a:pt x="0" y="645"/>
                    <a:pt x="111" y="377"/>
                    <a:pt x="348" y="274"/>
                  </a:cubicBezTo>
                  <a:lnTo>
                    <a:pt x="348" y="274"/>
                  </a:lnTo>
                  <a:cubicBezTo>
                    <a:pt x="453" y="228"/>
                    <a:pt x="565" y="223"/>
                    <a:pt x="666" y="250"/>
                  </a:cubicBezTo>
                </a:path>
              </a:pathLst>
            </a:custGeom>
            <a:solidFill>
              <a:srgbClr val="8AD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482FCDFA-144F-1241-A5F1-692517423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0904" y="6819554"/>
              <a:ext cx="1691824" cy="823940"/>
            </a:xfrm>
            <a:custGeom>
              <a:avLst/>
              <a:gdLst>
                <a:gd name="T0" fmla="*/ 301 w 1357"/>
                <a:gd name="T1" fmla="*/ 170 h 662"/>
                <a:gd name="T2" fmla="*/ 301 w 1357"/>
                <a:gd name="T3" fmla="*/ 170 h 662"/>
                <a:gd name="T4" fmla="*/ 303 w 1357"/>
                <a:gd name="T5" fmla="*/ 177 h 662"/>
                <a:gd name="T6" fmla="*/ 100 w 1357"/>
                <a:gd name="T7" fmla="*/ 566 h 662"/>
                <a:gd name="T8" fmla="*/ 569 w 1357"/>
                <a:gd name="T9" fmla="*/ 361 h 662"/>
                <a:gd name="T10" fmla="*/ 713 w 1357"/>
                <a:gd name="T11" fmla="*/ 86 h 662"/>
                <a:gd name="T12" fmla="*/ 713 w 1357"/>
                <a:gd name="T13" fmla="*/ 86 h 662"/>
                <a:gd name="T14" fmla="*/ 720 w 1357"/>
                <a:gd name="T15" fmla="*/ 84 h 662"/>
                <a:gd name="T16" fmla="*/ 720 w 1357"/>
                <a:gd name="T17" fmla="*/ 84 h 662"/>
                <a:gd name="T18" fmla="*/ 721 w 1357"/>
                <a:gd name="T19" fmla="*/ 91 h 662"/>
                <a:gd name="T20" fmla="*/ 584 w 1357"/>
                <a:gd name="T21" fmla="*/ 354 h 662"/>
                <a:gd name="T22" fmla="*/ 1133 w 1357"/>
                <a:gd name="T23" fmla="*/ 114 h 662"/>
                <a:gd name="T24" fmla="*/ 1191 w 1357"/>
                <a:gd name="T25" fmla="*/ 3 h 662"/>
                <a:gd name="T26" fmla="*/ 1191 w 1357"/>
                <a:gd name="T27" fmla="*/ 3 h 662"/>
                <a:gd name="T28" fmla="*/ 1198 w 1357"/>
                <a:gd name="T29" fmla="*/ 1 h 662"/>
                <a:gd name="T30" fmla="*/ 1198 w 1357"/>
                <a:gd name="T31" fmla="*/ 1 h 662"/>
                <a:gd name="T32" fmla="*/ 1200 w 1357"/>
                <a:gd name="T33" fmla="*/ 7 h 662"/>
                <a:gd name="T34" fmla="*/ 1148 w 1357"/>
                <a:gd name="T35" fmla="*/ 108 h 662"/>
                <a:gd name="T36" fmla="*/ 1309 w 1357"/>
                <a:gd name="T37" fmla="*/ 37 h 662"/>
                <a:gd name="T38" fmla="*/ 1309 w 1357"/>
                <a:gd name="T39" fmla="*/ 37 h 662"/>
                <a:gd name="T40" fmla="*/ 1316 w 1357"/>
                <a:gd name="T41" fmla="*/ 40 h 662"/>
                <a:gd name="T42" fmla="*/ 1316 w 1357"/>
                <a:gd name="T43" fmla="*/ 40 h 662"/>
                <a:gd name="T44" fmla="*/ 1313 w 1357"/>
                <a:gd name="T45" fmla="*/ 46 h 662"/>
                <a:gd name="T46" fmla="*/ 1242 w 1357"/>
                <a:gd name="T47" fmla="*/ 78 h 662"/>
                <a:gd name="T48" fmla="*/ 1352 w 1357"/>
                <a:gd name="T49" fmla="*/ 108 h 662"/>
                <a:gd name="T50" fmla="*/ 1352 w 1357"/>
                <a:gd name="T51" fmla="*/ 108 h 662"/>
                <a:gd name="T52" fmla="*/ 1356 w 1357"/>
                <a:gd name="T53" fmla="*/ 114 h 662"/>
                <a:gd name="T54" fmla="*/ 1356 w 1357"/>
                <a:gd name="T55" fmla="*/ 114 h 662"/>
                <a:gd name="T56" fmla="*/ 1350 w 1357"/>
                <a:gd name="T57" fmla="*/ 117 h 662"/>
                <a:gd name="T58" fmla="*/ 1227 w 1357"/>
                <a:gd name="T59" fmla="*/ 84 h 662"/>
                <a:gd name="T60" fmla="*/ 679 w 1357"/>
                <a:gd name="T61" fmla="*/ 323 h 662"/>
                <a:gd name="T62" fmla="*/ 966 w 1357"/>
                <a:gd name="T63" fmla="*/ 402 h 662"/>
                <a:gd name="T64" fmla="*/ 966 w 1357"/>
                <a:gd name="T65" fmla="*/ 402 h 662"/>
                <a:gd name="T66" fmla="*/ 969 w 1357"/>
                <a:gd name="T67" fmla="*/ 408 h 662"/>
                <a:gd name="T68" fmla="*/ 969 w 1357"/>
                <a:gd name="T69" fmla="*/ 408 h 662"/>
                <a:gd name="T70" fmla="*/ 962 w 1357"/>
                <a:gd name="T71" fmla="*/ 412 h 662"/>
                <a:gd name="T72" fmla="*/ 664 w 1357"/>
                <a:gd name="T73" fmla="*/ 330 h 662"/>
                <a:gd name="T74" fmla="*/ 194 w 1357"/>
                <a:gd name="T75" fmla="*/ 535 h 662"/>
                <a:gd name="T76" fmla="*/ 617 w 1357"/>
                <a:gd name="T77" fmla="*/ 650 h 662"/>
                <a:gd name="T78" fmla="*/ 617 w 1357"/>
                <a:gd name="T79" fmla="*/ 650 h 662"/>
                <a:gd name="T80" fmla="*/ 621 w 1357"/>
                <a:gd name="T81" fmla="*/ 657 h 662"/>
                <a:gd name="T82" fmla="*/ 621 w 1357"/>
                <a:gd name="T83" fmla="*/ 657 h 662"/>
                <a:gd name="T84" fmla="*/ 615 w 1357"/>
                <a:gd name="T85" fmla="*/ 660 h 662"/>
                <a:gd name="T86" fmla="*/ 180 w 1357"/>
                <a:gd name="T87" fmla="*/ 542 h 662"/>
                <a:gd name="T88" fmla="*/ 8 w 1357"/>
                <a:gd name="T89" fmla="*/ 617 h 662"/>
                <a:gd name="T90" fmla="*/ 8 w 1357"/>
                <a:gd name="T91" fmla="*/ 617 h 662"/>
                <a:gd name="T92" fmla="*/ 1 w 1357"/>
                <a:gd name="T93" fmla="*/ 614 h 662"/>
                <a:gd name="T94" fmla="*/ 1 w 1357"/>
                <a:gd name="T95" fmla="*/ 614 h 662"/>
                <a:gd name="T96" fmla="*/ 3 w 1357"/>
                <a:gd name="T97" fmla="*/ 608 h 662"/>
                <a:gd name="T98" fmla="*/ 85 w 1357"/>
                <a:gd name="T99" fmla="*/ 572 h 662"/>
                <a:gd name="T100" fmla="*/ 294 w 1357"/>
                <a:gd name="T101" fmla="*/ 172 h 662"/>
                <a:gd name="T102" fmla="*/ 294 w 1357"/>
                <a:gd name="T103" fmla="*/ 172 h 662"/>
                <a:gd name="T104" fmla="*/ 301 w 1357"/>
                <a:gd name="T105" fmla="*/ 17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7" h="662">
                  <a:moveTo>
                    <a:pt x="301" y="170"/>
                  </a:moveTo>
                  <a:lnTo>
                    <a:pt x="301" y="170"/>
                  </a:lnTo>
                  <a:cubicBezTo>
                    <a:pt x="303" y="171"/>
                    <a:pt x="305" y="174"/>
                    <a:pt x="303" y="177"/>
                  </a:cubicBezTo>
                  <a:lnTo>
                    <a:pt x="100" y="566"/>
                  </a:lnTo>
                  <a:lnTo>
                    <a:pt x="569" y="361"/>
                  </a:lnTo>
                  <a:lnTo>
                    <a:pt x="713" y="86"/>
                  </a:lnTo>
                  <a:lnTo>
                    <a:pt x="713" y="86"/>
                  </a:lnTo>
                  <a:cubicBezTo>
                    <a:pt x="714" y="84"/>
                    <a:pt x="717" y="83"/>
                    <a:pt x="720" y="84"/>
                  </a:cubicBezTo>
                  <a:lnTo>
                    <a:pt x="720" y="84"/>
                  </a:lnTo>
                  <a:cubicBezTo>
                    <a:pt x="722" y="86"/>
                    <a:pt x="723" y="88"/>
                    <a:pt x="721" y="91"/>
                  </a:cubicBezTo>
                  <a:lnTo>
                    <a:pt x="584" y="354"/>
                  </a:lnTo>
                  <a:lnTo>
                    <a:pt x="1133" y="114"/>
                  </a:lnTo>
                  <a:lnTo>
                    <a:pt x="1191" y="3"/>
                  </a:lnTo>
                  <a:lnTo>
                    <a:pt x="1191" y="3"/>
                  </a:lnTo>
                  <a:cubicBezTo>
                    <a:pt x="1193" y="1"/>
                    <a:pt x="1196" y="0"/>
                    <a:pt x="1198" y="1"/>
                  </a:cubicBezTo>
                  <a:lnTo>
                    <a:pt x="1198" y="1"/>
                  </a:lnTo>
                  <a:cubicBezTo>
                    <a:pt x="1200" y="2"/>
                    <a:pt x="1202" y="5"/>
                    <a:pt x="1200" y="7"/>
                  </a:cubicBezTo>
                  <a:lnTo>
                    <a:pt x="1148" y="108"/>
                  </a:lnTo>
                  <a:lnTo>
                    <a:pt x="1309" y="37"/>
                  </a:lnTo>
                  <a:lnTo>
                    <a:pt x="1309" y="37"/>
                  </a:lnTo>
                  <a:cubicBezTo>
                    <a:pt x="1312" y="36"/>
                    <a:pt x="1315" y="37"/>
                    <a:pt x="1316" y="40"/>
                  </a:cubicBezTo>
                  <a:lnTo>
                    <a:pt x="1316" y="40"/>
                  </a:lnTo>
                  <a:cubicBezTo>
                    <a:pt x="1317" y="42"/>
                    <a:pt x="1316" y="45"/>
                    <a:pt x="1313" y="46"/>
                  </a:cubicBezTo>
                  <a:lnTo>
                    <a:pt x="1242" y="78"/>
                  </a:lnTo>
                  <a:lnTo>
                    <a:pt x="1352" y="108"/>
                  </a:lnTo>
                  <a:lnTo>
                    <a:pt x="1352" y="108"/>
                  </a:lnTo>
                  <a:cubicBezTo>
                    <a:pt x="1355" y="108"/>
                    <a:pt x="1356" y="110"/>
                    <a:pt x="1356" y="114"/>
                  </a:cubicBezTo>
                  <a:lnTo>
                    <a:pt x="1356" y="114"/>
                  </a:lnTo>
                  <a:cubicBezTo>
                    <a:pt x="1355" y="116"/>
                    <a:pt x="1352" y="118"/>
                    <a:pt x="1350" y="117"/>
                  </a:cubicBezTo>
                  <a:lnTo>
                    <a:pt x="1227" y="84"/>
                  </a:lnTo>
                  <a:lnTo>
                    <a:pt x="679" y="323"/>
                  </a:lnTo>
                  <a:lnTo>
                    <a:pt x="966" y="402"/>
                  </a:lnTo>
                  <a:lnTo>
                    <a:pt x="966" y="402"/>
                  </a:lnTo>
                  <a:cubicBezTo>
                    <a:pt x="968" y="402"/>
                    <a:pt x="970" y="405"/>
                    <a:pt x="969" y="408"/>
                  </a:cubicBezTo>
                  <a:lnTo>
                    <a:pt x="969" y="408"/>
                  </a:lnTo>
                  <a:cubicBezTo>
                    <a:pt x="968" y="410"/>
                    <a:pt x="966" y="412"/>
                    <a:pt x="962" y="412"/>
                  </a:cubicBezTo>
                  <a:lnTo>
                    <a:pt x="664" y="330"/>
                  </a:lnTo>
                  <a:lnTo>
                    <a:pt x="194" y="535"/>
                  </a:lnTo>
                  <a:lnTo>
                    <a:pt x="617" y="650"/>
                  </a:lnTo>
                  <a:lnTo>
                    <a:pt x="617" y="650"/>
                  </a:lnTo>
                  <a:cubicBezTo>
                    <a:pt x="621" y="651"/>
                    <a:pt x="622" y="654"/>
                    <a:pt x="621" y="657"/>
                  </a:cubicBezTo>
                  <a:lnTo>
                    <a:pt x="621" y="657"/>
                  </a:lnTo>
                  <a:cubicBezTo>
                    <a:pt x="621" y="659"/>
                    <a:pt x="617" y="661"/>
                    <a:pt x="615" y="660"/>
                  </a:cubicBezTo>
                  <a:lnTo>
                    <a:pt x="180" y="542"/>
                  </a:lnTo>
                  <a:lnTo>
                    <a:pt x="8" y="617"/>
                  </a:lnTo>
                  <a:lnTo>
                    <a:pt x="8" y="617"/>
                  </a:lnTo>
                  <a:cubicBezTo>
                    <a:pt x="5" y="618"/>
                    <a:pt x="2" y="617"/>
                    <a:pt x="1" y="614"/>
                  </a:cubicBezTo>
                  <a:lnTo>
                    <a:pt x="1" y="614"/>
                  </a:lnTo>
                  <a:cubicBezTo>
                    <a:pt x="0" y="611"/>
                    <a:pt x="1" y="609"/>
                    <a:pt x="3" y="608"/>
                  </a:cubicBezTo>
                  <a:lnTo>
                    <a:pt x="85" y="572"/>
                  </a:lnTo>
                  <a:lnTo>
                    <a:pt x="294" y="172"/>
                  </a:lnTo>
                  <a:lnTo>
                    <a:pt x="294" y="172"/>
                  </a:lnTo>
                  <a:cubicBezTo>
                    <a:pt x="295" y="170"/>
                    <a:pt x="298" y="169"/>
                    <a:pt x="301" y="1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2588A843-9912-D148-8456-4A24CC4A3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218" y="6671243"/>
              <a:ext cx="1450135" cy="1444643"/>
            </a:xfrm>
            <a:custGeom>
              <a:avLst/>
              <a:gdLst>
                <a:gd name="T0" fmla="*/ 806 w 1165"/>
                <a:gd name="T1" fmla="*/ 438 h 1160"/>
                <a:gd name="T2" fmla="*/ 806 w 1165"/>
                <a:gd name="T3" fmla="*/ 438 h 1160"/>
                <a:gd name="T4" fmla="*/ 683 w 1165"/>
                <a:gd name="T5" fmla="*/ 355 h 1160"/>
                <a:gd name="T6" fmla="*/ 683 w 1165"/>
                <a:gd name="T7" fmla="*/ 355 h 1160"/>
                <a:gd name="T8" fmla="*/ 638 w 1165"/>
                <a:gd name="T9" fmla="*/ 296 h 1160"/>
                <a:gd name="T10" fmla="*/ 638 w 1165"/>
                <a:gd name="T11" fmla="*/ 296 h 1160"/>
                <a:gd name="T12" fmla="*/ 477 w 1165"/>
                <a:gd name="T13" fmla="*/ 222 h 1160"/>
                <a:gd name="T14" fmla="*/ 477 w 1165"/>
                <a:gd name="T15" fmla="*/ 222 h 1160"/>
                <a:gd name="T16" fmla="*/ 349 w 1165"/>
                <a:gd name="T17" fmla="*/ 143 h 1160"/>
                <a:gd name="T18" fmla="*/ 349 w 1165"/>
                <a:gd name="T19" fmla="*/ 143 h 1160"/>
                <a:gd name="T20" fmla="*/ 310 w 1165"/>
                <a:gd name="T21" fmla="*/ 91 h 1160"/>
                <a:gd name="T22" fmla="*/ 310 w 1165"/>
                <a:gd name="T23" fmla="*/ 91 h 1160"/>
                <a:gd name="T24" fmla="*/ 60 w 1165"/>
                <a:gd name="T25" fmla="*/ 60 h 1160"/>
                <a:gd name="T26" fmla="*/ 60 w 1165"/>
                <a:gd name="T27" fmla="*/ 60 h 1160"/>
                <a:gd name="T28" fmla="*/ 92 w 1165"/>
                <a:gd name="T29" fmla="*/ 308 h 1160"/>
                <a:gd name="T30" fmla="*/ 92 w 1165"/>
                <a:gd name="T31" fmla="*/ 308 h 1160"/>
                <a:gd name="T32" fmla="*/ 144 w 1165"/>
                <a:gd name="T33" fmla="*/ 348 h 1160"/>
                <a:gd name="T34" fmla="*/ 144 w 1165"/>
                <a:gd name="T35" fmla="*/ 348 h 1160"/>
                <a:gd name="T36" fmla="*/ 225 w 1165"/>
                <a:gd name="T37" fmla="*/ 475 h 1160"/>
                <a:gd name="T38" fmla="*/ 225 w 1165"/>
                <a:gd name="T39" fmla="*/ 475 h 1160"/>
                <a:gd name="T40" fmla="*/ 301 w 1165"/>
                <a:gd name="T41" fmla="*/ 636 h 1160"/>
                <a:gd name="T42" fmla="*/ 301 w 1165"/>
                <a:gd name="T43" fmla="*/ 636 h 1160"/>
                <a:gd name="T44" fmla="*/ 359 w 1165"/>
                <a:gd name="T45" fmla="*/ 680 h 1160"/>
                <a:gd name="T46" fmla="*/ 359 w 1165"/>
                <a:gd name="T47" fmla="*/ 680 h 1160"/>
                <a:gd name="T48" fmla="*/ 442 w 1165"/>
                <a:gd name="T49" fmla="*/ 803 h 1160"/>
                <a:gd name="T50" fmla="*/ 442 w 1165"/>
                <a:gd name="T51" fmla="*/ 803 h 1160"/>
                <a:gd name="T52" fmla="*/ 546 w 1165"/>
                <a:gd name="T53" fmla="*/ 1018 h 1160"/>
                <a:gd name="T54" fmla="*/ 546 w 1165"/>
                <a:gd name="T55" fmla="*/ 1018 h 1160"/>
                <a:gd name="T56" fmla="*/ 1032 w 1165"/>
                <a:gd name="T57" fmla="*/ 1027 h 1160"/>
                <a:gd name="T58" fmla="*/ 1032 w 1165"/>
                <a:gd name="T59" fmla="*/ 1027 h 1160"/>
                <a:gd name="T60" fmla="*/ 1022 w 1165"/>
                <a:gd name="T61" fmla="*/ 540 h 1160"/>
                <a:gd name="T62" fmla="*/ 1022 w 1165"/>
                <a:gd name="T63" fmla="*/ 540 h 1160"/>
                <a:gd name="T64" fmla="*/ 806 w 1165"/>
                <a:gd name="T65" fmla="*/ 43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5" h="1160">
                  <a:moveTo>
                    <a:pt x="806" y="438"/>
                  </a:moveTo>
                  <a:lnTo>
                    <a:pt x="806" y="438"/>
                  </a:lnTo>
                  <a:cubicBezTo>
                    <a:pt x="754" y="432"/>
                    <a:pt x="708" y="402"/>
                    <a:pt x="683" y="355"/>
                  </a:cubicBezTo>
                  <a:lnTo>
                    <a:pt x="683" y="355"/>
                  </a:lnTo>
                  <a:cubicBezTo>
                    <a:pt x="671" y="334"/>
                    <a:pt x="656" y="314"/>
                    <a:pt x="638" y="296"/>
                  </a:cubicBezTo>
                  <a:lnTo>
                    <a:pt x="638" y="296"/>
                  </a:lnTo>
                  <a:cubicBezTo>
                    <a:pt x="593" y="251"/>
                    <a:pt x="535" y="226"/>
                    <a:pt x="477" y="222"/>
                  </a:cubicBezTo>
                  <a:lnTo>
                    <a:pt x="477" y="222"/>
                  </a:lnTo>
                  <a:cubicBezTo>
                    <a:pt x="423" y="218"/>
                    <a:pt x="376" y="188"/>
                    <a:pt x="349" y="143"/>
                  </a:cubicBezTo>
                  <a:lnTo>
                    <a:pt x="349" y="143"/>
                  </a:lnTo>
                  <a:cubicBezTo>
                    <a:pt x="339" y="124"/>
                    <a:pt x="325" y="106"/>
                    <a:pt x="310" y="91"/>
                  </a:cubicBezTo>
                  <a:lnTo>
                    <a:pt x="310" y="91"/>
                  </a:lnTo>
                  <a:cubicBezTo>
                    <a:pt x="232" y="14"/>
                    <a:pt x="121" y="0"/>
                    <a:pt x="60" y="60"/>
                  </a:cubicBezTo>
                  <a:lnTo>
                    <a:pt x="60" y="60"/>
                  </a:lnTo>
                  <a:cubicBezTo>
                    <a:pt x="0" y="121"/>
                    <a:pt x="14" y="231"/>
                    <a:pt x="92" y="308"/>
                  </a:cubicBezTo>
                  <a:lnTo>
                    <a:pt x="92" y="308"/>
                  </a:lnTo>
                  <a:cubicBezTo>
                    <a:pt x="108" y="324"/>
                    <a:pt x="125" y="337"/>
                    <a:pt x="144" y="348"/>
                  </a:cubicBezTo>
                  <a:lnTo>
                    <a:pt x="144" y="348"/>
                  </a:lnTo>
                  <a:cubicBezTo>
                    <a:pt x="190" y="375"/>
                    <a:pt x="221" y="422"/>
                    <a:pt x="225" y="475"/>
                  </a:cubicBezTo>
                  <a:lnTo>
                    <a:pt x="225" y="475"/>
                  </a:lnTo>
                  <a:cubicBezTo>
                    <a:pt x="229" y="533"/>
                    <a:pt x="255" y="591"/>
                    <a:pt x="301" y="636"/>
                  </a:cubicBezTo>
                  <a:lnTo>
                    <a:pt x="301" y="636"/>
                  </a:lnTo>
                  <a:cubicBezTo>
                    <a:pt x="318" y="654"/>
                    <a:pt x="338" y="668"/>
                    <a:pt x="359" y="680"/>
                  </a:cubicBezTo>
                  <a:lnTo>
                    <a:pt x="359" y="680"/>
                  </a:lnTo>
                  <a:cubicBezTo>
                    <a:pt x="406" y="705"/>
                    <a:pt x="437" y="751"/>
                    <a:pt x="442" y="803"/>
                  </a:cubicBezTo>
                  <a:lnTo>
                    <a:pt x="442" y="803"/>
                  </a:lnTo>
                  <a:cubicBezTo>
                    <a:pt x="451" y="882"/>
                    <a:pt x="485" y="958"/>
                    <a:pt x="546" y="1018"/>
                  </a:cubicBezTo>
                  <a:lnTo>
                    <a:pt x="546" y="1018"/>
                  </a:lnTo>
                  <a:cubicBezTo>
                    <a:pt x="683" y="1155"/>
                    <a:pt x="901" y="1159"/>
                    <a:pt x="1032" y="1027"/>
                  </a:cubicBezTo>
                  <a:lnTo>
                    <a:pt x="1032" y="1027"/>
                  </a:lnTo>
                  <a:cubicBezTo>
                    <a:pt x="1164" y="895"/>
                    <a:pt x="1159" y="677"/>
                    <a:pt x="1022" y="540"/>
                  </a:cubicBezTo>
                  <a:lnTo>
                    <a:pt x="1022" y="540"/>
                  </a:lnTo>
                  <a:cubicBezTo>
                    <a:pt x="961" y="480"/>
                    <a:pt x="884" y="446"/>
                    <a:pt x="806" y="438"/>
                  </a:cubicBez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E29D7CA-F9C9-0742-8168-73EED07AB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5019" y="6874483"/>
              <a:ext cx="1010701" cy="950275"/>
            </a:xfrm>
            <a:custGeom>
              <a:avLst/>
              <a:gdLst>
                <a:gd name="T0" fmla="*/ 720 w 812"/>
                <a:gd name="T1" fmla="*/ 368 h 763"/>
                <a:gd name="T2" fmla="*/ 720 w 812"/>
                <a:gd name="T3" fmla="*/ 368 h 763"/>
                <a:gd name="T4" fmla="*/ 718 w 812"/>
                <a:gd name="T5" fmla="*/ 373 h 763"/>
                <a:gd name="T6" fmla="*/ 753 w 812"/>
                <a:gd name="T7" fmla="*/ 699 h 763"/>
                <a:gd name="T8" fmla="*/ 482 w 812"/>
                <a:gd name="T9" fmla="*/ 428 h 763"/>
                <a:gd name="T10" fmla="*/ 456 w 812"/>
                <a:gd name="T11" fmla="*/ 198 h 763"/>
                <a:gd name="T12" fmla="*/ 456 w 812"/>
                <a:gd name="T13" fmla="*/ 198 h 763"/>
                <a:gd name="T14" fmla="*/ 452 w 812"/>
                <a:gd name="T15" fmla="*/ 195 h 763"/>
                <a:gd name="T16" fmla="*/ 452 w 812"/>
                <a:gd name="T17" fmla="*/ 195 h 763"/>
                <a:gd name="T18" fmla="*/ 448 w 812"/>
                <a:gd name="T19" fmla="*/ 199 h 763"/>
                <a:gd name="T20" fmla="*/ 473 w 812"/>
                <a:gd name="T21" fmla="*/ 420 h 763"/>
                <a:gd name="T22" fmla="*/ 155 w 812"/>
                <a:gd name="T23" fmla="*/ 104 h 763"/>
                <a:gd name="T24" fmla="*/ 144 w 812"/>
                <a:gd name="T25" fmla="*/ 10 h 763"/>
                <a:gd name="T26" fmla="*/ 144 w 812"/>
                <a:gd name="T27" fmla="*/ 10 h 763"/>
                <a:gd name="T28" fmla="*/ 140 w 812"/>
                <a:gd name="T29" fmla="*/ 6 h 763"/>
                <a:gd name="T30" fmla="*/ 140 w 812"/>
                <a:gd name="T31" fmla="*/ 6 h 763"/>
                <a:gd name="T32" fmla="*/ 137 w 812"/>
                <a:gd name="T33" fmla="*/ 10 h 763"/>
                <a:gd name="T34" fmla="*/ 147 w 812"/>
                <a:gd name="T35" fmla="*/ 95 h 763"/>
                <a:gd name="T36" fmla="*/ 53 w 812"/>
                <a:gd name="T37" fmla="*/ 1 h 763"/>
                <a:gd name="T38" fmla="*/ 53 w 812"/>
                <a:gd name="T39" fmla="*/ 1 h 763"/>
                <a:gd name="T40" fmla="*/ 47 w 812"/>
                <a:gd name="T41" fmla="*/ 1 h 763"/>
                <a:gd name="T42" fmla="*/ 47 w 812"/>
                <a:gd name="T43" fmla="*/ 1 h 763"/>
                <a:gd name="T44" fmla="*/ 47 w 812"/>
                <a:gd name="T45" fmla="*/ 7 h 763"/>
                <a:gd name="T46" fmla="*/ 89 w 812"/>
                <a:gd name="T47" fmla="*/ 48 h 763"/>
                <a:gd name="T48" fmla="*/ 4 w 812"/>
                <a:gd name="T49" fmla="*/ 40 h 763"/>
                <a:gd name="T50" fmla="*/ 4 w 812"/>
                <a:gd name="T51" fmla="*/ 40 h 763"/>
                <a:gd name="T52" fmla="*/ 0 w 812"/>
                <a:gd name="T53" fmla="*/ 42 h 763"/>
                <a:gd name="T54" fmla="*/ 0 w 812"/>
                <a:gd name="T55" fmla="*/ 42 h 763"/>
                <a:gd name="T56" fmla="*/ 3 w 812"/>
                <a:gd name="T57" fmla="*/ 47 h 763"/>
                <a:gd name="T58" fmla="*/ 97 w 812"/>
                <a:gd name="T59" fmla="*/ 57 h 763"/>
                <a:gd name="T60" fmla="*/ 415 w 812"/>
                <a:gd name="T61" fmla="*/ 373 h 763"/>
                <a:gd name="T62" fmla="*/ 194 w 812"/>
                <a:gd name="T63" fmla="*/ 350 h 763"/>
                <a:gd name="T64" fmla="*/ 194 w 812"/>
                <a:gd name="T65" fmla="*/ 350 h 763"/>
                <a:gd name="T66" fmla="*/ 190 w 812"/>
                <a:gd name="T67" fmla="*/ 353 h 763"/>
                <a:gd name="T68" fmla="*/ 190 w 812"/>
                <a:gd name="T69" fmla="*/ 353 h 763"/>
                <a:gd name="T70" fmla="*/ 193 w 812"/>
                <a:gd name="T71" fmla="*/ 357 h 763"/>
                <a:gd name="T72" fmla="*/ 424 w 812"/>
                <a:gd name="T73" fmla="*/ 381 h 763"/>
                <a:gd name="T74" fmla="*/ 696 w 812"/>
                <a:gd name="T75" fmla="*/ 652 h 763"/>
                <a:gd name="T76" fmla="*/ 369 w 812"/>
                <a:gd name="T77" fmla="*/ 617 h 763"/>
                <a:gd name="T78" fmla="*/ 369 w 812"/>
                <a:gd name="T79" fmla="*/ 617 h 763"/>
                <a:gd name="T80" fmla="*/ 365 w 812"/>
                <a:gd name="T81" fmla="*/ 621 h 763"/>
                <a:gd name="T82" fmla="*/ 365 w 812"/>
                <a:gd name="T83" fmla="*/ 621 h 763"/>
                <a:gd name="T84" fmla="*/ 368 w 812"/>
                <a:gd name="T85" fmla="*/ 625 h 763"/>
                <a:gd name="T86" fmla="*/ 705 w 812"/>
                <a:gd name="T87" fmla="*/ 661 h 763"/>
                <a:gd name="T88" fmla="*/ 804 w 812"/>
                <a:gd name="T89" fmla="*/ 760 h 763"/>
                <a:gd name="T90" fmla="*/ 804 w 812"/>
                <a:gd name="T91" fmla="*/ 760 h 763"/>
                <a:gd name="T92" fmla="*/ 809 w 812"/>
                <a:gd name="T93" fmla="*/ 760 h 763"/>
                <a:gd name="T94" fmla="*/ 809 w 812"/>
                <a:gd name="T95" fmla="*/ 760 h 763"/>
                <a:gd name="T96" fmla="*/ 809 w 812"/>
                <a:gd name="T97" fmla="*/ 755 h 763"/>
                <a:gd name="T98" fmla="*/ 762 w 812"/>
                <a:gd name="T99" fmla="*/ 708 h 763"/>
                <a:gd name="T100" fmla="*/ 725 w 812"/>
                <a:gd name="T101" fmla="*/ 372 h 763"/>
                <a:gd name="T102" fmla="*/ 725 w 812"/>
                <a:gd name="T103" fmla="*/ 372 h 763"/>
                <a:gd name="T104" fmla="*/ 720 w 812"/>
                <a:gd name="T105" fmla="*/ 368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2" h="763">
                  <a:moveTo>
                    <a:pt x="720" y="368"/>
                  </a:moveTo>
                  <a:lnTo>
                    <a:pt x="720" y="368"/>
                  </a:lnTo>
                  <a:cubicBezTo>
                    <a:pt x="719" y="368"/>
                    <a:pt x="717" y="370"/>
                    <a:pt x="718" y="373"/>
                  </a:cubicBezTo>
                  <a:lnTo>
                    <a:pt x="753" y="699"/>
                  </a:lnTo>
                  <a:lnTo>
                    <a:pt x="482" y="428"/>
                  </a:lnTo>
                  <a:lnTo>
                    <a:pt x="456" y="198"/>
                  </a:lnTo>
                  <a:lnTo>
                    <a:pt x="456" y="198"/>
                  </a:lnTo>
                  <a:cubicBezTo>
                    <a:pt x="456" y="196"/>
                    <a:pt x="454" y="195"/>
                    <a:pt x="452" y="195"/>
                  </a:cubicBezTo>
                  <a:lnTo>
                    <a:pt x="452" y="195"/>
                  </a:lnTo>
                  <a:cubicBezTo>
                    <a:pt x="449" y="195"/>
                    <a:pt x="448" y="197"/>
                    <a:pt x="448" y="199"/>
                  </a:cubicBezTo>
                  <a:lnTo>
                    <a:pt x="473" y="420"/>
                  </a:lnTo>
                  <a:lnTo>
                    <a:pt x="155" y="104"/>
                  </a:lnTo>
                  <a:lnTo>
                    <a:pt x="144" y="10"/>
                  </a:lnTo>
                  <a:lnTo>
                    <a:pt x="144" y="10"/>
                  </a:lnTo>
                  <a:cubicBezTo>
                    <a:pt x="144" y="8"/>
                    <a:pt x="143" y="6"/>
                    <a:pt x="140" y="6"/>
                  </a:cubicBezTo>
                  <a:lnTo>
                    <a:pt x="140" y="6"/>
                  </a:lnTo>
                  <a:cubicBezTo>
                    <a:pt x="138" y="6"/>
                    <a:pt x="137" y="8"/>
                    <a:pt x="137" y="10"/>
                  </a:cubicBezTo>
                  <a:lnTo>
                    <a:pt x="147" y="95"/>
                  </a:lnTo>
                  <a:lnTo>
                    <a:pt x="53" y="1"/>
                  </a:lnTo>
                  <a:lnTo>
                    <a:pt x="53" y="1"/>
                  </a:lnTo>
                  <a:cubicBezTo>
                    <a:pt x="52" y="0"/>
                    <a:pt x="49" y="0"/>
                    <a:pt x="47" y="1"/>
                  </a:cubicBezTo>
                  <a:lnTo>
                    <a:pt x="47" y="1"/>
                  </a:lnTo>
                  <a:cubicBezTo>
                    <a:pt x="46" y="3"/>
                    <a:pt x="46" y="6"/>
                    <a:pt x="47" y="7"/>
                  </a:cubicBezTo>
                  <a:lnTo>
                    <a:pt x="89" y="48"/>
                  </a:lnTo>
                  <a:lnTo>
                    <a:pt x="4" y="40"/>
                  </a:lnTo>
                  <a:lnTo>
                    <a:pt x="4" y="40"/>
                  </a:lnTo>
                  <a:cubicBezTo>
                    <a:pt x="2" y="39"/>
                    <a:pt x="0" y="41"/>
                    <a:pt x="0" y="42"/>
                  </a:cubicBezTo>
                  <a:lnTo>
                    <a:pt x="0" y="42"/>
                  </a:lnTo>
                  <a:cubicBezTo>
                    <a:pt x="0" y="44"/>
                    <a:pt x="1" y="46"/>
                    <a:pt x="3" y="47"/>
                  </a:cubicBezTo>
                  <a:lnTo>
                    <a:pt x="97" y="57"/>
                  </a:lnTo>
                  <a:lnTo>
                    <a:pt x="415" y="373"/>
                  </a:lnTo>
                  <a:lnTo>
                    <a:pt x="194" y="350"/>
                  </a:lnTo>
                  <a:lnTo>
                    <a:pt x="194" y="350"/>
                  </a:lnTo>
                  <a:cubicBezTo>
                    <a:pt x="192" y="350"/>
                    <a:pt x="190" y="351"/>
                    <a:pt x="190" y="353"/>
                  </a:cubicBezTo>
                  <a:lnTo>
                    <a:pt x="190" y="353"/>
                  </a:lnTo>
                  <a:cubicBezTo>
                    <a:pt x="190" y="355"/>
                    <a:pt x="191" y="357"/>
                    <a:pt x="193" y="357"/>
                  </a:cubicBezTo>
                  <a:lnTo>
                    <a:pt x="424" y="381"/>
                  </a:lnTo>
                  <a:lnTo>
                    <a:pt x="696" y="652"/>
                  </a:lnTo>
                  <a:lnTo>
                    <a:pt x="369" y="617"/>
                  </a:lnTo>
                  <a:lnTo>
                    <a:pt x="369" y="617"/>
                  </a:lnTo>
                  <a:cubicBezTo>
                    <a:pt x="367" y="617"/>
                    <a:pt x="365" y="619"/>
                    <a:pt x="365" y="621"/>
                  </a:cubicBezTo>
                  <a:lnTo>
                    <a:pt x="365" y="621"/>
                  </a:lnTo>
                  <a:cubicBezTo>
                    <a:pt x="364" y="623"/>
                    <a:pt x="367" y="625"/>
                    <a:pt x="368" y="625"/>
                  </a:cubicBezTo>
                  <a:lnTo>
                    <a:pt x="705" y="661"/>
                  </a:lnTo>
                  <a:lnTo>
                    <a:pt x="804" y="760"/>
                  </a:lnTo>
                  <a:lnTo>
                    <a:pt x="804" y="760"/>
                  </a:lnTo>
                  <a:cubicBezTo>
                    <a:pt x="805" y="762"/>
                    <a:pt x="808" y="762"/>
                    <a:pt x="809" y="760"/>
                  </a:cubicBezTo>
                  <a:lnTo>
                    <a:pt x="809" y="760"/>
                  </a:lnTo>
                  <a:cubicBezTo>
                    <a:pt x="811" y="759"/>
                    <a:pt x="811" y="756"/>
                    <a:pt x="809" y="755"/>
                  </a:cubicBezTo>
                  <a:lnTo>
                    <a:pt x="762" y="708"/>
                  </a:lnTo>
                  <a:lnTo>
                    <a:pt x="725" y="372"/>
                  </a:lnTo>
                  <a:lnTo>
                    <a:pt x="725" y="372"/>
                  </a:lnTo>
                  <a:cubicBezTo>
                    <a:pt x="725" y="370"/>
                    <a:pt x="723" y="368"/>
                    <a:pt x="720" y="3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5915A73-7A0C-6546-A95A-8ADB8C035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9807" y="7385324"/>
              <a:ext cx="1521546" cy="1049153"/>
            </a:xfrm>
            <a:custGeom>
              <a:avLst/>
              <a:gdLst>
                <a:gd name="T0" fmla="*/ 782 w 1223"/>
                <a:gd name="T1" fmla="*/ 192 h 842"/>
                <a:gd name="T2" fmla="*/ 782 w 1223"/>
                <a:gd name="T3" fmla="*/ 192 h 842"/>
                <a:gd name="T4" fmla="*/ 651 w 1223"/>
                <a:gd name="T5" fmla="*/ 158 h 842"/>
                <a:gd name="T6" fmla="*/ 651 w 1223"/>
                <a:gd name="T7" fmla="*/ 158 h 842"/>
                <a:gd name="T8" fmla="*/ 596 w 1223"/>
                <a:gd name="T9" fmla="*/ 121 h 842"/>
                <a:gd name="T10" fmla="*/ 596 w 1223"/>
                <a:gd name="T11" fmla="*/ 121 h 842"/>
                <a:gd name="T12" fmla="*/ 436 w 1223"/>
                <a:gd name="T13" fmla="*/ 106 h 842"/>
                <a:gd name="T14" fmla="*/ 436 w 1223"/>
                <a:gd name="T15" fmla="*/ 106 h 842"/>
                <a:gd name="T16" fmla="*/ 303 w 1223"/>
                <a:gd name="T17" fmla="*/ 75 h 842"/>
                <a:gd name="T18" fmla="*/ 303 w 1223"/>
                <a:gd name="T19" fmla="*/ 75 h 842"/>
                <a:gd name="T20" fmla="*/ 254 w 1223"/>
                <a:gd name="T21" fmla="*/ 42 h 842"/>
                <a:gd name="T22" fmla="*/ 254 w 1223"/>
                <a:gd name="T23" fmla="*/ 42 h 842"/>
                <a:gd name="T24" fmla="*/ 32 w 1223"/>
                <a:gd name="T25" fmla="*/ 90 h 842"/>
                <a:gd name="T26" fmla="*/ 32 w 1223"/>
                <a:gd name="T27" fmla="*/ 90 h 842"/>
                <a:gd name="T28" fmla="*/ 133 w 1223"/>
                <a:gd name="T29" fmla="*/ 294 h 842"/>
                <a:gd name="T30" fmla="*/ 133 w 1223"/>
                <a:gd name="T31" fmla="*/ 294 h 842"/>
                <a:gd name="T32" fmla="*/ 189 w 1223"/>
                <a:gd name="T33" fmla="*/ 312 h 842"/>
                <a:gd name="T34" fmla="*/ 189 w 1223"/>
                <a:gd name="T35" fmla="*/ 312 h 842"/>
                <a:gd name="T36" fmla="*/ 296 w 1223"/>
                <a:gd name="T37" fmla="*/ 396 h 842"/>
                <a:gd name="T38" fmla="*/ 296 w 1223"/>
                <a:gd name="T39" fmla="*/ 396 h 842"/>
                <a:gd name="T40" fmla="*/ 408 w 1223"/>
                <a:gd name="T41" fmla="*/ 512 h 842"/>
                <a:gd name="T42" fmla="*/ 408 w 1223"/>
                <a:gd name="T43" fmla="*/ 512 h 842"/>
                <a:gd name="T44" fmla="*/ 472 w 1223"/>
                <a:gd name="T45" fmla="*/ 532 h 842"/>
                <a:gd name="T46" fmla="*/ 472 w 1223"/>
                <a:gd name="T47" fmla="*/ 532 h 842"/>
                <a:gd name="T48" fmla="*/ 579 w 1223"/>
                <a:gd name="T49" fmla="*/ 613 h 842"/>
                <a:gd name="T50" fmla="*/ 579 w 1223"/>
                <a:gd name="T51" fmla="*/ 613 h 842"/>
                <a:gd name="T52" fmla="*/ 731 w 1223"/>
                <a:gd name="T53" fmla="*/ 766 h 842"/>
                <a:gd name="T54" fmla="*/ 731 w 1223"/>
                <a:gd name="T55" fmla="*/ 766 h 842"/>
                <a:gd name="T56" fmla="*/ 1150 w 1223"/>
                <a:gd name="T57" fmla="*/ 629 h 842"/>
                <a:gd name="T58" fmla="*/ 1150 w 1223"/>
                <a:gd name="T59" fmla="*/ 629 h 842"/>
                <a:gd name="T60" fmla="*/ 996 w 1223"/>
                <a:gd name="T61" fmla="*/ 217 h 842"/>
                <a:gd name="T62" fmla="*/ 996 w 1223"/>
                <a:gd name="T63" fmla="*/ 217 h 842"/>
                <a:gd name="T64" fmla="*/ 782 w 1223"/>
                <a:gd name="T65" fmla="*/ 19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3" h="842">
                  <a:moveTo>
                    <a:pt x="782" y="192"/>
                  </a:moveTo>
                  <a:lnTo>
                    <a:pt x="782" y="192"/>
                  </a:lnTo>
                  <a:cubicBezTo>
                    <a:pt x="735" y="203"/>
                    <a:pt x="687" y="191"/>
                    <a:pt x="651" y="158"/>
                  </a:cubicBezTo>
                  <a:lnTo>
                    <a:pt x="651" y="158"/>
                  </a:lnTo>
                  <a:cubicBezTo>
                    <a:pt x="635" y="144"/>
                    <a:pt x="616" y="132"/>
                    <a:pt x="596" y="121"/>
                  </a:cubicBezTo>
                  <a:lnTo>
                    <a:pt x="596" y="121"/>
                  </a:lnTo>
                  <a:cubicBezTo>
                    <a:pt x="543" y="96"/>
                    <a:pt x="487" y="92"/>
                    <a:pt x="436" y="106"/>
                  </a:cubicBezTo>
                  <a:lnTo>
                    <a:pt x="436" y="106"/>
                  </a:lnTo>
                  <a:cubicBezTo>
                    <a:pt x="389" y="118"/>
                    <a:pt x="340" y="106"/>
                    <a:pt x="303" y="75"/>
                  </a:cubicBezTo>
                  <a:lnTo>
                    <a:pt x="303" y="75"/>
                  </a:lnTo>
                  <a:cubicBezTo>
                    <a:pt x="289" y="62"/>
                    <a:pt x="272" y="51"/>
                    <a:pt x="254" y="42"/>
                  </a:cubicBezTo>
                  <a:lnTo>
                    <a:pt x="254" y="42"/>
                  </a:lnTo>
                  <a:cubicBezTo>
                    <a:pt x="164" y="0"/>
                    <a:pt x="65" y="21"/>
                    <a:pt x="32" y="90"/>
                  </a:cubicBezTo>
                  <a:lnTo>
                    <a:pt x="32" y="90"/>
                  </a:lnTo>
                  <a:cubicBezTo>
                    <a:pt x="0" y="160"/>
                    <a:pt x="43" y="251"/>
                    <a:pt x="133" y="294"/>
                  </a:cubicBezTo>
                  <a:lnTo>
                    <a:pt x="133" y="294"/>
                  </a:lnTo>
                  <a:cubicBezTo>
                    <a:pt x="151" y="302"/>
                    <a:pt x="170" y="309"/>
                    <a:pt x="189" y="312"/>
                  </a:cubicBezTo>
                  <a:lnTo>
                    <a:pt x="189" y="312"/>
                  </a:lnTo>
                  <a:cubicBezTo>
                    <a:pt x="237" y="321"/>
                    <a:pt x="276" y="352"/>
                    <a:pt x="296" y="396"/>
                  </a:cubicBezTo>
                  <a:lnTo>
                    <a:pt x="296" y="396"/>
                  </a:lnTo>
                  <a:cubicBezTo>
                    <a:pt x="317" y="444"/>
                    <a:pt x="355" y="486"/>
                    <a:pt x="408" y="512"/>
                  </a:cubicBezTo>
                  <a:lnTo>
                    <a:pt x="408" y="512"/>
                  </a:lnTo>
                  <a:cubicBezTo>
                    <a:pt x="428" y="522"/>
                    <a:pt x="450" y="528"/>
                    <a:pt x="472" y="532"/>
                  </a:cubicBezTo>
                  <a:lnTo>
                    <a:pt x="472" y="532"/>
                  </a:lnTo>
                  <a:cubicBezTo>
                    <a:pt x="519" y="540"/>
                    <a:pt x="558" y="569"/>
                    <a:pt x="579" y="613"/>
                  </a:cubicBezTo>
                  <a:lnTo>
                    <a:pt x="579" y="613"/>
                  </a:lnTo>
                  <a:cubicBezTo>
                    <a:pt x="609" y="677"/>
                    <a:pt x="662" y="732"/>
                    <a:pt x="731" y="766"/>
                  </a:cubicBezTo>
                  <a:lnTo>
                    <a:pt x="731" y="766"/>
                  </a:lnTo>
                  <a:cubicBezTo>
                    <a:pt x="889" y="841"/>
                    <a:pt x="1076" y="781"/>
                    <a:pt x="1150" y="629"/>
                  </a:cubicBezTo>
                  <a:lnTo>
                    <a:pt x="1150" y="629"/>
                  </a:lnTo>
                  <a:cubicBezTo>
                    <a:pt x="1222" y="477"/>
                    <a:pt x="1154" y="292"/>
                    <a:pt x="996" y="217"/>
                  </a:cubicBezTo>
                  <a:lnTo>
                    <a:pt x="996" y="217"/>
                  </a:lnTo>
                  <a:cubicBezTo>
                    <a:pt x="926" y="182"/>
                    <a:pt x="851" y="176"/>
                    <a:pt x="782" y="192"/>
                  </a:cubicBezTo>
                </a:path>
              </a:pathLst>
            </a:custGeom>
            <a:solidFill>
              <a:srgbClr val="8AD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C1B3B07-E7DE-EB45-87B3-F292D7143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9107" y="7539124"/>
              <a:ext cx="1131544" cy="576761"/>
            </a:xfrm>
            <a:custGeom>
              <a:avLst/>
              <a:gdLst>
                <a:gd name="T0" fmla="*/ 714 w 907"/>
                <a:gd name="T1" fmla="*/ 138 h 463"/>
                <a:gd name="T2" fmla="*/ 714 w 907"/>
                <a:gd name="T3" fmla="*/ 138 h 463"/>
                <a:gd name="T4" fmla="*/ 712 w 907"/>
                <a:gd name="T5" fmla="*/ 142 h 463"/>
                <a:gd name="T6" fmla="*/ 840 w 907"/>
                <a:gd name="T7" fmla="*/ 411 h 463"/>
                <a:gd name="T8" fmla="*/ 527 w 907"/>
                <a:gd name="T9" fmla="*/ 260 h 463"/>
                <a:gd name="T10" fmla="*/ 436 w 907"/>
                <a:gd name="T11" fmla="*/ 70 h 463"/>
                <a:gd name="T12" fmla="*/ 436 w 907"/>
                <a:gd name="T13" fmla="*/ 70 h 463"/>
                <a:gd name="T14" fmla="*/ 432 w 907"/>
                <a:gd name="T15" fmla="*/ 69 h 463"/>
                <a:gd name="T16" fmla="*/ 432 w 907"/>
                <a:gd name="T17" fmla="*/ 69 h 463"/>
                <a:gd name="T18" fmla="*/ 430 w 907"/>
                <a:gd name="T19" fmla="*/ 74 h 463"/>
                <a:gd name="T20" fmla="*/ 517 w 907"/>
                <a:gd name="T21" fmla="*/ 255 h 463"/>
                <a:gd name="T22" fmla="*/ 152 w 907"/>
                <a:gd name="T23" fmla="*/ 79 h 463"/>
                <a:gd name="T24" fmla="*/ 115 w 907"/>
                <a:gd name="T25" fmla="*/ 1 h 463"/>
                <a:gd name="T26" fmla="*/ 115 w 907"/>
                <a:gd name="T27" fmla="*/ 1 h 463"/>
                <a:gd name="T28" fmla="*/ 110 w 907"/>
                <a:gd name="T29" fmla="*/ 0 h 463"/>
                <a:gd name="T30" fmla="*/ 110 w 907"/>
                <a:gd name="T31" fmla="*/ 0 h 463"/>
                <a:gd name="T32" fmla="*/ 109 w 907"/>
                <a:gd name="T33" fmla="*/ 5 h 463"/>
                <a:gd name="T34" fmla="*/ 142 w 907"/>
                <a:gd name="T35" fmla="*/ 74 h 463"/>
                <a:gd name="T36" fmla="*/ 34 w 907"/>
                <a:gd name="T37" fmla="*/ 22 h 463"/>
                <a:gd name="T38" fmla="*/ 34 w 907"/>
                <a:gd name="T39" fmla="*/ 22 h 463"/>
                <a:gd name="T40" fmla="*/ 29 w 907"/>
                <a:gd name="T41" fmla="*/ 24 h 463"/>
                <a:gd name="T42" fmla="*/ 29 w 907"/>
                <a:gd name="T43" fmla="*/ 24 h 463"/>
                <a:gd name="T44" fmla="*/ 31 w 907"/>
                <a:gd name="T45" fmla="*/ 28 h 463"/>
                <a:gd name="T46" fmla="*/ 78 w 907"/>
                <a:gd name="T47" fmla="*/ 52 h 463"/>
                <a:gd name="T48" fmla="*/ 3 w 907"/>
                <a:gd name="T49" fmla="*/ 69 h 463"/>
                <a:gd name="T50" fmla="*/ 3 w 907"/>
                <a:gd name="T51" fmla="*/ 69 h 463"/>
                <a:gd name="T52" fmla="*/ 0 w 907"/>
                <a:gd name="T53" fmla="*/ 73 h 463"/>
                <a:gd name="T54" fmla="*/ 0 w 907"/>
                <a:gd name="T55" fmla="*/ 73 h 463"/>
                <a:gd name="T56" fmla="*/ 5 w 907"/>
                <a:gd name="T57" fmla="*/ 75 h 463"/>
                <a:gd name="T58" fmla="*/ 88 w 907"/>
                <a:gd name="T59" fmla="*/ 56 h 463"/>
                <a:gd name="T60" fmla="*/ 454 w 907"/>
                <a:gd name="T61" fmla="*/ 233 h 463"/>
                <a:gd name="T62" fmla="*/ 258 w 907"/>
                <a:gd name="T63" fmla="*/ 278 h 463"/>
                <a:gd name="T64" fmla="*/ 258 w 907"/>
                <a:gd name="T65" fmla="*/ 278 h 463"/>
                <a:gd name="T66" fmla="*/ 255 w 907"/>
                <a:gd name="T67" fmla="*/ 282 h 463"/>
                <a:gd name="T68" fmla="*/ 255 w 907"/>
                <a:gd name="T69" fmla="*/ 282 h 463"/>
                <a:gd name="T70" fmla="*/ 259 w 907"/>
                <a:gd name="T71" fmla="*/ 285 h 463"/>
                <a:gd name="T72" fmla="*/ 464 w 907"/>
                <a:gd name="T73" fmla="*/ 237 h 463"/>
                <a:gd name="T74" fmla="*/ 777 w 907"/>
                <a:gd name="T75" fmla="*/ 388 h 463"/>
                <a:gd name="T76" fmla="*/ 487 w 907"/>
                <a:gd name="T77" fmla="*/ 455 h 463"/>
                <a:gd name="T78" fmla="*/ 487 w 907"/>
                <a:gd name="T79" fmla="*/ 455 h 463"/>
                <a:gd name="T80" fmla="*/ 484 w 907"/>
                <a:gd name="T81" fmla="*/ 459 h 463"/>
                <a:gd name="T82" fmla="*/ 484 w 907"/>
                <a:gd name="T83" fmla="*/ 459 h 463"/>
                <a:gd name="T84" fmla="*/ 488 w 907"/>
                <a:gd name="T85" fmla="*/ 462 h 463"/>
                <a:gd name="T86" fmla="*/ 786 w 907"/>
                <a:gd name="T87" fmla="*/ 393 h 463"/>
                <a:gd name="T88" fmla="*/ 901 w 907"/>
                <a:gd name="T89" fmla="*/ 448 h 463"/>
                <a:gd name="T90" fmla="*/ 901 w 907"/>
                <a:gd name="T91" fmla="*/ 448 h 463"/>
                <a:gd name="T92" fmla="*/ 906 w 907"/>
                <a:gd name="T93" fmla="*/ 446 h 463"/>
                <a:gd name="T94" fmla="*/ 906 w 907"/>
                <a:gd name="T95" fmla="*/ 446 h 463"/>
                <a:gd name="T96" fmla="*/ 904 w 907"/>
                <a:gd name="T97" fmla="*/ 442 h 463"/>
                <a:gd name="T98" fmla="*/ 849 w 907"/>
                <a:gd name="T99" fmla="*/ 415 h 463"/>
                <a:gd name="T100" fmla="*/ 718 w 907"/>
                <a:gd name="T101" fmla="*/ 140 h 463"/>
                <a:gd name="T102" fmla="*/ 718 w 907"/>
                <a:gd name="T103" fmla="*/ 140 h 463"/>
                <a:gd name="T104" fmla="*/ 714 w 907"/>
                <a:gd name="T105" fmla="*/ 13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7" h="463">
                  <a:moveTo>
                    <a:pt x="714" y="138"/>
                  </a:moveTo>
                  <a:lnTo>
                    <a:pt x="714" y="138"/>
                  </a:lnTo>
                  <a:cubicBezTo>
                    <a:pt x="712" y="138"/>
                    <a:pt x="711" y="141"/>
                    <a:pt x="712" y="142"/>
                  </a:cubicBezTo>
                  <a:lnTo>
                    <a:pt x="840" y="411"/>
                  </a:lnTo>
                  <a:lnTo>
                    <a:pt x="527" y="260"/>
                  </a:lnTo>
                  <a:lnTo>
                    <a:pt x="436" y="70"/>
                  </a:lnTo>
                  <a:lnTo>
                    <a:pt x="436" y="70"/>
                  </a:lnTo>
                  <a:cubicBezTo>
                    <a:pt x="436" y="69"/>
                    <a:pt x="434" y="68"/>
                    <a:pt x="432" y="69"/>
                  </a:cubicBezTo>
                  <a:lnTo>
                    <a:pt x="432" y="69"/>
                  </a:lnTo>
                  <a:cubicBezTo>
                    <a:pt x="430" y="70"/>
                    <a:pt x="430" y="72"/>
                    <a:pt x="430" y="74"/>
                  </a:cubicBezTo>
                  <a:lnTo>
                    <a:pt x="517" y="255"/>
                  </a:lnTo>
                  <a:lnTo>
                    <a:pt x="152" y="79"/>
                  </a:lnTo>
                  <a:lnTo>
                    <a:pt x="115" y="1"/>
                  </a:lnTo>
                  <a:lnTo>
                    <a:pt x="115" y="1"/>
                  </a:lnTo>
                  <a:cubicBezTo>
                    <a:pt x="114" y="0"/>
                    <a:pt x="112" y="0"/>
                    <a:pt x="110" y="0"/>
                  </a:cubicBezTo>
                  <a:lnTo>
                    <a:pt x="110" y="0"/>
                  </a:lnTo>
                  <a:cubicBezTo>
                    <a:pt x="108" y="1"/>
                    <a:pt x="108" y="3"/>
                    <a:pt x="109" y="5"/>
                  </a:cubicBezTo>
                  <a:lnTo>
                    <a:pt x="142" y="74"/>
                  </a:lnTo>
                  <a:lnTo>
                    <a:pt x="34" y="22"/>
                  </a:lnTo>
                  <a:lnTo>
                    <a:pt x="34" y="22"/>
                  </a:lnTo>
                  <a:cubicBezTo>
                    <a:pt x="32" y="22"/>
                    <a:pt x="30" y="22"/>
                    <a:pt x="29" y="24"/>
                  </a:cubicBezTo>
                  <a:lnTo>
                    <a:pt x="29" y="24"/>
                  </a:lnTo>
                  <a:cubicBezTo>
                    <a:pt x="29" y="26"/>
                    <a:pt x="29" y="28"/>
                    <a:pt x="31" y="28"/>
                  </a:cubicBezTo>
                  <a:lnTo>
                    <a:pt x="78" y="52"/>
                  </a:lnTo>
                  <a:lnTo>
                    <a:pt x="3" y="69"/>
                  </a:lnTo>
                  <a:lnTo>
                    <a:pt x="3" y="69"/>
                  </a:lnTo>
                  <a:cubicBezTo>
                    <a:pt x="1" y="69"/>
                    <a:pt x="0" y="71"/>
                    <a:pt x="0" y="73"/>
                  </a:cubicBezTo>
                  <a:lnTo>
                    <a:pt x="0" y="73"/>
                  </a:lnTo>
                  <a:cubicBezTo>
                    <a:pt x="1" y="75"/>
                    <a:pt x="3" y="76"/>
                    <a:pt x="5" y="75"/>
                  </a:cubicBezTo>
                  <a:lnTo>
                    <a:pt x="88" y="56"/>
                  </a:lnTo>
                  <a:lnTo>
                    <a:pt x="454" y="233"/>
                  </a:lnTo>
                  <a:lnTo>
                    <a:pt x="258" y="278"/>
                  </a:lnTo>
                  <a:lnTo>
                    <a:pt x="258" y="278"/>
                  </a:lnTo>
                  <a:cubicBezTo>
                    <a:pt x="256" y="278"/>
                    <a:pt x="255" y="280"/>
                    <a:pt x="255" y="282"/>
                  </a:cubicBezTo>
                  <a:lnTo>
                    <a:pt x="255" y="282"/>
                  </a:lnTo>
                  <a:cubicBezTo>
                    <a:pt x="256" y="284"/>
                    <a:pt x="257" y="285"/>
                    <a:pt x="259" y="285"/>
                  </a:cubicBezTo>
                  <a:lnTo>
                    <a:pt x="464" y="237"/>
                  </a:lnTo>
                  <a:lnTo>
                    <a:pt x="777" y="388"/>
                  </a:lnTo>
                  <a:lnTo>
                    <a:pt x="487" y="455"/>
                  </a:lnTo>
                  <a:lnTo>
                    <a:pt x="487" y="455"/>
                  </a:lnTo>
                  <a:cubicBezTo>
                    <a:pt x="485" y="455"/>
                    <a:pt x="484" y="457"/>
                    <a:pt x="484" y="459"/>
                  </a:cubicBezTo>
                  <a:lnTo>
                    <a:pt x="484" y="459"/>
                  </a:lnTo>
                  <a:cubicBezTo>
                    <a:pt x="485" y="461"/>
                    <a:pt x="487" y="462"/>
                    <a:pt x="488" y="462"/>
                  </a:cubicBezTo>
                  <a:lnTo>
                    <a:pt x="786" y="393"/>
                  </a:lnTo>
                  <a:lnTo>
                    <a:pt x="901" y="448"/>
                  </a:lnTo>
                  <a:lnTo>
                    <a:pt x="901" y="448"/>
                  </a:lnTo>
                  <a:cubicBezTo>
                    <a:pt x="903" y="448"/>
                    <a:pt x="905" y="448"/>
                    <a:pt x="906" y="446"/>
                  </a:cubicBezTo>
                  <a:lnTo>
                    <a:pt x="906" y="446"/>
                  </a:lnTo>
                  <a:cubicBezTo>
                    <a:pt x="906" y="444"/>
                    <a:pt x="906" y="442"/>
                    <a:pt x="904" y="442"/>
                  </a:cubicBezTo>
                  <a:lnTo>
                    <a:pt x="849" y="415"/>
                  </a:lnTo>
                  <a:lnTo>
                    <a:pt x="718" y="140"/>
                  </a:lnTo>
                  <a:lnTo>
                    <a:pt x="718" y="140"/>
                  </a:lnTo>
                  <a:cubicBezTo>
                    <a:pt x="717" y="138"/>
                    <a:pt x="716" y="137"/>
                    <a:pt x="714" y="1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D05FBD2E-7C0B-A74E-90C9-2FC85955B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0367" y="6209833"/>
              <a:ext cx="6838707" cy="4570124"/>
            </a:xfrm>
            <a:custGeom>
              <a:avLst/>
              <a:gdLst>
                <a:gd name="T0" fmla="*/ 5399 w 5490"/>
                <a:gd name="T1" fmla="*/ 0 h 3668"/>
                <a:gd name="T2" fmla="*/ 91 w 5490"/>
                <a:gd name="T3" fmla="*/ 0 h 3668"/>
                <a:gd name="T4" fmla="*/ 91 w 5490"/>
                <a:gd name="T5" fmla="*/ 0 h 3668"/>
                <a:gd name="T6" fmla="*/ 0 w 5490"/>
                <a:gd name="T7" fmla="*/ 91 h 3668"/>
                <a:gd name="T8" fmla="*/ 0 w 5490"/>
                <a:gd name="T9" fmla="*/ 3667 h 3668"/>
                <a:gd name="T10" fmla="*/ 5489 w 5490"/>
                <a:gd name="T11" fmla="*/ 3667 h 3668"/>
                <a:gd name="T12" fmla="*/ 5489 w 5490"/>
                <a:gd name="T13" fmla="*/ 91 h 3668"/>
                <a:gd name="T14" fmla="*/ 5489 w 5490"/>
                <a:gd name="T15" fmla="*/ 91 h 3668"/>
                <a:gd name="T16" fmla="*/ 5399 w 5490"/>
                <a:gd name="T17" fmla="*/ 0 h 3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90" h="3668">
                  <a:moveTo>
                    <a:pt x="5399" y="0"/>
                  </a:moveTo>
                  <a:lnTo>
                    <a:pt x="91" y="0"/>
                  </a:lnTo>
                  <a:lnTo>
                    <a:pt x="91" y="0"/>
                  </a:lnTo>
                  <a:cubicBezTo>
                    <a:pt x="41" y="0"/>
                    <a:pt x="0" y="41"/>
                    <a:pt x="0" y="91"/>
                  </a:cubicBezTo>
                  <a:lnTo>
                    <a:pt x="0" y="3667"/>
                  </a:lnTo>
                  <a:lnTo>
                    <a:pt x="5489" y="3667"/>
                  </a:lnTo>
                  <a:lnTo>
                    <a:pt x="5489" y="91"/>
                  </a:lnTo>
                  <a:lnTo>
                    <a:pt x="5489" y="91"/>
                  </a:lnTo>
                  <a:cubicBezTo>
                    <a:pt x="5489" y="41"/>
                    <a:pt x="5449" y="0"/>
                    <a:pt x="539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AF0E7A5-7398-A447-9214-44C38412F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5720" y="6325188"/>
              <a:ext cx="6608001" cy="4454769"/>
            </a:xfrm>
            <a:custGeom>
              <a:avLst/>
              <a:gdLst>
                <a:gd name="T0" fmla="*/ 5306 w 5307"/>
                <a:gd name="T1" fmla="*/ 3577 h 3578"/>
                <a:gd name="T2" fmla="*/ 0 w 5307"/>
                <a:gd name="T3" fmla="*/ 3577 h 3578"/>
                <a:gd name="T4" fmla="*/ 0 w 5307"/>
                <a:gd name="T5" fmla="*/ 0 h 3578"/>
                <a:gd name="T6" fmla="*/ 5306 w 5307"/>
                <a:gd name="T7" fmla="*/ 0 h 3578"/>
                <a:gd name="T8" fmla="*/ 5306 w 5307"/>
                <a:gd name="T9" fmla="*/ 3577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7" h="3578">
                  <a:moveTo>
                    <a:pt x="5306" y="3577"/>
                  </a:moveTo>
                  <a:lnTo>
                    <a:pt x="0" y="3577"/>
                  </a:lnTo>
                  <a:lnTo>
                    <a:pt x="0" y="0"/>
                  </a:lnTo>
                  <a:lnTo>
                    <a:pt x="5306" y="0"/>
                  </a:lnTo>
                  <a:lnTo>
                    <a:pt x="5306" y="3577"/>
                  </a:lnTo>
                </a:path>
              </a:pathLst>
            </a:custGeom>
            <a:solidFill>
              <a:srgbClr val="1F3A72">
                <a:alpha val="6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20EDDC43-4AB0-E242-AE9C-D2A11371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8956" y="6506453"/>
              <a:ext cx="6201526" cy="4092239"/>
            </a:xfrm>
            <a:custGeom>
              <a:avLst/>
              <a:gdLst>
                <a:gd name="T0" fmla="*/ 4978 w 4979"/>
                <a:gd name="T1" fmla="*/ 3285 h 3286"/>
                <a:gd name="T2" fmla="*/ 0 w 4979"/>
                <a:gd name="T3" fmla="*/ 3285 h 3286"/>
                <a:gd name="T4" fmla="*/ 0 w 4979"/>
                <a:gd name="T5" fmla="*/ 0 h 3286"/>
                <a:gd name="T6" fmla="*/ 4978 w 4979"/>
                <a:gd name="T7" fmla="*/ 0 h 3286"/>
                <a:gd name="T8" fmla="*/ 4978 w 4979"/>
                <a:gd name="T9" fmla="*/ 3285 h 3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9" h="3286">
                  <a:moveTo>
                    <a:pt x="4978" y="3285"/>
                  </a:moveTo>
                  <a:lnTo>
                    <a:pt x="0" y="3285"/>
                  </a:lnTo>
                  <a:lnTo>
                    <a:pt x="0" y="0"/>
                  </a:lnTo>
                  <a:lnTo>
                    <a:pt x="4978" y="0"/>
                  </a:lnTo>
                  <a:lnTo>
                    <a:pt x="4978" y="328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732B2573-724A-0B4A-9DED-A3AE974BA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0367" y="10779959"/>
              <a:ext cx="6838707" cy="280141"/>
            </a:xfrm>
            <a:custGeom>
              <a:avLst/>
              <a:gdLst>
                <a:gd name="T0" fmla="*/ 0 w 5490"/>
                <a:gd name="T1" fmla="*/ 0 h 224"/>
                <a:gd name="T2" fmla="*/ 0 w 5490"/>
                <a:gd name="T3" fmla="*/ 49 h 224"/>
                <a:gd name="T4" fmla="*/ 0 w 5490"/>
                <a:gd name="T5" fmla="*/ 49 h 224"/>
                <a:gd name="T6" fmla="*/ 174 w 5490"/>
                <a:gd name="T7" fmla="*/ 223 h 224"/>
                <a:gd name="T8" fmla="*/ 5316 w 5490"/>
                <a:gd name="T9" fmla="*/ 223 h 224"/>
                <a:gd name="T10" fmla="*/ 5316 w 5490"/>
                <a:gd name="T11" fmla="*/ 223 h 224"/>
                <a:gd name="T12" fmla="*/ 5489 w 5490"/>
                <a:gd name="T13" fmla="*/ 49 h 224"/>
                <a:gd name="T14" fmla="*/ 5489 w 5490"/>
                <a:gd name="T15" fmla="*/ 0 h 224"/>
                <a:gd name="T16" fmla="*/ 0 w 5490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90" h="224">
                  <a:moveTo>
                    <a:pt x="0" y="0"/>
                  </a:moveTo>
                  <a:lnTo>
                    <a:pt x="0" y="49"/>
                  </a:lnTo>
                  <a:lnTo>
                    <a:pt x="0" y="49"/>
                  </a:lnTo>
                  <a:cubicBezTo>
                    <a:pt x="0" y="145"/>
                    <a:pt x="78" y="223"/>
                    <a:pt x="174" y="223"/>
                  </a:cubicBezTo>
                  <a:lnTo>
                    <a:pt x="5316" y="223"/>
                  </a:lnTo>
                  <a:lnTo>
                    <a:pt x="5316" y="223"/>
                  </a:lnTo>
                  <a:cubicBezTo>
                    <a:pt x="5412" y="223"/>
                    <a:pt x="5489" y="145"/>
                    <a:pt x="5489" y="49"/>
                  </a:cubicBezTo>
                  <a:lnTo>
                    <a:pt x="5489" y="0"/>
                  </a:lnTo>
                  <a:lnTo>
                    <a:pt x="0" y="0"/>
                  </a:lnTo>
                </a:path>
              </a:pathLst>
            </a:custGeom>
            <a:solidFill>
              <a:srgbClr val="2AC5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09F8FBB5-C1FC-9643-B720-CE5A7B2B9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0919" y="11054604"/>
              <a:ext cx="1472107" cy="752533"/>
            </a:xfrm>
            <a:custGeom>
              <a:avLst/>
              <a:gdLst>
                <a:gd name="T0" fmla="*/ 1181 w 1182"/>
                <a:gd name="T1" fmla="*/ 603 h 604"/>
                <a:gd name="T2" fmla="*/ 0 w 1182"/>
                <a:gd name="T3" fmla="*/ 603 h 604"/>
                <a:gd name="T4" fmla="*/ 160 w 1182"/>
                <a:gd name="T5" fmla="*/ 0 h 604"/>
                <a:gd name="T6" fmla="*/ 1021 w 1182"/>
                <a:gd name="T7" fmla="*/ 0 h 604"/>
                <a:gd name="T8" fmla="*/ 1181 w 1182"/>
                <a:gd name="T9" fmla="*/ 60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2" h="604">
                  <a:moveTo>
                    <a:pt x="1181" y="603"/>
                  </a:moveTo>
                  <a:lnTo>
                    <a:pt x="0" y="603"/>
                  </a:lnTo>
                  <a:lnTo>
                    <a:pt x="160" y="0"/>
                  </a:lnTo>
                  <a:lnTo>
                    <a:pt x="1021" y="0"/>
                  </a:lnTo>
                  <a:lnTo>
                    <a:pt x="1181" y="603"/>
                  </a:lnTo>
                </a:path>
              </a:pathLst>
            </a:custGeom>
            <a:solidFill>
              <a:srgbClr val="49A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C7270A70-54D3-A443-A409-6472969A4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5149" y="11559952"/>
              <a:ext cx="3383648" cy="247185"/>
            </a:xfrm>
            <a:custGeom>
              <a:avLst/>
              <a:gdLst>
                <a:gd name="T0" fmla="*/ 2632 w 2718"/>
                <a:gd name="T1" fmla="*/ 199 h 200"/>
                <a:gd name="T2" fmla="*/ 85 w 2718"/>
                <a:gd name="T3" fmla="*/ 199 h 200"/>
                <a:gd name="T4" fmla="*/ 85 w 2718"/>
                <a:gd name="T5" fmla="*/ 199 h 200"/>
                <a:gd name="T6" fmla="*/ 0 w 2718"/>
                <a:gd name="T7" fmla="*/ 114 h 200"/>
                <a:gd name="T8" fmla="*/ 0 w 2718"/>
                <a:gd name="T9" fmla="*/ 85 h 200"/>
                <a:gd name="T10" fmla="*/ 0 w 2718"/>
                <a:gd name="T11" fmla="*/ 85 h 200"/>
                <a:gd name="T12" fmla="*/ 85 w 2718"/>
                <a:gd name="T13" fmla="*/ 0 h 200"/>
                <a:gd name="T14" fmla="*/ 2632 w 2718"/>
                <a:gd name="T15" fmla="*/ 0 h 200"/>
                <a:gd name="T16" fmla="*/ 2632 w 2718"/>
                <a:gd name="T17" fmla="*/ 0 h 200"/>
                <a:gd name="T18" fmla="*/ 2717 w 2718"/>
                <a:gd name="T19" fmla="*/ 85 h 200"/>
                <a:gd name="T20" fmla="*/ 2717 w 2718"/>
                <a:gd name="T21" fmla="*/ 114 h 200"/>
                <a:gd name="T22" fmla="*/ 2717 w 2718"/>
                <a:gd name="T23" fmla="*/ 114 h 200"/>
                <a:gd name="T24" fmla="*/ 2632 w 2718"/>
                <a:gd name="T25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8" h="200">
                  <a:moveTo>
                    <a:pt x="2632" y="199"/>
                  </a:moveTo>
                  <a:lnTo>
                    <a:pt x="85" y="199"/>
                  </a:lnTo>
                  <a:lnTo>
                    <a:pt x="85" y="199"/>
                  </a:lnTo>
                  <a:cubicBezTo>
                    <a:pt x="38" y="199"/>
                    <a:pt x="0" y="162"/>
                    <a:pt x="0" y="114"/>
                  </a:cubicBezTo>
                  <a:lnTo>
                    <a:pt x="0" y="85"/>
                  </a:lnTo>
                  <a:lnTo>
                    <a:pt x="0" y="85"/>
                  </a:lnTo>
                  <a:cubicBezTo>
                    <a:pt x="0" y="38"/>
                    <a:pt x="38" y="0"/>
                    <a:pt x="85" y="0"/>
                  </a:cubicBezTo>
                  <a:lnTo>
                    <a:pt x="2632" y="0"/>
                  </a:lnTo>
                  <a:lnTo>
                    <a:pt x="2632" y="0"/>
                  </a:lnTo>
                  <a:cubicBezTo>
                    <a:pt x="2680" y="0"/>
                    <a:pt x="2717" y="38"/>
                    <a:pt x="2717" y="85"/>
                  </a:cubicBezTo>
                  <a:lnTo>
                    <a:pt x="2717" y="114"/>
                  </a:lnTo>
                  <a:lnTo>
                    <a:pt x="2717" y="114"/>
                  </a:lnTo>
                  <a:cubicBezTo>
                    <a:pt x="2717" y="162"/>
                    <a:pt x="2680" y="199"/>
                    <a:pt x="2632" y="199"/>
                  </a:cubicBezTo>
                </a:path>
              </a:pathLst>
            </a:custGeom>
            <a:solidFill>
              <a:srgbClr val="2AC5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60191A19-FDFE-8549-ACB1-DFD2CFEF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2759" y="6781100"/>
              <a:ext cx="2279568" cy="197746"/>
            </a:xfrm>
            <a:custGeom>
              <a:avLst/>
              <a:gdLst>
                <a:gd name="T0" fmla="*/ 1827 w 1828"/>
                <a:gd name="T1" fmla="*/ 156 h 157"/>
                <a:gd name="T2" fmla="*/ 0 w 1828"/>
                <a:gd name="T3" fmla="*/ 156 h 157"/>
                <a:gd name="T4" fmla="*/ 0 w 1828"/>
                <a:gd name="T5" fmla="*/ 0 h 157"/>
                <a:gd name="T6" fmla="*/ 1827 w 1828"/>
                <a:gd name="T7" fmla="*/ 0 h 157"/>
                <a:gd name="T8" fmla="*/ 1827 w 1828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8" h="157">
                  <a:moveTo>
                    <a:pt x="1827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827" y="0"/>
                  </a:lnTo>
                  <a:lnTo>
                    <a:pt x="1827" y="156"/>
                  </a:ln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EE39AF0-EEA6-E943-8E25-51BFA18E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5576" y="9033201"/>
              <a:ext cx="5475216" cy="1333550"/>
            </a:xfrm>
            <a:custGeom>
              <a:avLst/>
              <a:gdLst>
                <a:gd name="connsiteX0" fmla="*/ 0 w 5475216"/>
                <a:gd name="connsiteY0" fmla="*/ 1285347 h 1333550"/>
                <a:gd name="connsiteX1" fmla="*/ 5475212 w 5475216"/>
                <a:gd name="connsiteY1" fmla="*/ 1285347 h 1333550"/>
                <a:gd name="connsiteX2" fmla="*/ 5475212 w 5475216"/>
                <a:gd name="connsiteY2" fmla="*/ 1333550 h 1333550"/>
                <a:gd name="connsiteX3" fmla="*/ 0 w 5475216"/>
                <a:gd name="connsiteY3" fmla="*/ 1333550 h 1333550"/>
                <a:gd name="connsiteX4" fmla="*/ 0 w 5475216"/>
                <a:gd name="connsiteY4" fmla="*/ 1082113 h 1333550"/>
                <a:gd name="connsiteX5" fmla="*/ 5475212 w 5475216"/>
                <a:gd name="connsiteY5" fmla="*/ 1082113 h 1333550"/>
                <a:gd name="connsiteX6" fmla="*/ 5475212 w 5475216"/>
                <a:gd name="connsiteY6" fmla="*/ 1130312 h 1333550"/>
                <a:gd name="connsiteX7" fmla="*/ 0 w 5475216"/>
                <a:gd name="connsiteY7" fmla="*/ 1130312 h 1333550"/>
                <a:gd name="connsiteX8" fmla="*/ 0 w 5475216"/>
                <a:gd name="connsiteY8" fmla="*/ 873380 h 1333550"/>
                <a:gd name="connsiteX9" fmla="*/ 5475212 w 5475216"/>
                <a:gd name="connsiteY9" fmla="*/ 873380 h 1333550"/>
                <a:gd name="connsiteX10" fmla="*/ 5475212 w 5475216"/>
                <a:gd name="connsiteY10" fmla="*/ 921547 h 1333550"/>
                <a:gd name="connsiteX11" fmla="*/ 0 w 5475216"/>
                <a:gd name="connsiteY11" fmla="*/ 921547 h 1333550"/>
                <a:gd name="connsiteX12" fmla="*/ 3400132 w 5475216"/>
                <a:gd name="connsiteY12" fmla="*/ 488875 h 1333550"/>
                <a:gd name="connsiteX13" fmla="*/ 5475216 w 5475216"/>
                <a:gd name="connsiteY13" fmla="*/ 488875 h 1333550"/>
                <a:gd name="connsiteX14" fmla="*/ 5475216 w 5475216"/>
                <a:gd name="connsiteY14" fmla="*/ 537074 h 1333550"/>
                <a:gd name="connsiteX15" fmla="*/ 3400132 w 5475216"/>
                <a:gd name="connsiteY15" fmla="*/ 537074 h 1333550"/>
                <a:gd name="connsiteX16" fmla="*/ 3400132 w 5475216"/>
                <a:gd name="connsiteY16" fmla="*/ 241690 h 1333550"/>
                <a:gd name="connsiteX17" fmla="*/ 5475216 w 5475216"/>
                <a:gd name="connsiteY17" fmla="*/ 241690 h 1333550"/>
                <a:gd name="connsiteX18" fmla="*/ 5475216 w 5475216"/>
                <a:gd name="connsiteY18" fmla="*/ 289923 h 1333550"/>
                <a:gd name="connsiteX19" fmla="*/ 3400132 w 5475216"/>
                <a:gd name="connsiteY19" fmla="*/ 289923 h 1333550"/>
                <a:gd name="connsiteX20" fmla="*/ 3400132 w 5475216"/>
                <a:gd name="connsiteY20" fmla="*/ 0 h 1333550"/>
                <a:gd name="connsiteX21" fmla="*/ 5475216 w 5475216"/>
                <a:gd name="connsiteY21" fmla="*/ 0 h 1333550"/>
                <a:gd name="connsiteX22" fmla="*/ 5475216 w 5475216"/>
                <a:gd name="connsiteY22" fmla="*/ 48171 h 1333550"/>
                <a:gd name="connsiteX23" fmla="*/ 3400132 w 5475216"/>
                <a:gd name="connsiteY23" fmla="*/ 48171 h 13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75216" h="1333550">
                  <a:moveTo>
                    <a:pt x="0" y="1285347"/>
                  </a:moveTo>
                  <a:lnTo>
                    <a:pt x="5475212" y="1285347"/>
                  </a:lnTo>
                  <a:lnTo>
                    <a:pt x="5475212" y="1333550"/>
                  </a:lnTo>
                  <a:lnTo>
                    <a:pt x="0" y="1333550"/>
                  </a:lnTo>
                  <a:close/>
                  <a:moveTo>
                    <a:pt x="0" y="1082113"/>
                  </a:moveTo>
                  <a:lnTo>
                    <a:pt x="5475212" y="1082113"/>
                  </a:lnTo>
                  <a:lnTo>
                    <a:pt x="5475212" y="1130312"/>
                  </a:lnTo>
                  <a:lnTo>
                    <a:pt x="0" y="1130312"/>
                  </a:lnTo>
                  <a:close/>
                  <a:moveTo>
                    <a:pt x="0" y="873380"/>
                  </a:moveTo>
                  <a:lnTo>
                    <a:pt x="5475212" y="873380"/>
                  </a:lnTo>
                  <a:lnTo>
                    <a:pt x="5475212" y="921547"/>
                  </a:lnTo>
                  <a:lnTo>
                    <a:pt x="0" y="921547"/>
                  </a:lnTo>
                  <a:close/>
                  <a:moveTo>
                    <a:pt x="3400132" y="488875"/>
                  </a:moveTo>
                  <a:lnTo>
                    <a:pt x="5475216" y="488875"/>
                  </a:lnTo>
                  <a:lnTo>
                    <a:pt x="5475216" y="537074"/>
                  </a:lnTo>
                  <a:lnTo>
                    <a:pt x="3400132" y="537074"/>
                  </a:lnTo>
                  <a:close/>
                  <a:moveTo>
                    <a:pt x="3400132" y="241690"/>
                  </a:moveTo>
                  <a:lnTo>
                    <a:pt x="5475216" y="241690"/>
                  </a:lnTo>
                  <a:lnTo>
                    <a:pt x="5475216" y="289923"/>
                  </a:lnTo>
                  <a:lnTo>
                    <a:pt x="3400132" y="289923"/>
                  </a:lnTo>
                  <a:close/>
                  <a:moveTo>
                    <a:pt x="3400132" y="0"/>
                  </a:moveTo>
                  <a:lnTo>
                    <a:pt x="5475216" y="0"/>
                  </a:lnTo>
                  <a:lnTo>
                    <a:pt x="5475216" y="48171"/>
                  </a:lnTo>
                  <a:lnTo>
                    <a:pt x="3400132" y="4817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65E6F87A-3199-7D47-852D-1183043FD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2759" y="7088704"/>
              <a:ext cx="1428164" cy="197746"/>
            </a:xfrm>
            <a:custGeom>
              <a:avLst/>
              <a:gdLst>
                <a:gd name="T0" fmla="*/ 1145 w 1146"/>
                <a:gd name="T1" fmla="*/ 156 h 157"/>
                <a:gd name="T2" fmla="*/ 0 w 1146"/>
                <a:gd name="T3" fmla="*/ 156 h 157"/>
                <a:gd name="T4" fmla="*/ 0 w 1146"/>
                <a:gd name="T5" fmla="*/ 0 h 157"/>
                <a:gd name="T6" fmla="*/ 1145 w 1146"/>
                <a:gd name="T7" fmla="*/ 0 h 157"/>
                <a:gd name="T8" fmla="*/ 1145 w 1146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57">
                  <a:moveTo>
                    <a:pt x="1145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145" y="0"/>
                  </a:lnTo>
                  <a:lnTo>
                    <a:pt x="1145" y="156"/>
                  </a:lnTo>
                </a:path>
              </a:pathLst>
            </a:custGeom>
            <a:solidFill>
              <a:srgbClr val="FFD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5B71948B-F582-B045-95F2-0E985E2CB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0495" y="8439966"/>
              <a:ext cx="801968" cy="400986"/>
            </a:xfrm>
            <a:custGeom>
              <a:avLst/>
              <a:gdLst>
                <a:gd name="T0" fmla="*/ 322 w 645"/>
                <a:gd name="T1" fmla="*/ 323 h 324"/>
                <a:gd name="T2" fmla="*/ 322 w 645"/>
                <a:gd name="T3" fmla="*/ 323 h 324"/>
                <a:gd name="T4" fmla="*/ 644 w 645"/>
                <a:gd name="T5" fmla="*/ 0 h 324"/>
                <a:gd name="T6" fmla="*/ 0 w 645"/>
                <a:gd name="T7" fmla="*/ 0 h 324"/>
                <a:gd name="T8" fmla="*/ 0 w 645"/>
                <a:gd name="T9" fmla="*/ 0 h 324"/>
                <a:gd name="T10" fmla="*/ 322 w 645"/>
                <a:gd name="T11" fmla="*/ 32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5" h="324">
                  <a:moveTo>
                    <a:pt x="322" y="323"/>
                  </a:moveTo>
                  <a:lnTo>
                    <a:pt x="322" y="323"/>
                  </a:lnTo>
                  <a:cubicBezTo>
                    <a:pt x="500" y="323"/>
                    <a:pt x="644" y="178"/>
                    <a:pt x="644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78"/>
                    <a:pt x="144" y="323"/>
                    <a:pt x="322" y="323"/>
                  </a:cubicBez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8073F1FD-26B4-204C-AE99-7111CF5B8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6687" y="8038986"/>
              <a:ext cx="505350" cy="400982"/>
            </a:xfrm>
            <a:custGeom>
              <a:avLst/>
              <a:gdLst>
                <a:gd name="T0" fmla="*/ 404 w 405"/>
                <a:gd name="T1" fmla="*/ 147 h 322"/>
                <a:gd name="T2" fmla="*/ 404 w 405"/>
                <a:gd name="T3" fmla="*/ 147 h 322"/>
                <a:gd name="T4" fmla="*/ 134 w 405"/>
                <a:gd name="T5" fmla="*/ 0 h 322"/>
                <a:gd name="T6" fmla="*/ 134 w 405"/>
                <a:gd name="T7" fmla="*/ 0 h 322"/>
                <a:gd name="T8" fmla="*/ 0 w 405"/>
                <a:gd name="T9" fmla="*/ 29 h 322"/>
                <a:gd name="T10" fmla="*/ 134 w 405"/>
                <a:gd name="T11" fmla="*/ 321 h 322"/>
                <a:gd name="T12" fmla="*/ 404 w 405"/>
                <a:gd name="T13" fmla="*/ 14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322">
                  <a:moveTo>
                    <a:pt x="404" y="147"/>
                  </a:moveTo>
                  <a:lnTo>
                    <a:pt x="404" y="147"/>
                  </a:lnTo>
                  <a:cubicBezTo>
                    <a:pt x="347" y="58"/>
                    <a:pt x="247" y="0"/>
                    <a:pt x="134" y="0"/>
                  </a:cubicBezTo>
                  <a:lnTo>
                    <a:pt x="134" y="0"/>
                  </a:lnTo>
                  <a:cubicBezTo>
                    <a:pt x="86" y="0"/>
                    <a:pt x="41" y="10"/>
                    <a:pt x="0" y="29"/>
                  </a:cubicBezTo>
                  <a:lnTo>
                    <a:pt x="134" y="321"/>
                  </a:lnTo>
                  <a:lnTo>
                    <a:pt x="404" y="147"/>
                  </a:lnTo>
                </a:path>
              </a:pathLst>
            </a:custGeom>
            <a:solidFill>
              <a:srgbClr val="95C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FCFC7CFC-8DDA-1347-B508-701C74E2A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1475" y="8225743"/>
              <a:ext cx="400986" cy="219717"/>
            </a:xfrm>
            <a:custGeom>
              <a:avLst/>
              <a:gdLst>
                <a:gd name="T0" fmla="*/ 0 w 323"/>
                <a:gd name="T1" fmla="*/ 174 h 175"/>
                <a:gd name="T2" fmla="*/ 322 w 323"/>
                <a:gd name="T3" fmla="*/ 174 h 175"/>
                <a:gd name="T4" fmla="*/ 322 w 323"/>
                <a:gd name="T5" fmla="*/ 174 h 175"/>
                <a:gd name="T6" fmla="*/ 270 w 323"/>
                <a:gd name="T7" fmla="*/ 0 h 175"/>
                <a:gd name="T8" fmla="*/ 0 w 323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5">
                  <a:moveTo>
                    <a:pt x="0" y="174"/>
                  </a:moveTo>
                  <a:lnTo>
                    <a:pt x="322" y="174"/>
                  </a:lnTo>
                  <a:lnTo>
                    <a:pt x="322" y="174"/>
                  </a:lnTo>
                  <a:cubicBezTo>
                    <a:pt x="322" y="110"/>
                    <a:pt x="303" y="50"/>
                    <a:pt x="270" y="0"/>
                  </a:cubicBezTo>
                  <a:lnTo>
                    <a:pt x="0" y="174"/>
                  </a:ln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9916F7B0-27B3-5F4A-AE41-A730B2656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0495" y="8077434"/>
              <a:ext cx="400982" cy="362534"/>
            </a:xfrm>
            <a:custGeom>
              <a:avLst/>
              <a:gdLst>
                <a:gd name="T0" fmla="*/ 188 w 323"/>
                <a:gd name="T1" fmla="*/ 0 h 293"/>
                <a:gd name="T2" fmla="*/ 188 w 323"/>
                <a:gd name="T3" fmla="*/ 0 h 293"/>
                <a:gd name="T4" fmla="*/ 0 w 323"/>
                <a:gd name="T5" fmla="*/ 292 h 293"/>
                <a:gd name="T6" fmla="*/ 322 w 323"/>
                <a:gd name="T7" fmla="*/ 292 h 293"/>
                <a:gd name="T8" fmla="*/ 322 w 323"/>
                <a:gd name="T9" fmla="*/ 292 h 293"/>
                <a:gd name="T10" fmla="*/ 188 w 323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3">
                  <a:moveTo>
                    <a:pt x="188" y="0"/>
                  </a:moveTo>
                  <a:lnTo>
                    <a:pt x="188" y="0"/>
                  </a:lnTo>
                  <a:cubicBezTo>
                    <a:pt x="77" y="51"/>
                    <a:pt x="0" y="163"/>
                    <a:pt x="0" y="292"/>
                  </a:cubicBezTo>
                  <a:lnTo>
                    <a:pt x="322" y="292"/>
                  </a:lnTo>
                  <a:lnTo>
                    <a:pt x="322" y="292"/>
                  </a:lnTo>
                  <a:lnTo>
                    <a:pt x="188" y="0"/>
                  </a:lnTo>
                </a:path>
              </a:pathLst>
            </a:custGeom>
            <a:solidFill>
              <a:srgbClr val="FFD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CCBE40D4-8AE3-2345-8867-7D9755096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5985" y="7165607"/>
              <a:ext cx="538308" cy="604222"/>
            </a:xfrm>
            <a:custGeom>
              <a:avLst/>
              <a:gdLst>
                <a:gd name="T0" fmla="*/ 46 w 433"/>
                <a:gd name="T1" fmla="*/ 0 h 486"/>
                <a:gd name="T2" fmla="*/ 46 w 433"/>
                <a:gd name="T3" fmla="*/ 0 h 486"/>
                <a:gd name="T4" fmla="*/ 0 w 433"/>
                <a:gd name="T5" fmla="*/ 166 h 486"/>
                <a:gd name="T6" fmla="*/ 0 w 433"/>
                <a:gd name="T7" fmla="*/ 166 h 486"/>
                <a:gd name="T8" fmla="*/ 319 w 433"/>
                <a:gd name="T9" fmla="*/ 485 h 486"/>
                <a:gd name="T10" fmla="*/ 319 w 433"/>
                <a:gd name="T11" fmla="*/ 485 h 486"/>
                <a:gd name="T12" fmla="*/ 432 w 433"/>
                <a:gd name="T13" fmla="*/ 464 h 486"/>
                <a:gd name="T14" fmla="*/ 319 w 433"/>
                <a:gd name="T15" fmla="*/ 166 h 486"/>
                <a:gd name="T16" fmla="*/ 46 w 433"/>
                <a:gd name="T17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" h="486">
                  <a:moveTo>
                    <a:pt x="46" y="0"/>
                  </a:moveTo>
                  <a:lnTo>
                    <a:pt x="46" y="0"/>
                  </a:lnTo>
                  <a:cubicBezTo>
                    <a:pt x="17" y="49"/>
                    <a:pt x="0" y="106"/>
                    <a:pt x="0" y="166"/>
                  </a:cubicBezTo>
                  <a:lnTo>
                    <a:pt x="0" y="166"/>
                  </a:lnTo>
                  <a:cubicBezTo>
                    <a:pt x="0" y="343"/>
                    <a:pt x="143" y="485"/>
                    <a:pt x="319" y="485"/>
                  </a:cubicBezTo>
                  <a:lnTo>
                    <a:pt x="319" y="485"/>
                  </a:lnTo>
                  <a:cubicBezTo>
                    <a:pt x="359" y="485"/>
                    <a:pt x="397" y="478"/>
                    <a:pt x="432" y="464"/>
                  </a:cubicBezTo>
                  <a:lnTo>
                    <a:pt x="319" y="166"/>
                  </a:lnTo>
                  <a:lnTo>
                    <a:pt x="46" y="0"/>
                  </a:lnTo>
                </a:path>
              </a:pathLst>
            </a:custGeom>
            <a:solidFill>
              <a:srgbClr val="95C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438436AD-7A5E-964A-9F67-26E8A881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0915" y="6978846"/>
              <a:ext cx="340563" cy="400986"/>
            </a:xfrm>
            <a:custGeom>
              <a:avLst/>
              <a:gdLst>
                <a:gd name="T0" fmla="*/ 273 w 274"/>
                <a:gd name="T1" fmla="*/ 0 h 320"/>
                <a:gd name="T2" fmla="*/ 273 w 274"/>
                <a:gd name="T3" fmla="*/ 0 h 320"/>
                <a:gd name="T4" fmla="*/ 0 w 274"/>
                <a:gd name="T5" fmla="*/ 153 h 320"/>
                <a:gd name="T6" fmla="*/ 273 w 274"/>
                <a:gd name="T7" fmla="*/ 319 h 320"/>
                <a:gd name="T8" fmla="*/ 273 w 274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320">
                  <a:moveTo>
                    <a:pt x="273" y="0"/>
                  </a:moveTo>
                  <a:lnTo>
                    <a:pt x="273" y="0"/>
                  </a:lnTo>
                  <a:cubicBezTo>
                    <a:pt x="157" y="0"/>
                    <a:pt x="56" y="62"/>
                    <a:pt x="0" y="153"/>
                  </a:cubicBezTo>
                  <a:lnTo>
                    <a:pt x="273" y="319"/>
                  </a:lnTo>
                  <a:lnTo>
                    <a:pt x="273" y="0"/>
                  </a:ln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6707EEDF-F843-C64F-94F6-0AC7BEFC8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1475" y="7374336"/>
              <a:ext cx="400986" cy="373520"/>
            </a:xfrm>
            <a:custGeom>
              <a:avLst/>
              <a:gdLst>
                <a:gd name="T0" fmla="*/ 113 w 321"/>
                <a:gd name="T1" fmla="*/ 298 h 299"/>
                <a:gd name="T2" fmla="*/ 113 w 321"/>
                <a:gd name="T3" fmla="*/ 298 h 299"/>
                <a:gd name="T4" fmla="*/ 320 w 321"/>
                <a:gd name="T5" fmla="*/ 0 h 299"/>
                <a:gd name="T6" fmla="*/ 0 w 321"/>
                <a:gd name="T7" fmla="*/ 0 h 299"/>
                <a:gd name="T8" fmla="*/ 113 w 321"/>
                <a:gd name="T9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99">
                  <a:moveTo>
                    <a:pt x="113" y="298"/>
                  </a:moveTo>
                  <a:lnTo>
                    <a:pt x="113" y="298"/>
                  </a:lnTo>
                  <a:cubicBezTo>
                    <a:pt x="234" y="253"/>
                    <a:pt x="320" y="136"/>
                    <a:pt x="320" y="0"/>
                  </a:cubicBezTo>
                  <a:lnTo>
                    <a:pt x="0" y="0"/>
                  </a:lnTo>
                  <a:lnTo>
                    <a:pt x="113" y="298"/>
                  </a:lnTo>
                </a:path>
              </a:pathLst>
            </a:custGeom>
            <a:solidFill>
              <a:srgbClr val="FFD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3EDB3EBE-E048-0B48-9637-75D392CE3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1475" y="6978846"/>
              <a:ext cx="400986" cy="400986"/>
            </a:xfrm>
            <a:custGeom>
              <a:avLst/>
              <a:gdLst>
                <a:gd name="T0" fmla="*/ 0 w 321"/>
                <a:gd name="T1" fmla="*/ 0 h 320"/>
                <a:gd name="T2" fmla="*/ 0 w 321"/>
                <a:gd name="T3" fmla="*/ 319 h 320"/>
                <a:gd name="T4" fmla="*/ 320 w 321"/>
                <a:gd name="T5" fmla="*/ 319 h 320"/>
                <a:gd name="T6" fmla="*/ 320 w 321"/>
                <a:gd name="T7" fmla="*/ 319 h 320"/>
                <a:gd name="T8" fmla="*/ 0 w 321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20">
                  <a:moveTo>
                    <a:pt x="0" y="0"/>
                  </a:moveTo>
                  <a:lnTo>
                    <a:pt x="0" y="319"/>
                  </a:lnTo>
                  <a:lnTo>
                    <a:pt x="320" y="319"/>
                  </a:lnTo>
                  <a:lnTo>
                    <a:pt x="320" y="319"/>
                  </a:lnTo>
                  <a:cubicBezTo>
                    <a:pt x="320" y="143"/>
                    <a:pt x="176" y="0"/>
                    <a:pt x="0" y="0"/>
                  </a:cubicBez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61532ED3-4BF4-E349-8352-349854BB2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1898" y="6978846"/>
              <a:ext cx="466898" cy="400986"/>
            </a:xfrm>
            <a:custGeom>
              <a:avLst/>
              <a:gdLst>
                <a:gd name="T0" fmla="*/ 376 w 377"/>
                <a:gd name="T1" fmla="*/ 51 h 320"/>
                <a:gd name="T2" fmla="*/ 376 w 377"/>
                <a:gd name="T3" fmla="*/ 51 h 320"/>
                <a:gd name="T4" fmla="*/ 204 w 377"/>
                <a:gd name="T5" fmla="*/ 0 h 320"/>
                <a:gd name="T6" fmla="*/ 204 w 377"/>
                <a:gd name="T7" fmla="*/ 0 h 320"/>
                <a:gd name="T8" fmla="*/ 0 w 377"/>
                <a:gd name="T9" fmla="*/ 73 h 320"/>
                <a:gd name="T10" fmla="*/ 204 w 377"/>
                <a:gd name="T11" fmla="*/ 319 h 320"/>
                <a:gd name="T12" fmla="*/ 376 w 377"/>
                <a:gd name="T13" fmla="*/ 5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320">
                  <a:moveTo>
                    <a:pt x="376" y="51"/>
                  </a:moveTo>
                  <a:lnTo>
                    <a:pt x="376" y="51"/>
                  </a:lnTo>
                  <a:cubicBezTo>
                    <a:pt x="326" y="18"/>
                    <a:pt x="267" y="0"/>
                    <a:pt x="204" y="0"/>
                  </a:cubicBezTo>
                  <a:lnTo>
                    <a:pt x="204" y="0"/>
                  </a:lnTo>
                  <a:cubicBezTo>
                    <a:pt x="126" y="0"/>
                    <a:pt x="55" y="27"/>
                    <a:pt x="0" y="73"/>
                  </a:cubicBezTo>
                  <a:lnTo>
                    <a:pt x="204" y="319"/>
                  </a:lnTo>
                  <a:lnTo>
                    <a:pt x="376" y="51"/>
                  </a:lnTo>
                </a:path>
              </a:pathLst>
            </a:custGeom>
            <a:solidFill>
              <a:srgbClr val="95C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DF932E55-944C-DC47-AD82-34962BC1F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4571" y="7039269"/>
              <a:ext cx="373520" cy="335068"/>
            </a:xfrm>
            <a:custGeom>
              <a:avLst/>
              <a:gdLst>
                <a:gd name="T0" fmla="*/ 298 w 299"/>
                <a:gd name="T1" fmla="*/ 154 h 269"/>
                <a:gd name="T2" fmla="*/ 298 w 299"/>
                <a:gd name="T3" fmla="*/ 154 h 269"/>
                <a:gd name="T4" fmla="*/ 172 w 299"/>
                <a:gd name="T5" fmla="*/ 0 h 269"/>
                <a:gd name="T6" fmla="*/ 0 w 299"/>
                <a:gd name="T7" fmla="*/ 268 h 269"/>
                <a:gd name="T8" fmla="*/ 298 w 299"/>
                <a:gd name="T9" fmla="*/ 15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69">
                  <a:moveTo>
                    <a:pt x="298" y="154"/>
                  </a:moveTo>
                  <a:lnTo>
                    <a:pt x="298" y="154"/>
                  </a:lnTo>
                  <a:cubicBezTo>
                    <a:pt x="273" y="90"/>
                    <a:pt x="229" y="36"/>
                    <a:pt x="172" y="0"/>
                  </a:cubicBezTo>
                  <a:lnTo>
                    <a:pt x="0" y="268"/>
                  </a:lnTo>
                  <a:lnTo>
                    <a:pt x="298" y="154"/>
                  </a:ln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74958EFE-E765-4047-8BF1-ADF5442BF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3585" y="7066733"/>
              <a:ext cx="400986" cy="675633"/>
            </a:xfrm>
            <a:custGeom>
              <a:avLst/>
              <a:gdLst>
                <a:gd name="T0" fmla="*/ 116 w 321"/>
                <a:gd name="T1" fmla="*/ 0 h 544"/>
                <a:gd name="T2" fmla="*/ 116 w 321"/>
                <a:gd name="T3" fmla="*/ 0 h 544"/>
                <a:gd name="T4" fmla="*/ 0 w 321"/>
                <a:gd name="T5" fmla="*/ 246 h 544"/>
                <a:gd name="T6" fmla="*/ 0 w 321"/>
                <a:gd name="T7" fmla="*/ 246 h 544"/>
                <a:gd name="T8" fmla="*/ 201 w 321"/>
                <a:gd name="T9" fmla="*/ 543 h 544"/>
                <a:gd name="T10" fmla="*/ 320 w 321"/>
                <a:gd name="T11" fmla="*/ 246 h 544"/>
                <a:gd name="T12" fmla="*/ 116 w 321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544">
                  <a:moveTo>
                    <a:pt x="116" y="0"/>
                  </a:moveTo>
                  <a:lnTo>
                    <a:pt x="116" y="0"/>
                  </a:lnTo>
                  <a:cubicBezTo>
                    <a:pt x="45" y="58"/>
                    <a:pt x="0" y="147"/>
                    <a:pt x="0" y="246"/>
                  </a:cubicBezTo>
                  <a:lnTo>
                    <a:pt x="0" y="246"/>
                  </a:lnTo>
                  <a:cubicBezTo>
                    <a:pt x="0" y="381"/>
                    <a:pt x="84" y="496"/>
                    <a:pt x="201" y="543"/>
                  </a:cubicBezTo>
                  <a:lnTo>
                    <a:pt x="320" y="246"/>
                  </a:lnTo>
                  <a:lnTo>
                    <a:pt x="116" y="0"/>
                  </a:lnTo>
                </a:path>
              </a:pathLst>
            </a:custGeom>
            <a:solidFill>
              <a:srgbClr val="FFD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1F6986B2-5473-664A-B949-BEEDFD1B4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6260" y="7231521"/>
              <a:ext cx="549293" cy="538308"/>
            </a:xfrm>
            <a:custGeom>
              <a:avLst/>
              <a:gdLst>
                <a:gd name="T0" fmla="*/ 119 w 439"/>
                <a:gd name="T1" fmla="*/ 114 h 434"/>
                <a:gd name="T2" fmla="*/ 0 w 439"/>
                <a:gd name="T3" fmla="*/ 411 h 434"/>
                <a:gd name="T4" fmla="*/ 0 w 439"/>
                <a:gd name="T5" fmla="*/ 411 h 434"/>
                <a:gd name="T6" fmla="*/ 119 w 439"/>
                <a:gd name="T7" fmla="*/ 433 h 434"/>
                <a:gd name="T8" fmla="*/ 119 w 439"/>
                <a:gd name="T9" fmla="*/ 433 h 434"/>
                <a:gd name="T10" fmla="*/ 438 w 439"/>
                <a:gd name="T11" fmla="*/ 114 h 434"/>
                <a:gd name="T12" fmla="*/ 438 w 439"/>
                <a:gd name="T13" fmla="*/ 114 h 434"/>
                <a:gd name="T14" fmla="*/ 417 w 439"/>
                <a:gd name="T15" fmla="*/ 0 h 434"/>
                <a:gd name="T16" fmla="*/ 119 w 439"/>
                <a:gd name="T17" fmla="*/ 11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434">
                  <a:moveTo>
                    <a:pt x="119" y="114"/>
                  </a:moveTo>
                  <a:lnTo>
                    <a:pt x="0" y="411"/>
                  </a:lnTo>
                  <a:lnTo>
                    <a:pt x="0" y="411"/>
                  </a:lnTo>
                  <a:cubicBezTo>
                    <a:pt x="37" y="425"/>
                    <a:pt x="77" y="433"/>
                    <a:pt x="119" y="433"/>
                  </a:cubicBezTo>
                  <a:lnTo>
                    <a:pt x="119" y="433"/>
                  </a:lnTo>
                  <a:cubicBezTo>
                    <a:pt x="295" y="433"/>
                    <a:pt x="438" y="291"/>
                    <a:pt x="438" y="114"/>
                  </a:cubicBezTo>
                  <a:lnTo>
                    <a:pt x="438" y="114"/>
                  </a:lnTo>
                  <a:cubicBezTo>
                    <a:pt x="438" y="74"/>
                    <a:pt x="430" y="36"/>
                    <a:pt x="417" y="0"/>
                  </a:cubicBezTo>
                  <a:lnTo>
                    <a:pt x="119" y="114"/>
                  </a:ln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F9C07475-441A-E54F-94C4-6FE3453E5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3585" y="8264193"/>
              <a:ext cx="400986" cy="494364"/>
            </a:xfrm>
            <a:custGeom>
              <a:avLst/>
              <a:gdLst>
                <a:gd name="T0" fmla="*/ 47 w 321"/>
                <a:gd name="T1" fmla="*/ 0 h 399"/>
                <a:gd name="T2" fmla="*/ 47 w 321"/>
                <a:gd name="T3" fmla="*/ 0 h 399"/>
                <a:gd name="T4" fmla="*/ 0 w 321"/>
                <a:gd name="T5" fmla="*/ 167 h 399"/>
                <a:gd name="T6" fmla="*/ 0 w 321"/>
                <a:gd name="T7" fmla="*/ 167 h 399"/>
                <a:gd name="T8" fmla="*/ 99 w 321"/>
                <a:gd name="T9" fmla="*/ 398 h 399"/>
                <a:gd name="T10" fmla="*/ 320 w 321"/>
                <a:gd name="T11" fmla="*/ 167 h 399"/>
                <a:gd name="T12" fmla="*/ 47 w 321"/>
                <a:gd name="T1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399">
                  <a:moveTo>
                    <a:pt x="47" y="0"/>
                  </a:moveTo>
                  <a:lnTo>
                    <a:pt x="47" y="0"/>
                  </a:lnTo>
                  <a:cubicBezTo>
                    <a:pt x="17" y="49"/>
                    <a:pt x="0" y="106"/>
                    <a:pt x="0" y="167"/>
                  </a:cubicBezTo>
                  <a:lnTo>
                    <a:pt x="0" y="167"/>
                  </a:lnTo>
                  <a:cubicBezTo>
                    <a:pt x="0" y="258"/>
                    <a:pt x="38" y="340"/>
                    <a:pt x="99" y="398"/>
                  </a:cubicBezTo>
                  <a:lnTo>
                    <a:pt x="320" y="167"/>
                  </a:lnTo>
                  <a:lnTo>
                    <a:pt x="47" y="0"/>
                  </a:ln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888F2695-728F-C04A-B950-A58CDEAAE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4011" y="8077432"/>
              <a:ext cx="340563" cy="400986"/>
            </a:xfrm>
            <a:custGeom>
              <a:avLst/>
              <a:gdLst>
                <a:gd name="T0" fmla="*/ 273 w 274"/>
                <a:gd name="T1" fmla="*/ 0 h 320"/>
                <a:gd name="T2" fmla="*/ 273 w 274"/>
                <a:gd name="T3" fmla="*/ 0 h 320"/>
                <a:gd name="T4" fmla="*/ 0 w 274"/>
                <a:gd name="T5" fmla="*/ 152 h 320"/>
                <a:gd name="T6" fmla="*/ 273 w 274"/>
                <a:gd name="T7" fmla="*/ 319 h 320"/>
                <a:gd name="T8" fmla="*/ 273 w 274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320">
                  <a:moveTo>
                    <a:pt x="273" y="0"/>
                  </a:moveTo>
                  <a:lnTo>
                    <a:pt x="273" y="0"/>
                  </a:lnTo>
                  <a:cubicBezTo>
                    <a:pt x="158" y="0"/>
                    <a:pt x="56" y="60"/>
                    <a:pt x="0" y="152"/>
                  </a:cubicBezTo>
                  <a:lnTo>
                    <a:pt x="273" y="319"/>
                  </a:lnTo>
                  <a:lnTo>
                    <a:pt x="273" y="0"/>
                  </a:lnTo>
                </a:path>
              </a:pathLst>
            </a:custGeom>
            <a:solidFill>
              <a:srgbClr val="95C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2CF40F06-6D0D-D041-B46E-609B81293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9925" y="8472924"/>
              <a:ext cx="411969" cy="400986"/>
            </a:xfrm>
            <a:custGeom>
              <a:avLst/>
              <a:gdLst>
                <a:gd name="T0" fmla="*/ 0 w 331"/>
                <a:gd name="T1" fmla="*/ 231 h 321"/>
                <a:gd name="T2" fmla="*/ 0 w 331"/>
                <a:gd name="T3" fmla="*/ 231 h 321"/>
                <a:gd name="T4" fmla="*/ 221 w 331"/>
                <a:gd name="T5" fmla="*/ 320 h 321"/>
                <a:gd name="T6" fmla="*/ 221 w 331"/>
                <a:gd name="T7" fmla="*/ 320 h 321"/>
                <a:gd name="T8" fmla="*/ 330 w 331"/>
                <a:gd name="T9" fmla="*/ 300 h 321"/>
                <a:gd name="T10" fmla="*/ 221 w 331"/>
                <a:gd name="T11" fmla="*/ 0 h 321"/>
                <a:gd name="T12" fmla="*/ 0 w 331"/>
                <a:gd name="T13" fmla="*/ 23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321">
                  <a:moveTo>
                    <a:pt x="0" y="231"/>
                  </a:moveTo>
                  <a:lnTo>
                    <a:pt x="0" y="231"/>
                  </a:lnTo>
                  <a:cubicBezTo>
                    <a:pt x="58" y="286"/>
                    <a:pt x="135" y="320"/>
                    <a:pt x="221" y="320"/>
                  </a:cubicBezTo>
                  <a:lnTo>
                    <a:pt x="221" y="320"/>
                  </a:lnTo>
                  <a:cubicBezTo>
                    <a:pt x="259" y="320"/>
                    <a:pt x="296" y="313"/>
                    <a:pt x="330" y="300"/>
                  </a:cubicBezTo>
                  <a:lnTo>
                    <a:pt x="221" y="0"/>
                  </a:lnTo>
                  <a:lnTo>
                    <a:pt x="0" y="231"/>
                  </a:ln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FE2A497C-3C33-C24F-977A-4500C75CC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4573" y="8077432"/>
              <a:ext cx="400982" cy="774507"/>
            </a:xfrm>
            <a:custGeom>
              <a:avLst/>
              <a:gdLst>
                <a:gd name="T0" fmla="*/ 319 w 320"/>
                <a:gd name="T1" fmla="*/ 319 h 620"/>
                <a:gd name="T2" fmla="*/ 319 w 320"/>
                <a:gd name="T3" fmla="*/ 319 h 620"/>
                <a:gd name="T4" fmla="*/ 0 w 320"/>
                <a:gd name="T5" fmla="*/ 0 h 620"/>
                <a:gd name="T6" fmla="*/ 0 w 320"/>
                <a:gd name="T7" fmla="*/ 319 h 620"/>
                <a:gd name="T8" fmla="*/ 109 w 320"/>
                <a:gd name="T9" fmla="*/ 619 h 620"/>
                <a:gd name="T10" fmla="*/ 109 w 320"/>
                <a:gd name="T11" fmla="*/ 619 h 620"/>
                <a:gd name="T12" fmla="*/ 319 w 320"/>
                <a:gd name="T13" fmla="*/ 3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0">
                  <a:moveTo>
                    <a:pt x="319" y="319"/>
                  </a:moveTo>
                  <a:lnTo>
                    <a:pt x="319" y="319"/>
                  </a:lnTo>
                  <a:cubicBezTo>
                    <a:pt x="319" y="143"/>
                    <a:pt x="176" y="0"/>
                    <a:pt x="0" y="0"/>
                  </a:cubicBezTo>
                  <a:lnTo>
                    <a:pt x="0" y="319"/>
                  </a:lnTo>
                  <a:lnTo>
                    <a:pt x="109" y="619"/>
                  </a:lnTo>
                  <a:lnTo>
                    <a:pt x="109" y="619"/>
                  </a:lnTo>
                  <a:cubicBezTo>
                    <a:pt x="231" y="574"/>
                    <a:pt x="319" y="457"/>
                    <a:pt x="319" y="319"/>
                  </a:cubicBezTo>
                </a:path>
              </a:pathLst>
            </a:custGeom>
            <a:solidFill>
              <a:srgbClr val="FFD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29BE173D-7E30-5545-ABD8-5366E000A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8673" y="7555605"/>
              <a:ext cx="3147454" cy="2131259"/>
            </a:xfrm>
            <a:custGeom>
              <a:avLst/>
              <a:gdLst>
                <a:gd name="T0" fmla="*/ 39 w 2528"/>
                <a:gd name="T1" fmla="*/ 1669 h 1709"/>
                <a:gd name="T2" fmla="*/ 39 w 2528"/>
                <a:gd name="T3" fmla="*/ 0 h 1709"/>
                <a:gd name="T4" fmla="*/ 0 w 2528"/>
                <a:gd name="T5" fmla="*/ 0 h 1709"/>
                <a:gd name="T6" fmla="*/ 0 w 2528"/>
                <a:gd name="T7" fmla="*/ 1708 h 1709"/>
                <a:gd name="T8" fmla="*/ 2527 w 2528"/>
                <a:gd name="T9" fmla="*/ 1708 h 1709"/>
                <a:gd name="T10" fmla="*/ 2527 w 2528"/>
                <a:gd name="T11" fmla="*/ 1669 h 1709"/>
                <a:gd name="T12" fmla="*/ 39 w 2528"/>
                <a:gd name="T13" fmla="*/ 1669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8" h="1709">
                  <a:moveTo>
                    <a:pt x="39" y="1669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1708"/>
                  </a:lnTo>
                  <a:lnTo>
                    <a:pt x="2527" y="1708"/>
                  </a:lnTo>
                  <a:lnTo>
                    <a:pt x="2527" y="1669"/>
                  </a:lnTo>
                  <a:lnTo>
                    <a:pt x="39" y="1669"/>
                  </a:lnTo>
                </a:path>
              </a:pathLst>
            </a:custGeom>
            <a:solidFill>
              <a:srgbClr val="FFD87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2D356DE3-511B-F444-AEDD-C91416FB1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8112" y="7346876"/>
              <a:ext cx="3098017" cy="2290552"/>
            </a:xfrm>
            <a:custGeom>
              <a:avLst/>
              <a:gdLst>
                <a:gd name="T0" fmla="*/ 2488 w 2489"/>
                <a:gd name="T1" fmla="*/ 48 h 1838"/>
                <a:gd name="T2" fmla="*/ 2488 w 2489"/>
                <a:gd name="T3" fmla="*/ 1837 h 1838"/>
                <a:gd name="T4" fmla="*/ 0 w 2489"/>
                <a:gd name="T5" fmla="*/ 1837 h 1838"/>
                <a:gd name="T6" fmla="*/ 0 w 2489"/>
                <a:gd name="T7" fmla="*/ 630 h 1838"/>
                <a:gd name="T8" fmla="*/ 0 w 2489"/>
                <a:gd name="T9" fmla="*/ 630 h 1838"/>
                <a:gd name="T10" fmla="*/ 323 w 2489"/>
                <a:gd name="T11" fmla="*/ 1055 h 1838"/>
                <a:gd name="T12" fmla="*/ 323 w 2489"/>
                <a:gd name="T13" fmla="*/ 1055 h 1838"/>
                <a:gd name="T14" fmla="*/ 527 w 2489"/>
                <a:gd name="T15" fmla="*/ 857 h 1838"/>
                <a:gd name="T16" fmla="*/ 527 w 2489"/>
                <a:gd name="T17" fmla="*/ 857 h 1838"/>
                <a:gd name="T18" fmla="*/ 748 w 2489"/>
                <a:gd name="T19" fmla="*/ 1035 h 1838"/>
                <a:gd name="T20" fmla="*/ 748 w 2489"/>
                <a:gd name="T21" fmla="*/ 1035 h 1838"/>
                <a:gd name="T22" fmla="*/ 1070 w 2489"/>
                <a:gd name="T23" fmla="*/ 630 h 1838"/>
                <a:gd name="T24" fmla="*/ 1070 w 2489"/>
                <a:gd name="T25" fmla="*/ 630 h 1838"/>
                <a:gd name="T26" fmla="*/ 1274 w 2489"/>
                <a:gd name="T27" fmla="*/ 761 h 1838"/>
                <a:gd name="T28" fmla="*/ 1274 w 2489"/>
                <a:gd name="T29" fmla="*/ 761 h 1838"/>
                <a:gd name="T30" fmla="*/ 1669 w 2489"/>
                <a:gd name="T31" fmla="*/ 321 h 1838"/>
                <a:gd name="T32" fmla="*/ 1669 w 2489"/>
                <a:gd name="T33" fmla="*/ 321 h 1838"/>
                <a:gd name="T34" fmla="*/ 1982 w 2489"/>
                <a:gd name="T35" fmla="*/ 503 h 1838"/>
                <a:gd name="T36" fmla="*/ 1982 w 2489"/>
                <a:gd name="T37" fmla="*/ 503 h 1838"/>
                <a:gd name="T38" fmla="*/ 2222 w 2489"/>
                <a:gd name="T39" fmla="*/ 181 h 1838"/>
                <a:gd name="T40" fmla="*/ 2222 w 2489"/>
                <a:gd name="T41" fmla="*/ 181 h 1838"/>
                <a:gd name="T42" fmla="*/ 2488 w 2489"/>
                <a:gd name="T43" fmla="*/ 48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89" h="1838">
                  <a:moveTo>
                    <a:pt x="2488" y="48"/>
                  </a:moveTo>
                  <a:lnTo>
                    <a:pt x="2488" y="1837"/>
                  </a:lnTo>
                  <a:lnTo>
                    <a:pt x="0" y="1837"/>
                  </a:lnTo>
                  <a:lnTo>
                    <a:pt x="0" y="630"/>
                  </a:lnTo>
                  <a:lnTo>
                    <a:pt x="0" y="630"/>
                  </a:lnTo>
                  <a:cubicBezTo>
                    <a:pt x="220" y="630"/>
                    <a:pt x="251" y="1055"/>
                    <a:pt x="323" y="1055"/>
                  </a:cubicBezTo>
                  <a:lnTo>
                    <a:pt x="323" y="1055"/>
                  </a:lnTo>
                  <a:cubicBezTo>
                    <a:pt x="399" y="1055"/>
                    <a:pt x="416" y="870"/>
                    <a:pt x="527" y="857"/>
                  </a:cubicBezTo>
                  <a:lnTo>
                    <a:pt x="527" y="857"/>
                  </a:lnTo>
                  <a:cubicBezTo>
                    <a:pt x="628" y="845"/>
                    <a:pt x="656" y="1030"/>
                    <a:pt x="748" y="1035"/>
                  </a:cubicBezTo>
                  <a:lnTo>
                    <a:pt x="748" y="1035"/>
                  </a:lnTo>
                  <a:cubicBezTo>
                    <a:pt x="899" y="1041"/>
                    <a:pt x="888" y="630"/>
                    <a:pt x="1070" y="630"/>
                  </a:cubicBezTo>
                  <a:lnTo>
                    <a:pt x="1070" y="630"/>
                  </a:lnTo>
                  <a:cubicBezTo>
                    <a:pt x="1134" y="630"/>
                    <a:pt x="1189" y="764"/>
                    <a:pt x="1274" y="761"/>
                  </a:cubicBezTo>
                  <a:lnTo>
                    <a:pt x="1274" y="761"/>
                  </a:lnTo>
                  <a:cubicBezTo>
                    <a:pt x="1480" y="755"/>
                    <a:pt x="1477" y="321"/>
                    <a:pt x="1669" y="321"/>
                  </a:cubicBezTo>
                  <a:lnTo>
                    <a:pt x="1669" y="321"/>
                  </a:lnTo>
                  <a:cubicBezTo>
                    <a:pt x="1802" y="321"/>
                    <a:pt x="1848" y="509"/>
                    <a:pt x="1982" y="503"/>
                  </a:cubicBezTo>
                  <a:lnTo>
                    <a:pt x="1982" y="503"/>
                  </a:lnTo>
                  <a:cubicBezTo>
                    <a:pt x="2131" y="496"/>
                    <a:pt x="2132" y="320"/>
                    <a:pt x="2222" y="181"/>
                  </a:cubicBezTo>
                  <a:lnTo>
                    <a:pt x="2222" y="181"/>
                  </a:lnTo>
                  <a:cubicBezTo>
                    <a:pt x="2340" y="0"/>
                    <a:pt x="2488" y="48"/>
                    <a:pt x="2488" y="48"/>
                  </a:cubicBez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B68767D1-3540-6F4C-9BC4-853FD041B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8112" y="7736870"/>
              <a:ext cx="3098017" cy="1895064"/>
            </a:xfrm>
            <a:custGeom>
              <a:avLst/>
              <a:gdLst>
                <a:gd name="T0" fmla="*/ 2488 w 2489"/>
                <a:gd name="T1" fmla="*/ 74 h 1523"/>
                <a:gd name="T2" fmla="*/ 2488 w 2489"/>
                <a:gd name="T3" fmla="*/ 1522 h 1523"/>
                <a:gd name="T4" fmla="*/ 0 w 2489"/>
                <a:gd name="T5" fmla="*/ 1522 h 1523"/>
                <a:gd name="T6" fmla="*/ 0 w 2489"/>
                <a:gd name="T7" fmla="*/ 656 h 1523"/>
                <a:gd name="T8" fmla="*/ 0 w 2489"/>
                <a:gd name="T9" fmla="*/ 656 h 1523"/>
                <a:gd name="T10" fmla="*/ 323 w 2489"/>
                <a:gd name="T11" fmla="*/ 1080 h 1523"/>
                <a:gd name="T12" fmla="*/ 323 w 2489"/>
                <a:gd name="T13" fmla="*/ 1080 h 1523"/>
                <a:gd name="T14" fmla="*/ 544 w 2489"/>
                <a:gd name="T15" fmla="*/ 857 h 1523"/>
                <a:gd name="T16" fmla="*/ 544 w 2489"/>
                <a:gd name="T17" fmla="*/ 857 h 1523"/>
                <a:gd name="T18" fmla="*/ 756 w 2489"/>
                <a:gd name="T19" fmla="*/ 1060 h 1523"/>
                <a:gd name="T20" fmla="*/ 756 w 2489"/>
                <a:gd name="T21" fmla="*/ 1060 h 1523"/>
                <a:gd name="T22" fmla="*/ 1078 w 2489"/>
                <a:gd name="T23" fmla="*/ 625 h 1523"/>
                <a:gd name="T24" fmla="*/ 1078 w 2489"/>
                <a:gd name="T25" fmla="*/ 625 h 1523"/>
                <a:gd name="T26" fmla="*/ 1318 w 2489"/>
                <a:gd name="T27" fmla="*/ 787 h 1523"/>
                <a:gd name="T28" fmla="*/ 1318 w 2489"/>
                <a:gd name="T29" fmla="*/ 787 h 1523"/>
                <a:gd name="T30" fmla="*/ 1722 w 2489"/>
                <a:gd name="T31" fmla="*/ 321 h 1523"/>
                <a:gd name="T32" fmla="*/ 1722 w 2489"/>
                <a:gd name="T33" fmla="*/ 321 h 1523"/>
                <a:gd name="T34" fmla="*/ 2035 w 2489"/>
                <a:gd name="T35" fmla="*/ 503 h 1523"/>
                <a:gd name="T36" fmla="*/ 2035 w 2489"/>
                <a:gd name="T37" fmla="*/ 503 h 1523"/>
                <a:gd name="T38" fmla="*/ 2275 w 2489"/>
                <a:gd name="T39" fmla="*/ 181 h 1523"/>
                <a:gd name="T40" fmla="*/ 2275 w 2489"/>
                <a:gd name="T41" fmla="*/ 181 h 1523"/>
                <a:gd name="T42" fmla="*/ 2488 w 2489"/>
                <a:gd name="T43" fmla="*/ 74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89" h="1523">
                  <a:moveTo>
                    <a:pt x="2488" y="74"/>
                  </a:moveTo>
                  <a:lnTo>
                    <a:pt x="2488" y="1522"/>
                  </a:lnTo>
                  <a:lnTo>
                    <a:pt x="0" y="1522"/>
                  </a:lnTo>
                  <a:lnTo>
                    <a:pt x="0" y="656"/>
                  </a:lnTo>
                  <a:lnTo>
                    <a:pt x="0" y="656"/>
                  </a:lnTo>
                  <a:cubicBezTo>
                    <a:pt x="177" y="656"/>
                    <a:pt x="236" y="1080"/>
                    <a:pt x="323" y="1080"/>
                  </a:cubicBezTo>
                  <a:lnTo>
                    <a:pt x="323" y="1080"/>
                  </a:lnTo>
                  <a:cubicBezTo>
                    <a:pt x="414" y="1080"/>
                    <a:pt x="433" y="870"/>
                    <a:pt x="544" y="857"/>
                  </a:cubicBezTo>
                  <a:lnTo>
                    <a:pt x="544" y="857"/>
                  </a:lnTo>
                  <a:cubicBezTo>
                    <a:pt x="644" y="844"/>
                    <a:pt x="665" y="1056"/>
                    <a:pt x="756" y="1060"/>
                  </a:cubicBezTo>
                  <a:lnTo>
                    <a:pt x="756" y="1060"/>
                  </a:lnTo>
                  <a:cubicBezTo>
                    <a:pt x="908" y="1067"/>
                    <a:pt x="927" y="625"/>
                    <a:pt x="1078" y="625"/>
                  </a:cubicBezTo>
                  <a:lnTo>
                    <a:pt x="1078" y="625"/>
                  </a:lnTo>
                  <a:cubicBezTo>
                    <a:pt x="1130" y="625"/>
                    <a:pt x="1233" y="790"/>
                    <a:pt x="1318" y="787"/>
                  </a:cubicBezTo>
                  <a:lnTo>
                    <a:pt x="1318" y="787"/>
                  </a:lnTo>
                  <a:cubicBezTo>
                    <a:pt x="1524" y="781"/>
                    <a:pt x="1530" y="321"/>
                    <a:pt x="1722" y="321"/>
                  </a:cubicBezTo>
                  <a:lnTo>
                    <a:pt x="1722" y="321"/>
                  </a:lnTo>
                  <a:cubicBezTo>
                    <a:pt x="1855" y="321"/>
                    <a:pt x="1900" y="509"/>
                    <a:pt x="2035" y="503"/>
                  </a:cubicBezTo>
                  <a:lnTo>
                    <a:pt x="2035" y="503"/>
                  </a:lnTo>
                  <a:cubicBezTo>
                    <a:pt x="2184" y="496"/>
                    <a:pt x="2184" y="320"/>
                    <a:pt x="2275" y="181"/>
                  </a:cubicBezTo>
                  <a:lnTo>
                    <a:pt x="2275" y="181"/>
                  </a:lnTo>
                  <a:cubicBezTo>
                    <a:pt x="2392" y="0"/>
                    <a:pt x="2488" y="74"/>
                    <a:pt x="2488" y="74"/>
                  </a:cubicBezTo>
                </a:path>
              </a:pathLst>
            </a:custGeom>
            <a:solidFill>
              <a:srgbClr val="95C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558D8F01-D94A-7441-98D5-A7C5403B7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3174" y="11054606"/>
              <a:ext cx="1186474" cy="384505"/>
            </a:xfrm>
            <a:custGeom>
              <a:avLst/>
              <a:gdLst>
                <a:gd name="T0" fmla="*/ 868 w 951"/>
                <a:gd name="T1" fmla="*/ 0 h 309"/>
                <a:gd name="T2" fmla="*/ 7 w 951"/>
                <a:gd name="T3" fmla="*/ 0 h 309"/>
                <a:gd name="T4" fmla="*/ 0 w 951"/>
                <a:gd name="T5" fmla="*/ 26 h 309"/>
                <a:gd name="T6" fmla="*/ 950 w 951"/>
                <a:gd name="T7" fmla="*/ 308 h 309"/>
                <a:gd name="T8" fmla="*/ 868 w 951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309">
                  <a:moveTo>
                    <a:pt x="868" y="0"/>
                  </a:moveTo>
                  <a:lnTo>
                    <a:pt x="7" y="0"/>
                  </a:lnTo>
                  <a:lnTo>
                    <a:pt x="0" y="26"/>
                  </a:lnTo>
                  <a:lnTo>
                    <a:pt x="950" y="308"/>
                  </a:lnTo>
                  <a:lnTo>
                    <a:pt x="868" y="0"/>
                  </a:lnTo>
                </a:path>
              </a:pathLst>
            </a:custGeom>
            <a:solidFill>
              <a:srgbClr val="1F3A72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42395D78-CF27-D340-AC31-772FCD802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267" y="8022505"/>
              <a:ext cx="2525651" cy="1613676"/>
            </a:xfrm>
            <a:custGeom>
              <a:avLst/>
              <a:gdLst>
                <a:gd name="connsiteX0" fmla="*/ 554787 w 2525651"/>
                <a:gd name="connsiteY0" fmla="*/ 928308 h 1613676"/>
                <a:gd name="connsiteX1" fmla="*/ 564675 w 2525651"/>
                <a:gd name="connsiteY1" fmla="*/ 947034 h 1613676"/>
                <a:gd name="connsiteX2" fmla="*/ 564675 w 2525651"/>
                <a:gd name="connsiteY2" fmla="*/ 1613675 h 1613676"/>
                <a:gd name="connsiteX3" fmla="*/ 554787 w 2525651"/>
                <a:gd name="connsiteY3" fmla="*/ 1613675 h 1613676"/>
                <a:gd name="connsiteX4" fmla="*/ 284534 w 2525651"/>
                <a:gd name="connsiteY4" fmla="*/ 878869 h 1613676"/>
                <a:gd name="connsiteX5" fmla="*/ 284534 w 2525651"/>
                <a:gd name="connsiteY5" fmla="*/ 1613673 h 1613676"/>
                <a:gd name="connsiteX6" fmla="*/ 274646 w 2525651"/>
                <a:gd name="connsiteY6" fmla="*/ 1613673 h 1613676"/>
                <a:gd name="connsiteX7" fmla="*/ 274646 w 2525651"/>
                <a:gd name="connsiteY7" fmla="*/ 896364 h 1613676"/>
                <a:gd name="connsiteX8" fmla="*/ 284534 w 2525651"/>
                <a:gd name="connsiteY8" fmla="*/ 878869 h 1613676"/>
                <a:gd name="connsiteX9" fmla="*/ 0 w 2525651"/>
                <a:gd name="connsiteY9" fmla="*/ 851407 h 1613676"/>
                <a:gd name="connsiteX10" fmla="*/ 9766 w 2525651"/>
                <a:gd name="connsiteY10" fmla="*/ 876301 h 1613676"/>
                <a:gd name="connsiteX11" fmla="*/ 9766 w 2525651"/>
                <a:gd name="connsiteY11" fmla="*/ 1608188 h 1613676"/>
                <a:gd name="connsiteX12" fmla="*/ 0 w 2525651"/>
                <a:gd name="connsiteY12" fmla="*/ 1608188 h 1613676"/>
                <a:gd name="connsiteX13" fmla="*/ 850308 w 2525651"/>
                <a:gd name="connsiteY13" fmla="*/ 829434 h 1613676"/>
                <a:gd name="connsiteX14" fmla="*/ 850308 w 2525651"/>
                <a:gd name="connsiteY14" fmla="*/ 1613675 h 1613676"/>
                <a:gd name="connsiteX15" fmla="*/ 840420 w 2525651"/>
                <a:gd name="connsiteY15" fmla="*/ 1613675 h 1613676"/>
                <a:gd name="connsiteX16" fmla="*/ 840420 w 2525651"/>
                <a:gd name="connsiteY16" fmla="*/ 855617 h 1613676"/>
                <a:gd name="connsiteX17" fmla="*/ 850308 w 2525651"/>
                <a:gd name="connsiteY17" fmla="*/ 829434 h 1613676"/>
                <a:gd name="connsiteX18" fmla="*/ 1410466 w 2525651"/>
                <a:gd name="connsiteY18" fmla="*/ 692108 h 1613676"/>
                <a:gd name="connsiteX19" fmla="*/ 1410466 w 2525651"/>
                <a:gd name="connsiteY19" fmla="*/ 1613675 h 1613676"/>
                <a:gd name="connsiteX20" fmla="*/ 1400700 w 2525651"/>
                <a:gd name="connsiteY20" fmla="*/ 1613675 h 1613676"/>
                <a:gd name="connsiteX21" fmla="*/ 1400700 w 2525651"/>
                <a:gd name="connsiteY21" fmla="*/ 694602 h 1613676"/>
                <a:gd name="connsiteX22" fmla="*/ 1410466 w 2525651"/>
                <a:gd name="connsiteY22" fmla="*/ 692108 h 1613676"/>
                <a:gd name="connsiteX23" fmla="*/ 1120557 w 2525651"/>
                <a:gd name="connsiteY23" fmla="*/ 521829 h 1613676"/>
                <a:gd name="connsiteX24" fmla="*/ 1126051 w 2525651"/>
                <a:gd name="connsiteY24" fmla="*/ 521829 h 1613676"/>
                <a:gd name="connsiteX25" fmla="*/ 1130445 w 2525651"/>
                <a:gd name="connsiteY25" fmla="*/ 525568 h 1613676"/>
                <a:gd name="connsiteX26" fmla="*/ 1130445 w 2525651"/>
                <a:gd name="connsiteY26" fmla="*/ 1613675 h 1613676"/>
                <a:gd name="connsiteX27" fmla="*/ 1120557 w 2525651"/>
                <a:gd name="connsiteY27" fmla="*/ 1613675 h 1613676"/>
                <a:gd name="connsiteX28" fmla="*/ 2235626 w 2525651"/>
                <a:gd name="connsiteY28" fmla="*/ 340560 h 1613676"/>
                <a:gd name="connsiteX29" fmla="*/ 2245514 w 2525651"/>
                <a:gd name="connsiteY29" fmla="*/ 341808 h 1613676"/>
                <a:gd name="connsiteX30" fmla="*/ 2245514 w 2525651"/>
                <a:gd name="connsiteY30" fmla="*/ 1613673 h 1613676"/>
                <a:gd name="connsiteX31" fmla="*/ 2235626 w 2525651"/>
                <a:gd name="connsiteY31" fmla="*/ 1613673 h 1613676"/>
                <a:gd name="connsiteX32" fmla="*/ 1690603 w 2525651"/>
                <a:gd name="connsiteY32" fmla="*/ 274644 h 1613676"/>
                <a:gd name="connsiteX33" fmla="*/ 1690603 w 2525651"/>
                <a:gd name="connsiteY33" fmla="*/ 1613673 h 1613676"/>
                <a:gd name="connsiteX34" fmla="*/ 1680837 w 2525651"/>
                <a:gd name="connsiteY34" fmla="*/ 1613673 h 1613676"/>
                <a:gd name="connsiteX35" fmla="*/ 1680837 w 2525651"/>
                <a:gd name="connsiteY35" fmla="*/ 295859 h 1613676"/>
                <a:gd name="connsiteX36" fmla="*/ 1690603 w 2525651"/>
                <a:gd name="connsiteY36" fmla="*/ 274644 h 1613676"/>
                <a:gd name="connsiteX37" fmla="*/ 1955484 w 2525651"/>
                <a:gd name="connsiteY37" fmla="*/ 137322 h 1613676"/>
                <a:gd name="connsiteX38" fmla="*/ 1965372 w 2525651"/>
                <a:gd name="connsiteY38" fmla="*/ 143538 h 1613676"/>
                <a:gd name="connsiteX39" fmla="*/ 1965372 w 2525651"/>
                <a:gd name="connsiteY39" fmla="*/ 1608186 h 1613676"/>
                <a:gd name="connsiteX40" fmla="*/ 1955484 w 2525651"/>
                <a:gd name="connsiteY40" fmla="*/ 1608186 h 1613676"/>
                <a:gd name="connsiteX41" fmla="*/ 2525651 w 2525651"/>
                <a:gd name="connsiteY41" fmla="*/ 0 h 1613676"/>
                <a:gd name="connsiteX42" fmla="*/ 2525651 w 2525651"/>
                <a:gd name="connsiteY42" fmla="*/ 1613676 h 1613676"/>
                <a:gd name="connsiteX43" fmla="*/ 2515763 w 2525651"/>
                <a:gd name="connsiteY43" fmla="*/ 1613676 h 1613676"/>
                <a:gd name="connsiteX44" fmla="*/ 2515763 w 2525651"/>
                <a:gd name="connsiteY44" fmla="*/ 22447 h 1613676"/>
                <a:gd name="connsiteX45" fmla="*/ 2525651 w 2525651"/>
                <a:gd name="connsiteY45" fmla="*/ 0 h 161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25651" h="1613676">
                  <a:moveTo>
                    <a:pt x="554787" y="928308"/>
                  </a:moveTo>
                  <a:cubicBezTo>
                    <a:pt x="558083" y="934550"/>
                    <a:pt x="561379" y="940792"/>
                    <a:pt x="564675" y="947034"/>
                  </a:cubicBezTo>
                  <a:lnTo>
                    <a:pt x="564675" y="1613675"/>
                  </a:lnTo>
                  <a:lnTo>
                    <a:pt x="554787" y="1613675"/>
                  </a:lnTo>
                  <a:close/>
                  <a:moveTo>
                    <a:pt x="284534" y="878869"/>
                  </a:moveTo>
                  <a:lnTo>
                    <a:pt x="284534" y="1613673"/>
                  </a:lnTo>
                  <a:lnTo>
                    <a:pt x="274646" y="1613673"/>
                  </a:lnTo>
                  <a:lnTo>
                    <a:pt x="274646" y="896364"/>
                  </a:lnTo>
                  <a:cubicBezTo>
                    <a:pt x="277942" y="890116"/>
                    <a:pt x="281238" y="885117"/>
                    <a:pt x="284534" y="878869"/>
                  </a:cubicBezTo>
                  <a:close/>
                  <a:moveTo>
                    <a:pt x="0" y="851407"/>
                  </a:moveTo>
                  <a:cubicBezTo>
                    <a:pt x="2442" y="860120"/>
                    <a:pt x="6104" y="868833"/>
                    <a:pt x="9766" y="876301"/>
                  </a:cubicBezTo>
                  <a:lnTo>
                    <a:pt x="9766" y="1608188"/>
                  </a:lnTo>
                  <a:lnTo>
                    <a:pt x="0" y="1608188"/>
                  </a:lnTo>
                  <a:close/>
                  <a:moveTo>
                    <a:pt x="850308" y="829434"/>
                  </a:moveTo>
                  <a:lnTo>
                    <a:pt x="850308" y="1613675"/>
                  </a:lnTo>
                  <a:lnTo>
                    <a:pt x="840420" y="1613675"/>
                  </a:lnTo>
                  <a:lnTo>
                    <a:pt x="840420" y="855617"/>
                  </a:lnTo>
                  <a:cubicBezTo>
                    <a:pt x="843716" y="846889"/>
                    <a:pt x="847012" y="838162"/>
                    <a:pt x="850308" y="829434"/>
                  </a:cubicBezTo>
                  <a:close/>
                  <a:moveTo>
                    <a:pt x="1410466" y="692108"/>
                  </a:moveTo>
                  <a:lnTo>
                    <a:pt x="1410466" y="1613675"/>
                  </a:lnTo>
                  <a:lnTo>
                    <a:pt x="1400700" y="1613675"/>
                  </a:lnTo>
                  <a:lnTo>
                    <a:pt x="1400700" y="694602"/>
                  </a:lnTo>
                  <a:cubicBezTo>
                    <a:pt x="1404362" y="694602"/>
                    <a:pt x="1408025" y="692108"/>
                    <a:pt x="1410466" y="692108"/>
                  </a:cubicBezTo>
                  <a:close/>
                  <a:moveTo>
                    <a:pt x="1120557" y="521829"/>
                  </a:moveTo>
                  <a:lnTo>
                    <a:pt x="1126051" y="521829"/>
                  </a:lnTo>
                  <a:cubicBezTo>
                    <a:pt x="1128248" y="523075"/>
                    <a:pt x="1129347" y="523075"/>
                    <a:pt x="1130445" y="525568"/>
                  </a:cubicBezTo>
                  <a:lnTo>
                    <a:pt x="1130445" y="1613675"/>
                  </a:lnTo>
                  <a:lnTo>
                    <a:pt x="1120557" y="1613675"/>
                  </a:lnTo>
                  <a:close/>
                  <a:moveTo>
                    <a:pt x="2235626" y="340560"/>
                  </a:moveTo>
                  <a:cubicBezTo>
                    <a:pt x="2240021" y="341808"/>
                    <a:pt x="2242218" y="341808"/>
                    <a:pt x="2245514" y="341808"/>
                  </a:cubicBezTo>
                  <a:lnTo>
                    <a:pt x="2245514" y="1613673"/>
                  </a:lnTo>
                  <a:lnTo>
                    <a:pt x="2235626" y="1613673"/>
                  </a:lnTo>
                  <a:close/>
                  <a:moveTo>
                    <a:pt x="1690603" y="274644"/>
                  </a:moveTo>
                  <a:lnTo>
                    <a:pt x="1690603" y="1613673"/>
                  </a:lnTo>
                  <a:lnTo>
                    <a:pt x="1680837" y="1613673"/>
                  </a:lnTo>
                  <a:lnTo>
                    <a:pt x="1680837" y="295859"/>
                  </a:lnTo>
                  <a:cubicBezTo>
                    <a:pt x="1683279" y="288371"/>
                    <a:pt x="1686941" y="280883"/>
                    <a:pt x="1690603" y="274644"/>
                  </a:cubicBezTo>
                  <a:close/>
                  <a:moveTo>
                    <a:pt x="1955484" y="137322"/>
                  </a:moveTo>
                  <a:cubicBezTo>
                    <a:pt x="1958780" y="139808"/>
                    <a:pt x="1962076" y="141052"/>
                    <a:pt x="1965372" y="143538"/>
                  </a:cubicBezTo>
                  <a:lnTo>
                    <a:pt x="1965372" y="1608186"/>
                  </a:lnTo>
                  <a:lnTo>
                    <a:pt x="1955484" y="1608186"/>
                  </a:lnTo>
                  <a:close/>
                  <a:moveTo>
                    <a:pt x="2525651" y="0"/>
                  </a:moveTo>
                  <a:lnTo>
                    <a:pt x="2525651" y="1613676"/>
                  </a:lnTo>
                  <a:lnTo>
                    <a:pt x="2515763" y="1613676"/>
                  </a:lnTo>
                  <a:lnTo>
                    <a:pt x="2515763" y="22447"/>
                  </a:lnTo>
                  <a:cubicBezTo>
                    <a:pt x="2519059" y="14964"/>
                    <a:pt x="2522355" y="7482"/>
                    <a:pt x="2525651" y="0"/>
                  </a:cubicBezTo>
                  <a:close/>
                </a:path>
              </a:pathLst>
            </a:custGeom>
            <a:solidFill>
              <a:srgbClr val="6098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81">
              <a:extLst>
                <a:ext uri="{FF2B5EF4-FFF2-40B4-BE49-F238E27FC236}">
                  <a16:creationId xmlns:a16="http://schemas.microsoft.com/office/drawing/2014/main" id="{8F73CE01-2D56-A341-AD92-A6923A031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9223" y="6149416"/>
              <a:ext cx="313095" cy="120845"/>
            </a:xfrm>
            <a:custGeom>
              <a:avLst/>
              <a:gdLst>
                <a:gd name="T0" fmla="*/ 0 w 253"/>
                <a:gd name="T1" fmla="*/ 29 h 97"/>
                <a:gd name="T2" fmla="*/ 27 w 253"/>
                <a:gd name="T3" fmla="*/ 54 h 97"/>
                <a:gd name="T4" fmla="*/ 27 w 253"/>
                <a:gd name="T5" fmla="*/ 82 h 97"/>
                <a:gd name="T6" fmla="*/ 27 w 253"/>
                <a:gd name="T7" fmla="*/ 82 h 97"/>
                <a:gd name="T8" fmla="*/ 38 w 253"/>
                <a:gd name="T9" fmla="*/ 95 h 97"/>
                <a:gd name="T10" fmla="*/ 38 w 253"/>
                <a:gd name="T11" fmla="*/ 95 h 97"/>
                <a:gd name="T12" fmla="*/ 92 w 253"/>
                <a:gd name="T13" fmla="*/ 92 h 97"/>
                <a:gd name="T14" fmla="*/ 92 w 253"/>
                <a:gd name="T15" fmla="*/ 92 h 97"/>
                <a:gd name="T16" fmla="*/ 213 w 253"/>
                <a:gd name="T17" fmla="*/ 91 h 97"/>
                <a:gd name="T18" fmla="*/ 213 w 253"/>
                <a:gd name="T19" fmla="*/ 91 h 97"/>
                <a:gd name="T20" fmla="*/ 64 w 253"/>
                <a:gd name="T21" fmla="*/ 30 h 97"/>
                <a:gd name="T22" fmla="*/ 29 w 253"/>
                <a:gd name="T23" fmla="*/ 0 h 97"/>
                <a:gd name="T24" fmla="*/ 0 w 253"/>
                <a:gd name="T25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97">
                  <a:moveTo>
                    <a:pt x="0" y="29"/>
                  </a:moveTo>
                  <a:lnTo>
                    <a:pt x="27" y="54"/>
                  </a:lnTo>
                  <a:lnTo>
                    <a:pt x="27" y="82"/>
                  </a:lnTo>
                  <a:lnTo>
                    <a:pt x="27" y="82"/>
                  </a:lnTo>
                  <a:cubicBezTo>
                    <a:pt x="27" y="88"/>
                    <a:pt x="32" y="94"/>
                    <a:pt x="38" y="95"/>
                  </a:cubicBezTo>
                  <a:lnTo>
                    <a:pt x="38" y="95"/>
                  </a:lnTo>
                  <a:cubicBezTo>
                    <a:pt x="48" y="96"/>
                    <a:pt x="65" y="96"/>
                    <a:pt x="92" y="92"/>
                  </a:cubicBezTo>
                  <a:lnTo>
                    <a:pt x="92" y="92"/>
                  </a:lnTo>
                  <a:cubicBezTo>
                    <a:pt x="92" y="92"/>
                    <a:pt x="185" y="95"/>
                    <a:pt x="213" y="91"/>
                  </a:cubicBezTo>
                  <a:lnTo>
                    <a:pt x="213" y="91"/>
                  </a:lnTo>
                  <a:cubicBezTo>
                    <a:pt x="252" y="86"/>
                    <a:pt x="64" y="30"/>
                    <a:pt x="64" y="30"/>
                  </a:cubicBezTo>
                  <a:lnTo>
                    <a:pt x="29" y="0"/>
                  </a:lnTo>
                  <a:lnTo>
                    <a:pt x="0" y="29"/>
                  </a:lnTo>
                </a:path>
              </a:pathLst>
            </a:custGeom>
            <a:solidFill>
              <a:srgbClr val="5383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82">
              <a:extLst>
                <a:ext uri="{FF2B5EF4-FFF2-40B4-BE49-F238E27FC236}">
                  <a16:creationId xmlns:a16="http://schemas.microsoft.com/office/drawing/2014/main" id="{6C8BF797-CFDA-D442-B9C8-7EF288917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6831" y="5748428"/>
              <a:ext cx="933798" cy="461406"/>
            </a:xfrm>
            <a:custGeom>
              <a:avLst/>
              <a:gdLst>
                <a:gd name="T0" fmla="*/ 0 w 748"/>
                <a:gd name="T1" fmla="*/ 186 h 371"/>
                <a:gd name="T2" fmla="*/ 0 w 748"/>
                <a:gd name="T3" fmla="*/ 186 h 371"/>
                <a:gd name="T4" fmla="*/ 454 w 748"/>
                <a:gd name="T5" fmla="*/ 19 h 371"/>
                <a:gd name="T6" fmla="*/ 454 w 748"/>
                <a:gd name="T7" fmla="*/ 19 h 371"/>
                <a:gd name="T8" fmla="*/ 747 w 748"/>
                <a:gd name="T9" fmla="*/ 335 h 371"/>
                <a:gd name="T10" fmla="*/ 703 w 748"/>
                <a:gd name="T11" fmla="*/ 370 h 371"/>
                <a:gd name="T12" fmla="*/ 703 w 748"/>
                <a:gd name="T13" fmla="*/ 370 h 371"/>
                <a:gd name="T14" fmla="*/ 437 w 748"/>
                <a:gd name="T15" fmla="*/ 139 h 371"/>
                <a:gd name="T16" fmla="*/ 437 w 748"/>
                <a:gd name="T17" fmla="*/ 139 h 371"/>
                <a:gd name="T18" fmla="*/ 267 w 748"/>
                <a:gd name="T19" fmla="*/ 283 h 371"/>
                <a:gd name="T20" fmla="*/ 267 w 748"/>
                <a:gd name="T21" fmla="*/ 283 h 371"/>
                <a:gd name="T22" fmla="*/ 13 w 748"/>
                <a:gd name="T23" fmla="*/ 209 h 371"/>
                <a:gd name="T24" fmla="*/ 0 w 748"/>
                <a:gd name="T25" fmla="*/ 18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371">
                  <a:moveTo>
                    <a:pt x="0" y="186"/>
                  </a:moveTo>
                  <a:lnTo>
                    <a:pt x="0" y="186"/>
                  </a:lnTo>
                  <a:cubicBezTo>
                    <a:pt x="0" y="186"/>
                    <a:pt x="416" y="0"/>
                    <a:pt x="454" y="19"/>
                  </a:cubicBezTo>
                  <a:lnTo>
                    <a:pt x="454" y="19"/>
                  </a:lnTo>
                  <a:cubicBezTo>
                    <a:pt x="492" y="37"/>
                    <a:pt x="747" y="335"/>
                    <a:pt x="747" y="335"/>
                  </a:cubicBezTo>
                  <a:lnTo>
                    <a:pt x="703" y="370"/>
                  </a:lnTo>
                  <a:lnTo>
                    <a:pt x="703" y="370"/>
                  </a:lnTo>
                  <a:cubicBezTo>
                    <a:pt x="703" y="370"/>
                    <a:pt x="479" y="256"/>
                    <a:pt x="437" y="139"/>
                  </a:cubicBezTo>
                  <a:lnTo>
                    <a:pt x="437" y="139"/>
                  </a:lnTo>
                  <a:cubicBezTo>
                    <a:pt x="437" y="139"/>
                    <a:pt x="389" y="217"/>
                    <a:pt x="267" y="283"/>
                  </a:cubicBezTo>
                  <a:lnTo>
                    <a:pt x="267" y="283"/>
                  </a:lnTo>
                  <a:cubicBezTo>
                    <a:pt x="177" y="332"/>
                    <a:pt x="64" y="297"/>
                    <a:pt x="13" y="209"/>
                  </a:cubicBezTo>
                  <a:lnTo>
                    <a:pt x="0" y="186"/>
                  </a:ln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83">
              <a:extLst>
                <a:ext uri="{FF2B5EF4-FFF2-40B4-BE49-F238E27FC236}">
                  <a16:creationId xmlns:a16="http://schemas.microsoft.com/office/drawing/2014/main" id="{01B8802A-0174-5945-AB96-0C50A9E7C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6829" y="5951668"/>
              <a:ext cx="400986" cy="214223"/>
            </a:xfrm>
            <a:custGeom>
              <a:avLst/>
              <a:gdLst>
                <a:gd name="T0" fmla="*/ 0 w 324"/>
                <a:gd name="T1" fmla="*/ 26 h 173"/>
                <a:gd name="T2" fmla="*/ 13 w 324"/>
                <a:gd name="T3" fmla="*/ 49 h 173"/>
                <a:gd name="T4" fmla="*/ 13 w 324"/>
                <a:gd name="T5" fmla="*/ 49 h 173"/>
                <a:gd name="T6" fmla="*/ 267 w 324"/>
                <a:gd name="T7" fmla="*/ 123 h 173"/>
                <a:gd name="T8" fmla="*/ 267 w 324"/>
                <a:gd name="T9" fmla="*/ 123 h 173"/>
                <a:gd name="T10" fmla="*/ 323 w 324"/>
                <a:gd name="T11" fmla="*/ 89 h 173"/>
                <a:gd name="T12" fmla="*/ 323 w 324"/>
                <a:gd name="T13" fmla="*/ 89 h 173"/>
                <a:gd name="T14" fmla="*/ 62 w 324"/>
                <a:gd name="T15" fmla="*/ 0 h 173"/>
                <a:gd name="T16" fmla="*/ 62 w 324"/>
                <a:gd name="T17" fmla="*/ 0 h 173"/>
                <a:gd name="T18" fmla="*/ 0 w 324"/>
                <a:gd name="T19" fmla="*/ 2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73">
                  <a:moveTo>
                    <a:pt x="0" y="26"/>
                  </a:moveTo>
                  <a:lnTo>
                    <a:pt x="13" y="49"/>
                  </a:lnTo>
                  <a:lnTo>
                    <a:pt x="13" y="49"/>
                  </a:lnTo>
                  <a:cubicBezTo>
                    <a:pt x="64" y="137"/>
                    <a:pt x="177" y="172"/>
                    <a:pt x="267" y="123"/>
                  </a:cubicBezTo>
                  <a:lnTo>
                    <a:pt x="267" y="123"/>
                  </a:lnTo>
                  <a:cubicBezTo>
                    <a:pt x="288" y="112"/>
                    <a:pt x="307" y="100"/>
                    <a:pt x="323" y="89"/>
                  </a:cubicBezTo>
                  <a:lnTo>
                    <a:pt x="323" y="89"/>
                  </a:lnTo>
                  <a:cubicBezTo>
                    <a:pt x="203" y="106"/>
                    <a:pt x="95" y="18"/>
                    <a:pt x="62" y="0"/>
                  </a:cubicBezTo>
                  <a:lnTo>
                    <a:pt x="62" y="0"/>
                  </a:lnTo>
                  <a:cubicBezTo>
                    <a:pt x="24" y="16"/>
                    <a:pt x="0" y="26"/>
                    <a:pt x="0" y="26"/>
                  </a:cubicBezTo>
                </a:path>
              </a:pathLst>
            </a:custGeom>
            <a:solidFill>
              <a:srgbClr val="FD6F2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88">
              <a:extLst>
                <a:ext uri="{FF2B5EF4-FFF2-40B4-BE49-F238E27FC236}">
                  <a16:creationId xmlns:a16="http://schemas.microsoft.com/office/drawing/2014/main" id="{A004FAE9-0CA4-BF4F-9469-0D0CF5003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2603" y="6737157"/>
              <a:ext cx="120845" cy="302114"/>
            </a:xfrm>
            <a:custGeom>
              <a:avLst/>
              <a:gdLst>
                <a:gd name="T0" fmla="*/ 57 w 99"/>
                <a:gd name="T1" fmla="*/ 0 h 241"/>
                <a:gd name="T2" fmla="*/ 43 w 99"/>
                <a:gd name="T3" fmla="*/ 58 h 241"/>
                <a:gd name="T4" fmla="*/ 27 w 99"/>
                <a:gd name="T5" fmla="*/ 60 h 241"/>
                <a:gd name="T6" fmla="*/ 27 w 99"/>
                <a:gd name="T7" fmla="*/ 60 h 241"/>
                <a:gd name="T8" fmla="*/ 0 w 99"/>
                <a:gd name="T9" fmla="*/ 88 h 241"/>
                <a:gd name="T10" fmla="*/ 0 w 99"/>
                <a:gd name="T11" fmla="*/ 88 h 241"/>
                <a:gd name="T12" fmla="*/ 5 w 99"/>
                <a:gd name="T13" fmla="*/ 116 h 241"/>
                <a:gd name="T14" fmla="*/ 5 w 99"/>
                <a:gd name="T15" fmla="*/ 116 h 241"/>
                <a:gd name="T16" fmla="*/ 8 w 99"/>
                <a:gd name="T17" fmla="*/ 162 h 241"/>
                <a:gd name="T18" fmla="*/ 8 w 99"/>
                <a:gd name="T19" fmla="*/ 162 h 241"/>
                <a:gd name="T20" fmla="*/ 14 w 99"/>
                <a:gd name="T21" fmla="*/ 227 h 241"/>
                <a:gd name="T22" fmla="*/ 14 w 99"/>
                <a:gd name="T23" fmla="*/ 227 h 241"/>
                <a:gd name="T24" fmla="*/ 76 w 99"/>
                <a:gd name="T25" fmla="*/ 72 h 241"/>
                <a:gd name="T26" fmla="*/ 98 w 99"/>
                <a:gd name="T27" fmla="*/ 17 h 241"/>
                <a:gd name="T28" fmla="*/ 57 w 99"/>
                <a:gd name="T2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241">
                  <a:moveTo>
                    <a:pt x="57" y="0"/>
                  </a:moveTo>
                  <a:lnTo>
                    <a:pt x="43" y="58"/>
                  </a:lnTo>
                  <a:lnTo>
                    <a:pt x="27" y="60"/>
                  </a:lnTo>
                  <a:lnTo>
                    <a:pt x="27" y="60"/>
                  </a:lnTo>
                  <a:cubicBezTo>
                    <a:pt x="12" y="60"/>
                    <a:pt x="0" y="73"/>
                    <a:pt x="0" y="88"/>
                  </a:cubicBezTo>
                  <a:lnTo>
                    <a:pt x="0" y="88"/>
                  </a:lnTo>
                  <a:cubicBezTo>
                    <a:pt x="0" y="95"/>
                    <a:pt x="2" y="104"/>
                    <a:pt x="5" y="116"/>
                  </a:cubicBezTo>
                  <a:lnTo>
                    <a:pt x="5" y="116"/>
                  </a:lnTo>
                  <a:cubicBezTo>
                    <a:pt x="8" y="131"/>
                    <a:pt x="9" y="147"/>
                    <a:pt x="8" y="162"/>
                  </a:cubicBezTo>
                  <a:lnTo>
                    <a:pt x="8" y="162"/>
                  </a:lnTo>
                  <a:cubicBezTo>
                    <a:pt x="6" y="192"/>
                    <a:pt x="3" y="240"/>
                    <a:pt x="14" y="227"/>
                  </a:cubicBezTo>
                  <a:lnTo>
                    <a:pt x="14" y="227"/>
                  </a:lnTo>
                  <a:cubicBezTo>
                    <a:pt x="39" y="201"/>
                    <a:pt x="76" y="72"/>
                    <a:pt x="76" y="72"/>
                  </a:cubicBezTo>
                  <a:lnTo>
                    <a:pt x="98" y="17"/>
                  </a:lnTo>
                  <a:lnTo>
                    <a:pt x="57" y="0"/>
                  </a:lnTo>
                </a:path>
              </a:pathLst>
            </a:custGeom>
            <a:solidFill>
              <a:srgbClr val="5383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89">
              <a:extLst>
                <a:ext uri="{FF2B5EF4-FFF2-40B4-BE49-F238E27FC236}">
                  <a16:creationId xmlns:a16="http://schemas.microsoft.com/office/drawing/2014/main" id="{7BC6CCBE-24DA-9B48-9CDB-CC7098A33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4012" y="5281529"/>
              <a:ext cx="93382" cy="131830"/>
            </a:xfrm>
            <a:custGeom>
              <a:avLst/>
              <a:gdLst>
                <a:gd name="T0" fmla="*/ 75 w 76"/>
                <a:gd name="T1" fmla="*/ 107 h 108"/>
                <a:gd name="T2" fmla="*/ 0 w 76"/>
                <a:gd name="T3" fmla="*/ 107 h 108"/>
                <a:gd name="T4" fmla="*/ 0 w 76"/>
                <a:gd name="T5" fmla="*/ 0 h 108"/>
                <a:gd name="T6" fmla="*/ 75 w 76"/>
                <a:gd name="T7" fmla="*/ 0 h 108"/>
                <a:gd name="T8" fmla="*/ 75 w 76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8">
                  <a:moveTo>
                    <a:pt x="75" y="107"/>
                  </a:moveTo>
                  <a:lnTo>
                    <a:pt x="0" y="107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107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90">
              <a:extLst>
                <a:ext uri="{FF2B5EF4-FFF2-40B4-BE49-F238E27FC236}">
                  <a16:creationId xmlns:a16="http://schemas.microsoft.com/office/drawing/2014/main" id="{E4AA77C2-8FB2-2343-8310-A8C60CBA5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4012" y="5281529"/>
              <a:ext cx="93382" cy="65916"/>
            </a:xfrm>
            <a:custGeom>
              <a:avLst/>
              <a:gdLst>
                <a:gd name="T0" fmla="*/ 0 w 76"/>
                <a:gd name="T1" fmla="*/ 0 h 52"/>
                <a:gd name="T2" fmla="*/ 0 w 76"/>
                <a:gd name="T3" fmla="*/ 17 h 52"/>
                <a:gd name="T4" fmla="*/ 0 w 76"/>
                <a:gd name="T5" fmla="*/ 17 h 52"/>
                <a:gd name="T6" fmla="*/ 75 w 76"/>
                <a:gd name="T7" fmla="*/ 51 h 52"/>
                <a:gd name="T8" fmla="*/ 75 w 76"/>
                <a:gd name="T9" fmla="*/ 0 h 52"/>
                <a:gd name="T10" fmla="*/ 0 w 76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2">
                  <a:moveTo>
                    <a:pt x="0" y="0"/>
                  </a:moveTo>
                  <a:lnTo>
                    <a:pt x="0" y="17"/>
                  </a:lnTo>
                  <a:lnTo>
                    <a:pt x="0" y="17"/>
                  </a:lnTo>
                  <a:cubicBezTo>
                    <a:pt x="12" y="35"/>
                    <a:pt x="35" y="50"/>
                    <a:pt x="75" y="51"/>
                  </a:cubicBez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solidFill>
              <a:srgbClr val="E09D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91">
              <a:extLst>
                <a:ext uri="{FF2B5EF4-FFF2-40B4-BE49-F238E27FC236}">
                  <a16:creationId xmlns:a16="http://schemas.microsoft.com/office/drawing/2014/main" id="{DDFC6D48-F0AE-E14C-AD1A-3AD0863FA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2606" y="5072799"/>
              <a:ext cx="241689" cy="258166"/>
            </a:xfrm>
            <a:custGeom>
              <a:avLst/>
              <a:gdLst>
                <a:gd name="T0" fmla="*/ 170 w 192"/>
                <a:gd name="T1" fmla="*/ 58 h 207"/>
                <a:gd name="T2" fmla="*/ 170 w 192"/>
                <a:gd name="T3" fmla="*/ 58 h 207"/>
                <a:gd name="T4" fmla="*/ 157 w 192"/>
                <a:gd name="T5" fmla="*/ 200 h 207"/>
                <a:gd name="T6" fmla="*/ 157 w 192"/>
                <a:gd name="T7" fmla="*/ 200 h 207"/>
                <a:gd name="T8" fmla="*/ 20 w 192"/>
                <a:gd name="T9" fmla="*/ 132 h 207"/>
                <a:gd name="T10" fmla="*/ 20 w 192"/>
                <a:gd name="T11" fmla="*/ 132 h 207"/>
                <a:gd name="T12" fmla="*/ 58 w 192"/>
                <a:gd name="T13" fmla="*/ 20 h 207"/>
                <a:gd name="T14" fmla="*/ 58 w 192"/>
                <a:gd name="T15" fmla="*/ 20 h 207"/>
                <a:gd name="T16" fmla="*/ 170 w 192"/>
                <a:gd name="T17" fmla="*/ 5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07">
                  <a:moveTo>
                    <a:pt x="170" y="58"/>
                  </a:moveTo>
                  <a:lnTo>
                    <a:pt x="170" y="58"/>
                  </a:lnTo>
                  <a:cubicBezTo>
                    <a:pt x="191" y="99"/>
                    <a:pt x="187" y="196"/>
                    <a:pt x="157" y="200"/>
                  </a:cubicBezTo>
                  <a:lnTo>
                    <a:pt x="157" y="200"/>
                  </a:lnTo>
                  <a:cubicBezTo>
                    <a:pt x="116" y="206"/>
                    <a:pt x="41" y="174"/>
                    <a:pt x="20" y="132"/>
                  </a:cubicBezTo>
                  <a:lnTo>
                    <a:pt x="20" y="132"/>
                  </a:lnTo>
                  <a:cubicBezTo>
                    <a:pt x="0" y="91"/>
                    <a:pt x="17" y="41"/>
                    <a:pt x="58" y="20"/>
                  </a:cubicBezTo>
                  <a:lnTo>
                    <a:pt x="58" y="20"/>
                  </a:lnTo>
                  <a:cubicBezTo>
                    <a:pt x="99" y="0"/>
                    <a:pt x="149" y="16"/>
                    <a:pt x="170" y="58"/>
                  </a:cubicBez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7509879-C35B-BD48-9D37-7138E3F0B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6181" y="4997217"/>
              <a:ext cx="388411" cy="294040"/>
            </a:xfrm>
            <a:custGeom>
              <a:avLst/>
              <a:gdLst>
                <a:gd name="connsiteX0" fmla="*/ 155493 w 388411"/>
                <a:gd name="connsiteY0" fmla="*/ 432 h 294040"/>
                <a:gd name="connsiteX1" fmla="*/ 192387 w 388411"/>
                <a:gd name="connsiteY1" fmla="*/ 14407 h 294040"/>
                <a:gd name="connsiteX2" fmla="*/ 215909 w 388411"/>
                <a:gd name="connsiteY2" fmla="*/ 46191 h 294040"/>
                <a:gd name="connsiteX3" fmla="*/ 221823 w 388411"/>
                <a:gd name="connsiteY3" fmla="*/ 81550 h 294040"/>
                <a:gd name="connsiteX4" fmla="*/ 245959 w 388411"/>
                <a:gd name="connsiteY4" fmla="*/ 67648 h 294040"/>
                <a:gd name="connsiteX5" fmla="*/ 388411 w 388411"/>
                <a:gd name="connsiteY5" fmla="*/ 131792 h 294040"/>
                <a:gd name="connsiteX6" fmla="*/ 257187 w 388411"/>
                <a:gd name="connsiteY6" fmla="*/ 200936 h 294040"/>
                <a:gd name="connsiteX7" fmla="*/ 256231 w 388411"/>
                <a:gd name="connsiteY7" fmla="*/ 203889 h 294040"/>
                <a:gd name="connsiteX8" fmla="*/ 255657 w 388411"/>
                <a:gd name="connsiteY8" fmla="*/ 202850 h 294040"/>
                <a:gd name="connsiteX9" fmla="*/ 217101 w 388411"/>
                <a:gd name="connsiteY9" fmla="*/ 194144 h 294040"/>
                <a:gd name="connsiteX10" fmla="*/ 227051 w 388411"/>
                <a:gd name="connsiteY10" fmla="*/ 232699 h 294040"/>
                <a:gd name="connsiteX11" fmla="*/ 243745 w 388411"/>
                <a:gd name="connsiteY11" fmla="*/ 243196 h 294040"/>
                <a:gd name="connsiteX12" fmla="*/ 262203 w 388411"/>
                <a:gd name="connsiteY12" fmla="*/ 294040 h 294040"/>
                <a:gd name="connsiteX13" fmla="*/ 177659 w 388411"/>
                <a:gd name="connsiteY13" fmla="*/ 226609 h 294040"/>
                <a:gd name="connsiteX14" fmla="*/ 171741 w 388411"/>
                <a:gd name="connsiteY14" fmla="*/ 204162 h 294040"/>
                <a:gd name="connsiteX15" fmla="*/ 151087 w 388411"/>
                <a:gd name="connsiteY15" fmla="*/ 225590 h 294040"/>
                <a:gd name="connsiteX16" fmla="*/ 30913 w 388411"/>
                <a:gd name="connsiteY16" fmla="*/ 239876 h 294040"/>
                <a:gd name="connsiteX17" fmla="*/ 33397 w 388411"/>
                <a:gd name="connsiteY17" fmla="*/ 67677 h 294040"/>
                <a:gd name="connsiteX18" fmla="*/ 155493 w 388411"/>
                <a:gd name="connsiteY18" fmla="*/ 432 h 29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8411" h="294040">
                  <a:moveTo>
                    <a:pt x="155493" y="432"/>
                  </a:moveTo>
                  <a:cubicBezTo>
                    <a:pt x="168943" y="1787"/>
                    <a:pt x="181519" y="6355"/>
                    <a:pt x="192387" y="14407"/>
                  </a:cubicBezTo>
                  <a:cubicBezTo>
                    <a:pt x="202945" y="22460"/>
                    <a:pt x="210785" y="33377"/>
                    <a:pt x="215909" y="46191"/>
                  </a:cubicBezTo>
                  <a:lnTo>
                    <a:pt x="221823" y="81550"/>
                  </a:lnTo>
                  <a:lnTo>
                    <a:pt x="245959" y="67648"/>
                  </a:lnTo>
                  <a:cubicBezTo>
                    <a:pt x="350923" y="26142"/>
                    <a:pt x="388411" y="131792"/>
                    <a:pt x="388411" y="131792"/>
                  </a:cubicBezTo>
                  <a:cubicBezTo>
                    <a:pt x="293287" y="117486"/>
                    <a:pt x="263219" y="184067"/>
                    <a:pt x="257187" y="200936"/>
                  </a:cubicBezTo>
                  <a:lnTo>
                    <a:pt x="256231" y="203889"/>
                  </a:lnTo>
                  <a:lnTo>
                    <a:pt x="255657" y="202850"/>
                  </a:lnTo>
                  <a:cubicBezTo>
                    <a:pt x="241975" y="190413"/>
                    <a:pt x="224565" y="185438"/>
                    <a:pt x="217101" y="194144"/>
                  </a:cubicBezTo>
                  <a:cubicBezTo>
                    <a:pt x="208395" y="201606"/>
                    <a:pt x="213371" y="219018"/>
                    <a:pt x="227051" y="232699"/>
                  </a:cubicBezTo>
                  <a:lnTo>
                    <a:pt x="243745" y="243196"/>
                  </a:lnTo>
                  <a:lnTo>
                    <a:pt x="262203" y="294040"/>
                  </a:lnTo>
                  <a:cubicBezTo>
                    <a:pt x="221435" y="287437"/>
                    <a:pt x="192089" y="260317"/>
                    <a:pt x="177659" y="226609"/>
                  </a:cubicBezTo>
                  <a:lnTo>
                    <a:pt x="171741" y="204162"/>
                  </a:lnTo>
                  <a:lnTo>
                    <a:pt x="151087" y="225590"/>
                  </a:lnTo>
                  <a:cubicBezTo>
                    <a:pt x="110331" y="256832"/>
                    <a:pt x="62587" y="264033"/>
                    <a:pt x="30913" y="239876"/>
                  </a:cubicBezTo>
                  <a:cubicBezTo>
                    <a:pt x="-11319" y="206427"/>
                    <a:pt x="-10077" y="130858"/>
                    <a:pt x="33397" y="67677"/>
                  </a:cubicBezTo>
                  <a:cubicBezTo>
                    <a:pt x="66935" y="21221"/>
                    <a:pt x="115143" y="-3633"/>
                    <a:pt x="155493" y="432"/>
                  </a:cubicBezTo>
                  <a:close/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9F6D63A4-23BC-5A49-B354-206150477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6181" y="4997218"/>
              <a:ext cx="221823" cy="254282"/>
            </a:xfrm>
            <a:custGeom>
              <a:avLst/>
              <a:gdLst>
                <a:gd name="connsiteX0" fmla="*/ 155493 w 221823"/>
                <a:gd name="connsiteY0" fmla="*/ 432 h 254282"/>
                <a:gd name="connsiteX1" fmla="*/ 192387 w 221823"/>
                <a:gd name="connsiteY1" fmla="*/ 14407 h 254282"/>
                <a:gd name="connsiteX2" fmla="*/ 215909 w 221823"/>
                <a:gd name="connsiteY2" fmla="*/ 46191 h 254282"/>
                <a:gd name="connsiteX3" fmla="*/ 221823 w 221823"/>
                <a:gd name="connsiteY3" fmla="*/ 81550 h 254282"/>
                <a:gd name="connsiteX4" fmla="*/ 207757 w 221823"/>
                <a:gd name="connsiteY4" fmla="*/ 89653 h 254282"/>
                <a:gd name="connsiteX5" fmla="*/ 168329 w 221823"/>
                <a:gd name="connsiteY5" fmla="*/ 191220 h 254282"/>
                <a:gd name="connsiteX6" fmla="*/ 171741 w 221823"/>
                <a:gd name="connsiteY6" fmla="*/ 204162 h 254282"/>
                <a:gd name="connsiteX7" fmla="*/ 151087 w 221823"/>
                <a:gd name="connsiteY7" fmla="*/ 225590 h 254282"/>
                <a:gd name="connsiteX8" fmla="*/ 30913 w 221823"/>
                <a:gd name="connsiteY8" fmla="*/ 239876 h 254282"/>
                <a:gd name="connsiteX9" fmla="*/ 33397 w 221823"/>
                <a:gd name="connsiteY9" fmla="*/ 67677 h 254282"/>
                <a:gd name="connsiteX10" fmla="*/ 155493 w 221823"/>
                <a:gd name="connsiteY10" fmla="*/ 432 h 2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823" h="254282">
                  <a:moveTo>
                    <a:pt x="155493" y="432"/>
                  </a:moveTo>
                  <a:cubicBezTo>
                    <a:pt x="168943" y="1787"/>
                    <a:pt x="181519" y="6355"/>
                    <a:pt x="192387" y="14407"/>
                  </a:cubicBezTo>
                  <a:cubicBezTo>
                    <a:pt x="202945" y="22460"/>
                    <a:pt x="210785" y="33377"/>
                    <a:pt x="215909" y="46191"/>
                  </a:cubicBezTo>
                  <a:lnTo>
                    <a:pt x="221823" y="81550"/>
                  </a:lnTo>
                  <a:lnTo>
                    <a:pt x="207757" y="89653"/>
                  </a:lnTo>
                  <a:cubicBezTo>
                    <a:pt x="176207" y="116169"/>
                    <a:pt x="164229" y="154667"/>
                    <a:pt x="168329" y="191220"/>
                  </a:cubicBezTo>
                  <a:lnTo>
                    <a:pt x="171741" y="204162"/>
                  </a:lnTo>
                  <a:lnTo>
                    <a:pt x="151087" y="225590"/>
                  </a:lnTo>
                  <a:cubicBezTo>
                    <a:pt x="110331" y="256832"/>
                    <a:pt x="62587" y="264033"/>
                    <a:pt x="30913" y="239876"/>
                  </a:cubicBezTo>
                  <a:cubicBezTo>
                    <a:pt x="-11319" y="206427"/>
                    <a:pt x="-10077" y="130858"/>
                    <a:pt x="33397" y="67677"/>
                  </a:cubicBezTo>
                  <a:cubicBezTo>
                    <a:pt x="66935" y="21221"/>
                    <a:pt x="115143" y="-3633"/>
                    <a:pt x="155493" y="432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95">
              <a:extLst>
                <a:ext uri="{FF2B5EF4-FFF2-40B4-BE49-F238E27FC236}">
                  <a16:creationId xmlns:a16="http://schemas.microsoft.com/office/drawing/2014/main" id="{11097C05-C365-D146-90D3-279E58845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3734" y="6138429"/>
              <a:ext cx="214227" cy="120845"/>
            </a:xfrm>
            <a:custGeom>
              <a:avLst/>
              <a:gdLst>
                <a:gd name="T0" fmla="*/ 126 w 174"/>
                <a:gd name="T1" fmla="*/ 0 h 99"/>
                <a:gd name="T2" fmla="*/ 103 w 174"/>
                <a:gd name="T3" fmla="*/ 36 h 99"/>
                <a:gd name="T4" fmla="*/ 40 w 174"/>
                <a:gd name="T5" fmla="*/ 57 h 99"/>
                <a:gd name="T6" fmla="*/ 0 w 174"/>
                <a:gd name="T7" fmla="*/ 75 h 99"/>
                <a:gd name="T8" fmla="*/ 0 w 174"/>
                <a:gd name="T9" fmla="*/ 75 h 99"/>
                <a:gd name="T10" fmla="*/ 49 w 174"/>
                <a:gd name="T11" fmla="*/ 79 h 99"/>
                <a:gd name="T12" fmla="*/ 77 w 174"/>
                <a:gd name="T13" fmla="*/ 79 h 99"/>
                <a:gd name="T14" fmla="*/ 77 w 174"/>
                <a:gd name="T15" fmla="*/ 79 h 99"/>
                <a:gd name="T16" fmla="*/ 126 w 174"/>
                <a:gd name="T17" fmla="*/ 83 h 99"/>
                <a:gd name="T18" fmla="*/ 126 w 174"/>
                <a:gd name="T19" fmla="*/ 83 h 99"/>
                <a:gd name="T20" fmla="*/ 147 w 174"/>
                <a:gd name="T21" fmla="*/ 60 h 99"/>
                <a:gd name="T22" fmla="*/ 147 w 174"/>
                <a:gd name="T23" fmla="*/ 53 h 99"/>
                <a:gd name="T24" fmla="*/ 173 w 174"/>
                <a:gd name="T25" fmla="*/ 25 h 99"/>
                <a:gd name="T26" fmla="*/ 126 w 174"/>
                <a:gd name="T2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99">
                  <a:moveTo>
                    <a:pt x="126" y="0"/>
                  </a:moveTo>
                  <a:lnTo>
                    <a:pt x="103" y="36"/>
                  </a:lnTo>
                  <a:lnTo>
                    <a:pt x="40" y="57"/>
                  </a:lnTo>
                  <a:lnTo>
                    <a:pt x="0" y="75"/>
                  </a:lnTo>
                  <a:lnTo>
                    <a:pt x="0" y="75"/>
                  </a:lnTo>
                  <a:cubicBezTo>
                    <a:pt x="0" y="75"/>
                    <a:pt x="10" y="98"/>
                    <a:pt x="49" y="79"/>
                  </a:cubicBezTo>
                  <a:lnTo>
                    <a:pt x="77" y="79"/>
                  </a:lnTo>
                  <a:lnTo>
                    <a:pt x="77" y="79"/>
                  </a:lnTo>
                  <a:cubicBezTo>
                    <a:pt x="77" y="79"/>
                    <a:pt x="95" y="87"/>
                    <a:pt x="126" y="83"/>
                  </a:cubicBezTo>
                  <a:lnTo>
                    <a:pt x="126" y="83"/>
                  </a:lnTo>
                  <a:cubicBezTo>
                    <a:pt x="138" y="82"/>
                    <a:pt x="147" y="72"/>
                    <a:pt x="147" y="60"/>
                  </a:cubicBezTo>
                  <a:lnTo>
                    <a:pt x="147" y="53"/>
                  </a:lnTo>
                  <a:lnTo>
                    <a:pt x="173" y="25"/>
                  </a:lnTo>
                  <a:lnTo>
                    <a:pt x="126" y="0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96">
              <a:extLst>
                <a:ext uri="{FF2B5EF4-FFF2-40B4-BE49-F238E27FC236}">
                  <a16:creationId xmlns:a16="http://schemas.microsoft.com/office/drawing/2014/main" id="{3B24B5AD-FE39-5046-BD9A-F817B85F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1197" y="5984626"/>
              <a:ext cx="779997" cy="812955"/>
            </a:xfrm>
            <a:custGeom>
              <a:avLst/>
              <a:gdLst>
                <a:gd name="T0" fmla="*/ 54 w 625"/>
                <a:gd name="T1" fmla="*/ 46 h 654"/>
                <a:gd name="T2" fmla="*/ 54 w 625"/>
                <a:gd name="T3" fmla="*/ 46 h 654"/>
                <a:gd name="T4" fmla="*/ 173 w 625"/>
                <a:gd name="T5" fmla="*/ 222 h 654"/>
                <a:gd name="T6" fmla="*/ 173 w 625"/>
                <a:gd name="T7" fmla="*/ 222 h 654"/>
                <a:gd name="T8" fmla="*/ 479 w 625"/>
                <a:gd name="T9" fmla="*/ 247 h 654"/>
                <a:gd name="T10" fmla="*/ 479 w 625"/>
                <a:gd name="T11" fmla="*/ 247 h 654"/>
                <a:gd name="T12" fmla="*/ 437 w 625"/>
                <a:gd name="T13" fmla="*/ 360 h 654"/>
                <a:gd name="T14" fmla="*/ 437 w 625"/>
                <a:gd name="T15" fmla="*/ 360 h 654"/>
                <a:gd name="T16" fmla="*/ 421 w 625"/>
                <a:gd name="T17" fmla="*/ 622 h 654"/>
                <a:gd name="T18" fmla="*/ 468 w 625"/>
                <a:gd name="T19" fmla="*/ 653 h 654"/>
                <a:gd name="T20" fmla="*/ 468 w 625"/>
                <a:gd name="T21" fmla="*/ 653 h 654"/>
                <a:gd name="T22" fmla="*/ 590 w 625"/>
                <a:gd name="T23" fmla="*/ 170 h 654"/>
                <a:gd name="T24" fmla="*/ 590 w 625"/>
                <a:gd name="T25" fmla="*/ 170 h 654"/>
                <a:gd name="T26" fmla="*/ 228 w 625"/>
                <a:gd name="T27" fmla="*/ 0 h 654"/>
                <a:gd name="T28" fmla="*/ 54 w 625"/>
                <a:gd name="T29" fmla="*/ 46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5" h="654">
                  <a:moveTo>
                    <a:pt x="54" y="46"/>
                  </a:moveTo>
                  <a:lnTo>
                    <a:pt x="54" y="46"/>
                  </a:lnTo>
                  <a:cubicBezTo>
                    <a:pt x="54" y="46"/>
                    <a:pt x="0" y="205"/>
                    <a:pt x="173" y="222"/>
                  </a:cubicBezTo>
                  <a:lnTo>
                    <a:pt x="173" y="222"/>
                  </a:lnTo>
                  <a:cubicBezTo>
                    <a:pt x="232" y="228"/>
                    <a:pt x="479" y="247"/>
                    <a:pt x="479" y="247"/>
                  </a:cubicBezTo>
                  <a:lnTo>
                    <a:pt x="479" y="247"/>
                  </a:lnTo>
                  <a:cubicBezTo>
                    <a:pt x="479" y="247"/>
                    <a:pt x="438" y="299"/>
                    <a:pt x="437" y="360"/>
                  </a:cubicBezTo>
                  <a:lnTo>
                    <a:pt x="437" y="360"/>
                  </a:lnTo>
                  <a:cubicBezTo>
                    <a:pt x="436" y="421"/>
                    <a:pt x="421" y="622"/>
                    <a:pt x="421" y="622"/>
                  </a:cubicBezTo>
                  <a:lnTo>
                    <a:pt x="468" y="653"/>
                  </a:lnTo>
                  <a:lnTo>
                    <a:pt x="468" y="653"/>
                  </a:lnTo>
                  <a:cubicBezTo>
                    <a:pt x="468" y="653"/>
                    <a:pt x="624" y="232"/>
                    <a:pt x="590" y="170"/>
                  </a:cubicBezTo>
                  <a:lnTo>
                    <a:pt x="590" y="170"/>
                  </a:lnTo>
                  <a:cubicBezTo>
                    <a:pt x="564" y="120"/>
                    <a:pt x="228" y="0"/>
                    <a:pt x="228" y="0"/>
                  </a:cubicBezTo>
                  <a:lnTo>
                    <a:pt x="54" y="46"/>
                  </a:ln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97">
              <a:extLst>
                <a:ext uri="{FF2B5EF4-FFF2-40B4-BE49-F238E27FC236}">
                  <a16:creationId xmlns:a16="http://schemas.microsoft.com/office/drawing/2014/main" id="{60800691-C58B-4A40-974F-FB6B64CAD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4011" y="5698994"/>
              <a:ext cx="208731" cy="120845"/>
            </a:xfrm>
            <a:custGeom>
              <a:avLst/>
              <a:gdLst>
                <a:gd name="T0" fmla="*/ 0 w 167"/>
                <a:gd name="T1" fmla="*/ 74 h 99"/>
                <a:gd name="T2" fmla="*/ 88 w 167"/>
                <a:gd name="T3" fmla="*/ 98 h 99"/>
                <a:gd name="T4" fmla="*/ 158 w 167"/>
                <a:gd name="T5" fmla="*/ 81 h 99"/>
                <a:gd name="T6" fmla="*/ 158 w 167"/>
                <a:gd name="T7" fmla="*/ 81 h 99"/>
                <a:gd name="T8" fmla="*/ 145 w 167"/>
                <a:gd name="T9" fmla="*/ 71 h 99"/>
                <a:gd name="T10" fmla="*/ 166 w 167"/>
                <a:gd name="T11" fmla="*/ 66 h 99"/>
                <a:gd name="T12" fmla="*/ 166 w 167"/>
                <a:gd name="T13" fmla="*/ 66 h 99"/>
                <a:gd name="T14" fmla="*/ 149 w 167"/>
                <a:gd name="T15" fmla="*/ 57 h 99"/>
                <a:gd name="T16" fmla="*/ 166 w 167"/>
                <a:gd name="T17" fmla="*/ 52 h 99"/>
                <a:gd name="T18" fmla="*/ 166 w 167"/>
                <a:gd name="T19" fmla="*/ 52 h 99"/>
                <a:gd name="T20" fmla="*/ 146 w 167"/>
                <a:gd name="T21" fmla="*/ 41 h 99"/>
                <a:gd name="T22" fmla="*/ 146 w 167"/>
                <a:gd name="T23" fmla="*/ 41 h 99"/>
                <a:gd name="T24" fmla="*/ 123 w 167"/>
                <a:gd name="T25" fmla="*/ 35 h 99"/>
                <a:gd name="T26" fmla="*/ 90 w 167"/>
                <a:gd name="T27" fmla="*/ 41 h 99"/>
                <a:gd name="T28" fmla="*/ 71 w 167"/>
                <a:gd name="T29" fmla="*/ 33 h 99"/>
                <a:gd name="T30" fmla="*/ 83 w 167"/>
                <a:gd name="T31" fmla="*/ 21 h 99"/>
                <a:gd name="T32" fmla="*/ 83 w 167"/>
                <a:gd name="T33" fmla="*/ 21 h 99"/>
                <a:gd name="T34" fmla="*/ 112 w 167"/>
                <a:gd name="T35" fmla="*/ 11 h 99"/>
                <a:gd name="T36" fmla="*/ 81 w 167"/>
                <a:gd name="T37" fmla="*/ 0 h 99"/>
                <a:gd name="T38" fmla="*/ 51 w 167"/>
                <a:gd name="T39" fmla="*/ 8 h 99"/>
                <a:gd name="T40" fmla="*/ 16 w 167"/>
                <a:gd name="T41" fmla="*/ 27 h 99"/>
                <a:gd name="T42" fmla="*/ 0 w 167"/>
                <a:gd name="T43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99">
                  <a:moveTo>
                    <a:pt x="0" y="74"/>
                  </a:moveTo>
                  <a:lnTo>
                    <a:pt x="88" y="98"/>
                  </a:lnTo>
                  <a:lnTo>
                    <a:pt x="158" y="81"/>
                  </a:lnTo>
                  <a:lnTo>
                    <a:pt x="158" y="81"/>
                  </a:lnTo>
                  <a:cubicBezTo>
                    <a:pt x="158" y="81"/>
                    <a:pt x="154" y="71"/>
                    <a:pt x="145" y="71"/>
                  </a:cubicBezTo>
                  <a:lnTo>
                    <a:pt x="166" y="66"/>
                  </a:lnTo>
                  <a:lnTo>
                    <a:pt x="166" y="66"/>
                  </a:lnTo>
                  <a:cubicBezTo>
                    <a:pt x="166" y="66"/>
                    <a:pt x="165" y="54"/>
                    <a:pt x="149" y="57"/>
                  </a:cubicBezTo>
                  <a:lnTo>
                    <a:pt x="166" y="52"/>
                  </a:lnTo>
                  <a:lnTo>
                    <a:pt x="166" y="52"/>
                  </a:lnTo>
                  <a:cubicBezTo>
                    <a:pt x="166" y="52"/>
                    <a:pt x="163" y="39"/>
                    <a:pt x="146" y="41"/>
                  </a:cubicBezTo>
                  <a:lnTo>
                    <a:pt x="146" y="41"/>
                  </a:lnTo>
                  <a:cubicBezTo>
                    <a:pt x="146" y="41"/>
                    <a:pt x="146" y="29"/>
                    <a:pt x="123" y="35"/>
                  </a:cubicBezTo>
                  <a:lnTo>
                    <a:pt x="90" y="41"/>
                  </a:lnTo>
                  <a:lnTo>
                    <a:pt x="71" y="33"/>
                  </a:lnTo>
                  <a:lnTo>
                    <a:pt x="83" y="21"/>
                  </a:lnTo>
                  <a:lnTo>
                    <a:pt x="83" y="21"/>
                  </a:lnTo>
                  <a:cubicBezTo>
                    <a:pt x="83" y="21"/>
                    <a:pt x="105" y="28"/>
                    <a:pt x="112" y="11"/>
                  </a:cubicBezTo>
                  <a:lnTo>
                    <a:pt x="81" y="0"/>
                  </a:lnTo>
                  <a:lnTo>
                    <a:pt x="51" y="8"/>
                  </a:lnTo>
                  <a:lnTo>
                    <a:pt x="16" y="27"/>
                  </a:lnTo>
                  <a:lnTo>
                    <a:pt x="0" y="74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C70FBAE-9CF6-5347-8D17-0C142A3AD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7538" y="5413361"/>
              <a:ext cx="1201710" cy="756778"/>
            </a:xfrm>
            <a:custGeom>
              <a:avLst/>
              <a:gdLst>
                <a:gd name="connsiteX0" fmla="*/ 367784 w 1201710"/>
                <a:gd name="connsiteY0" fmla="*/ 0 h 756778"/>
                <a:gd name="connsiteX1" fmla="*/ 521438 w 1201710"/>
                <a:gd name="connsiteY1" fmla="*/ 0 h 756778"/>
                <a:gd name="connsiteX2" fmla="*/ 530262 w 1201710"/>
                <a:gd name="connsiteY2" fmla="*/ 2955 h 756778"/>
                <a:gd name="connsiteX3" fmla="*/ 539506 w 1201710"/>
                <a:gd name="connsiteY3" fmla="*/ 4006 h 756778"/>
                <a:gd name="connsiteX4" fmla="*/ 827030 w 1201710"/>
                <a:gd name="connsiteY4" fmla="*/ 197994 h 756778"/>
                <a:gd name="connsiteX5" fmla="*/ 1201710 w 1201710"/>
                <a:gd name="connsiteY5" fmla="*/ 319088 h 756778"/>
                <a:gd name="connsiteX6" fmla="*/ 1181858 w 1201710"/>
                <a:gd name="connsiteY6" fmla="*/ 377763 h 756778"/>
                <a:gd name="connsiteX7" fmla="*/ 791050 w 1201710"/>
                <a:gd name="connsiteY7" fmla="*/ 290375 h 756778"/>
                <a:gd name="connsiteX8" fmla="*/ 625372 w 1201710"/>
                <a:gd name="connsiteY8" fmla="*/ 190554 h 756778"/>
                <a:gd name="connsiteX9" fmla="*/ 641634 w 1201710"/>
                <a:gd name="connsiteY9" fmla="*/ 247739 h 756778"/>
                <a:gd name="connsiteX10" fmla="*/ 620568 w 1201710"/>
                <a:gd name="connsiteY10" fmla="*/ 308740 h 756778"/>
                <a:gd name="connsiteX11" fmla="*/ 594546 w 1201710"/>
                <a:gd name="connsiteY11" fmla="*/ 327414 h 756778"/>
                <a:gd name="connsiteX12" fmla="*/ 592068 w 1201710"/>
                <a:gd name="connsiteY12" fmla="*/ 347332 h 756778"/>
                <a:gd name="connsiteX13" fmla="*/ 619330 w 1201710"/>
                <a:gd name="connsiteY13" fmla="*/ 443191 h 756778"/>
                <a:gd name="connsiteX14" fmla="*/ 668894 w 1201710"/>
                <a:gd name="connsiteY14" fmla="*/ 514152 h 756778"/>
                <a:gd name="connsiteX15" fmla="*/ 639156 w 1201710"/>
                <a:gd name="connsiteY15" fmla="*/ 545275 h 756778"/>
                <a:gd name="connsiteX16" fmla="*/ 507806 w 1201710"/>
                <a:gd name="connsiteY16" fmla="*/ 606276 h 756778"/>
                <a:gd name="connsiteX17" fmla="*/ 329372 w 1201710"/>
                <a:gd name="connsiteY17" fmla="*/ 624949 h 756778"/>
                <a:gd name="connsiteX18" fmla="*/ 356632 w 1201710"/>
                <a:gd name="connsiteY18" fmla="*/ 474314 h 756778"/>
                <a:gd name="connsiteX19" fmla="*/ 356632 w 1201710"/>
                <a:gd name="connsiteY19" fmla="*/ 348577 h 756778"/>
                <a:gd name="connsiteX20" fmla="*/ 334328 w 1201710"/>
                <a:gd name="connsiteY20" fmla="*/ 276372 h 756778"/>
                <a:gd name="connsiteX21" fmla="*/ 330688 w 1201710"/>
                <a:gd name="connsiteY21" fmla="*/ 260824 h 756778"/>
                <a:gd name="connsiteX22" fmla="*/ 274646 w 1201710"/>
                <a:gd name="connsiteY22" fmla="*/ 447791 h 756778"/>
                <a:gd name="connsiteX23" fmla="*/ 58674 w 1201710"/>
                <a:gd name="connsiteY23" fmla="*/ 756778 h 756778"/>
                <a:gd name="connsiteX24" fmla="*/ 0 w 1201710"/>
                <a:gd name="connsiteY24" fmla="*/ 725630 h 756778"/>
                <a:gd name="connsiteX25" fmla="*/ 183514 w 1201710"/>
                <a:gd name="connsiteY25" fmla="*/ 394217 h 756778"/>
                <a:gd name="connsiteX26" fmla="*/ 338314 w 1201710"/>
                <a:gd name="connsiteY26" fmla="*/ 5491 h 756778"/>
                <a:gd name="connsiteX27" fmla="*/ 339532 w 1201710"/>
                <a:gd name="connsiteY27" fmla="*/ 6808 h 756778"/>
                <a:gd name="connsiteX28" fmla="*/ 341840 w 1201710"/>
                <a:gd name="connsiteY28" fmla="*/ 5233 h 756778"/>
                <a:gd name="connsiteX29" fmla="*/ 367784 w 1201710"/>
                <a:gd name="connsiteY29" fmla="*/ 0 h 75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1710" h="756778">
                  <a:moveTo>
                    <a:pt x="367784" y="0"/>
                  </a:moveTo>
                  <a:lnTo>
                    <a:pt x="521438" y="0"/>
                  </a:lnTo>
                  <a:lnTo>
                    <a:pt x="530262" y="2955"/>
                  </a:lnTo>
                  <a:lnTo>
                    <a:pt x="539506" y="4006"/>
                  </a:lnTo>
                  <a:cubicBezTo>
                    <a:pt x="575330" y="11438"/>
                    <a:pt x="666984" y="45378"/>
                    <a:pt x="827030" y="197994"/>
                  </a:cubicBezTo>
                  <a:lnTo>
                    <a:pt x="1201710" y="319088"/>
                  </a:lnTo>
                  <a:lnTo>
                    <a:pt x="1181858" y="377763"/>
                  </a:lnTo>
                  <a:lnTo>
                    <a:pt x="791050" y="290375"/>
                  </a:lnTo>
                  <a:lnTo>
                    <a:pt x="625372" y="190554"/>
                  </a:lnTo>
                  <a:lnTo>
                    <a:pt x="641634" y="247739"/>
                  </a:lnTo>
                  <a:cubicBezTo>
                    <a:pt x="647830" y="270148"/>
                    <a:pt x="639156" y="295046"/>
                    <a:pt x="620568" y="308740"/>
                  </a:cubicBezTo>
                  <a:lnTo>
                    <a:pt x="594546" y="327414"/>
                  </a:lnTo>
                  <a:lnTo>
                    <a:pt x="592068" y="347332"/>
                  </a:lnTo>
                  <a:cubicBezTo>
                    <a:pt x="589590" y="380945"/>
                    <a:pt x="598264" y="415803"/>
                    <a:pt x="619330" y="443191"/>
                  </a:cubicBezTo>
                  <a:lnTo>
                    <a:pt x="668894" y="514152"/>
                  </a:lnTo>
                  <a:lnTo>
                    <a:pt x="639156" y="545275"/>
                  </a:lnTo>
                  <a:cubicBezTo>
                    <a:pt x="604460" y="580132"/>
                    <a:pt x="557372" y="602541"/>
                    <a:pt x="507806" y="606276"/>
                  </a:cubicBezTo>
                  <a:lnTo>
                    <a:pt x="329372" y="624949"/>
                  </a:lnTo>
                  <a:lnTo>
                    <a:pt x="356632" y="474314"/>
                  </a:lnTo>
                  <a:cubicBezTo>
                    <a:pt x="364066" y="433232"/>
                    <a:pt x="364066" y="390905"/>
                    <a:pt x="356632" y="348577"/>
                  </a:cubicBezTo>
                  <a:lnTo>
                    <a:pt x="334328" y="276372"/>
                  </a:lnTo>
                  <a:lnTo>
                    <a:pt x="330688" y="260824"/>
                  </a:lnTo>
                  <a:lnTo>
                    <a:pt x="274646" y="447791"/>
                  </a:lnTo>
                  <a:lnTo>
                    <a:pt x="58674" y="756778"/>
                  </a:lnTo>
                  <a:lnTo>
                    <a:pt x="0" y="725630"/>
                  </a:lnTo>
                  <a:lnTo>
                    <a:pt x="183514" y="394217"/>
                  </a:lnTo>
                  <a:cubicBezTo>
                    <a:pt x="219718" y="39131"/>
                    <a:pt x="338314" y="5491"/>
                    <a:pt x="338314" y="5491"/>
                  </a:cubicBezTo>
                  <a:lnTo>
                    <a:pt x="339532" y="6808"/>
                  </a:lnTo>
                  <a:lnTo>
                    <a:pt x="341840" y="5233"/>
                  </a:lnTo>
                  <a:cubicBezTo>
                    <a:pt x="349740" y="1868"/>
                    <a:pt x="358490" y="0"/>
                    <a:pt x="367784" y="0"/>
                  </a:cubicBezTo>
                  <a:close/>
                </a:path>
              </a:pathLst>
            </a:custGeom>
            <a:solidFill>
              <a:srgbClr val="FFD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E55DA35-AAAD-4645-A4C9-3D6A26E54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7536" y="5369419"/>
              <a:ext cx="130598" cy="97636"/>
            </a:xfrm>
            <a:custGeom>
              <a:avLst/>
              <a:gdLst>
                <a:gd name="connsiteX0" fmla="*/ 20280 w 130598"/>
                <a:gd name="connsiteY0" fmla="*/ 0 h 97636"/>
                <a:gd name="connsiteX1" fmla="*/ 62644 w 130598"/>
                <a:gd name="connsiteY1" fmla="*/ 43664 h 97636"/>
                <a:gd name="connsiteX2" fmla="*/ 109668 w 130598"/>
                <a:gd name="connsiteY2" fmla="*/ 0 h 97636"/>
                <a:gd name="connsiteX3" fmla="*/ 130598 w 130598"/>
                <a:gd name="connsiteY3" fmla="*/ 45729 h 97636"/>
                <a:gd name="connsiteX4" fmla="*/ 82580 w 130598"/>
                <a:gd name="connsiteY4" fmla="*/ 97636 h 97636"/>
                <a:gd name="connsiteX5" fmla="*/ 62504 w 130598"/>
                <a:gd name="connsiteY5" fmla="*/ 50608 h 97636"/>
                <a:gd name="connsiteX6" fmla="*/ 41830 w 130598"/>
                <a:gd name="connsiteY6" fmla="*/ 97636 h 97636"/>
                <a:gd name="connsiteX7" fmla="*/ 0 w 130598"/>
                <a:gd name="connsiteY7" fmla="*/ 45729 h 9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598" h="97636">
                  <a:moveTo>
                    <a:pt x="20280" y="0"/>
                  </a:moveTo>
                  <a:lnTo>
                    <a:pt x="62644" y="43664"/>
                  </a:lnTo>
                  <a:lnTo>
                    <a:pt x="109668" y="0"/>
                  </a:lnTo>
                  <a:lnTo>
                    <a:pt x="130598" y="45729"/>
                  </a:lnTo>
                  <a:lnTo>
                    <a:pt x="82580" y="97636"/>
                  </a:lnTo>
                  <a:lnTo>
                    <a:pt x="62504" y="50608"/>
                  </a:lnTo>
                  <a:lnTo>
                    <a:pt x="41830" y="97636"/>
                  </a:lnTo>
                  <a:lnTo>
                    <a:pt x="0" y="45729"/>
                  </a:lnTo>
                  <a:close/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0EA4D00F-9EA5-9F46-ADFB-99E11E1AD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9824" y="5411565"/>
              <a:ext cx="312518" cy="348004"/>
            </a:xfrm>
            <a:custGeom>
              <a:avLst/>
              <a:gdLst>
                <a:gd name="connsiteX0" fmla="*/ 109688 w 312518"/>
                <a:gd name="connsiteY0" fmla="*/ 320901 h 348004"/>
                <a:gd name="connsiteX1" fmla="*/ 136140 w 312518"/>
                <a:gd name="connsiteY1" fmla="*/ 330514 h 348004"/>
                <a:gd name="connsiteX2" fmla="*/ 175184 w 312518"/>
                <a:gd name="connsiteY2" fmla="*/ 331716 h 348004"/>
                <a:gd name="connsiteX3" fmla="*/ 100872 w 312518"/>
                <a:gd name="connsiteY3" fmla="*/ 347337 h 348004"/>
                <a:gd name="connsiteX4" fmla="*/ 7668 w 312518"/>
                <a:gd name="connsiteY4" fmla="*/ 331716 h 348004"/>
                <a:gd name="connsiteX5" fmla="*/ 109688 w 312518"/>
                <a:gd name="connsiteY5" fmla="*/ 320901 h 348004"/>
                <a:gd name="connsiteX6" fmla="*/ 99540 w 312518"/>
                <a:gd name="connsiteY6" fmla="*/ 44 h 348004"/>
                <a:gd name="connsiteX7" fmla="*/ 236544 w 312518"/>
                <a:gd name="connsiteY7" fmla="*/ 57415 h 348004"/>
                <a:gd name="connsiteX8" fmla="*/ 312518 w 312518"/>
                <a:gd name="connsiteY8" fmla="*/ 253225 h 348004"/>
                <a:gd name="connsiteX9" fmla="*/ 201610 w 312518"/>
                <a:gd name="connsiteY9" fmla="*/ 187163 h 348004"/>
                <a:gd name="connsiteX10" fmla="*/ 162348 w 312518"/>
                <a:gd name="connsiteY10" fmla="*/ 49103 h 348004"/>
                <a:gd name="connsiteX11" fmla="*/ 139114 w 312518"/>
                <a:gd name="connsiteY11" fmla="*/ 15179 h 348004"/>
                <a:gd name="connsiteX12" fmla="*/ 100434 w 312518"/>
                <a:gd name="connsiteY12" fmla="*/ 2226 h 34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518" h="348004">
                  <a:moveTo>
                    <a:pt x="109688" y="320901"/>
                  </a:moveTo>
                  <a:cubicBezTo>
                    <a:pt x="121024" y="314893"/>
                    <a:pt x="122284" y="329313"/>
                    <a:pt x="136140" y="330514"/>
                  </a:cubicBezTo>
                  <a:cubicBezTo>
                    <a:pt x="146216" y="332918"/>
                    <a:pt x="175184" y="331716"/>
                    <a:pt x="175184" y="331716"/>
                  </a:cubicBezTo>
                  <a:cubicBezTo>
                    <a:pt x="175184" y="331716"/>
                    <a:pt x="167628" y="343732"/>
                    <a:pt x="100872" y="347337"/>
                  </a:cubicBezTo>
                  <a:cubicBezTo>
                    <a:pt x="36636" y="352144"/>
                    <a:pt x="-21302" y="329313"/>
                    <a:pt x="7668" y="331716"/>
                  </a:cubicBezTo>
                  <a:cubicBezTo>
                    <a:pt x="64346" y="338926"/>
                    <a:pt x="87018" y="331716"/>
                    <a:pt x="109688" y="320901"/>
                  </a:cubicBezTo>
                  <a:close/>
                  <a:moveTo>
                    <a:pt x="99540" y="44"/>
                  </a:moveTo>
                  <a:cubicBezTo>
                    <a:pt x="99540" y="44"/>
                    <a:pt x="143132" y="-3698"/>
                    <a:pt x="236544" y="57415"/>
                  </a:cubicBezTo>
                  <a:cubicBezTo>
                    <a:pt x="247754" y="101067"/>
                    <a:pt x="275154" y="185876"/>
                    <a:pt x="312518" y="253225"/>
                  </a:cubicBezTo>
                  <a:lnTo>
                    <a:pt x="201610" y="187163"/>
                  </a:lnTo>
                  <a:lnTo>
                    <a:pt x="162348" y="49103"/>
                  </a:lnTo>
                  <a:cubicBezTo>
                    <a:pt x="158630" y="35409"/>
                    <a:pt x="150266" y="23583"/>
                    <a:pt x="139114" y="15179"/>
                  </a:cubicBezTo>
                  <a:lnTo>
                    <a:pt x="100434" y="2226"/>
                  </a:lnTo>
                  <a:close/>
                </a:path>
              </a:pathLst>
            </a:custGeom>
            <a:solidFill>
              <a:srgbClr val="F9AD24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102">
              <a:extLst>
                <a:ext uri="{FF2B5EF4-FFF2-40B4-BE49-F238E27FC236}">
                  <a16:creationId xmlns:a16="http://schemas.microsoft.com/office/drawing/2014/main" id="{08CBC8E4-0317-F249-99B6-EF7F43FF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0349" y="4677307"/>
              <a:ext cx="977743" cy="983233"/>
            </a:xfrm>
            <a:custGeom>
              <a:avLst/>
              <a:gdLst>
                <a:gd name="T0" fmla="*/ 786 w 787"/>
                <a:gd name="T1" fmla="*/ 394 h 788"/>
                <a:gd name="T2" fmla="*/ 786 w 787"/>
                <a:gd name="T3" fmla="*/ 394 h 788"/>
                <a:gd name="T4" fmla="*/ 393 w 787"/>
                <a:gd name="T5" fmla="*/ 787 h 788"/>
                <a:gd name="T6" fmla="*/ 393 w 787"/>
                <a:gd name="T7" fmla="*/ 787 h 788"/>
                <a:gd name="T8" fmla="*/ 0 w 787"/>
                <a:gd name="T9" fmla="*/ 394 h 788"/>
                <a:gd name="T10" fmla="*/ 0 w 787"/>
                <a:gd name="T11" fmla="*/ 394 h 788"/>
                <a:gd name="T12" fmla="*/ 393 w 787"/>
                <a:gd name="T13" fmla="*/ 0 h 788"/>
                <a:gd name="T14" fmla="*/ 393 w 787"/>
                <a:gd name="T15" fmla="*/ 0 h 788"/>
                <a:gd name="T16" fmla="*/ 786 w 787"/>
                <a:gd name="T17" fmla="*/ 39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7" h="788">
                  <a:moveTo>
                    <a:pt x="786" y="394"/>
                  </a:moveTo>
                  <a:lnTo>
                    <a:pt x="786" y="394"/>
                  </a:lnTo>
                  <a:cubicBezTo>
                    <a:pt x="786" y="611"/>
                    <a:pt x="610" y="787"/>
                    <a:pt x="393" y="787"/>
                  </a:cubicBezTo>
                  <a:lnTo>
                    <a:pt x="393" y="787"/>
                  </a:lnTo>
                  <a:cubicBezTo>
                    <a:pt x="176" y="787"/>
                    <a:pt x="0" y="611"/>
                    <a:pt x="0" y="394"/>
                  </a:cubicBezTo>
                  <a:lnTo>
                    <a:pt x="0" y="394"/>
                  </a:lnTo>
                  <a:cubicBezTo>
                    <a:pt x="0" y="177"/>
                    <a:pt x="176" y="0"/>
                    <a:pt x="393" y="0"/>
                  </a:cubicBezTo>
                  <a:lnTo>
                    <a:pt x="393" y="0"/>
                  </a:lnTo>
                  <a:cubicBezTo>
                    <a:pt x="610" y="0"/>
                    <a:pt x="786" y="177"/>
                    <a:pt x="786" y="394"/>
                  </a:cubicBezTo>
                </a:path>
              </a:pathLst>
            </a:custGeom>
            <a:solidFill>
              <a:srgbClr val="6098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03">
              <a:extLst>
                <a:ext uri="{FF2B5EF4-FFF2-40B4-BE49-F238E27FC236}">
                  <a16:creationId xmlns:a16="http://schemas.microsoft.com/office/drawing/2014/main" id="{A1CF1A08-F53A-0948-8119-EFB22D4CA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2886" y="4677307"/>
              <a:ext cx="983233" cy="983233"/>
            </a:xfrm>
            <a:custGeom>
              <a:avLst/>
              <a:gdLst>
                <a:gd name="T0" fmla="*/ 787 w 788"/>
                <a:gd name="T1" fmla="*/ 394 h 788"/>
                <a:gd name="T2" fmla="*/ 787 w 788"/>
                <a:gd name="T3" fmla="*/ 394 h 788"/>
                <a:gd name="T4" fmla="*/ 394 w 788"/>
                <a:gd name="T5" fmla="*/ 787 h 788"/>
                <a:gd name="T6" fmla="*/ 394 w 788"/>
                <a:gd name="T7" fmla="*/ 787 h 788"/>
                <a:gd name="T8" fmla="*/ 0 w 788"/>
                <a:gd name="T9" fmla="*/ 394 h 788"/>
                <a:gd name="T10" fmla="*/ 0 w 788"/>
                <a:gd name="T11" fmla="*/ 394 h 788"/>
                <a:gd name="T12" fmla="*/ 394 w 788"/>
                <a:gd name="T13" fmla="*/ 0 h 788"/>
                <a:gd name="T14" fmla="*/ 394 w 788"/>
                <a:gd name="T15" fmla="*/ 0 h 788"/>
                <a:gd name="T16" fmla="*/ 787 w 788"/>
                <a:gd name="T17" fmla="*/ 39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8" h="788">
                  <a:moveTo>
                    <a:pt x="787" y="394"/>
                  </a:moveTo>
                  <a:lnTo>
                    <a:pt x="787" y="394"/>
                  </a:lnTo>
                  <a:cubicBezTo>
                    <a:pt x="787" y="611"/>
                    <a:pt x="611" y="787"/>
                    <a:pt x="394" y="787"/>
                  </a:cubicBezTo>
                  <a:lnTo>
                    <a:pt x="394" y="787"/>
                  </a:lnTo>
                  <a:cubicBezTo>
                    <a:pt x="176" y="787"/>
                    <a:pt x="0" y="611"/>
                    <a:pt x="0" y="394"/>
                  </a:cubicBezTo>
                  <a:lnTo>
                    <a:pt x="0" y="394"/>
                  </a:lnTo>
                  <a:cubicBezTo>
                    <a:pt x="0" y="177"/>
                    <a:pt x="176" y="0"/>
                    <a:pt x="394" y="0"/>
                  </a:cubicBezTo>
                  <a:lnTo>
                    <a:pt x="394" y="0"/>
                  </a:lnTo>
                  <a:cubicBezTo>
                    <a:pt x="611" y="0"/>
                    <a:pt x="787" y="177"/>
                    <a:pt x="787" y="394"/>
                  </a:cubicBezTo>
                </a:path>
              </a:pathLst>
            </a:custGeom>
            <a:solidFill>
              <a:srgbClr val="95C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04">
              <a:extLst>
                <a:ext uri="{FF2B5EF4-FFF2-40B4-BE49-F238E27FC236}">
                  <a16:creationId xmlns:a16="http://schemas.microsoft.com/office/drawing/2014/main" id="{95538B5B-3660-DA43-B041-A121A722E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7251" y="4677307"/>
              <a:ext cx="488870" cy="983233"/>
            </a:xfrm>
            <a:custGeom>
              <a:avLst/>
              <a:gdLst>
                <a:gd name="T0" fmla="*/ 0 w 394"/>
                <a:gd name="T1" fmla="*/ 0 h 788"/>
                <a:gd name="T2" fmla="*/ 0 w 394"/>
                <a:gd name="T3" fmla="*/ 787 h 788"/>
                <a:gd name="T4" fmla="*/ 0 w 394"/>
                <a:gd name="T5" fmla="*/ 787 h 788"/>
                <a:gd name="T6" fmla="*/ 393 w 394"/>
                <a:gd name="T7" fmla="*/ 394 h 788"/>
                <a:gd name="T8" fmla="*/ 393 w 394"/>
                <a:gd name="T9" fmla="*/ 394 h 788"/>
                <a:gd name="T10" fmla="*/ 0 w 394"/>
                <a:gd name="T11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788">
                  <a:moveTo>
                    <a:pt x="0" y="0"/>
                  </a:moveTo>
                  <a:lnTo>
                    <a:pt x="0" y="787"/>
                  </a:lnTo>
                  <a:lnTo>
                    <a:pt x="0" y="787"/>
                  </a:lnTo>
                  <a:cubicBezTo>
                    <a:pt x="217" y="787"/>
                    <a:pt x="393" y="611"/>
                    <a:pt x="393" y="394"/>
                  </a:cubicBezTo>
                  <a:lnTo>
                    <a:pt x="393" y="394"/>
                  </a:lnTo>
                  <a:cubicBezTo>
                    <a:pt x="393" y="177"/>
                    <a:pt x="217" y="0"/>
                    <a:pt x="0" y="0"/>
                  </a:cubicBezTo>
                </a:path>
              </a:pathLst>
            </a:custGeom>
            <a:solidFill>
              <a:srgbClr val="609864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105">
              <a:extLst>
                <a:ext uri="{FF2B5EF4-FFF2-40B4-BE49-F238E27FC236}">
                  <a16:creationId xmlns:a16="http://schemas.microsoft.com/office/drawing/2014/main" id="{E1777DA8-36B3-1243-87DC-9B5439E91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6263" y="4776179"/>
              <a:ext cx="790984" cy="790984"/>
            </a:xfrm>
            <a:custGeom>
              <a:avLst/>
              <a:gdLst>
                <a:gd name="T0" fmla="*/ 636 w 637"/>
                <a:gd name="T1" fmla="*/ 318 h 637"/>
                <a:gd name="T2" fmla="*/ 636 w 637"/>
                <a:gd name="T3" fmla="*/ 318 h 637"/>
                <a:gd name="T4" fmla="*/ 319 w 637"/>
                <a:gd name="T5" fmla="*/ 636 h 637"/>
                <a:gd name="T6" fmla="*/ 319 w 637"/>
                <a:gd name="T7" fmla="*/ 636 h 637"/>
                <a:gd name="T8" fmla="*/ 0 w 637"/>
                <a:gd name="T9" fmla="*/ 318 h 637"/>
                <a:gd name="T10" fmla="*/ 0 w 637"/>
                <a:gd name="T11" fmla="*/ 318 h 637"/>
                <a:gd name="T12" fmla="*/ 319 w 637"/>
                <a:gd name="T13" fmla="*/ 0 h 637"/>
                <a:gd name="T14" fmla="*/ 319 w 637"/>
                <a:gd name="T15" fmla="*/ 0 h 637"/>
                <a:gd name="T16" fmla="*/ 636 w 637"/>
                <a:gd name="T17" fmla="*/ 31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637">
                  <a:moveTo>
                    <a:pt x="636" y="318"/>
                  </a:moveTo>
                  <a:lnTo>
                    <a:pt x="636" y="318"/>
                  </a:lnTo>
                  <a:cubicBezTo>
                    <a:pt x="636" y="494"/>
                    <a:pt x="494" y="636"/>
                    <a:pt x="319" y="636"/>
                  </a:cubicBezTo>
                  <a:lnTo>
                    <a:pt x="319" y="636"/>
                  </a:lnTo>
                  <a:cubicBezTo>
                    <a:pt x="142" y="636"/>
                    <a:pt x="0" y="494"/>
                    <a:pt x="0" y="318"/>
                  </a:cubicBezTo>
                  <a:lnTo>
                    <a:pt x="0" y="318"/>
                  </a:lnTo>
                  <a:cubicBezTo>
                    <a:pt x="0" y="142"/>
                    <a:pt x="142" y="0"/>
                    <a:pt x="319" y="0"/>
                  </a:cubicBezTo>
                  <a:lnTo>
                    <a:pt x="319" y="0"/>
                  </a:lnTo>
                  <a:cubicBezTo>
                    <a:pt x="494" y="0"/>
                    <a:pt x="636" y="142"/>
                    <a:pt x="636" y="318"/>
                  </a:cubicBezTo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106">
              <a:extLst>
                <a:ext uri="{FF2B5EF4-FFF2-40B4-BE49-F238E27FC236}">
                  <a16:creationId xmlns:a16="http://schemas.microsoft.com/office/drawing/2014/main" id="{9F1AD0D2-5DE5-6C4E-A5D2-D00C665D4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7249" y="4776179"/>
              <a:ext cx="395492" cy="790984"/>
            </a:xfrm>
            <a:custGeom>
              <a:avLst/>
              <a:gdLst>
                <a:gd name="T0" fmla="*/ 0 w 318"/>
                <a:gd name="T1" fmla="*/ 0 h 637"/>
                <a:gd name="T2" fmla="*/ 0 w 318"/>
                <a:gd name="T3" fmla="*/ 636 h 637"/>
                <a:gd name="T4" fmla="*/ 0 w 318"/>
                <a:gd name="T5" fmla="*/ 636 h 637"/>
                <a:gd name="T6" fmla="*/ 317 w 318"/>
                <a:gd name="T7" fmla="*/ 318 h 637"/>
                <a:gd name="T8" fmla="*/ 317 w 318"/>
                <a:gd name="T9" fmla="*/ 318 h 637"/>
                <a:gd name="T10" fmla="*/ 0 w 318"/>
                <a:gd name="T11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637">
                  <a:moveTo>
                    <a:pt x="0" y="0"/>
                  </a:moveTo>
                  <a:lnTo>
                    <a:pt x="0" y="636"/>
                  </a:lnTo>
                  <a:lnTo>
                    <a:pt x="0" y="636"/>
                  </a:lnTo>
                  <a:cubicBezTo>
                    <a:pt x="175" y="636"/>
                    <a:pt x="317" y="494"/>
                    <a:pt x="317" y="318"/>
                  </a:cubicBezTo>
                  <a:lnTo>
                    <a:pt x="317" y="318"/>
                  </a:lnTo>
                  <a:cubicBezTo>
                    <a:pt x="317" y="142"/>
                    <a:pt x="175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107">
              <a:extLst>
                <a:ext uri="{FF2B5EF4-FFF2-40B4-BE49-F238E27FC236}">
                  <a16:creationId xmlns:a16="http://schemas.microsoft.com/office/drawing/2014/main" id="{14674483-4B62-3449-B9C2-7BD4BD1BE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3588" y="4616883"/>
              <a:ext cx="961262" cy="752533"/>
            </a:xfrm>
            <a:custGeom>
              <a:avLst/>
              <a:gdLst>
                <a:gd name="T0" fmla="*/ 213 w 771"/>
                <a:gd name="T1" fmla="*/ 601 h 602"/>
                <a:gd name="T2" fmla="*/ 194 w 771"/>
                <a:gd name="T3" fmla="*/ 601 h 602"/>
                <a:gd name="T4" fmla="*/ 0 w 771"/>
                <a:gd name="T5" fmla="*/ 407 h 602"/>
                <a:gd name="T6" fmla="*/ 43 w 771"/>
                <a:gd name="T7" fmla="*/ 363 h 602"/>
                <a:gd name="T8" fmla="*/ 63 w 771"/>
                <a:gd name="T9" fmla="*/ 363 h 602"/>
                <a:gd name="T10" fmla="*/ 204 w 771"/>
                <a:gd name="T11" fmla="*/ 504 h 602"/>
                <a:gd name="T12" fmla="*/ 708 w 771"/>
                <a:gd name="T13" fmla="*/ 0 h 602"/>
                <a:gd name="T14" fmla="*/ 727 w 771"/>
                <a:gd name="T15" fmla="*/ 0 h 602"/>
                <a:gd name="T16" fmla="*/ 770 w 771"/>
                <a:gd name="T17" fmla="*/ 43 h 602"/>
                <a:gd name="T18" fmla="*/ 213 w 771"/>
                <a:gd name="T19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602">
                  <a:moveTo>
                    <a:pt x="213" y="601"/>
                  </a:moveTo>
                  <a:lnTo>
                    <a:pt x="194" y="601"/>
                  </a:lnTo>
                  <a:lnTo>
                    <a:pt x="0" y="407"/>
                  </a:lnTo>
                  <a:lnTo>
                    <a:pt x="43" y="363"/>
                  </a:lnTo>
                  <a:lnTo>
                    <a:pt x="63" y="363"/>
                  </a:lnTo>
                  <a:lnTo>
                    <a:pt x="204" y="504"/>
                  </a:lnTo>
                  <a:lnTo>
                    <a:pt x="708" y="0"/>
                  </a:lnTo>
                  <a:lnTo>
                    <a:pt x="727" y="0"/>
                  </a:lnTo>
                  <a:lnTo>
                    <a:pt x="770" y="43"/>
                  </a:lnTo>
                  <a:lnTo>
                    <a:pt x="213" y="601"/>
                  </a:lnTo>
                </a:path>
              </a:pathLst>
            </a:custGeom>
            <a:solidFill>
              <a:srgbClr val="6098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108">
              <a:extLst>
                <a:ext uri="{FF2B5EF4-FFF2-40B4-BE49-F238E27FC236}">
                  <a16:creationId xmlns:a16="http://schemas.microsoft.com/office/drawing/2014/main" id="{0B81E572-DDFE-1E43-B891-7C823D157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3588" y="4616883"/>
              <a:ext cx="939291" cy="752533"/>
            </a:xfrm>
            <a:custGeom>
              <a:avLst/>
              <a:gdLst>
                <a:gd name="T0" fmla="*/ 194 w 752"/>
                <a:gd name="T1" fmla="*/ 601 h 602"/>
                <a:gd name="T2" fmla="*/ 0 w 752"/>
                <a:gd name="T3" fmla="*/ 407 h 602"/>
                <a:gd name="T4" fmla="*/ 43 w 752"/>
                <a:gd name="T5" fmla="*/ 363 h 602"/>
                <a:gd name="T6" fmla="*/ 194 w 752"/>
                <a:gd name="T7" fmla="*/ 514 h 602"/>
                <a:gd name="T8" fmla="*/ 708 w 752"/>
                <a:gd name="T9" fmla="*/ 0 h 602"/>
                <a:gd name="T10" fmla="*/ 751 w 752"/>
                <a:gd name="T11" fmla="*/ 43 h 602"/>
                <a:gd name="T12" fmla="*/ 194 w 752"/>
                <a:gd name="T13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602">
                  <a:moveTo>
                    <a:pt x="194" y="601"/>
                  </a:moveTo>
                  <a:lnTo>
                    <a:pt x="0" y="407"/>
                  </a:lnTo>
                  <a:lnTo>
                    <a:pt x="43" y="363"/>
                  </a:lnTo>
                  <a:lnTo>
                    <a:pt x="194" y="514"/>
                  </a:lnTo>
                  <a:lnTo>
                    <a:pt x="708" y="0"/>
                  </a:lnTo>
                  <a:lnTo>
                    <a:pt x="751" y="43"/>
                  </a:lnTo>
                  <a:lnTo>
                    <a:pt x="194" y="601"/>
                  </a:lnTo>
                </a:path>
              </a:pathLst>
            </a:custGeom>
            <a:solidFill>
              <a:srgbClr val="95C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109">
              <a:extLst>
                <a:ext uri="{FF2B5EF4-FFF2-40B4-BE49-F238E27FC236}">
                  <a16:creationId xmlns:a16="http://schemas.microsoft.com/office/drawing/2014/main" id="{39BCE6FE-C923-914F-AAE8-1BE73F79B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1207" y="10527282"/>
              <a:ext cx="488873" cy="291127"/>
            </a:xfrm>
            <a:custGeom>
              <a:avLst/>
              <a:gdLst>
                <a:gd name="T0" fmla="*/ 28 w 392"/>
                <a:gd name="T1" fmla="*/ 18 h 235"/>
                <a:gd name="T2" fmla="*/ 160 w 392"/>
                <a:gd name="T3" fmla="*/ 158 h 235"/>
                <a:gd name="T4" fmla="*/ 391 w 392"/>
                <a:gd name="T5" fmla="*/ 184 h 235"/>
                <a:gd name="T6" fmla="*/ 376 w 392"/>
                <a:gd name="T7" fmla="*/ 227 h 235"/>
                <a:gd name="T8" fmla="*/ 146 w 392"/>
                <a:gd name="T9" fmla="*/ 234 h 235"/>
                <a:gd name="T10" fmla="*/ 146 w 392"/>
                <a:gd name="T11" fmla="*/ 234 h 235"/>
                <a:gd name="T12" fmla="*/ 126 w 392"/>
                <a:gd name="T13" fmla="*/ 229 h 235"/>
                <a:gd name="T14" fmla="*/ 100 w 392"/>
                <a:gd name="T15" fmla="*/ 217 h 235"/>
                <a:gd name="T16" fmla="*/ 100 w 392"/>
                <a:gd name="T17" fmla="*/ 217 h 235"/>
                <a:gd name="T18" fmla="*/ 27 w 392"/>
                <a:gd name="T19" fmla="*/ 124 h 235"/>
                <a:gd name="T20" fmla="*/ 0 w 392"/>
                <a:gd name="T21" fmla="*/ 0 h 235"/>
                <a:gd name="T22" fmla="*/ 28 w 392"/>
                <a:gd name="T23" fmla="*/ 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2" h="235">
                  <a:moveTo>
                    <a:pt x="28" y="18"/>
                  </a:moveTo>
                  <a:lnTo>
                    <a:pt x="160" y="158"/>
                  </a:lnTo>
                  <a:lnTo>
                    <a:pt x="391" y="184"/>
                  </a:lnTo>
                  <a:lnTo>
                    <a:pt x="376" y="227"/>
                  </a:lnTo>
                  <a:lnTo>
                    <a:pt x="146" y="234"/>
                  </a:lnTo>
                  <a:lnTo>
                    <a:pt x="146" y="234"/>
                  </a:lnTo>
                  <a:cubicBezTo>
                    <a:pt x="140" y="234"/>
                    <a:pt x="132" y="232"/>
                    <a:pt x="126" y="229"/>
                  </a:cubicBezTo>
                  <a:lnTo>
                    <a:pt x="100" y="217"/>
                  </a:lnTo>
                  <a:lnTo>
                    <a:pt x="100" y="217"/>
                  </a:lnTo>
                  <a:cubicBezTo>
                    <a:pt x="63" y="199"/>
                    <a:pt x="36" y="165"/>
                    <a:pt x="27" y="124"/>
                  </a:cubicBezTo>
                  <a:lnTo>
                    <a:pt x="0" y="0"/>
                  </a:lnTo>
                  <a:lnTo>
                    <a:pt x="28" y="18"/>
                  </a:ln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C694BB89-0328-5B4B-9014-FD4A76EE7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4841" y="10548760"/>
              <a:ext cx="453992" cy="268410"/>
            </a:xfrm>
            <a:custGeom>
              <a:avLst/>
              <a:gdLst>
                <a:gd name="connsiteX0" fmla="*/ 1380 w 453992"/>
                <a:gd name="connsiteY0" fmla="*/ 921 h 268410"/>
                <a:gd name="connsiteX1" fmla="*/ 165906 w 453992"/>
                <a:gd name="connsiteY1" fmla="*/ 174258 h 268410"/>
                <a:gd name="connsiteX2" fmla="*/ 453992 w 453992"/>
                <a:gd name="connsiteY2" fmla="*/ 206468 h 268410"/>
                <a:gd name="connsiteX3" fmla="*/ 435285 w 453992"/>
                <a:gd name="connsiteY3" fmla="*/ 259738 h 268410"/>
                <a:gd name="connsiteX4" fmla="*/ 148446 w 453992"/>
                <a:gd name="connsiteY4" fmla="*/ 268410 h 268410"/>
                <a:gd name="connsiteX5" fmla="*/ 123504 w 453992"/>
                <a:gd name="connsiteY5" fmla="*/ 262216 h 268410"/>
                <a:gd name="connsiteX6" fmla="*/ 91079 w 453992"/>
                <a:gd name="connsiteY6" fmla="*/ 247350 h 268410"/>
                <a:gd name="connsiteX7" fmla="*/ 79686 w 453992"/>
                <a:gd name="connsiteY7" fmla="*/ 238230 h 268410"/>
                <a:gd name="connsiteX8" fmla="*/ 0 w 453992"/>
                <a:gd name="connsiteY8" fmla="*/ 0 h 268410"/>
                <a:gd name="connsiteX9" fmla="*/ 1285 w 453992"/>
                <a:gd name="connsiteY9" fmla="*/ 821 h 268410"/>
                <a:gd name="connsiteX10" fmla="*/ 1299 w 453992"/>
                <a:gd name="connsiteY10" fmla="*/ 836 h 2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3992" h="268410">
                  <a:moveTo>
                    <a:pt x="1380" y="921"/>
                  </a:moveTo>
                  <a:lnTo>
                    <a:pt x="165906" y="174258"/>
                  </a:lnTo>
                  <a:lnTo>
                    <a:pt x="453992" y="206468"/>
                  </a:lnTo>
                  <a:lnTo>
                    <a:pt x="435285" y="259738"/>
                  </a:lnTo>
                  <a:lnTo>
                    <a:pt x="148446" y="268410"/>
                  </a:lnTo>
                  <a:cubicBezTo>
                    <a:pt x="140963" y="268410"/>
                    <a:pt x="130987" y="265932"/>
                    <a:pt x="123504" y="262216"/>
                  </a:cubicBezTo>
                  <a:lnTo>
                    <a:pt x="91079" y="247350"/>
                  </a:lnTo>
                  <a:lnTo>
                    <a:pt x="79686" y="238230"/>
                  </a:lnTo>
                  <a:close/>
                  <a:moveTo>
                    <a:pt x="0" y="0"/>
                  </a:moveTo>
                  <a:lnTo>
                    <a:pt x="1285" y="821"/>
                  </a:lnTo>
                  <a:lnTo>
                    <a:pt x="1299" y="836"/>
                  </a:lnTo>
                  <a:close/>
                </a:path>
              </a:pathLst>
            </a:custGeom>
            <a:solidFill>
              <a:srgbClr val="1F3A72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986966F9-6EFA-AA4D-9E00-FA1F26817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4048" y="9395738"/>
              <a:ext cx="1223518" cy="1938287"/>
            </a:xfrm>
            <a:custGeom>
              <a:avLst/>
              <a:gdLst>
                <a:gd name="connsiteX0" fmla="*/ 688579 w 1223518"/>
                <a:gd name="connsiteY0" fmla="*/ 124694 h 1938287"/>
                <a:gd name="connsiteX1" fmla="*/ 277087 w 1223518"/>
                <a:gd name="connsiteY1" fmla="*/ 534939 h 1938287"/>
                <a:gd name="connsiteX2" fmla="*/ 688579 w 1223518"/>
                <a:gd name="connsiteY2" fmla="*/ 945184 h 1938287"/>
                <a:gd name="connsiteX3" fmla="*/ 1098824 w 1223518"/>
                <a:gd name="connsiteY3" fmla="*/ 534939 h 1938287"/>
                <a:gd name="connsiteX4" fmla="*/ 688579 w 1223518"/>
                <a:gd name="connsiteY4" fmla="*/ 124694 h 1938287"/>
                <a:gd name="connsiteX5" fmla="*/ 688579 w 1223518"/>
                <a:gd name="connsiteY5" fmla="*/ 0 h 1938287"/>
                <a:gd name="connsiteX6" fmla="*/ 1223518 w 1223518"/>
                <a:gd name="connsiteY6" fmla="*/ 534939 h 1938287"/>
                <a:gd name="connsiteX7" fmla="*/ 688579 w 1223518"/>
                <a:gd name="connsiteY7" fmla="*/ 1069878 h 1938287"/>
                <a:gd name="connsiteX8" fmla="*/ 580745 w 1223518"/>
                <a:gd name="connsiteY8" fmla="*/ 1059014 h 1938287"/>
                <a:gd name="connsiteX9" fmla="*/ 537054 w 1223518"/>
                <a:gd name="connsiteY9" fmla="*/ 1045457 h 1938287"/>
                <a:gd name="connsiteX10" fmla="*/ 150350 w 1223518"/>
                <a:gd name="connsiteY10" fmla="*/ 1892754 h 1938287"/>
                <a:gd name="connsiteX11" fmla="*/ 45996 w 1223518"/>
                <a:gd name="connsiteY11" fmla="*/ 1931328 h 1938287"/>
                <a:gd name="connsiteX12" fmla="*/ 7485 w 1223518"/>
                <a:gd name="connsiteY12" fmla="*/ 1826804 h 1938287"/>
                <a:gd name="connsiteX13" fmla="*/ 394568 w 1223518"/>
                <a:gd name="connsiteY13" fmla="*/ 981318 h 1938287"/>
                <a:gd name="connsiteX14" fmla="*/ 389451 w 1223518"/>
                <a:gd name="connsiteY14" fmla="*/ 978542 h 1938287"/>
                <a:gd name="connsiteX15" fmla="*/ 153640 w 1223518"/>
                <a:gd name="connsiteY15" fmla="*/ 534939 h 1938287"/>
                <a:gd name="connsiteX16" fmla="*/ 688579 w 1223518"/>
                <a:gd name="connsiteY16" fmla="*/ 0 h 193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3518" h="1938287">
                  <a:moveTo>
                    <a:pt x="688579" y="124694"/>
                  </a:moveTo>
                  <a:cubicBezTo>
                    <a:pt x="461635" y="124694"/>
                    <a:pt x="277087" y="307995"/>
                    <a:pt x="277087" y="534939"/>
                  </a:cubicBezTo>
                  <a:cubicBezTo>
                    <a:pt x="277087" y="761883"/>
                    <a:pt x="461635" y="945184"/>
                    <a:pt x="688579" y="945184"/>
                  </a:cubicBezTo>
                  <a:cubicBezTo>
                    <a:pt x="915523" y="945184"/>
                    <a:pt x="1098824" y="761883"/>
                    <a:pt x="1098824" y="534939"/>
                  </a:cubicBezTo>
                  <a:cubicBezTo>
                    <a:pt x="1098824" y="307995"/>
                    <a:pt x="915523" y="124694"/>
                    <a:pt x="688579" y="124694"/>
                  </a:cubicBezTo>
                  <a:close/>
                  <a:moveTo>
                    <a:pt x="688579" y="0"/>
                  </a:moveTo>
                  <a:cubicBezTo>
                    <a:pt x="984105" y="0"/>
                    <a:pt x="1223518" y="239413"/>
                    <a:pt x="1223518" y="534939"/>
                  </a:cubicBezTo>
                  <a:cubicBezTo>
                    <a:pt x="1223518" y="830465"/>
                    <a:pt x="984105" y="1069878"/>
                    <a:pt x="688579" y="1069878"/>
                  </a:cubicBezTo>
                  <a:cubicBezTo>
                    <a:pt x="651638" y="1069878"/>
                    <a:pt x="615574" y="1066137"/>
                    <a:pt x="580745" y="1059014"/>
                  </a:cubicBezTo>
                  <a:lnTo>
                    <a:pt x="537054" y="1045457"/>
                  </a:lnTo>
                  <a:lnTo>
                    <a:pt x="150350" y="1892754"/>
                  </a:lnTo>
                  <a:cubicBezTo>
                    <a:pt x="131715" y="1932572"/>
                    <a:pt x="85750" y="1948749"/>
                    <a:pt x="45996" y="1931328"/>
                  </a:cubicBezTo>
                  <a:cubicBezTo>
                    <a:pt x="6242" y="1912663"/>
                    <a:pt x="-11150" y="1866622"/>
                    <a:pt x="7485" y="1826804"/>
                  </a:cubicBezTo>
                  <a:lnTo>
                    <a:pt x="394568" y="981318"/>
                  </a:lnTo>
                  <a:lnTo>
                    <a:pt x="389451" y="978542"/>
                  </a:lnTo>
                  <a:cubicBezTo>
                    <a:pt x="247161" y="882427"/>
                    <a:pt x="153640" y="719643"/>
                    <a:pt x="153640" y="534939"/>
                  </a:cubicBezTo>
                  <a:cubicBezTo>
                    <a:pt x="153640" y="239413"/>
                    <a:pt x="393053" y="0"/>
                    <a:pt x="688579" y="0"/>
                  </a:cubicBezTo>
                  <a:close/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335C3599-A504-7040-B9A1-9DA2C00A3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6418" y="10379065"/>
              <a:ext cx="179242" cy="141493"/>
            </a:xfrm>
            <a:custGeom>
              <a:avLst/>
              <a:gdLst>
                <a:gd name="connsiteX0" fmla="*/ 35897 w 179242"/>
                <a:gd name="connsiteY0" fmla="*/ 0 h 141493"/>
                <a:gd name="connsiteX1" fmla="*/ 117950 w 179242"/>
                <a:gd name="connsiteY1" fmla="*/ 44526 h 141493"/>
                <a:gd name="connsiteX2" fmla="*/ 179242 w 179242"/>
                <a:gd name="connsiteY2" fmla="*/ 63545 h 141493"/>
                <a:gd name="connsiteX3" fmla="*/ 143566 w 179242"/>
                <a:gd name="connsiteY3" fmla="*/ 141493 h 141493"/>
                <a:gd name="connsiteX4" fmla="*/ 0 w 179242"/>
                <a:gd name="connsiteY4" fmla="*/ 77329 h 14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242" h="141493">
                  <a:moveTo>
                    <a:pt x="35897" y="0"/>
                  </a:moveTo>
                  <a:lnTo>
                    <a:pt x="117950" y="44526"/>
                  </a:lnTo>
                  <a:lnTo>
                    <a:pt x="179242" y="63545"/>
                  </a:lnTo>
                  <a:lnTo>
                    <a:pt x="143566" y="141493"/>
                  </a:lnTo>
                  <a:lnTo>
                    <a:pt x="0" y="77329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9" name="Freeform 113">
              <a:extLst>
                <a:ext uri="{FF2B5EF4-FFF2-40B4-BE49-F238E27FC236}">
                  <a16:creationId xmlns:a16="http://schemas.microsoft.com/office/drawing/2014/main" id="{EB22DB43-1A10-924C-9D50-6E8EF66F1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1209" y="12274035"/>
              <a:ext cx="164788" cy="137324"/>
            </a:xfrm>
            <a:custGeom>
              <a:avLst/>
              <a:gdLst>
                <a:gd name="T0" fmla="*/ 44 w 131"/>
                <a:gd name="T1" fmla="*/ 95 h 110"/>
                <a:gd name="T2" fmla="*/ 44 w 131"/>
                <a:gd name="T3" fmla="*/ 95 h 110"/>
                <a:gd name="T4" fmla="*/ 130 w 131"/>
                <a:gd name="T5" fmla="*/ 100 h 110"/>
                <a:gd name="T6" fmla="*/ 130 w 131"/>
                <a:gd name="T7" fmla="*/ 100 h 110"/>
                <a:gd name="T8" fmla="*/ 112 w 131"/>
                <a:gd name="T9" fmla="*/ 92 h 110"/>
                <a:gd name="T10" fmla="*/ 112 w 131"/>
                <a:gd name="T11" fmla="*/ 92 h 110"/>
                <a:gd name="T12" fmla="*/ 66 w 131"/>
                <a:gd name="T13" fmla="*/ 60 h 110"/>
                <a:gd name="T14" fmla="*/ 60 w 131"/>
                <a:gd name="T15" fmla="*/ 0 h 110"/>
                <a:gd name="T16" fmla="*/ 0 w 131"/>
                <a:gd name="T17" fmla="*/ 5 h 110"/>
                <a:gd name="T18" fmla="*/ 4 w 131"/>
                <a:gd name="T19" fmla="*/ 69 h 110"/>
                <a:gd name="T20" fmla="*/ 4 w 131"/>
                <a:gd name="T21" fmla="*/ 69 h 110"/>
                <a:gd name="T22" fmla="*/ 0 w 131"/>
                <a:gd name="T23" fmla="*/ 83 h 110"/>
                <a:gd name="T24" fmla="*/ 0 w 131"/>
                <a:gd name="T25" fmla="*/ 83 h 110"/>
                <a:gd name="T26" fmla="*/ 44 w 131"/>
                <a:gd name="T27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10">
                  <a:moveTo>
                    <a:pt x="44" y="95"/>
                  </a:moveTo>
                  <a:lnTo>
                    <a:pt x="44" y="95"/>
                  </a:lnTo>
                  <a:cubicBezTo>
                    <a:pt x="56" y="106"/>
                    <a:pt x="112" y="109"/>
                    <a:pt x="130" y="100"/>
                  </a:cubicBezTo>
                  <a:lnTo>
                    <a:pt x="130" y="100"/>
                  </a:lnTo>
                  <a:cubicBezTo>
                    <a:pt x="123" y="97"/>
                    <a:pt x="117" y="95"/>
                    <a:pt x="112" y="92"/>
                  </a:cubicBezTo>
                  <a:lnTo>
                    <a:pt x="112" y="92"/>
                  </a:lnTo>
                  <a:cubicBezTo>
                    <a:pt x="86" y="82"/>
                    <a:pt x="66" y="60"/>
                    <a:pt x="66" y="60"/>
                  </a:cubicBezTo>
                  <a:lnTo>
                    <a:pt x="60" y="0"/>
                  </a:lnTo>
                  <a:lnTo>
                    <a:pt x="0" y="5"/>
                  </a:lnTo>
                  <a:lnTo>
                    <a:pt x="4" y="69"/>
                  </a:lnTo>
                  <a:lnTo>
                    <a:pt x="4" y="69"/>
                  </a:lnTo>
                  <a:cubicBezTo>
                    <a:pt x="4" y="69"/>
                    <a:pt x="2" y="74"/>
                    <a:pt x="0" y="83"/>
                  </a:cubicBezTo>
                  <a:lnTo>
                    <a:pt x="0" y="83"/>
                  </a:lnTo>
                  <a:cubicBezTo>
                    <a:pt x="11" y="79"/>
                    <a:pt x="27" y="80"/>
                    <a:pt x="44" y="95"/>
                  </a:cubicBez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0" name="Freeform 114">
              <a:extLst>
                <a:ext uri="{FF2B5EF4-FFF2-40B4-BE49-F238E27FC236}">
                  <a16:creationId xmlns:a16="http://schemas.microsoft.com/office/drawing/2014/main" id="{D1037267-99CF-A540-AC82-3A33A1010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5719" y="12372911"/>
              <a:ext cx="252675" cy="82395"/>
            </a:xfrm>
            <a:custGeom>
              <a:avLst/>
              <a:gdLst>
                <a:gd name="T0" fmla="*/ 135 w 202"/>
                <a:gd name="T1" fmla="*/ 21 h 65"/>
                <a:gd name="T2" fmla="*/ 135 w 202"/>
                <a:gd name="T3" fmla="*/ 21 h 65"/>
                <a:gd name="T4" fmla="*/ 49 w 202"/>
                <a:gd name="T5" fmla="*/ 16 h 65"/>
                <a:gd name="T6" fmla="*/ 49 w 202"/>
                <a:gd name="T7" fmla="*/ 16 h 65"/>
                <a:gd name="T8" fmla="*/ 5 w 202"/>
                <a:gd name="T9" fmla="*/ 4 h 65"/>
                <a:gd name="T10" fmla="*/ 5 w 202"/>
                <a:gd name="T11" fmla="*/ 4 h 65"/>
                <a:gd name="T12" fmla="*/ 2 w 202"/>
                <a:gd name="T13" fmla="*/ 56 h 65"/>
                <a:gd name="T14" fmla="*/ 2 w 202"/>
                <a:gd name="T15" fmla="*/ 56 h 65"/>
                <a:gd name="T16" fmla="*/ 187 w 202"/>
                <a:gd name="T17" fmla="*/ 51 h 65"/>
                <a:gd name="T18" fmla="*/ 187 w 202"/>
                <a:gd name="T19" fmla="*/ 51 h 65"/>
                <a:gd name="T20" fmla="*/ 135 w 202"/>
                <a:gd name="T21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65">
                  <a:moveTo>
                    <a:pt x="135" y="21"/>
                  </a:moveTo>
                  <a:lnTo>
                    <a:pt x="135" y="21"/>
                  </a:lnTo>
                  <a:cubicBezTo>
                    <a:pt x="117" y="30"/>
                    <a:pt x="61" y="27"/>
                    <a:pt x="49" y="16"/>
                  </a:cubicBezTo>
                  <a:lnTo>
                    <a:pt x="49" y="16"/>
                  </a:lnTo>
                  <a:cubicBezTo>
                    <a:pt x="32" y="1"/>
                    <a:pt x="16" y="0"/>
                    <a:pt x="5" y="4"/>
                  </a:cubicBezTo>
                  <a:lnTo>
                    <a:pt x="5" y="4"/>
                  </a:lnTo>
                  <a:cubicBezTo>
                    <a:pt x="2" y="16"/>
                    <a:pt x="0" y="34"/>
                    <a:pt x="2" y="56"/>
                  </a:cubicBezTo>
                  <a:lnTo>
                    <a:pt x="2" y="56"/>
                  </a:lnTo>
                  <a:cubicBezTo>
                    <a:pt x="2" y="56"/>
                    <a:pt x="155" y="64"/>
                    <a:pt x="187" y="51"/>
                  </a:cubicBezTo>
                  <a:lnTo>
                    <a:pt x="187" y="51"/>
                  </a:lnTo>
                  <a:cubicBezTo>
                    <a:pt x="201" y="44"/>
                    <a:pt x="165" y="32"/>
                    <a:pt x="135" y="21"/>
                  </a:cubicBez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1" name="Freeform 115">
              <a:extLst>
                <a:ext uri="{FF2B5EF4-FFF2-40B4-BE49-F238E27FC236}">
                  <a16:creationId xmlns:a16="http://schemas.microsoft.com/office/drawing/2014/main" id="{3C02D878-16AC-E243-8596-720848FA8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2338" y="11142491"/>
              <a:ext cx="203240" cy="131830"/>
            </a:xfrm>
            <a:custGeom>
              <a:avLst/>
              <a:gdLst>
                <a:gd name="T0" fmla="*/ 70 w 162"/>
                <a:gd name="T1" fmla="*/ 18 h 104"/>
                <a:gd name="T2" fmla="*/ 70 w 162"/>
                <a:gd name="T3" fmla="*/ 18 h 104"/>
                <a:gd name="T4" fmla="*/ 0 w 162"/>
                <a:gd name="T5" fmla="*/ 69 h 104"/>
                <a:gd name="T6" fmla="*/ 0 w 162"/>
                <a:gd name="T7" fmla="*/ 69 h 104"/>
                <a:gd name="T8" fmla="*/ 19 w 162"/>
                <a:gd name="T9" fmla="*/ 63 h 104"/>
                <a:gd name="T10" fmla="*/ 19 w 162"/>
                <a:gd name="T11" fmla="*/ 63 h 104"/>
                <a:gd name="T12" fmla="*/ 75 w 162"/>
                <a:gd name="T13" fmla="*/ 60 h 104"/>
                <a:gd name="T14" fmla="*/ 117 w 162"/>
                <a:gd name="T15" fmla="*/ 103 h 104"/>
                <a:gd name="T16" fmla="*/ 161 w 162"/>
                <a:gd name="T17" fmla="*/ 61 h 104"/>
                <a:gd name="T18" fmla="*/ 118 w 162"/>
                <a:gd name="T19" fmla="*/ 14 h 104"/>
                <a:gd name="T20" fmla="*/ 118 w 162"/>
                <a:gd name="T21" fmla="*/ 14 h 104"/>
                <a:gd name="T22" fmla="*/ 112 w 162"/>
                <a:gd name="T23" fmla="*/ 0 h 104"/>
                <a:gd name="T24" fmla="*/ 112 w 162"/>
                <a:gd name="T25" fmla="*/ 0 h 104"/>
                <a:gd name="T26" fmla="*/ 70 w 162"/>
                <a:gd name="T27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04">
                  <a:moveTo>
                    <a:pt x="70" y="18"/>
                  </a:moveTo>
                  <a:lnTo>
                    <a:pt x="70" y="18"/>
                  </a:lnTo>
                  <a:cubicBezTo>
                    <a:pt x="54" y="18"/>
                    <a:pt x="9" y="51"/>
                    <a:pt x="0" y="69"/>
                  </a:cubicBezTo>
                  <a:lnTo>
                    <a:pt x="0" y="69"/>
                  </a:lnTo>
                  <a:cubicBezTo>
                    <a:pt x="7" y="67"/>
                    <a:pt x="13" y="65"/>
                    <a:pt x="19" y="63"/>
                  </a:cubicBezTo>
                  <a:lnTo>
                    <a:pt x="19" y="63"/>
                  </a:lnTo>
                  <a:cubicBezTo>
                    <a:pt x="46" y="55"/>
                    <a:pt x="75" y="60"/>
                    <a:pt x="75" y="60"/>
                  </a:cubicBezTo>
                  <a:lnTo>
                    <a:pt x="117" y="103"/>
                  </a:lnTo>
                  <a:lnTo>
                    <a:pt x="161" y="61"/>
                  </a:lnTo>
                  <a:lnTo>
                    <a:pt x="118" y="14"/>
                  </a:lnTo>
                  <a:lnTo>
                    <a:pt x="118" y="14"/>
                  </a:lnTo>
                  <a:cubicBezTo>
                    <a:pt x="118" y="14"/>
                    <a:pt x="116" y="8"/>
                    <a:pt x="112" y="0"/>
                  </a:cubicBezTo>
                  <a:lnTo>
                    <a:pt x="112" y="0"/>
                  </a:lnTo>
                  <a:cubicBezTo>
                    <a:pt x="105" y="10"/>
                    <a:pt x="92" y="19"/>
                    <a:pt x="70" y="18"/>
                  </a:cubicBez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2" name="Freeform 116">
              <a:extLst>
                <a:ext uri="{FF2B5EF4-FFF2-40B4-BE49-F238E27FC236}">
                  <a16:creationId xmlns:a16="http://schemas.microsoft.com/office/drawing/2014/main" id="{FFC16969-3163-3949-B0B9-E8CADD528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9947" y="11087564"/>
              <a:ext cx="225208" cy="170282"/>
            </a:xfrm>
            <a:custGeom>
              <a:avLst/>
              <a:gdLst>
                <a:gd name="T0" fmla="*/ 66 w 179"/>
                <a:gd name="T1" fmla="*/ 111 h 135"/>
                <a:gd name="T2" fmla="*/ 66 w 179"/>
                <a:gd name="T3" fmla="*/ 111 h 135"/>
                <a:gd name="T4" fmla="*/ 136 w 179"/>
                <a:gd name="T5" fmla="*/ 60 h 135"/>
                <a:gd name="T6" fmla="*/ 136 w 179"/>
                <a:gd name="T7" fmla="*/ 60 h 135"/>
                <a:gd name="T8" fmla="*/ 178 w 179"/>
                <a:gd name="T9" fmla="*/ 42 h 135"/>
                <a:gd name="T10" fmla="*/ 178 w 179"/>
                <a:gd name="T11" fmla="*/ 42 h 135"/>
                <a:gd name="T12" fmla="*/ 147 w 179"/>
                <a:gd name="T13" fmla="*/ 0 h 135"/>
                <a:gd name="T14" fmla="*/ 147 w 179"/>
                <a:gd name="T15" fmla="*/ 0 h 135"/>
                <a:gd name="T16" fmla="*/ 6 w 179"/>
                <a:gd name="T17" fmla="*/ 119 h 135"/>
                <a:gd name="T18" fmla="*/ 6 w 179"/>
                <a:gd name="T19" fmla="*/ 119 h 135"/>
                <a:gd name="T20" fmla="*/ 66 w 179"/>
                <a:gd name="T21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35">
                  <a:moveTo>
                    <a:pt x="66" y="111"/>
                  </a:moveTo>
                  <a:lnTo>
                    <a:pt x="66" y="111"/>
                  </a:lnTo>
                  <a:cubicBezTo>
                    <a:pt x="75" y="93"/>
                    <a:pt x="120" y="60"/>
                    <a:pt x="136" y="60"/>
                  </a:cubicBezTo>
                  <a:lnTo>
                    <a:pt x="136" y="60"/>
                  </a:lnTo>
                  <a:cubicBezTo>
                    <a:pt x="158" y="61"/>
                    <a:pt x="171" y="52"/>
                    <a:pt x="178" y="42"/>
                  </a:cubicBezTo>
                  <a:lnTo>
                    <a:pt x="178" y="42"/>
                  </a:lnTo>
                  <a:cubicBezTo>
                    <a:pt x="173" y="31"/>
                    <a:pt x="164" y="15"/>
                    <a:pt x="147" y="0"/>
                  </a:cubicBezTo>
                  <a:lnTo>
                    <a:pt x="147" y="0"/>
                  </a:lnTo>
                  <a:cubicBezTo>
                    <a:pt x="147" y="0"/>
                    <a:pt x="24" y="88"/>
                    <a:pt x="6" y="119"/>
                  </a:cubicBezTo>
                  <a:lnTo>
                    <a:pt x="6" y="119"/>
                  </a:lnTo>
                  <a:cubicBezTo>
                    <a:pt x="0" y="134"/>
                    <a:pt x="36" y="121"/>
                    <a:pt x="66" y="111"/>
                  </a:cubicBez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0800DA6D-D70B-8948-B4C2-0F96C7B0C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3185" y="11065590"/>
              <a:ext cx="839167" cy="1229247"/>
            </a:xfrm>
            <a:custGeom>
              <a:avLst/>
              <a:gdLst>
                <a:gd name="connsiteX0" fmla="*/ 521590 w 839167"/>
                <a:gd name="connsiteY0" fmla="*/ 0 h 1229247"/>
                <a:gd name="connsiteX1" fmla="*/ 521835 w 839167"/>
                <a:gd name="connsiteY1" fmla="*/ 61 h 1229247"/>
                <a:gd name="connsiteX2" fmla="*/ 521830 w 839167"/>
                <a:gd name="connsiteY2" fmla="*/ 2 h 1229247"/>
                <a:gd name="connsiteX3" fmla="*/ 780215 w 839167"/>
                <a:gd name="connsiteY3" fmla="*/ 24930 h 1229247"/>
                <a:gd name="connsiteX4" fmla="*/ 839167 w 839167"/>
                <a:gd name="connsiteY4" fmla="*/ 1213984 h 1229247"/>
                <a:gd name="connsiteX5" fmla="*/ 752620 w 839167"/>
                <a:gd name="connsiteY5" fmla="*/ 1223956 h 1229247"/>
                <a:gd name="connsiteX6" fmla="*/ 679871 w 839167"/>
                <a:gd name="connsiteY6" fmla="*/ 606993 h 1229247"/>
                <a:gd name="connsiteX7" fmla="*/ 606965 w 839167"/>
                <a:gd name="connsiteY7" fmla="*/ 431097 h 1229247"/>
                <a:gd name="connsiteX8" fmla="*/ 588335 w 839167"/>
                <a:gd name="connsiteY8" fmla="*/ 371466 h 1229247"/>
                <a:gd name="connsiteX9" fmla="*/ 538564 w 839167"/>
                <a:gd name="connsiteY9" fmla="*/ 484849 h 1229247"/>
                <a:gd name="connsiteX10" fmla="*/ 403611 w 839167"/>
                <a:gd name="connsiteY10" fmla="*/ 680866 h 1229247"/>
                <a:gd name="connsiteX11" fmla="*/ 0 w 839167"/>
                <a:gd name="connsiteY11" fmla="*/ 192392 h 1229247"/>
                <a:gd name="connsiteX12" fmla="*/ 60852 w 839167"/>
                <a:gd name="connsiteY12" fmla="*/ 109938 h 1229247"/>
                <a:gd name="connsiteX13" fmla="*/ 382499 w 839167"/>
                <a:gd name="connsiteY13" fmla="*/ 462240 h 1229247"/>
                <a:gd name="connsiteX14" fmla="*/ 521590 w 839167"/>
                <a:gd name="connsiteY14" fmla="*/ 0 h 122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9167" h="1229247">
                  <a:moveTo>
                    <a:pt x="521590" y="0"/>
                  </a:moveTo>
                  <a:lnTo>
                    <a:pt x="521835" y="61"/>
                  </a:lnTo>
                  <a:lnTo>
                    <a:pt x="521830" y="2"/>
                  </a:lnTo>
                  <a:lnTo>
                    <a:pt x="780215" y="24930"/>
                  </a:lnTo>
                  <a:lnTo>
                    <a:pt x="839167" y="1213984"/>
                  </a:lnTo>
                  <a:cubicBezTo>
                    <a:pt x="839167" y="1213984"/>
                    <a:pt x="795266" y="1240159"/>
                    <a:pt x="752620" y="1223956"/>
                  </a:cubicBezTo>
                  <a:cubicBezTo>
                    <a:pt x="752620" y="1223956"/>
                    <a:pt x="602105" y="762792"/>
                    <a:pt x="679871" y="606993"/>
                  </a:cubicBezTo>
                  <a:cubicBezTo>
                    <a:pt x="679871" y="606993"/>
                    <a:pt x="644437" y="540311"/>
                    <a:pt x="606965" y="431097"/>
                  </a:cubicBezTo>
                  <a:lnTo>
                    <a:pt x="588335" y="371466"/>
                  </a:lnTo>
                  <a:lnTo>
                    <a:pt x="538564" y="484849"/>
                  </a:lnTo>
                  <a:cubicBezTo>
                    <a:pt x="486681" y="596480"/>
                    <a:pt x="435279" y="684614"/>
                    <a:pt x="403611" y="680866"/>
                  </a:cubicBezTo>
                  <a:cubicBezTo>
                    <a:pt x="317921" y="672121"/>
                    <a:pt x="0" y="192392"/>
                    <a:pt x="0" y="192392"/>
                  </a:cubicBezTo>
                  <a:cubicBezTo>
                    <a:pt x="1242" y="143669"/>
                    <a:pt x="60852" y="109938"/>
                    <a:pt x="60852" y="109938"/>
                  </a:cubicBezTo>
                  <a:lnTo>
                    <a:pt x="382499" y="462240"/>
                  </a:lnTo>
                  <a:cubicBezTo>
                    <a:pt x="381257" y="94946"/>
                    <a:pt x="521590" y="0"/>
                    <a:pt x="521590" y="0"/>
                  </a:cubicBezTo>
                  <a:close/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4" name="Freeform 121">
              <a:extLst>
                <a:ext uri="{FF2B5EF4-FFF2-40B4-BE49-F238E27FC236}">
                  <a16:creationId xmlns:a16="http://schemas.microsoft.com/office/drawing/2014/main" id="{8DE83311-36F6-FE4B-B386-0A3E1A963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2057" y="10527282"/>
              <a:ext cx="400982" cy="637180"/>
            </a:xfrm>
            <a:custGeom>
              <a:avLst/>
              <a:gdLst>
                <a:gd name="T0" fmla="*/ 217 w 323"/>
                <a:gd name="T1" fmla="*/ 0 h 513"/>
                <a:gd name="T2" fmla="*/ 148 w 323"/>
                <a:gd name="T3" fmla="*/ 0 h 513"/>
                <a:gd name="T4" fmla="*/ 83 w 323"/>
                <a:gd name="T5" fmla="*/ 26 h 513"/>
                <a:gd name="T6" fmla="*/ 83 w 323"/>
                <a:gd name="T7" fmla="*/ 26 h 513"/>
                <a:gd name="T8" fmla="*/ 11 w 323"/>
                <a:gd name="T9" fmla="*/ 167 h 513"/>
                <a:gd name="T10" fmla="*/ 52 w 323"/>
                <a:gd name="T11" fmla="*/ 309 h 513"/>
                <a:gd name="T12" fmla="*/ 52 w 323"/>
                <a:gd name="T13" fmla="*/ 309 h 513"/>
                <a:gd name="T14" fmla="*/ 47 w 323"/>
                <a:gd name="T15" fmla="*/ 386 h 513"/>
                <a:gd name="T16" fmla="*/ 28 w 323"/>
                <a:gd name="T17" fmla="*/ 433 h 513"/>
                <a:gd name="T18" fmla="*/ 28 w 323"/>
                <a:gd name="T19" fmla="*/ 433 h 513"/>
                <a:gd name="T20" fmla="*/ 234 w 323"/>
                <a:gd name="T21" fmla="*/ 453 h 513"/>
                <a:gd name="T22" fmla="*/ 227 w 323"/>
                <a:gd name="T23" fmla="*/ 393 h 513"/>
                <a:gd name="T24" fmla="*/ 262 w 323"/>
                <a:gd name="T25" fmla="*/ 302 h 513"/>
                <a:gd name="T26" fmla="*/ 291 w 323"/>
                <a:gd name="T27" fmla="*/ 287 h 513"/>
                <a:gd name="T28" fmla="*/ 291 w 323"/>
                <a:gd name="T29" fmla="*/ 287 h 513"/>
                <a:gd name="T30" fmla="*/ 314 w 323"/>
                <a:gd name="T31" fmla="*/ 227 h 513"/>
                <a:gd name="T32" fmla="*/ 245 w 323"/>
                <a:gd name="T33" fmla="*/ 18 h 513"/>
                <a:gd name="T34" fmla="*/ 217 w 323"/>
                <a:gd name="T3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513">
                  <a:moveTo>
                    <a:pt x="217" y="0"/>
                  </a:moveTo>
                  <a:lnTo>
                    <a:pt x="148" y="0"/>
                  </a:lnTo>
                  <a:lnTo>
                    <a:pt x="83" y="26"/>
                  </a:lnTo>
                  <a:lnTo>
                    <a:pt x="83" y="26"/>
                  </a:lnTo>
                  <a:cubicBezTo>
                    <a:pt x="30" y="48"/>
                    <a:pt x="0" y="111"/>
                    <a:pt x="11" y="167"/>
                  </a:cubicBezTo>
                  <a:lnTo>
                    <a:pt x="52" y="309"/>
                  </a:lnTo>
                  <a:lnTo>
                    <a:pt x="52" y="309"/>
                  </a:lnTo>
                  <a:cubicBezTo>
                    <a:pt x="59" y="335"/>
                    <a:pt x="57" y="362"/>
                    <a:pt x="47" y="386"/>
                  </a:cubicBezTo>
                  <a:lnTo>
                    <a:pt x="28" y="433"/>
                  </a:lnTo>
                  <a:lnTo>
                    <a:pt x="28" y="433"/>
                  </a:lnTo>
                  <a:cubicBezTo>
                    <a:pt x="28" y="433"/>
                    <a:pt x="117" y="512"/>
                    <a:pt x="234" y="453"/>
                  </a:cubicBezTo>
                  <a:lnTo>
                    <a:pt x="227" y="393"/>
                  </a:lnTo>
                  <a:lnTo>
                    <a:pt x="262" y="302"/>
                  </a:lnTo>
                  <a:lnTo>
                    <a:pt x="291" y="287"/>
                  </a:lnTo>
                  <a:lnTo>
                    <a:pt x="291" y="287"/>
                  </a:lnTo>
                  <a:cubicBezTo>
                    <a:pt x="312" y="275"/>
                    <a:pt x="322" y="250"/>
                    <a:pt x="314" y="227"/>
                  </a:cubicBezTo>
                  <a:lnTo>
                    <a:pt x="245" y="18"/>
                  </a:lnTo>
                  <a:lnTo>
                    <a:pt x="217" y="0"/>
                  </a:ln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5" name="Freeform 122">
              <a:extLst>
                <a:ext uri="{FF2B5EF4-FFF2-40B4-BE49-F238E27FC236}">
                  <a16:creationId xmlns:a16="http://schemas.microsoft.com/office/drawing/2014/main" id="{24EB1408-E664-B04B-A710-AD3A6790D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0081" y="10807423"/>
              <a:ext cx="131830" cy="126336"/>
            </a:xfrm>
            <a:custGeom>
              <a:avLst/>
              <a:gdLst>
                <a:gd name="T0" fmla="*/ 0 w 107"/>
                <a:gd name="T1" fmla="*/ 43 h 102"/>
                <a:gd name="T2" fmla="*/ 12 w 107"/>
                <a:gd name="T3" fmla="*/ 26 h 102"/>
                <a:gd name="T4" fmla="*/ 12 w 107"/>
                <a:gd name="T5" fmla="*/ 26 h 102"/>
                <a:gd name="T6" fmla="*/ 28 w 107"/>
                <a:gd name="T7" fmla="*/ 14 h 102"/>
                <a:gd name="T8" fmla="*/ 66 w 107"/>
                <a:gd name="T9" fmla="*/ 0 h 102"/>
                <a:gd name="T10" fmla="*/ 66 w 107"/>
                <a:gd name="T11" fmla="*/ 0 h 102"/>
                <a:gd name="T12" fmla="*/ 58 w 107"/>
                <a:gd name="T13" fmla="*/ 22 h 102"/>
                <a:gd name="T14" fmla="*/ 48 w 107"/>
                <a:gd name="T15" fmla="*/ 27 h 102"/>
                <a:gd name="T16" fmla="*/ 43 w 107"/>
                <a:gd name="T17" fmla="*/ 36 h 102"/>
                <a:gd name="T18" fmla="*/ 71 w 107"/>
                <a:gd name="T19" fmla="*/ 44 h 102"/>
                <a:gd name="T20" fmla="*/ 91 w 107"/>
                <a:gd name="T21" fmla="*/ 40 h 102"/>
                <a:gd name="T22" fmla="*/ 95 w 107"/>
                <a:gd name="T23" fmla="*/ 30 h 102"/>
                <a:gd name="T24" fmla="*/ 95 w 107"/>
                <a:gd name="T25" fmla="*/ 30 h 102"/>
                <a:gd name="T26" fmla="*/ 96 w 107"/>
                <a:gd name="T27" fmla="*/ 52 h 102"/>
                <a:gd name="T28" fmla="*/ 96 w 107"/>
                <a:gd name="T29" fmla="*/ 52 h 102"/>
                <a:gd name="T30" fmla="*/ 92 w 107"/>
                <a:gd name="T31" fmla="*/ 69 h 102"/>
                <a:gd name="T32" fmla="*/ 92 w 107"/>
                <a:gd name="T33" fmla="*/ 69 h 102"/>
                <a:gd name="T34" fmla="*/ 88 w 107"/>
                <a:gd name="T35" fmla="*/ 85 h 102"/>
                <a:gd name="T36" fmla="*/ 88 w 107"/>
                <a:gd name="T37" fmla="*/ 85 h 102"/>
                <a:gd name="T38" fmla="*/ 80 w 107"/>
                <a:gd name="T39" fmla="*/ 101 h 102"/>
                <a:gd name="T40" fmla="*/ 58 w 107"/>
                <a:gd name="T41" fmla="*/ 101 h 102"/>
                <a:gd name="T42" fmla="*/ 0 w 107"/>
                <a:gd name="T43" fmla="*/ 88 h 102"/>
                <a:gd name="T44" fmla="*/ 0 w 107"/>
                <a:gd name="T45" fmla="*/ 4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102">
                  <a:moveTo>
                    <a:pt x="0" y="43"/>
                  </a:moveTo>
                  <a:lnTo>
                    <a:pt x="12" y="26"/>
                  </a:lnTo>
                  <a:lnTo>
                    <a:pt x="12" y="26"/>
                  </a:lnTo>
                  <a:cubicBezTo>
                    <a:pt x="17" y="21"/>
                    <a:pt x="22" y="16"/>
                    <a:pt x="28" y="14"/>
                  </a:cubicBezTo>
                  <a:lnTo>
                    <a:pt x="66" y="0"/>
                  </a:lnTo>
                  <a:lnTo>
                    <a:pt x="66" y="0"/>
                  </a:lnTo>
                  <a:cubicBezTo>
                    <a:pt x="66" y="0"/>
                    <a:pt x="69" y="15"/>
                    <a:pt x="58" y="22"/>
                  </a:cubicBezTo>
                  <a:lnTo>
                    <a:pt x="48" y="27"/>
                  </a:lnTo>
                  <a:lnTo>
                    <a:pt x="43" y="36"/>
                  </a:lnTo>
                  <a:lnTo>
                    <a:pt x="71" y="44"/>
                  </a:lnTo>
                  <a:lnTo>
                    <a:pt x="91" y="40"/>
                  </a:lnTo>
                  <a:lnTo>
                    <a:pt x="95" y="30"/>
                  </a:lnTo>
                  <a:lnTo>
                    <a:pt x="95" y="30"/>
                  </a:lnTo>
                  <a:cubicBezTo>
                    <a:pt x="95" y="30"/>
                    <a:pt x="106" y="40"/>
                    <a:pt x="96" y="52"/>
                  </a:cubicBezTo>
                  <a:lnTo>
                    <a:pt x="96" y="52"/>
                  </a:lnTo>
                  <a:cubicBezTo>
                    <a:pt x="96" y="52"/>
                    <a:pt x="102" y="61"/>
                    <a:pt x="92" y="69"/>
                  </a:cubicBezTo>
                  <a:lnTo>
                    <a:pt x="92" y="69"/>
                  </a:lnTo>
                  <a:cubicBezTo>
                    <a:pt x="92" y="69"/>
                    <a:pt x="96" y="80"/>
                    <a:pt x="88" y="85"/>
                  </a:cubicBezTo>
                  <a:lnTo>
                    <a:pt x="88" y="85"/>
                  </a:lnTo>
                  <a:cubicBezTo>
                    <a:pt x="88" y="85"/>
                    <a:pt x="92" y="98"/>
                    <a:pt x="80" y="101"/>
                  </a:cubicBezTo>
                  <a:lnTo>
                    <a:pt x="58" y="101"/>
                  </a:lnTo>
                  <a:lnTo>
                    <a:pt x="0" y="88"/>
                  </a:lnTo>
                  <a:lnTo>
                    <a:pt x="0" y="43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6" name="Freeform 123">
              <a:extLst>
                <a:ext uri="{FF2B5EF4-FFF2-40B4-BE49-F238E27FC236}">
                  <a16:creationId xmlns:a16="http://schemas.microsoft.com/office/drawing/2014/main" id="{ECA6020E-D2AC-C34D-992C-8C4868BC5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8816" y="10389960"/>
              <a:ext cx="87887" cy="170278"/>
            </a:xfrm>
            <a:custGeom>
              <a:avLst/>
              <a:gdLst>
                <a:gd name="T0" fmla="*/ 69 w 70"/>
                <a:gd name="T1" fmla="*/ 109 h 136"/>
                <a:gd name="T2" fmla="*/ 39 w 70"/>
                <a:gd name="T3" fmla="*/ 135 h 136"/>
                <a:gd name="T4" fmla="*/ 0 w 70"/>
                <a:gd name="T5" fmla="*/ 109 h 136"/>
                <a:gd name="T6" fmla="*/ 0 w 70"/>
                <a:gd name="T7" fmla="*/ 0 h 136"/>
                <a:gd name="T8" fmla="*/ 69 w 70"/>
                <a:gd name="T9" fmla="*/ 0 h 136"/>
                <a:gd name="T10" fmla="*/ 69 w 70"/>
                <a:gd name="T11" fmla="*/ 10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36">
                  <a:moveTo>
                    <a:pt x="69" y="109"/>
                  </a:moveTo>
                  <a:lnTo>
                    <a:pt x="39" y="135"/>
                  </a:lnTo>
                  <a:lnTo>
                    <a:pt x="0" y="10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09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7" name="Freeform 124">
              <a:extLst>
                <a:ext uri="{FF2B5EF4-FFF2-40B4-BE49-F238E27FC236}">
                  <a16:creationId xmlns:a16="http://schemas.microsoft.com/office/drawing/2014/main" id="{3407969B-E3F4-A14A-B825-A7D364307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8816" y="10389960"/>
              <a:ext cx="87887" cy="109859"/>
            </a:xfrm>
            <a:custGeom>
              <a:avLst/>
              <a:gdLst>
                <a:gd name="T0" fmla="*/ 69 w 70"/>
                <a:gd name="T1" fmla="*/ 87 h 88"/>
                <a:gd name="T2" fmla="*/ 69 w 70"/>
                <a:gd name="T3" fmla="*/ 0 h 88"/>
                <a:gd name="T4" fmla="*/ 0 w 70"/>
                <a:gd name="T5" fmla="*/ 0 h 88"/>
                <a:gd name="T6" fmla="*/ 0 w 70"/>
                <a:gd name="T7" fmla="*/ 26 h 88"/>
                <a:gd name="T8" fmla="*/ 0 w 70"/>
                <a:gd name="T9" fmla="*/ 26 h 88"/>
                <a:gd name="T10" fmla="*/ 69 w 70"/>
                <a:gd name="T11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8">
                  <a:moveTo>
                    <a:pt x="69" y="8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cubicBezTo>
                    <a:pt x="8" y="50"/>
                    <a:pt x="26" y="77"/>
                    <a:pt x="69" y="87"/>
                  </a:cubicBezTo>
                </a:path>
              </a:pathLst>
            </a:custGeom>
            <a:solidFill>
              <a:srgbClr val="E09D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AD4911B-B475-3444-9559-26C3B2951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9745" y="10214185"/>
              <a:ext cx="224588" cy="278894"/>
            </a:xfrm>
            <a:custGeom>
              <a:avLst/>
              <a:gdLst>
                <a:gd name="connsiteX0" fmla="*/ 120315 w 224588"/>
                <a:gd name="connsiteY0" fmla="*/ 0 h 278894"/>
                <a:gd name="connsiteX1" fmla="*/ 224588 w 224588"/>
                <a:gd name="connsiteY1" fmla="*/ 125751 h 278894"/>
                <a:gd name="connsiteX2" fmla="*/ 152590 w 224588"/>
                <a:gd name="connsiteY2" fmla="*/ 278894 h 278894"/>
                <a:gd name="connsiteX3" fmla="*/ 10115 w 224588"/>
                <a:gd name="connsiteY3" fmla="*/ 146273 h 278894"/>
                <a:gd name="connsiteX4" fmla="*/ 10021 w 224588"/>
                <a:gd name="connsiteY4" fmla="*/ 145526 h 278894"/>
                <a:gd name="connsiteX5" fmla="*/ 1376 w 224588"/>
                <a:gd name="connsiteY5" fmla="*/ 134026 h 278894"/>
                <a:gd name="connsiteX6" fmla="*/ 4100 w 224588"/>
                <a:gd name="connsiteY6" fmla="*/ 115150 h 278894"/>
                <a:gd name="connsiteX7" fmla="*/ 6128 w 224588"/>
                <a:gd name="connsiteY7" fmla="*/ 114449 h 278894"/>
                <a:gd name="connsiteX8" fmla="*/ 15054 w 224588"/>
                <a:gd name="connsiteY8" fmla="*/ 60405 h 278894"/>
                <a:gd name="connsiteX9" fmla="*/ 120315 w 224588"/>
                <a:gd name="connsiteY9" fmla="*/ 0 h 2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588" h="278894">
                  <a:moveTo>
                    <a:pt x="120315" y="0"/>
                  </a:moveTo>
                  <a:cubicBezTo>
                    <a:pt x="182382" y="0"/>
                    <a:pt x="224588" y="63498"/>
                    <a:pt x="224588" y="125751"/>
                  </a:cubicBezTo>
                  <a:cubicBezTo>
                    <a:pt x="224588" y="188004"/>
                    <a:pt x="207209" y="278894"/>
                    <a:pt x="152590" y="278894"/>
                  </a:cubicBezTo>
                  <a:cubicBezTo>
                    <a:pt x="103713" y="278894"/>
                    <a:pt x="28223" y="218839"/>
                    <a:pt x="10115" y="146273"/>
                  </a:cubicBezTo>
                  <a:lnTo>
                    <a:pt x="10021" y="145526"/>
                  </a:lnTo>
                  <a:lnTo>
                    <a:pt x="1376" y="134026"/>
                  </a:lnTo>
                  <a:cubicBezTo>
                    <a:pt x="-1027" y="126835"/>
                    <a:pt x="-386" y="119944"/>
                    <a:pt x="4100" y="115150"/>
                  </a:cubicBezTo>
                  <a:lnTo>
                    <a:pt x="6128" y="114449"/>
                  </a:lnTo>
                  <a:lnTo>
                    <a:pt x="15054" y="60405"/>
                  </a:lnTo>
                  <a:cubicBezTo>
                    <a:pt x="32335" y="16108"/>
                    <a:pt x="72834" y="0"/>
                    <a:pt x="120315" y="0"/>
                  </a:cubicBezTo>
                  <a:close/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807C1FCC-FC05-B44F-9498-6577D7BB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5913" y="10055549"/>
              <a:ext cx="480208" cy="492456"/>
            </a:xfrm>
            <a:custGeom>
              <a:avLst/>
              <a:gdLst>
                <a:gd name="connsiteX0" fmla="*/ 77334 w 480208"/>
                <a:gd name="connsiteY0" fmla="*/ 80 h 492456"/>
                <a:gd name="connsiteX1" fmla="*/ 254585 w 480208"/>
                <a:gd name="connsiteY1" fmla="*/ 105255 h 492456"/>
                <a:gd name="connsiteX2" fmla="*/ 259561 w 480208"/>
                <a:gd name="connsiteY2" fmla="*/ 114143 h 492456"/>
                <a:gd name="connsiteX3" fmla="*/ 268287 w 480208"/>
                <a:gd name="connsiteY3" fmla="*/ 108373 h 492456"/>
                <a:gd name="connsiteX4" fmla="*/ 327365 w 480208"/>
                <a:gd name="connsiteY4" fmla="*/ 98213 h 492456"/>
                <a:gd name="connsiteX5" fmla="*/ 477809 w 480208"/>
                <a:gd name="connsiteY5" fmla="*/ 281727 h 492456"/>
                <a:gd name="connsiteX6" fmla="*/ 398235 w 480208"/>
                <a:gd name="connsiteY6" fmla="*/ 191843 h 492456"/>
                <a:gd name="connsiteX7" fmla="*/ 378342 w 480208"/>
                <a:gd name="connsiteY7" fmla="*/ 191843 h 492456"/>
                <a:gd name="connsiteX8" fmla="*/ 322858 w 480208"/>
                <a:gd name="connsiteY8" fmla="*/ 274393 h 492456"/>
                <a:gd name="connsiteX9" fmla="*/ 308045 w 480208"/>
                <a:gd name="connsiteY9" fmla="*/ 285497 h 492456"/>
                <a:gd name="connsiteX10" fmla="*/ 302792 w 480208"/>
                <a:gd name="connsiteY10" fmla="*/ 278580 h 492456"/>
                <a:gd name="connsiteX11" fmla="*/ 257933 w 480208"/>
                <a:gd name="connsiteY11" fmla="*/ 273786 h 492456"/>
                <a:gd name="connsiteX12" fmla="*/ 270750 w 480208"/>
                <a:gd name="connsiteY12" fmla="*/ 313336 h 492456"/>
                <a:gd name="connsiteX13" fmla="*/ 288821 w 480208"/>
                <a:gd name="connsiteY13" fmla="*/ 320951 h 492456"/>
                <a:gd name="connsiteX14" fmla="*/ 288821 w 480208"/>
                <a:gd name="connsiteY14" fmla="*/ 371612 h 492456"/>
                <a:gd name="connsiteX15" fmla="*/ 203050 w 480208"/>
                <a:gd name="connsiteY15" fmla="*/ 174514 h 492456"/>
                <a:gd name="connsiteX16" fmla="*/ 206739 w 480208"/>
                <a:gd name="connsiteY16" fmla="*/ 168571 h 492456"/>
                <a:gd name="connsiteX17" fmla="*/ 189519 w 480208"/>
                <a:gd name="connsiteY17" fmla="*/ 166335 h 492456"/>
                <a:gd name="connsiteX18" fmla="*/ 115868 w 480208"/>
                <a:gd name="connsiteY18" fmla="*/ 241905 h 492456"/>
                <a:gd name="connsiteX19" fmla="*/ 73605 w 480208"/>
                <a:gd name="connsiteY19" fmla="*/ 492456 h 492456"/>
                <a:gd name="connsiteX20" fmla="*/ 77334 w 480208"/>
                <a:gd name="connsiteY20" fmla="*/ 80 h 49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208" h="492456">
                  <a:moveTo>
                    <a:pt x="77334" y="80"/>
                  </a:moveTo>
                  <a:cubicBezTo>
                    <a:pt x="169631" y="2884"/>
                    <a:pt x="229064" y="65288"/>
                    <a:pt x="254585" y="105255"/>
                  </a:cubicBezTo>
                  <a:lnTo>
                    <a:pt x="259561" y="114143"/>
                  </a:lnTo>
                  <a:lnTo>
                    <a:pt x="268287" y="108373"/>
                  </a:lnTo>
                  <a:cubicBezTo>
                    <a:pt x="284897" y="101880"/>
                    <a:pt x="304519" y="98213"/>
                    <a:pt x="327365" y="98213"/>
                  </a:cubicBezTo>
                  <a:cubicBezTo>
                    <a:pt x="511379" y="98213"/>
                    <a:pt x="477809" y="281727"/>
                    <a:pt x="477809" y="281727"/>
                  </a:cubicBezTo>
                  <a:cubicBezTo>
                    <a:pt x="451698" y="219307"/>
                    <a:pt x="398235" y="191843"/>
                    <a:pt x="398235" y="191843"/>
                  </a:cubicBezTo>
                  <a:lnTo>
                    <a:pt x="378342" y="191843"/>
                  </a:lnTo>
                  <a:cubicBezTo>
                    <a:pt x="364043" y="231168"/>
                    <a:pt x="341663" y="257696"/>
                    <a:pt x="322858" y="274393"/>
                  </a:cubicBezTo>
                  <a:lnTo>
                    <a:pt x="308045" y="285497"/>
                  </a:lnTo>
                  <a:lnTo>
                    <a:pt x="302792" y="278580"/>
                  </a:lnTo>
                  <a:cubicBezTo>
                    <a:pt x="286130" y="265397"/>
                    <a:pt x="265623" y="263000"/>
                    <a:pt x="257933" y="273786"/>
                  </a:cubicBezTo>
                  <a:cubicBezTo>
                    <a:pt x="248961" y="283374"/>
                    <a:pt x="255369" y="301351"/>
                    <a:pt x="270750" y="313336"/>
                  </a:cubicBezTo>
                  <a:lnTo>
                    <a:pt x="288821" y="320951"/>
                  </a:lnTo>
                  <a:lnTo>
                    <a:pt x="288821" y="371612"/>
                  </a:lnTo>
                  <a:cubicBezTo>
                    <a:pt x="213444" y="347424"/>
                    <a:pt x="175949" y="246674"/>
                    <a:pt x="203050" y="174514"/>
                  </a:cubicBezTo>
                  <a:lnTo>
                    <a:pt x="206739" y="168571"/>
                  </a:lnTo>
                  <a:lnTo>
                    <a:pt x="189519" y="166335"/>
                  </a:lnTo>
                  <a:cubicBezTo>
                    <a:pt x="146012" y="161193"/>
                    <a:pt x="103438" y="163374"/>
                    <a:pt x="115868" y="241905"/>
                  </a:cubicBezTo>
                  <a:cubicBezTo>
                    <a:pt x="151917" y="473759"/>
                    <a:pt x="73605" y="492456"/>
                    <a:pt x="73605" y="492456"/>
                  </a:cubicBezTo>
                  <a:cubicBezTo>
                    <a:pt x="127056" y="349106"/>
                    <a:pt x="-119068" y="-6153"/>
                    <a:pt x="77334" y="80"/>
                  </a:cubicBezTo>
                  <a:close/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BCAFAEF4-A163-1B44-891E-7B6E4F436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5912" y="10055550"/>
              <a:ext cx="259562" cy="492457"/>
            </a:xfrm>
            <a:custGeom>
              <a:avLst/>
              <a:gdLst>
                <a:gd name="connsiteX0" fmla="*/ 77335 w 259562"/>
                <a:gd name="connsiteY0" fmla="*/ 81 h 492457"/>
                <a:gd name="connsiteX1" fmla="*/ 254586 w 259562"/>
                <a:gd name="connsiteY1" fmla="*/ 105256 h 492457"/>
                <a:gd name="connsiteX2" fmla="*/ 259562 w 259562"/>
                <a:gd name="connsiteY2" fmla="*/ 114143 h 492457"/>
                <a:gd name="connsiteX3" fmla="*/ 227277 w 259562"/>
                <a:gd name="connsiteY3" fmla="*/ 135489 h 492457"/>
                <a:gd name="connsiteX4" fmla="*/ 206740 w 259562"/>
                <a:gd name="connsiteY4" fmla="*/ 168572 h 492457"/>
                <a:gd name="connsiteX5" fmla="*/ 189520 w 259562"/>
                <a:gd name="connsiteY5" fmla="*/ 166336 h 492457"/>
                <a:gd name="connsiteX6" fmla="*/ 115869 w 259562"/>
                <a:gd name="connsiteY6" fmla="*/ 241906 h 492457"/>
                <a:gd name="connsiteX7" fmla="*/ 73606 w 259562"/>
                <a:gd name="connsiteY7" fmla="*/ 492457 h 492457"/>
                <a:gd name="connsiteX8" fmla="*/ 77335 w 259562"/>
                <a:gd name="connsiteY8" fmla="*/ 81 h 49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562" h="492457">
                  <a:moveTo>
                    <a:pt x="77335" y="81"/>
                  </a:moveTo>
                  <a:cubicBezTo>
                    <a:pt x="169632" y="2885"/>
                    <a:pt x="229065" y="65289"/>
                    <a:pt x="254586" y="105256"/>
                  </a:cubicBezTo>
                  <a:lnTo>
                    <a:pt x="259562" y="114143"/>
                  </a:lnTo>
                  <a:lnTo>
                    <a:pt x="227277" y="135489"/>
                  </a:lnTo>
                  <a:lnTo>
                    <a:pt x="206740" y="168572"/>
                  </a:lnTo>
                  <a:lnTo>
                    <a:pt x="189520" y="166336"/>
                  </a:lnTo>
                  <a:cubicBezTo>
                    <a:pt x="146013" y="161194"/>
                    <a:pt x="103439" y="163375"/>
                    <a:pt x="115869" y="241906"/>
                  </a:cubicBezTo>
                  <a:cubicBezTo>
                    <a:pt x="151918" y="473760"/>
                    <a:pt x="73606" y="492457"/>
                    <a:pt x="73606" y="492457"/>
                  </a:cubicBezTo>
                  <a:cubicBezTo>
                    <a:pt x="127057" y="349107"/>
                    <a:pt x="-119067" y="-6152"/>
                    <a:pt x="77335" y="8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6437EBD4-CD7A-FB43-B09F-98ED3B8DA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4874" y="10526051"/>
              <a:ext cx="158018" cy="87881"/>
            </a:xfrm>
            <a:custGeom>
              <a:avLst/>
              <a:gdLst>
                <a:gd name="connsiteX0" fmla="*/ 43576 w 158018"/>
                <a:gd name="connsiteY0" fmla="*/ 723 h 87881"/>
                <a:gd name="connsiteX1" fmla="*/ 89978 w 158018"/>
                <a:gd name="connsiteY1" fmla="*/ 31657 h 87881"/>
                <a:gd name="connsiteX2" fmla="*/ 126140 w 158018"/>
                <a:gd name="connsiteY2" fmla="*/ 1232 h 87881"/>
                <a:gd name="connsiteX3" fmla="*/ 158018 w 158018"/>
                <a:gd name="connsiteY3" fmla="*/ 21038 h 87881"/>
                <a:gd name="connsiteX4" fmla="*/ 100638 w 158018"/>
                <a:gd name="connsiteY4" fmla="*/ 87881 h 87881"/>
                <a:gd name="connsiteX5" fmla="*/ 90924 w 158018"/>
                <a:gd name="connsiteY5" fmla="*/ 46390 h 87881"/>
                <a:gd name="connsiteX6" fmla="*/ 87153 w 158018"/>
                <a:gd name="connsiteY6" fmla="*/ 87876 h 87881"/>
                <a:gd name="connsiteX7" fmla="*/ 0 w 158018"/>
                <a:gd name="connsiteY7" fmla="*/ 18154 h 87881"/>
                <a:gd name="connsiteX8" fmla="*/ 43576 w 158018"/>
                <a:gd name="connsiteY8" fmla="*/ 723 h 8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018" h="87881">
                  <a:moveTo>
                    <a:pt x="43576" y="723"/>
                  </a:moveTo>
                  <a:lnTo>
                    <a:pt x="89978" y="31657"/>
                  </a:lnTo>
                  <a:lnTo>
                    <a:pt x="126140" y="1232"/>
                  </a:lnTo>
                  <a:cubicBezTo>
                    <a:pt x="143992" y="1232"/>
                    <a:pt x="158018" y="21038"/>
                    <a:pt x="158018" y="21038"/>
                  </a:cubicBezTo>
                  <a:lnTo>
                    <a:pt x="100638" y="87881"/>
                  </a:lnTo>
                  <a:lnTo>
                    <a:pt x="90924" y="46390"/>
                  </a:lnTo>
                  <a:lnTo>
                    <a:pt x="87153" y="87876"/>
                  </a:lnTo>
                  <a:lnTo>
                    <a:pt x="0" y="18154"/>
                  </a:lnTo>
                  <a:cubicBezTo>
                    <a:pt x="0" y="18154"/>
                    <a:pt x="16186" y="-4257"/>
                    <a:pt x="43576" y="723"/>
                  </a:cubicBezTo>
                  <a:close/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D81A596D-04B0-E644-9C2E-5CDCB28B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8218" y="10752493"/>
              <a:ext cx="235574" cy="212985"/>
            </a:xfrm>
            <a:custGeom>
              <a:avLst/>
              <a:gdLst>
                <a:gd name="connsiteX0" fmla="*/ 978 w 235574"/>
                <a:gd name="connsiteY0" fmla="*/ 0 h 212985"/>
                <a:gd name="connsiteX1" fmla="*/ 6022 w 235574"/>
                <a:gd name="connsiteY1" fmla="*/ 3229 h 212985"/>
                <a:gd name="connsiteX2" fmla="*/ 5021 w 235574"/>
                <a:gd name="connsiteY2" fmla="*/ 9315 h 212985"/>
                <a:gd name="connsiteX3" fmla="*/ 30009 w 235574"/>
                <a:gd name="connsiteY3" fmla="*/ 48048 h 212985"/>
                <a:gd name="connsiteX4" fmla="*/ 219977 w 235574"/>
                <a:gd name="connsiteY4" fmla="*/ 179241 h 212985"/>
                <a:gd name="connsiteX5" fmla="*/ 235574 w 235574"/>
                <a:gd name="connsiteY5" fmla="*/ 186431 h 212985"/>
                <a:gd name="connsiteX6" fmla="*/ 225470 w 235574"/>
                <a:gd name="connsiteY6" fmla="*/ 212985 h 212985"/>
                <a:gd name="connsiteX7" fmla="*/ 43382 w 235574"/>
                <a:gd name="connsiteY7" fmla="*/ 101539 h 212985"/>
                <a:gd name="connsiteX8" fmla="*/ 978 w 235574"/>
                <a:gd name="connsiteY8" fmla="*/ 0 h 21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574" h="212985">
                  <a:moveTo>
                    <a:pt x="978" y="0"/>
                  </a:moveTo>
                  <a:lnTo>
                    <a:pt x="6022" y="3229"/>
                  </a:lnTo>
                  <a:lnTo>
                    <a:pt x="5021" y="9315"/>
                  </a:lnTo>
                  <a:cubicBezTo>
                    <a:pt x="8280" y="24621"/>
                    <a:pt x="16972" y="38677"/>
                    <a:pt x="30009" y="48048"/>
                  </a:cubicBezTo>
                  <a:lnTo>
                    <a:pt x="219977" y="179241"/>
                  </a:lnTo>
                  <a:lnTo>
                    <a:pt x="235574" y="186431"/>
                  </a:lnTo>
                  <a:lnTo>
                    <a:pt x="225470" y="212985"/>
                  </a:lnTo>
                  <a:cubicBezTo>
                    <a:pt x="178077" y="185742"/>
                    <a:pt x="83291" y="128781"/>
                    <a:pt x="43382" y="101539"/>
                  </a:cubicBezTo>
                  <a:cubicBezTo>
                    <a:pt x="-10247" y="66867"/>
                    <a:pt x="978" y="0"/>
                    <a:pt x="978" y="0"/>
                  </a:cubicBezTo>
                  <a:close/>
                </a:path>
              </a:pathLst>
            </a:custGeom>
            <a:solidFill>
              <a:srgbClr val="1F3A72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3" name="Freeform 131">
              <a:extLst>
                <a:ext uri="{FF2B5EF4-FFF2-40B4-BE49-F238E27FC236}">
                  <a16:creationId xmlns:a16="http://schemas.microsoft.com/office/drawing/2014/main" id="{E81A40B4-12CE-4247-9634-AC18374FB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3461" y="10675595"/>
              <a:ext cx="686619" cy="291124"/>
            </a:xfrm>
            <a:custGeom>
              <a:avLst/>
              <a:gdLst>
                <a:gd name="T0" fmla="*/ 28 w 553"/>
                <a:gd name="T1" fmla="*/ 100 h 233"/>
                <a:gd name="T2" fmla="*/ 181 w 553"/>
                <a:gd name="T3" fmla="*/ 205 h 233"/>
                <a:gd name="T4" fmla="*/ 181 w 553"/>
                <a:gd name="T5" fmla="*/ 205 h 233"/>
                <a:gd name="T6" fmla="*/ 275 w 553"/>
                <a:gd name="T7" fmla="*/ 228 h 233"/>
                <a:gd name="T8" fmla="*/ 552 w 553"/>
                <a:gd name="T9" fmla="*/ 193 h 233"/>
                <a:gd name="T10" fmla="*/ 552 w 553"/>
                <a:gd name="T11" fmla="*/ 148 h 233"/>
                <a:gd name="T12" fmla="*/ 256 w 553"/>
                <a:gd name="T13" fmla="*/ 151 h 233"/>
                <a:gd name="T14" fmla="*/ 89 w 553"/>
                <a:gd name="T15" fmla="*/ 18 h 233"/>
                <a:gd name="T16" fmla="*/ 89 w 553"/>
                <a:gd name="T17" fmla="*/ 18 h 233"/>
                <a:gd name="T18" fmla="*/ 14 w 553"/>
                <a:gd name="T19" fmla="*/ 32 h 233"/>
                <a:gd name="T20" fmla="*/ 14 w 553"/>
                <a:gd name="T21" fmla="*/ 32 h 233"/>
                <a:gd name="T22" fmla="*/ 28 w 553"/>
                <a:gd name="T23" fmla="*/ 10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233">
                  <a:moveTo>
                    <a:pt x="28" y="100"/>
                  </a:moveTo>
                  <a:lnTo>
                    <a:pt x="181" y="205"/>
                  </a:lnTo>
                  <a:lnTo>
                    <a:pt x="181" y="205"/>
                  </a:lnTo>
                  <a:cubicBezTo>
                    <a:pt x="208" y="225"/>
                    <a:pt x="242" y="232"/>
                    <a:pt x="275" y="228"/>
                  </a:cubicBezTo>
                  <a:lnTo>
                    <a:pt x="552" y="193"/>
                  </a:lnTo>
                  <a:lnTo>
                    <a:pt x="552" y="148"/>
                  </a:lnTo>
                  <a:lnTo>
                    <a:pt x="256" y="151"/>
                  </a:lnTo>
                  <a:lnTo>
                    <a:pt x="89" y="18"/>
                  </a:lnTo>
                  <a:lnTo>
                    <a:pt x="89" y="18"/>
                  </a:lnTo>
                  <a:cubicBezTo>
                    <a:pt x="65" y="0"/>
                    <a:pt x="30" y="6"/>
                    <a:pt x="14" y="32"/>
                  </a:cubicBezTo>
                  <a:lnTo>
                    <a:pt x="14" y="32"/>
                  </a:lnTo>
                  <a:cubicBezTo>
                    <a:pt x="0" y="55"/>
                    <a:pt x="7" y="85"/>
                    <a:pt x="28" y="100"/>
                  </a:cubicBez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4" name="Freeform 133">
              <a:extLst>
                <a:ext uri="{FF2B5EF4-FFF2-40B4-BE49-F238E27FC236}">
                  <a16:creationId xmlns:a16="http://schemas.microsoft.com/office/drawing/2014/main" id="{1146C6D1-8625-4946-9372-E9356CA77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8531" y="9522077"/>
              <a:ext cx="823940" cy="818445"/>
            </a:xfrm>
            <a:custGeom>
              <a:avLst/>
              <a:gdLst>
                <a:gd name="T0" fmla="*/ 659 w 660"/>
                <a:gd name="T1" fmla="*/ 329 h 659"/>
                <a:gd name="T2" fmla="*/ 659 w 660"/>
                <a:gd name="T3" fmla="*/ 329 h 659"/>
                <a:gd name="T4" fmla="*/ 330 w 660"/>
                <a:gd name="T5" fmla="*/ 658 h 659"/>
                <a:gd name="T6" fmla="*/ 330 w 660"/>
                <a:gd name="T7" fmla="*/ 658 h 659"/>
                <a:gd name="T8" fmla="*/ 0 w 660"/>
                <a:gd name="T9" fmla="*/ 329 h 659"/>
                <a:gd name="T10" fmla="*/ 0 w 660"/>
                <a:gd name="T11" fmla="*/ 329 h 659"/>
                <a:gd name="T12" fmla="*/ 330 w 660"/>
                <a:gd name="T13" fmla="*/ 0 h 659"/>
                <a:gd name="T14" fmla="*/ 330 w 660"/>
                <a:gd name="T15" fmla="*/ 0 h 659"/>
                <a:gd name="T16" fmla="*/ 659 w 660"/>
                <a:gd name="T17" fmla="*/ 32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659">
                  <a:moveTo>
                    <a:pt x="659" y="329"/>
                  </a:moveTo>
                  <a:lnTo>
                    <a:pt x="659" y="329"/>
                  </a:lnTo>
                  <a:cubicBezTo>
                    <a:pt x="659" y="511"/>
                    <a:pt x="512" y="658"/>
                    <a:pt x="330" y="658"/>
                  </a:cubicBezTo>
                  <a:lnTo>
                    <a:pt x="330" y="658"/>
                  </a:lnTo>
                  <a:cubicBezTo>
                    <a:pt x="148" y="658"/>
                    <a:pt x="0" y="511"/>
                    <a:pt x="0" y="329"/>
                  </a:cubicBezTo>
                  <a:lnTo>
                    <a:pt x="0" y="329"/>
                  </a:lnTo>
                  <a:cubicBezTo>
                    <a:pt x="0" y="147"/>
                    <a:pt x="148" y="0"/>
                    <a:pt x="330" y="0"/>
                  </a:cubicBezTo>
                  <a:lnTo>
                    <a:pt x="330" y="0"/>
                  </a:lnTo>
                  <a:cubicBezTo>
                    <a:pt x="512" y="0"/>
                    <a:pt x="659" y="147"/>
                    <a:pt x="659" y="329"/>
                  </a:cubicBezTo>
                </a:path>
              </a:pathLst>
            </a:custGeom>
            <a:solidFill>
              <a:srgbClr val="2AC5F6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5" name="Freeform 134">
              <a:extLst>
                <a:ext uri="{FF2B5EF4-FFF2-40B4-BE49-F238E27FC236}">
                  <a16:creationId xmlns:a16="http://schemas.microsoft.com/office/drawing/2014/main" id="{98758596-720F-4B47-96BA-D76EAABD6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0363" y="9653907"/>
              <a:ext cx="565774" cy="439435"/>
            </a:xfrm>
            <a:custGeom>
              <a:avLst/>
              <a:gdLst>
                <a:gd name="T0" fmla="*/ 451 w 452"/>
                <a:gd name="T1" fmla="*/ 225 h 351"/>
                <a:gd name="T2" fmla="*/ 451 w 452"/>
                <a:gd name="T3" fmla="*/ 225 h 351"/>
                <a:gd name="T4" fmla="*/ 226 w 452"/>
                <a:gd name="T5" fmla="*/ 225 h 351"/>
                <a:gd name="T6" fmla="*/ 226 w 452"/>
                <a:gd name="T7" fmla="*/ 225 h 351"/>
                <a:gd name="T8" fmla="*/ 0 w 452"/>
                <a:gd name="T9" fmla="*/ 225 h 351"/>
                <a:gd name="T10" fmla="*/ 0 w 452"/>
                <a:gd name="T11" fmla="*/ 225 h 351"/>
                <a:gd name="T12" fmla="*/ 226 w 452"/>
                <a:gd name="T13" fmla="*/ 0 h 351"/>
                <a:gd name="T14" fmla="*/ 226 w 452"/>
                <a:gd name="T15" fmla="*/ 0 h 351"/>
                <a:gd name="T16" fmla="*/ 451 w 452"/>
                <a:gd name="T17" fmla="*/ 22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351">
                  <a:moveTo>
                    <a:pt x="451" y="225"/>
                  </a:moveTo>
                  <a:lnTo>
                    <a:pt x="451" y="225"/>
                  </a:lnTo>
                  <a:cubicBezTo>
                    <a:pt x="451" y="350"/>
                    <a:pt x="375" y="225"/>
                    <a:pt x="226" y="225"/>
                  </a:cubicBezTo>
                  <a:lnTo>
                    <a:pt x="226" y="225"/>
                  </a:lnTo>
                  <a:cubicBezTo>
                    <a:pt x="77" y="225"/>
                    <a:pt x="0" y="350"/>
                    <a:pt x="0" y="225"/>
                  </a:cubicBezTo>
                  <a:lnTo>
                    <a:pt x="0" y="225"/>
                  </a:lnTo>
                  <a:cubicBezTo>
                    <a:pt x="0" y="100"/>
                    <a:pt x="101" y="0"/>
                    <a:pt x="226" y="0"/>
                  </a:cubicBezTo>
                  <a:lnTo>
                    <a:pt x="226" y="0"/>
                  </a:lnTo>
                  <a:cubicBezTo>
                    <a:pt x="350" y="0"/>
                    <a:pt x="451" y="100"/>
                    <a:pt x="451" y="225"/>
                  </a:cubicBezTo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6" name="Freeform 135">
              <a:extLst>
                <a:ext uri="{FF2B5EF4-FFF2-40B4-BE49-F238E27FC236}">
                  <a16:creationId xmlns:a16="http://schemas.microsoft.com/office/drawing/2014/main" id="{4554FD69-8C57-4F48-AAF4-04BA2066F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8103" y="10406439"/>
              <a:ext cx="131830" cy="148311"/>
            </a:xfrm>
            <a:custGeom>
              <a:avLst/>
              <a:gdLst>
                <a:gd name="T0" fmla="*/ 60 w 105"/>
                <a:gd name="T1" fmla="*/ 0 h 118"/>
                <a:gd name="T2" fmla="*/ 60 w 105"/>
                <a:gd name="T3" fmla="*/ 0 h 118"/>
                <a:gd name="T4" fmla="*/ 19 w 105"/>
                <a:gd name="T5" fmla="*/ 75 h 118"/>
                <a:gd name="T6" fmla="*/ 26 w 105"/>
                <a:gd name="T7" fmla="*/ 85 h 118"/>
                <a:gd name="T8" fmla="*/ 23 w 105"/>
                <a:gd name="T9" fmla="*/ 117 h 118"/>
                <a:gd name="T10" fmla="*/ 80 w 105"/>
                <a:gd name="T11" fmla="*/ 117 h 118"/>
                <a:gd name="T12" fmla="*/ 85 w 105"/>
                <a:gd name="T13" fmla="*/ 99 h 118"/>
                <a:gd name="T14" fmla="*/ 92 w 105"/>
                <a:gd name="T15" fmla="*/ 98 h 118"/>
                <a:gd name="T16" fmla="*/ 92 w 105"/>
                <a:gd name="T17" fmla="*/ 98 h 118"/>
                <a:gd name="T18" fmla="*/ 104 w 105"/>
                <a:gd name="T19" fmla="*/ 94 h 118"/>
                <a:gd name="T20" fmla="*/ 104 w 105"/>
                <a:gd name="T21" fmla="*/ 41 h 118"/>
                <a:gd name="T22" fmla="*/ 60 w 105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18">
                  <a:moveTo>
                    <a:pt x="60" y="0"/>
                  </a:moveTo>
                  <a:lnTo>
                    <a:pt x="60" y="0"/>
                  </a:lnTo>
                  <a:cubicBezTo>
                    <a:pt x="26" y="28"/>
                    <a:pt x="0" y="52"/>
                    <a:pt x="19" y="75"/>
                  </a:cubicBezTo>
                  <a:lnTo>
                    <a:pt x="26" y="85"/>
                  </a:lnTo>
                  <a:lnTo>
                    <a:pt x="23" y="117"/>
                  </a:lnTo>
                  <a:lnTo>
                    <a:pt x="80" y="117"/>
                  </a:lnTo>
                  <a:lnTo>
                    <a:pt x="85" y="99"/>
                  </a:lnTo>
                  <a:lnTo>
                    <a:pt x="92" y="98"/>
                  </a:lnTo>
                  <a:lnTo>
                    <a:pt x="92" y="98"/>
                  </a:lnTo>
                  <a:cubicBezTo>
                    <a:pt x="97" y="97"/>
                    <a:pt x="101" y="96"/>
                    <a:pt x="104" y="94"/>
                  </a:cubicBezTo>
                  <a:lnTo>
                    <a:pt x="104" y="41"/>
                  </a:lnTo>
                  <a:lnTo>
                    <a:pt x="60" y="0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7" name="Freeform 136">
              <a:extLst>
                <a:ext uri="{FF2B5EF4-FFF2-40B4-BE49-F238E27FC236}">
                  <a16:creationId xmlns:a16="http://schemas.microsoft.com/office/drawing/2014/main" id="{CC9AFCB7-04C4-7841-95DE-C5AC1888C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0779" y="11307281"/>
              <a:ext cx="565770" cy="1329290"/>
            </a:xfrm>
            <a:custGeom>
              <a:avLst/>
              <a:gdLst>
                <a:gd name="T0" fmla="*/ 10 w 453"/>
                <a:gd name="T1" fmla="*/ 0 h 1066"/>
                <a:gd name="T2" fmla="*/ 0 w 453"/>
                <a:gd name="T3" fmla="*/ 1065 h 1066"/>
                <a:gd name="T4" fmla="*/ 67 w 453"/>
                <a:gd name="T5" fmla="*/ 1065 h 1066"/>
                <a:gd name="T6" fmla="*/ 173 w 453"/>
                <a:gd name="T7" fmla="*/ 134 h 1066"/>
                <a:gd name="T8" fmla="*/ 192 w 453"/>
                <a:gd name="T9" fmla="*/ 134 h 1066"/>
                <a:gd name="T10" fmla="*/ 384 w 453"/>
                <a:gd name="T11" fmla="*/ 1065 h 1066"/>
                <a:gd name="T12" fmla="*/ 452 w 453"/>
                <a:gd name="T13" fmla="*/ 1065 h 1066"/>
                <a:gd name="T14" fmla="*/ 377 w 453"/>
                <a:gd name="T15" fmla="*/ 0 h 1066"/>
                <a:gd name="T16" fmla="*/ 10 w 453"/>
                <a:gd name="T17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1066">
                  <a:moveTo>
                    <a:pt x="10" y="0"/>
                  </a:moveTo>
                  <a:lnTo>
                    <a:pt x="0" y="1065"/>
                  </a:lnTo>
                  <a:lnTo>
                    <a:pt x="67" y="1065"/>
                  </a:lnTo>
                  <a:lnTo>
                    <a:pt x="173" y="134"/>
                  </a:lnTo>
                  <a:lnTo>
                    <a:pt x="192" y="134"/>
                  </a:lnTo>
                  <a:lnTo>
                    <a:pt x="384" y="1065"/>
                  </a:lnTo>
                  <a:lnTo>
                    <a:pt x="452" y="1065"/>
                  </a:lnTo>
                  <a:lnTo>
                    <a:pt x="377" y="0"/>
                  </a:lnTo>
                  <a:lnTo>
                    <a:pt x="10" y="0"/>
                  </a:ln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8" name="Freeform 137">
              <a:extLst>
                <a:ext uri="{FF2B5EF4-FFF2-40B4-BE49-F238E27FC236}">
                  <a16:creationId xmlns:a16="http://schemas.microsoft.com/office/drawing/2014/main" id="{AB05D3F5-C015-4441-9D21-6A902A5C3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1765" y="11307281"/>
              <a:ext cx="466898" cy="148311"/>
            </a:xfrm>
            <a:custGeom>
              <a:avLst/>
              <a:gdLst>
                <a:gd name="T0" fmla="*/ 368 w 377"/>
                <a:gd name="T1" fmla="*/ 0 h 121"/>
                <a:gd name="T2" fmla="*/ 1 w 377"/>
                <a:gd name="T3" fmla="*/ 0 h 121"/>
                <a:gd name="T4" fmla="*/ 0 w 377"/>
                <a:gd name="T5" fmla="*/ 120 h 121"/>
                <a:gd name="T6" fmla="*/ 108 w 377"/>
                <a:gd name="T7" fmla="*/ 120 h 121"/>
                <a:gd name="T8" fmla="*/ 108 w 377"/>
                <a:gd name="T9" fmla="*/ 120 h 121"/>
                <a:gd name="T10" fmla="*/ 93 w 377"/>
                <a:gd name="T11" fmla="*/ 13 h 121"/>
                <a:gd name="T12" fmla="*/ 204 w 377"/>
                <a:gd name="T13" fmla="*/ 13 h 121"/>
                <a:gd name="T14" fmla="*/ 204 w 377"/>
                <a:gd name="T15" fmla="*/ 13 h 121"/>
                <a:gd name="T16" fmla="*/ 225 w 377"/>
                <a:gd name="T17" fmla="*/ 120 h 121"/>
                <a:gd name="T18" fmla="*/ 376 w 377"/>
                <a:gd name="T19" fmla="*/ 120 h 121"/>
                <a:gd name="T20" fmla="*/ 368 w 377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121">
                  <a:moveTo>
                    <a:pt x="368" y="0"/>
                  </a:moveTo>
                  <a:lnTo>
                    <a:pt x="1" y="0"/>
                  </a:lnTo>
                  <a:lnTo>
                    <a:pt x="0" y="120"/>
                  </a:lnTo>
                  <a:lnTo>
                    <a:pt x="108" y="120"/>
                  </a:lnTo>
                  <a:lnTo>
                    <a:pt x="108" y="120"/>
                  </a:lnTo>
                  <a:cubicBezTo>
                    <a:pt x="108" y="120"/>
                    <a:pt x="92" y="44"/>
                    <a:pt x="93" y="13"/>
                  </a:cubicBezTo>
                  <a:lnTo>
                    <a:pt x="204" y="13"/>
                  </a:lnTo>
                  <a:lnTo>
                    <a:pt x="204" y="13"/>
                  </a:lnTo>
                  <a:cubicBezTo>
                    <a:pt x="204" y="13"/>
                    <a:pt x="205" y="85"/>
                    <a:pt x="225" y="120"/>
                  </a:cubicBezTo>
                  <a:lnTo>
                    <a:pt x="376" y="120"/>
                  </a:lnTo>
                  <a:lnTo>
                    <a:pt x="368" y="0"/>
                  </a:lnTo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19" name="Freeform 138">
              <a:extLst>
                <a:ext uri="{FF2B5EF4-FFF2-40B4-BE49-F238E27FC236}">
                  <a16:creationId xmlns:a16="http://schemas.microsoft.com/office/drawing/2014/main" id="{21287946-1E22-9B4B-BB07-C7168480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1763" y="11246857"/>
              <a:ext cx="455912" cy="65916"/>
            </a:xfrm>
            <a:custGeom>
              <a:avLst/>
              <a:gdLst>
                <a:gd name="T0" fmla="*/ 363 w 368"/>
                <a:gd name="T1" fmla="*/ 0 h 51"/>
                <a:gd name="T2" fmla="*/ 1 w 368"/>
                <a:gd name="T3" fmla="*/ 0 h 51"/>
                <a:gd name="T4" fmla="*/ 0 w 368"/>
                <a:gd name="T5" fmla="*/ 50 h 51"/>
                <a:gd name="T6" fmla="*/ 367 w 368"/>
                <a:gd name="T7" fmla="*/ 50 h 51"/>
                <a:gd name="T8" fmla="*/ 363 w 368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51">
                  <a:moveTo>
                    <a:pt x="363" y="0"/>
                  </a:moveTo>
                  <a:lnTo>
                    <a:pt x="1" y="0"/>
                  </a:lnTo>
                  <a:lnTo>
                    <a:pt x="0" y="50"/>
                  </a:lnTo>
                  <a:lnTo>
                    <a:pt x="367" y="50"/>
                  </a:lnTo>
                  <a:lnTo>
                    <a:pt x="363" y="0"/>
                  </a:lnTo>
                </a:path>
              </a:pathLst>
            </a:custGeom>
            <a:solidFill>
              <a:srgbClr val="FFD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1CD194-5EB1-2940-A763-7EB86AE28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1262" y="10516297"/>
              <a:ext cx="894744" cy="916073"/>
            </a:xfrm>
            <a:custGeom>
              <a:avLst/>
              <a:gdLst>
                <a:gd name="connsiteX0" fmla="*/ 744875 w 894744"/>
                <a:gd name="connsiteY0" fmla="*/ 0 h 916073"/>
                <a:gd name="connsiteX1" fmla="*/ 783307 w 894744"/>
                <a:gd name="connsiteY1" fmla="*/ 0 h 916073"/>
                <a:gd name="connsiteX2" fmla="*/ 888689 w 894744"/>
                <a:gd name="connsiteY2" fmla="*/ 148519 h 916073"/>
                <a:gd name="connsiteX3" fmla="*/ 820501 w 894744"/>
                <a:gd name="connsiteY3" fmla="*/ 348208 h 916073"/>
                <a:gd name="connsiteX4" fmla="*/ 787027 w 894744"/>
                <a:gd name="connsiteY4" fmla="*/ 641501 h 916073"/>
                <a:gd name="connsiteX5" fmla="*/ 811823 w 894744"/>
                <a:gd name="connsiteY5" fmla="*/ 916073 h 916073"/>
                <a:gd name="connsiteX6" fmla="*/ 599819 w 894744"/>
                <a:gd name="connsiteY6" fmla="*/ 916073 h 916073"/>
                <a:gd name="connsiteX7" fmla="*/ 744875 w 894744"/>
                <a:gd name="connsiteY7" fmla="*/ 0 h 916073"/>
                <a:gd name="connsiteX8" fmla="*/ 489532 w 894744"/>
                <a:gd name="connsiteY8" fmla="*/ 0 h 916073"/>
                <a:gd name="connsiteX9" fmla="*/ 567431 w 894744"/>
                <a:gd name="connsiteY9" fmla="*/ 0 h 916073"/>
                <a:gd name="connsiteX10" fmla="*/ 416578 w 894744"/>
                <a:gd name="connsiteY10" fmla="*/ 916073 h 916073"/>
                <a:gd name="connsiteX11" fmla="*/ 283035 w 894744"/>
                <a:gd name="connsiteY11" fmla="*/ 916073 h 916073"/>
                <a:gd name="connsiteX12" fmla="*/ 289218 w 894744"/>
                <a:gd name="connsiteY12" fmla="*/ 661470 h 916073"/>
                <a:gd name="connsiteX13" fmla="*/ 302974 w 894744"/>
                <a:gd name="connsiteY13" fmla="*/ 459285 h 916073"/>
                <a:gd name="connsiteX14" fmla="*/ 337772 w 894744"/>
                <a:gd name="connsiteY14" fmla="*/ 272353 h 916073"/>
                <a:gd name="connsiteX15" fmla="*/ 291500 w 894744"/>
                <a:gd name="connsiteY15" fmla="*/ 303991 h 916073"/>
                <a:gd name="connsiteX16" fmla="*/ 43961 w 894744"/>
                <a:gd name="connsiteY16" fmla="*/ 419716 h 916073"/>
                <a:gd name="connsiteX17" fmla="*/ 58888 w 894744"/>
                <a:gd name="connsiteY17" fmla="*/ 36671 h 916073"/>
                <a:gd name="connsiteX18" fmla="*/ 145962 w 894744"/>
                <a:gd name="connsiteY18" fmla="*/ 36671 h 916073"/>
                <a:gd name="connsiteX19" fmla="*/ 123571 w 894744"/>
                <a:gd name="connsiteY19" fmla="*/ 248781 h 916073"/>
                <a:gd name="connsiteX20" fmla="*/ 462927 w 894744"/>
                <a:gd name="connsiteY20" fmla="*/ 3314 h 916073"/>
                <a:gd name="connsiteX21" fmla="*/ 472643 w 894744"/>
                <a:gd name="connsiteY21" fmla="*/ 2900 h 91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4744" h="916073">
                  <a:moveTo>
                    <a:pt x="744875" y="0"/>
                  </a:moveTo>
                  <a:lnTo>
                    <a:pt x="783307" y="0"/>
                  </a:lnTo>
                  <a:cubicBezTo>
                    <a:pt x="858935" y="0"/>
                    <a:pt x="913485" y="76131"/>
                    <a:pt x="888689" y="148519"/>
                  </a:cubicBezTo>
                  <a:lnTo>
                    <a:pt x="820501" y="348208"/>
                  </a:lnTo>
                  <a:cubicBezTo>
                    <a:pt x="788267" y="441812"/>
                    <a:pt x="777109" y="541656"/>
                    <a:pt x="787027" y="641501"/>
                  </a:cubicBezTo>
                  <a:lnTo>
                    <a:pt x="811823" y="916073"/>
                  </a:lnTo>
                  <a:lnTo>
                    <a:pt x="599819" y="916073"/>
                  </a:lnTo>
                  <a:cubicBezTo>
                    <a:pt x="519233" y="509207"/>
                    <a:pt x="744875" y="0"/>
                    <a:pt x="744875" y="0"/>
                  </a:cubicBezTo>
                  <a:close/>
                  <a:moveTo>
                    <a:pt x="489532" y="0"/>
                  </a:moveTo>
                  <a:lnTo>
                    <a:pt x="567431" y="0"/>
                  </a:lnTo>
                  <a:cubicBezTo>
                    <a:pt x="567431" y="0"/>
                    <a:pt x="337441" y="509207"/>
                    <a:pt x="416578" y="916073"/>
                  </a:cubicBezTo>
                  <a:lnTo>
                    <a:pt x="283035" y="916073"/>
                  </a:lnTo>
                  <a:lnTo>
                    <a:pt x="289218" y="661470"/>
                  </a:lnTo>
                  <a:cubicBezTo>
                    <a:pt x="289836" y="593451"/>
                    <a:pt x="294473" y="526056"/>
                    <a:pt x="302974" y="459285"/>
                  </a:cubicBezTo>
                  <a:lnTo>
                    <a:pt x="337772" y="272353"/>
                  </a:lnTo>
                  <a:lnTo>
                    <a:pt x="291500" y="303991"/>
                  </a:lnTo>
                  <a:cubicBezTo>
                    <a:pt x="200383" y="364193"/>
                    <a:pt x="96206" y="423459"/>
                    <a:pt x="43961" y="419716"/>
                  </a:cubicBezTo>
                  <a:cubicBezTo>
                    <a:pt x="-63016" y="412230"/>
                    <a:pt x="58888" y="36671"/>
                    <a:pt x="58888" y="36671"/>
                  </a:cubicBezTo>
                  <a:lnTo>
                    <a:pt x="145962" y="36671"/>
                  </a:lnTo>
                  <a:lnTo>
                    <a:pt x="123571" y="248781"/>
                  </a:lnTo>
                  <a:cubicBezTo>
                    <a:pt x="282171" y="45717"/>
                    <a:pt x="409283" y="8988"/>
                    <a:pt x="462927" y="3314"/>
                  </a:cubicBezTo>
                  <a:lnTo>
                    <a:pt x="472643" y="2900"/>
                  </a:lnTo>
                  <a:close/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1" name="Freeform 141">
              <a:extLst>
                <a:ext uri="{FF2B5EF4-FFF2-40B4-BE49-F238E27FC236}">
                  <a16:creationId xmlns:a16="http://schemas.microsoft.com/office/drawing/2014/main" id="{9652838C-2C40-D24B-AA9F-8CFBEEE44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5143" y="10516295"/>
              <a:ext cx="340563" cy="730562"/>
            </a:xfrm>
            <a:custGeom>
              <a:avLst/>
              <a:gdLst>
                <a:gd name="T0" fmla="*/ 274 w 275"/>
                <a:gd name="T1" fmla="*/ 0 h 585"/>
                <a:gd name="T2" fmla="*/ 135 w 275"/>
                <a:gd name="T3" fmla="*/ 0 h 585"/>
                <a:gd name="T4" fmla="*/ 135 w 275"/>
                <a:gd name="T5" fmla="*/ 0 h 585"/>
                <a:gd name="T6" fmla="*/ 0 w 275"/>
                <a:gd name="T7" fmla="*/ 584 h 585"/>
                <a:gd name="T8" fmla="*/ 142 w 275"/>
                <a:gd name="T9" fmla="*/ 584 h 585"/>
                <a:gd name="T10" fmla="*/ 142 w 275"/>
                <a:gd name="T11" fmla="*/ 584 h 585"/>
                <a:gd name="T12" fmla="*/ 274 w 275"/>
                <a:gd name="T1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585">
                  <a:moveTo>
                    <a:pt x="274" y="0"/>
                  </a:moveTo>
                  <a:lnTo>
                    <a:pt x="135" y="0"/>
                  </a:lnTo>
                  <a:lnTo>
                    <a:pt x="135" y="0"/>
                  </a:lnTo>
                  <a:cubicBezTo>
                    <a:pt x="135" y="0"/>
                    <a:pt x="1" y="295"/>
                    <a:pt x="0" y="584"/>
                  </a:cubicBezTo>
                  <a:lnTo>
                    <a:pt x="142" y="584"/>
                  </a:lnTo>
                  <a:lnTo>
                    <a:pt x="142" y="584"/>
                  </a:lnTo>
                  <a:cubicBezTo>
                    <a:pt x="142" y="295"/>
                    <a:pt x="274" y="0"/>
                    <a:pt x="274" y="0"/>
                  </a:cubicBezTo>
                </a:path>
              </a:pathLst>
            </a:custGeom>
            <a:solidFill>
              <a:srgbClr val="B2D7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2" name="Freeform 142">
              <a:extLst>
                <a:ext uri="{FF2B5EF4-FFF2-40B4-BE49-F238E27FC236}">
                  <a16:creationId xmlns:a16="http://schemas.microsoft.com/office/drawing/2014/main" id="{A5BD3E9E-5FF6-4F47-AAA3-484FBD85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2468" y="12636569"/>
              <a:ext cx="230704" cy="93382"/>
            </a:xfrm>
            <a:custGeom>
              <a:avLst/>
              <a:gdLst>
                <a:gd name="T0" fmla="*/ 0 w 186"/>
                <a:gd name="T1" fmla="*/ 75 h 76"/>
                <a:gd name="T2" fmla="*/ 185 w 186"/>
                <a:gd name="T3" fmla="*/ 75 h 76"/>
                <a:gd name="T4" fmla="*/ 185 w 186"/>
                <a:gd name="T5" fmla="*/ 0 h 76"/>
                <a:gd name="T6" fmla="*/ 118 w 186"/>
                <a:gd name="T7" fmla="*/ 0 h 76"/>
                <a:gd name="T8" fmla="*/ 109 w 186"/>
                <a:gd name="T9" fmla="*/ 9 h 76"/>
                <a:gd name="T10" fmla="*/ 109 w 186"/>
                <a:gd name="T11" fmla="*/ 9 h 76"/>
                <a:gd name="T12" fmla="*/ 37 w 186"/>
                <a:gd name="T13" fmla="*/ 41 h 76"/>
                <a:gd name="T14" fmla="*/ 30 w 186"/>
                <a:gd name="T15" fmla="*/ 42 h 76"/>
                <a:gd name="T16" fmla="*/ 30 w 186"/>
                <a:gd name="T17" fmla="*/ 42 h 76"/>
                <a:gd name="T18" fmla="*/ 0 w 186"/>
                <a:gd name="T19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6">
                  <a:moveTo>
                    <a:pt x="0" y="75"/>
                  </a:moveTo>
                  <a:lnTo>
                    <a:pt x="185" y="75"/>
                  </a:lnTo>
                  <a:lnTo>
                    <a:pt x="185" y="0"/>
                  </a:lnTo>
                  <a:lnTo>
                    <a:pt x="118" y="0"/>
                  </a:lnTo>
                  <a:lnTo>
                    <a:pt x="109" y="9"/>
                  </a:lnTo>
                  <a:lnTo>
                    <a:pt x="109" y="9"/>
                  </a:lnTo>
                  <a:cubicBezTo>
                    <a:pt x="89" y="27"/>
                    <a:pt x="63" y="39"/>
                    <a:pt x="37" y="41"/>
                  </a:cubicBezTo>
                  <a:lnTo>
                    <a:pt x="30" y="42"/>
                  </a:lnTo>
                  <a:lnTo>
                    <a:pt x="30" y="42"/>
                  </a:lnTo>
                  <a:cubicBezTo>
                    <a:pt x="13" y="43"/>
                    <a:pt x="0" y="58"/>
                    <a:pt x="0" y="75"/>
                  </a:cubicBezTo>
                </a:path>
              </a:pathLst>
            </a:custGeom>
            <a:solidFill>
              <a:srgbClr val="C065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3" name="Freeform 143">
              <a:extLst>
                <a:ext uri="{FF2B5EF4-FFF2-40B4-BE49-F238E27FC236}">
                  <a16:creationId xmlns:a16="http://schemas.microsoft.com/office/drawing/2014/main" id="{9B3F2704-AF2C-D249-92B9-5A35788FD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0357" y="12636569"/>
              <a:ext cx="230704" cy="93382"/>
            </a:xfrm>
            <a:custGeom>
              <a:avLst/>
              <a:gdLst>
                <a:gd name="T0" fmla="*/ 0 w 186"/>
                <a:gd name="T1" fmla="*/ 75 h 76"/>
                <a:gd name="T2" fmla="*/ 185 w 186"/>
                <a:gd name="T3" fmla="*/ 75 h 76"/>
                <a:gd name="T4" fmla="*/ 185 w 186"/>
                <a:gd name="T5" fmla="*/ 0 h 76"/>
                <a:gd name="T6" fmla="*/ 118 w 186"/>
                <a:gd name="T7" fmla="*/ 0 h 76"/>
                <a:gd name="T8" fmla="*/ 109 w 186"/>
                <a:gd name="T9" fmla="*/ 9 h 76"/>
                <a:gd name="T10" fmla="*/ 109 w 186"/>
                <a:gd name="T11" fmla="*/ 9 h 76"/>
                <a:gd name="T12" fmla="*/ 37 w 186"/>
                <a:gd name="T13" fmla="*/ 41 h 76"/>
                <a:gd name="T14" fmla="*/ 30 w 186"/>
                <a:gd name="T15" fmla="*/ 42 h 76"/>
                <a:gd name="T16" fmla="*/ 30 w 186"/>
                <a:gd name="T17" fmla="*/ 42 h 76"/>
                <a:gd name="T18" fmla="*/ 0 w 186"/>
                <a:gd name="T19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6">
                  <a:moveTo>
                    <a:pt x="0" y="75"/>
                  </a:moveTo>
                  <a:lnTo>
                    <a:pt x="185" y="75"/>
                  </a:lnTo>
                  <a:lnTo>
                    <a:pt x="185" y="0"/>
                  </a:lnTo>
                  <a:lnTo>
                    <a:pt x="118" y="0"/>
                  </a:lnTo>
                  <a:lnTo>
                    <a:pt x="109" y="9"/>
                  </a:lnTo>
                  <a:lnTo>
                    <a:pt x="109" y="9"/>
                  </a:lnTo>
                  <a:cubicBezTo>
                    <a:pt x="90" y="27"/>
                    <a:pt x="64" y="39"/>
                    <a:pt x="37" y="41"/>
                  </a:cubicBezTo>
                  <a:lnTo>
                    <a:pt x="30" y="42"/>
                  </a:lnTo>
                  <a:lnTo>
                    <a:pt x="30" y="42"/>
                  </a:lnTo>
                  <a:cubicBezTo>
                    <a:pt x="13" y="43"/>
                    <a:pt x="0" y="58"/>
                    <a:pt x="0" y="75"/>
                  </a:cubicBezTo>
                </a:path>
              </a:pathLst>
            </a:custGeom>
            <a:solidFill>
              <a:srgbClr val="C065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4" name="Freeform 145">
              <a:extLst>
                <a:ext uri="{FF2B5EF4-FFF2-40B4-BE49-F238E27FC236}">
                  <a16:creationId xmlns:a16="http://schemas.microsoft.com/office/drawing/2014/main" id="{CC41CA1D-20A2-2C47-B21A-7BE061179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7964" y="10296578"/>
              <a:ext cx="142817" cy="115353"/>
            </a:xfrm>
            <a:custGeom>
              <a:avLst/>
              <a:gdLst>
                <a:gd name="T0" fmla="*/ 112 w 113"/>
                <a:gd name="T1" fmla="*/ 49 h 93"/>
                <a:gd name="T2" fmla="*/ 45 w 113"/>
                <a:gd name="T3" fmla="*/ 0 h 93"/>
                <a:gd name="T4" fmla="*/ 0 w 113"/>
                <a:gd name="T5" fmla="*/ 61 h 93"/>
                <a:gd name="T6" fmla="*/ 41 w 113"/>
                <a:gd name="T7" fmla="*/ 92 h 93"/>
                <a:gd name="T8" fmla="*/ 112 w 113"/>
                <a:gd name="T9" fmla="*/ 4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3">
                  <a:moveTo>
                    <a:pt x="112" y="49"/>
                  </a:moveTo>
                  <a:lnTo>
                    <a:pt x="45" y="0"/>
                  </a:lnTo>
                  <a:lnTo>
                    <a:pt x="0" y="61"/>
                  </a:lnTo>
                  <a:lnTo>
                    <a:pt x="41" y="92"/>
                  </a:lnTo>
                  <a:lnTo>
                    <a:pt x="112" y="49"/>
                  </a:lnTo>
                </a:path>
              </a:pathLst>
            </a:custGeom>
            <a:solidFill>
              <a:srgbClr val="FD6F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5" name="Freeform 146">
              <a:extLst>
                <a:ext uri="{FF2B5EF4-FFF2-40B4-BE49-F238E27FC236}">
                  <a16:creationId xmlns:a16="http://schemas.microsoft.com/office/drawing/2014/main" id="{F4DBAA16-CC07-C047-BB33-CD8C63FD7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9090" y="10373479"/>
              <a:ext cx="153801" cy="159297"/>
            </a:xfrm>
            <a:custGeom>
              <a:avLst/>
              <a:gdLst>
                <a:gd name="T0" fmla="*/ 82 w 124"/>
                <a:gd name="T1" fmla="*/ 0 h 129"/>
                <a:gd name="T2" fmla="*/ 6 w 124"/>
                <a:gd name="T3" fmla="*/ 103 h 129"/>
                <a:gd name="T4" fmla="*/ 6 w 124"/>
                <a:gd name="T5" fmla="*/ 103 h 129"/>
                <a:gd name="T6" fmla="*/ 14 w 124"/>
                <a:gd name="T7" fmla="*/ 125 h 129"/>
                <a:gd name="T8" fmla="*/ 44 w 124"/>
                <a:gd name="T9" fmla="*/ 127 h 129"/>
                <a:gd name="T10" fmla="*/ 44 w 124"/>
                <a:gd name="T11" fmla="*/ 127 h 129"/>
                <a:gd name="T12" fmla="*/ 57 w 124"/>
                <a:gd name="T13" fmla="*/ 121 h 129"/>
                <a:gd name="T14" fmla="*/ 123 w 124"/>
                <a:gd name="T15" fmla="*/ 31 h 129"/>
                <a:gd name="T16" fmla="*/ 82 w 124"/>
                <a:gd name="T1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9">
                  <a:moveTo>
                    <a:pt x="82" y="0"/>
                  </a:moveTo>
                  <a:lnTo>
                    <a:pt x="6" y="103"/>
                  </a:lnTo>
                  <a:lnTo>
                    <a:pt x="6" y="103"/>
                  </a:lnTo>
                  <a:cubicBezTo>
                    <a:pt x="0" y="113"/>
                    <a:pt x="4" y="124"/>
                    <a:pt x="14" y="125"/>
                  </a:cubicBezTo>
                  <a:lnTo>
                    <a:pt x="44" y="127"/>
                  </a:lnTo>
                  <a:lnTo>
                    <a:pt x="44" y="127"/>
                  </a:lnTo>
                  <a:cubicBezTo>
                    <a:pt x="49" y="128"/>
                    <a:pt x="54" y="125"/>
                    <a:pt x="57" y="121"/>
                  </a:cubicBezTo>
                  <a:lnTo>
                    <a:pt x="123" y="31"/>
                  </a:lnTo>
                  <a:lnTo>
                    <a:pt x="82" y="0"/>
                  </a:ln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6" name="Freeform 147">
              <a:extLst>
                <a:ext uri="{FF2B5EF4-FFF2-40B4-BE49-F238E27FC236}">
                  <a16:creationId xmlns:a16="http://schemas.microsoft.com/office/drawing/2014/main" id="{409E94E3-3D52-824A-90D0-C4957A1EB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3176" y="9923057"/>
              <a:ext cx="362534" cy="373520"/>
            </a:xfrm>
            <a:custGeom>
              <a:avLst/>
              <a:gdLst>
                <a:gd name="T0" fmla="*/ 185 w 291"/>
                <a:gd name="T1" fmla="*/ 301 h 302"/>
                <a:gd name="T2" fmla="*/ 148 w 291"/>
                <a:gd name="T3" fmla="*/ 274 h 302"/>
                <a:gd name="T4" fmla="*/ 0 w 291"/>
                <a:gd name="T5" fmla="*/ 238 h 302"/>
                <a:gd name="T6" fmla="*/ 175 w 291"/>
                <a:gd name="T7" fmla="*/ 0 h 302"/>
                <a:gd name="T8" fmla="*/ 253 w 291"/>
                <a:gd name="T9" fmla="*/ 131 h 302"/>
                <a:gd name="T10" fmla="*/ 290 w 291"/>
                <a:gd name="T11" fmla="*/ 159 h 302"/>
                <a:gd name="T12" fmla="*/ 185 w 291"/>
                <a:gd name="T13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02">
                  <a:moveTo>
                    <a:pt x="185" y="301"/>
                  </a:moveTo>
                  <a:lnTo>
                    <a:pt x="148" y="274"/>
                  </a:lnTo>
                  <a:lnTo>
                    <a:pt x="0" y="238"/>
                  </a:lnTo>
                  <a:lnTo>
                    <a:pt x="175" y="0"/>
                  </a:lnTo>
                  <a:lnTo>
                    <a:pt x="253" y="131"/>
                  </a:lnTo>
                  <a:lnTo>
                    <a:pt x="290" y="159"/>
                  </a:lnTo>
                  <a:lnTo>
                    <a:pt x="185" y="301"/>
                  </a:ln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7" name="Freeform 148">
              <a:extLst>
                <a:ext uri="{FF2B5EF4-FFF2-40B4-BE49-F238E27FC236}">
                  <a16:creationId xmlns:a16="http://schemas.microsoft.com/office/drawing/2014/main" id="{208275A2-A335-0F43-8220-5DBB44DA0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9090" y="10373479"/>
              <a:ext cx="153801" cy="159297"/>
            </a:xfrm>
            <a:custGeom>
              <a:avLst/>
              <a:gdLst>
                <a:gd name="T0" fmla="*/ 82 w 124"/>
                <a:gd name="T1" fmla="*/ 0 h 129"/>
                <a:gd name="T2" fmla="*/ 6 w 124"/>
                <a:gd name="T3" fmla="*/ 103 h 129"/>
                <a:gd name="T4" fmla="*/ 6 w 124"/>
                <a:gd name="T5" fmla="*/ 103 h 129"/>
                <a:gd name="T6" fmla="*/ 14 w 124"/>
                <a:gd name="T7" fmla="*/ 125 h 129"/>
                <a:gd name="T8" fmla="*/ 44 w 124"/>
                <a:gd name="T9" fmla="*/ 127 h 129"/>
                <a:gd name="T10" fmla="*/ 44 w 124"/>
                <a:gd name="T11" fmla="*/ 127 h 129"/>
                <a:gd name="T12" fmla="*/ 57 w 124"/>
                <a:gd name="T13" fmla="*/ 121 h 129"/>
                <a:gd name="T14" fmla="*/ 123 w 124"/>
                <a:gd name="T15" fmla="*/ 31 h 129"/>
                <a:gd name="T16" fmla="*/ 82 w 124"/>
                <a:gd name="T1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9">
                  <a:moveTo>
                    <a:pt x="82" y="0"/>
                  </a:moveTo>
                  <a:lnTo>
                    <a:pt x="6" y="103"/>
                  </a:lnTo>
                  <a:lnTo>
                    <a:pt x="6" y="103"/>
                  </a:lnTo>
                  <a:cubicBezTo>
                    <a:pt x="0" y="113"/>
                    <a:pt x="4" y="124"/>
                    <a:pt x="14" y="125"/>
                  </a:cubicBezTo>
                  <a:lnTo>
                    <a:pt x="44" y="127"/>
                  </a:lnTo>
                  <a:lnTo>
                    <a:pt x="44" y="127"/>
                  </a:lnTo>
                  <a:cubicBezTo>
                    <a:pt x="49" y="128"/>
                    <a:pt x="54" y="125"/>
                    <a:pt x="57" y="121"/>
                  </a:cubicBezTo>
                  <a:lnTo>
                    <a:pt x="123" y="31"/>
                  </a:lnTo>
                  <a:lnTo>
                    <a:pt x="82" y="0"/>
                  </a:lnTo>
                </a:path>
              </a:pathLst>
            </a:custGeom>
            <a:solidFill>
              <a:srgbClr val="FD6F2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8" name="Freeform 149">
              <a:extLst>
                <a:ext uri="{FF2B5EF4-FFF2-40B4-BE49-F238E27FC236}">
                  <a16:creationId xmlns:a16="http://schemas.microsoft.com/office/drawing/2014/main" id="{9FB23159-842B-F44D-B56B-9A7403A95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3176" y="9923057"/>
              <a:ext cx="362534" cy="373520"/>
            </a:xfrm>
            <a:custGeom>
              <a:avLst/>
              <a:gdLst>
                <a:gd name="T0" fmla="*/ 185 w 291"/>
                <a:gd name="T1" fmla="*/ 301 h 302"/>
                <a:gd name="T2" fmla="*/ 148 w 291"/>
                <a:gd name="T3" fmla="*/ 274 h 302"/>
                <a:gd name="T4" fmla="*/ 0 w 291"/>
                <a:gd name="T5" fmla="*/ 238 h 302"/>
                <a:gd name="T6" fmla="*/ 175 w 291"/>
                <a:gd name="T7" fmla="*/ 0 h 302"/>
                <a:gd name="T8" fmla="*/ 253 w 291"/>
                <a:gd name="T9" fmla="*/ 131 h 302"/>
                <a:gd name="T10" fmla="*/ 290 w 291"/>
                <a:gd name="T11" fmla="*/ 159 h 302"/>
                <a:gd name="T12" fmla="*/ 185 w 291"/>
                <a:gd name="T13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02">
                  <a:moveTo>
                    <a:pt x="185" y="301"/>
                  </a:moveTo>
                  <a:lnTo>
                    <a:pt x="148" y="274"/>
                  </a:lnTo>
                  <a:lnTo>
                    <a:pt x="0" y="238"/>
                  </a:lnTo>
                  <a:lnTo>
                    <a:pt x="175" y="0"/>
                  </a:lnTo>
                  <a:lnTo>
                    <a:pt x="253" y="131"/>
                  </a:lnTo>
                  <a:lnTo>
                    <a:pt x="290" y="159"/>
                  </a:lnTo>
                  <a:lnTo>
                    <a:pt x="185" y="301"/>
                  </a:lnTo>
                </a:path>
              </a:pathLst>
            </a:custGeom>
            <a:solidFill>
              <a:srgbClr val="FD6F20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29" name="Freeform 150">
              <a:extLst>
                <a:ext uri="{FF2B5EF4-FFF2-40B4-BE49-F238E27FC236}">
                  <a16:creationId xmlns:a16="http://schemas.microsoft.com/office/drawing/2014/main" id="{C320DF52-2BB5-7440-B8CE-3D9C72AE0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218" y="9901088"/>
              <a:ext cx="274647" cy="335070"/>
            </a:xfrm>
            <a:custGeom>
              <a:avLst/>
              <a:gdLst>
                <a:gd name="T0" fmla="*/ 70 w 219"/>
                <a:gd name="T1" fmla="*/ 106 h 271"/>
                <a:gd name="T2" fmla="*/ 70 w 219"/>
                <a:gd name="T3" fmla="*/ 106 h 271"/>
                <a:gd name="T4" fmla="*/ 22 w 219"/>
                <a:gd name="T5" fmla="*/ 253 h 271"/>
                <a:gd name="T6" fmla="*/ 22 w 219"/>
                <a:gd name="T7" fmla="*/ 253 h 271"/>
                <a:gd name="T8" fmla="*/ 149 w 219"/>
                <a:gd name="T9" fmla="*/ 164 h 271"/>
                <a:gd name="T10" fmla="*/ 149 w 219"/>
                <a:gd name="T11" fmla="*/ 164 h 271"/>
                <a:gd name="T12" fmla="*/ 197 w 219"/>
                <a:gd name="T13" fmla="*/ 16 h 271"/>
                <a:gd name="T14" fmla="*/ 197 w 219"/>
                <a:gd name="T15" fmla="*/ 16 h 271"/>
                <a:gd name="T16" fmla="*/ 70 w 219"/>
                <a:gd name="T17" fmla="*/ 10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71">
                  <a:moveTo>
                    <a:pt x="70" y="106"/>
                  </a:moveTo>
                  <a:lnTo>
                    <a:pt x="70" y="106"/>
                  </a:lnTo>
                  <a:cubicBezTo>
                    <a:pt x="22" y="171"/>
                    <a:pt x="0" y="237"/>
                    <a:pt x="22" y="253"/>
                  </a:cubicBezTo>
                  <a:lnTo>
                    <a:pt x="22" y="253"/>
                  </a:lnTo>
                  <a:cubicBezTo>
                    <a:pt x="44" y="270"/>
                    <a:pt x="100" y="229"/>
                    <a:pt x="149" y="164"/>
                  </a:cubicBezTo>
                  <a:lnTo>
                    <a:pt x="149" y="164"/>
                  </a:lnTo>
                  <a:cubicBezTo>
                    <a:pt x="197" y="98"/>
                    <a:pt x="218" y="32"/>
                    <a:pt x="197" y="16"/>
                  </a:cubicBezTo>
                  <a:lnTo>
                    <a:pt x="197" y="16"/>
                  </a:lnTo>
                  <a:cubicBezTo>
                    <a:pt x="175" y="0"/>
                    <a:pt x="118" y="40"/>
                    <a:pt x="70" y="106"/>
                  </a:cubicBezTo>
                </a:path>
              </a:pathLst>
            </a:custGeom>
            <a:solidFill>
              <a:srgbClr val="FD6F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0" name="Freeform 151">
              <a:extLst>
                <a:ext uri="{FF2B5EF4-FFF2-40B4-BE49-F238E27FC236}">
                  <a16:creationId xmlns:a16="http://schemas.microsoft.com/office/drawing/2014/main" id="{A67FB329-2FDA-8247-B130-58C31F420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4441" y="10087849"/>
              <a:ext cx="296618" cy="296618"/>
            </a:xfrm>
            <a:custGeom>
              <a:avLst/>
              <a:gdLst>
                <a:gd name="T0" fmla="*/ 106 w 236"/>
                <a:gd name="T1" fmla="*/ 220 h 236"/>
                <a:gd name="T2" fmla="*/ 0 w 236"/>
                <a:gd name="T3" fmla="*/ 143 h 236"/>
                <a:gd name="T4" fmla="*/ 0 w 236"/>
                <a:gd name="T5" fmla="*/ 143 h 236"/>
                <a:gd name="T6" fmla="*/ 75 w 236"/>
                <a:gd name="T7" fmla="*/ 88 h 236"/>
                <a:gd name="T8" fmla="*/ 75 w 236"/>
                <a:gd name="T9" fmla="*/ 88 h 236"/>
                <a:gd name="T10" fmla="*/ 105 w 236"/>
                <a:gd name="T11" fmla="*/ 0 h 236"/>
                <a:gd name="T12" fmla="*/ 210 w 236"/>
                <a:gd name="T13" fmla="*/ 78 h 236"/>
                <a:gd name="T14" fmla="*/ 210 w 236"/>
                <a:gd name="T15" fmla="*/ 78 h 236"/>
                <a:gd name="T16" fmla="*/ 220 w 236"/>
                <a:gd name="T17" fmla="*/ 141 h 236"/>
                <a:gd name="T18" fmla="*/ 169 w 236"/>
                <a:gd name="T19" fmla="*/ 210 h 236"/>
                <a:gd name="T20" fmla="*/ 169 w 236"/>
                <a:gd name="T21" fmla="*/ 210 h 236"/>
                <a:gd name="T22" fmla="*/ 106 w 236"/>
                <a:gd name="T23" fmla="*/ 2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236">
                  <a:moveTo>
                    <a:pt x="106" y="220"/>
                  </a:moveTo>
                  <a:lnTo>
                    <a:pt x="0" y="143"/>
                  </a:lnTo>
                  <a:lnTo>
                    <a:pt x="0" y="143"/>
                  </a:lnTo>
                  <a:cubicBezTo>
                    <a:pt x="0" y="143"/>
                    <a:pt x="43" y="132"/>
                    <a:pt x="75" y="88"/>
                  </a:cubicBezTo>
                  <a:lnTo>
                    <a:pt x="75" y="88"/>
                  </a:lnTo>
                  <a:cubicBezTo>
                    <a:pt x="108" y="43"/>
                    <a:pt x="105" y="0"/>
                    <a:pt x="105" y="0"/>
                  </a:cubicBezTo>
                  <a:lnTo>
                    <a:pt x="210" y="78"/>
                  </a:lnTo>
                  <a:lnTo>
                    <a:pt x="210" y="78"/>
                  </a:lnTo>
                  <a:cubicBezTo>
                    <a:pt x="231" y="93"/>
                    <a:pt x="235" y="121"/>
                    <a:pt x="220" y="141"/>
                  </a:cubicBezTo>
                  <a:lnTo>
                    <a:pt x="169" y="210"/>
                  </a:lnTo>
                  <a:lnTo>
                    <a:pt x="169" y="210"/>
                  </a:lnTo>
                  <a:cubicBezTo>
                    <a:pt x="154" y="231"/>
                    <a:pt x="125" y="235"/>
                    <a:pt x="106" y="220"/>
                  </a:cubicBez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1" name="Freeform 152">
              <a:extLst>
                <a:ext uri="{FF2B5EF4-FFF2-40B4-BE49-F238E27FC236}">
                  <a16:creationId xmlns:a16="http://schemas.microsoft.com/office/drawing/2014/main" id="{ED176AFF-B465-BF4D-8B21-AB5A3E9C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9088" y="10021933"/>
              <a:ext cx="109859" cy="120845"/>
            </a:xfrm>
            <a:custGeom>
              <a:avLst/>
              <a:gdLst>
                <a:gd name="T0" fmla="*/ 31 w 88"/>
                <a:gd name="T1" fmla="*/ 37 h 99"/>
                <a:gd name="T2" fmla="*/ 31 w 88"/>
                <a:gd name="T3" fmla="*/ 37 h 99"/>
                <a:gd name="T4" fmla="*/ 4 w 88"/>
                <a:gd name="T5" fmla="*/ 80 h 99"/>
                <a:gd name="T6" fmla="*/ 4 w 88"/>
                <a:gd name="T7" fmla="*/ 80 h 99"/>
                <a:gd name="T8" fmla="*/ 18 w 88"/>
                <a:gd name="T9" fmla="*/ 91 h 99"/>
                <a:gd name="T10" fmla="*/ 18 w 88"/>
                <a:gd name="T11" fmla="*/ 91 h 99"/>
                <a:gd name="T12" fmla="*/ 65 w 88"/>
                <a:gd name="T13" fmla="*/ 63 h 99"/>
                <a:gd name="T14" fmla="*/ 65 w 88"/>
                <a:gd name="T15" fmla="*/ 63 h 99"/>
                <a:gd name="T16" fmla="*/ 78 w 88"/>
                <a:gd name="T17" fmla="*/ 10 h 99"/>
                <a:gd name="T18" fmla="*/ 78 w 88"/>
                <a:gd name="T19" fmla="*/ 10 h 99"/>
                <a:gd name="T20" fmla="*/ 64 w 88"/>
                <a:gd name="T21" fmla="*/ 0 h 99"/>
                <a:gd name="T22" fmla="*/ 64 w 88"/>
                <a:gd name="T23" fmla="*/ 0 h 99"/>
                <a:gd name="T24" fmla="*/ 31 w 88"/>
                <a:gd name="T2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99">
                  <a:moveTo>
                    <a:pt x="31" y="37"/>
                  </a:moveTo>
                  <a:lnTo>
                    <a:pt x="31" y="37"/>
                  </a:lnTo>
                  <a:cubicBezTo>
                    <a:pt x="17" y="56"/>
                    <a:pt x="0" y="70"/>
                    <a:pt x="4" y="80"/>
                  </a:cubicBezTo>
                  <a:lnTo>
                    <a:pt x="4" y="80"/>
                  </a:lnTo>
                  <a:cubicBezTo>
                    <a:pt x="6" y="82"/>
                    <a:pt x="17" y="89"/>
                    <a:pt x="18" y="91"/>
                  </a:cubicBezTo>
                  <a:lnTo>
                    <a:pt x="18" y="91"/>
                  </a:lnTo>
                  <a:cubicBezTo>
                    <a:pt x="28" y="98"/>
                    <a:pt x="50" y="86"/>
                    <a:pt x="65" y="63"/>
                  </a:cubicBezTo>
                  <a:lnTo>
                    <a:pt x="65" y="63"/>
                  </a:lnTo>
                  <a:cubicBezTo>
                    <a:pt x="82" y="41"/>
                    <a:pt x="87" y="17"/>
                    <a:pt x="78" y="10"/>
                  </a:cubicBezTo>
                  <a:lnTo>
                    <a:pt x="78" y="10"/>
                  </a:lnTo>
                  <a:cubicBezTo>
                    <a:pt x="76" y="9"/>
                    <a:pt x="67" y="0"/>
                    <a:pt x="64" y="0"/>
                  </a:cubicBezTo>
                  <a:lnTo>
                    <a:pt x="64" y="0"/>
                  </a:lnTo>
                  <a:cubicBezTo>
                    <a:pt x="53" y="0"/>
                    <a:pt x="44" y="20"/>
                    <a:pt x="31" y="37"/>
                  </a:cubicBezTo>
                </a:path>
              </a:pathLst>
            </a:custGeom>
            <a:solidFill>
              <a:srgbClr val="F9AD24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2" name="Freeform 153">
              <a:extLst>
                <a:ext uri="{FF2B5EF4-FFF2-40B4-BE49-F238E27FC236}">
                  <a16:creationId xmlns:a16="http://schemas.microsoft.com/office/drawing/2014/main" id="{8B377010-D2A4-FB48-9FBE-F7E1B13B2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8105" y="10016441"/>
              <a:ext cx="98872" cy="120845"/>
            </a:xfrm>
            <a:custGeom>
              <a:avLst/>
              <a:gdLst>
                <a:gd name="T0" fmla="*/ 22 w 80"/>
                <a:gd name="T1" fmla="*/ 34 h 96"/>
                <a:gd name="T2" fmla="*/ 22 w 80"/>
                <a:gd name="T3" fmla="*/ 34 h 96"/>
                <a:gd name="T4" fmla="*/ 9 w 80"/>
                <a:gd name="T5" fmla="*/ 87 h 96"/>
                <a:gd name="T6" fmla="*/ 9 w 80"/>
                <a:gd name="T7" fmla="*/ 87 h 96"/>
                <a:gd name="T8" fmla="*/ 57 w 80"/>
                <a:gd name="T9" fmla="*/ 60 h 96"/>
                <a:gd name="T10" fmla="*/ 57 w 80"/>
                <a:gd name="T11" fmla="*/ 60 h 96"/>
                <a:gd name="T12" fmla="*/ 69 w 80"/>
                <a:gd name="T13" fmla="*/ 7 h 96"/>
                <a:gd name="T14" fmla="*/ 69 w 80"/>
                <a:gd name="T15" fmla="*/ 7 h 96"/>
                <a:gd name="T16" fmla="*/ 22 w 80"/>
                <a:gd name="T17" fmla="*/ 3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6">
                  <a:moveTo>
                    <a:pt x="22" y="34"/>
                  </a:moveTo>
                  <a:lnTo>
                    <a:pt x="22" y="34"/>
                  </a:lnTo>
                  <a:cubicBezTo>
                    <a:pt x="5" y="56"/>
                    <a:pt x="0" y="80"/>
                    <a:pt x="9" y="87"/>
                  </a:cubicBezTo>
                  <a:lnTo>
                    <a:pt x="9" y="87"/>
                  </a:lnTo>
                  <a:cubicBezTo>
                    <a:pt x="19" y="95"/>
                    <a:pt x="40" y="82"/>
                    <a:pt x="57" y="60"/>
                  </a:cubicBezTo>
                  <a:lnTo>
                    <a:pt x="57" y="60"/>
                  </a:lnTo>
                  <a:cubicBezTo>
                    <a:pt x="73" y="38"/>
                    <a:pt x="79" y="14"/>
                    <a:pt x="69" y="7"/>
                  </a:cubicBezTo>
                  <a:lnTo>
                    <a:pt x="69" y="7"/>
                  </a:lnTo>
                  <a:cubicBezTo>
                    <a:pt x="59" y="0"/>
                    <a:pt x="38" y="12"/>
                    <a:pt x="22" y="34"/>
                  </a:cubicBez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8ED0532-F2C8-214D-B0EB-26CB7809C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2466" y="10483336"/>
              <a:ext cx="202012" cy="207490"/>
            </a:xfrm>
            <a:custGeom>
              <a:avLst/>
              <a:gdLst>
                <a:gd name="connsiteX0" fmla="*/ 70038 w 202012"/>
                <a:gd name="connsiteY0" fmla="*/ 171508 h 207490"/>
                <a:gd name="connsiteX1" fmla="*/ 79650 w 202012"/>
                <a:gd name="connsiteY1" fmla="*/ 188597 h 207490"/>
                <a:gd name="connsiteX2" fmla="*/ 64546 w 202012"/>
                <a:gd name="connsiteY2" fmla="*/ 202024 h 207490"/>
                <a:gd name="connsiteX3" fmla="*/ 56306 w 202012"/>
                <a:gd name="connsiteY3" fmla="*/ 184935 h 207490"/>
                <a:gd name="connsiteX4" fmla="*/ 70038 w 202012"/>
                <a:gd name="connsiteY4" fmla="*/ 171508 h 207490"/>
                <a:gd name="connsiteX5" fmla="*/ 81610 w 202012"/>
                <a:gd name="connsiteY5" fmla="*/ 105592 h 207490"/>
                <a:gd name="connsiteX6" fmla="*/ 89458 w 202012"/>
                <a:gd name="connsiteY6" fmla="*/ 122681 h 207490"/>
                <a:gd name="connsiteX7" fmla="*/ 75070 w 202012"/>
                <a:gd name="connsiteY7" fmla="*/ 136108 h 207490"/>
                <a:gd name="connsiteX8" fmla="*/ 68530 w 202012"/>
                <a:gd name="connsiteY8" fmla="*/ 119019 h 207490"/>
                <a:gd name="connsiteX9" fmla="*/ 81610 w 202012"/>
                <a:gd name="connsiteY9" fmla="*/ 105592 h 207490"/>
                <a:gd name="connsiteX10" fmla="*/ 63512 w 202012"/>
                <a:gd name="connsiteY10" fmla="*/ 0 h 207490"/>
                <a:gd name="connsiteX11" fmla="*/ 63512 w 202012"/>
                <a:gd name="connsiteY11" fmla="*/ 13616 h 207490"/>
                <a:gd name="connsiteX12" fmla="*/ 80086 w 202012"/>
                <a:gd name="connsiteY12" fmla="*/ 39231 h 207490"/>
                <a:gd name="connsiteX13" fmla="*/ 175028 w 202012"/>
                <a:gd name="connsiteY13" fmla="*/ 0 h 207490"/>
                <a:gd name="connsiteX14" fmla="*/ 202012 w 202012"/>
                <a:gd name="connsiteY14" fmla="*/ 39319 h 207490"/>
                <a:gd name="connsiteX15" fmla="*/ 91620 w 202012"/>
                <a:gd name="connsiteY15" fmla="*/ 92153 h 207490"/>
                <a:gd name="connsiteX16" fmla="*/ 79192 w 202012"/>
                <a:gd name="connsiteY16" fmla="*/ 48576 h 207490"/>
                <a:gd name="connsiteX17" fmla="*/ 72632 w 202012"/>
                <a:gd name="connsiteY17" fmla="*/ 61138 h 207490"/>
                <a:gd name="connsiteX18" fmla="*/ 11068 w 202012"/>
                <a:gd name="connsiteY18" fmla="*/ 203761 h 207490"/>
                <a:gd name="connsiteX19" fmla="*/ 6149 w 202012"/>
                <a:gd name="connsiteY19" fmla="*/ 207490 h 207490"/>
                <a:gd name="connsiteX20" fmla="*/ 4919 w 202012"/>
                <a:gd name="connsiteY20" fmla="*/ 207490 h 207490"/>
                <a:gd name="connsiteX21" fmla="*/ 0 w 202012"/>
                <a:gd name="connsiteY21" fmla="*/ 200033 h 207490"/>
                <a:gd name="connsiteX22" fmla="*/ 44732 w 202012"/>
                <a:gd name="connsiteY22" fmla="*/ 91279 h 207490"/>
                <a:gd name="connsiteX23" fmla="*/ 61410 w 202012"/>
                <a:gd name="connsiteY23" fmla="*/ 58353 h 207490"/>
                <a:gd name="connsiteX24" fmla="*/ 29526 w 202012"/>
                <a:gd name="connsiteY24" fmla="*/ 86649 h 207490"/>
                <a:gd name="connsiteX25" fmla="*/ 21973 w 202012"/>
                <a:gd name="connsiteY25" fmla="*/ 39611 h 20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2012" h="207490">
                  <a:moveTo>
                    <a:pt x="70038" y="171508"/>
                  </a:moveTo>
                  <a:cubicBezTo>
                    <a:pt x="76902" y="172728"/>
                    <a:pt x="81022" y="180052"/>
                    <a:pt x="79650" y="188597"/>
                  </a:cubicBezTo>
                  <a:cubicBezTo>
                    <a:pt x="76902" y="195921"/>
                    <a:pt x="70038" y="202024"/>
                    <a:pt x="64546" y="202024"/>
                  </a:cubicBezTo>
                  <a:cubicBezTo>
                    <a:pt x="57678" y="200804"/>
                    <a:pt x="54934" y="192259"/>
                    <a:pt x="56306" y="184935"/>
                  </a:cubicBezTo>
                  <a:cubicBezTo>
                    <a:pt x="57678" y="176390"/>
                    <a:pt x="64546" y="170287"/>
                    <a:pt x="70038" y="171508"/>
                  </a:cubicBezTo>
                  <a:close/>
                  <a:moveTo>
                    <a:pt x="81610" y="105592"/>
                  </a:moveTo>
                  <a:cubicBezTo>
                    <a:pt x="88150" y="106812"/>
                    <a:pt x="92074" y="114136"/>
                    <a:pt x="89458" y="122681"/>
                  </a:cubicBezTo>
                  <a:cubicBezTo>
                    <a:pt x="88150" y="131226"/>
                    <a:pt x="81610" y="136108"/>
                    <a:pt x="75070" y="136108"/>
                  </a:cubicBezTo>
                  <a:cubicBezTo>
                    <a:pt x="69838" y="133667"/>
                    <a:pt x="65918" y="126343"/>
                    <a:pt x="68530" y="119019"/>
                  </a:cubicBezTo>
                  <a:cubicBezTo>
                    <a:pt x="69838" y="110474"/>
                    <a:pt x="76378" y="104371"/>
                    <a:pt x="81610" y="105592"/>
                  </a:cubicBezTo>
                  <a:close/>
                  <a:moveTo>
                    <a:pt x="63512" y="0"/>
                  </a:moveTo>
                  <a:lnTo>
                    <a:pt x="63512" y="13616"/>
                  </a:lnTo>
                  <a:lnTo>
                    <a:pt x="80086" y="39231"/>
                  </a:lnTo>
                  <a:lnTo>
                    <a:pt x="175028" y="0"/>
                  </a:lnTo>
                  <a:lnTo>
                    <a:pt x="202012" y="39319"/>
                  </a:lnTo>
                  <a:lnTo>
                    <a:pt x="91620" y="92153"/>
                  </a:lnTo>
                  <a:lnTo>
                    <a:pt x="79192" y="48576"/>
                  </a:lnTo>
                  <a:lnTo>
                    <a:pt x="72632" y="61138"/>
                  </a:lnTo>
                  <a:cubicBezTo>
                    <a:pt x="59028" y="87006"/>
                    <a:pt x="29514" y="145034"/>
                    <a:pt x="11068" y="203761"/>
                  </a:cubicBezTo>
                  <a:cubicBezTo>
                    <a:pt x="11068" y="206247"/>
                    <a:pt x="7378" y="207490"/>
                    <a:pt x="6149" y="207490"/>
                  </a:cubicBezTo>
                  <a:lnTo>
                    <a:pt x="4919" y="207490"/>
                  </a:lnTo>
                  <a:cubicBezTo>
                    <a:pt x="1230" y="206247"/>
                    <a:pt x="0" y="202518"/>
                    <a:pt x="0" y="200033"/>
                  </a:cubicBezTo>
                  <a:cubicBezTo>
                    <a:pt x="12913" y="160260"/>
                    <a:pt x="30436" y="120798"/>
                    <a:pt x="44732" y="91279"/>
                  </a:cubicBezTo>
                  <a:lnTo>
                    <a:pt x="61410" y="58353"/>
                  </a:lnTo>
                  <a:lnTo>
                    <a:pt x="29526" y="86649"/>
                  </a:lnTo>
                  <a:lnTo>
                    <a:pt x="21973" y="39611"/>
                  </a:lnTo>
                  <a:close/>
                </a:path>
              </a:pathLst>
            </a:custGeom>
            <a:solidFill>
              <a:srgbClr val="5383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4" name="Freeform 157">
              <a:extLst>
                <a:ext uri="{FF2B5EF4-FFF2-40B4-BE49-F238E27FC236}">
                  <a16:creationId xmlns:a16="http://schemas.microsoft.com/office/drawing/2014/main" id="{457E29BF-C216-AF4E-8BAA-A04116705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6549" y="11104044"/>
              <a:ext cx="93382" cy="98872"/>
            </a:xfrm>
            <a:custGeom>
              <a:avLst/>
              <a:gdLst>
                <a:gd name="T0" fmla="*/ 76 w 77"/>
                <a:gd name="T1" fmla="*/ 55 h 79"/>
                <a:gd name="T2" fmla="*/ 50 w 77"/>
                <a:gd name="T3" fmla="*/ 78 h 79"/>
                <a:gd name="T4" fmla="*/ 0 w 77"/>
                <a:gd name="T5" fmla="*/ 24 h 79"/>
                <a:gd name="T6" fmla="*/ 27 w 77"/>
                <a:gd name="T7" fmla="*/ 0 h 79"/>
                <a:gd name="T8" fmla="*/ 76 w 77"/>
                <a:gd name="T9" fmla="*/ 5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9">
                  <a:moveTo>
                    <a:pt x="76" y="55"/>
                  </a:moveTo>
                  <a:lnTo>
                    <a:pt x="50" y="78"/>
                  </a:lnTo>
                  <a:lnTo>
                    <a:pt x="0" y="24"/>
                  </a:lnTo>
                  <a:lnTo>
                    <a:pt x="27" y="0"/>
                  </a:lnTo>
                  <a:lnTo>
                    <a:pt x="76" y="55"/>
                  </a:lnTo>
                </a:path>
              </a:pathLst>
            </a:custGeom>
            <a:solidFill>
              <a:srgbClr val="B2D7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5" name="Freeform 158">
              <a:extLst>
                <a:ext uri="{FF2B5EF4-FFF2-40B4-BE49-F238E27FC236}">
                  <a16:creationId xmlns:a16="http://schemas.microsoft.com/office/drawing/2014/main" id="{201AEE60-3914-D040-8619-8F5551D2E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6690" y="11136999"/>
              <a:ext cx="175775" cy="192252"/>
            </a:xfrm>
            <a:custGeom>
              <a:avLst/>
              <a:gdLst>
                <a:gd name="T0" fmla="*/ 94 w 141"/>
                <a:gd name="T1" fmla="*/ 0 h 154"/>
                <a:gd name="T2" fmla="*/ 14 w 141"/>
                <a:gd name="T3" fmla="*/ 49 h 154"/>
                <a:gd name="T4" fmla="*/ 14 w 141"/>
                <a:gd name="T5" fmla="*/ 49 h 154"/>
                <a:gd name="T6" fmla="*/ 12 w 141"/>
                <a:gd name="T7" fmla="*/ 77 h 154"/>
                <a:gd name="T8" fmla="*/ 12 w 141"/>
                <a:gd name="T9" fmla="*/ 77 h 154"/>
                <a:gd name="T10" fmla="*/ 19 w 141"/>
                <a:gd name="T11" fmla="*/ 104 h 154"/>
                <a:gd name="T12" fmla="*/ 19 w 141"/>
                <a:gd name="T13" fmla="*/ 104 h 154"/>
                <a:gd name="T14" fmla="*/ 29 w 141"/>
                <a:gd name="T15" fmla="*/ 131 h 154"/>
                <a:gd name="T16" fmla="*/ 29 w 141"/>
                <a:gd name="T17" fmla="*/ 131 h 154"/>
                <a:gd name="T18" fmla="*/ 41 w 141"/>
                <a:gd name="T19" fmla="*/ 153 h 154"/>
                <a:gd name="T20" fmla="*/ 66 w 141"/>
                <a:gd name="T21" fmla="*/ 149 h 154"/>
                <a:gd name="T22" fmla="*/ 91 w 141"/>
                <a:gd name="T23" fmla="*/ 129 h 154"/>
                <a:gd name="T24" fmla="*/ 91 w 141"/>
                <a:gd name="T25" fmla="*/ 129 h 154"/>
                <a:gd name="T26" fmla="*/ 78 w 141"/>
                <a:gd name="T27" fmla="*/ 119 h 154"/>
                <a:gd name="T28" fmla="*/ 78 w 141"/>
                <a:gd name="T29" fmla="*/ 119 h 154"/>
                <a:gd name="T30" fmla="*/ 119 w 141"/>
                <a:gd name="T31" fmla="*/ 90 h 154"/>
                <a:gd name="T32" fmla="*/ 119 w 141"/>
                <a:gd name="T33" fmla="*/ 90 h 154"/>
                <a:gd name="T34" fmla="*/ 123 w 141"/>
                <a:gd name="T35" fmla="*/ 66 h 154"/>
                <a:gd name="T36" fmla="*/ 140 w 141"/>
                <a:gd name="T37" fmla="*/ 50 h 154"/>
                <a:gd name="T38" fmla="*/ 94 w 141"/>
                <a:gd name="T3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54">
                  <a:moveTo>
                    <a:pt x="94" y="0"/>
                  </a:moveTo>
                  <a:lnTo>
                    <a:pt x="14" y="49"/>
                  </a:lnTo>
                  <a:lnTo>
                    <a:pt x="14" y="49"/>
                  </a:lnTo>
                  <a:cubicBezTo>
                    <a:pt x="14" y="49"/>
                    <a:pt x="0" y="62"/>
                    <a:pt x="12" y="77"/>
                  </a:cubicBezTo>
                  <a:lnTo>
                    <a:pt x="12" y="77"/>
                  </a:lnTo>
                  <a:cubicBezTo>
                    <a:pt x="12" y="77"/>
                    <a:pt x="7" y="95"/>
                    <a:pt x="19" y="104"/>
                  </a:cubicBezTo>
                  <a:lnTo>
                    <a:pt x="19" y="104"/>
                  </a:lnTo>
                  <a:cubicBezTo>
                    <a:pt x="19" y="104"/>
                    <a:pt x="12" y="126"/>
                    <a:pt x="29" y="131"/>
                  </a:cubicBezTo>
                  <a:lnTo>
                    <a:pt x="29" y="131"/>
                  </a:lnTo>
                  <a:cubicBezTo>
                    <a:pt x="29" y="131"/>
                    <a:pt x="25" y="148"/>
                    <a:pt x="41" y="153"/>
                  </a:cubicBezTo>
                  <a:lnTo>
                    <a:pt x="66" y="149"/>
                  </a:lnTo>
                  <a:lnTo>
                    <a:pt x="91" y="129"/>
                  </a:lnTo>
                  <a:lnTo>
                    <a:pt x="91" y="129"/>
                  </a:lnTo>
                  <a:cubicBezTo>
                    <a:pt x="91" y="129"/>
                    <a:pt x="89" y="118"/>
                    <a:pt x="78" y="119"/>
                  </a:cubicBezTo>
                  <a:lnTo>
                    <a:pt x="78" y="119"/>
                  </a:lnTo>
                  <a:cubicBezTo>
                    <a:pt x="78" y="119"/>
                    <a:pt x="106" y="112"/>
                    <a:pt x="119" y="90"/>
                  </a:cubicBezTo>
                  <a:lnTo>
                    <a:pt x="119" y="90"/>
                  </a:lnTo>
                  <a:cubicBezTo>
                    <a:pt x="126" y="80"/>
                    <a:pt x="123" y="66"/>
                    <a:pt x="123" y="66"/>
                  </a:cubicBezTo>
                  <a:lnTo>
                    <a:pt x="140" y="50"/>
                  </a:lnTo>
                  <a:lnTo>
                    <a:pt x="94" y="0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6" name="Freeform 161">
              <a:extLst>
                <a:ext uri="{FF2B5EF4-FFF2-40B4-BE49-F238E27FC236}">
                  <a16:creationId xmlns:a16="http://schemas.microsoft.com/office/drawing/2014/main" id="{BB480052-9D80-CA45-8964-073B0BF76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2889" y="10280103"/>
              <a:ext cx="120845" cy="247181"/>
            </a:xfrm>
            <a:custGeom>
              <a:avLst/>
              <a:gdLst>
                <a:gd name="T0" fmla="*/ 94 w 95"/>
                <a:gd name="T1" fmla="*/ 0 h 197"/>
                <a:gd name="T2" fmla="*/ 94 w 95"/>
                <a:gd name="T3" fmla="*/ 163 h 197"/>
                <a:gd name="T4" fmla="*/ 14 w 95"/>
                <a:gd name="T5" fmla="*/ 196 h 197"/>
                <a:gd name="T6" fmla="*/ 0 w 95"/>
                <a:gd name="T7" fmla="*/ 174 h 197"/>
                <a:gd name="T8" fmla="*/ 0 w 95"/>
                <a:gd name="T9" fmla="*/ 0 h 197"/>
                <a:gd name="T10" fmla="*/ 94 w 95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97">
                  <a:moveTo>
                    <a:pt x="94" y="0"/>
                  </a:moveTo>
                  <a:lnTo>
                    <a:pt x="94" y="163"/>
                  </a:lnTo>
                  <a:lnTo>
                    <a:pt x="14" y="196"/>
                  </a:lnTo>
                  <a:lnTo>
                    <a:pt x="0" y="174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7" name="Freeform 162">
              <a:extLst>
                <a:ext uri="{FF2B5EF4-FFF2-40B4-BE49-F238E27FC236}">
                  <a16:creationId xmlns:a16="http://schemas.microsoft.com/office/drawing/2014/main" id="{08EC61E2-FE7D-FA42-9253-49A254761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2889" y="10280103"/>
              <a:ext cx="104368" cy="159294"/>
            </a:xfrm>
            <a:custGeom>
              <a:avLst/>
              <a:gdLst>
                <a:gd name="T0" fmla="*/ 83 w 84"/>
                <a:gd name="T1" fmla="*/ 0 h 126"/>
                <a:gd name="T2" fmla="*/ 0 w 84"/>
                <a:gd name="T3" fmla="*/ 0 h 126"/>
                <a:gd name="T4" fmla="*/ 0 w 84"/>
                <a:gd name="T5" fmla="*/ 125 h 126"/>
                <a:gd name="T6" fmla="*/ 0 w 84"/>
                <a:gd name="T7" fmla="*/ 125 h 126"/>
                <a:gd name="T8" fmla="*/ 83 w 84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26">
                  <a:moveTo>
                    <a:pt x="83" y="0"/>
                  </a:moveTo>
                  <a:lnTo>
                    <a:pt x="0" y="0"/>
                  </a:lnTo>
                  <a:lnTo>
                    <a:pt x="0" y="125"/>
                  </a:lnTo>
                  <a:lnTo>
                    <a:pt x="0" y="125"/>
                  </a:lnTo>
                  <a:cubicBezTo>
                    <a:pt x="78" y="110"/>
                    <a:pt x="83" y="21"/>
                    <a:pt x="83" y="0"/>
                  </a:cubicBezTo>
                </a:path>
              </a:pathLst>
            </a:custGeom>
            <a:solidFill>
              <a:srgbClr val="E09D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FDB37A4E-0DA0-3F4D-BD82-90893EDB6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6982" y="10140310"/>
              <a:ext cx="219352" cy="267982"/>
            </a:xfrm>
            <a:custGeom>
              <a:avLst/>
              <a:gdLst>
                <a:gd name="connsiteX0" fmla="*/ 94406 w 219352"/>
                <a:gd name="connsiteY0" fmla="*/ 146 h 267982"/>
                <a:gd name="connsiteX1" fmla="*/ 136874 w 219352"/>
                <a:gd name="connsiteY1" fmla="*/ 7793 h 267982"/>
                <a:gd name="connsiteX2" fmla="*/ 209914 w 219352"/>
                <a:gd name="connsiteY2" fmla="*/ 92496 h 267982"/>
                <a:gd name="connsiteX3" fmla="*/ 208060 w 219352"/>
                <a:gd name="connsiteY3" fmla="*/ 112213 h 267982"/>
                <a:gd name="connsiteX4" fmla="*/ 214358 w 219352"/>
                <a:gd name="connsiteY4" fmla="*/ 112806 h 267982"/>
                <a:gd name="connsiteX5" fmla="*/ 211822 w 219352"/>
                <a:gd name="connsiteY5" fmla="*/ 142658 h 267982"/>
                <a:gd name="connsiteX6" fmla="*/ 198010 w 219352"/>
                <a:gd name="connsiteY6" fmla="*/ 153828 h 267982"/>
                <a:gd name="connsiteX7" fmla="*/ 186568 w 219352"/>
                <a:gd name="connsiteY7" fmla="*/ 181591 h 267982"/>
                <a:gd name="connsiteX8" fmla="*/ 64084 w 219352"/>
                <a:gd name="connsiteY8" fmla="*/ 266294 h 267982"/>
                <a:gd name="connsiteX9" fmla="*/ 6100 w 219352"/>
                <a:gd name="connsiteY9" fmla="*/ 83085 h 267982"/>
                <a:gd name="connsiteX10" fmla="*/ 94406 w 219352"/>
                <a:gd name="connsiteY10" fmla="*/ 146 h 26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352" h="267982">
                  <a:moveTo>
                    <a:pt x="94406" y="146"/>
                  </a:moveTo>
                  <a:cubicBezTo>
                    <a:pt x="108266" y="813"/>
                    <a:pt x="122686" y="3715"/>
                    <a:pt x="136874" y="7793"/>
                  </a:cubicBezTo>
                  <a:cubicBezTo>
                    <a:pt x="179436" y="19087"/>
                    <a:pt x="206038" y="52262"/>
                    <a:pt x="209914" y="92496"/>
                  </a:cubicBezTo>
                  <a:lnTo>
                    <a:pt x="208060" y="112213"/>
                  </a:lnTo>
                  <a:lnTo>
                    <a:pt x="214358" y="112806"/>
                  </a:lnTo>
                  <a:cubicBezTo>
                    <a:pt x="221964" y="118776"/>
                    <a:pt x="220696" y="131911"/>
                    <a:pt x="211822" y="142658"/>
                  </a:cubicBezTo>
                  <a:lnTo>
                    <a:pt x="198010" y="153828"/>
                  </a:lnTo>
                  <a:lnTo>
                    <a:pt x="186568" y="181591"/>
                  </a:lnTo>
                  <a:cubicBezTo>
                    <a:pt x="160314" y="230295"/>
                    <a:pt x="114974" y="277588"/>
                    <a:pt x="64084" y="266294"/>
                  </a:cubicBezTo>
                  <a:cubicBezTo>
                    <a:pt x="-2536" y="251236"/>
                    <a:pt x="-7471" y="168415"/>
                    <a:pt x="6100" y="83085"/>
                  </a:cubicBezTo>
                  <a:cubicBezTo>
                    <a:pt x="16278" y="16264"/>
                    <a:pt x="52827" y="-1853"/>
                    <a:pt x="94406" y="146"/>
                  </a:cubicBezTo>
                  <a:close/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32F3AF89-75BE-5D4F-92D0-945AC087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3078" y="10041839"/>
              <a:ext cx="320399" cy="335902"/>
            </a:xfrm>
            <a:custGeom>
              <a:avLst/>
              <a:gdLst>
                <a:gd name="connsiteX0" fmla="*/ 127416 w 320399"/>
                <a:gd name="connsiteY0" fmla="*/ 1181 h 335902"/>
                <a:gd name="connsiteX1" fmla="*/ 143270 w 320399"/>
                <a:gd name="connsiteY1" fmla="*/ 2204 h 335902"/>
                <a:gd name="connsiteX2" fmla="*/ 252028 w 320399"/>
                <a:gd name="connsiteY2" fmla="*/ 60292 h 335902"/>
                <a:gd name="connsiteX3" fmla="*/ 277982 w 320399"/>
                <a:gd name="connsiteY3" fmla="*/ 118381 h 335902"/>
                <a:gd name="connsiteX4" fmla="*/ 317532 w 320399"/>
                <a:gd name="connsiteY4" fmla="*/ 144335 h 335902"/>
                <a:gd name="connsiteX5" fmla="*/ 248322 w 320399"/>
                <a:gd name="connsiteY5" fmla="*/ 335902 h 335902"/>
                <a:gd name="connsiteX6" fmla="*/ 248322 w 320399"/>
                <a:gd name="connsiteY6" fmla="*/ 247117 h 335902"/>
                <a:gd name="connsiteX7" fmla="*/ 255726 w 320399"/>
                <a:gd name="connsiteY7" fmla="*/ 241129 h 335902"/>
                <a:gd name="connsiteX8" fmla="*/ 258262 w 320399"/>
                <a:gd name="connsiteY8" fmla="*/ 211277 h 335902"/>
                <a:gd name="connsiteX9" fmla="*/ 227838 w 320399"/>
                <a:gd name="connsiteY9" fmla="*/ 222024 h 335902"/>
                <a:gd name="connsiteX10" fmla="*/ 225288 w 320399"/>
                <a:gd name="connsiteY10" fmla="*/ 228105 h 335902"/>
                <a:gd name="connsiteX11" fmla="*/ 222368 w 320399"/>
                <a:gd name="connsiteY11" fmla="*/ 199951 h 335902"/>
                <a:gd name="connsiteX12" fmla="*/ 182818 w 320399"/>
                <a:gd name="connsiteY12" fmla="*/ 144335 h 335902"/>
                <a:gd name="connsiteX13" fmla="*/ 123494 w 320399"/>
                <a:gd name="connsiteY13" fmla="*/ 129504 h 335902"/>
                <a:gd name="connsiteX14" fmla="*/ 101249 w 320399"/>
                <a:gd name="connsiteY14" fmla="*/ 129504 h 335902"/>
                <a:gd name="connsiteX15" fmla="*/ 57992 w 320399"/>
                <a:gd name="connsiteY15" fmla="*/ 159166 h 335902"/>
                <a:gd name="connsiteX16" fmla="*/ 6084 w 320399"/>
                <a:gd name="connsiteY16" fmla="*/ 19507 h 335902"/>
                <a:gd name="connsiteX17" fmla="*/ 59228 w 320399"/>
                <a:gd name="connsiteY17" fmla="*/ 29394 h 335902"/>
                <a:gd name="connsiteX18" fmla="*/ 65407 w 320399"/>
                <a:gd name="connsiteY18" fmla="*/ 5912 h 335902"/>
                <a:gd name="connsiteX19" fmla="*/ 118552 w 320399"/>
                <a:gd name="connsiteY19" fmla="*/ 25687 h 335902"/>
                <a:gd name="connsiteX20" fmla="*/ 127416 w 320399"/>
                <a:gd name="connsiteY20" fmla="*/ 1181 h 33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0399" h="335902">
                  <a:moveTo>
                    <a:pt x="127416" y="1181"/>
                  </a:moveTo>
                  <a:cubicBezTo>
                    <a:pt x="131066" y="-499"/>
                    <a:pt x="136164" y="-577"/>
                    <a:pt x="143270" y="2204"/>
                  </a:cubicBezTo>
                  <a:cubicBezTo>
                    <a:pt x="171696" y="13328"/>
                    <a:pt x="206300" y="55349"/>
                    <a:pt x="252028" y="60292"/>
                  </a:cubicBezTo>
                  <a:cubicBezTo>
                    <a:pt x="298994" y="65236"/>
                    <a:pt x="277982" y="118381"/>
                    <a:pt x="277982" y="118381"/>
                  </a:cubicBezTo>
                  <a:cubicBezTo>
                    <a:pt x="277982" y="118381"/>
                    <a:pt x="298994" y="107257"/>
                    <a:pt x="317532" y="144335"/>
                  </a:cubicBezTo>
                  <a:cubicBezTo>
                    <a:pt x="337306" y="180176"/>
                    <a:pt x="248322" y="335902"/>
                    <a:pt x="248322" y="335902"/>
                  </a:cubicBezTo>
                  <a:lnTo>
                    <a:pt x="248322" y="247117"/>
                  </a:lnTo>
                  <a:lnTo>
                    <a:pt x="255726" y="241129"/>
                  </a:lnTo>
                  <a:cubicBezTo>
                    <a:pt x="264600" y="230382"/>
                    <a:pt x="265868" y="217247"/>
                    <a:pt x="258262" y="211277"/>
                  </a:cubicBezTo>
                  <a:cubicBezTo>
                    <a:pt x="250656" y="205306"/>
                    <a:pt x="237978" y="210082"/>
                    <a:pt x="227838" y="222024"/>
                  </a:cubicBezTo>
                  <a:lnTo>
                    <a:pt x="225288" y="228105"/>
                  </a:lnTo>
                  <a:lnTo>
                    <a:pt x="222368" y="199951"/>
                  </a:lnTo>
                  <a:cubicBezTo>
                    <a:pt x="226074" y="148043"/>
                    <a:pt x="213716" y="180176"/>
                    <a:pt x="182818" y="144335"/>
                  </a:cubicBezTo>
                  <a:cubicBezTo>
                    <a:pt x="160572" y="119616"/>
                    <a:pt x="137090" y="123324"/>
                    <a:pt x="123494" y="129504"/>
                  </a:cubicBezTo>
                  <a:cubicBezTo>
                    <a:pt x="116080" y="131976"/>
                    <a:pt x="108664" y="131976"/>
                    <a:pt x="101249" y="129504"/>
                  </a:cubicBezTo>
                  <a:cubicBezTo>
                    <a:pt x="71587" y="118381"/>
                    <a:pt x="57992" y="159166"/>
                    <a:pt x="57992" y="159166"/>
                  </a:cubicBezTo>
                  <a:cubicBezTo>
                    <a:pt x="-7511" y="80067"/>
                    <a:pt x="-5039" y="25687"/>
                    <a:pt x="6084" y="19507"/>
                  </a:cubicBezTo>
                  <a:cubicBezTo>
                    <a:pt x="17207" y="12092"/>
                    <a:pt x="59228" y="29394"/>
                    <a:pt x="59228" y="29394"/>
                  </a:cubicBezTo>
                  <a:cubicBezTo>
                    <a:pt x="59228" y="29394"/>
                    <a:pt x="45633" y="10856"/>
                    <a:pt x="65407" y="5912"/>
                  </a:cubicBezTo>
                  <a:cubicBezTo>
                    <a:pt x="85182" y="2204"/>
                    <a:pt x="118552" y="25687"/>
                    <a:pt x="118552" y="25687"/>
                  </a:cubicBezTo>
                  <a:cubicBezTo>
                    <a:pt x="118552" y="25687"/>
                    <a:pt x="116466" y="6221"/>
                    <a:pt x="127416" y="1181"/>
                  </a:cubicBezTo>
                  <a:close/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0" name="Freeform 166">
              <a:extLst>
                <a:ext uri="{FF2B5EF4-FFF2-40B4-BE49-F238E27FC236}">
                  <a16:creationId xmlns:a16="http://schemas.microsoft.com/office/drawing/2014/main" id="{24100DA2-3CF7-604E-B2B3-FFB728D50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9086" y="11246857"/>
              <a:ext cx="93382" cy="65916"/>
            </a:xfrm>
            <a:custGeom>
              <a:avLst/>
              <a:gdLst>
                <a:gd name="T0" fmla="*/ 74 w 76"/>
                <a:gd name="T1" fmla="*/ 0 h 51"/>
                <a:gd name="T2" fmla="*/ 1 w 76"/>
                <a:gd name="T3" fmla="*/ 0 h 51"/>
                <a:gd name="T4" fmla="*/ 0 w 76"/>
                <a:gd name="T5" fmla="*/ 50 h 51"/>
                <a:gd name="T6" fmla="*/ 75 w 76"/>
                <a:gd name="T7" fmla="*/ 50 h 51"/>
                <a:gd name="T8" fmla="*/ 74 w 7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1">
                  <a:moveTo>
                    <a:pt x="74" y="0"/>
                  </a:moveTo>
                  <a:lnTo>
                    <a:pt x="1" y="0"/>
                  </a:lnTo>
                  <a:lnTo>
                    <a:pt x="0" y="50"/>
                  </a:lnTo>
                  <a:lnTo>
                    <a:pt x="75" y="50"/>
                  </a:lnTo>
                  <a:lnTo>
                    <a:pt x="74" y="0"/>
                  </a:ln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1" name="Freeform 167">
              <a:extLst>
                <a:ext uri="{FF2B5EF4-FFF2-40B4-BE49-F238E27FC236}">
                  <a16:creationId xmlns:a16="http://schemas.microsoft.com/office/drawing/2014/main" id="{FC6B8DCA-8603-1C4E-B289-BC63E7859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0635" y="10510805"/>
              <a:ext cx="455915" cy="675629"/>
            </a:xfrm>
            <a:custGeom>
              <a:avLst/>
              <a:gdLst>
                <a:gd name="T0" fmla="*/ 0 w 367"/>
                <a:gd name="T1" fmla="*/ 8 h 544"/>
                <a:gd name="T2" fmla="*/ 0 w 367"/>
                <a:gd name="T3" fmla="*/ 8 h 544"/>
                <a:gd name="T4" fmla="*/ 243 w 367"/>
                <a:gd name="T5" fmla="*/ 189 h 544"/>
                <a:gd name="T6" fmla="*/ 243 w 367"/>
                <a:gd name="T7" fmla="*/ 189 h 544"/>
                <a:gd name="T8" fmla="*/ 129 w 367"/>
                <a:gd name="T9" fmla="*/ 543 h 544"/>
                <a:gd name="T10" fmla="*/ 69 w 367"/>
                <a:gd name="T11" fmla="*/ 476 h 544"/>
                <a:gd name="T12" fmla="*/ 69 w 367"/>
                <a:gd name="T13" fmla="*/ 476 h 544"/>
                <a:gd name="T14" fmla="*/ 205 w 367"/>
                <a:gd name="T15" fmla="*/ 328 h 544"/>
                <a:gd name="T16" fmla="*/ 205 w 367"/>
                <a:gd name="T17" fmla="*/ 328 h 544"/>
                <a:gd name="T18" fmla="*/ 48 w 367"/>
                <a:gd name="T19" fmla="*/ 201 h 544"/>
                <a:gd name="T20" fmla="*/ 0 w 367"/>
                <a:gd name="T21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544">
                  <a:moveTo>
                    <a:pt x="0" y="8"/>
                  </a:moveTo>
                  <a:lnTo>
                    <a:pt x="0" y="8"/>
                  </a:lnTo>
                  <a:cubicBezTo>
                    <a:pt x="0" y="8"/>
                    <a:pt x="103" y="0"/>
                    <a:pt x="243" y="189"/>
                  </a:cubicBezTo>
                  <a:lnTo>
                    <a:pt x="243" y="189"/>
                  </a:lnTo>
                  <a:cubicBezTo>
                    <a:pt x="366" y="355"/>
                    <a:pt x="345" y="381"/>
                    <a:pt x="129" y="543"/>
                  </a:cubicBezTo>
                  <a:lnTo>
                    <a:pt x="69" y="476"/>
                  </a:lnTo>
                  <a:lnTo>
                    <a:pt x="69" y="476"/>
                  </a:lnTo>
                  <a:cubicBezTo>
                    <a:pt x="69" y="476"/>
                    <a:pt x="209" y="341"/>
                    <a:pt x="205" y="328"/>
                  </a:cubicBezTo>
                  <a:lnTo>
                    <a:pt x="205" y="328"/>
                  </a:lnTo>
                  <a:cubicBezTo>
                    <a:pt x="202" y="313"/>
                    <a:pt x="48" y="201"/>
                    <a:pt x="48" y="201"/>
                  </a:cubicBezTo>
                  <a:lnTo>
                    <a:pt x="0" y="8"/>
                  </a:ln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B468D434-2E66-3A49-B88E-69AA773A1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8776" y="10395501"/>
              <a:ext cx="173878" cy="130518"/>
            </a:xfrm>
            <a:custGeom>
              <a:avLst/>
              <a:gdLst>
                <a:gd name="connsiteX0" fmla="*/ 158010 w 173878"/>
                <a:gd name="connsiteY0" fmla="*/ 5445 h 130518"/>
                <a:gd name="connsiteX1" fmla="*/ 173878 w 173878"/>
                <a:gd name="connsiteY1" fmla="*/ 47136 h 130518"/>
                <a:gd name="connsiteX2" fmla="*/ 172658 w 173878"/>
                <a:gd name="connsiteY2" fmla="*/ 83773 h 130518"/>
                <a:gd name="connsiteX3" fmla="*/ 153127 w 173878"/>
                <a:gd name="connsiteY3" fmla="*/ 112831 h 130518"/>
                <a:gd name="connsiteX4" fmla="*/ 131156 w 173878"/>
                <a:gd name="connsiteY4" fmla="*/ 130518 h 130518"/>
                <a:gd name="connsiteX5" fmla="*/ 131156 w 173878"/>
                <a:gd name="connsiteY5" fmla="*/ 63560 h 130518"/>
                <a:gd name="connsiteX6" fmla="*/ 145804 w 173878"/>
                <a:gd name="connsiteY6" fmla="*/ 58506 h 130518"/>
                <a:gd name="connsiteX7" fmla="*/ 150686 w 173878"/>
                <a:gd name="connsiteY7" fmla="*/ 45873 h 130518"/>
                <a:gd name="connsiteX8" fmla="*/ 158010 w 173878"/>
                <a:gd name="connsiteY8" fmla="*/ 5445 h 130518"/>
                <a:gd name="connsiteX9" fmla="*/ 73784 w 173878"/>
                <a:gd name="connsiteY9" fmla="*/ 2381 h 130518"/>
                <a:gd name="connsiteX10" fmla="*/ 93925 w 173878"/>
                <a:gd name="connsiteY10" fmla="*/ 18543 h 130518"/>
                <a:gd name="connsiteX11" fmla="*/ 106131 w 173878"/>
                <a:gd name="connsiteY11" fmla="*/ 52768 h 130518"/>
                <a:gd name="connsiteX12" fmla="*/ 92856 w 173878"/>
                <a:gd name="connsiteY12" fmla="*/ 54036 h 130518"/>
                <a:gd name="connsiteX13" fmla="*/ 85164 w 173878"/>
                <a:gd name="connsiteY13" fmla="*/ 48587 h 130518"/>
                <a:gd name="connsiteX14" fmla="*/ 96249 w 173878"/>
                <a:gd name="connsiteY14" fmla="*/ 63007 h 130518"/>
                <a:gd name="connsiteX15" fmla="*/ 95009 w 173878"/>
                <a:gd name="connsiteY15" fmla="*/ 78867 h 130518"/>
                <a:gd name="connsiteX16" fmla="*/ 80590 w 173878"/>
                <a:gd name="connsiteY16" fmla="*/ 80309 h 130518"/>
                <a:gd name="connsiteX17" fmla="*/ 77356 w 173878"/>
                <a:gd name="connsiteY17" fmla="*/ 77922 h 130518"/>
                <a:gd name="connsiteX18" fmla="*/ 80237 w 173878"/>
                <a:gd name="connsiteY18" fmla="*/ 81728 h 130518"/>
                <a:gd name="connsiteX19" fmla="*/ 78532 w 173878"/>
                <a:gd name="connsiteY19" fmla="*/ 96628 h 130518"/>
                <a:gd name="connsiteX20" fmla="*/ 63958 w 173878"/>
                <a:gd name="connsiteY20" fmla="*/ 98550 h 130518"/>
                <a:gd name="connsiteX21" fmla="*/ 49998 w 173878"/>
                <a:gd name="connsiteY21" fmla="*/ 88434 h 130518"/>
                <a:gd name="connsiteX22" fmla="*/ 53994 w 173878"/>
                <a:gd name="connsiteY22" fmla="*/ 94139 h 130518"/>
                <a:gd name="connsiteX23" fmla="*/ 52284 w 173878"/>
                <a:gd name="connsiteY23" fmla="*/ 107548 h 130518"/>
                <a:gd name="connsiteX24" fmla="*/ 19948 w 173878"/>
                <a:gd name="connsiteY24" fmla="*/ 95916 h 130518"/>
                <a:gd name="connsiteX25" fmla="*/ 3780 w 173878"/>
                <a:gd name="connsiteY25" fmla="*/ 59727 h 130518"/>
                <a:gd name="connsiteX26" fmla="*/ 11689 w 173878"/>
                <a:gd name="connsiteY26" fmla="*/ 55587 h 130518"/>
                <a:gd name="connsiteX27" fmla="*/ 20404 w 173878"/>
                <a:gd name="connsiteY27" fmla="*/ 58774 h 130518"/>
                <a:gd name="connsiteX28" fmla="*/ 19461 w 173878"/>
                <a:gd name="connsiteY28" fmla="*/ 57697 h 130518"/>
                <a:gd name="connsiteX29" fmla="*/ 20236 w 173878"/>
                <a:gd name="connsiteY29" fmla="*/ 38952 h 130518"/>
                <a:gd name="connsiteX30" fmla="*/ 28395 w 173878"/>
                <a:gd name="connsiteY30" fmla="*/ 34386 h 130518"/>
                <a:gd name="connsiteX31" fmla="*/ 36977 w 173878"/>
                <a:gd name="connsiteY31" fmla="*/ 36732 h 130518"/>
                <a:gd name="connsiteX32" fmla="*/ 36713 w 173878"/>
                <a:gd name="connsiteY32" fmla="*/ 21191 h 130518"/>
                <a:gd name="connsiteX33" fmla="*/ 44872 w 173878"/>
                <a:gd name="connsiteY33" fmla="*/ 17526 h 130518"/>
                <a:gd name="connsiteX34" fmla="*/ 59960 w 173878"/>
                <a:gd name="connsiteY34" fmla="*/ 24299 h 130518"/>
                <a:gd name="connsiteX35" fmla="*/ 57000 w 173878"/>
                <a:gd name="connsiteY35" fmla="*/ 20761 h 130518"/>
                <a:gd name="connsiteX36" fmla="*/ 57305 w 173878"/>
                <a:gd name="connsiteY36" fmla="*/ 3331 h 130518"/>
                <a:gd name="connsiteX37" fmla="*/ 73784 w 173878"/>
                <a:gd name="connsiteY37" fmla="*/ 2381 h 13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878" h="130518">
                  <a:moveTo>
                    <a:pt x="158010" y="5445"/>
                  </a:moveTo>
                  <a:lnTo>
                    <a:pt x="173878" y="47136"/>
                  </a:lnTo>
                  <a:lnTo>
                    <a:pt x="172658" y="83773"/>
                  </a:lnTo>
                  <a:lnTo>
                    <a:pt x="153127" y="112831"/>
                  </a:lnTo>
                  <a:cubicBezTo>
                    <a:pt x="147024" y="120411"/>
                    <a:pt x="139700" y="126728"/>
                    <a:pt x="131156" y="130518"/>
                  </a:cubicBezTo>
                  <a:lnTo>
                    <a:pt x="131156" y="63560"/>
                  </a:lnTo>
                  <a:lnTo>
                    <a:pt x="145804" y="58506"/>
                  </a:lnTo>
                  <a:lnTo>
                    <a:pt x="150686" y="45873"/>
                  </a:lnTo>
                  <a:cubicBezTo>
                    <a:pt x="150686" y="45873"/>
                    <a:pt x="131156" y="13025"/>
                    <a:pt x="158010" y="5445"/>
                  </a:cubicBezTo>
                  <a:close/>
                  <a:moveTo>
                    <a:pt x="73784" y="2381"/>
                  </a:moveTo>
                  <a:cubicBezTo>
                    <a:pt x="79887" y="5550"/>
                    <a:pt x="86601" y="11571"/>
                    <a:pt x="93925" y="18543"/>
                  </a:cubicBezTo>
                  <a:cubicBezTo>
                    <a:pt x="107352" y="32486"/>
                    <a:pt x="113455" y="45163"/>
                    <a:pt x="106131" y="52768"/>
                  </a:cubicBezTo>
                  <a:cubicBezTo>
                    <a:pt x="103079" y="55937"/>
                    <a:pt x="98502" y="56254"/>
                    <a:pt x="92856" y="54036"/>
                  </a:cubicBezTo>
                  <a:lnTo>
                    <a:pt x="85164" y="48587"/>
                  </a:lnTo>
                  <a:lnTo>
                    <a:pt x="96249" y="63007"/>
                  </a:lnTo>
                  <a:cubicBezTo>
                    <a:pt x="99040" y="69575"/>
                    <a:pt x="98730" y="75022"/>
                    <a:pt x="95009" y="78867"/>
                  </a:cubicBezTo>
                  <a:cubicBezTo>
                    <a:pt x="91908" y="82712"/>
                    <a:pt x="86947" y="83033"/>
                    <a:pt x="80590" y="80309"/>
                  </a:cubicBezTo>
                  <a:lnTo>
                    <a:pt x="77356" y="77922"/>
                  </a:lnTo>
                  <a:lnTo>
                    <a:pt x="80237" y="81728"/>
                  </a:lnTo>
                  <a:cubicBezTo>
                    <a:pt x="82873" y="88297"/>
                    <a:pt x="82253" y="93424"/>
                    <a:pt x="78532" y="96628"/>
                  </a:cubicBezTo>
                  <a:cubicBezTo>
                    <a:pt x="75431" y="99832"/>
                    <a:pt x="70470" y="100793"/>
                    <a:pt x="63958" y="98550"/>
                  </a:cubicBezTo>
                  <a:lnTo>
                    <a:pt x="49998" y="88434"/>
                  </a:lnTo>
                  <a:lnTo>
                    <a:pt x="53994" y="94139"/>
                  </a:lnTo>
                  <a:cubicBezTo>
                    <a:pt x="56015" y="100116"/>
                    <a:pt x="55393" y="104963"/>
                    <a:pt x="52284" y="107548"/>
                  </a:cubicBezTo>
                  <a:cubicBezTo>
                    <a:pt x="47309" y="114011"/>
                    <a:pt x="33628" y="110133"/>
                    <a:pt x="19948" y="95916"/>
                  </a:cubicBezTo>
                  <a:cubicBezTo>
                    <a:pt x="5023" y="81699"/>
                    <a:pt x="-6170" y="70067"/>
                    <a:pt x="3780" y="59727"/>
                  </a:cubicBezTo>
                  <a:cubicBezTo>
                    <a:pt x="6267" y="57142"/>
                    <a:pt x="8910" y="55850"/>
                    <a:pt x="11689" y="55587"/>
                  </a:cubicBezTo>
                  <a:lnTo>
                    <a:pt x="20404" y="58774"/>
                  </a:lnTo>
                  <a:lnTo>
                    <a:pt x="19461" y="57697"/>
                  </a:lnTo>
                  <a:cubicBezTo>
                    <a:pt x="15585" y="50808"/>
                    <a:pt x="15275" y="44720"/>
                    <a:pt x="20236" y="38952"/>
                  </a:cubicBezTo>
                  <a:cubicBezTo>
                    <a:pt x="22717" y="36068"/>
                    <a:pt x="25430" y="34626"/>
                    <a:pt x="28395" y="34386"/>
                  </a:cubicBezTo>
                  <a:lnTo>
                    <a:pt x="36977" y="36732"/>
                  </a:lnTo>
                  <a:lnTo>
                    <a:pt x="36713" y="21191"/>
                  </a:lnTo>
                  <a:cubicBezTo>
                    <a:pt x="39194" y="18628"/>
                    <a:pt x="41907" y="17506"/>
                    <a:pt x="44872" y="17526"/>
                  </a:cubicBezTo>
                  <a:lnTo>
                    <a:pt x="59960" y="24299"/>
                  </a:lnTo>
                  <a:lnTo>
                    <a:pt x="57000" y="20761"/>
                  </a:lnTo>
                  <a:cubicBezTo>
                    <a:pt x="53643" y="14740"/>
                    <a:pt x="53033" y="9036"/>
                    <a:pt x="57305" y="3331"/>
                  </a:cubicBezTo>
                  <a:cubicBezTo>
                    <a:pt x="62188" y="-1105"/>
                    <a:pt x="67681" y="-788"/>
                    <a:pt x="73784" y="2381"/>
                  </a:cubicBezTo>
                  <a:close/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3" name="Freeform 173">
              <a:extLst>
                <a:ext uri="{FF2B5EF4-FFF2-40B4-BE49-F238E27FC236}">
                  <a16:creationId xmlns:a16="http://schemas.microsoft.com/office/drawing/2014/main" id="{D4AEF558-F2DB-0C42-BEF7-2BC4DC6A0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5841" y="12026854"/>
              <a:ext cx="159294" cy="148307"/>
            </a:xfrm>
            <a:custGeom>
              <a:avLst/>
              <a:gdLst>
                <a:gd name="T0" fmla="*/ 4 w 127"/>
                <a:gd name="T1" fmla="*/ 0 h 120"/>
                <a:gd name="T2" fmla="*/ 0 w 127"/>
                <a:gd name="T3" fmla="*/ 113 h 120"/>
                <a:gd name="T4" fmla="*/ 65 w 127"/>
                <a:gd name="T5" fmla="*/ 119 h 120"/>
                <a:gd name="T6" fmla="*/ 124 w 127"/>
                <a:gd name="T7" fmla="*/ 117 h 120"/>
                <a:gd name="T8" fmla="*/ 124 w 127"/>
                <a:gd name="T9" fmla="*/ 117 h 120"/>
                <a:gd name="T10" fmla="*/ 83 w 127"/>
                <a:gd name="T11" fmla="*/ 84 h 120"/>
                <a:gd name="T12" fmla="*/ 83 w 127"/>
                <a:gd name="T13" fmla="*/ 84 h 120"/>
                <a:gd name="T14" fmla="*/ 45 w 127"/>
                <a:gd name="T15" fmla="*/ 54 h 120"/>
                <a:gd name="T16" fmla="*/ 49 w 127"/>
                <a:gd name="T17" fmla="*/ 0 h 120"/>
                <a:gd name="T18" fmla="*/ 4 w 127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0">
                  <a:moveTo>
                    <a:pt x="4" y="0"/>
                  </a:moveTo>
                  <a:lnTo>
                    <a:pt x="0" y="113"/>
                  </a:lnTo>
                  <a:lnTo>
                    <a:pt x="65" y="119"/>
                  </a:lnTo>
                  <a:lnTo>
                    <a:pt x="124" y="117"/>
                  </a:lnTo>
                  <a:lnTo>
                    <a:pt x="124" y="117"/>
                  </a:lnTo>
                  <a:cubicBezTo>
                    <a:pt x="124" y="117"/>
                    <a:pt x="126" y="94"/>
                    <a:pt x="83" y="84"/>
                  </a:cubicBezTo>
                  <a:lnTo>
                    <a:pt x="83" y="84"/>
                  </a:lnTo>
                  <a:cubicBezTo>
                    <a:pt x="54" y="76"/>
                    <a:pt x="45" y="54"/>
                    <a:pt x="45" y="54"/>
                  </a:cubicBezTo>
                  <a:lnTo>
                    <a:pt x="49" y="0"/>
                  </a:lnTo>
                  <a:lnTo>
                    <a:pt x="4" y="0"/>
                  </a:lnTo>
                </a:path>
              </a:pathLst>
            </a:custGeom>
            <a:solidFill>
              <a:srgbClr val="5383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4" name="Freeform 174">
              <a:extLst>
                <a:ext uri="{FF2B5EF4-FFF2-40B4-BE49-F238E27FC236}">
                  <a16:creationId xmlns:a16="http://schemas.microsoft.com/office/drawing/2014/main" id="{45825731-8DB3-3F48-A371-2B101866E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2181" y="12004883"/>
              <a:ext cx="115349" cy="170278"/>
            </a:xfrm>
            <a:custGeom>
              <a:avLst/>
              <a:gdLst>
                <a:gd name="T0" fmla="*/ 25 w 94"/>
                <a:gd name="T1" fmla="*/ 0 h 135"/>
                <a:gd name="T2" fmla="*/ 25 w 94"/>
                <a:gd name="T3" fmla="*/ 46 h 135"/>
                <a:gd name="T4" fmla="*/ 25 w 94"/>
                <a:gd name="T5" fmla="*/ 46 h 135"/>
                <a:gd name="T6" fmla="*/ 15 w 94"/>
                <a:gd name="T7" fmla="*/ 87 h 135"/>
                <a:gd name="T8" fmla="*/ 15 w 94"/>
                <a:gd name="T9" fmla="*/ 87 h 135"/>
                <a:gd name="T10" fmla="*/ 0 w 94"/>
                <a:gd name="T11" fmla="*/ 134 h 135"/>
                <a:gd name="T12" fmla="*/ 93 w 94"/>
                <a:gd name="T13" fmla="*/ 134 h 135"/>
                <a:gd name="T14" fmla="*/ 93 w 94"/>
                <a:gd name="T15" fmla="*/ 134 h 135"/>
                <a:gd name="T16" fmla="*/ 75 w 94"/>
                <a:gd name="T17" fmla="*/ 85 h 135"/>
                <a:gd name="T18" fmla="*/ 75 w 94"/>
                <a:gd name="T19" fmla="*/ 85 h 135"/>
                <a:gd name="T20" fmla="*/ 66 w 94"/>
                <a:gd name="T21" fmla="*/ 52 h 135"/>
                <a:gd name="T22" fmla="*/ 66 w 94"/>
                <a:gd name="T23" fmla="*/ 0 h 135"/>
                <a:gd name="T24" fmla="*/ 25 w 94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35">
                  <a:moveTo>
                    <a:pt x="25" y="0"/>
                  </a:moveTo>
                  <a:lnTo>
                    <a:pt x="25" y="46"/>
                  </a:lnTo>
                  <a:lnTo>
                    <a:pt x="25" y="46"/>
                  </a:lnTo>
                  <a:cubicBezTo>
                    <a:pt x="25" y="61"/>
                    <a:pt x="23" y="75"/>
                    <a:pt x="15" y="87"/>
                  </a:cubicBezTo>
                  <a:lnTo>
                    <a:pt x="15" y="87"/>
                  </a:lnTo>
                  <a:cubicBezTo>
                    <a:pt x="8" y="98"/>
                    <a:pt x="0" y="115"/>
                    <a:pt x="0" y="134"/>
                  </a:cubicBezTo>
                  <a:lnTo>
                    <a:pt x="93" y="134"/>
                  </a:lnTo>
                  <a:lnTo>
                    <a:pt x="93" y="134"/>
                  </a:lnTo>
                  <a:cubicBezTo>
                    <a:pt x="93" y="134"/>
                    <a:pt x="93" y="113"/>
                    <a:pt x="75" y="85"/>
                  </a:cubicBezTo>
                  <a:lnTo>
                    <a:pt x="75" y="85"/>
                  </a:lnTo>
                  <a:cubicBezTo>
                    <a:pt x="68" y="76"/>
                    <a:pt x="66" y="64"/>
                    <a:pt x="66" y="52"/>
                  </a:cubicBezTo>
                  <a:lnTo>
                    <a:pt x="66" y="0"/>
                  </a:lnTo>
                  <a:lnTo>
                    <a:pt x="25" y="0"/>
                  </a:lnTo>
                </a:path>
              </a:pathLst>
            </a:custGeom>
            <a:solidFill>
              <a:srgbClr val="5383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5" name="Freeform 175">
              <a:extLst>
                <a:ext uri="{FF2B5EF4-FFF2-40B4-BE49-F238E27FC236}">
                  <a16:creationId xmlns:a16="http://schemas.microsoft.com/office/drawing/2014/main" id="{0C524DC7-5ED6-324C-97D8-BA8E0789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4009" y="10093342"/>
              <a:ext cx="87887" cy="104364"/>
            </a:xfrm>
            <a:custGeom>
              <a:avLst/>
              <a:gdLst>
                <a:gd name="T0" fmla="*/ 68 w 69"/>
                <a:gd name="T1" fmla="*/ 83 h 84"/>
                <a:gd name="T2" fmla="*/ 0 w 69"/>
                <a:gd name="T3" fmla="*/ 83 h 84"/>
                <a:gd name="T4" fmla="*/ 0 w 69"/>
                <a:gd name="T5" fmla="*/ 0 h 84"/>
                <a:gd name="T6" fmla="*/ 68 w 69"/>
                <a:gd name="T7" fmla="*/ 0 h 84"/>
                <a:gd name="T8" fmla="*/ 68 w 69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84">
                  <a:moveTo>
                    <a:pt x="68" y="83"/>
                  </a:moveTo>
                  <a:lnTo>
                    <a:pt x="0" y="83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83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6" name="Freeform 176">
              <a:extLst>
                <a:ext uri="{FF2B5EF4-FFF2-40B4-BE49-F238E27FC236}">
                  <a16:creationId xmlns:a16="http://schemas.microsoft.com/office/drawing/2014/main" id="{86AACF5D-E29F-234C-A074-D2AE07E3D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4009" y="10093344"/>
              <a:ext cx="87887" cy="54929"/>
            </a:xfrm>
            <a:custGeom>
              <a:avLst/>
              <a:gdLst>
                <a:gd name="T0" fmla="*/ 68 w 69"/>
                <a:gd name="T1" fmla="*/ 35 h 44"/>
                <a:gd name="T2" fmla="*/ 54 w 69"/>
                <a:gd name="T3" fmla="*/ 39 h 44"/>
                <a:gd name="T4" fmla="*/ 54 w 69"/>
                <a:gd name="T5" fmla="*/ 39 h 44"/>
                <a:gd name="T6" fmla="*/ 14 w 69"/>
                <a:gd name="T7" fmla="*/ 39 h 44"/>
                <a:gd name="T8" fmla="*/ 0 w 69"/>
                <a:gd name="T9" fmla="*/ 35 h 44"/>
                <a:gd name="T10" fmla="*/ 0 w 69"/>
                <a:gd name="T11" fmla="*/ 0 h 44"/>
                <a:gd name="T12" fmla="*/ 68 w 69"/>
                <a:gd name="T13" fmla="*/ 0 h 44"/>
                <a:gd name="T14" fmla="*/ 68 w 69"/>
                <a:gd name="T15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44">
                  <a:moveTo>
                    <a:pt x="68" y="35"/>
                  </a:moveTo>
                  <a:lnTo>
                    <a:pt x="54" y="39"/>
                  </a:lnTo>
                  <a:lnTo>
                    <a:pt x="54" y="39"/>
                  </a:lnTo>
                  <a:cubicBezTo>
                    <a:pt x="41" y="43"/>
                    <a:pt x="27" y="43"/>
                    <a:pt x="14" y="39"/>
                  </a:cubicBezTo>
                  <a:lnTo>
                    <a:pt x="0" y="35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35"/>
                  </a:lnTo>
                </a:path>
              </a:pathLst>
            </a:custGeom>
            <a:solidFill>
              <a:srgbClr val="E09D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7" name="Freeform 177">
              <a:extLst>
                <a:ext uri="{FF2B5EF4-FFF2-40B4-BE49-F238E27FC236}">
                  <a16:creationId xmlns:a16="http://schemas.microsoft.com/office/drawing/2014/main" id="{2C04DA72-2021-7C45-B6E8-D8668CA18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3446" y="9681369"/>
              <a:ext cx="230704" cy="598732"/>
            </a:xfrm>
            <a:custGeom>
              <a:avLst/>
              <a:gdLst>
                <a:gd name="T0" fmla="*/ 0 w 186"/>
                <a:gd name="T1" fmla="*/ 74 h 479"/>
                <a:gd name="T2" fmla="*/ 0 w 186"/>
                <a:gd name="T3" fmla="*/ 74 h 479"/>
                <a:gd name="T4" fmla="*/ 92 w 186"/>
                <a:gd name="T5" fmla="*/ 0 h 479"/>
                <a:gd name="T6" fmla="*/ 92 w 186"/>
                <a:gd name="T7" fmla="*/ 0 h 479"/>
                <a:gd name="T8" fmla="*/ 139 w 186"/>
                <a:gd name="T9" fmla="*/ 478 h 479"/>
                <a:gd name="T10" fmla="*/ 51 w 186"/>
                <a:gd name="T11" fmla="*/ 478 h 479"/>
                <a:gd name="T12" fmla="*/ 51 w 186"/>
                <a:gd name="T13" fmla="*/ 158 h 479"/>
                <a:gd name="T14" fmla="*/ 51 w 186"/>
                <a:gd name="T15" fmla="*/ 158 h 479"/>
                <a:gd name="T16" fmla="*/ 20 w 186"/>
                <a:gd name="T17" fmla="*/ 91 h 479"/>
                <a:gd name="T18" fmla="*/ 0 w 186"/>
                <a:gd name="T19" fmla="*/ 7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479">
                  <a:moveTo>
                    <a:pt x="0" y="74"/>
                  </a:moveTo>
                  <a:lnTo>
                    <a:pt x="0" y="74"/>
                  </a:lnTo>
                  <a:cubicBezTo>
                    <a:pt x="0" y="74"/>
                    <a:pt x="0" y="0"/>
                    <a:pt x="92" y="0"/>
                  </a:cubicBezTo>
                  <a:lnTo>
                    <a:pt x="92" y="0"/>
                  </a:lnTo>
                  <a:cubicBezTo>
                    <a:pt x="185" y="0"/>
                    <a:pt x="139" y="478"/>
                    <a:pt x="139" y="478"/>
                  </a:cubicBezTo>
                  <a:lnTo>
                    <a:pt x="51" y="478"/>
                  </a:lnTo>
                  <a:lnTo>
                    <a:pt x="51" y="158"/>
                  </a:lnTo>
                  <a:lnTo>
                    <a:pt x="51" y="158"/>
                  </a:lnTo>
                  <a:cubicBezTo>
                    <a:pt x="51" y="132"/>
                    <a:pt x="40" y="107"/>
                    <a:pt x="20" y="91"/>
                  </a:cubicBezTo>
                  <a:lnTo>
                    <a:pt x="0" y="74"/>
                  </a:ln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8" name="Freeform 178">
              <a:extLst>
                <a:ext uri="{FF2B5EF4-FFF2-40B4-BE49-F238E27FC236}">
                  <a16:creationId xmlns:a16="http://schemas.microsoft.com/office/drawing/2014/main" id="{D654B0EF-B7F6-9543-BCA2-E4A6D540B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6828" y="10681085"/>
              <a:ext cx="82395" cy="82395"/>
            </a:xfrm>
            <a:custGeom>
              <a:avLst/>
              <a:gdLst>
                <a:gd name="T0" fmla="*/ 38 w 66"/>
                <a:gd name="T1" fmla="*/ 67 h 68"/>
                <a:gd name="T2" fmla="*/ 65 w 66"/>
                <a:gd name="T3" fmla="*/ 44 h 68"/>
                <a:gd name="T4" fmla="*/ 43 w 66"/>
                <a:gd name="T5" fmla="*/ 0 h 68"/>
                <a:gd name="T6" fmla="*/ 0 w 66"/>
                <a:gd name="T7" fmla="*/ 21 h 68"/>
                <a:gd name="T8" fmla="*/ 0 w 66"/>
                <a:gd name="T9" fmla="*/ 21 h 68"/>
                <a:gd name="T10" fmla="*/ 38 w 66"/>
                <a:gd name="T11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8">
                  <a:moveTo>
                    <a:pt x="38" y="67"/>
                  </a:moveTo>
                  <a:lnTo>
                    <a:pt x="65" y="44"/>
                  </a:lnTo>
                  <a:lnTo>
                    <a:pt x="43" y="0"/>
                  </a:lnTo>
                  <a:lnTo>
                    <a:pt x="0" y="21"/>
                  </a:lnTo>
                  <a:lnTo>
                    <a:pt x="0" y="21"/>
                  </a:lnTo>
                  <a:cubicBezTo>
                    <a:pt x="18" y="47"/>
                    <a:pt x="38" y="67"/>
                    <a:pt x="38" y="67"/>
                  </a:cubicBezTo>
                </a:path>
              </a:pathLst>
            </a:custGeom>
            <a:solidFill>
              <a:srgbClr val="8AD0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20A65415-166E-B74C-90BC-1927DF1E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7179" y="9829682"/>
              <a:ext cx="289303" cy="295366"/>
            </a:xfrm>
            <a:custGeom>
              <a:avLst/>
              <a:gdLst>
                <a:gd name="connsiteX0" fmla="*/ 147397 w 289303"/>
                <a:gd name="connsiteY0" fmla="*/ 0 h 295366"/>
                <a:gd name="connsiteX1" fmla="*/ 250549 w 289303"/>
                <a:gd name="connsiteY1" fmla="*/ 77616 h 295366"/>
                <a:gd name="connsiteX2" fmla="*/ 259007 w 289303"/>
                <a:gd name="connsiteY2" fmla="*/ 125569 h 295366"/>
                <a:gd name="connsiteX3" fmla="*/ 265109 w 289303"/>
                <a:gd name="connsiteY3" fmla="*/ 120892 h 295366"/>
                <a:gd name="connsiteX4" fmla="*/ 283521 w 289303"/>
                <a:gd name="connsiteY4" fmla="*/ 121341 h 295366"/>
                <a:gd name="connsiteX5" fmla="*/ 279743 w 289303"/>
                <a:gd name="connsiteY5" fmla="*/ 159692 h 295366"/>
                <a:gd name="connsiteX6" fmla="*/ 261491 w 289303"/>
                <a:gd name="connsiteY6" fmla="*/ 174524 h 295366"/>
                <a:gd name="connsiteX7" fmla="*/ 253765 w 289303"/>
                <a:gd name="connsiteY7" fmla="*/ 174333 h 295366"/>
                <a:gd name="connsiteX8" fmla="*/ 252671 w 289303"/>
                <a:gd name="connsiteY8" fmla="*/ 183430 h 295366"/>
                <a:gd name="connsiteX9" fmla="*/ 147397 w 289303"/>
                <a:gd name="connsiteY9" fmla="*/ 295366 h 295366"/>
                <a:gd name="connsiteX10" fmla="*/ 42301 w 289303"/>
                <a:gd name="connsiteY10" fmla="*/ 183430 h 295366"/>
                <a:gd name="connsiteX11" fmla="*/ 41163 w 289303"/>
                <a:gd name="connsiteY11" fmla="*/ 174195 h 295366"/>
                <a:gd name="connsiteX12" fmla="*/ 27811 w 289303"/>
                <a:gd name="connsiteY12" fmla="*/ 174524 h 295366"/>
                <a:gd name="connsiteX13" fmla="*/ 9559 w 289303"/>
                <a:gd name="connsiteY13" fmla="*/ 159692 h 295366"/>
                <a:gd name="connsiteX14" fmla="*/ 5783 w 289303"/>
                <a:gd name="connsiteY14" fmla="*/ 121341 h 295366"/>
                <a:gd name="connsiteX15" fmla="*/ 24193 w 289303"/>
                <a:gd name="connsiteY15" fmla="*/ 120892 h 295366"/>
                <a:gd name="connsiteX16" fmla="*/ 35671 w 289303"/>
                <a:gd name="connsiteY16" fmla="*/ 129689 h 295366"/>
                <a:gd name="connsiteX17" fmla="*/ 35421 w 289303"/>
                <a:gd name="connsiteY17" fmla="*/ 127658 h 295366"/>
                <a:gd name="connsiteX18" fmla="*/ 147397 w 289303"/>
                <a:gd name="connsiteY18" fmla="*/ 0 h 29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9303" h="295366">
                  <a:moveTo>
                    <a:pt x="147397" y="0"/>
                  </a:moveTo>
                  <a:cubicBezTo>
                    <a:pt x="193637" y="0"/>
                    <a:pt x="233505" y="31680"/>
                    <a:pt x="250549" y="77616"/>
                  </a:cubicBezTo>
                  <a:lnTo>
                    <a:pt x="259007" y="125569"/>
                  </a:lnTo>
                  <a:lnTo>
                    <a:pt x="265109" y="120892"/>
                  </a:lnTo>
                  <a:cubicBezTo>
                    <a:pt x="271877" y="118345"/>
                    <a:pt x="278485" y="118345"/>
                    <a:pt x="283521" y="121341"/>
                  </a:cubicBezTo>
                  <a:cubicBezTo>
                    <a:pt x="292333" y="128532"/>
                    <a:pt x="291073" y="145311"/>
                    <a:pt x="279743" y="159692"/>
                  </a:cubicBezTo>
                  <a:cubicBezTo>
                    <a:pt x="274709" y="166883"/>
                    <a:pt x="268099" y="171977"/>
                    <a:pt x="261491" y="174524"/>
                  </a:cubicBezTo>
                  <a:lnTo>
                    <a:pt x="253765" y="174333"/>
                  </a:lnTo>
                  <a:lnTo>
                    <a:pt x="252671" y="183430"/>
                  </a:lnTo>
                  <a:cubicBezTo>
                    <a:pt x="239165" y="240454"/>
                    <a:pt x="204959" y="295366"/>
                    <a:pt x="147397" y="295366"/>
                  </a:cubicBezTo>
                  <a:cubicBezTo>
                    <a:pt x="90779" y="295366"/>
                    <a:pt x="56101" y="240454"/>
                    <a:pt x="42301" y="183430"/>
                  </a:cubicBezTo>
                  <a:lnTo>
                    <a:pt x="41163" y="174195"/>
                  </a:lnTo>
                  <a:lnTo>
                    <a:pt x="27811" y="174524"/>
                  </a:lnTo>
                  <a:cubicBezTo>
                    <a:pt x="21203" y="171977"/>
                    <a:pt x="14595" y="166883"/>
                    <a:pt x="9559" y="159692"/>
                  </a:cubicBezTo>
                  <a:cubicBezTo>
                    <a:pt x="-1771" y="145311"/>
                    <a:pt x="-3029" y="128532"/>
                    <a:pt x="5783" y="121341"/>
                  </a:cubicBezTo>
                  <a:cubicBezTo>
                    <a:pt x="10819" y="118345"/>
                    <a:pt x="17427" y="118345"/>
                    <a:pt x="24193" y="120892"/>
                  </a:cubicBezTo>
                  <a:lnTo>
                    <a:pt x="35671" y="129689"/>
                  </a:lnTo>
                  <a:lnTo>
                    <a:pt x="35421" y="127658"/>
                  </a:lnTo>
                  <a:cubicBezTo>
                    <a:pt x="35421" y="56320"/>
                    <a:pt x="85747" y="0"/>
                    <a:pt x="147397" y="0"/>
                  </a:cubicBezTo>
                  <a:close/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86A3836-38BE-DC4F-96D1-FB1D3A851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9539" y="10197706"/>
              <a:ext cx="1083782" cy="564524"/>
            </a:xfrm>
            <a:custGeom>
              <a:avLst/>
              <a:gdLst>
                <a:gd name="connsiteX0" fmla="*/ 486300 w 1083782"/>
                <a:gd name="connsiteY0" fmla="*/ 0 h 564524"/>
                <a:gd name="connsiteX1" fmla="*/ 753234 w 1083782"/>
                <a:gd name="connsiteY1" fmla="*/ 203147 h 564524"/>
                <a:gd name="connsiteX2" fmla="*/ 1083782 w 1083782"/>
                <a:gd name="connsiteY2" fmla="*/ 391338 h 564524"/>
                <a:gd name="connsiteX3" fmla="*/ 1062576 w 1083782"/>
                <a:gd name="connsiteY3" fmla="*/ 443683 h 564524"/>
                <a:gd name="connsiteX4" fmla="*/ 722050 w 1083782"/>
                <a:gd name="connsiteY4" fmla="*/ 292880 h 564524"/>
                <a:gd name="connsiteX5" fmla="*/ 544004 w 1083782"/>
                <a:gd name="connsiteY5" fmla="*/ 159982 h 564524"/>
                <a:gd name="connsiteX6" fmla="*/ 562446 w 1083782"/>
                <a:gd name="connsiteY6" fmla="*/ 244086 h 564524"/>
                <a:gd name="connsiteX7" fmla="*/ 536210 w 1083782"/>
                <a:gd name="connsiteY7" fmla="*/ 321692 h 564524"/>
                <a:gd name="connsiteX8" fmla="*/ 498732 w 1083782"/>
                <a:gd name="connsiteY8" fmla="*/ 346726 h 564524"/>
                <a:gd name="connsiteX9" fmla="*/ 541208 w 1083782"/>
                <a:gd name="connsiteY9" fmla="*/ 564524 h 564524"/>
                <a:gd name="connsiteX10" fmla="*/ 248874 w 1083782"/>
                <a:gd name="connsiteY10" fmla="*/ 564524 h 564524"/>
                <a:gd name="connsiteX11" fmla="*/ 291350 w 1083782"/>
                <a:gd name="connsiteY11" fmla="*/ 346726 h 564524"/>
                <a:gd name="connsiteX12" fmla="*/ 253872 w 1083782"/>
                <a:gd name="connsiteY12" fmla="*/ 321692 h 564524"/>
                <a:gd name="connsiteX13" fmla="*/ 228886 w 1083782"/>
                <a:gd name="connsiteY13" fmla="*/ 244086 h 564524"/>
                <a:gd name="connsiteX14" fmla="*/ 236464 w 1083782"/>
                <a:gd name="connsiteY14" fmla="*/ 208288 h 564524"/>
                <a:gd name="connsiteX15" fmla="*/ 195576 w 1083782"/>
                <a:gd name="connsiteY15" fmla="*/ 238410 h 564524"/>
                <a:gd name="connsiteX16" fmla="*/ 97416 w 1083782"/>
                <a:gd name="connsiteY16" fmla="*/ 321649 h 564524"/>
                <a:gd name="connsiteX17" fmla="*/ 160886 w 1083782"/>
                <a:gd name="connsiteY17" fmla="*/ 483460 h 564524"/>
                <a:gd name="connsiteX18" fmla="*/ 107372 w 1083782"/>
                <a:gd name="connsiteY18" fmla="*/ 509599 h 564524"/>
                <a:gd name="connsiteX19" fmla="*/ 31458 w 1083782"/>
                <a:gd name="connsiteY19" fmla="*/ 255680 h 564524"/>
                <a:gd name="connsiteX20" fmla="*/ 292802 w 1083782"/>
                <a:gd name="connsiteY20" fmla="*/ 5494 h 564524"/>
                <a:gd name="connsiteX21" fmla="*/ 292802 w 1083782"/>
                <a:gd name="connsiteY21" fmla="*/ 7081 h 564524"/>
                <a:gd name="connsiteX22" fmla="*/ 295840 w 1083782"/>
                <a:gd name="connsiteY22" fmla="*/ 4227 h 564524"/>
                <a:gd name="connsiteX23" fmla="*/ 321332 w 1083782"/>
                <a:gd name="connsiteY23" fmla="*/ 2 h 564524"/>
                <a:gd name="connsiteX24" fmla="*/ 468748 w 1083782"/>
                <a:gd name="connsiteY24" fmla="*/ 2 h 564524"/>
                <a:gd name="connsiteX25" fmla="*/ 486950 w 1083782"/>
                <a:gd name="connsiteY25" fmla="*/ 3696 h 56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83782" h="564524">
                  <a:moveTo>
                    <a:pt x="486300" y="0"/>
                  </a:moveTo>
                  <a:cubicBezTo>
                    <a:pt x="486300" y="0"/>
                    <a:pt x="633488" y="26172"/>
                    <a:pt x="753234" y="203147"/>
                  </a:cubicBezTo>
                  <a:lnTo>
                    <a:pt x="1083782" y="391338"/>
                  </a:lnTo>
                  <a:lnTo>
                    <a:pt x="1062576" y="443683"/>
                  </a:lnTo>
                  <a:lnTo>
                    <a:pt x="722050" y="292880"/>
                  </a:lnTo>
                  <a:lnTo>
                    <a:pt x="544004" y="159982"/>
                  </a:lnTo>
                  <a:lnTo>
                    <a:pt x="562446" y="244086"/>
                  </a:lnTo>
                  <a:cubicBezTo>
                    <a:pt x="567442" y="272875"/>
                    <a:pt x="558698" y="301665"/>
                    <a:pt x="536210" y="321692"/>
                  </a:cubicBezTo>
                  <a:cubicBezTo>
                    <a:pt x="518720" y="335461"/>
                    <a:pt x="501230" y="339216"/>
                    <a:pt x="498732" y="346726"/>
                  </a:cubicBezTo>
                  <a:cubicBezTo>
                    <a:pt x="481242" y="396795"/>
                    <a:pt x="541208" y="564524"/>
                    <a:pt x="541208" y="564524"/>
                  </a:cubicBezTo>
                  <a:lnTo>
                    <a:pt x="248874" y="564524"/>
                  </a:lnTo>
                  <a:cubicBezTo>
                    <a:pt x="248874" y="564524"/>
                    <a:pt x="308840" y="396795"/>
                    <a:pt x="291350" y="346726"/>
                  </a:cubicBezTo>
                  <a:cubicBezTo>
                    <a:pt x="288852" y="339216"/>
                    <a:pt x="271362" y="335461"/>
                    <a:pt x="253872" y="321692"/>
                  </a:cubicBezTo>
                  <a:cubicBezTo>
                    <a:pt x="231384" y="301665"/>
                    <a:pt x="222640" y="272875"/>
                    <a:pt x="228886" y="244086"/>
                  </a:cubicBezTo>
                  <a:lnTo>
                    <a:pt x="236464" y="208288"/>
                  </a:lnTo>
                  <a:lnTo>
                    <a:pt x="195576" y="238410"/>
                  </a:lnTo>
                  <a:cubicBezTo>
                    <a:pt x="146886" y="274973"/>
                    <a:pt x="98040" y="313558"/>
                    <a:pt x="97416" y="321649"/>
                  </a:cubicBezTo>
                  <a:cubicBezTo>
                    <a:pt x="97416" y="337830"/>
                    <a:pt x="160886" y="483460"/>
                    <a:pt x="160886" y="483460"/>
                  </a:cubicBezTo>
                  <a:lnTo>
                    <a:pt x="107372" y="509599"/>
                  </a:lnTo>
                  <a:cubicBezTo>
                    <a:pt x="-9610" y="360235"/>
                    <a:pt x="-24544" y="334096"/>
                    <a:pt x="31458" y="255680"/>
                  </a:cubicBezTo>
                  <a:cubicBezTo>
                    <a:pt x="123552" y="127475"/>
                    <a:pt x="292802" y="5494"/>
                    <a:pt x="292802" y="5494"/>
                  </a:cubicBezTo>
                  <a:lnTo>
                    <a:pt x="292802" y="7081"/>
                  </a:lnTo>
                  <a:lnTo>
                    <a:pt x="295840" y="4227"/>
                  </a:lnTo>
                  <a:cubicBezTo>
                    <a:pt x="302202" y="1332"/>
                    <a:pt x="310402" y="2"/>
                    <a:pt x="321332" y="2"/>
                  </a:cubicBezTo>
                  <a:lnTo>
                    <a:pt x="468748" y="2"/>
                  </a:lnTo>
                  <a:lnTo>
                    <a:pt x="486950" y="3696"/>
                  </a:lnTo>
                  <a:close/>
                </a:path>
              </a:pathLst>
            </a:custGeom>
            <a:solidFill>
              <a:srgbClr val="5383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DA77E417-9B75-5646-90A2-7F1D7837E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1051" y="10170242"/>
              <a:ext cx="152522" cy="64672"/>
            </a:xfrm>
            <a:custGeom>
              <a:avLst/>
              <a:gdLst>
                <a:gd name="connsiteX0" fmla="*/ 120480 w 152522"/>
                <a:gd name="connsiteY0" fmla="*/ 0 h 64672"/>
                <a:gd name="connsiteX1" fmla="*/ 152522 w 152522"/>
                <a:gd name="connsiteY1" fmla="*/ 27361 h 64672"/>
                <a:gd name="connsiteX2" fmla="*/ 102536 w 152522"/>
                <a:gd name="connsiteY2" fmla="*/ 64672 h 64672"/>
                <a:gd name="connsiteX3" fmla="*/ 76904 w 152522"/>
                <a:gd name="connsiteY3" fmla="*/ 27361 h 64672"/>
                <a:gd name="connsiteX4" fmla="*/ 32044 w 152522"/>
                <a:gd name="connsiteY4" fmla="*/ 0 h 64672"/>
                <a:gd name="connsiteX5" fmla="*/ 75620 w 152522"/>
                <a:gd name="connsiteY5" fmla="*/ 27361 h 64672"/>
                <a:gd name="connsiteX6" fmla="*/ 49986 w 152522"/>
                <a:gd name="connsiteY6" fmla="*/ 64672 h 64672"/>
                <a:gd name="connsiteX7" fmla="*/ 0 w 152522"/>
                <a:gd name="connsiteY7" fmla="*/ 27361 h 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22" h="64672">
                  <a:moveTo>
                    <a:pt x="120480" y="0"/>
                  </a:moveTo>
                  <a:lnTo>
                    <a:pt x="152522" y="27361"/>
                  </a:lnTo>
                  <a:lnTo>
                    <a:pt x="102536" y="64672"/>
                  </a:lnTo>
                  <a:lnTo>
                    <a:pt x="76904" y="27361"/>
                  </a:lnTo>
                  <a:close/>
                  <a:moveTo>
                    <a:pt x="32044" y="0"/>
                  </a:moveTo>
                  <a:lnTo>
                    <a:pt x="75620" y="27361"/>
                  </a:lnTo>
                  <a:lnTo>
                    <a:pt x="49986" y="64672"/>
                  </a:lnTo>
                  <a:lnTo>
                    <a:pt x="0" y="27361"/>
                  </a:lnTo>
                  <a:close/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2" name="Freeform 187">
              <a:extLst>
                <a:ext uri="{FF2B5EF4-FFF2-40B4-BE49-F238E27FC236}">
                  <a16:creationId xmlns:a16="http://schemas.microsoft.com/office/drawing/2014/main" id="{03A17050-6D13-3947-890B-9C0F1F3D0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1755" y="10757986"/>
              <a:ext cx="571265" cy="1279855"/>
            </a:xfrm>
            <a:custGeom>
              <a:avLst/>
              <a:gdLst>
                <a:gd name="T0" fmla="*/ 73 w 459"/>
                <a:gd name="T1" fmla="*/ 0 h 1028"/>
                <a:gd name="T2" fmla="*/ 73 w 459"/>
                <a:gd name="T3" fmla="*/ 0 h 1028"/>
                <a:gd name="T4" fmla="*/ 9 w 459"/>
                <a:gd name="T5" fmla="*/ 264 h 1028"/>
                <a:gd name="T6" fmla="*/ 9 w 459"/>
                <a:gd name="T7" fmla="*/ 264 h 1028"/>
                <a:gd name="T8" fmla="*/ 64 w 459"/>
                <a:gd name="T9" fmla="*/ 1027 h 1028"/>
                <a:gd name="T10" fmla="*/ 127 w 459"/>
                <a:gd name="T11" fmla="*/ 1027 h 1028"/>
                <a:gd name="T12" fmla="*/ 201 w 459"/>
                <a:gd name="T13" fmla="*/ 252 h 1028"/>
                <a:gd name="T14" fmla="*/ 201 w 459"/>
                <a:gd name="T15" fmla="*/ 252 h 1028"/>
                <a:gd name="T16" fmla="*/ 326 w 459"/>
                <a:gd name="T17" fmla="*/ 507 h 1028"/>
                <a:gd name="T18" fmla="*/ 326 w 459"/>
                <a:gd name="T19" fmla="*/ 507 h 1028"/>
                <a:gd name="T20" fmla="*/ 259 w 459"/>
                <a:gd name="T21" fmla="*/ 1027 h 1028"/>
                <a:gd name="T22" fmla="*/ 312 w 459"/>
                <a:gd name="T23" fmla="*/ 1027 h 1028"/>
                <a:gd name="T24" fmla="*/ 452 w 459"/>
                <a:gd name="T25" fmla="*/ 522 h 1028"/>
                <a:gd name="T26" fmla="*/ 452 w 459"/>
                <a:gd name="T27" fmla="*/ 522 h 1028"/>
                <a:gd name="T28" fmla="*/ 450 w 459"/>
                <a:gd name="T29" fmla="*/ 451 h 1028"/>
                <a:gd name="T30" fmla="*/ 307 w 459"/>
                <a:gd name="T31" fmla="*/ 0 h 1028"/>
                <a:gd name="T32" fmla="*/ 73 w 459"/>
                <a:gd name="T3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9" h="1028">
                  <a:moveTo>
                    <a:pt x="73" y="0"/>
                  </a:moveTo>
                  <a:lnTo>
                    <a:pt x="73" y="0"/>
                  </a:lnTo>
                  <a:cubicBezTo>
                    <a:pt x="73" y="0"/>
                    <a:pt x="0" y="69"/>
                    <a:pt x="9" y="264"/>
                  </a:cubicBezTo>
                  <a:lnTo>
                    <a:pt x="9" y="264"/>
                  </a:lnTo>
                  <a:cubicBezTo>
                    <a:pt x="18" y="435"/>
                    <a:pt x="58" y="812"/>
                    <a:pt x="64" y="1027"/>
                  </a:cubicBezTo>
                  <a:lnTo>
                    <a:pt x="127" y="1027"/>
                  </a:lnTo>
                  <a:lnTo>
                    <a:pt x="201" y="252"/>
                  </a:lnTo>
                  <a:lnTo>
                    <a:pt x="201" y="252"/>
                  </a:lnTo>
                  <a:cubicBezTo>
                    <a:pt x="201" y="252"/>
                    <a:pt x="230" y="379"/>
                    <a:pt x="326" y="507"/>
                  </a:cubicBezTo>
                  <a:lnTo>
                    <a:pt x="326" y="507"/>
                  </a:lnTo>
                  <a:cubicBezTo>
                    <a:pt x="326" y="507"/>
                    <a:pt x="263" y="601"/>
                    <a:pt x="259" y="1027"/>
                  </a:cubicBezTo>
                  <a:lnTo>
                    <a:pt x="312" y="1027"/>
                  </a:lnTo>
                  <a:lnTo>
                    <a:pt x="452" y="522"/>
                  </a:lnTo>
                  <a:lnTo>
                    <a:pt x="452" y="522"/>
                  </a:lnTo>
                  <a:cubicBezTo>
                    <a:pt x="458" y="498"/>
                    <a:pt x="458" y="474"/>
                    <a:pt x="450" y="451"/>
                  </a:cubicBezTo>
                  <a:lnTo>
                    <a:pt x="307" y="0"/>
                  </a:lnTo>
                  <a:lnTo>
                    <a:pt x="73" y="0"/>
                  </a:ln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3" name="Freeform 188">
              <a:extLst>
                <a:ext uri="{FF2B5EF4-FFF2-40B4-BE49-F238E27FC236}">
                  <a16:creationId xmlns:a16="http://schemas.microsoft.com/office/drawing/2014/main" id="{4606C5F9-564B-AD43-A940-AD5B8688A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6265" y="10736014"/>
              <a:ext cx="131830" cy="115353"/>
            </a:xfrm>
            <a:custGeom>
              <a:avLst/>
              <a:gdLst>
                <a:gd name="T0" fmla="*/ 1 w 104"/>
                <a:gd name="T1" fmla="*/ 23 h 91"/>
                <a:gd name="T2" fmla="*/ 1 w 104"/>
                <a:gd name="T3" fmla="*/ 23 h 91"/>
                <a:gd name="T4" fmla="*/ 13 w 104"/>
                <a:gd name="T5" fmla="*/ 50 h 91"/>
                <a:gd name="T6" fmla="*/ 26 w 104"/>
                <a:gd name="T7" fmla="*/ 58 h 91"/>
                <a:gd name="T8" fmla="*/ 26 w 104"/>
                <a:gd name="T9" fmla="*/ 58 h 91"/>
                <a:gd name="T10" fmla="*/ 15 w 104"/>
                <a:gd name="T11" fmla="*/ 67 h 91"/>
                <a:gd name="T12" fmla="*/ 15 w 104"/>
                <a:gd name="T13" fmla="*/ 67 h 91"/>
                <a:gd name="T14" fmla="*/ 50 w 104"/>
                <a:gd name="T15" fmla="*/ 89 h 91"/>
                <a:gd name="T16" fmla="*/ 50 w 104"/>
                <a:gd name="T17" fmla="*/ 89 h 91"/>
                <a:gd name="T18" fmla="*/ 65 w 104"/>
                <a:gd name="T19" fmla="*/ 81 h 91"/>
                <a:gd name="T20" fmla="*/ 65 w 104"/>
                <a:gd name="T21" fmla="*/ 81 h 91"/>
                <a:gd name="T22" fmla="*/ 78 w 104"/>
                <a:gd name="T23" fmla="*/ 68 h 91"/>
                <a:gd name="T24" fmla="*/ 78 w 104"/>
                <a:gd name="T25" fmla="*/ 68 h 91"/>
                <a:gd name="T26" fmla="*/ 90 w 104"/>
                <a:gd name="T27" fmla="*/ 54 h 91"/>
                <a:gd name="T28" fmla="*/ 90 w 104"/>
                <a:gd name="T29" fmla="*/ 54 h 91"/>
                <a:gd name="T30" fmla="*/ 100 w 104"/>
                <a:gd name="T31" fmla="*/ 41 h 91"/>
                <a:gd name="T32" fmla="*/ 72 w 104"/>
                <a:gd name="T33" fmla="*/ 11 h 91"/>
                <a:gd name="T34" fmla="*/ 28 w 104"/>
                <a:gd name="T35" fmla="*/ 0 h 91"/>
                <a:gd name="T36" fmla="*/ 1 w 104"/>
                <a:gd name="T37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91">
                  <a:moveTo>
                    <a:pt x="1" y="23"/>
                  </a:moveTo>
                  <a:lnTo>
                    <a:pt x="1" y="23"/>
                  </a:lnTo>
                  <a:cubicBezTo>
                    <a:pt x="1" y="23"/>
                    <a:pt x="0" y="43"/>
                    <a:pt x="13" y="50"/>
                  </a:cubicBezTo>
                  <a:lnTo>
                    <a:pt x="26" y="58"/>
                  </a:lnTo>
                  <a:lnTo>
                    <a:pt x="26" y="58"/>
                  </a:lnTo>
                  <a:cubicBezTo>
                    <a:pt x="26" y="58"/>
                    <a:pt x="14" y="61"/>
                    <a:pt x="15" y="67"/>
                  </a:cubicBezTo>
                  <a:lnTo>
                    <a:pt x="15" y="67"/>
                  </a:lnTo>
                  <a:cubicBezTo>
                    <a:pt x="15" y="73"/>
                    <a:pt x="50" y="89"/>
                    <a:pt x="50" y="89"/>
                  </a:cubicBezTo>
                  <a:lnTo>
                    <a:pt x="50" y="89"/>
                  </a:lnTo>
                  <a:cubicBezTo>
                    <a:pt x="50" y="89"/>
                    <a:pt x="62" y="90"/>
                    <a:pt x="65" y="81"/>
                  </a:cubicBezTo>
                  <a:lnTo>
                    <a:pt x="65" y="81"/>
                  </a:lnTo>
                  <a:cubicBezTo>
                    <a:pt x="65" y="81"/>
                    <a:pt x="77" y="79"/>
                    <a:pt x="78" y="68"/>
                  </a:cubicBezTo>
                  <a:lnTo>
                    <a:pt x="78" y="68"/>
                  </a:lnTo>
                  <a:cubicBezTo>
                    <a:pt x="78" y="68"/>
                    <a:pt x="92" y="70"/>
                    <a:pt x="90" y="54"/>
                  </a:cubicBezTo>
                  <a:lnTo>
                    <a:pt x="90" y="54"/>
                  </a:lnTo>
                  <a:cubicBezTo>
                    <a:pt x="90" y="54"/>
                    <a:pt x="103" y="54"/>
                    <a:pt x="100" y="41"/>
                  </a:cubicBezTo>
                  <a:lnTo>
                    <a:pt x="72" y="11"/>
                  </a:lnTo>
                  <a:lnTo>
                    <a:pt x="28" y="0"/>
                  </a:lnTo>
                  <a:lnTo>
                    <a:pt x="1" y="23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4" name="Freeform 189">
              <a:extLst>
                <a:ext uri="{FF2B5EF4-FFF2-40B4-BE49-F238E27FC236}">
                  <a16:creationId xmlns:a16="http://schemas.microsoft.com/office/drawing/2014/main" id="{FE72CE9E-5F6A-724B-9D2C-EC22F34B4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5139" y="9741794"/>
              <a:ext cx="274647" cy="236194"/>
            </a:xfrm>
            <a:custGeom>
              <a:avLst/>
              <a:gdLst>
                <a:gd name="T0" fmla="*/ 33 w 219"/>
                <a:gd name="T1" fmla="*/ 185 h 190"/>
                <a:gd name="T2" fmla="*/ 33 w 219"/>
                <a:gd name="T3" fmla="*/ 185 h 190"/>
                <a:gd name="T4" fmla="*/ 163 w 219"/>
                <a:gd name="T5" fmla="*/ 113 h 190"/>
                <a:gd name="T6" fmla="*/ 163 w 219"/>
                <a:gd name="T7" fmla="*/ 113 h 190"/>
                <a:gd name="T8" fmla="*/ 187 w 219"/>
                <a:gd name="T9" fmla="*/ 178 h 190"/>
                <a:gd name="T10" fmla="*/ 187 w 219"/>
                <a:gd name="T11" fmla="*/ 178 h 190"/>
                <a:gd name="T12" fmla="*/ 212 w 219"/>
                <a:gd name="T13" fmla="*/ 170 h 190"/>
                <a:gd name="T14" fmla="*/ 212 w 219"/>
                <a:gd name="T15" fmla="*/ 170 h 190"/>
                <a:gd name="T16" fmla="*/ 211 w 219"/>
                <a:gd name="T17" fmla="*/ 58 h 190"/>
                <a:gd name="T18" fmla="*/ 211 w 219"/>
                <a:gd name="T19" fmla="*/ 58 h 190"/>
                <a:gd name="T20" fmla="*/ 173 w 219"/>
                <a:gd name="T21" fmla="*/ 42 h 190"/>
                <a:gd name="T22" fmla="*/ 173 w 219"/>
                <a:gd name="T23" fmla="*/ 42 h 190"/>
                <a:gd name="T24" fmla="*/ 88 w 219"/>
                <a:gd name="T25" fmla="*/ 18 h 190"/>
                <a:gd name="T26" fmla="*/ 88 w 219"/>
                <a:gd name="T27" fmla="*/ 18 h 190"/>
                <a:gd name="T28" fmla="*/ 2 w 219"/>
                <a:gd name="T29" fmla="*/ 156 h 190"/>
                <a:gd name="T30" fmla="*/ 2 w 219"/>
                <a:gd name="T31" fmla="*/ 156 h 190"/>
                <a:gd name="T32" fmla="*/ 33 w 219"/>
                <a:gd name="T33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9" h="190">
                  <a:moveTo>
                    <a:pt x="33" y="185"/>
                  </a:moveTo>
                  <a:lnTo>
                    <a:pt x="33" y="185"/>
                  </a:lnTo>
                  <a:cubicBezTo>
                    <a:pt x="72" y="186"/>
                    <a:pt x="142" y="177"/>
                    <a:pt x="163" y="113"/>
                  </a:cubicBezTo>
                  <a:lnTo>
                    <a:pt x="163" y="113"/>
                  </a:lnTo>
                  <a:cubicBezTo>
                    <a:pt x="163" y="113"/>
                    <a:pt x="168" y="152"/>
                    <a:pt x="187" y="178"/>
                  </a:cubicBezTo>
                  <a:lnTo>
                    <a:pt x="187" y="178"/>
                  </a:lnTo>
                  <a:cubicBezTo>
                    <a:pt x="194" y="189"/>
                    <a:pt x="211" y="183"/>
                    <a:pt x="212" y="170"/>
                  </a:cubicBezTo>
                  <a:lnTo>
                    <a:pt x="212" y="170"/>
                  </a:lnTo>
                  <a:cubicBezTo>
                    <a:pt x="214" y="138"/>
                    <a:pt x="218" y="84"/>
                    <a:pt x="211" y="58"/>
                  </a:cubicBezTo>
                  <a:lnTo>
                    <a:pt x="211" y="58"/>
                  </a:lnTo>
                  <a:cubicBezTo>
                    <a:pt x="205" y="33"/>
                    <a:pt x="173" y="42"/>
                    <a:pt x="173" y="42"/>
                  </a:cubicBezTo>
                  <a:lnTo>
                    <a:pt x="173" y="42"/>
                  </a:lnTo>
                  <a:cubicBezTo>
                    <a:pt x="173" y="42"/>
                    <a:pt x="154" y="0"/>
                    <a:pt x="88" y="18"/>
                  </a:cubicBezTo>
                  <a:lnTo>
                    <a:pt x="88" y="18"/>
                  </a:lnTo>
                  <a:cubicBezTo>
                    <a:pt x="7" y="41"/>
                    <a:pt x="0" y="115"/>
                    <a:pt x="2" y="156"/>
                  </a:cubicBezTo>
                  <a:lnTo>
                    <a:pt x="2" y="156"/>
                  </a:lnTo>
                  <a:cubicBezTo>
                    <a:pt x="4" y="172"/>
                    <a:pt x="17" y="185"/>
                    <a:pt x="33" y="185"/>
                  </a:cubicBez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5" name="Freeform 190">
              <a:extLst>
                <a:ext uri="{FF2B5EF4-FFF2-40B4-BE49-F238E27FC236}">
                  <a16:creationId xmlns:a16="http://schemas.microsoft.com/office/drawing/2014/main" id="{FC4BEC20-CA15-3C4E-99B8-032615A96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4573" y="11884040"/>
              <a:ext cx="428450" cy="329576"/>
            </a:xfrm>
            <a:custGeom>
              <a:avLst/>
              <a:gdLst>
                <a:gd name="T0" fmla="*/ 142 w 342"/>
                <a:gd name="T1" fmla="*/ 252 h 264"/>
                <a:gd name="T2" fmla="*/ 168 w 342"/>
                <a:gd name="T3" fmla="*/ 254 h 264"/>
                <a:gd name="T4" fmla="*/ 168 w 342"/>
                <a:gd name="T5" fmla="*/ 254 h 264"/>
                <a:gd name="T6" fmla="*/ 332 w 342"/>
                <a:gd name="T7" fmla="*/ 121 h 264"/>
                <a:gd name="T8" fmla="*/ 341 w 342"/>
                <a:gd name="T9" fmla="*/ 34 h 264"/>
                <a:gd name="T10" fmla="*/ 17 w 342"/>
                <a:gd name="T11" fmla="*/ 0 h 264"/>
                <a:gd name="T12" fmla="*/ 8 w 342"/>
                <a:gd name="T13" fmla="*/ 87 h 264"/>
                <a:gd name="T14" fmla="*/ 8 w 342"/>
                <a:gd name="T15" fmla="*/ 87 h 264"/>
                <a:gd name="T16" fmla="*/ 142 w 342"/>
                <a:gd name="T17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264">
                  <a:moveTo>
                    <a:pt x="142" y="252"/>
                  </a:moveTo>
                  <a:lnTo>
                    <a:pt x="168" y="254"/>
                  </a:lnTo>
                  <a:lnTo>
                    <a:pt x="168" y="254"/>
                  </a:lnTo>
                  <a:cubicBezTo>
                    <a:pt x="250" y="263"/>
                    <a:pt x="323" y="203"/>
                    <a:pt x="332" y="121"/>
                  </a:cubicBezTo>
                  <a:lnTo>
                    <a:pt x="341" y="34"/>
                  </a:lnTo>
                  <a:lnTo>
                    <a:pt x="17" y="0"/>
                  </a:lnTo>
                  <a:lnTo>
                    <a:pt x="8" y="87"/>
                  </a:lnTo>
                  <a:lnTo>
                    <a:pt x="8" y="87"/>
                  </a:lnTo>
                  <a:cubicBezTo>
                    <a:pt x="0" y="169"/>
                    <a:pt x="60" y="243"/>
                    <a:pt x="142" y="252"/>
                  </a:cubicBezTo>
                </a:path>
              </a:pathLst>
            </a:custGeom>
            <a:solidFill>
              <a:srgbClr val="F245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6" name="Freeform 191">
              <a:extLst>
                <a:ext uri="{FF2B5EF4-FFF2-40B4-BE49-F238E27FC236}">
                  <a16:creationId xmlns:a16="http://schemas.microsoft.com/office/drawing/2014/main" id="{50048C3D-8449-474C-A517-7AB05AAEF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3582" y="9494610"/>
              <a:ext cx="159297" cy="175775"/>
            </a:xfrm>
            <a:custGeom>
              <a:avLst/>
              <a:gdLst>
                <a:gd name="T0" fmla="*/ 78 w 129"/>
                <a:gd name="T1" fmla="*/ 0 h 143"/>
                <a:gd name="T2" fmla="*/ 0 w 129"/>
                <a:gd name="T3" fmla="*/ 129 h 143"/>
                <a:gd name="T4" fmla="*/ 128 w 129"/>
                <a:gd name="T5" fmla="*/ 142 h 143"/>
                <a:gd name="T6" fmla="*/ 78 w 129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43">
                  <a:moveTo>
                    <a:pt x="78" y="0"/>
                  </a:moveTo>
                  <a:lnTo>
                    <a:pt x="0" y="129"/>
                  </a:lnTo>
                  <a:lnTo>
                    <a:pt x="128" y="142"/>
                  </a:lnTo>
                  <a:lnTo>
                    <a:pt x="78" y="0"/>
                  </a:lnTo>
                </a:path>
              </a:pathLst>
            </a:custGeom>
            <a:solidFill>
              <a:srgbClr val="1F3A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7" name="Freeform 192">
              <a:extLst>
                <a:ext uri="{FF2B5EF4-FFF2-40B4-BE49-F238E27FC236}">
                  <a16:creationId xmlns:a16="http://schemas.microsoft.com/office/drawing/2014/main" id="{2305DC1B-4591-AE4A-A2A5-C12250154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5277" y="9653909"/>
              <a:ext cx="400982" cy="362534"/>
            </a:xfrm>
            <a:custGeom>
              <a:avLst/>
              <a:gdLst>
                <a:gd name="T0" fmla="*/ 248 w 324"/>
                <a:gd name="T1" fmla="*/ 13 h 291"/>
                <a:gd name="T2" fmla="*/ 120 w 324"/>
                <a:gd name="T3" fmla="*/ 0 h 291"/>
                <a:gd name="T4" fmla="*/ 0 w 324"/>
                <a:gd name="T5" fmla="*/ 208 h 291"/>
                <a:gd name="T6" fmla="*/ 155 w 324"/>
                <a:gd name="T7" fmla="*/ 290 h 291"/>
                <a:gd name="T8" fmla="*/ 323 w 324"/>
                <a:gd name="T9" fmla="*/ 241 h 291"/>
                <a:gd name="T10" fmla="*/ 248 w 324"/>
                <a:gd name="T11" fmla="*/ 1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291">
                  <a:moveTo>
                    <a:pt x="248" y="13"/>
                  </a:moveTo>
                  <a:lnTo>
                    <a:pt x="120" y="0"/>
                  </a:lnTo>
                  <a:lnTo>
                    <a:pt x="0" y="208"/>
                  </a:lnTo>
                  <a:lnTo>
                    <a:pt x="155" y="290"/>
                  </a:lnTo>
                  <a:lnTo>
                    <a:pt x="323" y="241"/>
                  </a:lnTo>
                  <a:lnTo>
                    <a:pt x="248" y="13"/>
                  </a:lnTo>
                </a:path>
              </a:pathLst>
            </a:custGeom>
            <a:solidFill>
              <a:srgbClr val="FEC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8" name="Freeform 193">
              <a:extLst>
                <a:ext uri="{FF2B5EF4-FFF2-40B4-BE49-F238E27FC236}">
                  <a16:creationId xmlns:a16="http://schemas.microsoft.com/office/drawing/2014/main" id="{A1E7B4DC-B8AF-6247-9DE8-FEE01F380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6543" y="11812629"/>
              <a:ext cx="411969" cy="115353"/>
            </a:xfrm>
            <a:custGeom>
              <a:avLst/>
              <a:gdLst>
                <a:gd name="T0" fmla="*/ 0 w 331"/>
                <a:gd name="T1" fmla="*/ 57 h 92"/>
                <a:gd name="T2" fmla="*/ 324 w 331"/>
                <a:gd name="T3" fmla="*/ 91 h 92"/>
                <a:gd name="T4" fmla="*/ 330 w 331"/>
                <a:gd name="T5" fmla="*/ 34 h 92"/>
                <a:gd name="T6" fmla="*/ 6 w 331"/>
                <a:gd name="T7" fmla="*/ 0 h 92"/>
                <a:gd name="T8" fmla="*/ 0 w 331"/>
                <a:gd name="T9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92">
                  <a:moveTo>
                    <a:pt x="0" y="57"/>
                  </a:moveTo>
                  <a:lnTo>
                    <a:pt x="324" y="91"/>
                  </a:lnTo>
                  <a:lnTo>
                    <a:pt x="330" y="34"/>
                  </a:lnTo>
                  <a:lnTo>
                    <a:pt x="6" y="0"/>
                  </a:lnTo>
                  <a:lnTo>
                    <a:pt x="0" y="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9" name="Freeform 194">
              <a:extLst>
                <a:ext uri="{FF2B5EF4-FFF2-40B4-BE49-F238E27FC236}">
                  <a16:creationId xmlns:a16="http://schemas.microsoft.com/office/drawing/2014/main" id="{6EF57456-2FD4-194E-8488-C298714A8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8514" y="11614883"/>
              <a:ext cx="411969" cy="115353"/>
            </a:xfrm>
            <a:custGeom>
              <a:avLst/>
              <a:gdLst>
                <a:gd name="T0" fmla="*/ 330 w 331"/>
                <a:gd name="T1" fmla="*/ 33 h 92"/>
                <a:gd name="T2" fmla="*/ 6 w 331"/>
                <a:gd name="T3" fmla="*/ 0 h 92"/>
                <a:gd name="T4" fmla="*/ 0 w 331"/>
                <a:gd name="T5" fmla="*/ 57 h 92"/>
                <a:gd name="T6" fmla="*/ 323 w 331"/>
                <a:gd name="T7" fmla="*/ 91 h 92"/>
                <a:gd name="T8" fmla="*/ 330 w 331"/>
                <a:gd name="T9" fmla="*/ 3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92">
                  <a:moveTo>
                    <a:pt x="330" y="33"/>
                  </a:moveTo>
                  <a:lnTo>
                    <a:pt x="6" y="0"/>
                  </a:lnTo>
                  <a:lnTo>
                    <a:pt x="0" y="57"/>
                  </a:lnTo>
                  <a:lnTo>
                    <a:pt x="323" y="91"/>
                  </a:lnTo>
                  <a:lnTo>
                    <a:pt x="330" y="3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0" name="Freeform 195">
              <a:extLst>
                <a:ext uri="{FF2B5EF4-FFF2-40B4-BE49-F238E27FC236}">
                  <a16:creationId xmlns:a16="http://schemas.microsoft.com/office/drawing/2014/main" id="{1FC292DB-B1AA-9C46-9005-B61EBE963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2035" y="11752208"/>
              <a:ext cx="411973" cy="109859"/>
            </a:xfrm>
            <a:custGeom>
              <a:avLst/>
              <a:gdLst>
                <a:gd name="T0" fmla="*/ 6 w 331"/>
                <a:gd name="T1" fmla="*/ 0 h 86"/>
                <a:gd name="T2" fmla="*/ 0 w 331"/>
                <a:gd name="T3" fmla="*/ 51 h 86"/>
                <a:gd name="T4" fmla="*/ 324 w 331"/>
                <a:gd name="T5" fmla="*/ 85 h 86"/>
                <a:gd name="T6" fmla="*/ 330 w 331"/>
                <a:gd name="T7" fmla="*/ 34 h 86"/>
                <a:gd name="T8" fmla="*/ 6 w 33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86">
                  <a:moveTo>
                    <a:pt x="6" y="0"/>
                  </a:moveTo>
                  <a:lnTo>
                    <a:pt x="0" y="51"/>
                  </a:lnTo>
                  <a:lnTo>
                    <a:pt x="324" y="85"/>
                  </a:lnTo>
                  <a:lnTo>
                    <a:pt x="330" y="34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1" name="Freeform 196">
              <a:extLst>
                <a:ext uri="{FF2B5EF4-FFF2-40B4-BE49-F238E27FC236}">
                  <a16:creationId xmlns:a16="http://schemas.microsoft.com/office/drawing/2014/main" id="{A256169C-762D-544A-98C7-A01D94AE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3022" y="11686294"/>
              <a:ext cx="411973" cy="109859"/>
            </a:xfrm>
            <a:custGeom>
              <a:avLst/>
              <a:gdLst>
                <a:gd name="T0" fmla="*/ 328 w 329"/>
                <a:gd name="T1" fmla="*/ 34 h 86"/>
                <a:gd name="T2" fmla="*/ 5 w 329"/>
                <a:gd name="T3" fmla="*/ 0 h 86"/>
                <a:gd name="T4" fmla="*/ 0 w 329"/>
                <a:gd name="T5" fmla="*/ 51 h 86"/>
                <a:gd name="T6" fmla="*/ 324 w 329"/>
                <a:gd name="T7" fmla="*/ 85 h 86"/>
                <a:gd name="T8" fmla="*/ 328 w 329"/>
                <a:gd name="T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86">
                  <a:moveTo>
                    <a:pt x="328" y="34"/>
                  </a:moveTo>
                  <a:lnTo>
                    <a:pt x="5" y="0"/>
                  </a:lnTo>
                  <a:lnTo>
                    <a:pt x="0" y="51"/>
                  </a:lnTo>
                  <a:lnTo>
                    <a:pt x="324" y="85"/>
                  </a:lnTo>
                  <a:lnTo>
                    <a:pt x="328" y="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2" name="Freeform 197">
              <a:extLst>
                <a:ext uri="{FF2B5EF4-FFF2-40B4-BE49-F238E27FC236}">
                  <a16:creationId xmlns:a16="http://schemas.microsoft.com/office/drawing/2014/main" id="{B337D8D1-2300-024B-85CC-50F63C2BB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6543" y="11812629"/>
              <a:ext cx="411969" cy="115353"/>
            </a:xfrm>
            <a:custGeom>
              <a:avLst/>
              <a:gdLst>
                <a:gd name="T0" fmla="*/ 0 w 331"/>
                <a:gd name="T1" fmla="*/ 57 h 92"/>
                <a:gd name="T2" fmla="*/ 324 w 331"/>
                <a:gd name="T3" fmla="*/ 91 h 92"/>
                <a:gd name="T4" fmla="*/ 330 w 331"/>
                <a:gd name="T5" fmla="*/ 34 h 92"/>
                <a:gd name="T6" fmla="*/ 6 w 331"/>
                <a:gd name="T7" fmla="*/ 0 h 92"/>
                <a:gd name="T8" fmla="*/ 0 w 331"/>
                <a:gd name="T9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92">
                  <a:moveTo>
                    <a:pt x="0" y="57"/>
                  </a:moveTo>
                  <a:lnTo>
                    <a:pt x="324" y="91"/>
                  </a:lnTo>
                  <a:lnTo>
                    <a:pt x="330" y="34"/>
                  </a:lnTo>
                  <a:lnTo>
                    <a:pt x="6" y="0"/>
                  </a:lnTo>
                  <a:lnTo>
                    <a:pt x="0" y="57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3" name="Freeform 198">
              <a:extLst>
                <a:ext uri="{FF2B5EF4-FFF2-40B4-BE49-F238E27FC236}">
                  <a16:creationId xmlns:a16="http://schemas.microsoft.com/office/drawing/2014/main" id="{40FD4786-9D41-B64A-A587-42E3CFE1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8514" y="11614883"/>
              <a:ext cx="411969" cy="115353"/>
            </a:xfrm>
            <a:custGeom>
              <a:avLst/>
              <a:gdLst>
                <a:gd name="T0" fmla="*/ 330 w 331"/>
                <a:gd name="T1" fmla="*/ 33 h 92"/>
                <a:gd name="T2" fmla="*/ 6 w 331"/>
                <a:gd name="T3" fmla="*/ 0 h 92"/>
                <a:gd name="T4" fmla="*/ 0 w 331"/>
                <a:gd name="T5" fmla="*/ 57 h 92"/>
                <a:gd name="T6" fmla="*/ 323 w 331"/>
                <a:gd name="T7" fmla="*/ 91 h 92"/>
                <a:gd name="T8" fmla="*/ 330 w 331"/>
                <a:gd name="T9" fmla="*/ 3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92">
                  <a:moveTo>
                    <a:pt x="330" y="33"/>
                  </a:moveTo>
                  <a:lnTo>
                    <a:pt x="6" y="0"/>
                  </a:lnTo>
                  <a:lnTo>
                    <a:pt x="0" y="57"/>
                  </a:lnTo>
                  <a:lnTo>
                    <a:pt x="323" y="91"/>
                  </a:lnTo>
                  <a:lnTo>
                    <a:pt x="330" y="33"/>
                  </a:lnTo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4" name="Freeform 199">
              <a:extLst>
                <a:ext uri="{FF2B5EF4-FFF2-40B4-BE49-F238E27FC236}">
                  <a16:creationId xmlns:a16="http://schemas.microsoft.com/office/drawing/2014/main" id="{BD2E423D-3B81-5D40-9167-8408255AF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2035" y="11752208"/>
              <a:ext cx="411973" cy="109859"/>
            </a:xfrm>
            <a:custGeom>
              <a:avLst/>
              <a:gdLst>
                <a:gd name="T0" fmla="*/ 6 w 331"/>
                <a:gd name="T1" fmla="*/ 0 h 86"/>
                <a:gd name="T2" fmla="*/ 0 w 331"/>
                <a:gd name="T3" fmla="*/ 51 h 86"/>
                <a:gd name="T4" fmla="*/ 324 w 331"/>
                <a:gd name="T5" fmla="*/ 85 h 86"/>
                <a:gd name="T6" fmla="*/ 330 w 331"/>
                <a:gd name="T7" fmla="*/ 34 h 86"/>
                <a:gd name="T8" fmla="*/ 6 w 33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86">
                  <a:moveTo>
                    <a:pt x="6" y="0"/>
                  </a:moveTo>
                  <a:lnTo>
                    <a:pt x="0" y="51"/>
                  </a:lnTo>
                  <a:lnTo>
                    <a:pt x="324" y="85"/>
                  </a:lnTo>
                  <a:lnTo>
                    <a:pt x="330" y="34"/>
                  </a:lnTo>
                  <a:lnTo>
                    <a:pt x="6" y="0"/>
                  </a:lnTo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5" name="Freeform 200">
              <a:extLst>
                <a:ext uri="{FF2B5EF4-FFF2-40B4-BE49-F238E27FC236}">
                  <a16:creationId xmlns:a16="http://schemas.microsoft.com/office/drawing/2014/main" id="{2730F2A0-12BC-354C-B3B3-CE848C4D8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3022" y="11686294"/>
              <a:ext cx="411973" cy="109859"/>
            </a:xfrm>
            <a:custGeom>
              <a:avLst/>
              <a:gdLst>
                <a:gd name="T0" fmla="*/ 328 w 329"/>
                <a:gd name="T1" fmla="*/ 34 h 86"/>
                <a:gd name="T2" fmla="*/ 5 w 329"/>
                <a:gd name="T3" fmla="*/ 0 h 86"/>
                <a:gd name="T4" fmla="*/ 0 w 329"/>
                <a:gd name="T5" fmla="*/ 51 h 86"/>
                <a:gd name="T6" fmla="*/ 324 w 329"/>
                <a:gd name="T7" fmla="*/ 85 h 86"/>
                <a:gd name="T8" fmla="*/ 328 w 329"/>
                <a:gd name="T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86">
                  <a:moveTo>
                    <a:pt x="328" y="34"/>
                  </a:moveTo>
                  <a:lnTo>
                    <a:pt x="5" y="0"/>
                  </a:lnTo>
                  <a:lnTo>
                    <a:pt x="0" y="51"/>
                  </a:lnTo>
                  <a:lnTo>
                    <a:pt x="324" y="85"/>
                  </a:lnTo>
                  <a:lnTo>
                    <a:pt x="328" y="34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6" name="Freeform 201">
              <a:extLst>
                <a:ext uri="{FF2B5EF4-FFF2-40B4-BE49-F238E27FC236}">
                  <a16:creationId xmlns:a16="http://schemas.microsoft.com/office/drawing/2014/main" id="{7B49664A-0041-674B-9DBB-CF7528E8B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4006" y="9912073"/>
              <a:ext cx="263662" cy="1713795"/>
            </a:xfrm>
            <a:custGeom>
              <a:avLst/>
              <a:gdLst>
                <a:gd name="T0" fmla="*/ 143 w 212"/>
                <a:gd name="T1" fmla="*/ 0 h 1376"/>
                <a:gd name="T2" fmla="*/ 0 w 212"/>
                <a:gd name="T3" fmla="*/ 1368 h 1376"/>
                <a:gd name="T4" fmla="*/ 72 w 212"/>
                <a:gd name="T5" fmla="*/ 1375 h 1376"/>
                <a:gd name="T6" fmla="*/ 211 w 212"/>
                <a:gd name="T7" fmla="*/ 36 h 1376"/>
                <a:gd name="T8" fmla="*/ 143 w 212"/>
                <a:gd name="T9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376">
                  <a:moveTo>
                    <a:pt x="143" y="0"/>
                  </a:moveTo>
                  <a:lnTo>
                    <a:pt x="0" y="1368"/>
                  </a:lnTo>
                  <a:lnTo>
                    <a:pt x="72" y="1375"/>
                  </a:lnTo>
                  <a:lnTo>
                    <a:pt x="211" y="36"/>
                  </a:lnTo>
                  <a:lnTo>
                    <a:pt x="143" y="0"/>
                  </a:lnTo>
                </a:path>
              </a:pathLst>
            </a:custGeom>
            <a:solidFill>
              <a:srgbClr val="FD6F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7" name="Freeform 202">
              <a:extLst>
                <a:ext uri="{FF2B5EF4-FFF2-40B4-BE49-F238E27FC236}">
                  <a16:creationId xmlns:a16="http://schemas.microsoft.com/office/drawing/2014/main" id="{39BFDEF4-CE77-9A48-BF00-29E383BFB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7388" y="9956017"/>
              <a:ext cx="280139" cy="1680839"/>
            </a:xfrm>
            <a:custGeom>
              <a:avLst/>
              <a:gdLst>
                <a:gd name="T0" fmla="*/ 139 w 227"/>
                <a:gd name="T1" fmla="*/ 0 h 1350"/>
                <a:gd name="T2" fmla="*/ 0 w 227"/>
                <a:gd name="T3" fmla="*/ 1339 h 1350"/>
                <a:gd name="T4" fmla="*/ 90 w 227"/>
                <a:gd name="T5" fmla="*/ 1349 h 1350"/>
                <a:gd name="T6" fmla="*/ 226 w 227"/>
                <a:gd name="T7" fmla="*/ 46 h 1350"/>
                <a:gd name="T8" fmla="*/ 139 w 227"/>
                <a:gd name="T9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350">
                  <a:moveTo>
                    <a:pt x="139" y="0"/>
                  </a:moveTo>
                  <a:lnTo>
                    <a:pt x="0" y="1339"/>
                  </a:lnTo>
                  <a:lnTo>
                    <a:pt x="90" y="1349"/>
                  </a:lnTo>
                  <a:lnTo>
                    <a:pt x="226" y="46"/>
                  </a:lnTo>
                  <a:lnTo>
                    <a:pt x="139" y="0"/>
                  </a:ln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8" name="Freeform 203">
              <a:extLst>
                <a:ext uri="{FF2B5EF4-FFF2-40B4-BE49-F238E27FC236}">
                  <a16:creationId xmlns:a16="http://schemas.microsoft.com/office/drawing/2014/main" id="{8A2C7117-0FD3-CD47-B703-C2CD16DBE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6118" y="9956017"/>
              <a:ext cx="280139" cy="1702811"/>
            </a:xfrm>
            <a:custGeom>
              <a:avLst/>
              <a:gdLst>
                <a:gd name="T0" fmla="*/ 223 w 224"/>
                <a:gd name="T1" fmla="*/ 0 h 1369"/>
                <a:gd name="T2" fmla="*/ 139 w 224"/>
                <a:gd name="T3" fmla="*/ 25 h 1369"/>
                <a:gd name="T4" fmla="*/ 0 w 224"/>
                <a:gd name="T5" fmla="*/ 1360 h 1369"/>
                <a:gd name="T6" fmla="*/ 81 w 224"/>
                <a:gd name="T7" fmla="*/ 1368 h 1369"/>
                <a:gd name="T8" fmla="*/ 223 w 224"/>
                <a:gd name="T9" fmla="*/ 0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69">
                  <a:moveTo>
                    <a:pt x="223" y="0"/>
                  </a:moveTo>
                  <a:lnTo>
                    <a:pt x="139" y="25"/>
                  </a:lnTo>
                  <a:lnTo>
                    <a:pt x="0" y="1360"/>
                  </a:lnTo>
                  <a:lnTo>
                    <a:pt x="81" y="1368"/>
                  </a:lnTo>
                  <a:lnTo>
                    <a:pt x="223" y="0"/>
                  </a:lnTo>
                </a:path>
              </a:pathLst>
            </a:custGeom>
            <a:solidFill>
              <a:srgbClr val="FFD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9" name="Freeform 204">
              <a:extLst>
                <a:ext uri="{FF2B5EF4-FFF2-40B4-BE49-F238E27FC236}">
                  <a16:creationId xmlns:a16="http://schemas.microsoft.com/office/drawing/2014/main" id="{63E64FF6-89AF-2D47-956A-ED3737598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7248" y="9983483"/>
              <a:ext cx="274647" cy="1664358"/>
            </a:xfrm>
            <a:custGeom>
              <a:avLst/>
              <a:gdLst>
                <a:gd name="T0" fmla="*/ 136 w 221"/>
                <a:gd name="T1" fmla="*/ 24 h 1336"/>
                <a:gd name="T2" fmla="*/ 0 w 221"/>
                <a:gd name="T3" fmla="*/ 1327 h 1336"/>
                <a:gd name="T4" fmla="*/ 81 w 221"/>
                <a:gd name="T5" fmla="*/ 1335 h 1336"/>
                <a:gd name="T6" fmla="*/ 220 w 221"/>
                <a:gd name="T7" fmla="*/ 0 h 1336"/>
                <a:gd name="T8" fmla="*/ 136 w 221"/>
                <a:gd name="T9" fmla="*/ 2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336">
                  <a:moveTo>
                    <a:pt x="136" y="24"/>
                  </a:moveTo>
                  <a:lnTo>
                    <a:pt x="0" y="1327"/>
                  </a:lnTo>
                  <a:lnTo>
                    <a:pt x="81" y="1335"/>
                  </a:lnTo>
                  <a:lnTo>
                    <a:pt x="220" y="0"/>
                  </a:lnTo>
                  <a:lnTo>
                    <a:pt x="136" y="24"/>
                  </a:lnTo>
                </a:path>
              </a:pathLst>
            </a:custGeom>
            <a:solidFill>
              <a:srgbClr val="F9AD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0" name="Freeform 205">
              <a:extLst>
                <a:ext uri="{FF2B5EF4-FFF2-40B4-BE49-F238E27FC236}">
                  <a16:creationId xmlns:a16="http://schemas.microsoft.com/office/drawing/2014/main" id="{38D862B1-D2D5-034C-8F53-601E49659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7388" y="9956017"/>
              <a:ext cx="280139" cy="1680839"/>
            </a:xfrm>
            <a:custGeom>
              <a:avLst/>
              <a:gdLst>
                <a:gd name="T0" fmla="*/ 139 w 227"/>
                <a:gd name="T1" fmla="*/ 0 h 1350"/>
                <a:gd name="T2" fmla="*/ 0 w 227"/>
                <a:gd name="T3" fmla="*/ 1339 h 1350"/>
                <a:gd name="T4" fmla="*/ 90 w 227"/>
                <a:gd name="T5" fmla="*/ 1349 h 1350"/>
                <a:gd name="T6" fmla="*/ 226 w 227"/>
                <a:gd name="T7" fmla="*/ 46 h 1350"/>
                <a:gd name="T8" fmla="*/ 139 w 227"/>
                <a:gd name="T9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350">
                  <a:moveTo>
                    <a:pt x="139" y="0"/>
                  </a:moveTo>
                  <a:lnTo>
                    <a:pt x="0" y="1339"/>
                  </a:lnTo>
                  <a:lnTo>
                    <a:pt x="90" y="1349"/>
                  </a:lnTo>
                  <a:lnTo>
                    <a:pt x="226" y="46"/>
                  </a:lnTo>
                  <a:lnTo>
                    <a:pt x="139" y="0"/>
                  </a:lnTo>
                </a:path>
              </a:pathLst>
            </a:custGeom>
            <a:solidFill>
              <a:srgbClr val="FD6F20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1" name="Freeform 206">
              <a:extLst>
                <a:ext uri="{FF2B5EF4-FFF2-40B4-BE49-F238E27FC236}">
                  <a16:creationId xmlns:a16="http://schemas.microsoft.com/office/drawing/2014/main" id="{0DC569F3-EC90-424C-B716-8DA1EF3A6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2456" y="10620663"/>
              <a:ext cx="115353" cy="104364"/>
            </a:xfrm>
            <a:custGeom>
              <a:avLst/>
              <a:gdLst>
                <a:gd name="T0" fmla="*/ 73 w 92"/>
                <a:gd name="T1" fmla="*/ 7 h 83"/>
                <a:gd name="T2" fmla="*/ 73 w 92"/>
                <a:gd name="T3" fmla="*/ 7 h 83"/>
                <a:gd name="T4" fmla="*/ 19 w 92"/>
                <a:gd name="T5" fmla="*/ 5 h 83"/>
                <a:gd name="T6" fmla="*/ 19 w 92"/>
                <a:gd name="T7" fmla="*/ 5 h 83"/>
                <a:gd name="T8" fmla="*/ 20 w 92"/>
                <a:gd name="T9" fmla="*/ 19 h 83"/>
                <a:gd name="T10" fmla="*/ 20 w 92"/>
                <a:gd name="T11" fmla="*/ 19 h 83"/>
                <a:gd name="T12" fmla="*/ 4 w 92"/>
                <a:gd name="T13" fmla="*/ 29 h 83"/>
                <a:gd name="T14" fmla="*/ 4 w 92"/>
                <a:gd name="T15" fmla="*/ 29 h 83"/>
                <a:gd name="T16" fmla="*/ 18 w 92"/>
                <a:gd name="T17" fmla="*/ 40 h 83"/>
                <a:gd name="T18" fmla="*/ 18 w 92"/>
                <a:gd name="T19" fmla="*/ 40 h 83"/>
                <a:gd name="T20" fmla="*/ 20 w 92"/>
                <a:gd name="T21" fmla="*/ 59 h 83"/>
                <a:gd name="T22" fmla="*/ 20 w 92"/>
                <a:gd name="T23" fmla="*/ 59 h 83"/>
                <a:gd name="T24" fmla="*/ 35 w 92"/>
                <a:gd name="T25" fmla="*/ 79 h 83"/>
                <a:gd name="T26" fmla="*/ 67 w 92"/>
                <a:gd name="T27" fmla="*/ 82 h 83"/>
                <a:gd name="T28" fmla="*/ 67 w 92"/>
                <a:gd name="T29" fmla="*/ 82 h 83"/>
                <a:gd name="T30" fmla="*/ 74 w 92"/>
                <a:gd name="T31" fmla="*/ 65 h 83"/>
                <a:gd name="T32" fmla="*/ 74 w 92"/>
                <a:gd name="T33" fmla="*/ 65 h 83"/>
                <a:gd name="T34" fmla="*/ 79 w 92"/>
                <a:gd name="T35" fmla="*/ 47 h 83"/>
                <a:gd name="T36" fmla="*/ 79 w 92"/>
                <a:gd name="T37" fmla="*/ 47 h 83"/>
                <a:gd name="T38" fmla="*/ 80 w 92"/>
                <a:gd name="T39" fmla="*/ 28 h 83"/>
                <a:gd name="T40" fmla="*/ 80 w 92"/>
                <a:gd name="T41" fmla="*/ 28 h 83"/>
                <a:gd name="T42" fmla="*/ 73 w 92"/>
                <a:gd name="T4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2" h="83">
                  <a:moveTo>
                    <a:pt x="73" y="7"/>
                  </a:moveTo>
                  <a:lnTo>
                    <a:pt x="73" y="7"/>
                  </a:lnTo>
                  <a:cubicBezTo>
                    <a:pt x="73" y="7"/>
                    <a:pt x="23" y="0"/>
                    <a:pt x="19" y="5"/>
                  </a:cubicBezTo>
                  <a:lnTo>
                    <a:pt x="19" y="5"/>
                  </a:lnTo>
                  <a:cubicBezTo>
                    <a:pt x="12" y="12"/>
                    <a:pt x="20" y="19"/>
                    <a:pt x="20" y="19"/>
                  </a:cubicBezTo>
                  <a:lnTo>
                    <a:pt x="20" y="19"/>
                  </a:lnTo>
                  <a:cubicBezTo>
                    <a:pt x="20" y="19"/>
                    <a:pt x="4" y="19"/>
                    <a:pt x="4" y="29"/>
                  </a:cubicBezTo>
                  <a:lnTo>
                    <a:pt x="4" y="29"/>
                  </a:lnTo>
                  <a:cubicBezTo>
                    <a:pt x="4" y="37"/>
                    <a:pt x="18" y="40"/>
                    <a:pt x="18" y="40"/>
                  </a:cubicBezTo>
                  <a:lnTo>
                    <a:pt x="18" y="40"/>
                  </a:lnTo>
                  <a:cubicBezTo>
                    <a:pt x="18" y="40"/>
                    <a:pt x="0" y="51"/>
                    <a:pt x="20" y="59"/>
                  </a:cubicBezTo>
                  <a:lnTo>
                    <a:pt x="20" y="59"/>
                  </a:lnTo>
                  <a:cubicBezTo>
                    <a:pt x="20" y="59"/>
                    <a:pt x="8" y="77"/>
                    <a:pt x="35" y="79"/>
                  </a:cubicBezTo>
                  <a:lnTo>
                    <a:pt x="67" y="82"/>
                  </a:lnTo>
                  <a:lnTo>
                    <a:pt x="67" y="82"/>
                  </a:lnTo>
                  <a:cubicBezTo>
                    <a:pt x="67" y="82"/>
                    <a:pt x="82" y="78"/>
                    <a:pt x="74" y="65"/>
                  </a:cubicBezTo>
                  <a:lnTo>
                    <a:pt x="74" y="65"/>
                  </a:lnTo>
                  <a:cubicBezTo>
                    <a:pt x="74" y="65"/>
                    <a:pt x="88" y="59"/>
                    <a:pt x="79" y="47"/>
                  </a:cubicBezTo>
                  <a:lnTo>
                    <a:pt x="79" y="47"/>
                  </a:lnTo>
                  <a:cubicBezTo>
                    <a:pt x="79" y="47"/>
                    <a:pt x="89" y="39"/>
                    <a:pt x="80" y="28"/>
                  </a:cubicBezTo>
                  <a:lnTo>
                    <a:pt x="80" y="28"/>
                  </a:lnTo>
                  <a:cubicBezTo>
                    <a:pt x="80" y="28"/>
                    <a:pt x="91" y="14"/>
                    <a:pt x="73" y="7"/>
                  </a:cubicBezTo>
                </a:path>
              </a:pathLst>
            </a:custGeom>
            <a:solidFill>
              <a:srgbClr val="E09D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172" name="Freeform 207">
            <a:extLst>
              <a:ext uri="{FF2B5EF4-FFF2-40B4-BE49-F238E27FC236}">
                <a16:creationId xmlns:a16="http://schemas.microsoft.com/office/drawing/2014/main" id="{84DD9D98-4F9F-4C4A-B8E6-1E7705CE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" y="3666608"/>
            <a:ext cx="4471250" cy="3834069"/>
          </a:xfrm>
          <a:custGeom>
            <a:avLst/>
            <a:gdLst>
              <a:gd name="T0" fmla="*/ 3296 w 3588"/>
              <a:gd name="T1" fmla="*/ 491 h 3079"/>
              <a:gd name="T2" fmla="*/ 2220 w 3588"/>
              <a:gd name="T3" fmla="*/ 491 h 3079"/>
              <a:gd name="T4" fmla="*/ 1796 w 3588"/>
              <a:gd name="T5" fmla="*/ 3 h 3079"/>
              <a:gd name="T6" fmla="*/ 1794 w 3588"/>
              <a:gd name="T7" fmla="*/ 0 h 3079"/>
              <a:gd name="T8" fmla="*/ 1792 w 3588"/>
              <a:gd name="T9" fmla="*/ 3 h 3079"/>
              <a:gd name="T10" fmla="*/ 1368 w 3588"/>
              <a:gd name="T11" fmla="*/ 491 h 3079"/>
              <a:gd name="T12" fmla="*/ 291 w 3588"/>
              <a:gd name="T13" fmla="*/ 491 h 3079"/>
              <a:gd name="T14" fmla="*/ 291 w 3588"/>
              <a:gd name="T15" fmla="*/ 491 h 3079"/>
              <a:gd name="T16" fmla="*/ 0 w 3588"/>
              <a:gd name="T17" fmla="*/ 779 h 3079"/>
              <a:gd name="T18" fmla="*/ 0 w 3588"/>
              <a:gd name="T19" fmla="*/ 2790 h 3079"/>
              <a:gd name="T20" fmla="*/ 0 w 3588"/>
              <a:gd name="T21" fmla="*/ 2790 h 3079"/>
              <a:gd name="T22" fmla="*/ 291 w 3588"/>
              <a:gd name="T23" fmla="*/ 3078 h 3079"/>
              <a:gd name="T24" fmla="*/ 3296 w 3588"/>
              <a:gd name="T25" fmla="*/ 3078 h 3079"/>
              <a:gd name="T26" fmla="*/ 3296 w 3588"/>
              <a:gd name="T27" fmla="*/ 3078 h 3079"/>
              <a:gd name="T28" fmla="*/ 3587 w 3588"/>
              <a:gd name="T29" fmla="*/ 2790 h 3079"/>
              <a:gd name="T30" fmla="*/ 3587 w 3588"/>
              <a:gd name="T31" fmla="*/ 779 h 3079"/>
              <a:gd name="T32" fmla="*/ 3587 w 3588"/>
              <a:gd name="T33" fmla="*/ 779 h 3079"/>
              <a:gd name="T34" fmla="*/ 3296 w 3588"/>
              <a:gd name="T35" fmla="*/ 491 h 3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88" h="3079">
                <a:moveTo>
                  <a:pt x="3296" y="491"/>
                </a:moveTo>
                <a:lnTo>
                  <a:pt x="2220" y="491"/>
                </a:lnTo>
                <a:lnTo>
                  <a:pt x="1796" y="3"/>
                </a:lnTo>
                <a:lnTo>
                  <a:pt x="1794" y="0"/>
                </a:lnTo>
                <a:lnTo>
                  <a:pt x="1792" y="3"/>
                </a:lnTo>
                <a:lnTo>
                  <a:pt x="1368" y="491"/>
                </a:lnTo>
                <a:lnTo>
                  <a:pt x="291" y="491"/>
                </a:lnTo>
                <a:lnTo>
                  <a:pt x="291" y="491"/>
                </a:lnTo>
                <a:cubicBezTo>
                  <a:pt x="132" y="491"/>
                  <a:pt x="0" y="620"/>
                  <a:pt x="0" y="779"/>
                </a:cubicBezTo>
                <a:lnTo>
                  <a:pt x="0" y="2790"/>
                </a:lnTo>
                <a:lnTo>
                  <a:pt x="0" y="2790"/>
                </a:lnTo>
                <a:cubicBezTo>
                  <a:pt x="0" y="2948"/>
                  <a:pt x="132" y="3078"/>
                  <a:pt x="291" y="3078"/>
                </a:cubicBezTo>
                <a:lnTo>
                  <a:pt x="3296" y="3078"/>
                </a:lnTo>
                <a:lnTo>
                  <a:pt x="3296" y="3078"/>
                </a:lnTo>
                <a:cubicBezTo>
                  <a:pt x="3456" y="3078"/>
                  <a:pt x="3587" y="2948"/>
                  <a:pt x="3587" y="2790"/>
                </a:cubicBezTo>
                <a:lnTo>
                  <a:pt x="3587" y="779"/>
                </a:lnTo>
                <a:lnTo>
                  <a:pt x="3587" y="779"/>
                </a:lnTo>
                <a:cubicBezTo>
                  <a:pt x="3587" y="620"/>
                  <a:pt x="3456" y="491"/>
                  <a:pt x="3296" y="491"/>
                </a:cubicBezTo>
              </a:path>
            </a:pathLst>
          </a:custGeom>
          <a:solidFill>
            <a:srgbClr val="F245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3" name="Freeform 208">
            <a:extLst>
              <a:ext uri="{FF2B5EF4-FFF2-40B4-BE49-F238E27FC236}">
                <a16:creationId xmlns:a16="http://schemas.microsoft.com/office/drawing/2014/main" id="{C572DBBF-C9A1-3A4C-852F-9B29B102A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693" y="3666608"/>
            <a:ext cx="4471250" cy="3834069"/>
          </a:xfrm>
          <a:custGeom>
            <a:avLst/>
            <a:gdLst>
              <a:gd name="T0" fmla="*/ 3295 w 3588"/>
              <a:gd name="T1" fmla="*/ 491 h 3079"/>
              <a:gd name="T2" fmla="*/ 2220 w 3588"/>
              <a:gd name="T3" fmla="*/ 491 h 3079"/>
              <a:gd name="T4" fmla="*/ 1795 w 3588"/>
              <a:gd name="T5" fmla="*/ 3 h 3079"/>
              <a:gd name="T6" fmla="*/ 1793 w 3588"/>
              <a:gd name="T7" fmla="*/ 0 h 3079"/>
              <a:gd name="T8" fmla="*/ 1791 w 3588"/>
              <a:gd name="T9" fmla="*/ 3 h 3079"/>
              <a:gd name="T10" fmla="*/ 1367 w 3588"/>
              <a:gd name="T11" fmla="*/ 491 h 3079"/>
              <a:gd name="T12" fmla="*/ 291 w 3588"/>
              <a:gd name="T13" fmla="*/ 491 h 3079"/>
              <a:gd name="T14" fmla="*/ 291 w 3588"/>
              <a:gd name="T15" fmla="*/ 491 h 3079"/>
              <a:gd name="T16" fmla="*/ 0 w 3588"/>
              <a:gd name="T17" fmla="*/ 779 h 3079"/>
              <a:gd name="T18" fmla="*/ 0 w 3588"/>
              <a:gd name="T19" fmla="*/ 2790 h 3079"/>
              <a:gd name="T20" fmla="*/ 0 w 3588"/>
              <a:gd name="T21" fmla="*/ 2790 h 3079"/>
              <a:gd name="T22" fmla="*/ 291 w 3588"/>
              <a:gd name="T23" fmla="*/ 3078 h 3079"/>
              <a:gd name="T24" fmla="*/ 3295 w 3588"/>
              <a:gd name="T25" fmla="*/ 3078 h 3079"/>
              <a:gd name="T26" fmla="*/ 3295 w 3588"/>
              <a:gd name="T27" fmla="*/ 3078 h 3079"/>
              <a:gd name="T28" fmla="*/ 3587 w 3588"/>
              <a:gd name="T29" fmla="*/ 2790 h 3079"/>
              <a:gd name="T30" fmla="*/ 3587 w 3588"/>
              <a:gd name="T31" fmla="*/ 779 h 3079"/>
              <a:gd name="T32" fmla="*/ 3587 w 3588"/>
              <a:gd name="T33" fmla="*/ 779 h 3079"/>
              <a:gd name="T34" fmla="*/ 3295 w 3588"/>
              <a:gd name="T35" fmla="*/ 491 h 3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88" h="3079">
                <a:moveTo>
                  <a:pt x="3295" y="491"/>
                </a:moveTo>
                <a:lnTo>
                  <a:pt x="2220" y="491"/>
                </a:lnTo>
                <a:lnTo>
                  <a:pt x="1795" y="3"/>
                </a:lnTo>
                <a:lnTo>
                  <a:pt x="1793" y="0"/>
                </a:lnTo>
                <a:lnTo>
                  <a:pt x="1791" y="3"/>
                </a:lnTo>
                <a:lnTo>
                  <a:pt x="1367" y="491"/>
                </a:lnTo>
                <a:lnTo>
                  <a:pt x="291" y="491"/>
                </a:lnTo>
                <a:lnTo>
                  <a:pt x="291" y="491"/>
                </a:lnTo>
                <a:cubicBezTo>
                  <a:pt x="131" y="491"/>
                  <a:pt x="0" y="620"/>
                  <a:pt x="0" y="779"/>
                </a:cubicBezTo>
                <a:lnTo>
                  <a:pt x="0" y="2790"/>
                </a:lnTo>
                <a:lnTo>
                  <a:pt x="0" y="2790"/>
                </a:lnTo>
                <a:cubicBezTo>
                  <a:pt x="0" y="2948"/>
                  <a:pt x="131" y="3078"/>
                  <a:pt x="291" y="3078"/>
                </a:cubicBezTo>
                <a:lnTo>
                  <a:pt x="3295" y="3078"/>
                </a:lnTo>
                <a:lnTo>
                  <a:pt x="3295" y="3078"/>
                </a:lnTo>
                <a:cubicBezTo>
                  <a:pt x="3456" y="3078"/>
                  <a:pt x="3587" y="2948"/>
                  <a:pt x="3587" y="2790"/>
                </a:cubicBezTo>
                <a:lnTo>
                  <a:pt x="3587" y="779"/>
                </a:lnTo>
                <a:lnTo>
                  <a:pt x="3587" y="779"/>
                </a:lnTo>
                <a:cubicBezTo>
                  <a:pt x="3587" y="620"/>
                  <a:pt x="3456" y="491"/>
                  <a:pt x="3295" y="491"/>
                </a:cubicBezTo>
              </a:path>
            </a:pathLst>
          </a:custGeom>
          <a:solidFill>
            <a:srgbClr val="F9A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4" name="Freeform 209">
            <a:extLst>
              <a:ext uri="{FF2B5EF4-FFF2-40B4-BE49-F238E27FC236}">
                <a16:creationId xmlns:a16="http://schemas.microsoft.com/office/drawing/2014/main" id="{B2D2DC82-0514-064A-BCC7-FC523B501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4" y="8747572"/>
            <a:ext cx="4471250" cy="3834069"/>
          </a:xfrm>
          <a:custGeom>
            <a:avLst/>
            <a:gdLst>
              <a:gd name="T0" fmla="*/ 3296 w 3588"/>
              <a:gd name="T1" fmla="*/ 491 h 3080"/>
              <a:gd name="T2" fmla="*/ 2220 w 3588"/>
              <a:gd name="T3" fmla="*/ 491 h 3080"/>
              <a:gd name="T4" fmla="*/ 1796 w 3588"/>
              <a:gd name="T5" fmla="*/ 2 h 3080"/>
              <a:gd name="T6" fmla="*/ 1794 w 3588"/>
              <a:gd name="T7" fmla="*/ 0 h 3080"/>
              <a:gd name="T8" fmla="*/ 1792 w 3588"/>
              <a:gd name="T9" fmla="*/ 2 h 3080"/>
              <a:gd name="T10" fmla="*/ 1368 w 3588"/>
              <a:gd name="T11" fmla="*/ 491 h 3080"/>
              <a:gd name="T12" fmla="*/ 291 w 3588"/>
              <a:gd name="T13" fmla="*/ 491 h 3080"/>
              <a:gd name="T14" fmla="*/ 291 w 3588"/>
              <a:gd name="T15" fmla="*/ 491 h 3080"/>
              <a:gd name="T16" fmla="*/ 0 w 3588"/>
              <a:gd name="T17" fmla="*/ 779 h 3080"/>
              <a:gd name="T18" fmla="*/ 0 w 3588"/>
              <a:gd name="T19" fmla="*/ 2791 h 3080"/>
              <a:gd name="T20" fmla="*/ 0 w 3588"/>
              <a:gd name="T21" fmla="*/ 2791 h 3080"/>
              <a:gd name="T22" fmla="*/ 291 w 3588"/>
              <a:gd name="T23" fmla="*/ 3079 h 3080"/>
              <a:gd name="T24" fmla="*/ 3296 w 3588"/>
              <a:gd name="T25" fmla="*/ 3079 h 3080"/>
              <a:gd name="T26" fmla="*/ 3296 w 3588"/>
              <a:gd name="T27" fmla="*/ 3079 h 3080"/>
              <a:gd name="T28" fmla="*/ 3587 w 3588"/>
              <a:gd name="T29" fmla="*/ 2791 h 3080"/>
              <a:gd name="T30" fmla="*/ 3587 w 3588"/>
              <a:gd name="T31" fmla="*/ 779 h 3080"/>
              <a:gd name="T32" fmla="*/ 3587 w 3588"/>
              <a:gd name="T33" fmla="*/ 779 h 3080"/>
              <a:gd name="T34" fmla="*/ 3296 w 3588"/>
              <a:gd name="T35" fmla="*/ 491 h 3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88" h="3080">
                <a:moveTo>
                  <a:pt x="3296" y="491"/>
                </a:moveTo>
                <a:lnTo>
                  <a:pt x="2220" y="491"/>
                </a:lnTo>
                <a:lnTo>
                  <a:pt x="1796" y="2"/>
                </a:lnTo>
                <a:lnTo>
                  <a:pt x="1794" y="0"/>
                </a:lnTo>
                <a:lnTo>
                  <a:pt x="1792" y="2"/>
                </a:lnTo>
                <a:lnTo>
                  <a:pt x="1368" y="491"/>
                </a:lnTo>
                <a:lnTo>
                  <a:pt x="291" y="491"/>
                </a:lnTo>
                <a:lnTo>
                  <a:pt x="291" y="491"/>
                </a:lnTo>
                <a:cubicBezTo>
                  <a:pt x="132" y="491"/>
                  <a:pt x="0" y="620"/>
                  <a:pt x="0" y="779"/>
                </a:cubicBezTo>
                <a:lnTo>
                  <a:pt x="0" y="2791"/>
                </a:lnTo>
                <a:lnTo>
                  <a:pt x="0" y="2791"/>
                </a:lnTo>
                <a:cubicBezTo>
                  <a:pt x="0" y="2949"/>
                  <a:pt x="132" y="3079"/>
                  <a:pt x="291" y="3079"/>
                </a:cubicBezTo>
                <a:lnTo>
                  <a:pt x="3296" y="3079"/>
                </a:lnTo>
                <a:lnTo>
                  <a:pt x="3296" y="3079"/>
                </a:lnTo>
                <a:cubicBezTo>
                  <a:pt x="3456" y="3079"/>
                  <a:pt x="3587" y="2949"/>
                  <a:pt x="3587" y="2791"/>
                </a:cubicBezTo>
                <a:lnTo>
                  <a:pt x="3587" y="779"/>
                </a:lnTo>
                <a:lnTo>
                  <a:pt x="3587" y="779"/>
                </a:lnTo>
                <a:cubicBezTo>
                  <a:pt x="3587" y="620"/>
                  <a:pt x="3456" y="491"/>
                  <a:pt x="3296" y="491"/>
                </a:cubicBezTo>
              </a:path>
            </a:pathLst>
          </a:custGeom>
          <a:solidFill>
            <a:srgbClr val="73C9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75" name="Freeform 210">
            <a:extLst>
              <a:ext uri="{FF2B5EF4-FFF2-40B4-BE49-F238E27FC236}">
                <a16:creationId xmlns:a16="http://schemas.microsoft.com/office/drawing/2014/main" id="{5452EDAE-9ADE-004C-9B91-BCD8E23DB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693" y="8747572"/>
            <a:ext cx="4471250" cy="3834069"/>
          </a:xfrm>
          <a:custGeom>
            <a:avLst/>
            <a:gdLst>
              <a:gd name="T0" fmla="*/ 3295 w 3588"/>
              <a:gd name="T1" fmla="*/ 491 h 3080"/>
              <a:gd name="T2" fmla="*/ 2220 w 3588"/>
              <a:gd name="T3" fmla="*/ 491 h 3080"/>
              <a:gd name="T4" fmla="*/ 1795 w 3588"/>
              <a:gd name="T5" fmla="*/ 2 h 3080"/>
              <a:gd name="T6" fmla="*/ 1793 w 3588"/>
              <a:gd name="T7" fmla="*/ 0 h 3080"/>
              <a:gd name="T8" fmla="*/ 1791 w 3588"/>
              <a:gd name="T9" fmla="*/ 2 h 3080"/>
              <a:gd name="T10" fmla="*/ 1367 w 3588"/>
              <a:gd name="T11" fmla="*/ 491 h 3080"/>
              <a:gd name="T12" fmla="*/ 291 w 3588"/>
              <a:gd name="T13" fmla="*/ 491 h 3080"/>
              <a:gd name="T14" fmla="*/ 291 w 3588"/>
              <a:gd name="T15" fmla="*/ 491 h 3080"/>
              <a:gd name="T16" fmla="*/ 0 w 3588"/>
              <a:gd name="T17" fmla="*/ 779 h 3080"/>
              <a:gd name="T18" fmla="*/ 0 w 3588"/>
              <a:gd name="T19" fmla="*/ 2791 h 3080"/>
              <a:gd name="T20" fmla="*/ 0 w 3588"/>
              <a:gd name="T21" fmla="*/ 2791 h 3080"/>
              <a:gd name="T22" fmla="*/ 291 w 3588"/>
              <a:gd name="T23" fmla="*/ 3079 h 3080"/>
              <a:gd name="T24" fmla="*/ 3295 w 3588"/>
              <a:gd name="T25" fmla="*/ 3079 h 3080"/>
              <a:gd name="T26" fmla="*/ 3295 w 3588"/>
              <a:gd name="T27" fmla="*/ 3079 h 3080"/>
              <a:gd name="T28" fmla="*/ 3587 w 3588"/>
              <a:gd name="T29" fmla="*/ 2791 h 3080"/>
              <a:gd name="T30" fmla="*/ 3587 w 3588"/>
              <a:gd name="T31" fmla="*/ 779 h 3080"/>
              <a:gd name="T32" fmla="*/ 3587 w 3588"/>
              <a:gd name="T33" fmla="*/ 779 h 3080"/>
              <a:gd name="T34" fmla="*/ 3295 w 3588"/>
              <a:gd name="T35" fmla="*/ 491 h 3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88" h="3080">
                <a:moveTo>
                  <a:pt x="3295" y="491"/>
                </a:moveTo>
                <a:lnTo>
                  <a:pt x="2220" y="491"/>
                </a:lnTo>
                <a:lnTo>
                  <a:pt x="1795" y="2"/>
                </a:lnTo>
                <a:lnTo>
                  <a:pt x="1793" y="0"/>
                </a:lnTo>
                <a:lnTo>
                  <a:pt x="1791" y="2"/>
                </a:lnTo>
                <a:lnTo>
                  <a:pt x="1367" y="491"/>
                </a:lnTo>
                <a:lnTo>
                  <a:pt x="291" y="491"/>
                </a:lnTo>
                <a:lnTo>
                  <a:pt x="291" y="491"/>
                </a:lnTo>
                <a:cubicBezTo>
                  <a:pt x="131" y="491"/>
                  <a:pt x="0" y="620"/>
                  <a:pt x="0" y="779"/>
                </a:cubicBezTo>
                <a:lnTo>
                  <a:pt x="0" y="2791"/>
                </a:lnTo>
                <a:lnTo>
                  <a:pt x="0" y="2791"/>
                </a:lnTo>
                <a:cubicBezTo>
                  <a:pt x="0" y="2949"/>
                  <a:pt x="131" y="3079"/>
                  <a:pt x="291" y="3079"/>
                </a:cubicBezTo>
                <a:lnTo>
                  <a:pt x="3295" y="3079"/>
                </a:lnTo>
                <a:lnTo>
                  <a:pt x="3295" y="3079"/>
                </a:lnTo>
                <a:cubicBezTo>
                  <a:pt x="3456" y="3079"/>
                  <a:pt x="3587" y="2949"/>
                  <a:pt x="3587" y="2791"/>
                </a:cubicBezTo>
                <a:lnTo>
                  <a:pt x="3587" y="779"/>
                </a:lnTo>
                <a:lnTo>
                  <a:pt x="3587" y="779"/>
                </a:lnTo>
                <a:cubicBezTo>
                  <a:pt x="3587" y="620"/>
                  <a:pt x="3456" y="491"/>
                  <a:pt x="3295" y="491"/>
                </a:cubicBezTo>
              </a:path>
            </a:pathLst>
          </a:custGeom>
          <a:solidFill>
            <a:srgbClr val="2AC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1BDAE-DE03-9842-913C-B8BB49482475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675A1-C4BD-2747-B8BF-D637E80FB227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F9FD3-1A6D-4D4B-8B46-6CDF5674E983}"/>
              </a:ext>
            </a:extLst>
          </p:cNvPr>
          <p:cNvSpPr txBox="1"/>
          <p:nvPr/>
        </p:nvSpPr>
        <p:spPr>
          <a:xfrm>
            <a:off x="1671141" y="4821237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BE3BB-2B0F-B041-93A7-8F5C4C82AEBE}"/>
              </a:ext>
            </a:extLst>
          </p:cNvPr>
          <p:cNvSpPr txBox="1"/>
          <p:nvPr/>
        </p:nvSpPr>
        <p:spPr>
          <a:xfrm>
            <a:off x="1671141" y="5479567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2EC30-3B10-6645-971F-BEBAECB776DF}"/>
              </a:ext>
            </a:extLst>
          </p:cNvPr>
          <p:cNvSpPr txBox="1"/>
          <p:nvPr/>
        </p:nvSpPr>
        <p:spPr>
          <a:xfrm>
            <a:off x="6634337" y="4821237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BCB31-6989-C14A-8B70-C67DC583985D}"/>
              </a:ext>
            </a:extLst>
          </p:cNvPr>
          <p:cNvSpPr txBox="1"/>
          <p:nvPr/>
        </p:nvSpPr>
        <p:spPr>
          <a:xfrm>
            <a:off x="6634337" y="5479567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BB6E8-50BF-5644-A0E1-203DD2E0F12A}"/>
              </a:ext>
            </a:extLst>
          </p:cNvPr>
          <p:cNvSpPr txBox="1"/>
          <p:nvPr/>
        </p:nvSpPr>
        <p:spPr>
          <a:xfrm>
            <a:off x="1671141" y="9902523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2283A-31A1-EB4C-90F5-A0BA20303C18}"/>
              </a:ext>
            </a:extLst>
          </p:cNvPr>
          <p:cNvSpPr txBox="1"/>
          <p:nvPr/>
        </p:nvSpPr>
        <p:spPr>
          <a:xfrm>
            <a:off x="1671141" y="10560853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482CD3-937A-3A48-B64F-BA5FE3E2BF7C}"/>
              </a:ext>
            </a:extLst>
          </p:cNvPr>
          <p:cNvSpPr txBox="1"/>
          <p:nvPr/>
        </p:nvSpPr>
        <p:spPr>
          <a:xfrm>
            <a:off x="6634337" y="9902523"/>
            <a:ext cx="4120058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7297DD-6BF0-6B43-A6D8-4732B13CB546}"/>
              </a:ext>
            </a:extLst>
          </p:cNvPr>
          <p:cNvSpPr txBox="1"/>
          <p:nvPr/>
        </p:nvSpPr>
        <p:spPr>
          <a:xfrm>
            <a:off x="6634337" y="10560853"/>
            <a:ext cx="412006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Make a big impact with professional slides, charts, infographics and more.</a:t>
            </a:r>
          </a:p>
        </p:txBody>
      </p:sp>
    </p:spTree>
    <p:extLst>
      <p:ext uri="{BB962C8B-B14F-4D97-AF65-F5344CB8AC3E}">
        <p14:creationId xmlns:p14="http://schemas.microsoft.com/office/powerpoint/2010/main" val="379138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C7FD6F12-7046-A44D-B434-E2E6D5EB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" y="2177926"/>
            <a:ext cx="14226990" cy="11535396"/>
          </a:xfrm>
          <a:custGeom>
            <a:avLst/>
            <a:gdLst>
              <a:gd name="T0" fmla="*/ 10163 w 11420"/>
              <a:gd name="T1" fmla="*/ 6712 h 9261"/>
              <a:gd name="T2" fmla="*/ 10163 w 11420"/>
              <a:gd name="T3" fmla="*/ 6712 h 9261"/>
              <a:gd name="T4" fmla="*/ 10313 w 11420"/>
              <a:gd name="T5" fmla="*/ 5657 h 9261"/>
              <a:gd name="T6" fmla="*/ 10313 w 11420"/>
              <a:gd name="T7" fmla="*/ 5657 h 9261"/>
              <a:gd name="T8" fmla="*/ 6552 w 11420"/>
              <a:gd name="T9" fmla="*/ 1896 h 9261"/>
              <a:gd name="T10" fmla="*/ 6552 w 11420"/>
              <a:gd name="T11" fmla="*/ 1896 h 9261"/>
              <a:gd name="T12" fmla="*/ 5938 w 11420"/>
              <a:gd name="T13" fmla="*/ 1946 h 9261"/>
              <a:gd name="T14" fmla="*/ 5938 w 11420"/>
              <a:gd name="T15" fmla="*/ 1946 h 9261"/>
              <a:gd name="T16" fmla="*/ 2643 w 11420"/>
              <a:gd name="T17" fmla="*/ 0 h 9261"/>
              <a:gd name="T18" fmla="*/ 2643 w 11420"/>
              <a:gd name="T19" fmla="*/ 0 h 9261"/>
              <a:gd name="T20" fmla="*/ 0 w 11420"/>
              <a:gd name="T21" fmla="*/ 1084 h 9261"/>
              <a:gd name="T22" fmla="*/ 0 w 11420"/>
              <a:gd name="T23" fmla="*/ 9260 h 9261"/>
              <a:gd name="T24" fmla="*/ 11419 w 11420"/>
              <a:gd name="T25" fmla="*/ 9260 h 9261"/>
              <a:gd name="T26" fmla="*/ 11419 w 11420"/>
              <a:gd name="T27" fmla="*/ 9260 h 9261"/>
              <a:gd name="T28" fmla="*/ 10163 w 11420"/>
              <a:gd name="T29" fmla="*/ 6712 h 9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420" h="9261">
                <a:moveTo>
                  <a:pt x="10163" y="6712"/>
                </a:moveTo>
                <a:lnTo>
                  <a:pt x="10163" y="6712"/>
                </a:lnTo>
                <a:cubicBezTo>
                  <a:pt x="10261" y="6377"/>
                  <a:pt x="10313" y="6024"/>
                  <a:pt x="10313" y="5657"/>
                </a:cubicBezTo>
                <a:lnTo>
                  <a:pt x="10313" y="5657"/>
                </a:lnTo>
                <a:cubicBezTo>
                  <a:pt x="10313" y="3580"/>
                  <a:pt x="8630" y="1896"/>
                  <a:pt x="6552" y="1896"/>
                </a:cubicBezTo>
                <a:lnTo>
                  <a:pt x="6552" y="1896"/>
                </a:lnTo>
                <a:cubicBezTo>
                  <a:pt x="6342" y="1896"/>
                  <a:pt x="6138" y="1913"/>
                  <a:pt x="5938" y="1946"/>
                </a:cubicBezTo>
                <a:lnTo>
                  <a:pt x="5938" y="1946"/>
                </a:lnTo>
                <a:cubicBezTo>
                  <a:pt x="5298" y="785"/>
                  <a:pt x="4062" y="0"/>
                  <a:pt x="2643" y="0"/>
                </a:cubicBezTo>
                <a:lnTo>
                  <a:pt x="2643" y="0"/>
                </a:lnTo>
                <a:cubicBezTo>
                  <a:pt x="1613" y="0"/>
                  <a:pt x="680" y="414"/>
                  <a:pt x="0" y="1084"/>
                </a:cubicBezTo>
                <a:lnTo>
                  <a:pt x="0" y="9260"/>
                </a:lnTo>
                <a:lnTo>
                  <a:pt x="11419" y="9260"/>
                </a:lnTo>
                <a:lnTo>
                  <a:pt x="11419" y="9260"/>
                </a:lnTo>
                <a:cubicBezTo>
                  <a:pt x="11348" y="8248"/>
                  <a:pt x="10878" y="7346"/>
                  <a:pt x="10163" y="6712"/>
                </a:cubicBezTo>
              </a:path>
            </a:pathLst>
          </a:custGeom>
          <a:solidFill>
            <a:srgbClr val="ACB0FD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8450B0-7E53-ED4D-843E-73466CDAA915}"/>
              </a:ext>
            </a:extLst>
          </p:cNvPr>
          <p:cNvGrpSpPr/>
          <p:nvPr/>
        </p:nvGrpSpPr>
        <p:grpSpPr>
          <a:xfrm>
            <a:off x="1504847" y="4259793"/>
            <a:ext cx="10854261" cy="7657306"/>
            <a:chOff x="1504847" y="4259793"/>
            <a:chExt cx="10854261" cy="7657306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BFCF3353-56CF-FB44-9914-C10C2288C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664" y="7044766"/>
              <a:ext cx="1142554" cy="3987952"/>
            </a:xfrm>
            <a:custGeom>
              <a:avLst/>
              <a:gdLst>
                <a:gd name="T0" fmla="*/ 885 w 919"/>
                <a:gd name="T1" fmla="*/ 2226 h 3200"/>
                <a:gd name="T2" fmla="*/ 885 w 919"/>
                <a:gd name="T3" fmla="*/ 2226 h 3200"/>
                <a:gd name="T4" fmla="*/ 518 w 919"/>
                <a:gd name="T5" fmla="*/ 2546 h 3200"/>
                <a:gd name="T6" fmla="*/ 518 w 919"/>
                <a:gd name="T7" fmla="*/ 2546 h 3200"/>
                <a:gd name="T8" fmla="*/ 484 w 919"/>
                <a:gd name="T9" fmla="*/ 2606 h 3200"/>
                <a:gd name="T10" fmla="*/ 484 w 919"/>
                <a:gd name="T11" fmla="*/ 1242 h 3200"/>
                <a:gd name="T12" fmla="*/ 484 w 919"/>
                <a:gd name="T13" fmla="*/ 1242 h 3200"/>
                <a:gd name="T14" fmla="*/ 490 w 919"/>
                <a:gd name="T15" fmla="*/ 1247 h 3200"/>
                <a:gd name="T16" fmla="*/ 490 w 919"/>
                <a:gd name="T17" fmla="*/ 1247 h 3200"/>
                <a:gd name="T18" fmla="*/ 692 w 919"/>
                <a:gd name="T19" fmla="*/ 1139 h 3200"/>
                <a:gd name="T20" fmla="*/ 692 w 919"/>
                <a:gd name="T21" fmla="*/ 1139 h 3200"/>
                <a:gd name="T22" fmla="*/ 817 w 919"/>
                <a:gd name="T23" fmla="*/ 749 h 3200"/>
                <a:gd name="T24" fmla="*/ 817 w 919"/>
                <a:gd name="T25" fmla="*/ 749 h 3200"/>
                <a:gd name="T26" fmla="*/ 508 w 919"/>
                <a:gd name="T27" fmla="*/ 1018 h 3200"/>
                <a:gd name="T28" fmla="*/ 508 w 919"/>
                <a:gd name="T29" fmla="*/ 1018 h 3200"/>
                <a:gd name="T30" fmla="*/ 484 w 919"/>
                <a:gd name="T31" fmla="*/ 1061 h 3200"/>
                <a:gd name="T32" fmla="*/ 484 w 919"/>
                <a:gd name="T33" fmla="*/ 530 h 3200"/>
                <a:gd name="T34" fmla="*/ 484 w 919"/>
                <a:gd name="T35" fmla="*/ 530 h 3200"/>
                <a:gd name="T36" fmla="*/ 643 w 919"/>
                <a:gd name="T37" fmla="*/ 409 h 3200"/>
                <a:gd name="T38" fmla="*/ 643 w 919"/>
                <a:gd name="T39" fmla="*/ 409 h 3200"/>
                <a:gd name="T40" fmla="*/ 767 w 919"/>
                <a:gd name="T41" fmla="*/ 19 h 3200"/>
                <a:gd name="T42" fmla="*/ 767 w 919"/>
                <a:gd name="T43" fmla="*/ 19 h 3200"/>
                <a:gd name="T44" fmla="*/ 458 w 919"/>
                <a:gd name="T45" fmla="*/ 288 h 3200"/>
                <a:gd name="T46" fmla="*/ 458 w 919"/>
                <a:gd name="T47" fmla="*/ 288 h 3200"/>
                <a:gd name="T48" fmla="*/ 430 w 919"/>
                <a:gd name="T49" fmla="*/ 509 h 3200"/>
                <a:gd name="T50" fmla="*/ 430 w 919"/>
                <a:gd name="T51" fmla="*/ 1324 h 3200"/>
                <a:gd name="T52" fmla="*/ 430 w 919"/>
                <a:gd name="T53" fmla="*/ 1324 h 3200"/>
                <a:gd name="T54" fmla="*/ 410 w 919"/>
                <a:gd name="T55" fmla="*/ 1291 h 3200"/>
                <a:gd name="T56" fmla="*/ 410 w 919"/>
                <a:gd name="T57" fmla="*/ 1291 h 3200"/>
                <a:gd name="T58" fmla="*/ 101 w 919"/>
                <a:gd name="T59" fmla="*/ 1021 h 3200"/>
                <a:gd name="T60" fmla="*/ 101 w 919"/>
                <a:gd name="T61" fmla="*/ 1021 h 3200"/>
                <a:gd name="T62" fmla="*/ 225 w 919"/>
                <a:gd name="T63" fmla="*/ 1412 h 3200"/>
                <a:gd name="T64" fmla="*/ 225 w 919"/>
                <a:gd name="T65" fmla="*/ 1412 h 3200"/>
                <a:gd name="T66" fmla="*/ 428 w 919"/>
                <a:gd name="T67" fmla="*/ 1519 h 3200"/>
                <a:gd name="T68" fmla="*/ 428 w 919"/>
                <a:gd name="T69" fmla="*/ 1519 h 3200"/>
                <a:gd name="T70" fmla="*/ 430 w 919"/>
                <a:gd name="T71" fmla="*/ 1518 h 3200"/>
                <a:gd name="T72" fmla="*/ 430 w 919"/>
                <a:gd name="T73" fmla="*/ 2234 h 3200"/>
                <a:gd name="T74" fmla="*/ 430 w 919"/>
                <a:gd name="T75" fmla="*/ 2234 h 3200"/>
                <a:gd name="T76" fmla="*/ 400 w 919"/>
                <a:gd name="T77" fmla="*/ 2183 h 3200"/>
                <a:gd name="T78" fmla="*/ 400 w 919"/>
                <a:gd name="T79" fmla="*/ 2183 h 3200"/>
                <a:gd name="T80" fmla="*/ 34 w 919"/>
                <a:gd name="T81" fmla="*/ 1863 h 3200"/>
                <a:gd name="T82" fmla="*/ 34 w 919"/>
                <a:gd name="T83" fmla="*/ 1863 h 3200"/>
                <a:gd name="T84" fmla="*/ 181 w 919"/>
                <a:gd name="T85" fmla="*/ 2326 h 3200"/>
                <a:gd name="T86" fmla="*/ 181 w 919"/>
                <a:gd name="T87" fmla="*/ 2326 h 3200"/>
                <a:gd name="T88" fmla="*/ 422 w 919"/>
                <a:gd name="T89" fmla="*/ 2454 h 3200"/>
                <a:gd name="T90" fmla="*/ 422 w 919"/>
                <a:gd name="T91" fmla="*/ 2454 h 3200"/>
                <a:gd name="T92" fmla="*/ 430 w 919"/>
                <a:gd name="T93" fmla="*/ 2449 h 3200"/>
                <a:gd name="T94" fmla="*/ 430 w 919"/>
                <a:gd name="T95" fmla="*/ 3199 h 3200"/>
                <a:gd name="T96" fmla="*/ 484 w 919"/>
                <a:gd name="T97" fmla="*/ 3199 h 3200"/>
                <a:gd name="T98" fmla="*/ 484 w 919"/>
                <a:gd name="T99" fmla="*/ 2808 h 3200"/>
                <a:gd name="T100" fmla="*/ 484 w 919"/>
                <a:gd name="T101" fmla="*/ 2808 h 3200"/>
                <a:gd name="T102" fmla="*/ 496 w 919"/>
                <a:gd name="T103" fmla="*/ 2817 h 3200"/>
                <a:gd name="T104" fmla="*/ 496 w 919"/>
                <a:gd name="T105" fmla="*/ 2817 h 3200"/>
                <a:gd name="T106" fmla="*/ 736 w 919"/>
                <a:gd name="T107" fmla="*/ 2689 h 3200"/>
                <a:gd name="T108" fmla="*/ 736 w 919"/>
                <a:gd name="T109" fmla="*/ 2689 h 3200"/>
                <a:gd name="T110" fmla="*/ 885 w 919"/>
                <a:gd name="T111" fmla="*/ 2226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9" h="3200">
                  <a:moveTo>
                    <a:pt x="885" y="2226"/>
                  </a:moveTo>
                  <a:lnTo>
                    <a:pt x="885" y="2226"/>
                  </a:lnTo>
                  <a:cubicBezTo>
                    <a:pt x="851" y="2204"/>
                    <a:pt x="577" y="2455"/>
                    <a:pt x="518" y="2546"/>
                  </a:cubicBezTo>
                  <a:lnTo>
                    <a:pt x="518" y="2546"/>
                  </a:lnTo>
                  <a:cubicBezTo>
                    <a:pt x="505" y="2565"/>
                    <a:pt x="494" y="2585"/>
                    <a:pt x="484" y="2606"/>
                  </a:cubicBezTo>
                  <a:lnTo>
                    <a:pt x="484" y="1242"/>
                  </a:lnTo>
                  <a:lnTo>
                    <a:pt x="484" y="1242"/>
                  </a:lnTo>
                  <a:cubicBezTo>
                    <a:pt x="486" y="1244"/>
                    <a:pt x="488" y="1245"/>
                    <a:pt x="490" y="1247"/>
                  </a:cubicBezTo>
                  <a:lnTo>
                    <a:pt x="490" y="1247"/>
                  </a:lnTo>
                  <a:cubicBezTo>
                    <a:pt x="557" y="1291"/>
                    <a:pt x="643" y="1215"/>
                    <a:pt x="692" y="1139"/>
                  </a:cubicBezTo>
                  <a:lnTo>
                    <a:pt x="692" y="1139"/>
                  </a:lnTo>
                  <a:cubicBezTo>
                    <a:pt x="743" y="1062"/>
                    <a:pt x="845" y="767"/>
                    <a:pt x="817" y="749"/>
                  </a:cubicBezTo>
                  <a:lnTo>
                    <a:pt x="817" y="749"/>
                  </a:lnTo>
                  <a:cubicBezTo>
                    <a:pt x="788" y="730"/>
                    <a:pt x="559" y="941"/>
                    <a:pt x="508" y="1018"/>
                  </a:cubicBezTo>
                  <a:lnTo>
                    <a:pt x="508" y="1018"/>
                  </a:lnTo>
                  <a:cubicBezTo>
                    <a:pt x="500" y="1031"/>
                    <a:pt x="491" y="1045"/>
                    <a:pt x="484" y="1061"/>
                  </a:cubicBezTo>
                  <a:lnTo>
                    <a:pt x="484" y="530"/>
                  </a:lnTo>
                  <a:lnTo>
                    <a:pt x="484" y="530"/>
                  </a:lnTo>
                  <a:cubicBezTo>
                    <a:pt x="541" y="530"/>
                    <a:pt x="603" y="470"/>
                    <a:pt x="643" y="409"/>
                  </a:cubicBezTo>
                  <a:lnTo>
                    <a:pt x="643" y="409"/>
                  </a:lnTo>
                  <a:cubicBezTo>
                    <a:pt x="693" y="333"/>
                    <a:pt x="795" y="38"/>
                    <a:pt x="767" y="19"/>
                  </a:cubicBezTo>
                  <a:lnTo>
                    <a:pt x="767" y="19"/>
                  </a:lnTo>
                  <a:cubicBezTo>
                    <a:pt x="738" y="0"/>
                    <a:pt x="508" y="212"/>
                    <a:pt x="458" y="288"/>
                  </a:cubicBezTo>
                  <a:lnTo>
                    <a:pt x="458" y="288"/>
                  </a:lnTo>
                  <a:cubicBezTo>
                    <a:pt x="411" y="360"/>
                    <a:pt x="377" y="460"/>
                    <a:pt x="430" y="509"/>
                  </a:cubicBezTo>
                  <a:lnTo>
                    <a:pt x="430" y="1324"/>
                  </a:lnTo>
                  <a:lnTo>
                    <a:pt x="430" y="1324"/>
                  </a:lnTo>
                  <a:cubicBezTo>
                    <a:pt x="423" y="1313"/>
                    <a:pt x="417" y="1301"/>
                    <a:pt x="410" y="1291"/>
                  </a:cubicBezTo>
                  <a:lnTo>
                    <a:pt x="410" y="1291"/>
                  </a:lnTo>
                  <a:cubicBezTo>
                    <a:pt x="360" y="1214"/>
                    <a:pt x="130" y="1003"/>
                    <a:pt x="101" y="1021"/>
                  </a:cubicBezTo>
                  <a:lnTo>
                    <a:pt x="101" y="1021"/>
                  </a:lnTo>
                  <a:cubicBezTo>
                    <a:pt x="73" y="1040"/>
                    <a:pt x="175" y="1335"/>
                    <a:pt x="225" y="1412"/>
                  </a:cubicBezTo>
                  <a:lnTo>
                    <a:pt x="225" y="1412"/>
                  </a:lnTo>
                  <a:cubicBezTo>
                    <a:pt x="276" y="1487"/>
                    <a:pt x="361" y="1563"/>
                    <a:pt x="428" y="1519"/>
                  </a:cubicBezTo>
                  <a:lnTo>
                    <a:pt x="428" y="1519"/>
                  </a:lnTo>
                  <a:cubicBezTo>
                    <a:pt x="428" y="1519"/>
                    <a:pt x="429" y="1518"/>
                    <a:pt x="430" y="1518"/>
                  </a:cubicBezTo>
                  <a:lnTo>
                    <a:pt x="430" y="2234"/>
                  </a:lnTo>
                  <a:lnTo>
                    <a:pt x="430" y="2234"/>
                  </a:lnTo>
                  <a:cubicBezTo>
                    <a:pt x="421" y="2216"/>
                    <a:pt x="411" y="2199"/>
                    <a:pt x="400" y="2183"/>
                  </a:cubicBezTo>
                  <a:lnTo>
                    <a:pt x="400" y="2183"/>
                  </a:lnTo>
                  <a:cubicBezTo>
                    <a:pt x="341" y="2092"/>
                    <a:pt x="68" y="1841"/>
                    <a:pt x="34" y="1863"/>
                  </a:cubicBezTo>
                  <a:lnTo>
                    <a:pt x="34" y="1863"/>
                  </a:lnTo>
                  <a:cubicBezTo>
                    <a:pt x="0" y="1885"/>
                    <a:pt x="122" y="2236"/>
                    <a:pt x="181" y="2326"/>
                  </a:cubicBezTo>
                  <a:lnTo>
                    <a:pt x="181" y="2326"/>
                  </a:lnTo>
                  <a:cubicBezTo>
                    <a:pt x="241" y="2417"/>
                    <a:pt x="342" y="2507"/>
                    <a:pt x="422" y="2454"/>
                  </a:cubicBezTo>
                  <a:lnTo>
                    <a:pt x="422" y="2454"/>
                  </a:lnTo>
                  <a:cubicBezTo>
                    <a:pt x="425" y="2453"/>
                    <a:pt x="427" y="2451"/>
                    <a:pt x="430" y="2449"/>
                  </a:cubicBezTo>
                  <a:lnTo>
                    <a:pt x="430" y="3199"/>
                  </a:lnTo>
                  <a:lnTo>
                    <a:pt x="484" y="3199"/>
                  </a:lnTo>
                  <a:lnTo>
                    <a:pt x="484" y="2808"/>
                  </a:lnTo>
                  <a:lnTo>
                    <a:pt x="484" y="2808"/>
                  </a:lnTo>
                  <a:cubicBezTo>
                    <a:pt x="488" y="2811"/>
                    <a:pt x="492" y="2814"/>
                    <a:pt x="496" y="2817"/>
                  </a:cubicBezTo>
                  <a:lnTo>
                    <a:pt x="496" y="2817"/>
                  </a:lnTo>
                  <a:cubicBezTo>
                    <a:pt x="576" y="2870"/>
                    <a:pt x="677" y="2780"/>
                    <a:pt x="736" y="2689"/>
                  </a:cubicBezTo>
                  <a:lnTo>
                    <a:pt x="736" y="2689"/>
                  </a:lnTo>
                  <a:cubicBezTo>
                    <a:pt x="797" y="2599"/>
                    <a:pt x="918" y="2248"/>
                    <a:pt x="885" y="2226"/>
                  </a:cubicBezTo>
                </a:path>
              </a:pathLst>
            </a:custGeom>
            <a:solidFill>
              <a:srgbClr val="ACB0FD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E1400D4-686C-1744-B981-CA0FF6067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032" y="10900882"/>
              <a:ext cx="983257" cy="1016216"/>
            </a:xfrm>
            <a:custGeom>
              <a:avLst/>
              <a:gdLst>
                <a:gd name="T0" fmla="*/ 598 w 789"/>
                <a:gd name="T1" fmla="*/ 816 h 817"/>
                <a:gd name="T2" fmla="*/ 191 w 789"/>
                <a:gd name="T3" fmla="*/ 816 h 817"/>
                <a:gd name="T4" fmla="*/ 0 w 789"/>
                <a:gd name="T5" fmla="*/ 0 h 817"/>
                <a:gd name="T6" fmla="*/ 788 w 789"/>
                <a:gd name="T7" fmla="*/ 0 h 817"/>
                <a:gd name="T8" fmla="*/ 598 w 789"/>
                <a:gd name="T9" fmla="*/ 81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817">
                  <a:moveTo>
                    <a:pt x="598" y="816"/>
                  </a:moveTo>
                  <a:lnTo>
                    <a:pt x="191" y="816"/>
                  </a:lnTo>
                  <a:lnTo>
                    <a:pt x="0" y="0"/>
                  </a:lnTo>
                  <a:lnTo>
                    <a:pt x="788" y="0"/>
                  </a:lnTo>
                  <a:lnTo>
                    <a:pt x="598" y="816"/>
                  </a:lnTo>
                </a:path>
              </a:pathLst>
            </a:custGeom>
            <a:solidFill>
              <a:srgbClr val="ACB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2615138-EA74-5546-8857-17DC57112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4026" y="9813263"/>
              <a:ext cx="725082" cy="1554533"/>
            </a:xfrm>
            <a:custGeom>
              <a:avLst/>
              <a:gdLst>
                <a:gd name="T0" fmla="*/ 359 w 583"/>
                <a:gd name="T1" fmla="*/ 968 h 1250"/>
                <a:gd name="T2" fmla="*/ 359 w 583"/>
                <a:gd name="T3" fmla="*/ 968 h 1250"/>
                <a:gd name="T4" fmla="*/ 376 w 583"/>
                <a:gd name="T5" fmla="*/ 894 h 1250"/>
                <a:gd name="T6" fmla="*/ 376 w 583"/>
                <a:gd name="T7" fmla="*/ 894 h 1250"/>
                <a:gd name="T8" fmla="*/ 407 w 583"/>
                <a:gd name="T9" fmla="*/ 843 h 1250"/>
                <a:gd name="T10" fmla="*/ 407 w 583"/>
                <a:gd name="T11" fmla="*/ 843 h 1250"/>
                <a:gd name="T12" fmla="*/ 413 w 583"/>
                <a:gd name="T13" fmla="*/ 811 h 1250"/>
                <a:gd name="T14" fmla="*/ 413 w 583"/>
                <a:gd name="T15" fmla="*/ 811 h 1250"/>
                <a:gd name="T16" fmla="*/ 436 w 583"/>
                <a:gd name="T17" fmla="*/ 761 h 1250"/>
                <a:gd name="T18" fmla="*/ 436 w 583"/>
                <a:gd name="T19" fmla="*/ 761 h 1250"/>
                <a:gd name="T20" fmla="*/ 493 w 583"/>
                <a:gd name="T21" fmla="*/ 672 h 1250"/>
                <a:gd name="T22" fmla="*/ 493 w 583"/>
                <a:gd name="T23" fmla="*/ 672 h 1250"/>
                <a:gd name="T24" fmla="*/ 495 w 583"/>
                <a:gd name="T25" fmla="*/ 550 h 1250"/>
                <a:gd name="T26" fmla="*/ 495 w 583"/>
                <a:gd name="T27" fmla="*/ 550 h 1250"/>
                <a:gd name="T28" fmla="*/ 512 w 583"/>
                <a:gd name="T29" fmla="*/ 480 h 1250"/>
                <a:gd name="T30" fmla="*/ 512 w 583"/>
                <a:gd name="T31" fmla="*/ 480 h 1250"/>
                <a:gd name="T32" fmla="*/ 540 w 583"/>
                <a:gd name="T33" fmla="*/ 432 h 1250"/>
                <a:gd name="T34" fmla="*/ 540 w 583"/>
                <a:gd name="T35" fmla="*/ 432 h 1250"/>
                <a:gd name="T36" fmla="*/ 539 w 583"/>
                <a:gd name="T37" fmla="*/ 347 h 1250"/>
                <a:gd name="T38" fmla="*/ 539 w 583"/>
                <a:gd name="T39" fmla="*/ 347 h 1250"/>
                <a:gd name="T40" fmla="*/ 547 w 583"/>
                <a:gd name="T41" fmla="*/ 283 h 1250"/>
                <a:gd name="T42" fmla="*/ 547 w 583"/>
                <a:gd name="T43" fmla="*/ 283 h 1250"/>
                <a:gd name="T44" fmla="*/ 562 w 583"/>
                <a:gd name="T45" fmla="*/ 252 h 1250"/>
                <a:gd name="T46" fmla="*/ 562 w 583"/>
                <a:gd name="T47" fmla="*/ 252 h 1250"/>
                <a:gd name="T48" fmla="*/ 530 w 583"/>
                <a:gd name="T49" fmla="*/ 6 h 1250"/>
                <a:gd name="T50" fmla="*/ 530 w 583"/>
                <a:gd name="T51" fmla="*/ 6 h 1250"/>
                <a:gd name="T52" fmla="*/ 360 w 583"/>
                <a:gd name="T53" fmla="*/ 186 h 1250"/>
                <a:gd name="T54" fmla="*/ 360 w 583"/>
                <a:gd name="T55" fmla="*/ 186 h 1250"/>
                <a:gd name="T56" fmla="*/ 354 w 583"/>
                <a:gd name="T57" fmla="*/ 220 h 1250"/>
                <a:gd name="T58" fmla="*/ 354 w 583"/>
                <a:gd name="T59" fmla="*/ 220 h 1250"/>
                <a:gd name="T60" fmla="*/ 323 w 583"/>
                <a:gd name="T61" fmla="*/ 277 h 1250"/>
                <a:gd name="T62" fmla="*/ 323 w 583"/>
                <a:gd name="T63" fmla="*/ 277 h 1250"/>
                <a:gd name="T64" fmla="*/ 272 w 583"/>
                <a:gd name="T65" fmla="*/ 345 h 1250"/>
                <a:gd name="T66" fmla="*/ 272 w 583"/>
                <a:gd name="T67" fmla="*/ 345 h 1250"/>
                <a:gd name="T68" fmla="*/ 266 w 583"/>
                <a:gd name="T69" fmla="*/ 400 h 1250"/>
                <a:gd name="T70" fmla="*/ 266 w 583"/>
                <a:gd name="T71" fmla="*/ 400 h 1250"/>
                <a:gd name="T72" fmla="*/ 239 w 583"/>
                <a:gd name="T73" fmla="*/ 467 h 1250"/>
                <a:gd name="T74" fmla="*/ 239 w 583"/>
                <a:gd name="T75" fmla="*/ 467 h 1250"/>
                <a:gd name="T76" fmla="*/ 170 w 583"/>
                <a:gd name="T77" fmla="*/ 566 h 1250"/>
                <a:gd name="T78" fmla="*/ 170 w 583"/>
                <a:gd name="T79" fmla="*/ 566 h 1250"/>
                <a:gd name="T80" fmla="*/ 163 w 583"/>
                <a:gd name="T81" fmla="*/ 672 h 1250"/>
                <a:gd name="T82" fmla="*/ 163 w 583"/>
                <a:gd name="T83" fmla="*/ 672 h 1250"/>
                <a:gd name="T84" fmla="*/ 152 w 583"/>
                <a:gd name="T85" fmla="*/ 726 h 1250"/>
                <a:gd name="T86" fmla="*/ 152 w 583"/>
                <a:gd name="T87" fmla="*/ 726 h 1250"/>
                <a:gd name="T88" fmla="*/ 138 w 583"/>
                <a:gd name="T89" fmla="*/ 755 h 1250"/>
                <a:gd name="T90" fmla="*/ 138 w 583"/>
                <a:gd name="T91" fmla="*/ 755 h 1250"/>
                <a:gd name="T92" fmla="*/ 134 w 583"/>
                <a:gd name="T93" fmla="*/ 815 h 1250"/>
                <a:gd name="T94" fmla="*/ 134 w 583"/>
                <a:gd name="T95" fmla="*/ 815 h 1250"/>
                <a:gd name="T96" fmla="*/ 104 w 583"/>
                <a:gd name="T97" fmla="*/ 884 h 1250"/>
                <a:gd name="T98" fmla="*/ 104 w 583"/>
                <a:gd name="T99" fmla="*/ 884 h 1250"/>
                <a:gd name="T100" fmla="*/ 33 w 583"/>
                <a:gd name="T101" fmla="*/ 985 h 1250"/>
                <a:gd name="T102" fmla="*/ 33 w 583"/>
                <a:gd name="T103" fmla="*/ 985 h 1250"/>
                <a:gd name="T104" fmla="*/ 136 w 583"/>
                <a:gd name="T105" fmla="*/ 1220 h 1250"/>
                <a:gd name="T106" fmla="*/ 136 w 583"/>
                <a:gd name="T107" fmla="*/ 1220 h 1250"/>
                <a:gd name="T108" fmla="*/ 357 w 583"/>
                <a:gd name="T109" fmla="*/ 1091 h 1250"/>
                <a:gd name="T110" fmla="*/ 357 w 583"/>
                <a:gd name="T111" fmla="*/ 1091 h 1250"/>
                <a:gd name="T112" fmla="*/ 359 w 583"/>
                <a:gd name="T113" fmla="*/ 96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3" h="1250">
                  <a:moveTo>
                    <a:pt x="359" y="968"/>
                  </a:moveTo>
                  <a:lnTo>
                    <a:pt x="359" y="968"/>
                  </a:lnTo>
                  <a:cubicBezTo>
                    <a:pt x="351" y="942"/>
                    <a:pt x="357" y="913"/>
                    <a:pt x="376" y="894"/>
                  </a:cubicBezTo>
                  <a:lnTo>
                    <a:pt x="376" y="894"/>
                  </a:lnTo>
                  <a:cubicBezTo>
                    <a:pt x="390" y="880"/>
                    <a:pt x="401" y="863"/>
                    <a:pt x="407" y="843"/>
                  </a:cubicBezTo>
                  <a:lnTo>
                    <a:pt x="407" y="843"/>
                  </a:lnTo>
                  <a:cubicBezTo>
                    <a:pt x="411" y="832"/>
                    <a:pt x="412" y="822"/>
                    <a:pt x="413" y="811"/>
                  </a:cubicBezTo>
                  <a:lnTo>
                    <a:pt x="413" y="811"/>
                  </a:lnTo>
                  <a:cubicBezTo>
                    <a:pt x="415" y="792"/>
                    <a:pt x="422" y="774"/>
                    <a:pt x="436" y="761"/>
                  </a:cubicBezTo>
                  <a:lnTo>
                    <a:pt x="436" y="761"/>
                  </a:lnTo>
                  <a:cubicBezTo>
                    <a:pt x="460" y="738"/>
                    <a:pt x="481" y="708"/>
                    <a:pt x="493" y="672"/>
                  </a:cubicBezTo>
                  <a:lnTo>
                    <a:pt x="493" y="672"/>
                  </a:lnTo>
                  <a:cubicBezTo>
                    <a:pt x="506" y="630"/>
                    <a:pt x="506" y="588"/>
                    <a:pt x="495" y="550"/>
                  </a:cubicBezTo>
                  <a:lnTo>
                    <a:pt x="495" y="550"/>
                  </a:lnTo>
                  <a:cubicBezTo>
                    <a:pt x="488" y="526"/>
                    <a:pt x="494" y="499"/>
                    <a:pt x="512" y="480"/>
                  </a:cubicBezTo>
                  <a:lnTo>
                    <a:pt x="512" y="480"/>
                  </a:lnTo>
                  <a:cubicBezTo>
                    <a:pt x="524" y="467"/>
                    <a:pt x="534" y="451"/>
                    <a:pt x="540" y="432"/>
                  </a:cubicBezTo>
                  <a:lnTo>
                    <a:pt x="540" y="432"/>
                  </a:lnTo>
                  <a:cubicBezTo>
                    <a:pt x="549" y="403"/>
                    <a:pt x="548" y="374"/>
                    <a:pt x="539" y="347"/>
                  </a:cubicBezTo>
                  <a:lnTo>
                    <a:pt x="539" y="347"/>
                  </a:lnTo>
                  <a:cubicBezTo>
                    <a:pt x="531" y="325"/>
                    <a:pt x="534" y="302"/>
                    <a:pt x="547" y="283"/>
                  </a:cubicBezTo>
                  <a:lnTo>
                    <a:pt x="547" y="283"/>
                  </a:lnTo>
                  <a:cubicBezTo>
                    <a:pt x="553" y="273"/>
                    <a:pt x="558" y="263"/>
                    <a:pt x="562" y="252"/>
                  </a:cubicBezTo>
                  <a:lnTo>
                    <a:pt x="562" y="252"/>
                  </a:lnTo>
                  <a:cubicBezTo>
                    <a:pt x="582" y="190"/>
                    <a:pt x="550" y="12"/>
                    <a:pt x="530" y="6"/>
                  </a:cubicBezTo>
                  <a:lnTo>
                    <a:pt x="530" y="6"/>
                  </a:lnTo>
                  <a:cubicBezTo>
                    <a:pt x="510" y="0"/>
                    <a:pt x="381" y="124"/>
                    <a:pt x="360" y="186"/>
                  </a:cubicBezTo>
                  <a:lnTo>
                    <a:pt x="360" y="186"/>
                  </a:lnTo>
                  <a:cubicBezTo>
                    <a:pt x="357" y="198"/>
                    <a:pt x="354" y="209"/>
                    <a:pt x="354" y="220"/>
                  </a:cubicBezTo>
                  <a:lnTo>
                    <a:pt x="354" y="220"/>
                  </a:lnTo>
                  <a:cubicBezTo>
                    <a:pt x="353" y="242"/>
                    <a:pt x="342" y="264"/>
                    <a:pt x="323" y="277"/>
                  </a:cubicBezTo>
                  <a:lnTo>
                    <a:pt x="323" y="277"/>
                  </a:lnTo>
                  <a:cubicBezTo>
                    <a:pt x="300" y="292"/>
                    <a:pt x="281" y="316"/>
                    <a:pt x="272" y="345"/>
                  </a:cubicBezTo>
                  <a:lnTo>
                    <a:pt x="272" y="345"/>
                  </a:lnTo>
                  <a:cubicBezTo>
                    <a:pt x="266" y="363"/>
                    <a:pt x="264" y="382"/>
                    <a:pt x="266" y="400"/>
                  </a:cubicBezTo>
                  <a:lnTo>
                    <a:pt x="266" y="400"/>
                  </a:lnTo>
                  <a:cubicBezTo>
                    <a:pt x="269" y="426"/>
                    <a:pt x="259" y="451"/>
                    <a:pt x="239" y="467"/>
                  </a:cubicBezTo>
                  <a:lnTo>
                    <a:pt x="239" y="467"/>
                  </a:lnTo>
                  <a:cubicBezTo>
                    <a:pt x="208" y="491"/>
                    <a:pt x="183" y="525"/>
                    <a:pt x="170" y="566"/>
                  </a:cubicBezTo>
                  <a:lnTo>
                    <a:pt x="170" y="566"/>
                  </a:lnTo>
                  <a:cubicBezTo>
                    <a:pt x="158" y="602"/>
                    <a:pt x="156" y="639"/>
                    <a:pt x="163" y="672"/>
                  </a:cubicBezTo>
                  <a:lnTo>
                    <a:pt x="163" y="672"/>
                  </a:lnTo>
                  <a:cubicBezTo>
                    <a:pt x="167" y="691"/>
                    <a:pt x="162" y="710"/>
                    <a:pt x="152" y="726"/>
                  </a:cubicBezTo>
                  <a:lnTo>
                    <a:pt x="152" y="726"/>
                  </a:lnTo>
                  <a:cubicBezTo>
                    <a:pt x="147" y="735"/>
                    <a:pt x="142" y="745"/>
                    <a:pt x="138" y="755"/>
                  </a:cubicBezTo>
                  <a:lnTo>
                    <a:pt x="138" y="755"/>
                  </a:lnTo>
                  <a:cubicBezTo>
                    <a:pt x="132" y="776"/>
                    <a:pt x="131" y="796"/>
                    <a:pt x="134" y="815"/>
                  </a:cubicBezTo>
                  <a:lnTo>
                    <a:pt x="134" y="815"/>
                  </a:lnTo>
                  <a:cubicBezTo>
                    <a:pt x="137" y="842"/>
                    <a:pt x="126" y="869"/>
                    <a:pt x="104" y="884"/>
                  </a:cubicBezTo>
                  <a:lnTo>
                    <a:pt x="104" y="884"/>
                  </a:lnTo>
                  <a:cubicBezTo>
                    <a:pt x="73" y="908"/>
                    <a:pt x="47" y="943"/>
                    <a:pt x="33" y="985"/>
                  </a:cubicBezTo>
                  <a:lnTo>
                    <a:pt x="33" y="985"/>
                  </a:lnTo>
                  <a:cubicBezTo>
                    <a:pt x="0" y="1086"/>
                    <a:pt x="47" y="1191"/>
                    <a:pt x="136" y="1220"/>
                  </a:cubicBezTo>
                  <a:lnTo>
                    <a:pt x="136" y="1220"/>
                  </a:lnTo>
                  <a:cubicBezTo>
                    <a:pt x="226" y="1249"/>
                    <a:pt x="325" y="1191"/>
                    <a:pt x="357" y="1091"/>
                  </a:cubicBezTo>
                  <a:lnTo>
                    <a:pt x="357" y="1091"/>
                  </a:lnTo>
                  <a:cubicBezTo>
                    <a:pt x="371" y="1048"/>
                    <a:pt x="371" y="1006"/>
                    <a:pt x="359" y="968"/>
                  </a:cubicBezTo>
                </a:path>
              </a:pathLst>
            </a:custGeom>
            <a:solidFill>
              <a:srgbClr val="ACB0FD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A021153-CA9B-F842-894A-ADC73C41E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1624" y="9813263"/>
              <a:ext cx="725082" cy="1554533"/>
            </a:xfrm>
            <a:custGeom>
              <a:avLst/>
              <a:gdLst>
                <a:gd name="T0" fmla="*/ 224 w 584"/>
                <a:gd name="T1" fmla="*/ 968 h 1250"/>
                <a:gd name="T2" fmla="*/ 224 w 584"/>
                <a:gd name="T3" fmla="*/ 968 h 1250"/>
                <a:gd name="T4" fmla="*/ 207 w 584"/>
                <a:gd name="T5" fmla="*/ 894 h 1250"/>
                <a:gd name="T6" fmla="*/ 207 w 584"/>
                <a:gd name="T7" fmla="*/ 894 h 1250"/>
                <a:gd name="T8" fmla="*/ 176 w 584"/>
                <a:gd name="T9" fmla="*/ 843 h 1250"/>
                <a:gd name="T10" fmla="*/ 176 w 584"/>
                <a:gd name="T11" fmla="*/ 843 h 1250"/>
                <a:gd name="T12" fmla="*/ 170 w 584"/>
                <a:gd name="T13" fmla="*/ 811 h 1250"/>
                <a:gd name="T14" fmla="*/ 170 w 584"/>
                <a:gd name="T15" fmla="*/ 811 h 1250"/>
                <a:gd name="T16" fmla="*/ 147 w 584"/>
                <a:gd name="T17" fmla="*/ 761 h 1250"/>
                <a:gd name="T18" fmla="*/ 147 w 584"/>
                <a:gd name="T19" fmla="*/ 761 h 1250"/>
                <a:gd name="T20" fmla="*/ 90 w 584"/>
                <a:gd name="T21" fmla="*/ 672 h 1250"/>
                <a:gd name="T22" fmla="*/ 90 w 584"/>
                <a:gd name="T23" fmla="*/ 672 h 1250"/>
                <a:gd name="T24" fmla="*/ 88 w 584"/>
                <a:gd name="T25" fmla="*/ 550 h 1250"/>
                <a:gd name="T26" fmla="*/ 88 w 584"/>
                <a:gd name="T27" fmla="*/ 550 h 1250"/>
                <a:gd name="T28" fmla="*/ 70 w 584"/>
                <a:gd name="T29" fmla="*/ 480 h 1250"/>
                <a:gd name="T30" fmla="*/ 70 w 584"/>
                <a:gd name="T31" fmla="*/ 480 h 1250"/>
                <a:gd name="T32" fmla="*/ 42 w 584"/>
                <a:gd name="T33" fmla="*/ 432 h 1250"/>
                <a:gd name="T34" fmla="*/ 42 w 584"/>
                <a:gd name="T35" fmla="*/ 432 h 1250"/>
                <a:gd name="T36" fmla="*/ 44 w 584"/>
                <a:gd name="T37" fmla="*/ 347 h 1250"/>
                <a:gd name="T38" fmla="*/ 44 w 584"/>
                <a:gd name="T39" fmla="*/ 347 h 1250"/>
                <a:gd name="T40" fmla="*/ 36 w 584"/>
                <a:gd name="T41" fmla="*/ 283 h 1250"/>
                <a:gd name="T42" fmla="*/ 36 w 584"/>
                <a:gd name="T43" fmla="*/ 283 h 1250"/>
                <a:gd name="T44" fmla="*/ 20 w 584"/>
                <a:gd name="T45" fmla="*/ 252 h 1250"/>
                <a:gd name="T46" fmla="*/ 20 w 584"/>
                <a:gd name="T47" fmla="*/ 252 h 1250"/>
                <a:gd name="T48" fmla="*/ 53 w 584"/>
                <a:gd name="T49" fmla="*/ 6 h 1250"/>
                <a:gd name="T50" fmla="*/ 53 w 584"/>
                <a:gd name="T51" fmla="*/ 6 h 1250"/>
                <a:gd name="T52" fmla="*/ 223 w 584"/>
                <a:gd name="T53" fmla="*/ 186 h 1250"/>
                <a:gd name="T54" fmla="*/ 223 w 584"/>
                <a:gd name="T55" fmla="*/ 186 h 1250"/>
                <a:gd name="T56" fmla="*/ 229 w 584"/>
                <a:gd name="T57" fmla="*/ 220 h 1250"/>
                <a:gd name="T58" fmla="*/ 229 w 584"/>
                <a:gd name="T59" fmla="*/ 220 h 1250"/>
                <a:gd name="T60" fmla="*/ 260 w 584"/>
                <a:gd name="T61" fmla="*/ 277 h 1250"/>
                <a:gd name="T62" fmla="*/ 260 w 584"/>
                <a:gd name="T63" fmla="*/ 277 h 1250"/>
                <a:gd name="T64" fmla="*/ 311 w 584"/>
                <a:gd name="T65" fmla="*/ 345 h 1250"/>
                <a:gd name="T66" fmla="*/ 311 w 584"/>
                <a:gd name="T67" fmla="*/ 345 h 1250"/>
                <a:gd name="T68" fmla="*/ 317 w 584"/>
                <a:gd name="T69" fmla="*/ 400 h 1250"/>
                <a:gd name="T70" fmla="*/ 317 w 584"/>
                <a:gd name="T71" fmla="*/ 400 h 1250"/>
                <a:gd name="T72" fmla="*/ 344 w 584"/>
                <a:gd name="T73" fmla="*/ 467 h 1250"/>
                <a:gd name="T74" fmla="*/ 344 w 584"/>
                <a:gd name="T75" fmla="*/ 467 h 1250"/>
                <a:gd name="T76" fmla="*/ 413 w 584"/>
                <a:gd name="T77" fmla="*/ 566 h 1250"/>
                <a:gd name="T78" fmla="*/ 413 w 584"/>
                <a:gd name="T79" fmla="*/ 566 h 1250"/>
                <a:gd name="T80" fmla="*/ 420 w 584"/>
                <a:gd name="T81" fmla="*/ 672 h 1250"/>
                <a:gd name="T82" fmla="*/ 420 w 584"/>
                <a:gd name="T83" fmla="*/ 672 h 1250"/>
                <a:gd name="T84" fmla="*/ 431 w 584"/>
                <a:gd name="T85" fmla="*/ 726 h 1250"/>
                <a:gd name="T86" fmla="*/ 431 w 584"/>
                <a:gd name="T87" fmla="*/ 726 h 1250"/>
                <a:gd name="T88" fmla="*/ 445 w 584"/>
                <a:gd name="T89" fmla="*/ 755 h 1250"/>
                <a:gd name="T90" fmla="*/ 445 w 584"/>
                <a:gd name="T91" fmla="*/ 755 h 1250"/>
                <a:gd name="T92" fmla="*/ 450 w 584"/>
                <a:gd name="T93" fmla="*/ 815 h 1250"/>
                <a:gd name="T94" fmla="*/ 450 w 584"/>
                <a:gd name="T95" fmla="*/ 815 h 1250"/>
                <a:gd name="T96" fmla="*/ 479 w 584"/>
                <a:gd name="T97" fmla="*/ 884 h 1250"/>
                <a:gd name="T98" fmla="*/ 479 w 584"/>
                <a:gd name="T99" fmla="*/ 884 h 1250"/>
                <a:gd name="T100" fmla="*/ 550 w 584"/>
                <a:gd name="T101" fmla="*/ 985 h 1250"/>
                <a:gd name="T102" fmla="*/ 550 w 584"/>
                <a:gd name="T103" fmla="*/ 985 h 1250"/>
                <a:gd name="T104" fmla="*/ 447 w 584"/>
                <a:gd name="T105" fmla="*/ 1220 h 1250"/>
                <a:gd name="T106" fmla="*/ 447 w 584"/>
                <a:gd name="T107" fmla="*/ 1220 h 1250"/>
                <a:gd name="T108" fmla="*/ 226 w 584"/>
                <a:gd name="T109" fmla="*/ 1091 h 1250"/>
                <a:gd name="T110" fmla="*/ 226 w 584"/>
                <a:gd name="T111" fmla="*/ 1091 h 1250"/>
                <a:gd name="T112" fmla="*/ 224 w 584"/>
                <a:gd name="T113" fmla="*/ 96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4" h="1250">
                  <a:moveTo>
                    <a:pt x="224" y="968"/>
                  </a:moveTo>
                  <a:lnTo>
                    <a:pt x="224" y="968"/>
                  </a:lnTo>
                  <a:cubicBezTo>
                    <a:pt x="233" y="942"/>
                    <a:pt x="226" y="913"/>
                    <a:pt x="207" y="894"/>
                  </a:cubicBezTo>
                  <a:lnTo>
                    <a:pt x="207" y="894"/>
                  </a:lnTo>
                  <a:cubicBezTo>
                    <a:pt x="193" y="880"/>
                    <a:pt x="182" y="863"/>
                    <a:pt x="176" y="843"/>
                  </a:cubicBezTo>
                  <a:lnTo>
                    <a:pt x="176" y="843"/>
                  </a:lnTo>
                  <a:cubicBezTo>
                    <a:pt x="172" y="832"/>
                    <a:pt x="171" y="822"/>
                    <a:pt x="170" y="811"/>
                  </a:cubicBezTo>
                  <a:lnTo>
                    <a:pt x="170" y="811"/>
                  </a:lnTo>
                  <a:cubicBezTo>
                    <a:pt x="169" y="792"/>
                    <a:pt x="161" y="774"/>
                    <a:pt x="147" y="761"/>
                  </a:cubicBezTo>
                  <a:lnTo>
                    <a:pt x="147" y="761"/>
                  </a:lnTo>
                  <a:cubicBezTo>
                    <a:pt x="122" y="738"/>
                    <a:pt x="102" y="708"/>
                    <a:pt x="90" y="672"/>
                  </a:cubicBezTo>
                  <a:lnTo>
                    <a:pt x="90" y="672"/>
                  </a:lnTo>
                  <a:cubicBezTo>
                    <a:pt x="77" y="630"/>
                    <a:pt x="77" y="588"/>
                    <a:pt x="88" y="550"/>
                  </a:cubicBezTo>
                  <a:lnTo>
                    <a:pt x="88" y="550"/>
                  </a:lnTo>
                  <a:cubicBezTo>
                    <a:pt x="94" y="526"/>
                    <a:pt x="88" y="499"/>
                    <a:pt x="70" y="480"/>
                  </a:cubicBezTo>
                  <a:lnTo>
                    <a:pt x="70" y="480"/>
                  </a:lnTo>
                  <a:cubicBezTo>
                    <a:pt x="58" y="467"/>
                    <a:pt x="49" y="451"/>
                    <a:pt x="42" y="432"/>
                  </a:cubicBezTo>
                  <a:lnTo>
                    <a:pt x="42" y="432"/>
                  </a:lnTo>
                  <a:cubicBezTo>
                    <a:pt x="33" y="403"/>
                    <a:pt x="34" y="374"/>
                    <a:pt x="44" y="347"/>
                  </a:cubicBezTo>
                  <a:lnTo>
                    <a:pt x="44" y="347"/>
                  </a:lnTo>
                  <a:cubicBezTo>
                    <a:pt x="51" y="325"/>
                    <a:pt x="48" y="302"/>
                    <a:pt x="36" y="283"/>
                  </a:cubicBezTo>
                  <a:lnTo>
                    <a:pt x="36" y="283"/>
                  </a:lnTo>
                  <a:cubicBezTo>
                    <a:pt x="29" y="273"/>
                    <a:pt x="24" y="263"/>
                    <a:pt x="20" y="252"/>
                  </a:cubicBezTo>
                  <a:lnTo>
                    <a:pt x="20" y="252"/>
                  </a:lnTo>
                  <a:cubicBezTo>
                    <a:pt x="0" y="190"/>
                    <a:pt x="33" y="12"/>
                    <a:pt x="53" y="6"/>
                  </a:cubicBezTo>
                  <a:lnTo>
                    <a:pt x="53" y="6"/>
                  </a:lnTo>
                  <a:cubicBezTo>
                    <a:pt x="72" y="0"/>
                    <a:pt x="203" y="124"/>
                    <a:pt x="223" y="186"/>
                  </a:cubicBezTo>
                  <a:lnTo>
                    <a:pt x="223" y="186"/>
                  </a:lnTo>
                  <a:cubicBezTo>
                    <a:pt x="226" y="198"/>
                    <a:pt x="229" y="209"/>
                    <a:pt x="229" y="220"/>
                  </a:cubicBezTo>
                  <a:lnTo>
                    <a:pt x="229" y="220"/>
                  </a:lnTo>
                  <a:cubicBezTo>
                    <a:pt x="231" y="242"/>
                    <a:pt x="241" y="264"/>
                    <a:pt x="260" y="277"/>
                  </a:cubicBezTo>
                  <a:lnTo>
                    <a:pt x="260" y="277"/>
                  </a:lnTo>
                  <a:cubicBezTo>
                    <a:pt x="283" y="292"/>
                    <a:pt x="302" y="316"/>
                    <a:pt x="311" y="345"/>
                  </a:cubicBezTo>
                  <a:lnTo>
                    <a:pt x="311" y="345"/>
                  </a:lnTo>
                  <a:cubicBezTo>
                    <a:pt x="317" y="363"/>
                    <a:pt x="319" y="382"/>
                    <a:pt x="317" y="400"/>
                  </a:cubicBezTo>
                  <a:lnTo>
                    <a:pt x="317" y="400"/>
                  </a:lnTo>
                  <a:cubicBezTo>
                    <a:pt x="314" y="426"/>
                    <a:pt x="324" y="451"/>
                    <a:pt x="344" y="467"/>
                  </a:cubicBezTo>
                  <a:lnTo>
                    <a:pt x="344" y="467"/>
                  </a:lnTo>
                  <a:cubicBezTo>
                    <a:pt x="376" y="491"/>
                    <a:pt x="400" y="525"/>
                    <a:pt x="413" y="566"/>
                  </a:cubicBezTo>
                  <a:lnTo>
                    <a:pt x="413" y="566"/>
                  </a:lnTo>
                  <a:cubicBezTo>
                    <a:pt x="425" y="602"/>
                    <a:pt x="427" y="639"/>
                    <a:pt x="420" y="672"/>
                  </a:cubicBezTo>
                  <a:lnTo>
                    <a:pt x="420" y="672"/>
                  </a:lnTo>
                  <a:cubicBezTo>
                    <a:pt x="416" y="691"/>
                    <a:pt x="421" y="710"/>
                    <a:pt x="431" y="726"/>
                  </a:cubicBezTo>
                  <a:lnTo>
                    <a:pt x="431" y="726"/>
                  </a:lnTo>
                  <a:cubicBezTo>
                    <a:pt x="437" y="735"/>
                    <a:pt x="441" y="745"/>
                    <a:pt x="445" y="755"/>
                  </a:cubicBezTo>
                  <a:lnTo>
                    <a:pt x="445" y="755"/>
                  </a:lnTo>
                  <a:cubicBezTo>
                    <a:pt x="452" y="776"/>
                    <a:pt x="453" y="796"/>
                    <a:pt x="450" y="815"/>
                  </a:cubicBezTo>
                  <a:lnTo>
                    <a:pt x="450" y="815"/>
                  </a:lnTo>
                  <a:cubicBezTo>
                    <a:pt x="446" y="842"/>
                    <a:pt x="458" y="869"/>
                    <a:pt x="479" y="884"/>
                  </a:cubicBezTo>
                  <a:lnTo>
                    <a:pt x="479" y="884"/>
                  </a:lnTo>
                  <a:cubicBezTo>
                    <a:pt x="511" y="908"/>
                    <a:pt x="537" y="943"/>
                    <a:pt x="550" y="985"/>
                  </a:cubicBezTo>
                  <a:lnTo>
                    <a:pt x="550" y="985"/>
                  </a:lnTo>
                  <a:cubicBezTo>
                    <a:pt x="583" y="1086"/>
                    <a:pt x="537" y="1191"/>
                    <a:pt x="447" y="1220"/>
                  </a:cubicBezTo>
                  <a:lnTo>
                    <a:pt x="447" y="1220"/>
                  </a:lnTo>
                  <a:cubicBezTo>
                    <a:pt x="358" y="1249"/>
                    <a:pt x="259" y="1191"/>
                    <a:pt x="226" y="1091"/>
                  </a:cubicBezTo>
                  <a:lnTo>
                    <a:pt x="226" y="1091"/>
                  </a:lnTo>
                  <a:cubicBezTo>
                    <a:pt x="212" y="1048"/>
                    <a:pt x="213" y="1006"/>
                    <a:pt x="224" y="968"/>
                  </a:cubicBezTo>
                </a:path>
              </a:pathLst>
            </a:custGeom>
            <a:solidFill>
              <a:srgbClr val="ACB0FD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74F6256-D80B-A640-BA07-464786ACA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124" y="9785798"/>
              <a:ext cx="428458" cy="1592984"/>
            </a:xfrm>
            <a:custGeom>
              <a:avLst/>
              <a:gdLst>
                <a:gd name="T0" fmla="*/ 304 w 342"/>
                <a:gd name="T1" fmla="*/ 968 h 1277"/>
                <a:gd name="T2" fmla="*/ 304 w 342"/>
                <a:gd name="T3" fmla="*/ 968 h 1277"/>
                <a:gd name="T4" fmla="*/ 298 w 342"/>
                <a:gd name="T5" fmla="*/ 892 h 1277"/>
                <a:gd name="T6" fmla="*/ 298 w 342"/>
                <a:gd name="T7" fmla="*/ 892 h 1277"/>
                <a:gd name="T8" fmla="*/ 312 w 342"/>
                <a:gd name="T9" fmla="*/ 833 h 1277"/>
                <a:gd name="T10" fmla="*/ 312 w 342"/>
                <a:gd name="T11" fmla="*/ 833 h 1277"/>
                <a:gd name="T12" fmla="*/ 308 w 342"/>
                <a:gd name="T13" fmla="*/ 802 h 1277"/>
                <a:gd name="T14" fmla="*/ 308 w 342"/>
                <a:gd name="T15" fmla="*/ 802 h 1277"/>
                <a:gd name="T16" fmla="*/ 314 w 342"/>
                <a:gd name="T17" fmla="*/ 747 h 1277"/>
                <a:gd name="T18" fmla="*/ 314 w 342"/>
                <a:gd name="T19" fmla="*/ 747 h 1277"/>
                <a:gd name="T20" fmla="*/ 341 w 342"/>
                <a:gd name="T21" fmla="*/ 644 h 1277"/>
                <a:gd name="T22" fmla="*/ 341 w 342"/>
                <a:gd name="T23" fmla="*/ 644 h 1277"/>
                <a:gd name="T24" fmla="*/ 306 w 342"/>
                <a:gd name="T25" fmla="*/ 528 h 1277"/>
                <a:gd name="T26" fmla="*/ 306 w 342"/>
                <a:gd name="T27" fmla="*/ 528 h 1277"/>
                <a:gd name="T28" fmla="*/ 300 w 342"/>
                <a:gd name="T29" fmla="*/ 456 h 1277"/>
                <a:gd name="T30" fmla="*/ 300 w 342"/>
                <a:gd name="T31" fmla="*/ 456 h 1277"/>
                <a:gd name="T32" fmla="*/ 312 w 342"/>
                <a:gd name="T33" fmla="*/ 402 h 1277"/>
                <a:gd name="T34" fmla="*/ 312 w 342"/>
                <a:gd name="T35" fmla="*/ 402 h 1277"/>
                <a:gd name="T36" fmla="*/ 284 w 342"/>
                <a:gd name="T37" fmla="*/ 321 h 1277"/>
                <a:gd name="T38" fmla="*/ 284 w 342"/>
                <a:gd name="T39" fmla="*/ 321 h 1277"/>
                <a:gd name="T40" fmla="*/ 272 w 342"/>
                <a:gd name="T41" fmla="*/ 258 h 1277"/>
                <a:gd name="T42" fmla="*/ 272 w 342"/>
                <a:gd name="T43" fmla="*/ 258 h 1277"/>
                <a:gd name="T44" fmla="*/ 277 w 342"/>
                <a:gd name="T45" fmla="*/ 224 h 1277"/>
                <a:gd name="T46" fmla="*/ 277 w 342"/>
                <a:gd name="T47" fmla="*/ 224 h 1277"/>
                <a:gd name="T48" fmla="*/ 170 w 342"/>
                <a:gd name="T49" fmla="*/ 0 h 1277"/>
                <a:gd name="T50" fmla="*/ 170 w 342"/>
                <a:gd name="T51" fmla="*/ 0 h 1277"/>
                <a:gd name="T52" fmla="*/ 64 w 342"/>
                <a:gd name="T53" fmla="*/ 224 h 1277"/>
                <a:gd name="T54" fmla="*/ 64 w 342"/>
                <a:gd name="T55" fmla="*/ 224 h 1277"/>
                <a:gd name="T56" fmla="*/ 68 w 342"/>
                <a:gd name="T57" fmla="*/ 258 h 1277"/>
                <a:gd name="T58" fmla="*/ 68 w 342"/>
                <a:gd name="T59" fmla="*/ 258 h 1277"/>
                <a:gd name="T60" fmla="*/ 57 w 342"/>
                <a:gd name="T61" fmla="*/ 321 h 1277"/>
                <a:gd name="T62" fmla="*/ 57 w 342"/>
                <a:gd name="T63" fmla="*/ 321 h 1277"/>
                <a:gd name="T64" fmla="*/ 29 w 342"/>
                <a:gd name="T65" fmla="*/ 402 h 1277"/>
                <a:gd name="T66" fmla="*/ 29 w 342"/>
                <a:gd name="T67" fmla="*/ 402 h 1277"/>
                <a:gd name="T68" fmla="*/ 41 w 342"/>
                <a:gd name="T69" fmla="*/ 456 h 1277"/>
                <a:gd name="T70" fmla="*/ 41 w 342"/>
                <a:gd name="T71" fmla="*/ 456 h 1277"/>
                <a:gd name="T72" fmla="*/ 35 w 342"/>
                <a:gd name="T73" fmla="*/ 528 h 1277"/>
                <a:gd name="T74" fmla="*/ 35 w 342"/>
                <a:gd name="T75" fmla="*/ 528 h 1277"/>
                <a:gd name="T76" fmla="*/ 0 w 342"/>
                <a:gd name="T77" fmla="*/ 644 h 1277"/>
                <a:gd name="T78" fmla="*/ 0 w 342"/>
                <a:gd name="T79" fmla="*/ 644 h 1277"/>
                <a:gd name="T80" fmla="*/ 27 w 342"/>
                <a:gd name="T81" fmla="*/ 747 h 1277"/>
                <a:gd name="T82" fmla="*/ 27 w 342"/>
                <a:gd name="T83" fmla="*/ 747 h 1277"/>
                <a:gd name="T84" fmla="*/ 33 w 342"/>
                <a:gd name="T85" fmla="*/ 802 h 1277"/>
                <a:gd name="T86" fmla="*/ 33 w 342"/>
                <a:gd name="T87" fmla="*/ 802 h 1277"/>
                <a:gd name="T88" fmla="*/ 29 w 342"/>
                <a:gd name="T89" fmla="*/ 833 h 1277"/>
                <a:gd name="T90" fmla="*/ 29 w 342"/>
                <a:gd name="T91" fmla="*/ 833 h 1277"/>
                <a:gd name="T92" fmla="*/ 43 w 342"/>
                <a:gd name="T93" fmla="*/ 892 h 1277"/>
                <a:gd name="T94" fmla="*/ 43 w 342"/>
                <a:gd name="T95" fmla="*/ 892 h 1277"/>
                <a:gd name="T96" fmla="*/ 37 w 342"/>
                <a:gd name="T97" fmla="*/ 968 h 1277"/>
                <a:gd name="T98" fmla="*/ 37 w 342"/>
                <a:gd name="T99" fmla="*/ 968 h 1277"/>
                <a:gd name="T100" fmla="*/ 0 w 342"/>
                <a:gd name="T101" fmla="*/ 1085 h 1277"/>
                <a:gd name="T102" fmla="*/ 0 w 342"/>
                <a:gd name="T103" fmla="*/ 1085 h 1277"/>
                <a:gd name="T104" fmla="*/ 170 w 342"/>
                <a:gd name="T105" fmla="*/ 1276 h 1277"/>
                <a:gd name="T106" fmla="*/ 170 w 342"/>
                <a:gd name="T107" fmla="*/ 1276 h 1277"/>
                <a:gd name="T108" fmla="*/ 341 w 342"/>
                <a:gd name="T109" fmla="*/ 1085 h 1277"/>
                <a:gd name="T110" fmla="*/ 341 w 342"/>
                <a:gd name="T111" fmla="*/ 1085 h 1277"/>
                <a:gd name="T112" fmla="*/ 304 w 342"/>
                <a:gd name="T113" fmla="*/ 968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2" h="1277">
                  <a:moveTo>
                    <a:pt x="304" y="968"/>
                  </a:moveTo>
                  <a:lnTo>
                    <a:pt x="304" y="968"/>
                  </a:lnTo>
                  <a:cubicBezTo>
                    <a:pt x="289" y="945"/>
                    <a:pt x="286" y="916"/>
                    <a:pt x="298" y="892"/>
                  </a:cubicBezTo>
                  <a:lnTo>
                    <a:pt x="298" y="892"/>
                  </a:lnTo>
                  <a:cubicBezTo>
                    <a:pt x="307" y="875"/>
                    <a:pt x="312" y="854"/>
                    <a:pt x="312" y="833"/>
                  </a:cubicBezTo>
                  <a:lnTo>
                    <a:pt x="312" y="833"/>
                  </a:lnTo>
                  <a:cubicBezTo>
                    <a:pt x="312" y="823"/>
                    <a:pt x="310" y="812"/>
                    <a:pt x="308" y="802"/>
                  </a:cubicBezTo>
                  <a:lnTo>
                    <a:pt x="308" y="802"/>
                  </a:lnTo>
                  <a:cubicBezTo>
                    <a:pt x="303" y="783"/>
                    <a:pt x="304" y="763"/>
                    <a:pt x="314" y="747"/>
                  </a:cubicBezTo>
                  <a:lnTo>
                    <a:pt x="314" y="747"/>
                  </a:lnTo>
                  <a:cubicBezTo>
                    <a:pt x="331" y="717"/>
                    <a:pt x="341" y="682"/>
                    <a:pt x="341" y="644"/>
                  </a:cubicBezTo>
                  <a:lnTo>
                    <a:pt x="341" y="644"/>
                  </a:lnTo>
                  <a:cubicBezTo>
                    <a:pt x="341" y="601"/>
                    <a:pt x="328" y="560"/>
                    <a:pt x="306" y="528"/>
                  </a:cubicBezTo>
                  <a:lnTo>
                    <a:pt x="306" y="528"/>
                  </a:lnTo>
                  <a:cubicBezTo>
                    <a:pt x="291" y="507"/>
                    <a:pt x="289" y="480"/>
                    <a:pt x="300" y="456"/>
                  </a:cubicBezTo>
                  <a:lnTo>
                    <a:pt x="300" y="456"/>
                  </a:lnTo>
                  <a:cubicBezTo>
                    <a:pt x="308" y="440"/>
                    <a:pt x="312" y="421"/>
                    <a:pt x="312" y="402"/>
                  </a:cubicBezTo>
                  <a:lnTo>
                    <a:pt x="312" y="402"/>
                  </a:lnTo>
                  <a:cubicBezTo>
                    <a:pt x="312" y="372"/>
                    <a:pt x="301" y="344"/>
                    <a:pt x="284" y="321"/>
                  </a:cubicBezTo>
                  <a:lnTo>
                    <a:pt x="284" y="321"/>
                  </a:lnTo>
                  <a:cubicBezTo>
                    <a:pt x="270" y="303"/>
                    <a:pt x="267" y="280"/>
                    <a:pt x="272" y="258"/>
                  </a:cubicBezTo>
                  <a:lnTo>
                    <a:pt x="272" y="258"/>
                  </a:lnTo>
                  <a:cubicBezTo>
                    <a:pt x="275" y="247"/>
                    <a:pt x="277" y="235"/>
                    <a:pt x="277" y="224"/>
                  </a:cubicBezTo>
                  <a:lnTo>
                    <a:pt x="277" y="224"/>
                  </a:lnTo>
                  <a:cubicBezTo>
                    <a:pt x="277" y="158"/>
                    <a:pt x="191" y="0"/>
                    <a:pt x="170" y="0"/>
                  </a:cubicBezTo>
                  <a:lnTo>
                    <a:pt x="170" y="0"/>
                  </a:lnTo>
                  <a:cubicBezTo>
                    <a:pt x="150" y="0"/>
                    <a:pt x="64" y="158"/>
                    <a:pt x="64" y="224"/>
                  </a:cubicBezTo>
                  <a:lnTo>
                    <a:pt x="64" y="224"/>
                  </a:lnTo>
                  <a:cubicBezTo>
                    <a:pt x="64" y="235"/>
                    <a:pt x="65" y="247"/>
                    <a:pt x="68" y="258"/>
                  </a:cubicBezTo>
                  <a:lnTo>
                    <a:pt x="68" y="258"/>
                  </a:lnTo>
                  <a:cubicBezTo>
                    <a:pt x="74" y="280"/>
                    <a:pt x="70" y="303"/>
                    <a:pt x="57" y="321"/>
                  </a:cubicBezTo>
                  <a:lnTo>
                    <a:pt x="57" y="321"/>
                  </a:lnTo>
                  <a:cubicBezTo>
                    <a:pt x="39" y="344"/>
                    <a:pt x="29" y="372"/>
                    <a:pt x="29" y="402"/>
                  </a:cubicBezTo>
                  <a:lnTo>
                    <a:pt x="29" y="402"/>
                  </a:lnTo>
                  <a:cubicBezTo>
                    <a:pt x="29" y="421"/>
                    <a:pt x="33" y="440"/>
                    <a:pt x="41" y="456"/>
                  </a:cubicBezTo>
                  <a:lnTo>
                    <a:pt x="41" y="456"/>
                  </a:lnTo>
                  <a:cubicBezTo>
                    <a:pt x="52" y="480"/>
                    <a:pt x="49" y="507"/>
                    <a:pt x="35" y="528"/>
                  </a:cubicBezTo>
                  <a:lnTo>
                    <a:pt x="35" y="528"/>
                  </a:lnTo>
                  <a:cubicBezTo>
                    <a:pt x="13" y="560"/>
                    <a:pt x="0" y="601"/>
                    <a:pt x="0" y="644"/>
                  </a:cubicBezTo>
                  <a:lnTo>
                    <a:pt x="0" y="644"/>
                  </a:lnTo>
                  <a:cubicBezTo>
                    <a:pt x="0" y="682"/>
                    <a:pt x="10" y="717"/>
                    <a:pt x="27" y="747"/>
                  </a:cubicBezTo>
                  <a:lnTo>
                    <a:pt x="27" y="747"/>
                  </a:lnTo>
                  <a:cubicBezTo>
                    <a:pt x="36" y="763"/>
                    <a:pt x="38" y="783"/>
                    <a:pt x="33" y="802"/>
                  </a:cubicBezTo>
                  <a:lnTo>
                    <a:pt x="33" y="802"/>
                  </a:lnTo>
                  <a:cubicBezTo>
                    <a:pt x="31" y="812"/>
                    <a:pt x="29" y="823"/>
                    <a:pt x="29" y="833"/>
                  </a:cubicBezTo>
                  <a:lnTo>
                    <a:pt x="29" y="833"/>
                  </a:lnTo>
                  <a:cubicBezTo>
                    <a:pt x="29" y="854"/>
                    <a:pt x="34" y="875"/>
                    <a:pt x="43" y="892"/>
                  </a:cubicBezTo>
                  <a:lnTo>
                    <a:pt x="43" y="892"/>
                  </a:lnTo>
                  <a:cubicBezTo>
                    <a:pt x="55" y="916"/>
                    <a:pt x="52" y="945"/>
                    <a:pt x="37" y="968"/>
                  </a:cubicBezTo>
                  <a:lnTo>
                    <a:pt x="37" y="968"/>
                  </a:lnTo>
                  <a:cubicBezTo>
                    <a:pt x="13" y="1000"/>
                    <a:pt x="0" y="1041"/>
                    <a:pt x="0" y="1085"/>
                  </a:cubicBezTo>
                  <a:lnTo>
                    <a:pt x="0" y="1085"/>
                  </a:lnTo>
                  <a:cubicBezTo>
                    <a:pt x="0" y="1191"/>
                    <a:pt x="76" y="1276"/>
                    <a:pt x="170" y="1276"/>
                  </a:cubicBezTo>
                  <a:lnTo>
                    <a:pt x="170" y="1276"/>
                  </a:lnTo>
                  <a:cubicBezTo>
                    <a:pt x="265" y="1276"/>
                    <a:pt x="341" y="1191"/>
                    <a:pt x="341" y="1085"/>
                  </a:cubicBezTo>
                  <a:lnTo>
                    <a:pt x="341" y="1085"/>
                  </a:lnTo>
                  <a:cubicBezTo>
                    <a:pt x="341" y="1041"/>
                    <a:pt x="327" y="1000"/>
                    <a:pt x="304" y="968"/>
                  </a:cubicBezTo>
                </a:path>
              </a:pathLst>
            </a:custGeom>
            <a:solidFill>
              <a:srgbClr val="DB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4550690-2585-9C42-AD52-D254B2304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5992" y="11153564"/>
              <a:ext cx="983257" cy="763535"/>
            </a:xfrm>
            <a:custGeom>
              <a:avLst/>
              <a:gdLst>
                <a:gd name="T0" fmla="*/ 597 w 788"/>
                <a:gd name="T1" fmla="*/ 612 h 613"/>
                <a:gd name="T2" fmla="*/ 191 w 788"/>
                <a:gd name="T3" fmla="*/ 612 h 613"/>
                <a:gd name="T4" fmla="*/ 0 w 788"/>
                <a:gd name="T5" fmla="*/ 0 h 613"/>
                <a:gd name="T6" fmla="*/ 787 w 788"/>
                <a:gd name="T7" fmla="*/ 0 h 613"/>
                <a:gd name="T8" fmla="*/ 597 w 788"/>
                <a:gd name="T9" fmla="*/ 612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613">
                  <a:moveTo>
                    <a:pt x="597" y="612"/>
                  </a:moveTo>
                  <a:lnTo>
                    <a:pt x="191" y="612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597" y="612"/>
                  </a:lnTo>
                </a:path>
              </a:pathLst>
            </a:custGeom>
            <a:solidFill>
              <a:srgbClr val="ACB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FE1E366-76A1-C74B-B704-944E7D348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009" y="5451782"/>
              <a:ext cx="6481795" cy="681137"/>
            </a:xfrm>
            <a:custGeom>
              <a:avLst/>
              <a:gdLst>
                <a:gd name="T0" fmla="*/ 5204 w 5205"/>
                <a:gd name="T1" fmla="*/ 241 h 547"/>
                <a:gd name="T2" fmla="*/ 5204 w 5205"/>
                <a:gd name="T3" fmla="*/ 241 h 547"/>
                <a:gd name="T4" fmla="*/ 4963 w 5205"/>
                <a:gd name="T5" fmla="*/ 0 h 547"/>
                <a:gd name="T6" fmla="*/ 241 w 5205"/>
                <a:gd name="T7" fmla="*/ 0 h 547"/>
                <a:gd name="T8" fmla="*/ 241 w 5205"/>
                <a:gd name="T9" fmla="*/ 0 h 547"/>
                <a:gd name="T10" fmla="*/ 0 w 5205"/>
                <a:gd name="T11" fmla="*/ 241 h 547"/>
                <a:gd name="T12" fmla="*/ 0 w 5205"/>
                <a:gd name="T13" fmla="*/ 546 h 547"/>
                <a:gd name="T14" fmla="*/ 5204 w 5205"/>
                <a:gd name="T15" fmla="*/ 546 h 547"/>
                <a:gd name="T16" fmla="*/ 5204 w 5205"/>
                <a:gd name="T17" fmla="*/ 24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5" h="547">
                  <a:moveTo>
                    <a:pt x="5204" y="241"/>
                  </a:moveTo>
                  <a:lnTo>
                    <a:pt x="5204" y="241"/>
                  </a:lnTo>
                  <a:cubicBezTo>
                    <a:pt x="5204" y="108"/>
                    <a:pt x="5097" y="0"/>
                    <a:pt x="4963" y="0"/>
                  </a:cubicBezTo>
                  <a:lnTo>
                    <a:pt x="241" y="0"/>
                  </a:lnTo>
                  <a:lnTo>
                    <a:pt x="241" y="0"/>
                  </a:lnTo>
                  <a:cubicBezTo>
                    <a:pt x="108" y="0"/>
                    <a:pt x="0" y="108"/>
                    <a:pt x="0" y="241"/>
                  </a:cubicBezTo>
                  <a:lnTo>
                    <a:pt x="0" y="546"/>
                  </a:lnTo>
                  <a:lnTo>
                    <a:pt x="5204" y="546"/>
                  </a:lnTo>
                  <a:lnTo>
                    <a:pt x="5204" y="241"/>
                  </a:lnTo>
                </a:path>
              </a:pathLst>
            </a:custGeom>
            <a:gradFill>
              <a:gsLst>
                <a:gs pos="99000">
                  <a:srgbClr val="FE542C"/>
                </a:gs>
                <a:gs pos="1000">
                  <a:srgbClr val="DA36F5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94A0321-77DB-094A-AC20-B6483D502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009" y="6132919"/>
              <a:ext cx="6481795" cy="5520513"/>
            </a:xfrm>
            <a:custGeom>
              <a:avLst/>
              <a:gdLst>
                <a:gd name="T0" fmla="*/ 0 w 5205"/>
                <a:gd name="T1" fmla="*/ 0 h 4430"/>
                <a:gd name="T2" fmla="*/ 0 w 5205"/>
                <a:gd name="T3" fmla="*/ 4188 h 4430"/>
                <a:gd name="T4" fmla="*/ 0 w 5205"/>
                <a:gd name="T5" fmla="*/ 4188 h 4430"/>
                <a:gd name="T6" fmla="*/ 241 w 5205"/>
                <a:gd name="T7" fmla="*/ 4429 h 4430"/>
                <a:gd name="T8" fmla="*/ 4963 w 5205"/>
                <a:gd name="T9" fmla="*/ 4429 h 4430"/>
                <a:gd name="T10" fmla="*/ 4963 w 5205"/>
                <a:gd name="T11" fmla="*/ 4429 h 4430"/>
                <a:gd name="T12" fmla="*/ 5204 w 5205"/>
                <a:gd name="T13" fmla="*/ 4188 h 4430"/>
                <a:gd name="T14" fmla="*/ 5204 w 5205"/>
                <a:gd name="T15" fmla="*/ 0 h 4430"/>
                <a:gd name="T16" fmla="*/ 0 w 5205"/>
                <a:gd name="T17" fmla="*/ 0 h 4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5" h="4430">
                  <a:moveTo>
                    <a:pt x="0" y="0"/>
                  </a:moveTo>
                  <a:lnTo>
                    <a:pt x="0" y="4188"/>
                  </a:lnTo>
                  <a:lnTo>
                    <a:pt x="0" y="4188"/>
                  </a:lnTo>
                  <a:cubicBezTo>
                    <a:pt x="0" y="4322"/>
                    <a:pt x="108" y="4429"/>
                    <a:pt x="241" y="4429"/>
                  </a:cubicBezTo>
                  <a:lnTo>
                    <a:pt x="4963" y="4429"/>
                  </a:lnTo>
                  <a:lnTo>
                    <a:pt x="4963" y="4429"/>
                  </a:lnTo>
                  <a:cubicBezTo>
                    <a:pt x="5097" y="4429"/>
                    <a:pt x="5204" y="4322"/>
                    <a:pt x="5204" y="4188"/>
                  </a:cubicBezTo>
                  <a:lnTo>
                    <a:pt x="5204" y="0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90F0B04-E822-C54C-A952-56F312288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097" y="6825041"/>
              <a:ext cx="2371751" cy="1685134"/>
            </a:xfrm>
            <a:custGeom>
              <a:avLst/>
              <a:gdLst>
                <a:gd name="connsiteX0" fmla="*/ 398230 w 2371751"/>
                <a:gd name="connsiteY0" fmla="*/ 1565522 h 1685134"/>
                <a:gd name="connsiteX1" fmla="*/ 2356791 w 2371751"/>
                <a:gd name="connsiteY1" fmla="*/ 1565522 h 1685134"/>
                <a:gd name="connsiteX2" fmla="*/ 2371751 w 2371751"/>
                <a:gd name="connsiteY2" fmla="*/ 1578657 h 1685134"/>
                <a:gd name="connsiteX3" fmla="*/ 2356791 w 2371751"/>
                <a:gd name="connsiteY3" fmla="*/ 1591792 h 1685134"/>
                <a:gd name="connsiteX4" fmla="*/ 398230 w 2371751"/>
                <a:gd name="connsiteY4" fmla="*/ 1591792 h 1685134"/>
                <a:gd name="connsiteX5" fmla="*/ 384516 w 2371751"/>
                <a:gd name="connsiteY5" fmla="*/ 1578657 h 1685134"/>
                <a:gd name="connsiteX6" fmla="*/ 398230 w 2371751"/>
                <a:gd name="connsiteY6" fmla="*/ 1565522 h 1685134"/>
                <a:gd name="connsiteX7" fmla="*/ 119614 w 2371751"/>
                <a:gd name="connsiteY7" fmla="*/ 1444674 h 1685134"/>
                <a:gd name="connsiteX8" fmla="*/ 240460 w 2371751"/>
                <a:gd name="connsiteY8" fmla="*/ 1564287 h 1685134"/>
                <a:gd name="connsiteX9" fmla="*/ 119614 w 2371751"/>
                <a:gd name="connsiteY9" fmla="*/ 1685134 h 1685134"/>
                <a:gd name="connsiteX10" fmla="*/ 0 w 2371751"/>
                <a:gd name="connsiteY10" fmla="*/ 1564287 h 1685134"/>
                <a:gd name="connsiteX11" fmla="*/ 119614 w 2371751"/>
                <a:gd name="connsiteY11" fmla="*/ 1444674 h 1685134"/>
                <a:gd name="connsiteX12" fmla="*/ 398230 w 2371751"/>
                <a:gd name="connsiteY12" fmla="*/ 1076639 h 1685134"/>
                <a:gd name="connsiteX13" fmla="*/ 2356791 w 2371751"/>
                <a:gd name="connsiteY13" fmla="*/ 1076639 h 1685134"/>
                <a:gd name="connsiteX14" fmla="*/ 2371751 w 2371751"/>
                <a:gd name="connsiteY14" fmla="*/ 1089228 h 1685134"/>
                <a:gd name="connsiteX15" fmla="*/ 2356791 w 2371751"/>
                <a:gd name="connsiteY15" fmla="*/ 1102961 h 1685134"/>
                <a:gd name="connsiteX16" fmla="*/ 398230 w 2371751"/>
                <a:gd name="connsiteY16" fmla="*/ 1102961 h 1685134"/>
                <a:gd name="connsiteX17" fmla="*/ 384516 w 2371751"/>
                <a:gd name="connsiteY17" fmla="*/ 1089228 h 1685134"/>
                <a:gd name="connsiteX18" fmla="*/ 398230 w 2371751"/>
                <a:gd name="connsiteY18" fmla="*/ 1076639 h 1685134"/>
                <a:gd name="connsiteX19" fmla="*/ 119614 w 2371751"/>
                <a:gd name="connsiteY19" fmla="*/ 966775 h 1685134"/>
                <a:gd name="connsiteX20" fmla="*/ 240460 w 2371751"/>
                <a:gd name="connsiteY20" fmla="*/ 1089743 h 1685134"/>
                <a:gd name="connsiteX21" fmla="*/ 119614 w 2371751"/>
                <a:gd name="connsiteY21" fmla="*/ 1212710 h 1685134"/>
                <a:gd name="connsiteX22" fmla="*/ 0 w 2371751"/>
                <a:gd name="connsiteY22" fmla="*/ 1089743 h 1685134"/>
                <a:gd name="connsiteX23" fmla="*/ 119614 w 2371751"/>
                <a:gd name="connsiteY23" fmla="*/ 966775 h 1685134"/>
                <a:gd name="connsiteX24" fmla="*/ 398230 w 2371751"/>
                <a:gd name="connsiteY24" fmla="*/ 593250 h 1685134"/>
                <a:gd name="connsiteX25" fmla="*/ 2356791 w 2371751"/>
                <a:gd name="connsiteY25" fmla="*/ 593250 h 1685134"/>
                <a:gd name="connsiteX26" fmla="*/ 2371751 w 2371751"/>
                <a:gd name="connsiteY26" fmla="*/ 606386 h 1685134"/>
                <a:gd name="connsiteX27" fmla="*/ 2356791 w 2371751"/>
                <a:gd name="connsiteY27" fmla="*/ 619522 h 1685134"/>
                <a:gd name="connsiteX28" fmla="*/ 398230 w 2371751"/>
                <a:gd name="connsiteY28" fmla="*/ 619522 h 1685134"/>
                <a:gd name="connsiteX29" fmla="*/ 384516 w 2371751"/>
                <a:gd name="connsiteY29" fmla="*/ 606386 h 1685134"/>
                <a:gd name="connsiteX30" fmla="*/ 398230 w 2371751"/>
                <a:gd name="connsiteY30" fmla="*/ 593250 h 1685134"/>
                <a:gd name="connsiteX31" fmla="*/ 119614 w 2371751"/>
                <a:gd name="connsiteY31" fmla="*/ 488883 h 1685134"/>
                <a:gd name="connsiteX32" fmla="*/ 240460 w 2371751"/>
                <a:gd name="connsiteY32" fmla="*/ 609730 h 1685134"/>
                <a:gd name="connsiteX33" fmla="*/ 119614 w 2371751"/>
                <a:gd name="connsiteY33" fmla="*/ 729343 h 1685134"/>
                <a:gd name="connsiteX34" fmla="*/ 0 w 2371751"/>
                <a:gd name="connsiteY34" fmla="*/ 609730 h 1685134"/>
                <a:gd name="connsiteX35" fmla="*/ 119614 w 2371751"/>
                <a:gd name="connsiteY35" fmla="*/ 488883 h 1685134"/>
                <a:gd name="connsiteX36" fmla="*/ 398230 w 2371751"/>
                <a:gd name="connsiteY36" fmla="*/ 104371 h 1685134"/>
                <a:gd name="connsiteX37" fmla="*/ 2356791 w 2371751"/>
                <a:gd name="connsiteY37" fmla="*/ 104371 h 1685134"/>
                <a:gd name="connsiteX38" fmla="*/ 2371751 w 2371751"/>
                <a:gd name="connsiteY38" fmla="*/ 117506 h 1685134"/>
                <a:gd name="connsiteX39" fmla="*/ 2356791 w 2371751"/>
                <a:gd name="connsiteY39" fmla="*/ 130641 h 1685134"/>
                <a:gd name="connsiteX40" fmla="*/ 398230 w 2371751"/>
                <a:gd name="connsiteY40" fmla="*/ 130641 h 1685134"/>
                <a:gd name="connsiteX41" fmla="*/ 384516 w 2371751"/>
                <a:gd name="connsiteY41" fmla="*/ 117506 h 1685134"/>
                <a:gd name="connsiteX42" fmla="*/ 398230 w 2371751"/>
                <a:gd name="connsiteY42" fmla="*/ 104371 h 1685134"/>
                <a:gd name="connsiteX43" fmla="*/ 119614 w 2371751"/>
                <a:gd name="connsiteY43" fmla="*/ 0 h 1685134"/>
                <a:gd name="connsiteX44" fmla="*/ 240460 w 2371751"/>
                <a:gd name="connsiteY44" fmla="*/ 118988 h 1685134"/>
                <a:gd name="connsiteX45" fmla="*/ 119614 w 2371751"/>
                <a:gd name="connsiteY45" fmla="*/ 240454 h 1685134"/>
                <a:gd name="connsiteX46" fmla="*/ 0 w 2371751"/>
                <a:gd name="connsiteY46" fmla="*/ 118988 h 1685134"/>
                <a:gd name="connsiteX47" fmla="*/ 119614 w 2371751"/>
                <a:gd name="connsiteY47" fmla="*/ 0 h 16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371751" h="1685134">
                  <a:moveTo>
                    <a:pt x="398230" y="1565522"/>
                  </a:moveTo>
                  <a:lnTo>
                    <a:pt x="2356791" y="1565522"/>
                  </a:lnTo>
                  <a:cubicBezTo>
                    <a:pt x="2364271" y="1565522"/>
                    <a:pt x="2371751" y="1571492"/>
                    <a:pt x="2371751" y="1578657"/>
                  </a:cubicBezTo>
                  <a:cubicBezTo>
                    <a:pt x="2371751" y="1587016"/>
                    <a:pt x="2364271" y="1591792"/>
                    <a:pt x="2356791" y="1591792"/>
                  </a:cubicBezTo>
                  <a:lnTo>
                    <a:pt x="398230" y="1591792"/>
                  </a:lnTo>
                  <a:cubicBezTo>
                    <a:pt x="390750" y="1591792"/>
                    <a:pt x="384516" y="1587016"/>
                    <a:pt x="384516" y="1578657"/>
                  </a:cubicBezTo>
                  <a:cubicBezTo>
                    <a:pt x="384516" y="1571492"/>
                    <a:pt x="390750" y="1565522"/>
                    <a:pt x="398230" y="1565522"/>
                  </a:cubicBezTo>
                  <a:close/>
                  <a:moveTo>
                    <a:pt x="119614" y="1444674"/>
                  </a:moveTo>
                  <a:cubicBezTo>
                    <a:pt x="187436" y="1444674"/>
                    <a:pt x="240460" y="1498932"/>
                    <a:pt x="240460" y="1564287"/>
                  </a:cubicBezTo>
                  <a:cubicBezTo>
                    <a:pt x="240460" y="1630876"/>
                    <a:pt x="187436" y="1685134"/>
                    <a:pt x="119614" y="1685134"/>
                  </a:cubicBezTo>
                  <a:cubicBezTo>
                    <a:pt x="53025" y="1685134"/>
                    <a:pt x="0" y="1630876"/>
                    <a:pt x="0" y="1564287"/>
                  </a:cubicBezTo>
                  <a:cubicBezTo>
                    <a:pt x="0" y="1498932"/>
                    <a:pt x="53025" y="1444674"/>
                    <a:pt x="119614" y="1444674"/>
                  </a:cubicBezTo>
                  <a:close/>
                  <a:moveTo>
                    <a:pt x="398230" y="1076639"/>
                  </a:moveTo>
                  <a:lnTo>
                    <a:pt x="2356791" y="1076639"/>
                  </a:lnTo>
                  <a:cubicBezTo>
                    <a:pt x="2364271" y="1076639"/>
                    <a:pt x="2371751" y="1082361"/>
                    <a:pt x="2371751" y="1089228"/>
                  </a:cubicBezTo>
                  <a:cubicBezTo>
                    <a:pt x="2371751" y="1096094"/>
                    <a:pt x="2364271" y="1102961"/>
                    <a:pt x="2356791" y="1102961"/>
                  </a:cubicBezTo>
                  <a:lnTo>
                    <a:pt x="398230" y="1102961"/>
                  </a:lnTo>
                  <a:cubicBezTo>
                    <a:pt x="390750" y="1102961"/>
                    <a:pt x="384516" y="1096094"/>
                    <a:pt x="384516" y="1089228"/>
                  </a:cubicBezTo>
                  <a:cubicBezTo>
                    <a:pt x="384516" y="1082361"/>
                    <a:pt x="390750" y="1076639"/>
                    <a:pt x="398230" y="1076639"/>
                  </a:cubicBezTo>
                  <a:close/>
                  <a:moveTo>
                    <a:pt x="119614" y="966775"/>
                  </a:moveTo>
                  <a:cubicBezTo>
                    <a:pt x="187436" y="966775"/>
                    <a:pt x="240460" y="1023240"/>
                    <a:pt x="240460" y="1089743"/>
                  </a:cubicBezTo>
                  <a:cubicBezTo>
                    <a:pt x="240460" y="1158755"/>
                    <a:pt x="187436" y="1212710"/>
                    <a:pt x="119614" y="1212710"/>
                  </a:cubicBezTo>
                  <a:cubicBezTo>
                    <a:pt x="53025" y="1212710"/>
                    <a:pt x="0" y="1158755"/>
                    <a:pt x="0" y="1089743"/>
                  </a:cubicBezTo>
                  <a:cubicBezTo>
                    <a:pt x="0" y="1023240"/>
                    <a:pt x="53025" y="966775"/>
                    <a:pt x="119614" y="966775"/>
                  </a:cubicBezTo>
                  <a:close/>
                  <a:moveTo>
                    <a:pt x="398230" y="593250"/>
                  </a:moveTo>
                  <a:lnTo>
                    <a:pt x="2356791" y="593250"/>
                  </a:lnTo>
                  <a:cubicBezTo>
                    <a:pt x="2364271" y="593250"/>
                    <a:pt x="2371751" y="599221"/>
                    <a:pt x="2371751" y="606386"/>
                  </a:cubicBezTo>
                  <a:cubicBezTo>
                    <a:pt x="2371751" y="613551"/>
                    <a:pt x="2364271" y="619522"/>
                    <a:pt x="2356791" y="619522"/>
                  </a:cubicBezTo>
                  <a:lnTo>
                    <a:pt x="398230" y="619522"/>
                  </a:lnTo>
                  <a:cubicBezTo>
                    <a:pt x="390750" y="619522"/>
                    <a:pt x="384516" y="613551"/>
                    <a:pt x="384516" y="606386"/>
                  </a:cubicBezTo>
                  <a:cubicBezTo>
                    <a:pt x="384516" y="599221"/>
                    <a:pt x="390750" y="593250"/>
                    <a:pt x="398230" y="593250"/>
                  </a:cubicBezTo>
                  <a:close/>
                  <a:moveTo>
                    <a:pt x="119614" y="488883"/>
                  </a:moveTo>
                  <a:cubicBezTo>
                    <a:pt x="187436" y="488883"/>
                    <a:pt x="240460" y="541908"/>
                    <a:pt x="240460" y="609730"/>
                  </a:cubicBezTo>
                  <a:cubicBezTo>
                    <a:pt x="240460" y="676319"/>
                    <a:pt x="187436" y="729343"/>
                    <a:pt x="119614" y="729343"/>
                  </a:cubicBezTo>
                  <a:cubicBezTo>
                    <a:pt x="53025" y="729343"/>
                    <a:pt x="0" y="676319"/>
                    <a:pt x="0" y="609730"/>
                  </a:cubicBezTo>
                  <a:cubicBezTo>
                    <a:pt x="0" y="541908"/>
                    <a:pt x="53025" y="488883"/>
                    <a:pt x="119614" y="488883"/>
                  </a:cubicBezTo>
                  <a:close/>
                  <a:moveTo>
                    <a:pt x="398230" y="104371"/>
                  </a:moveTo>
                  <a:lnTo>
                    <a:pt x="2356791" y="104371"/>
                  </a:lnTo>
                  <a:cubicBezTo>
                    <a:pt x="2364271" y="104371"/>
                    <a:pt x="2371751" y="110342"/>
                    <a:pt x="2371751" y="117506"/>
                  </a:cubicBezTo>
                  <a:cubicBezTo>
                    <a:pt x="2371751" y="125865"/>
                    <a:pt x="2364271" y="130641"/>
                    <a:pt x="2356791" y="130641"/>
                  </a:cubicBezTo>
                  <a:lnTo>
                    <a:pt x="398230" y="130641"/>
                  </a:lnTo>
                  <a:cubicBezTo>
                    <a:pt x="390750" y="130641"/>
                    <a:pt x="384516" y="125865"/>
                    <a:pt x="384516" y="117506"/>
                  </a:cubicBezTo>
                  <a:cubicBezTo>
                    <a:pt x="384516" y="110342"/>
                    <a:pt x="390750" y="104371"/>
                    <a:pt x="398230" y="104371"/>
                  </a:cubicBezTo>
                  <a:close/>
                  <a:moveTo>
                    <a:pt x="119614" y="0"/>
                  </a:moveTo>
                  <a:cubicBezTo>
                    <a:pt x="187436" y="0"/>
                    <a:pt x="240460" y="52057"/>
                    <a:pt x="240460" y="118988"/>
                  </a:cubicBezTo>
                  <a:cubicBezTo>
                    <a:pt x="240460" y="185918"/>
                    <a:pt x="187436" y="240454"/>
                    <a:pt x="119614" y="240454"/>
                  </a:cubicBezTo>
                  <a:cubicBezTo>
                    <a:pt x="53025" y="240454"/>
                    <a:pt x="0" y="185918"/>
                    <a:pt x="0" y="118988"/>
                  </a:cubicBezTo>
                  <a:cubicBezTo>
                    <a:pt x="0" y="52057"/>
                    <a:pt x="53025" y="0"/>
                    <a:pt x="119614" y="0"/>
                  </a:cubicBezTo>
                  <a:close/>
                </a:path>
              </a:pathLst>
            </a:custGeom>
            <a:solidFill>
              <a:srgbClr val="DB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AF43D2C-3A62-4948-B770-D41C71AA5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421" y="6754884"/>
              <a:ext cx="275457" cy="1672882"/>
            </a:xfrm>
            <a:custGeom>
              <a:avLst/>
              <a:gdLst>
                <a:gd name="connsiteX0" fmla="*/ 250975 w 275457"/>
                <a:gd name="connsiteY0" fmla="*/ 1448410 h 1672882"/>
                <a:gd name="connsiteX1" fmla="*/ 270809 w 275457"/>
                <a:gd name="connsiteY1" fmla="*/ 1448410 h 1672882"/>
                <a:gd name="connsiteX2" fmla="*/ 270809 w 275457"/>
                <a:gd name="connsiteY2" fmla="*/ 1468363 h 1672882"/>
                <a:gd name="connsiteX3" fmla="*/ 69997 w 275457"/>
                <a:gd name="connsiteY3" fmla="*/ 1669141 h 1672882"/>
                <a:gd name="connsiteX4" fmla="*/ 60080 w 275457"/>
                <a:gd name="connsiteY4" fmla="*/ 1672882 h 1672882"/>
                <a:gd name="connsiteX5" fmla="*/ 51403 w 275457"/>
                <a:gd name="connsiteY5" fmla="*/ 1671635 h 1672882"/>
                <a:gd name="connsiteX6" fmla="*/ 5539 w 275457"/>
                <a:gd name="connsiteY6" fmla="*/ 1634223 h 1672882"/>
                <a:gd name="connsiteX7" fmla="*/ 3060 w 275457"/>
                <a:gd name="connsiteY7" fmla="*/ 1614270 h 1672882"/>
                <a:gd name="connsiteX8" fmla="*/ 22893 w 275457"/>
                <a:gd name="connsiteY8" fmla="*/ 1611776 h 1672882"/>
                <a:gd name="connsiteX9" fmla="*/ 60080 w 275457"/>
                <a:gd name="connsiteY9" fmla="*/ 1641705 h 1672882"/>
                <a:gd name="connsiteX10" fmla="*/ 250975 w 275457"/>
                <a:gd name="connsiteY10" fmla="*/ 971698 h 1672882"/>
                <a:gd name="connsiteX11" fmla="*/ 270809 w 275457"/>
                <a:gd name="connsiteY11" fmla="*/ 971698 h 1672882"/>
                <a:gd name="connsiteX12" fmla="*/ 270809 w 275457"/>
                <a:gd name="connsiteY12" fmla="*/ 991438 h 1672882"/>
                <a:gd name="connsiteX13" fmla="*/ 69997 w 275457"/>
                <a:gd name="connsiteY13" fmla="*/ 1190069 h 1672882"/>
                <a:gd name="connsiteX14" fmla="*/ 60080 w 275457"/>
                <a:gd name="connsiteY14" fmla="*/ 1195004 h 1672882"/>
                <a:gd name="connsiteX15" fmla="*/ 51403 w 275457"/>
                <a:gd name="connsiteY15" fmla="*/ 1191302 h 1672882"/>
                <a:gd name="connsiteX16" fmla="*/ 5539 w 275457"/>
                <a:gd name="connsiteY16" fmla="*/ 1155524 h 1672882"/>
                <a:gd name="connsiteX17" fmla="*/ 3060 w 275457"/>
                <a:gd name="connsiteY17" fmla="*/ 1135784 h 1672882"/>
                <a:gd name="connsiteX18" fmla="*/ 22893 w 275457"/>
                <a:gd name="connsiteY18" fmla="*/ 1133317 h 1672882"/>
                <a:gd name="connsiteX19" fmla="*/ 60080 w 275457"/>
                <a:gd name="connsiteY19" fmla="*/ 1162926 h 1672882"/>
                <a:gd name="connsiteX20" fmla="*/ 250975 w 275457"/>
                <a:gd name="connsiteY20" fmla="*/ 493801 h 1672882"/>
                <a:gd name="connsiteX21" fmla="*/ 270809 w 275457"/>
                <a:gd name="connsiteY21" fmla="*/ 493801 h 1672882"/>
                <a:gd name="connsiteX22" fmla="*/ 270809 w 275457"/>
                <a:gd name="connsiteY22" fmla="*/ 513541 h 1672882"/>
                <a:gd name="connsiteX23" fmla="*/ 69997 w 275457"/>
                <a:gd name="connsiteY23" fmla="*/ 713405 h 1672882"/>
                <a:gd name="connsiteX24" fmla="*/ 60080 w 275457"/>
                <a:gd name="connsiteY24" fmla="*/ 717107 h 1672882"/>
                <a:gd name="connsiteX25" fmla="*/ 51403 w 275457"/>
                <a:gd name="connsiteY25" fmla="*/ 713405 h 1672882"/>
                <a:gd name="connsiteX26" fmla="*/ 5539 w 275457"/>
                <a:gd name="connsiteY26" fmla="*/ 676393 h 1672882"/>
                <a:gd name="connsiteX27" fmla="*/ 3060 w 275457"/>
                <a:gd name="connsiteY27" fmla="*/ 656654 h 1672882"/>
                <a:gd name="connsiteX28" fmla="*/ 22893 w 275457"/>
                <a:gd name="connsiteY28" fmla="*/ 655420 h 1672882"/>
                <a:gd name="connsiteX29" fmla="*/ 60080 w 275457"/>
                <a:gd name="connsiteY29" fmla="*/ 685029 h 1672882"/>
                <a:gd name="connsiteX30" fmla="*/ 250975 w 275457"/>
                <a:gd name="connsiteY30" fmla="*/ 3741 h 1672882"/>
                <a:gd name="connsiteX31" fmla="*/ 270809 w 275457"/>
                <a:gd name="connsiteY31" fmla="*/ 3741 h 1672882"/>
                <a:gd name="connsiteX32" fmla="*/ 270809 w 275457"/>
                <a:gd name="connsiteY32" fmla="*/ 23694 h 1672882"/>
                <a:gd name="connsiteX33" fmla="*/ 69997 w 275457"/>
                <a:gd name="connsiteY33" fmla="*/ 223225 h 1672882"/>
                <a:gd name="connsiteX34" fmla="*/ 60080 w 275457"/>
                <a:gd name="connsiteY34" fmla="*/ 228214 h 1672882"/>
                <a:gd name="connsiteX35" fmla="*/ 51403 w 275457"/>
                <a:gd name="connsiteY35" fmla="*/ 224472 h 1672882"/>
                <a:gd name="connsiteX36" fmla="*/ 5539 w 275457"/>
                <a:gd name="connsiteY36" fmla="*/ 187060 h 1672882"/>
                <a:gd name="connsiteX37" fmla="*/ 3060 w 275457"/>
                <a:gd name="connsiteY37" fmla="*/ 168354 h 1672882"/>
                <a:gd name="connsiteX38" fmla="*/ 22893 w 275457"/>
                <a:gd name="connsiteY38" fmla="*/ 165860 h 1672882"/>
                <a:gd name="connsiteX39" fmla="*/ 60080 w 275457"/>
                <a:gd name="connsiteY39" fmla="*/ 194543 h 167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75457" h="1672882">
                  <a:moveTo>
                    <a:pt x="250975" y="1448410"/>
                  </a:moveTo>
                  <a:cubicBezTo>
                    <a:pt x="257173" y="1443421"/>
                    <a:pt x="264611" y="1443421"/>
                    <a:pt x="270809" y="1448410"/>
                  </a:cubicBezTo>
                  <a:cubicBezTo>
                    <a:pt x="277007" y="1453398"/>
                    <a:pt x="277007" y="1463374"/>
                    <a:pt x="270809" y="1468363"/>
                  </a:cubicBezTo>
                  <a:lnTo>
                    <a:pt x="69997" y="1669141"/>
                  </a:lnTo>
                  <a:cubicBezTo>
                    <a:pt x="67518" y="1672882"/>
                    <a:pt x="63799" y="1672882"/>
                    <a:pt x="60080" y="1672882"/>
                  </a:cubicBezTo>
                  <a:cubicBezTo>
                    <a:pt x="57601" y="1672882"/>
                    <a:pt x="53882" y="1672882"/>
                    <a:pt x="51403" y="1671635"/>
                  </a:cubicBezTo>
                  <a:lnTo>
                    <a:pt x="5539" y="1634223"/>
                  </a:lnTo>
                  <a:cubicBezTo>
                    <a:pt x="-659" y="1627988"/>
                    <a:pt x="-1899" y="1620505"/>
                    <a:pt x="3060" y="1614270"/>
                  </a:cubicBezTo>
                  <a:cubicBezTo>
                    <a:pt x="8018" y="1608035"/>
                    <a:pt x="16695" y="1606787"/>
                    <a:pt x="22893" y="1611776"/>
                  </a:cubicBezTo>
                  <a:lnTo>
                    <a:pt x="60080" y="1641705"/>
                  </a:lnTo>
                  <a:close/>
                  <a:moveTo>
                    <a:pt x="250975" y="971698"/>
                  </a:moveTo>
                  <a:cubicBezTo>
                    <a:pt x="257173" y="965529"/>
                    <a:pt x="264611" y="965529"/>
                    <a:pt x="270809" y="971698"/>
                  </a:cubicBezTo>
                  <a:cubicBezTo>
                    <a:pt x="277007" y="976633"/>
                    <a:pt x="277007" y="986503"/>
                    <a:pt x="270809" y="991438"/>
                  </a:cubicBezTo>
                  <a:lnTo>
                    <a:pt x="69997" y="1190069"/>
                  </a:lnTo>
                  <a:cubicBezTo>
                    <a:pt x="67518" y="1193770"/>
                    <a:pt x="63799" y="1195004"/>
                    <a:pt x="60080" y="1195004"/>
                  </a:cubicBezTo>
                  <a:cubicBezTo>
                    <a:pt x="57601" y="1195004"/>
                    <a:pt x="53882" y="1193770"/>
                    <a:pt x="51403" y="1191302"/>
                  </a:cubicBezTo>
                  <a:lnTo>
                    <a:pt x="5539" y="1155524"/>
                  </a:lnTo>
                  <a:cubicBezTo>
                    <a:pt x="-659" y="1150589"/>
                    <a:pt x="-1899" y="1141953"/>
                    <a:pt x="3060" y="1135784"/>
                  </a:cubicBezTo>
                  <a:cubicBezTo>
                    <a:pt x="8018" y="1129616"/>
                    <a:pt x="16695" y="1128382"/>
                    <a:pt x="22893" y="1133317"/>
                  </a:cubicBezTo>
                  <a:lnTo>
                    <a:pt x="60080" y="1162926"/>
                  </a:lnTo>
                  <a:close/>
                  <a:moveTo>
                    <a:pt x="250975" y="493801"/>
                  </a:moveTo>
                  <a:cubicBezTo>
                    <a:pt x="257173" y="487632"/>
                    <a:pt x="264611" y="487632"/>
                    <a:pt x="270809" y="493801"/>
                  </a:cubicBezTo>
                  <a:cubicBezTo>
                    <a:pt x="277007" y="499970"/>
                    <a:pt x="277007" y="507372"/>
                    <a:pt x="270809" y="513541"/>
                  </a:cubicBezTo>
                  <a:lnTo>
                    <a:pt x="69997" y="713405"/>
                  </a:lnTo>
                  <a:cubicBezTo>
                    <a:pt x="67518" y="714639"/>
                    <a:pt x="63799" y="717107"/>
                    <a:pt x="60080" y="717107"/>
                  </a:cubicBezTo>
                  <a:cubicBezTo>
                    <a:pt x="57601" y="717107"/>
                    <a:pt x="53882" y="715873"/>
                    <a:pt x="51403" y="713405"/>
                  </a:cubicBezTo>
                  <a:lnTo>
                    <a:pt x="5539" y="676393"/>
                  </a:lnTo>
                  <a:cubicBezTo>
                    <a:pt x="-659" y="672692"/>
                    <a:pt x="-1899" y="662822"/>
                    <a:pt x="3060" y="656654"/>
                  </a:cubicBezTo>
                  <a:cubicBezTo>
                    <a:pt x="8018" y="650485"/>
                    <a:pt x="16695" y="650485"/>
                    <a:pt x="22893" y="655420"/>
                  </a:cubicBezTo>
                  <a:lnTo>
                    <a:pt x="60080" y="685029"/>
                  </a:lnTo>
                  <a:close/>
                  <a:moveTo>
                    <a:pt x="250975" y="3741"/>
                  </a:moveTo>
                  <a:cubicBezTo>
                    <a:pt x="257173" y="-1247"/>
                    <a:pt x="264611" y="-1247"/>
                    <a:pt x="270809" y="3741"/>
                  </a:cubicBezTo>
                  <a:cubicBezTo>
                    <a:pt x="277007" y="8729"/>
                    <a:pt x="277007" y="17459"/>
                    <a:pt x="270809" y="23694"/>
                  </a:cubicBezTo>
                  <a:lnTo>
                    <a:pt x="69997" y="223225"/>
                  </a:lnTo>
                  <a:cubicBezTo>
                    <a:pt x="67518" y="225720"/>
                    <a:pt x="63799" y="228214"/>
                    <a:pt x="60080" y="228214"/>
                  </a:cubicBezTo>
                  <a:cubicBezTo>
                    <a:pt x="57601" y="228214"/>
                    <a:pt x="53882" y="226967"/>
                    <a:pt x="51403" y="224472"/>
                  </a:cubicBezTo>
                  <a:lnTo>
                    <a:pt x="5539" y="187060"/>
                  </a:lnTo>
                  <a:cubicBezTo>
                    <a:pt x="-659" y="182072"/>
                    <a:pt x="-1899" y="174590"/>
                    <a:pt x="3060" y="168354"/>
                  </a:cubicBezTo>
                  <a:cubicBezTo>
                    <a:pt x="8018" y="162119"/>
                    <a:pt x="16695" y="160872"/>
                    <a:pt x="22893" y="165860"/>
                  </a:cubicBezTo>
                  <a:lnTo>
                    <a:pt x="60080" y="194543"/>
                  </a:lnTo>
                  <a:close/>
                </a:path>
              </a:pathLst>
            </a:custGeom>
            <a:solidFill>
              <a:srgbClr val="ACB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8597B6C-83C8-D14C-9681-DCD230C79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153" y="5682489"/>
              <a:ext cx="1179758" cy="240447"/>
            </a:xfrm>
            <a:custGeom>
              <a:avLst/>
              <a:gdLst>
                <a:gd name="connsiteX0" fmla="*/ 1058912 w 1179758"/>
                <a:gd name="connsiteY0" fmla="*/ 0 h 240447"/>
                <a:gd name="connsiteX1" fmla="*/ 1179758 w 1179758"/>
                <a:gd name="connsiteY1" fmla="*/ 119601 h 240447"/>
                <a:gd name="connsiteX2" fmla="*/ 1058912 w 1179758"/>
                <a:gd name="connsiteY2" fmla="*/ 240447 h 240447"/>
                <a:gd name="connsiteX3" fmla="*/ 939311 w 1179758"/>
                <a:gd name="connsiteY3" fmla="*/ 119601 h 240447"/>
                <a:gd name="connsiteX4" fmla="*/ 1058912 w 1179758"/>
                <a:gd name="connsiteY4" fmla="*/ 0 h 240447"/>
                <a:gd name="connsiteX5" fmla="*/ 587130 w 1179758"/>
                <a:gd name="connsiteY5" fmla="*/ 0 h 240447"/>
                <a:gd name="connsiteX6" fmla="*/ 707350 w 1179758"/>
                <a:gd name="connsiteY6" fmla="*/ 119601 h 240447"/>
                <a:gd name="connsiteX7" fmla="*/ 587130 w 1179758"/>
                <a:gd name="connsiteY7" fmla="*/ 240447 h 240447"/>
                <a:gd name="connsiteX8" fmla="*/ 466909 w 1179758"/>
                <a:gd name="connsiteY8" fmla="*/ 119601 h 240447"/>
                <a:gd name="connsiteX9" fmla="*/ 587130 w 1179758"/>
                <a:gd name="connsiteY9" fmla="*/ 0 h 240447"/>
                <a:gd name="connsiteX10" fmla="*/ 119601 w 1179758"/>
                <a:gd name="connsiteY10" fmla="*/ 0 h 240447"/>
                <a:gd name="connsiteX11" fmla="*/ 240447 w 1179758"/>
                <a:gd name="connsiteY11" fmla="*/ 119601 h 240447"/>
                <a:gd name="connsiteX12" fmla="*/ 119601 w 1179758"/>
                <a:gd name="connsiteY12" fmla="*/ 240447 h 240447"/>
                <a:gd name="connsiteX13" fmla="*/ 0 w 1179758"/>
                <a:gd name="connsiteY13" fmla="*/ 119601 h 240447"/>
                <a:gd name="connsiteX14" fmla="*/ 119601 w 1179758"/>
                <a:gd name="connsiteY14" fmla="*/ 0 h 2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9758" h="240447">
                  <a:moveTo>
                    <a:pt x="1058912" y="0"/>
                  </a:moveTo>
                  <a:cubicBezTo>
                    <a:pt x="1124941" y="0"/>
                    <a:pt x="1179758" y="53571"/>
                    <a:pt x="1179758" y="119601"/>
                  </a:cubicBezTo>
                  <a:cubicBezTo>
                    <a:pt x="1179758" y="186876"/>
                    <a:pt x="1124941" y="240447"/>
                    <a:pt x="1058912" y="240447"/>
                  </a:cubicBezTo>
                  <a:cubicBezTo>
                    <a:pt x="992882" y="240447"/>
                    <a:pt x="939311" y="186876"/>
                    <a:pt x="939311" y="119601"/>
                  </a:cubicBezTo>
                  <a:cubicBezTo>
                    <a:pt x="939311" y="53571"/>
                    <a:pt x="992882" y="0"/>
                    <a:pt x="1058912" y="0"/>
                  </a:cubicBezTo>
                  <a:close/>
                  <a:moveTo>
                    <a:pt x="587130" y="0"/>
                  </a:moveTo>
                  <a:cubicBezTo>
                    <a:pt x="653501" y="0"/>
                    <a:pt x="707350" y="53571"/>
                    <a:pt x="707350" y="119601"/>
                  </a:cubicBezTo>
                  <a:cubicBezTo>
                    <a:pt x="707350" y="186876"/>
                    <a:pt x="653501" y="240447"/>
                    <a:pt x="587130" y="240447"/>
                  </a:cubicBezTo>
                  <a:cubicBezTo>
                    <a:pt x="519506" y="240447"/>
                    <a:pt x="466909" y="186876"/>
                    <a:pt x="466909" y="119601"/>
                  </a:cubicBezTo>
                  <a:cubicBezTo>
                    <a:pt x="466909" y="53571"/>
                    <a:pt x="519506" y="0"/>
                    <a:pt x="587130" y="0"/>
                  </a:cubicBezTo>
                  <a:close/>
                  <a:moveTo>
                    <a:pt x="119601" y="0"/>
                  </a:moveTo>
                  <a:cubicBezTo>
                    <a:pt x="186876" y="0"/>
                    <a:pt x="240447" y="53571"/>
                    <a:pt x="240447" y="119601"/>
                  </a:cubicBezTo>
                  <a:cubicBezTo>
                    <a:pt x="240447" y="186876"/>
                    <a:pt x="186876" y="240447"/>
                    <a:pt x="119601" y="240447"/>
                  </a:cubicBezTo>
                  <a:cubicBezTo>
                    <a:pt x="53571" y="240447"/>
                    <a:pt x="0" y="186876"/>
                    <a:pt x="0" y="119601"/>
                  </a:cubicBezTo>
                  <a:cubicBezTo>
                    <a:pt x="0" y="53571"/>
                    <a:pt x="53571" y="0"/>
                    <a:pt x="119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E2C38B6-4D58-8B4D-9A31-45FE9E3D3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622" y="8780568"/>
              <a:ext cx="3135285" cy="2514622"/>
            </a:xfrm>
            <a:custGeom>
              <a:avLst/>
              <a:gdLst>
                <a:gd name="connsiteX0" fmla="*/ 13713 w 3135285"/>
                <a:gd name="connsiteY0" fmla="*/ 2488352 h 2514622"/>
                <a:gd name="connsiteX1" fmla="*/ 3120326 w 3135285"/>
                <a:gd name="connsiteY1" fmla="*/ 2488352 h 2514622"/>
                <a:gd name="connsiteX2" fmla="*/ 3135285 w 3135285"/>
                <a:gd name="connsiteY2" fmla="*/ 2501487 h 2514622"/>
                <a:gd name="connsiteX3" fmla="*/ 3120326 w 3135285"/>
                <a:gd name="connsiteY3" fmla="*/ 2514622 h 2514622"/>
                <a:gd name="connsiteX4" fmla="*/ 13713 w 3135285"/>
                <a:gd name="connsiteY4" fmla="*/ 2514622 h 2514622"/>
                <a:gd name="connsiteX5" fmla="*/ 0 w 3135285"/>
                <a:gd name="connsiteY5" fmla="*/ 2501487 h 2514622"/>
                <a:gd name="connsiteX6" fmla="*/ 13713 w 3135285"/>
                <a:gd name="connsiteY6" fmla="*/ 2488352 h 2514622"/>
                <a:gd name="connsiteX7" fmla="*/ 13713 w 3135285"/>
                <a:gd name="connsiteY7" fmla="*/ 2268630 h 2514622"/>
                <a:gd name="connsiteX8" fmla="*/ 3120326 w 3135285"/>
                <a:gd name="connsiteY8" fmla="*/ 2268630 h 2514622"/>
                <a:gd name="connsiteX9" fmla="*/ 3135285 w 3135285"/>
                <a:gd name="connsiteY9" fmla="*/ 2281765 h 2514622"/>
                <a:gd name="connsiteX10" fmla="*/ 3120326 w 3135285"/>
                <a:gd name="connsiteY10" fmla="*/ 2294900 h 2514622"/>
                <a:gd name="connsiteX11" fmla="*/ 13713 w 3135285"/>
                <a:gd name="connsiteY11" fmla="*/ 2294900 h 2514622"/>
                <a:gd name="connsiteX12" fmla="*/ 0 w 3135285"/>
                <a:gd name="connsiteY12" fmla="*/ 2281765 h 2514622"/>
                <a:gd name="connsiteX13" fmla="*/ 13713 w 3135285"/>
                <a:gd name="connsiteY13" fmla="*/ 2268630 h 2514622"/>
                <a:gd name="connsiteX14" fmla="*/ 13713 w 3135285"/>
                <a:gd name="connsiteY14" fmla="*/ 2048908 h 2514622"/>
                <a:gd name="connsiteX15" fmla="*/ 3120326 w 3135285"/>
                <a:gd name="connsiteY15" fmla="*/ 2048908 h 2514622"/>
                <a:gd name="connsiteX16" fmla="*/ 3135285 w 3135285"/>
                <a:gd name="connsiteY16" fmla="*/ 2062043 h 2514622"/>
                <a:gd name="connsiteX17" fmla="*/ 3120326 w 3135285"/>
                <a:gd name="connsiteY17" fmla="*/ 2075178 h 2514622"/>
                <a:gd name="connsiteX18" fmla="*/ 13713 w 3135285"/>
                <a:gd name="connsiteY18" fmla="*/ 2075178 h 2514622"/>
                <a:gd name="connsiteX19" fmla="*/ 0 w 3135285"/>
                <a:gd name="connsiteY19" fmla="*/ 2062043 h 2514622"/>
                <a:gd name="connsiteX20" fmla="*/ 13713 w 3135285"/>
                <a:gd name="connsiteY20" fmla="*/ 2048908 h 2514622"/>
                <a:gd name="connsiteX21" fmla="*/ 13713 w 3135285"/>
                <a:gd name="connsiteY21" fmla="*/ 1829187 h 2514622"/>
                <a:gd name="connsiteX22" fmla="*/ 3120326 w 3135285"/>
                <a:gd name="connsiteY22" fmla="*/ 1829187 h 2514622"/>
                <a:gd name="connsiteX23" fmla="*/ 3135285 w 3135285"/>
                <a:gd name="connsiteY23" fmla="*/ 1842919 h 2514622"/>
                <a:gd name="connsiteX24" fmla="*/ 3120326 w 3135285"/>
                <a:gd name="connsiteY24" fmla="*/ 1855507 h 2514622"/>
                <a:gd name="connsiteX25" fmla="*/ 13713 w 3135285"/>
                <a:gd name="connsiteY25" fmla="*/ 1855507 h 2514622"/>
                <a:gd name="connsiteX26" fmla="*/ 0 w 3135285"/>
                <a:gd name="connsiteY26" fmla="*/ 1842919 h 2514622"/>
                <a:gd name="connsiteX27" fmla="*/ 13713 w 3135285"/>
                <a:gd name="connsiteY27" fmla="*/ 1829187 h 2514622"/>
                <a:gd name="connsiteX28" fmla="*/ 13713 w 3135285"/>
                <a:gd name="connsiteY28" fmla="*/ 1609465 h 2514622"/>
                <a:gd name="connsiteX29" fmla="*/ 3120326 w 3135285"/>
                <a:gd name="connsiteY29" fmla="*/ 1609465 h 2514622"/>
                <a:gd name="connsiteX30" fmla="*/ 3135285 w 3135285"/>
                <a:gd name="connsiteY30" fmla="*/ 1622600 h 2514622"/>
                <a:gd name="connsiteX31" fmla="*/ 3120326 w 3135285"/>
                <a:gd name="connsiteY31" fmla="*/ 1635735 h 2514622"/>
                <a:gd name="connsiteX32" fmla="*/ 13713 w 3135285"/>
                <a:gd name="connsiteY32" fmla="*/ 1635735 h 2514622"/>
                <a:gd name="connsiteX33" fmla="*/ 0 w 3135285"/>
                <a:gd name="connsiteY33" fmla="*/ 1622600 h 2514622"/>
                <a:gd name="connsiteX34" fmla="*/ 13713 w 3135285"/>
                <a:gd name="connsiteY34" fmla="*/ 1609465 h 2514622"/>
                <a:gd name="connsiteX35" fmla="*/ 13713 w 3135285"/>
                <a:gd name="connsiteY35" fmla="*/ 1389743 h 2514622"/>
                <a:gd name="connsiteX36" fmla="*/ 3120326 w 3135285"/>
                <a:gd name="connsiteY36" fmla="*/ 1389743 h 2514622"/>
                <a:gd name="connsiteX37" fmla="*/ 3135285 w 3135285"/>
                <a:gd name="connsiteY37" fmla="*/ 1402331 h 2514622"/>
                <a:gd name="connsiteX38" fmla="*/ 3120326 w 3135285"/>
                <a:gd name="connsiteY38" fmla="*/ 1416063 h 2514622"/>
                <a:gd name="connsiteX39" fmla="*/ 13713 w 3135285"/>
                <a:gd name="connsiteY39" fmla="*/ 1416063 h 2514622"/>
                <a:gd name="connsiteX40" fmla="*/ 0 w 3135285"/>
                <a:gd name="connsiteY40" fmla="*/ 1402331 h 2514622"/>
                <a:gd name="connsiteX41" fmla="*/ 13713 w 3135285"/>
                <a:gd name="connsiteY41" fmla="*/ 1389743 h 2514622"/>
                <a:gd name="connsiteX42" fmla="*/ 1937537 w 3135285"/>
                <a:gd name="connsiteY42" fmla="*/ 1109595 h 2514622"/>
                <a:gd name="connsiteX43" fmla="*/ 3120312 w 3135285"/>
                <a:gd name="connsiteY43" fmla="*/ 1109595 h 2514622"/>
                <a:gd name="connsiteX44" fmla="*/ 3135283 w 3135285"/>
                <a:gd name="connsiteY44" fmla="*/ 1122731 h 2514622"/>
                <a:gd name="connsiteX45" fmla="*/ 3120312 w 3135285"/>
                <a:gd name="connsiteY45" fmla="*/ 1135867 h 2514622"/>
                <a:gd name="connsiteX46" fmla="*/ 1937537 w 3135285"/>
                <a:gd name="connsiteY46" fmla="*/ 1135867 h 2514622"/>
                <a:gd name="connsiteX47" fmla="*/ 1922565 w 3135285"/>
                <a:gd name="connsiteY47" fmla="*/ 1122731 h 2514622"/>
                <a:gd name="connsiteX48" fmla="*/ 1937537 w 3135285"/>
                <a:gd name="connsiteY48" fmla="*/ 1109595 h 2514622"/>
                <a:gd name="connsiteX49" fmla="*/ 1937537 w 3135285"/>
                <a:gd name="connsiteY49" fmla="*/ 884383 h 2514622"/>
                <a:gd name="connsiteX50" fmla="*/ 3120312 w 3135285"/>
                <a:gd name="connsiteY50" fmla="*/ 884383 h 2514622"/>
                <a:gd name="connsiteX51" fmla="*/ 3135283 w 3135285"/>
                <a:gd name="connsiteY51" fmla="*/ 896971 h 2514622"/>
                <a:gd name="connsiteX52" fmla="*/ 3120312 w 3135285"/>
                <a:gd name="connsiteY52" fmla="*/ 910703 h 2514622"/>
                <a:gd name="connsiteX53" fmla="*/ 1937537 w 3135285"/>
                <a:gd name="connsiteY53" fmla="*/ 910703 h 2514622"/>
                <a:gd name="connsiteX54" fmla="*/ 1922565 w 3135285"/>
                <a:gd name="connsiteY54" fmla="*/ 896971 h 2514622"/>
                <a:gd name="connsiteX55" fmla="*/ 1937537 w 3135285"/>
                <a:gd name="connsiteY55" fmla="*/ 884383 h 2514622"/>
                <a:gd name="connsiteX56" fmla="*/ 1937537 w 3135285"/>
                <a:gd name="connsiteY56" fmla="*/ 664661 h 2514622"/>
                <a:gd name="connsiteX57" fmla="*/ 3120312 w 3135285"/>
                <a:gd name="connsiteY57" fmla="*/ 664661 h 2514622"/>
                <a:gd name="connsiteX58" fmla="*/ 3135283 w 3135285"/>
                <a:gd name="connsiteY58" fmla="*/ 678393 h 2514622"/>
                <a:gd name="connsiteX59" fmla="*/ 3120312 w 3135285"/>
                <a:gd name="connsiteY59" fmla="*/ 690981 h 2514622"/>
                <a:gd name="connsiteX60" fmla="*/ 1937537 w 3135285"/>
                <a:gd name="connsiteY60" fmla="*/ 690981 h 2514622"/>
                <a:gd name="connsiteX61" fmla="*/ 1922565 w 3135285"/>
                <a:gd name="connsiteY61" fmla="*/ 678393 h 2514622"/>
                <a:gd name="connsiteX62" fmla="*/ 1937537 w 3135285"/>
                <a:gd name="connsiteY62" fmla="*/ 664661 h 2514622"/>
                <a:gd name="connsiteX63" fmla="*/ 1937537 w 3135285"/>
                <a:gd name="connsiteY63" fmla="*/ 444939 h 2514622"/>
                <a:gd name="connsiteX64" fmla="*/ 3120312 w 3135285"/>
                <a:gd name="connsiteY64" fmla="*/ 444939 h 2514622"/>
                <a:gd name="connsiteX65" fmla="*/ 3135283 w 3135285"/>
                <a:gd name="connsiteY65" fmla="*/ 458074 h 2514622"/>
                <a:gd name="connsiteX66" fmla="*/ 3120312 w 3135285"/>
                <a:gd name="connsiteY66" fmla="*/ 471209 h 2514622"/>
                <a:gd name="connsiteX67" fmla="*/ 1937537 w 3135285"/>
                <a:gd name="connsiteY67" fmla="*/ 471209 h 2514622"/>
                <a:gd name="connsiteX68" fmla="*/ 1922565 w 3135285"/>
                <a:gd name="connsiteY68" fmla="*/ 458074 h 2514622"/>
                <a:gd name="connsiteX69" fmla="*/ 1937537 w 3135285"/>
                <a:gd name="connsiteY69" fmla="*/ 444939 h 2514622"/>
                <a:gd name="connsiteX70" fmla="*/ 1937537 w 3135285"/>
                <a:gd name="connsiteY70" fmla="*/ 225218 h 2514622"/>
                <a:gd name="connsiteX71" fmla="*/ 3120312 w 3135285"/>
                <a:gd name="connsiteY71" fmla="*/ 225218 h 2514622"/>
                <a:gd name="connsiteX72" fmla="*/ 3135283 w 3135285"/>
                <a:gd name="connsiteY72" fmla="*/ 238353 h 2514622"/>
                <a:gd name="connsiteX73" fmla="*/ 3120312 w 3135285"/>
                <a:gd name="connsiteY73" fmla="*/ 251488 h 2514622"/>
                <a:gd name="connsiteX74" fmla="*/ 1937537 w 3135285"/>
                <a:gd name="connsiteY74" fmla="*/ 251488 h 2514622"/>
                <a:gd name="connsiteX75" fmla="*/ 1922565 w 3135285"/>
                <a:gd name="connsiteY75" fmla="*/ 238353 h 2514622"/>
                <a:gd name="connsiteX76" fmla="*/ 1937537 w 3135285"/>
                <a:gd name="connsiteY76" fmla="*/ 225218 h 2514622"/>
                <a:gd name="connsiteX77" fmla="*/ 1937537 w 3135285"/>
                <a:gd name="connsiteY77" fmla="*/ 0 h 2514622"/>
                <a:gd name="connsiteX78" fmla="*/ 3120312 w 3135285"/>
                <a:gd name="connsiteY78" fmla="*/ 0 h 2514622"/>
                <a:gd name="connsiteX79" fmla="*/ 3135283 w 3135285"/>
                <a:gd name="connsiteY79" fmla="*/ 13733 h 2514622"/>
                <a:gd name="connsiteX80" fmla="*/ 3120312 w 3135285"/>
                <a:gd name="connsiteY80" fmla="*/ 26322 h 2514622"/>
                <a:gd name="connsiteX81" fmla="*/ 1937537 w 3135285"/>
                <a:gd name="connsiteY81" fmla="*/ 26322 h 2514622"/>
                <a:gd name="connsiteX82" fmla="*/ 1922565 w 3135285"/>
                <a:gd name="connsiteY82" fmla="*/ 13733 h 2514622"/>
                <a:gd name="connsiteX83" fmla="*/ 1937537 w 3135285"/>
                <a:gd name="connsiteY83" fmla="*/ 0 h 251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135285" h="2514622">
                  <a:moveTo>
                    <a:pt x="13713" y="2488352"/>
                  </a:moveTo>
                  <a:lnTo>
                    <a:pt x="3120326" y="2488352"/>
                  </a:lnTo>
                  <a:cubicBezTo>
                    <a:pt x="3127806" y="2488352"/>
                    <a:pt x="3135285" y="2494322"/>
                    <a:pt x="3135285" y="2501487"/>
                  </a:cubicBezTo>
                  <a:cubicBezTo>
                    <a:pt x="3135285" y="2508651"/>
                    <a:pt x="3127806" y="2514622"/>
                    <a:pt x="3120326" y="2514622"/>
                  </a:cubicBezTo>
                  <a:lnTo>
                    <a:pt x="13713" y="2514622"/>
                  </a:lnTo>
                  <a:cubicBezTo>
                    <a:pt x="6233" y="2514622"/>
                    <a:pt x="0" y="2508651"/>
                    <a:pt x="0" y="2501487"/>
                  </a:cubicBezTo>
                  <a:cubicBezTo>
                    <a:pt x="0" y="2494322"/>
                    <a:pt x="6233" y="2488352"/>
                    <a:pt x="13713" y="2488352"/>
                  </a:cubicBezTo>
                  <a:close/>
                  <a:moveTo>
                    <a:pt x="13713" y="2268630"/>
                  </a:moveTo>
                  <a:lnTo>
                    <a:pt x="3120326" y="2268630"/>
                  </a:lnTo>
                  <a:cubicBezTo>
                    <a:pt x="3127806" y="2268630"/>
                    <a:pt x="3135285" y="2274600"/>
                    <a:pt x="3135285" y="2281765"/>
                  </a:cubicBezTo>
                  <a:cubicBezTo>
                    <a:pt x="3135285" y="2288929"/>
                    <a:pt x="3127806" y="2294900"/>
                    <a:pt x="3120326" y="2294900"/>
                  </a:cubicBezTo>
                  <a:lnTo>
                    <a:pt x="13713" y="2294900"/>
                  </a:lnTo>
                  <a:cubicBezTo>
                    <a:pt x="6233" y="2294900"/>
                    <a:pt x="0" y="2288929"/>
                    <a:pt x="0" y="2281765"/>
                  </a:cubicBezTo>
                  <a:cubicBezTo>
                    <a:pt x="0" y="2274600"/>
                    <a:pt x="6233" y="2268630"/>
                    <a:pt x="13713" y="2268630"/>
                  </a:cubicBezTo>
                  <a:close/>
                  <a:moveTo>
                    <a:pt x="13713" y="2048908"/>
                  </a:moveTo>
                  <a:lnTo>
                    <a:pt x="3120326" y="2048908"/>
                  </a:lnTo>
                  <a:cubicBezTo>
                    <a:pt x="3127806" y="2048908"/>
                    <a:pt x="3135285" y="2053684"/>
                    <a:pt x="3135285" y="2062043"/>
                  </a:cubicBezTo>
                  <a:cubicBezTo>
                    <a:pt x="3135285" y="2069207"/>
                    <a:pt x="3127806" y="2075178"/>
                    <a:pt x="3120326" y="2075178"/>
                  </a:cubicBezTo>
                  <a:lnTo>
                    <a:pt x="13713" y="2075178"/>
                  </a:lnTo>
                  <a:cubicBezTo>
                    <a:pt x="6233" y="2075178"/>
                    <a:pt x="0" y="2069207"/>
                    <a:pt x="0" y="2062043"/>
                  </a:cubicBezTo>
                  <a:cubicBezTo>
                    <a:pt x="0" y="2053684"/>
                    <a:pt x="6233" y="2048908"/>
                    <a:pt x="13713" y="2048908"/>
                  </a:cubicBezTo>
                  <a:close/>
                  <a:moveTo>
                    <a:pt x="13713" y="1829187"/>
                  </a:moveTo>
                  <a:lnTo>
                    <a:pt x="3120326" y="1829187"/>
                  </a:lnTo>
                  <a:cubicBezTo>
                    <a:pt x="3127806" y="1829187"/>
                    <a:pt x="3135285" y="1836053"/>
                    <a:pt x="3135285" y="1842919"/>
                  </a:cubicBezTo>
                  <a:cubicBezTo>
                    <a:pt x="3135285" y="1849785"/>
                    <a:pt x="3127806" y="1855507"/>
                    <a:pt x="3120326" y="1855507"/>
                  </a:cubicBezTo>
                  <a:lnTo>
                    <a:pt x="13713" y="1855507"/>
                  </a:lnTo>
                  <a:cubicBezTo>
                    <a:pt x="6233" y="1855507"/>
                    <a:pt x="0" y="1849785"/>
                    <a:pt x="0" y="1842919"/>
                  </a:cubicBezTo>
                  <a:cubicBezTo>
                    <a:pt x="0" y="1836053"/>
                    <a:pt x="6233" y="1829187"/>
                    <a:pt x="13713" y="1829187"/>
                  </a:cubicBezTo>
                  <a:close/>
                  <a:moveTo>
                    <a:pt x="13713" y="1609465"/>
                  </a:moveTo>
                  <a:lnTo>
                    <a:pt x="3120326" y="1609465"/>
                  </a:lnTo>
                  <a:cubicBezTo>
                    <a:pt x="3127806" y="1609465"/>
                    <a:pt x="3135285" y="1615435"/>
                    <a:pt x="3135285" y="1622600"/>
                  </a:cubicBezTo>
                  <a:cubicBezTo>
                    <a:pt x="3135285" y="1629764"/>
                    <a:pt x="3127806" y="1635735"/>
                    <a:pt x="3120326" y="1635735"/>
                  </a:cubicBezTo>
                  <a:lnTo>
                    <a:pt x="13713" y="1635735"/>
                  </a:lnTo>
                  <a:cubicBezTo>
                    <a:pt x="6233" y="1635735"/>
                    <a:pt x="0" y="1629764"/>
                    <a:pt x="0" y="1622600"/>
                  </a:cubicBezTo>
                  <a:cubicBezTo>
                    <a:pt x="0" y="1615435"/>
                    <a:pt x="6233" y="1609465"/>
                    <a:pt x="13713" y="1609465"/>
                  </a:cubicBezTo>
                  <a:close/>
                  <a:moveTo>
                    <a:pt x="13713" y="1389743"/>
                  </a:moveTo>
                  <a:lnTo>
                    <a:pt x="3120326" y="1389743"/>
                  </a:lnTo>
                  <a:cubicBezTo>
                    <a:pt x="3127806" y="1389743"/>
                    <a:pt x="3135285" y="1395465"/>
                    <a:pt x="3135285" y="1402331"/>
                  </a:cubicBezTo>
                  <a:cubicBezTo>
                    <a:pt x="3135285" y="1410341"/>
                    <a:pt x="3127806" y="1416063"/>
                    <a:pt x="3120326" y="1416063"/>
                  </a:cubicBezTo>
                  <a:lnTo>
                    <a:pt x="13713" y="1416063"/>
                  </a:lnTo>
                  <a:cubicBezTo>
                    <a:pt x="6233" y="1416063"/>
                    <a:pt x="0" y="1410341"/>
                    <a:pt x="0" y="1402331"/>
                  </a:cubicBezTo>
                  <a:cubicBezTo>
                    <a:pt x="0" y="1395465"/>
                    <a:pt x="6233" y="1389743"/>
                    <a:pt x="13713" y="1389743"/>
                  </a:cubicBezTo>
                  <a:close/>
                  <a:moveTo>
                    <a:pt x="1937537" y="1109595"/>
                  </a:moveTo>
                  <a:lnTo>
                    <a:pt x="3120312" y="1109595"/>
                  </a:lnTo>
                  <a:cubicBezTo>
                    <a:pt x="3127797" y="1109595"/>
                    <a:pt x="3135283" y="1114372"/>
                    <a:pt x="3135283" y="1122731"/>
                  </a:cubicBezTo>
                  <a:cubicBezTo>
                    <a:pt x="3135283" y="1129896"/>
                    <a:pt x="3127797" y="1135867"/>
                    <a:pt x="3120312" y="1135867"/>
                  </a:cubicBezTo>
                  <a:lnTo>
                    <a:pt x="1937537" y="1135867"/>
                  </a:lnTo>
                  <a:cubicBezTo>
                    <a:pt x="1930051" y="1135867"/>
                    <a:pt x="1922565" y="1129896"/>
                    <a:pt x="1922565" y="1122731"/>
                  </a:cubicBezTo>
                  <a:cubicBezTo>
                    <a:pt x="1922565" y="1114372"/>
                    <a:pt x="1930051" y="1109595"/>
                    <a:pt x="1937537" y="1109595"/>
                  </a:cubicBezTo>
                  <a:close/>
                  <a:moveTo>
                    <a:pt x="1937537" y="884383"/>
                  </a:moveTo>
                  <a:lnTo>
                    <a:pt x="3120312" y="884383"/>
                  </a:lnTo>
                  <a:cubicBezTo>
                    <a:pt x="3127797" y="884383"/>
                    <a:pt x="3135283" y="890105"/>
                    <a:pt x="3135283" y="896971"/>
                  </a:cubicBezTo>
                  <a:cubicBezTo>
                    <a:pt x="3135283" y="904981"/>
                    <a:pt x="3127797" y="910703"/>
                    <a:pt x="3120312" y="910703"/>
                  </a:cubicBezTo>
                  <a:lnTo>
                    <a:pt x="1937537" y="910703"/>
                  </a:lnTo>
                  <a:cubicBezTo>
                    <a:pt x="1930051" y="910703"/>
                    <a:pt x="1922565" y="904981"/>
                    <a:pt x="1922565" y="896971"/>
                  </a:cubicBezTo>
                  <a:cubicBezTo>
                    <a:pt x="1922565" y="890105"/>
                    <a:pt x="1930051" y="884383"/>
                    <a:pt x="1937537" y="884383"/>
                  </a:cubicBezTo>
                  <a:close/>
                  <a:moveTo>
                    <a:pt x="1937537" y="664661"/>
                  </a:moveTo>
                  <a:lnTo>
                    <a:pt x="3120312" y="664661"/>
                  </a:lnTo>
                  <a:cubicBezTo>
                    <a:pt x="3127797" y="664661"/>
                    <a:pt x="3135283" y="670383"/>
                    <a:pt x="3135283" y="678393"/>
                  </a:cubicBezTo>
                  <a:cubicBezTo>
                    <a:pt x="3135283" y="685259"/>
                    <a:pt x="3127797" y="690981"/>
                    <a:pt x="3120312" y="690981"/>
                  </a:cubicBezTo>
                  <a:lnTo>
                    <a:pt x="1937537" y="690981"/>
                  </a:lnTo>
                  <a:cubicBezTo>
                    <a:pt x="1930051" y="690981"/>
                    <a:pt x="1922565" y="685259"/>
                    <a:pt x="1922565" y="678393"/>
                  </a:cubicBezTo>
                  <a:cubicBezTo>
                    <a:pt x="1922565" y="670383"/>
                    <a:pt x="1930051" y="664661"/>
                    <a:pt x="1937537" y="664661"/>
                  </a:cubicBezTo>
                  <a:close/>
                  <a:moveTo>
                    <a:pt x="1937537" y="444939"/>
                  </a:moveTo>
                  <a:lnTo>
                    <a:pt x="3120312" y="444939"/>
                  </a:lnTo>
                  <a:cubicBezTo>
                    <a:pt x="3127797" y="444939"/>
                    <a:pt x="3135283" y="450909"/>
                    <a:pt x="3135283" y="458074"/>
                  </a:cubicBezTo>
                  <a:cubicBezTo>
                    <a:pt x="3135283" y="465238"/>
                    <a:pt x="3127797" y="471209"/>
                    <a:pt x="3120312" y="471209"/>
                  </a:cubicBezTo>
                  <a:lnTo>
                    <a:pt x="1937537" y="471209"/>
                  </a:lnTo>
                  <a:cubicBezTo>
                    <a:pt x="1930051" y="471209"/>
                    <a:pt x="1922565" y="465238"/>
                    <a:pt x="1922565" y="458074"/>
                  </a:cubicBezTo>
                  <a:cubicBezTo>
                    <a:pt x="1922565" y="450909"/>
                    <a:pt x="1930051" y="444939"/>
                    <a:pt x="1937537" y="444939"/>
                  </a:cubicBezTo>
                  <a:close/>
                  <a:moveTo>
                    <a:pt x="1937537" y="225218"/>
                  </a:moveTo>
                  <a:lnTo>
                    <a:pt x="3120312" y="225218"/>
                  </a:lnTo>
                  <a:cubicBezTo>
                    <a:pt x="3127797" y="225218"/>
                    <a:pt x="3135283" y="231188"/>
                    <a:pt x="3135283" y="238353"/>
                  </a:cubicBezTo>
                  <a:cubicBezTo>
                    <a:pt x="3135283" y="245517"/>
                    <a:pt x="3127797" y="251488"/>
                    <a:pt x="3120312" y="251488"/>
                  </a:cubicBezTo>
                  <a:lnTo>
                    <a:pt x="1937537" y="251488"/>
                  </a:lnTo>
                  <a:cubicBezTo>
                    <a:pt x="1930051" y="251488"/>
                    <a:pt x="1922565" y="245517"/>
                    <a:pt x="1922565" y="238353"/>
                  </a:cubicBezTo>
                  <a:cubicBezTo>
                    <a:pt x="1922565" y="231188"/>
                    <a:pt x="1930051" y="225218"/>
                    <a:pt x="1937537" y="225218"/>
                  </a:cubicBezTo>
                  <a:close/>
                  <a:moveTo>
                    <a:pt x="1937537" y="0"/>
                  </a:moveTo>
                  <a:lnTo>
                    <a:pt x="3120312" y="0"/>
                  </a:lnTo>
                  <a:cubicBezTo>
                    <a:pt x="3127797" y="0"/>
                    <a:pt x="3135283" y="5722"/>
                    <a:pt x="3135283" y="13733"/>
                  </a:cubicBezTo>
                  <a:cubicBezTo>
                    <a:pt x="3135283" y="20600"/>
                    <a:pt x="3127797" y="26322"/>
                    <a:pt x="3120312" y="26322"/>
                  </a:cubicBezTo>
                  <a:lnTo>
                    <a:pt x="1937537" y="26322"/>
                  </a:lnTo>
                  <a:cubicBezTo>
                    <a:pt x="1930051" y="26322"/>
                    <a:pt x="1922565" y="20600"/>
                    <a:pt x="1922565" y="13733"/>
                  </a:cubicBezTo>
                  <a:cubicBezTo>
                    <a:pt x="1922565" y="5722"/>
                    <a:pt x="1930051" y="0"/>
                    <a:pt x="1937537" y="0"/>
                  </a:cubicBezTo>
                  <a:close/>
                </a:path>
              </a:pathLst>
            </a:custGeom>
            <a:solidFill>
              <a:srgbClr val="DB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E6FB5B9B-28D6-1344-8B68-8AB604B58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718" y="8670707"/>
              <a:ext cx="1785242" cy="1263401"/>
            </a:xfrm>
            <a:custGeom>
              <a:avLst/>
              <a:gdLst>
                <a:gd name="T0" fmla="*/ 1433 w 1434"/>
                <a:gd name="T1" fmla="*/ 1014 h 1015"/>
                <a:gd name="T2" fmla="*/ 0 w 1434"/>
                <a:gd name="T3" fmla="*/ 1014 h 1015"/>
                <a:gd name="T4" fmla="*/ 0 w 1434"/>
                <a:gd name="T5" fmla="*/ 0 h 1015"/>
                <a:gd name="T6" fmla="*/ 1433 w 1434"/>
                <a:gd name="T7" fmla="*/ 0 h 1015"/>
                <a:gd name="T8" fmla="*/ 1433 w 1434"/>
                <a:gd name="T9" fmla="*/ 1014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015">
                  <a:moveTo>
                    <a:pt x="1433" y="1014"/>
                  </a:moveTo>
                  <a:lnTo>
                    <a:pt x="0" y="1014"/>
                  </a:lnTo>
                  <a:lnTo>
                    <a:pt x="0" y="0"/>
                  </a:lnTo>
                  <a:lnTo>
                    <a:pt x="1433" y="0"/>
                  </a:lnTo>
                  <a:lnTo>
                    <a:pt x="1433" y="1014"/>
                  </a:lnTo>
                </a:path>
              </a:pathLst>
            </a:custGeom>
            <a:solidFill>
              <a:srgbClr val="ACB0FD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1B9F7CA3-9831-0E4F-A605-120370D56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2840" y="8890431"/>
              <a:ext cx="582263" cy="582263"/>
            </a:xfrm>
            <a:custGeom>
              <a:avLst/>
              <a:gdLst>
                <a:gd name="T0" fmla="*/ 467 w 468"/>
                <a:gd name="T1" fmla="*/ 234 h 469"/>
                <a:gd name="T2" fmla="*/ 467 w 468"/>
                <a:gd name="T3" fmla="*/ 234 h 469"/>
                <a:gd name="T4" fmla="*/ 233 w 468"/>
                <a:gd name="T5" fmla="*/ 468 h 469"/>
                <a:gd name="T6" fmla="*/ 233 w 468"/>
                <a:gd name="T7" fmla="*/ 468 h 469"/>
                <a:gd name="T8" fmla="*/ 0 w 468"/>
                <a:gd name="T9" fmla="*/ 234 h 469"/>
                <a:gd name="T10" fmla="*/ 0 w 468"/>
                <a:gd name="T11" fmla="*/ 234 h 469"/>
                <a:gd name="T12" fmla="*/ 233 w 468"/>
                <a:gd name="T13" fmla="*/ 0 h 469"/>
                <a:gd name="T14" fmla="*/ 233 w 468"/>
                <a:gd name="T15" fmla="*/ 0 h 469"/>
                <a:gd name="T16" fmla="*/ 467 w 468"/>
                <a:gd name="T17" fmla="*/ 234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469">
                  <a:moveTo>
                    <a:pt x="467" y="234"/>
                  </a:moveTo>
                  <a:lnTo>
                    <a:pt x="467" y="234"/>
                  </a:lnTo>
                  <a:cubicBezTo>
                    <a:pt x="467" y="363"/>
                    <a:pt x="362" y="468"/>
                    <a:pt x="233" y="468"/>
                  </a:cubicBezTo>
                  <a:lnTo>
                    <a:pt x="233" y="468"/>
                  </a:lnTo>
                  <a:cubicBezTo>
                    <a:pt x="104" y="468"/>
                    <a:pt x="0" y="363"/>
                    <a:pt x="0" y="234"/>
                  </a:cubicBezTo>
                  <a:lnTo>
                    <a:pt x="0" y="234"/>
                  </a:lnTo>
                  <a:cubicBezTo>
                    <a:pt x="0" y="105"/>
                    <a:pt x="104" y="0"/>
                    <a:pt x="233" y="0"/>
                  </a:cubicBezTo>
                  <a:lnTo>
                    <a:pt x="233" y="0"/>
                  </a:lnTo>
                  <a:cubicBezTo>
                    <a:pt x="362" y="0"/>
                    <a:pt x="467" y="105"/>
                    <a:pt x="467" y="2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2D0E7B8B-0D7A-1348-8533-395F06F44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551" y="8989303"/>
              <a:ext cx="1521576" cy="950298"/>
            </a:xfrm>
            <a:custGeom>
              <a:avLst/>
              <a:gdLst>
                <a:gd name="T0" fmla="*/ 1219 w 1220"/>
                <a:gd name="T1" fmla="*/ 762 h 763"/>
                <a:gd name="T2" fmla="*/ 0 w 1220"/>
                <a:gd name="T3" fmla="*/ 762 h 763"/>
                <a:gd name="T4" fmla="*/ 431 w 1220"/>
                <a:gd name="T5" fmla="*/ 97 h 763"/>
                <a:gd name="T6" fmla="*/ 431 w 1220"/>
                <a:gd name="T7" fmla="*/ 97 h 763"/>
                <a:gd name="T8" fmla="*/ 609 w 1220"/>
                <a:gd name="T9" fmla="*/ 0 h 763"/>
                <a:gd name="T10" fmla="*/ 609 w 1220"/>
                <a:gd name="T11" fmla="*/ 0 h 763"/>
                <a:gd name="T12" fmla="*/ 787 w 1220"/>
                <a:gd name="T13" fmla="*/ 97 h 763"/>
                <a:gd name="T14" fmla="*/ 1219 w 1220"/>
                <a:gd name="T15" fmla="*/ 762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0" h="763">
                  <a:moveTo>
                    <a:pt x="1219" y="762"/>
                  </a:moveTo>
                  <a:lnTo>
                    <a:pt x="0" y="762"/>
                  </a:lnTo>
                  <a:lnTo>
                    <a:pt x="431" y="97"/>
                  </a:lnTo>
                  <a:lnTo>
                    <a:pt x="431" y="97"/>
                  </a:lnTo>
                  <a:cubicBezTo>
                    <a:pt x="471" y="37"/>
                    <a:pt x="538" y="0"/>
                    <a:pt x="609" y="0"/>
                  </a:cubicBezTo>
                  <a:lnTo>
                    <a:pt x="609" y="0"/>
                  </a:lnTo>
                  <a:cubicBezTo>
                    <a:pt x="682" y="0"/>
                    <a:pt x="748" y="37"/>
                    <a:pt x="787" y="97"/>
                  </a:cubicBezTo>
                  <a:lnTo>
                    <a:pt x="1219" y="762"/>
                  </a:lnTo>
                </a:path>
              </a:pathLst>
            </a:custGeom>
            <a:solidFill>
              <a:srgbClr val="ACB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ABEEF593-D648-3B41-9CC2-4F6D33049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1575" y="8989305"/>
              <a:ext cx="774518" cy="450430"/>
            </a:xfrm>
            <a:custGeom>
              <a:avLst/>
              <a:gdLst>
                <a:gd name="T0" fmla="*/ 64 w 620"/>
                <a:gd name="T1" fmla="*/ 352 h 360"/>
                <a:gd name="T2" fmla="*/ 64 w 620"/>
                <a:gd name="T3" fmla="*/ 352 h 360"/>
                <a:gd name="T4" fmla="*/ 181 w 620"/>
                <a:gd name="T5" fmla="*/ 247 h 360"/>
                <a:gd name="T6" fmla="*/ 181 w 620"/>
                <a:gd name="T7" fmla="*/ 247 h 360"/>
                <a:gd name="T8" fmla="*/ 285 w 620"/>
                <a:gd name="T9" fmla="*/ 359 h 360"/>
                <a:gd name="T10" fmla="*/ 285 w 620"/>
                <a:gd name="T11" fmla="*/ 359 h 360"/>
                <a:gd name="T12" fmla="*/ 414 w 620"/>
                <a:gd name="T13" fmla="*/ 247 h 360"/>
                <a:gd name="T14" fmla="*/ 414 w 620"/>
                <a:gd name="T15" fmla="*/ 247 h 360"/>
                <a:gd name="T16" fmla="*/ 548 w 620"/>
                <a:gd name="T17" fmla="*/ 359 h 360"/>
                <a:gd name="T18" fmla="*/ 548 w 620"/>
                <a:gd name="T19" fmla="*/ 359 h 360"/>
                <a:gd name="T20" fmla="*/ 619 w 620"/>
                <a:gd name="T21" fmla="*/ 304 h 360"/>
                <a:gd name="T22" fmla="*/ 485 w 620"/>
                <a:gd name="T23" fmla="*/ 97 h 360"/>
                <a:gd name="T24" fmla="*/ 485 w 620"/>
                <a:gd name="T25" fmla="*/ 97 h 360"/>
                <a:gd name="T26" fmla="*/ 307 w 620"/>
                <a:gd name="T27" fmla="*/ 0 h 360"/>
                <a:gd name="T28" fmla="*/ 307 w 620"/>
                <a:gd name="T29" fmla="*/ 0 h 360"/>
                <a:gd name="T30" fmla="*/ 129 w 620"/>
                <a:gd name="T31" fmla="*/ 97 h 360"/>
                <a:gd name="T32" fmla="*/ 0 w 620"/>
                <a:gd name="T33" fmla="*/ 297 h 360"/>
                <a:gd name="T34" fmla="*/ 0 w 620"/>
                <a:gd name="T35" fmla="*/ 297 h 360"/>
                <a:gd name="T36" fmla="*/ 64 w 620"/>
                <a:gd name="T37" fmla="*/ 3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360">
                  <a:moveTo>
                    <a:pt x="64" y="352"/>
                  </a:moveTo>
                  <a:lnTo>
                    <a:pt x="64" y="352"/>
                  </a:lnTo>
                  <a:cubicBezTo>
                    <a:pt x="125" y="352"/>
                    <a:pt x="136" y="247"/>
                    <a:pt x="181" y="247"/>
                  </a:cubicBezTo>
                  <a:lnTo>
                    <a:pt x="181" y="247"/>
                  </a:lnTo>
                  <a:cubicBezTo>
                    <a:pt x="227" y="247"/>
                    <a:pt x="207" y="359"/>
                    <a:pt x="285" y="359"/>
                  </a:cubicBezTo>
                  <a:lnTo>
                    <a:pt x="285" y="359"/>
                  </a:lnTo>
                  <a:cubicBezTo>
                    <a:pt x="363" y="359"/>
                    <a:pt x="331" y="247"/>
                    <a:pt x="414" y="247"/>
                  </a:cubicBezTo>
                  <a:lnTo>
                    <a:pt x="414" y="247"/>
                  </a:lnTo>
                  <a:cubicBezTo>
                    <a:pt x="496" y="247"/>
                    <a:pt x="462" y="359"/>
                    <a:pt x="548" y="359"/>
                  </a:cubicBezTo>
                  <a:lnTo>
                    <a:pt x="548" y="359"/>
                  </a:lnTo>
                  <a:cubicBezTo>
                    <a:pt x="589" y="359"/>
                    <a:pt x="610" y="332"/>
                    <a:pt x="619" y="304"/>
                  </a:cubicBezTo>
                  <a:lnTo>
                    <a:pt x="485" y="97"/>
                  </a:lnTo>
                  <a:lnTo>
                    <a:pt x="485" y="97"/>
                  </a:lnTo>
                  <a:cubicBezTo>
                    <a:pt x="446" y="37"/>
                    <a:pt x="380" y="0"/>
                    <a:pt x="307" y="0"/>
                  </a:cubicBezTo>
                  <a:lnTo>
                    <a:pt x="307" y="0"/>
                  </a:lnTo>
                  <a:cubicBezTo>
                    <a:pt x="236" y="0"/>
                    <a:pt x="169" y="37"/>
                    <a:pt x="129" y="97"/>
                  </a:cubicBezTo>
                  <a:lnTo>
                    <a:pt x="0" y="297"/>
                  </a:lnTo>
                  <a:lnTo>
                    <a:pt x="0" y="297"/>
                  </a:lnTo>
                  <a:cubicBezTo>
                    <a:pt x="12" y="324"/>
                    <a:pt x="32" y="352"/>
                    <a:pt x="64" y="352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15CAD46D-2274-8540-85A8-C65257C21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420" y="8659722"/>
              <a:ext cx="1170020" cy="406485"/>
            </a:xfrm>
            <a:custGeom>
              <a:avLst/>
              <a:gdLst>
                <a:gd name="T0" fmla="*/ 922 w 939"/>
                <a:gd name="T1" fmla="*/ 0 h 327"/>
                <a:gd name="T2" fmla="*/ 823 w 939"/>
                <a:gd name="T3" fmla="*/ 51 h 327"/>
                <a:gd name="T4" fmla="*/ 718 w 939"/>
                <a:gd name="T5" fmla="*/ 191 h 327"/>
                <a:gd name="T6" fmla="*/ 344 w 939"/>
                <a:gd name="T7" fmla="*/ 191 h 327"/>
                <a:gd name="T8" fmla="*/ 146 w 939"/>
                <a:gd name="T9" fmla="*/ 16 h 327"/>
                <a:gd name="T10" fmla="*/ 0 w 939"/>
                <a:gd name="T11" fmla="*/ 156 h 327"/>
                <a:gd name="T12" fmla="*/ 217 w 939"/>
                <a:gd name="T13" fmla="*/ 304 h 327"/>
                <a:gd name="T14" fmla="*/ 217 w 939"/>
                <a:gd name="T15" fmla="*/ 304 h 327"/>
                <a:gd name="T16" fmla="*/ 288 w 939"/>
                <a:gd name="T17" fmla="*/ 326 h 327"/>
                <a:gd name="T18" fmla="*/ 787 w 939"/>
                <a:gd name="T19" fmla="*/ 326 h 327"/>
                <a:gd name="T20" fmla="*/ 787 w 939"/>
                <a:gd name="T21" fmla="*/ 326 h 327"/>
                <a:gd name="T22" fmla="*/ 840 w 939"/>
                <a:gd name="T23" fmla="*/ 131 h 327"/>
                <a:gd name="T24" fmla="*/ 865 w 939"/>
                <a:gd name="T25" fmla="*/ 82 h 327"/>
                <a:gd name="T26" fmla="*/ 918 w 939"/>
                <a:gd name="T27" fmla="*/ 47 h 327"/>
                <a:gd name="T28" fmla="*/ 918 w 939"/>
                <a:gd name="T29" fmla="*/ 47 h 327"/>
                <a:gd name="T30" fmla="*/ 922 w 939"/>
                <a:gd name="T3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9" h="327">
                  <a:moveTo>
                    <a:pt x="922" y="0"/>
                  </a:moveTo>
                  <a:lnTo>
                    <a:pt x="823" y="51"/>
                  </a:lnTo>
                  <a:lnTo>
                    <a:pt x="718" y="191"/>
                  </a:lnTo>
                  <a:lnTo>
                    <a:pt x="344" y="191"/>
                  </a:lnTo>
                  <a:lnTo>
                    <a:pt x="146" y="16"/>
                  </a:lnTo>
                  <a:lnTo>
                    <a:pt x="0" y="156"/>
                  </a:lnTo>
                  <a:lnTo>
                    <a:pt x="217" y="304"/>
                  </a:lnTo>
                  <a:lnTo>
                    <a:pt x="217" y="304"/>
                  </a:lnTo>
                  <a:cubicBezTo>
                    <a:pt x="238" y="318"/>
                    <a:pt x="262" y="326"/>
                    <a:pt x="288" y="326"/>
                  </a:cubicBezTo>
                  <a:lnTo>
                    <a:pt x="787" y="326"/>
                  </a:lnTo>
                  <a:lnTo>
                    <a:pt x="787" y="326"/>
                  </a:lnTo>
                  <a:cubicBezTo>
                    <a:pt x="841" y="298"/>
                    <a:pt x="840" y="131"/>
                    <a:pt x="840" y="131"/>
                  </a:cubicBezTo>
                  <a:lnTo>
                    <a:pt x="865" y="82"/>
                  </a:lnTo>
                  <a:lnTo>
                    <a:pt x="918" y="47"/>
                  </a:lnTo>
                  <a:lnTo>
                    <a:pt x="918" y="47"/>
                  </a:lnTo>
                  <a:cubicBezTo>
                    <a:pt x="938" y="16"/>
                    <a:pt x="922" y="0"/>
                    <a:pt x="922" y="0"/>
                  </a:cubicBez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334E8E61-705A-C144-912A-B09660438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222" y="7973093"/>
              <a:ext cx="296624" cy="357047"/>
            </a:xfrm>
            <a:custGeom>
              <a:avLst/>
              <a:gdLst>
                <a:gd name="T0" fmla="*/ 156 w 236"/>
                <a:gd name="T1" fmla="*/ 287 h 288"/>
                <a:gd name="T2" fmla="*/ 0 w 236"/>
                <a:gd name="T3" fmla="*/ 235 h 288"/>
                <a:gd name="T4" fmla="*/ 79 w 236"/>
                <a:gd name="T5" fmla="*/ 0 h 288"/>
                <a:gd name="T6" fmla="*/ 235 w 236"/>
                <a:gd name="T7" fmla="*/ 52 h 288"/>
                <a:gd name="T8" fmla="*/ 156 w 236"/>
                <a:gd name="T9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88">
                  <a:moveTo>
                    <a:pt x="156" y="287"/>
                  </a:moveTo>
                  <a:lnTo>
                    <a:pt x="0" y="235"/>
                  </a:lnTo>
                  <a:lnTo>
                    <a:pt x="79" y="0"/>
                  </a:lnTo>
                  <a:lnTo>
                    <a:pt x="235" y="52"/>
                  </a:lnTo>
                  <a:lnTo>
                    <a:pt x="156" y="287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B3941F04-5C60-AC4C-BE17-C1F38B92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643" y="7973093"/>
              <a:ext cx="230709" cy="225212"/>
            </a:xfrm>
            <a:custGeom>
              <a:avLst/>
              <a:gdLst>
                <a:gd name="T0" fmla="*/ 144 w 187"/>
                <a:gd name="T1" fmla="*/ 179 h 180"/>
                <a:gd name="T2" fmla="*/ 72 w 187"/>
                <a:gd name="T3" fmla="*/ 155 h 180"/>
                <a:gd name="T4" fmla="*/ 72 w 187"/>
                <a:gd name="T5" fmla="*/ 155 h 180"/>
                <a:gd name="T6" fmla="*/ 16 w 187"/>
                <a:gd name="T7" fmla="*/ 41 h 180"/>
                <a:gd name="T8" fmla="*/ 30 w 187"/>
                <a:gd name="T9" fmla="*/ 0 h 180"/>
                <a:gd name="T10" fmla="*/ 186 w 187"/>
                <a:gd name="T11" fmla="*/ 52 h 180"/>
                <a:gd name="T12" fmla="*/ 144 w 187"/>
                <a:gd name="T13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80">
                  <a:moveTo>
                    <a:pt x="144" y="179"/>
                  </a:moveTo>
                  <a:lnTo>
                    <a:pt x="72" y="155"/>
                  </a:lnTo>
                  <a:lnTo>
                    <a:pt x="72" y="155"/>
                  </a:lnTo>
                  <a:cubicBezTo>
                    <a:pt x="25" y="139"/>
                    <a:pt x="0" y="88"/>
                    <a:pt x="16" y="41"/>
                  </a:cubicBezTo>
                  <a:lnTo>
                    <a:pt x="30" y="0"/>
                  </a:lnTo>
                  <a:lnTo>
                    <a:pt x="186" y="52"/>
                  </a:lnTo>
                  <a:lnTo>
                    <a:pt x="144" y="179"/>
                  </a:lnTo>
                </a:path>
              </a:pathLst>
            </a:custGeom>
            <a:solidFill>
              <a:srgbClr val="E8AC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7F32C945-A733-5842-A2E0-0B46D670A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672" y="11367794"/>
              <a:ext cx="170286" cy="219722"/>
            </a:xfrm>
            <a:custGeom>
              <a:avLst/>
              <a:gdLst>
                <a:gd name="T0" fmla="*/ 135 w 136"/>
                <a:gd name="T1" fmla="*/ 174 h 175"/>
                <a:gd name="T2" fmla="*/ 0 w 136"/>
                <a:gd name="T3" fmla="*/ 174 h 175"/>
                <a:gd name="T4" fmla="*/ 0 w 136"/>
                <a:gd name="T5" fmla="*/ 0 h 175"/>
                <a:gd name="T6" fmla="*/ 135 w 136"/>
                <a:gd name="T7" fmla="*/ 0 h 175"/>
                <a:gd name="T8" fmla="*/ 135 w 136"/>
                <a:gd name="T9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75">
                  <a:moveTo>
                    <a:pt x="13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74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34320441-A7B5-714D-9BBD-BB92A41F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561" y="9434244"/>
              <a:ext cx="895368" cy="1988482"/>
            </a:xfrm>
            <a:custGeom>
              <a:avLst/>
              <a:gdLst>
                <a:gd name="T0" fmla="*/ 370 w 720"/>
                <a:gd name="T1" fmla="*/ 69 h 1595"/>
                <a:gd name="T2" fmla="*/ 697 w 720"/>
                <a:gd name="T3" fmla="*/ 752 h 1595"/>
                <a:gd name="T4" fmla="*/ 697 w 720"/>
                <a:gd name="T5" fmla="*/ 752 h 1595"/>
                <a:gd name="T6" fmla="*/ 719 w 720"/>
                <a:gd name="T7" fmla="*/ 845 h 1595"/>
                <a:gd name="T8" fmla="*/ 719 w 720"/>
                <a:gd name="T9" fmla="*/ 1594 h 1595"/>
                <a:gd name="T10" fmla="*/ 517 w 720"/>
                <a:gd name="T11" fmla="*/ 1594 h 1595"/>
                <a:gd name="T12" fmla="*/ 478 w 720"/>
                <a:gd name="T13" fmla="*/ 859 h 1595"/>
                <a:gd name="T14" fmla="*/ 478 w 720"/>
                <a:gd name="T15" fmla="*/ 859 h 1595"/>
                <a:gd name="T16" fmla="*/ 52 w 720"/>
                <a:gd name="T17" fmla="*/ 89 h 1595"/>
                <a:gd name="T18" fmla="*/ 82 w 720"/>
                <a:gd name="T19" fmla="*/ 0 h 1595"/>
                <a:gd name="T20" fmla="*/ 370 w 720"/>
                <a:gd name="T21" fmla="*/ 69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595">
                  <a:moveTo>
                    <a:pt x="370" y="69"/>
                  </a:moveTo>
                  <a:lnTo>
                    <a:pt x="697" y="752"/>
                  </a:lnTo>
                  <a:lnTo>
                    <a:pt x="697" y="752"/>
                  </a:lnTo>
                  <a:cubicBezTo>
                    <a:pt x="712" y="781"/>
                    <a:pt x="719" y="813"/>
                    <a:pt x="719" y="845"/>
                  </a:cubicBezTo>
                  <a:lnTo>
                    <a:pt x="719" y="1594"/>
                  </a:lnTo>
                  <a:lnTo>
                    <a:pt x="517" y="1594"/>
                  </a:lnTo>
                  <a:lnTo>
                    <a:pt x="478" y="859"/>
                  </a:lnTo>
                  <a:lnTo>
                    <a:pt x="478" y="859"/>
                  </a:lnTo>
                  <a:cubicBezTo>
                    <a:pt x="478" y="859"/>
                    <a:pt x="0" y="519"/>
                    <a:pt x="52" y="89"/>
                  </a:cubicBezTo>
                  <a:lnTo>
                    <a:pt x="82" y="0"/>
                  </a:lnTo>
                  <a:lnTo>
                    <a:pt x="370" y="69"/>
                  </a:lnTo>
                </a:path>
              </a:pathLst>
            </a:custGeom>
            <a:solidFill>
              <a:srgbClr val="4152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429C8DE9-F8AF-B24A-B13A-E709CCBAF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209" y="11516105"/>
              <a:ext cx="604235" cy="214231"/>
            </a:xfrm>
            <a:custGeom>
              <a:avLst/>
              <a:gdLst>
                <a:gd name="T0" fmla="*/ 423 w 485"/>
                <a:gd name="T1" fmla="*/ 115 h 170"/>
                <a:gd name="T2" fmla="*/ 423 w 485"/>
                <a:gd name="T3" fmla="*/ 115 h 170"/>
                <a:gd name="T4" fmla="*/ 281 w 485"/>
                <a:gd name="T5" fmla="*/ 82 h 170"/>
                <a:gd name="T6" fmla="*/ 281 w 485"/>
                <a:gd name="T7" fmla="*/ 82 h 170"/>
                <a:gd name="T8" fmla="*/ 190 w 485"/>
                <a:gd name="T9" fmla="*/ 11 h 170"/>
                <a:gd name="T10" fmla="*/ 190 w 485"/>
                <a:gd name="T11" fmla="*/ 11 h 170"/>
                <a:gd name="T12" fmla="*/ 163 w 485"/>
                <a:gd name="T13" fmla="*/ 0 h 170"/>
                <a:gd name="T14" fmla="*/ 163 w 485"/>
                <a:gd name="T15" fmla="*/ 0 h 170"/>
                <a:gd name="T16" fmla="*/ 135 w 485"/>
                <a:gd name="T17" fmla="*/ 13 h 170"/>
                <a:gd name="T18" fmla="*/ 135 w 485"/>
                <a:gd name="T19" fmla="*/ 13 h 170"/>
                <a:gd name="T20" fmla="*/ 92 w 485"/>
                <a:gd name="T21" fmla="*/ 36 h 170"/>
                <a:gd name="T22" fmla="*/ 92 w 485"/>
                <a:gd name="T23" fmla="*/ 36 h 170"/>
                <a:gd name="T24" fmla="*/ 46 w 485"/>
                <a:gd name="T25" fmla="*/ 10 h 170"/>
                <a:gd name="T26" fmla="*/ 46 w 485"/>
                <a:gd name="T27" fmla="*/ 10 h 170"/>
                <a:gd name="T28" fmla="*/ 26 w 485"/>
                <a:gd name="T29" fmla="*/ 0 h 170"/>
                <a:gd name="T30" fmla="*/ 26 w 485"/>
                <a:gd name="T31" fmla="*/ 0 h 170"/>
                <a:gd name="T32" fmla="*/ 0 w 485"/>
                <a:gd name="T33" fmla="*/ 26 h 170"/>
                <a:gd name="T34" fmla="*/ 0 w 485"/>
                <a:gd name="T35" fmla="*/ 169 h 170"/>
                <a:gd name="T36" fmla="*/ 484 w 485"/>
                <a:gd name="T37" fmla="*/ 169 h 170"/>
                <a:gd name="T38" fmla="*/ 484 w 485"/>
                <a:gd name="T39" fmla="*/ 169 h 170"/>
                <a:gd name="T40" fmla="*/ 423 w 485"/>
                <a:gd name="T41" fmla="*/ 11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5" h="170">
                  <a:moveTo>
                    <a:pt x="423" y="115"/>
                  </a:moveTo>
                  <a:lnTo>
                    <a:pt x="423" y="115"/>
                  </a:lnTo>
                  <a:cubicBezTo>
                    <a:pt x="376" y="107"/>
                    <a:pt x="315" y="95"/>
                    <a:pt x="281" y="82"/>
                  </a:cubicBezTo>
                  <a:lnTo>
                    <a:pt x="281" y="82"/>
                  </a:lnTo>
                  <a:cubicBezTo>
                    <a:pt x="255" y="72"/>
                    <a:pt x="210" y="31"/>
                    <a:pt x="190" y="11"/>
                  </a:cubicBezTo>
                  <a:lnTo>
                    <a:pt x="190" y="11"/>
                  </a:lnTo>
                  <a:cubicBezTo>
                    <a:pt x="183" y="4"/>
                    <a:pt x="173" y="0"/>
                    <a:pt x="163" y="0"/>
                  </a:cubicBezTo>
                  <a:lnTo>
                    <a:pt x="163" y="0"/>
                  </a:lnTo>
                  <a:cubicBezTo>
                    <a:pt x="152" y="0"/>
                    <a:pt x="141" y="5"/>
                    <a:pt x="135" y="13"/>
                  </a:cubicBezTo>
                  <a:lnTo>
                    <a:pt x="135" y="13"/>
                  </a:lnTo>
                  <a:cubicBezTo>
                    <a:pt x="125" y="23"/>
                    <a:pt x="111" y="36"/>
                    <a:pt x="92" y="36"/>
                  </a:cubicBezTo>
                  <a:lnTo>
                    <a:pt x="92" y="36"/>
                  </a:lnTo>
                  <a:cubicBezTo>
                    <a:pt x="71" y="36"/>
                    <a:pt x="54" y="20"/>
                    <a:pt x="46" y="10"/>
                  </a:cubicBezTo>
                  <a:lnTo>
                    <a:pt x="46" y="10"/>
                  </a:lnTo>
                  <a:cubicBezTo>
                    <a:pt x="41" y="3"/>
                    <a:pt x="33" y="0"/>
                    <a:pt x="26" y="0"/>
                  </a:cubicBezTo>
                  <a:lnTo>
                    <a:pt x="26" y="0"/>
                  </a:lnTo>
                  <a:cubicBezTo>
                    <a:pt x="12" y="0"/>
                    <a:pt x="0" y="11"/>
                    <a:pt x="0" y="26"/>
                  </a:cubicBezTo>
                  <a:lnTo>
                    <a:pt x="0" y="169"/>
                  </a:lnTo>
                  <a:lnTo>
                    <a:pt x="484" y="169"/>
                  </a:lnTo>
                  <a:lnTo>
                    <a:pt x="484" y="169"/>
                  </a:lnTo>
                  <a:cubicBezTo>
                    <a:pt x="475" y="142"/>
                    <a:pt x="452" y="121"/>
                    <a:pt x="423" y="115"/>
                  </a:cubicBez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E47CE86B-EBB4-F443-B72A-890B8EA63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205" y="11724840"/>
              <a:ext cx="609727" cy="43944"/>
            </a:xfrm>
            <a:custGeom>
              <a:avLst/>
              <a:gdLst>
                <a:gd name="T0" fmla="*/ 0 w 489"/>
                <a:gd name="T1" fmla="*/ 0 h 35"/>
                <a:gd name="T2" fmla="*/ 0 w 489"/>
                <a:gd name="T3" fmla="*/ 34 h 35"/>
                <a:gd name="T4" fmla="*/ 488 w 489"/>
                <a:gd name="T5" fmla="*/ 34 h 35"/>
                <a:gd name="T6" fmla="*/ 488 w 489"/>
                <a:gd name="T7" fmla="*/ 25 h 35"/>
                <a:gd name="T8" fmla="*/ 488 w 489"/>
                <a:gd name="T9" fmla="*/ 25 h 35"/>
                <a:gd name="T10" fmla="*/ 484 w 489"/>
                <a:gd name="T11" fmla="*/ 0 h 35"/>
                <a:gd name="T12" fmla="*/ 0 w 48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35">
                  <a:moveTo>
                    <a:pt x="0" y="0"/>
                  </a:moveTo>
                  <a:lnTo>
                    <a:pt x="0" y="34"/>
                  </a:lnTo>
                  <a:lnTo>
                    <a:pt x="488" y="34"/>
                  </a:lnTo>
                  <a:lnTo>
                    <a:pt x="488" y="25"/>
                  </a:lnTo>
                  <a:lnTo>
                    <a:pt x="488" y="25"/>
                  </a:lnTo>
                  <a:cubicBezTo>
                    <a:pt x="488" y="17"/>
                    <a:pt x="487" y="8"/>
                    <a:pt x="484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49520B46-BA14-AA49-B929-88C4C044F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229" y="11241451"/>
              <a:ext cx="236203" cy="263667"/>
            </a:xfrm>
            <a:custGeom>
              <a:avLst/>
              <a:gdLst>
                <a:gd name="T0" fmla="*/ 127 w 189"/>
                <a:gd name="T1" fmla="*/ 211 h 212"/>
                <a:gd name="T2" fmla="*/ 0 w 189"/>
                <a:gd name="T3" fmla="*/ 164 h 212"/>
                <a:gd name="T4" fmla="*/ 61 w 189"/>
                <a:gd name="T5" fmla="*/ 0 h 212"/>
                <a:gd name="T6" fmla="*/ 188 w 189"/>
                <a:gd name="T7" fmla="*/ 47 h 212"/>
                <a:gd name="T8" fmla="*/ 127 w 189"/>
                <a:gd name="T9" fmla="*/ 21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12">
                  <a:moveTo>
                    <a:pt x="127" y="211"/>
                  </a:moveTo>
                  <a:lnTo>
                    <a:pt x="0" y="164"/>
                  </a:lnTo>
                  <a:lnTo>
                    <a:pt x="61" y="0"/>
                  </a:lnTo>
                  <a:lnTo>
                    <a:pt x="188" y="47"/>
                  </a:lnTo>
                  <a:lnTo>
                    <a:pt x="127" y="211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D5A83718-B809-0D43-9AFB-92D49B35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325" y="11378782"/>
              <a:ext cx="571276" cy="406485"/>
            </a:xfrm>
            <a:custGeom>
              <a:avLst/>
              <a:gdLst>
                <a:gd name="T0" fmla="*/ 417 w 458"/>
                <a:gd name="T1" fmla="*/ 254 h 328"/>
                <a:gd name="T2" fmla="*/ 417 w 458"/>
                <a:gd name="T3" fmla="*/ 254 h 328"/>
                <a:gd name="T4" fmla="*/ 295 w 458"/>
                <a:gd name="T5" fmla="*/ 173 h 328"/>
                <a:gd name="T6" fmla="*/ 295 w 458"/>
                <a:gd name="T7" fmla="*/ 173 h 328"/>
                <a:gd name="T8" fmla="*/ 234 w 458"/>
                <a:gd name="T9" fmla="*/ 74 h 328"/>
                <a:gd name="T10" fmla="*/ 234 w 458"/>
                <a:gd name="T11" fmla="*/ 74 h 328"/>
                <a:gd name="T12" fmla="*/ 213 w 458"/>
                <a:gd name="T13" fmla="*/ 53 h 328"/>
                <a:gd name="T14" fmla="*/ 213 w 458"/>
                <a:gd name="T15" fmla="*/ 53 h 328"/>
                <a:gd name="T16" fmla="*/ 181 w 458"/>
                <a:gd name="T17" fmla="*/ 55 h 328"/>
                <a:gd name="T18" fmla="*/ 181 w 458"/>
                <a:gd name="T19" fmla="*/ 55 h 328"/>
                <a:gd name="T20" fmla="*/ 133 w 458"/>
                <a:gd name="T21" fmla="*/ 63 h 328"/>
                <a:gd name="T22" fmla="*/ 133 w 458"/>
                <a:gd name="T23" fmla="*/ 63 h 328"/>
                <a:gd name="T24" fmla="*/ 98 w 458"/>
                <a:gd name="T25" fmla="*/ 21 h 328"/>
                <a:gd name="T26" fmla="*/ 98 w 458"/>
                <a:gd name="T27" fmla="*/ 21 h 328"/>
                <a:gd name="T28" fmla="*/ 83 w 458"/>
                <a:gd name="T29" fmla="*/ 5 h 328"/>
                <a:gd name="T30" fmla="*/ 83 w 458"/>
                <a:gd name="T31" fmla="*/ 5 h 328"/>
                <a:gd name="T32" fmla="*/ 50 w 458"/>
                <a:gd name="T33" fmla="*/ 20 h 328"/>
                <a:gd name="T34" fmla="*/ 0 w 458"/>
                <a:gd name="T35" fmla="*/ 156 h 328"/>
                <a:gd name="T36" fmla="*/ 456 w 458"/>
                <a:gd name="T37" fmla="*/ 327 h 328"/>
                <a:gd name="T38" fmla="*/ 456 w 458"/>
                <a:gd name="T39" fmla="*/ 327 h 328"/>
                <a:gd name="T40" fmla="*/ 417 w 458"/>
                <a:gd name="T41" fmla="*/ 25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328">
                  <a:moveTo>
                    <a:pt x="417" y="254"/>
                  </a:moveTo>
                  <a:lnTo>
                    <a:pt x="417" y="254"/>
                  </a:lnTo>
                  <a:cubicBezTo>
                    <a:pt x="376" y="230"/>
                    <a:pt x="323" y="197"/>
                    <a:pt x="295" y="173"/>
                  </a:cubicBezTo>
                  <a:lnTo>
                    <a:pt x="295" y="173"/>
                  </a:lnTo>
                  <a:cubicBezTo>
                    <a:pt x="274" y="154"/>
                    <a:pt x="247" y="99"/>
                    <a:pt x="234" y="74"/>
                  </a:cubicBezTo>
                  <a:lnTo>
                    <a:pt x="234" y="74"/>
                  </a:lnTo>
                  <a:cubicBezTo>
                    <a:pt x="230" y="64"/>
                    <a:pt x="222" y="57"/>
                    <a:pt x="213" y="53"/>
                  </a:cubicBezTo>
                  <a:lnTo>
                    <a:pt x="213" y="53"/>
                  </a:lnTo>
                  <a:cubicBezTo>
                    <a:pt x="202" y="50"/>
                    <a:pt x="191" y="50"/>
                    <a:pt x="181" y="55"/>
                  </a:cubicBezTo>
                  <a:lnTo>
                    <a:pt x="181" y="55"/>
                  </a:lnTo>
                  <a:cubicBezTo>
                    <a:pt x="169" y="62"/>
                    <a:pt x="150" y="69"/>
                    <a:pt x="133" y="63"/>
                  </a:cubicBezTo>
                  <a:lnTo>
                    <a:pt x="133" y="63"/>
                  </a:lnTo>
                  <a:cubicBezTo>
                    <a:pt x="113" y="55"/>
                    <a:pt x="103" y="35"/>
                    <a:pt x="98" y="21"/>
                  </a:cubicBezTo>
                  <a:lnTo>
                    <a:pt x="98" y="21"/>
                  </a:lnTo>
                  <a:cubicBezTo>
                    <a:pt x="96" y="14"/>
                    <a:pt x="91" y="8"/>
                    <a:pt x="83" y="5"/>
                  </a:cubicBezTo>
                  <a:lnTo>
                    <a:pt x="83" y="5"/>
                  </a:lnTo>
                  <a:cubicBezTo>
                    <a:pt x="70" y="0"/>
                    <a:pt x="55" y="7"/>
                    <a:pt x="50" y="20"/>
                  </a:cubicBezTo>
                  <a:lnTo>
                    <a:pt x="0" y="156"/>
                  </a:lnTo>
                  <a:lnTo>
                    <a:pt x="456" y="327"/>
                  </a:lnTo>
                  <a:lnTo>
                    <a:pt x="456" y="327"/>
                  </a:lnTo>
                  <a:cubicBezTo>
                    <a:pt x="457" y="297"/>
                    <a:pt x="443" y="269"/>
                    <a:pt x="417" y="254"/>
                  </a:cubicBez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99B6816E-BAFE-624F-8F03-582B048BC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847" y="11571036"/>
              <a:ext cx="587753" cy="252680"/>
            </a:xfrm>
            <a:custGeom>
              <a:avLst/>
              <a:gdLst>
                <a:gd name="T0" fmla="*/ 13 w 470"/>
                <a:gd name="T1" fmla="*/ 0 h 204"/>
                <a:gd name="T2" fmla="*/ 0 w 470"/>
                <a:gd name="T3" fmla="*/ 31 h 204"/>
                <a:gd name="T4" fmla="*/ 461 w 470"/>
                <a:gd name="T5" fmla="*/ 203 h 204"/>
                <a:gd name="T6" fmla="*/ 464 w 470"/>
                <a:gd name="T7" fmla="*/ 195 h 204"/>
                <a:gd name="T8" fmla="*/ 464 w 470"/>
                <a:gd name="T9" fmla="*/ 195 h 204"/>
                <a:gd name="T10" fmla="*/ 469 w 470"/>
                <a:gd name="T11" fmla="*/ 171 h 204"/>
                <a:gd name="T12" fmla="*/ 13 w 470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0" h="204">
                  <a:moveTo>
                    <a:pt x="13" y="0"/>
                  </a:moveTo>
                  <a:lnTo>
                    <a:pt x="0" y="31"/>
                  </a:lnTo>
                  <a:lnTo>
                    <a:pt x="461" y="203"/>
                  </a:lnTo>
                  <a:lnTo>
                    <a:pt x="464" y="195"/>
                  </a:lnTo>
                  <a:lnTo>
                    <a:pt x="464" y="195"/>
                  </a:lnTo>
                  <a:cubicBezTo>
                    <a:pt x="467" y="187"/>
                    <a:pt x="469" y="179"/>
                    <a:pt x="469" y="171"/>
                  </a:cubicBez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90A1C458-97AD-A74C-B94E-5F477EB69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710" y="9362832"/>
              <a:ext cx="862407" cy="2037922"/>
            </a:xfrm>
            <a:custGeom>
              <a:avLst/>
              <a:gdLst>
                <a:gd name="T0" fmla="*/ 267 w 691"/>
                <a:gd name="T1" fmla="*/ 0 h 1634"/>
                <a:gd name="T2" fmla="*/ 267 w 691"/>
                <a:gd name="T3" fmla="*/ 0 h 1634"/>
                <a:gd name="T4" fmla="*/ 230 w 691"/>
                <a:gd name="T5" fmla="*/ 344 h 1634"/>
                <a:gd name="T6" fmla="*/ 230 w 691"/>
                <a:gd name="T7" fmla="*/ 344 h 1634"/>
                <a:gd name="T8" fmla="*/ 318 w 691"/>
                <a:gd name="T9" fmla="*/ 872 h 1634"/>
                <a:gd name="T10" fmla="*/ 318 w 691"/>
                <a:gd name="T11" fmla="*/ 872 h 1634"/>
                <a:gd name="T12" fmla="*/ 143 w 691"/>
                <a:gd name="T13" fmla="*/ 1163 h 1634"/>
                <a:gd name="T14" fmla="*/ 143 w 691"/>
                <a:gd name="T15" fmla="*/ 1163 h 1634"/>
                <a:gd name="T16" fmla="*/ 0 w 691"/>
                <a:gd name="T17" fmla="*/ 1570 h 1634"/>
                <a:gd name="T18" fmla="*/ 186 w 691"/>
                <a:gd name="T19" fmla="*/ 1633 h 1634"/>
                <a:gd name="T20" fmla="*/ 521 w 691"/>
                <a:gd name="T21" fmla="*/ 1051 h 1634"/>
                <a:gd name="T22" fmla="*/ 521 w 691"/>
                <a:gd name="T23" fmla="*/ 1051 h 1634"/>
                <a:gd name="T24" fmla="*/ 592 w 691"/>
                <a:gd name="T25" fmla="*/ 836 h 1634"/>
                <a:gd name="T26" fmla="*/ 637 w 691"/>
                <a:gd name="T27" fmla="*/ 311 h 1634"/>
                <a:gd name="T28" fmla="*/ 690 w 691"/>
                <a:gd name="T29" fmla="*/ 107 h 1634"/>
                <a:gd name="T30" fmla="*/ 267 w 691"/>
                <a:gd name="T31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1" h="1634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195" y="150"/>
                    <a:pt x="230" y="344"/>
                  </a:cubicBezTo>
                  <a:lnTo>
                    <a:pt x="230" y="344"/>
                  </a:lnTo>
                  <a:cubicBezTo>
                    <a:pt x="265" y="538"/>
                    <a:pt x="318" y="872"/>
                    <a:pt x="318" y="872"/>
                  </a:cubicBezTo>
                  <a:lnTo>
                    <a:pt x="318" y="872"/>
                  </a:lnTo>
                  <a:cubicBezTo>
                    <a:pt x="318" y="872"/>
                    <a:pt x="200" y="1005"/>
                    <a:pt x="143" y="1163"/>
                  </a:cubicBezTo>
                  <a:lnTo>
                    <a:pt x="143" y="1163"/>
                  </a:lnTo>
                  <a:cubicBezTo>
                    <a:pt x="86" y="1319"/>
                    <a:pt x="0" y="1570"/>
                    <a:pt x="0" y="1570"/>
                  </a:cubicBezTo>
                  <a:lnTo>
                    <a:pt x="186" y="1633"/>
                  </a:lnTo>
                  <a:lnTo>
                    <a:pt x="521" y="1051"/>
                  </a:lnTo>
                  <a:lnTo>
                    <a:pt x="521" y="1051"/>
                  </a:lnTo>
                  <a:cubicBezTo>
                    <a:pt x="559" y="985"/>
                    <a:pt x="583" y="912"/>
                    <a:pt x="592" y="836"/>
                  </a:cubicBezTo>
                  <a:lnTo>
                    <a:pt x="637" y="311"/>
                  </a:lnTo>
                  <a:lnTo>
                    <a:pt x="690" y="107"/>
                  </a:lnTo>
                  <a:lnTo>
                    <a:pt x="267" y="0"/>
                  </a:lnTo>
                </a:path>
              </a:pathLst>
            </a:custGeom>
            <a:solidFill>
              <a:srgbClr val="4B62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53">
              <a:extLst>
                <a:ext uri="{FF2B5EF4-FFF2-40B4-BE49-F238E27FC236}">
                  <a16:creationId xmlns:a16="http://schemas.microsoft.com/office/drawing/2014/main" id="{590FC4AA-292C-ED4E-9C8C-2478C7AEF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164" y="7566606"/>
              <a:ext cx="505361" cy="593250"/>
            </a:xfrm>
            <a:custGeom>
              <a:avLst/>
              <a:gdLst>
                <a:gd name="T0" fmla="*/ 358 w 407"/>
                <a:gd name="T1" fmla="*/ 192 h 478"/>
                <a:gd name="T2" fmla="*/ 358 w 407"/>
                <a:gd name="T3" fmla="*/ 192 h 478"/>
                <a:gd name="T4" fmla="*/ 347 w 407"/>
                <a:gd name="T5" fmla="*/ 357 h 478"/>
                <a:gd name="T6" fmla="*/ 347 w 407"/>
                <a:gd name="T7" fmla="*/ 357 h 478"/>
                <a:gd name="T8" fmla="*/ 300 w 407"/>
                <a:gd name="T9" fmla="*/ 372 h 478"/>
                <a:gd name="T10" fmla="*/ 300 w 407"/>
                <a:gd name="T11" fmla="*/ 372 h 478"/>
                <a:gd name="T12" fmla="*/ 221 w 407"/>
                <a:gd name="T13" fmla="*/ 477 h 478"/>
                <a:gd name="T14" fmla="*/ 221 w 407"/>
                <a:gd name="T15" fmla="*/ 477 h 478"/>
                <a:gd name="T16" fmla="*/ 22 w 407"/>
                <a:gd name="T17" fmla="*/ 211 h 478"/>
                <a:gd name="T18" fmla="*/ 22 w 407"/>
                <a:gd name="T19" fmla="*/ 211 h 478"/>
                <a:gd name="T20" fmla="*/ 208 w 407"/>
                <a:gd name="T21" fmla="*/ 9 h 478"/>
                <a:gd name="T22" fmla="*/ 208 w 407"/>
                <a:gd name="T23" fmla="*/ 9 h 478"/>
                <a:gd name="T24" fmla="*/ 358 w 407"/>
                <a:gd name="T25" fmla="*/ 192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478">
                  <a:moveTo>
                    <a:pt x="358" y="192"/>
                  </a:moveTo>
                  <a:lnTo>
                    <a:pt x="358" y="192"/>
                  </a:lnTo>
                  <a:cubicBezTo>
                    <a:pt x="339" y="251"/>
                    <a:pt x="349" y="302"/>
                    <a:pt x="347" y="357"/>
                  </a:cubicBezTo>
                  <a:lnTo>
                    <a:pt x="347" y="357"/>
                  </a:lnTo>
                  <a:cubicBezTo>
                    <a:pt x="346" y="386"/>
                    <a:pt x="304" y="361"/>
                    <a:pt x="300" y="372"/>
                  </a:cubicBezTo>
                  <a:lnTo>
                    <a:pt x="300" y="372"/>
                  </a:lnTo>
                  <a:cubicBezTo>
                    <a:pt x="278" y="440"/>
                    <a:pt x="266" y="477"/>
                    <a:pt x="221" y="477"/>
                  </a:cubicBezTo>
                  <a:lnTo>
                    <a:pt x="221" y="477"/>
                  </a:lnTo>
                  <a:cubicBezTo>
                    <a:pt x="142" y="477"/>
                    <a:pt x="0" y="370"/>
                    <a:pt x="22" y="211"/>
                  </a:cubicBezTo>
                  <a:lnTo>
                    <a:pt x="22" y="211"/>
                  </a:lnTo>
                  <a:cubicBezTo>
                    <a:pt x="39" y="83"/>
                    <a:pt x="143" y="0"/>
                    <a:pt x="208" y="9"/>
                  </a:cubicBezTo>
                  <a:lnTo>
                    <a:pt x="208" y="9"/>
                  </a:lnTo>
                  <a:cubicBezTo>
                    <a:pt x="282" y="20"/>
                    <a:pt x="406" y="53"/>
                    <a:pt x="358" y="192"/>
                  </a:cubicBez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88743CB-2DA4-F444-87CB-5FE6023D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538" y="7486218"/>
              <a:ext cx="691609" cy="614717"/>
            </a:xfrm>
            <a:custGeom>
              <a:avLst/>
              <a:gdLst>
                <a:gd name="connsiteX0" fmla="*/ 160494 w 691609"/>
                <a:gd name="connsiteY0" fmla="*/ 1169 h 614717"/>
                <a:gd name="connsiteX1" fmla="*/ 442505 w 691609"/>
                <a:gd name="connsiteY1" fmla="*/ 74198 h 614717"/>
                <a:gd name="connsiteX2" fmla="*/ 671774 w 691609"/>
                <a:gd name="connsiteY2" fmla="*/ 81662 h 614717"/>
                <a:gd name="connsiteX3" fmla="*/ 578322 w 691609"/>
                <a:gd name="connsiteY3" fmla="*/ 252073 h 614717"/>
                <a:gd name="connsiteX4" fmla="*/ 292982 w 691609"/>
                <a:gd name="connsiteY4" fmla="*/ 331681 h 614717"/>
                <a:gd name="connsiteX5" fmla="*/ 274447 w 691609"/>
                <a:gd name="connsiteY5" fmla="*/ 430258 h 614717"/>
                <a:gd name="connsiteX6" fmla="*/ 265849 w 691609"/>
                <a:gd name="connsiteY6" fmla="*/ 432748 h 614717"/>
                <a:gd name="connsiteX7" fmla="*/ 253468 w 691609"/>
                <a:gd name="connsiteY7" fmla="*/ 410548 h 614717"/>
                <a:gd name="connsiteX8" fmla="*/ 200550 w 691609"/>
                <a:gd name="connsiteY8" fmla="*/ 378900 h 614717"/>
                <a:gd name="connsiteX9" fmla="*/ 192973 w 691609"/>
                <a:gd name="connsiteY9" fmla="*/ 467444 h 614717"/>
                <a:gd name="connsiteX10" fmla="*/ 208245 w 691609"/>
                <a:gd name="connsiteY10" fmla="*/ 494999 h 614717"/>
                <a:gd name="connsiteX11" fmla="*/ 220716 w 691609"/>
                <a:gd name="connsiteY11" fmla="*/ 509235 h 614717"/>
                <a:gd name="connsiteX12" fmla="*/ 217266 w 691609"/>
                <a:gd name="connsiteY12" fmla="*/ 519701 h 614717"/>
                <a:gd name="connsiteX13" fmla="*/ 101094 w 691609"/>
                <a:gd name="connsiteY13" fmla="*/ 610310 h 614717"/>
                <a:gd name="connsiteX14" fmla="*/ 41284 w 691609"/>
                <a:gd name="connsiteY14" fmla="*/ 391387 h 614717"/>
                <a:gd name="connsiteX15" fmla="*/ 56237 w 691609"/>
                <a:gd name="connsiteY15" fmla="*/ 141368 h 614717"/>
                <a:gd name="connsiteX16" fmla="*/ 160494 w 691609"/>
                <a:gd name="connsiteY16" fmla="*/ 1169 h 614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1609" h="614717">
                  <a:moveTo>
                    <a:pt x="160494" y="1169"/>
                  </a:moveTo>
                  <a:cubicBezTo>
                    <a:pt x="263097" y="-9958"/>
                    <a:pt x="409018" y="61760"/>
                    <a:pt x="442505" y="74198"/>
                  </a:cubicBezTo>
                  <a:cubicBezTo>
                    <a:pt x="598258" y="132661"/>
                    <a:pt x="624425" y="49321"/>
                    <a:pt x="671774" y="81662"/>
                  </a:cubicBezTo>
                  <a:cubicBezTo>
                    <a:pt x="719123" y="112759"/>
                    <a:pt x="679250" y="278194"/>
                    <a:pt x="578322" y="252073"/>
                  </a:cubicBezTo>
                  <a:cubicBezTo>
                    <a:pt x="477394" y="227195"/>
                    <a:pt x="263077" y="209781"/>
                    <a:pt x="292982" y="331681"/>
                  </a:cubicBezTo>
                  <a:cubicBezTo>
                    <a:pt x="307311" y="392631"/>
                    <a:pt x="292670" y="419064"/>
                    <a:pt x="274447" y="430258"/>
                  </a:cubicBezTo>
                  <a:lnTo>
                    <a:pt x="265849" y="432748"/>
                  </a:lnTo>
                  <a:lnTo>
                    <a:pt x="253468" y="410548"/>
                  </a:lnTo>
                  <a:cubicBezTo>
                    <a:pt x="236539" y="386509"/>
                    <a:pt x="215703" y="373366"/>
                    <a:pt x="200550" y="378900"/>
                  </a:cubicBezTo>
                  <a:cubicBezTo>
                    <a:pt x="179083" y="387508"/>
                    <a:pt x="176557" y="428091"/>
                    <a:pt x="192973" y="467444"/>
                  </a:cubicBezTo>
                  <a:cubicBezTo>
                    <a:pt x="197393" y="477590"/>
                    <a:pt x="202602" y="486890"/>
                    <a:pt x="208245" y="494999"/>
                  </a:cubicBezTo>
                  <a:lnTo>
                    <a:pt x="220716" y="509235"/>
                  </a:lnTo>
                  <a:lnTo>
                    <a:pt x="217266" y="519701"/>
                  </a:lnTo>
                  <a:cubicBezTo>
                    <a:pt x="185201" y="591185"/>
                    <a:pt x="117915" y="628035"/>
                    <a:pt x="101094" y="610310"/>
                  </a:cubicBezTo>
                  <a:cubicBezTo>
                    <a:pt x="77419" y="586676"/>
                    <a:pt x="142213" y="554335"/>
                    <a:pt x="41284" y="391387"/>
                  </a:cubicBezTo>
                  <a:cubicBezTo>
                    <a:pt x="-59644" y="229683"/>
                    <a:pt x="56237" y="141368"/>
                    <a:pt x="56237" y="141368"/>
                  </a:cubicBezTo>
                  <a:cubicBezTo>
                    <a:pt x="52966" y="44345"/>
                    <a:pt x="98933" y="7845"/>
                    <a:pt x="160494" y="1169"/>
                  </a:cubicBezTo>
                  <a:close/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A12C138-CF25-384A-9B32-6616A05A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292" y="8264951"/>
              <a:ext cx="1355531" cy="1303624"/>
            </a:xfrm>
            <a:custGeom>
              <a:avLst/>
              <a:gdLst>
                <a:gd name="connsiteX0" fmla="*/ 797570 w 1355531"/>
                <a:gd name="connsiteY0" fmla="*/ 352 h 1303624"/>
                <a:gd name="connsiteX1" fmla="*/ 844422 w 1355531"/>
                <a:gd name="connsiteY1" fmla="*/ 3116 h 1303624"/>
                <a:gd name="connsiteX2" fmla="*/ 1037279 w 1355531"/>
                <a:gd name="connsiteY2" fmla="*/ 67319 h 1303624"/>
                <a:gd name="connsiteX3" fmla="*/ 1039543 w 1355531"/>
                <a:gd name="connsiteY3" fmla="*/ 65189 h 1303624"/>
                <a:gd name="connsiteX4" fmla="*/ 1355531 w 1355531"/>
                <a:gd name="connsiteY4" fmla="*/ 443714 h 1303624"/>
                <a:gd name="connsiteX5" fmla="*/ 1063273 w 1355531"/>
                <a:gd name="connsiteY5" fmla="*/ 695651 h 1303624"/>
                <a:gd name="connsiteX6" fmla="*/ 947089 w 1355531"/>
                <a:gd name="connsiteY6" fmla="*/ 562143 h 1303624"/>
                <a:gd name="connsiteX7" fmla="*/ 904292 w 1355531"/>
                <a:gd name="connsiteY7" fmla="*/ 622075 h 1303624"/>
                <a:gd name="connsiteX8" fmla="*/ 754617 w 1355531"/>
                <a:gd name="connsiteY8" fmla="*/ 838983 h 1303624"/>
                <a:gd name="connsiteX9" fmla="*/ 639865 w 1355531"/>
                <a:gd name="connsiteY9" fmla="*/ 1257540 h 1303624"/>
                <a:gd name="connsiteX10" fmla="*/ 0 w 1355531"/>
                <a:gd name="connsiteY10" fmla="*/ 1098090 h 1303624"/>
                <a:gd name="connsiteX11" fmla="*/ 394147 w 1355531"/>
                <a:gd name="connsiteY11" fmla="*/ 454061 h 1303624"/>
                <a:gd name="connsiteX12" fmla="*/ 797570 w 1355531"/>
                <a:gd name="connsiteY12" fmla="*/ 352 h 130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5531" h="1303624">
                  <a:moveTo>
                    <a:pt x="797570" y="352"/>
                  </a:moveTo>
                  <a:cubicBezTo>
                    <a:pt x="826726" y="-1244"/>
                    <a:pt x="844422" y="3116"/>
                    <a:pt x="844422" y="3116"/>
                  </a:cubicBezTo>
                  <a:lnTo>
                    <a:pt x="1037279" y="67319"/>
                  </a:lnTo>
                  <a:lnTo>
                    <a:pt x="1039543" y="65189"/>
                  </a:lnTo>
                  <a:lnTo>
                    <a:pt x="1355531" y="443714"/>
                  </a:lnTo>
                  <a:lnTo>
                    <a:pt x="1063273" y="695651"/>
                  </a:lnTo>
                  <a:lnTo>
                    <a:pt x="947089" y="562143"/>
                  </a:lnTo>
                  <a:lnTo>
                    <a:pt x="904292" y="622075"/>
                  </a:lnTo>
                  <a:cubicBezTo>
                    <a:pt x="844422" y="701333"/>
                    <a:pt x="783304" y="778567"/>
                    <a:pt x="754617" y="838983"/>
                  </a:cubicBezTo>
                  <a:cubicBezTo>
                    <a:pt x="712208" y="927428"/>
                    <a:pt x="639865" y="1257540"/>
                    <a:pt x="639865" y="1257540"/>
                  </a:cubicBezTo>
                  <a:cubicBezTo>
                    <a:pt x="175869" y="1420727"/>
                    <a:pt x="0" y="1098090"/>
                    <a:pt x="0" y="1098090"/>
                  </a:cubicBezTo>
                  <a:cubicBezTo>
                    <a:pt x="0" y="1098090"/>
                    <a:pt x="276901" y="816561"/>
                    <a:pt x="394147" y="454061"/>
                  </a:cubicBezTo>
                  <a:cubicBezTo>
                    <a:pt x="519501" y="63533"/>
                    <a:pt x="710104" y="5140"/>
                    <a:pt x="797570" y="352"/>
                  </a:cubicBezTo>
                  <a:close/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58">
              <a:extLst>
                <a:ext uri="{FF2B5EF4-FFF2-40B4-BE49-F238E27FC236}">
                  <a16:creationId xmlns:a16="http://schemas.microsoft.com/office/drawing/2014/main" id="{128F4B92-D996-8C47-BC11-7B984F502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731" y="6726169"/>
              <a:ext cx="3499073" cy="1757775"/>
            </a:xfrm>
            <a:custGeom>
              <a:avLst/>
              <a:gdLst>
                <a:gd name="T0" fmla="*/ 184 w 2808"/>
                <a:gd name="T1" fmla="*/ 0 h 1411"/>
                <a:gd name="T2" fmla="*/ 184 w 2808"/>
                <a:gd name="T3" fmla="*/ 0 h 1411"/>
                <a:gd name="T4" fmla="*/ 0 w 2808"/>
                <a:gd name="T5" fmla="*/ 182 h 1411"/>
                <a:gd name="T6" fmla="*/ 0 w 2808"/>
                <a:gd name="T7" fmla="*/ 1227 h 1411"/>
                <a:gd name="T8" fmla="*/ 0 w 2808"/>
                <a:gd name="T9" fmla="*/ 1227 h 1411"/>
                <a:gd name="T10" fmla="*/ 184 w 2808"/>
                <a:gd name="T11" fmla="*/ 1410 h 1411"/>
                <a:gd name="T12" fmla="*/ 2807 w 2808"/>
                <a:gd name="T13" fmla="*/ 1410 h 1411"/>
                <a:gd name="T14" fmla="*/ 2807 w 2808"/>
                <a:gd name="T15" fmla="*/ 0 h 1411"/>
                <a:gd name="T16" fmla="*/ 184 w 2808"/>
                <a:gd name="T17" fmla="*/ 0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8" h="1411">
                  <a:moveTo>
                    <a:pt x="184" y="0"/>
                  </a:moveTo>
                  <a:lnTo>
                    <a:pt x="184" y="0"/>
                  </a:lnTo>
                  <a:cubicBezTo>
                    <a:pt x="83" y="0"/>
                    <a:pt x="0" y="82"/>
                    <a:pt x="0" y="182"/>
                  </a:cubicBezTo>
                  <a:lnTo>
                    <a:pt x="0" y="1227"/>
                  </a:lnTo>
                  <a:lnTo>
                    <a:pt x="0" y="1227"/>
                  </a:lnTo>
                  <a:cubicBezTo>
                    <a:pt x="0" y="1328"/>
                    <a:pt x="83" y="1410"/>
                    <a:pt x="184" y="1410"/>
                  </a:cubicBezTo>
                  <a:lnTo>
                    <a:pt x="2807" y="1410"/>
                  </a:lnTo>
                  <a:lnTo>
                    <a:pt x="2807" y="0"/>
                  </a:lnTo>
                  <a:lnTo>
                    <a:pt x="184" y="0"/>
                  </a:lnTo>
                </a:path>
              </a:pathLst>
            </a:custGeom>
            <a:solidFill>
              <a:srgbClr val="DB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59">
              <a:extLst>
                <a:ext uri="{FF2B5EF4-FFF2-40B4-BE49-F238E27FC236}">
                  <a16:creationId xmlns:a16="http://schemas.microsoft.com/office/drawing/2014/main" id="{11CCBE77-44D9-354B-BE24-555C2D398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609" y="6720676"/>
              <a:ext cx="4625146" cy="1686363"/>
            </a:xfrm>
            <a:custGeom>
              <a:avLst/>
              <a:gdLst>
                <a:gd name="T0" fmla="*/ 3534 w 3714"/>
                <a:gd name="T1" fmla="*/ 1352 h 1353"/>
                <a:gd name="T2" fmla="*/ 180 w 3714"/>
                <a:gd name="T3" fmla="*/ 1352 h 1353"/>
                <a:gd name="T4" fmla="*/ 180 w 3714"/>
                <a:gd name="T5" fmla="*/ 1352 h 1353"/>
                <a:gd name="T6" fmla="*/ 0 w 3714"/>
                <a:gd name="T7" fmla="*/ 1172 h 1353"/>
                <a:gd name="T8" fmla="*/ 0 w 3714"/>
                <a:gd name="T9" fmla="*/ 179 h 1353"/>
                <a:gd name="T10" fmla="*/ 0 w 3714"/>
                <a:gd name="T11" fmla="*/ 179 h 1353"/>
                <a:gd name="T12" fmla="*/ 180 w 3714"/>
                <a:gd name="T13" fmla="*/ 0 h 1353"/>
                <a:gd name="T14" fmla="*/ 3534 w 3714"/>
                <a:gd name="T15" fmla="*/ 0 h 1353"/>
                <a:gd name="T16" fmla="*/ 3534 w 3714"/>
                <a:gd name="T17" fmla="*/ 0 h 1353"/>
                <a:gd name="T18" fmla="*/ 3713 w 3714"/>
                <a:gd name="T19" fmla="*/ 179 h 1353"/>
                <a:gd name="T20" fmla="*/ 3713 w 3714"/>
                <a:gd name="T21" fmla="*/ 1172 h 1353"/>
                <a:gd name="T22" fmla="*/ 3713 w 3714"/>
                <a:gd name="T23" fmla="*/ 1172 h 1353"/>
                <a:gd name="T24" fmla="*/ 3534 w 3714"/>
                <a:gd name="T25" fmla="*/ 1352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14" h="1353">
                  <a:moveTo>
                    <a:pt x="3534" y="1352"/>
                  </a:moveTo>
                  <a:lnTo>
                    <a:pt x="180" y="1352"/>
                  </a:lnTo>
                  <a:lnTo>
                    <a:pt x="180" y="1352"/>
                  </a:lnTo>
                  <a:cubicBezTo>
                    <a:pt x="81" y="1352"/>
                    <a:pt x="0" y="1271"/>
                    <a:pt x="0" y="1172"/>
                  </a:cubicBezTo>
                  <a:lnTo>
                    <a:pt x="0" y="179"/>
                  </a:lnTo>
                  <a:lnTo>
                    <a:pt x="0" y="179"/>
                  </a:lnTo>
                  <a:cubicBezTo>
                    <a:pt x="0" y="80"/>
                    <a:pt x="81" y="0"/>
                    <a:pt x="180" y="0"/>
                  </a:cubicBezTo>
                  <a:lnTo>
                    <a:pt x="3534" y="0"/>
                  </a:lnTo>
                  <a:lnTo>
                    <a:pt x="3534" y="0"/>
                  </a:lnTo>
                  <a:cubicBezTo>
                    <a:pt x="3633" y="0"/>
                    <a:pt x="3713" y="80"/>
                    <a:pt x="3713" y="179"/>
                  </a:cubicBezTo>
                  <a:lnTo>
                    <a:pt x="3713" y="1172"/>
                  </a:lnTo>
                  <a:lnTo>
                    <a:pt x="3713" y="1172"/>
                  </a:lnTo>
                  <a:cubicBezTo>
                    <a:pt x="3713" y="1271"/>
                    <a:pt x="3633" y="1352"/>
                    <a:pt x="3534" y="13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8A66E41-63DF-394A-AE4C-0BCF7337F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2837" y="7110682"/>
              <a:ext cx="2344284" cy="949154"/>
            </a:xfrm>
            <a:custGeom>
              <a:avLst/>
              <a:gdLst>
                <a:gd name="connsiteX0" fmla="*/ 13716 w 2344284"/>
                <a:gd name="connsiteY0" fmla="*/ 922832 h 949154"/>
                <a:gd name="connsiteX1" fmla="*/ 2330566 w 2344284"/>
                <a:gd name="connsiteY1" fmla="*/ 922832 h 949154"/>
                <a:gd name="connsiteX2" fmla="*/ 2344282 w 2344284"/>
                <a:gd name="connsiteY2" fmla="*/ 935421 h 949154"/>
                <a:gd name="connsiteX3" fmla="*/ 2330566 w 2344284"/>
                <a:gd name="connsiteY3" fmla="*/ 949154 h 949154"/>
                <a:gd name="connsiteX4" fmla="*/ 13716 w 2344284"/>
                <a:gd name="connsiteY4" fmla="*/ 949154 h 949154"/>
                <a:gd name="connsiteX5" fmla="*/ 0 w 2344284"/>
                <a:gd name="connsiteY5" fmla="*/ 935421 h 949154"/>
                <a:gd name="connsiteX6" fmla="*/ 13716 w 2344284"/>
                <a:gd name="connsiteY6" fmla="*/ 922832 h 949154"/>
                <a:gd name="connsiteX7" fmla="*/ 13716 w 2344284"/>
                <a:gd name="connsiteY7" fmla="*/ 774522 h 949154"/>
                <a:gd name="connsiteX8" fmla="*/ 2330566 w 2344284"/>
                <a:gd name="connsiteY8" fmla="*/ 774522 h 949154"/>
                <a:gd name="connsiteX9" fmla="*/ 2344282 w 2344284"/>
                <a:gd name="connsiteY9" fmla="*/ 788254 h 949154"/>
                <a:gd name="connsiteX10" fmla="*/ 2330566 w 2344284"/>
                <a:gd name="connsiteY10" fmla="*/ 800842 h 949154"/>
                <a:gd name="connsiteX11" fmla="*/ 13716 w 2344284"/>
                <a:gd name="connsiteY11" fmla="*/ 800842 h 949154"/>
                <a:gd name="connsiteX12" fmla="*/ 0 w 2344284"/>
                <a:gd name="connsiteY12" fmla="*/ 788254 h 949154"/>
                <a:gd name="connsiteX13" fmla="*/ 13716 w 2344284"/>
                <a:gd name="connsiteY13" fmla="*/ 774522 h 949154"/>
                <a:gd name="connsiteX14" fmla="*/ 13716 w 2344284"/>
                <a:gd name="connsiteY14" fmla="*/ 620717 h 949154"/>
                <a:gd name="connsiteX15" fmla="*/ 2330566 w 2344284"/>
                <a:gd name="connsiteY15" fmla="*/ 620717 h 949154"/>
                <a:gd name="connsiteX16" fmla="*/ 2344282 w 2344284"/>
                <a:gd name="connsiteY16" fmla="*/ 633305 h 949154"/>
                <a:gd name="connsiteX17" fmla="*/ 2330566 w 2344284"/>
                <a:gd name="connsiteY17" fmla="*/ 647037 h 949154"/>
                <a:gd name="connsiteX18" fmla="*/ 13716 w 2344284"/>
                <a:gd name="connsiteY18" fmla="*/ 647037 h 949154"/>
                <a:gd name="connsiteX19" fmla="*/ 0 w 2344284"/>
                <a:gd name="connsiteY19" fmla="*/ 633305 h 949154"/>
                <a:gd name="connsiteX20" fmla="*/ 13716 w 2344284"/>
                <a:gd name="connsiteY20" fmla="*/ 620717 h 949154"/>
                <a:gd name="connsiteX21" fmla="*/ 13716 w 2344284"/>
                <a:gd name="connsiteY21" fmla="*/ 472402 h 949154"/>
                <a:gd name="connsiteX22" fmla="*/ 2330566 w 2344284"/>
                <a:gd name="connsiteY22" fmla="*/ 472402 h 949154"/>
                <a:gd name="connsiteX23" fmla="*/ 2344282 w 2344284"/>
                <a:gd name="connsiteY23" fmla="*/ 486135 h 949154"/>
                <a:gd name="connsiteX24" fmla="*/ 2330566 w 2344284"/>
                <a:gd name="connsiteY24" fmla="*/ 498724 h 949154"/>
                <a:gd name="connsiteX25" fmla="*/ 13716 w 2344284"/>
                <a:gd name="connsiteY25" fmla="*/ 498724 h 949154"/>
                <a:gd name="connsiteX26" fmla="*/ 0 w 2344284"/>
                <a:gd name="connsiteY26" fmla="*/ 486135 h 949154"/>
                <a:gd name="connsiteX27" fmla="*/ 13716 w 2344284"/>
                <a:gd name="connsiteY27" fmla="*/ 472402 h 949154"/>
                <a:gd name="connsiteX28" fmla="*/ 634404 w 2344284"/>
                <a:gd name="connsiteY28" fmla="*/ 159300 h 949154"/>
                <a:gd name="connsiteX29" fmla="*/ 1709880 w 2344284"/>
                <a:gd name="connsiteY29" fmla="*/ 159300 h 949154"/>
                <a:gd name="connsiteX30" fmla="*/ 1723572 w 2344284"/>
                <a:gd name="connsiteY30" fmla="*/ 172435 h 949154"/>
                <a:gd name="connsiteX31" fmla="*/ 1709880 w 2344284"/>
                <a:gd name="connsiteY31" fmla="*/ 185570 h 949154"/>
                <a:gd name="connsiteX32" fmla="*/ 634404 w 2344284"/>
                <a:gd name="connsiteY32" fmla="*/ 185570 h 949154"/>
                <a:gd name="connsiteX33" fmla="*/ 620712 w 2344284"/>
                <a:gd name="connsiteY33" fmla="*/ 172435 h 949154"/>
                <a:gd name="connsiteX34" fmla="*/ 634404 w 2344284"/>
                <a:gd name="connsiteY34" fmla="*/ 159300 h 949154"/>
                <a:gd name="connsiteX35" fmla="*/ 634433 w 2344284"/>
                <a:gd name="connsiteY35" fmla="*/ 0 h 949154"/>
                <a:gd name="connsiteX36" fmla="*/ 2330565 w 2344284"/>
                <a:gd name="connsiteY36" fmla="*/ 0 h 949154"/>
                <a:gd name="connsiteX37" fmla="*/ 2344284 w 2344284"/>
                <a:gd name="connsiteY37" fmla="*/ 13136 h 949154"/>
                <a:gd name="connsiteX38" fmla="*/ 2330565 w 2344284"/>
                <a:gd name="connsiteY38" fmla="*/ 26272 h 949154"/>
                <a:gd name="connsiteX39" fmla="*/ 634433 w 2344284"/>
                <a:gd name="connsiteY39" fmla="*/ 26272 h 949154"/>
                <a:gd name="connsiteX40" fmla="*/ 620714 w 2344284"/>
                <a:gd name="connsiteY40" fmla="*/ 13136 h 949154"/>
                <a:gd name="connsiteX41" fmla="*/ 634433 w 2344284"/>
                <a:gd name="connsiteY41" fmla="*/ 0 h 94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44284" h="949154">
                  <a:moveTo>
                    <a:pt x="13716" y="922832"/>
                  </a:moveTo>
                  <a:lnTo>
                    <a:pt x="2330566" y="922832"/>
                  </a:lnTo>
                  <a:cubicBezTo>
                    <a:pt x="2338047" y="922832"/>
                    <a:pt x="2344282" y="928554"/>
                    <a:pt x="2344282" y="935421"/>
                  </a:cubicBezTo>
                  <a:cubicBezTo>
                    <a:pt x="2344282" y="943432"/>
                    <a:pt x="2338047" y="949154"/>
                    <a:pt x="2330566" y="949154"/>
                  </a:cubicBezTo>
                  <a:lnTo>
                    <a:pt x="13716" y="949154"/>
                  </a:lnTo>
                  <a:cubicBezTo>
                    <a:pt x="6235" y="949154"/>
                    <a:pt x="0" y="943432"/>
                    <a:pt x="0" y="935421"/>
                  </a:cubicBezTo>
                  <a:cubicBezTo>
                    <a:pt x="0" y="928554"/>
                    <a:pt x="6235" y="922832"/>
                    <a:pt x="13716" y="922832"/>
                  </a:cubicBezTo>
                  <a:close/>
                  <a:moveTo>
                    <a:pt x="13716" y="774522"/>
                  </a:moveTo>
                  <a:lnTo>
                    <a:pt x="2330566" y="774522"/>
                  </a:lnTo>
                  <a:cubicBezTo>
                    <a:pt x="2338047" y="774522"/>
                    <a:pt x="2344282" y="780244"/>
                    <a:pt x="2344282" y="788254"/>
                  </a:cubicBezTo>
                  <a:cubicBezTo>
                    <a:pt x="2344282" y="795120"/>
                    <a:pt x="2338047" y="800842"/>
                    <a:pt x="2330566" y="800842"/>
                  </a:cubicBezTo>
                  <a:lnTo>
                    <a:pt x="13716" y="800842"/>
                  </a:lnTo>
                  <a:cubicBezTo>
                    <a:pt x="6235" y="800842"/>
                    <a:pt x="0" y="795120"/>
                    <a:pt x="0" y="788254"/>
                  </a:cubicBezTo>
                  <a:cubicBezTo>
                    <a:pt x="0" y="780244"/>
                    <a:pt x="6235" y="774522"/>
                    <a:pt x="13716" y="774522"/>
                  </a:cubicBezTo>
                  <a:close/>
                  <a:moveTo>
                    <a:pt x="13716" y="620717"/>
                  </a:moveTo>
                  <a:lnTo>
                    <a:pt x="2330566" y="620717"/>
                  </a:lnTo>
                  <a:cubicBezTo>
                    <a:pt x="2338047" y="620717"/>
                    <a:pt x="2344282" y="626439"/>
                    <a:pt x="2344282" y="633305"/>
                  </a:cubicBezTo>
                  <a:cubicBezTo>
                    <a:pt x="2344282" y="641315"/>
                    <a:pt x="2338047" y="647037"/>
                    <a:pt x="2330566" y="647037"/>
                  </a:cubicBezTo>
                  <a:lnTo>
                    <a:pt x="13716" y="647037"/>
                  </a:lnTo>
                  <a:cubicBezTo>
                    <a:pt x="6235" y="647037"/>
                    <a:pt x="0" y="641315"/>
                    <a:pt x="0" y="633305"/>
                  </a:cubicBezTo>
                  <a:cubicBezTo>
                    <a:pt x="0" y="626439"/>
                    <a:pt x="6235" y="620717"/>
                    <a:pt x="13716" y="620717"/>
                  </a:cubicBezTo>
                  <a:close/>
                  <a:moveTo>
                    <a:pt x="13716" y="472402"/>
                  </a:moveTo>
                  <a:lnTo>
                    <a:pt x="2330566" y="472402"/>
                  </a:lnTo>
                  <a:cubicBezTo>
                    <a:pt x="2338047" y="472402"/>
                    <a:pt x="2344282" y="479269"/>
                    <a:pt x="2344282" y="486135"/>
                  </a:cubicBezTo>
                  <a:cubicBezTo>
                    <a:pt x="2344282" y="493002"/>
                    <a:pt x="2338047" y="498724"/>
                    <a:pt x="2330566" y="498724"/>
                  </a:cubicBezTo>
                  <a:lnTo>
                    <a:pt x="13716" y="498724"/>
                  </a:lnTo>
                  <a:cubicBezTo>
                    <a:pt x="6235" y="498724"/>
                    <a:pt x="0" y="493002"/>
                    <a:pt x="0" y="486135"/>
                  </a:cubicBezTo>
                  <a:cubicBezTo>
                    <a:pt x="0" y="479269"/>
                    <a:pt x="6235" y="472402"/>
                    <a:pt x="13716" y="472402"/>
                  </a:cubicBezTo>
                  <a:close/>
                  <a:moveTo>
                    <a:pt x="634404" y="159300"/>
                  </a:moveTo>
                  <a:lnTo>
                    <a:pt x="1709880" y="159300"/>
                  </a:lnTo>
                  <a:cubicBezTo>
                    <a:pt x="1717348" y="159300"/>
                    <a:pt x="1723572" y="165271"/>
                    <a:pt x="1723572" y="172435"/>
                  </a:cubicBezTo>
                  <a:cubicBezTo>
                    <a:pt x="1723572" y="179600"/>
                    <a:pt x="1717348" y="185570"/>
                    <a:pt x="1709880" y="185570"/>
                  </a:cubicBezTo>
                  <a:lnTo>
                    <a:pt x="634404" y="185570"/>
                  </a:lnTo>
                  <a:cubicBezTo>
                    <a:pt x="626936" y="185570"/>
                    <a:pt x="620712" y="179600"/>
                    <a:pt x="620712" y="172435"/>
                  </a:cubicBezTo>
                  <a:cubicBezTo>
                    <a:pt x="620712" y="165271"/>
                    <a:pt x="626936" y="159300"/>
                    <a:pt x="634404" y="159300"/>
                  </a:cubicBezTo>
                  <a:close/>
                  <a:moveTo>
                    <a:pt x="634433" y="0"/>
                  </a:moveTo>
                  <a:lnTo>
                    <a:pt x="2330565" y="0"/>
                  </a:lnTo>
                  <a:cubicBezTo>
                    <a:pt x="2339295" y="0"/>
                    <a:pt x="2344284" y="5971"/>
                    <a:pt x="2344284" y="13136"/>
                  </a:cubicBezTo>
                  <a:cubicBezTo>
                    <a:pt x="2344284" y="20301"/>
                    <a:pt x="2339295" y="26272"/>
                    <a:pt x="2330565" y="26272"/>
                  </a:cubicBezTo>
                  <a:lnTo>
                    <a:pt x="634433" y="26272"/>
                  </a:lnTo>
                  <a:cubicBezTo>
                    <a:pt x="626950" y="26272"/>
                    <a:pt x="620714" y="20301"/>
                    <a:pt x="620714" y="13136"/>
                  </a:cubicBezTo>
                  <a:cubicBezTo>
                    <a:pt x="620714" y="5971"/>
                    <a:pt x="626950" y="0"/>
                    <a:pt x="634433" y="0"/>
                  </a:cubicBezTo>
                  <a:close/>
                </a:path>
              </a:pathLst>
            </a:custGeom>
            <a:solidFill>
              <a:srgbClr val="DB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66">
              <a:extLst>
                <a:ext uri="{FF2B5EF4-FFF2-40B4-BE49-F238E27FC236}">
                  <a16:creationId xmlns:a16="http://schemas.microsoft.com/office/drawing/2014/main" id="{8D3F3712-D875-F441-A0B3-A3A07369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881" y="6940400"/>
              <a:ext cx="472402" cy="472402"/>
            </a:xfrm>
            <a:custGeom>
              <a:avLst/>
              <a:gdLst>
                <a:gd name="T0" fmla="*/ 377 w 378"/>
                <a:gd name="T1" fmla="*/ 189 h 378"/>
                <a:gd name="T2" fmla="*/ 377 w 378"/>
                <a:gd name="T3" fmla="*/ 189 h 378"/>
                <a:gd name="T4" fmla="*/ 189 w 378"/>
                <a:gd name="T5" fmla="*/ 377 h 378"/>
                <a:gd name="T6" fmla="*/ 189 w 378"/>
                <a:gd name="T7" fmla="*/ 377 h 378"/>
                <a:gd name="T8" fmla="*/ 0 w 378"/>
                <a:gd name="T9" fmla="*/ 189 h 378"/>
                <a:gd name="T10" fmla="*/ 0 w 378"/>
                <a:gd name="T11" fmla="*/ 189 h 378"/>
                <a:gd name="T12" fmla="*/ 189 w 378"/>
                <a:gd name="T13" fmla="*/ 0 h 378"/>
                <a:gd name="T14" fmla="*/ 189 w 378"/>
                <a:gd name="T15" fmla="*/ 0 h 378"/>
                <a:gd name="T16" fmla="*/ 377 w 378"/>
                <a:gd name="T17" fmla="*/ 18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378">
                  <a:moveTo>
                    <a:pt x="377" y="189"/>
                  </a:moveTo>
                  <a:lnTo>
                    <a:pt x="377" y="189"/>
                  </a:lnTo>
                  <a:cubicBezTo>
                    <a:pt x="377" y="293"/>
                    <a:pt x="292" y="377"/>
                    <a:pt x="189" y="377"/>
                  </a:cubicBezTo>
                  <a:lnTo>
                    <a:pt x="189" y="377"/>
                  </a:lnTo>
                  <a:cubicBezTo>
                    <a:pt x="85" y="377"/>
                    <a:pt x="0" y="293"/>
                    <a:pt x="0" y="189"/>
                  </a:cubicBezTo>
                  <a:lnTo>
                    <a:pt x="0" y="189"/>
                  </a:lnTo>
                  <a:cubicBezTo>
                    <a:pt x="0" y="85"/>
                    <a:pt x="85" y="0"/>
                    <a:pt x="189" y="0"/>
                  </a:cubicBezTo>
                  <a:lnTo>
                    <a:pt x="189" y="0"/>
                  </a:lnTo>
                  <a:cubicBezTo>
                    <a:pt x="292" y="0"/>
                    <a:pt x="377" y="85"/>
                    <a:pt x="377" y="189"/>
                  </a:cubicBezTo>
                </a:path>
              </a:pathLst>
            </a:custGeom>
            <a:solidFill>
              <a:srgbClr val="ACB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76032C0-6D1A-2F43-AF61-D41A3CB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3445" y="7171107"/>
              <a:ext cx="1569760" cy="1003983"/>
            </a:xfrm>
            <a:custGeom>
              <a:avLst/>
              <a:gdLst>
                <a:gd name="connsiteX0" fmla="*/ 329582 w 1569760"/>
                <a:gd name="connsiteY0" fmla="*/ 730574 h 1003983"/>
                <a:gd name="connsiteX1" fmla="*/ 509592 w 1569760"/>
                <a:gd name="connsiteY1" fmla="*/ 730574 h 1003983"/>
                <a:gd name="connsiteX2" fmla="*/ 509592 w 1569760"/>
                <a:gd name="connsiteY2" fmla="*/ 1003983 h 1003983"/>
                <a:gd name="connsiteX3" fmla="*/ 329582 w 1569760"/>
                <a:gd name="connsiteY3" fmla="*/ 1003983 h 1003983"/>
                <a:gd name="connsiteX4" fmla="*/ 659165 w 1569760"/>
                <a:gd name="connsiteY4" fmla="*/ 411977 h 1003983"/>
                <a:gd name="connsiteX5" fmla="*/ 839184 w 1569760"/>
                <a:gd name="connsiteY5" fmla="*/ 411977 h 1003983"/>
                <a:gd name="connsiteX6" fmla="*/ 839184 w 1569760"/>
                <a:gd name="connsiteY6" fmla="*/ 1003978 h 1003983"/>
                <a:gd name="connsiteX7" fmla="*/ 659165 w 1569760"/>
                <a:gd name="connsiteY7" fmla="*/ 1003978 h 1003983"/>
                <a:gd name="connsiteX8" fmla="*/ 0 w 1569760"/>
                <a:gd name="connsiteY8" fmla="*/ 241693 h 1003983"/>
                <a:gd name="connsiteX9" fmla="*/ 180010 w 1569760"/>
                <a:gd name="connsiteY9" fmla="*/ 241693 h 1003983"/>
                <a:gd name="connsiteX10" fmla="*/ 180010 w 1569760"/>
                <a:gd name="connsiteY10" fmla="*/ 1003977 h 1003983"/>
                <a:gd name="connsiteX11" fmla="*/ 0 w 1569760"/>
                <a:gd name="connsiteY11" fmla="*/ 1003977 h 1003983"/>
                <a:gd name="connsiteX12" fmla="*/ 1389738 w 1569760"/>
                <a:gd name="connsiteY12" fmla="*/ 214227 h 1003983"/>
                <a:gd name="connsiteX13" fmla="*/ 1569760 w 1569760"/>
                <a:gd name="connsiteY13" fmla="*/ 214227 h 1003983"/>
                <a:gd name="connsiteX14" fmla="*/ 1569760 w 1569760"/>
                <a:gd name="connsiteY14" fmla="*/ 1003977 h 1003983"/>
                <a:gd name="connsiteX15" fmla="*/ 1389738 w 1569760"/>
                <a:gd name="connsiteY15" fmla="*/ 1003977 h 1003983"/>
                <a:gd name="connsiteX16" fmla="*/ 1016210 w 1569760"/>
                <a:gd name="connsiteY16" fmla="*/ 0 h 1003983"/>
                <a:gd name="connsiteX17" fmla="*/ 1196232 w 1569760"/>
                <a:gd name="connsiteY17" fmla="*/ 0 h 1003983"/>
                <a:gd name="connsiteX18" fmla="*/ 1196232 w 1569760"/>
                <a:gd name="connsiteY18" fmla="*/ 1003978 h 1003983"/>
                <a:gd name="connsiteX19" fmla="*/ 1016210 w 1569760"/>
                <a:gd name="connsiteY19" fmla="*/ 1003978 h 100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9760" h="1003983">
                  <a:moveTo>
                    <a:pt x="329582" y="730574"/>
                  </a:moveTo>
                  <a:lnTo>
                    <a:pt x="509592" y="730574"/>
                  </a:lnTo>
                  <a:lnTo>
                    <a:pt x="509592" y="1003983"/>
                  </a:lnTo>
                  <a:lnTo>
                    <a:pt x="329582" y="1003983"/>
                  </a:lnTo>
                  <a:close/>
                  <a:moveTo>
                    <a:pt x="659165" y="411977"/>
                  </a:moveTo>
                  <a:lnTo>
                    <a:pt x="839184" y="411977"/>
                  </a:lnTo>
                  <a:lnTo>
                    <a:pt x="839184" y="1003978"/>
                  </a:lnTo>
                  <a:lnTo>
                    <a:pt x="659165" y="1003978"/>
                  </a:lnTo>
                  <a:close/>
                  <a:moveTo>
                    <a:pt x="0" y="241693"/>
                  </a:moveTo>
                  <a:lnTo>
                    <a:pt x="180010" y="241693"/>
                  </a:lnTo>
                  <a:lnTo>
                    <a:pt x="180010" y="1003977"/>
                  </a:lnTo>
                  <a:lnTo>
                    <a:pt x="0" y="1003977"/>
                  </a:lnTo>
                  <a:close/>
                  <a:moveTo>
                    <a:pt x="1389738" y="214227"/>
                  </a:moveTo>
                  <a:lnTo>
                    <a:pt x="1569760" y="214227"/>
                  </a:lnTo>
                  <a:lnTo>
                    <a:pt x="1569760" y="1003977"/>
                  </a:lnTo>
                  <a:lnTo>
                    <a:pt x="1389738" y="1003977"/>
                  </a:lnTo>
                  <a:close/>
                  <a:moveTo>
                    <a:pt x="1016210" y="0"/>
                  </a:moveTo>
                  <a:lnTo>
                    <a:pt x="1196232" y="0"/>
                  </a:lnTo>
                  <a:lnTo>
                    <a:pt x="1196232" y="1003978"/>
                  </a:lnTo>
                  <a:lnTo>
                    <a:pt x="1016210" y="1003978"/>
                  </a:lnTo>
                  <a:close/>
                </a:path>
              </a:pathLst>
            </a:custGeom>
            <a:solidFill>
              <a:srgbClr val="DB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2BDBF04-20F6-A54D-A11C-A750413B4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543" y="7368856"/>
              <a:ext cx="1564266" cy="806235"/>
            </a:xfrm>
            <a:custGeom>
              <a:avLst/>
              <a:gdLst>
                <a:gd name="connsiteX0" fmla="*/ 329582 w 1564266"/>
                <a:gd name="connsiteY0" fmla="*/ 598742 h 806235"/>
                <a:gd name="connsiteX1" fmla="*/ 509601 w 1564266"/>
                <a:gd name="connsiteY1" fmla="*/ 598742 h 806235"/>
                <a:gd name="connsiteX2" fmla="*/ 509601 w 1564266"/>
                <a:gd name="connsiteY2" fmla="*/ 806235 h 806235"/>
                <a:gd name="connsiteX3" fmla="*/ 329582 w 1564266"/>
                <a:gd name="connsiteY3" fmla="*/ 806235 h 806235"/>
                <a:gd name="connsiteX4" fmla="*/ 664655 w 1564266"/>
                <a:gd name="connsiteY4" fmla="*/ 379021 h 806235"/>
                <a:gd name="connsiteX5" fmla="*/ 844677 w 1564266"/>
                <a:gd name="connsiteY5" fmla="*/ 379021 h 806235"/>
                <a:gd name="connsiteX6" fmla="*/ 844677 w 1564266"/>
                <a:gd name="connsiteY6" fmla="*/ 806230 h 806235"/>
                <a:gd name="connsiteX7" fmla="*/ 664655 w 1564266"/>
                <a:gd name="connsiteY7" fmla="*/ 806230 h 806235"/>
                <a:gd name="connsiteX8" fmla="*/ 0 w 1564266"/>
                <a:gd name="connsiteY8" fmla="*/ 230709 h 806235"/>
                <a:gd name="connsiteX9" fmla="*/ 180019 w 1564266"/>
                <a:gd name="connsiteY9" fmla="*/ 230709 h 806235"/>
                <a:gd name="connsiteX10" fmla="*/ 180019 w 1564266"/>
                <a:gd name="connsiteY10" fmla="*/ 806231 h 806235"/>
                <a:gd name="connsiteX11" fmla="*/ 0 w 1564266"/>
                <a:gd name="connsiteY11" fmla="*/ 806231 h 806235"/>
                <a:gd name="connsiteX12" fmla="*/ 1384247 w 1564266"/>
                <a:gd name="connsiteY12" fmla="*/ 181271 h 806235"/>
                <a:gd name="connsiteX13" fmla="*/ 1564266 w 1564266"/>
                <a:gd name="connsiteY13" fmla="*/ 181271 h 806235"/>
                <a:gd name="connsiteX14" fmla="*/ 1564266 w 1564266"/>
                <a:gd name="connsiteY14" fmla="*/ 806227 h 806235"/>
                <a:gd name="connsiteX15" fmla="*/ 1384247 w 1564266"/>
                <a:gd name="connsiteY15" fmla="*/ 806227 h 806235"/>
                <a:gd name="connsiteX16" fmla="*/ 1010719 w 1564266"/>
                <a:gd name="connsiteY16" fmla="*/ 0 h 806235"/>
                <a:gd name="connsiteX17" fmla="*/ 1190746 w 1564266"/>
                <a:gd name="connsiteY17" fmla="*/ 0 h 806235"/>
                <a:gd name="connsiteX18" fmla="*/ 1190746 w 1564266"/>
                <a:gd name="connsiteY18" fmla="*/ 806233 h 806235"/>
                <a:gd name="connsiteX19" fmla="*/ 1010719 w 1564266"/>
                <a:gd name="connsiteY19" fmla="*/ 806233 h 80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64266" h="806235">
                  <a:moveTo>
                    <a:pt x="329582" y="598742"/>
                  </a:moveTo>
                  <a:lnTo>
                    <a:pt x="509601" y="598742"/>
                  </a:lnTo>
                  <a:lnTo>
                    <a:pt x="509601" y="806235"/>
                  </a:lnTo>
                  <a:lnTo>
                    <a:pt x="329582" y="806235"/>
                  </a:lnTo>
                  <a:close/>
                  <a:moveTo>
                    <a:pt x="664655" y="379021"/>
                  </a:moveTo>
                  <a:lnTo>
                    <a:pt x="844677" y="379021"/>
                  </a:lnTo>
                  <a:lnTo>
                    <a:pt x="844677" y="806230"/>
                  </a:lnTo>
                  <a:lnTo>
                    <a:pt x="664655" y="806230"/>
                  </a:lnTo>
                  <a:close/>
                  <a:moveTo>
                    <a:pt x="0" y="230709"/>
                  </a:moveTo>
                  <a:lnTo>
                    <a:pt x="180019" y="230709"/>
                  </a:lnTo>
                  <a:lnTo>
                    <a:pt x="180019" y="806231"/>
                  </a:lnTo>
                  <a:lnTo>
                    <a:pt x="0" y="806231"/>
                  </a:lnTo>
                  <a:close/>
                  <a:moveTo>
                    <a:pt x="1384247" y="181271"/>
                  </a:moveTo>
                  <a:lnTo>
                    <a:pt x="1564266" y="181271"/>
                  </a:lnTo>
                  <a:lnTo>
                    <a:pt x="1564266" y="806227"/>
                  </a:lnTo>
                  <a:lnTo>
                    <a:pt x="1384247" y="806227"/>
                  </a:lnTo>
                  <a:close/>
                  <a:moveTo>
                    <a:pt x="1010719" y="0"/>
                  </a:moveTo>
                  <a:lnTo>
                    <a:pt x="1190746" y="0"/>
                  </a:lnTo>
                  <a:lnTo>
                    <a:pt x="1190746" y="806233"/>
                  </a:lnTo>
                  <a:lnTo>
                    <a:pt x="1010719" y="806233"/>
                  </a:lnTo>
                  <a:close/>
                </a:path>
              </a:pathLst>
            </a:custGeom>
            <a:solidFill>
              <a:srgbClr val="FE54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77">
              <a:extLst>
                <a:ext uri="{FF2B5EF4-FFF2-40B4-BE49-F238E27FC236}">
                  <a16:creationId xmlns:a16="http://schemas.microsoft.com/office/drawing/2014/main" id="{E37D2EF4-A298-234D-B8AB-5CBAB62F3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0341" y="11565545"/>
              <a:ext cx="164791" cy="164791"/>
            </a:xfrm>
            <a:custGeom>
              <a:avLst/>
              <a:gdLst>
                <a:gd name="T0" fmla="*/ 0 w 133"/>
                <a:gd name="T1" fmla="*/ 131 h 132"/>
                <a:gd name="T2" fmla="*/ 132 w 133"/>
                <a:gd name="T3" fmla="*/ 131 h 132"/>
                <a:gd name="T4" fmla="*/ 132 w 133"/>
                <a:gd name="T5" fmla="*/ 0 h 132"/>
                <a:gd name="T6" fmla="*/ 0 w 133"/>
                <a:gd name="T7" fmla="*/ 0 h 132"/>
                <a:gd name="T8" fmla="*/ 0 w 133"/>
                <a:gd name="T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2">
                  <a:moveTo>
                    <a:pt x="0" y="131"/>
                  </a:moveTo>
                  <a:lnTo>
                    <a:pt x="132" y="131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131"/>
                  </a:lnTo>
                </a:path>
              </a:pathLst>
            </a:custGeom>
            <a:solidFill>
              <a:srgbClr val="E8AC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78">
              <a:extLst>
                <a:ext uri="{FF2B5EF4-FFF2-40B4-BE49-F238E27FC236}">
                  <a16:creationId xmlns:a16="http://schemas.microsoft.com/office/drawing/2014/main" id="{539EC721-AF35-1148-B36C-57C32296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848" y="11763293"/>
              <a:ext cx="307611" cy="104366"/>
            </a:xfrm>
            <a:custGeom>
              <a:avLst/>
              <a:gdLst>
                <a:gd name="T0" fmla="*/ 64 w 248"/>
                <a:gd name="T1" fmla="*/ 58 h 83"/>
                <a:gd name="T2" fmla="*/ 64 w 248"/>
                <a:gd name="T3" fmla="*/ 58 h 83"/>
                <a:gd name="T4" fmla="*/ 191 w 248"/>
                <a:gd name="T5" fmla="*/ 25 h 83"/>
                <a:gd name="T6" fmla="*/ 191 w 248"/>
                <a:gd name="T7" fmla="*/ 25 h 83"/>
                <a:gd name="T8" fmla="*/ 246 w 248"/>
                <a:gd name="T9" fmla="*/ 0 h 83"/>
                <a:gd name="T10" fmla="*/ 246 w 248"/>
                <a:gd name="T11" fmla="*/ 0 h 83"/>
                <a:gd name="T12" fmla="*/ 246 w 248"/>
                <a:gd name="T13" fmla="*/ 21 h 83"/>
                <a:gd name="T14" fmla="*/ 246 w 248"/>
                <a:gd name="T15" fmla="*/ 21 h 83"/>
                <a:gd name="T16" fmla="*/ 188 w 248"/>
                <a:gd name="T17" fmla="*/ 47 h 83"/>
                <a:gd name="T18" fmla="*/ 188 w 248"/>
                <a:gd name="T19" fmla="*/ 47 h 83"/>
                <a:gd name="T20" fmla="*/ 67 w 248"/>
                <a:gd name="T21" fmla="*/ 79 h 83"/>
                <a:gd name="T22" fmla="*/ 67 w 248"/>
                <a:gd name="T23" fmla="*/ 79 h 83"/>
                <a:gd name="T24" fmla="*/ 0 w 248"/>
                <a:gd name="T25" fmla="*/ 40 h 83"/>
                <a:gd name="T26" fmla="*/ 0 w 248"/>
                <a:gd name="T27" fmla="*/ 40 h 83"/>
                <a:gd name="T28" fmla="*/ 64 w 248"/>
                <a:gd name="T29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83">
                  <a:moveTo>
                    <a:pt x="64" y="58"/>
                  </a:moveTo>
                  <a:lnTo>
                    <a:pt x="64" y="58"/>
                  </a:lnTo>
                  <a:cubicBezTo>
                    <a:pt x="166" y="62"/>
                    <a:pt x="178" y="32"/>
                    <a:pt x="191" y="25"/>
                  </a:cubicBezTo>
                  <a:lnTo>
                    <a:pt x="191" y="25"/>
                  </a:lnTo>
                  <a:cubicBezTo>
                    <a:pt x="202" y="20"/>
                    <a:pt x="234" y="6"/>
                    <a:pt x="246" y="0"/>
                  </a:cubicBezTo>
                  <a:lnTo>
                    <a:pt x="246" y="0"/>
                  </a:lnTo>
                  <a:cubicBezTo>
                    <a:pt x="247" y="12"/>
                    <a:pt x="246" y="21"/>
                    <a:pt x="246" y="21"/>
                  </a:cubicBezTo>
                  <a:lnTo>
                    <a:pt x="246" y="21"/>
                  </a:lnTo>
                  <a:cubicBezTo>
                    <a:pt x="246" y="21"/>
                    <a:pt x="201" y="41"/>
                    <a:pt x="188" y="47"/>
                  </a:cubicBezTo>
                  <a:lnTo>
                    <a:pt x="188" y="47"/>
                  </a:lnTo>
                  <a:cubicBezTo>
                    <a:pt x="175" y="53"/>
                    <a:pt x="164" y="82"/>
                    <a:pt x="67" y="79"/>
                  </a:cubicBezTo>
                  <a:lnTo>
                    <a:pt x="67" y="79"/>
                  </a:lnTo>
                  <a:cubicBezTo>
                    <a:pt x="20" y="78"/>
                    <a:pt x="2" y="75"/>
                    <a:pt x="0" y="40"/>
                  </a:cubicBezTo>
                  <a:lnTo>
                    <a:pt x="0" y="40"/>
                  </a:lnTo>
                  <a:cubicBezTo>
                    <a:pt x="8" y="56"/>
                    <a:pt x="29" y="58"/>
                    <a:pt x="64" y="58"/>
                  </a:cubicBez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79">
              <a:extLst>
                <a:ext uri="{FF2B5EF4-FFF2-40B4-BE49-F238E27FC236}">
                  <a16:creationId xmlns:a16="http://schemas.microsoft.com/office/drawing/2014/main" id="{D4EEC16F-D609-554C-AE3A-2E39BD8C5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848" y="11686391"/>
              <a:ext cx="307611" cy="159297"/>
            </a:xfrm>
            <a:custGeom>
              <a:avLst/>
              <a:gdLst>
                <a:gd name="T0" fmla="*/ 65 w 248"/>
                <a:gd name="T1" fmla="*/ 123 h 128"/>
                <a:gd name="T2" fmla="*/ 65 w 248"/>
                <a:gd name="T3" fmla="*/ 123 h 128"/>
                <a:gd name="T4" fmla="*/ 1 w 248"/>
                <a:gd name="T5" fmla="*/ 105 h 128"/>
                <a:gd name="T6" fmla="*/ 1 w 248"/>
                <a:gd name="T7" fmla="*/ 105 h 128"/>
                <a:gd name="T8" fmla="*/ 3 w 248"/>
                <a:gd name="T9" fmla="*/ 70 h 128"/>
                <a:gd name="T10" fmla="*/ 3 w 248"/>
                <a:gd name="T11" fmla="*/ 70 h 128"/>
                <a:gd name="T12" fmla="*/ 5 w 248"/>
                <a:gd name="T13" fmla="*/ 19 h 128"/>
                <a:gd name="T14" fmla="*/ 137 w 248"/>
                <a:gd name="T15" fmla="*/ 19 h 128"/>
                <a:gd name="T16" fmla="*/ 137 w 248"/>
                <a:gd name="T17" fmla="*/ 19 h 128"/>
                <a:gd name="T18" fmla="*/ 194 w 248"/>
                <a:gd name="T19" fmla="*/ 4 h 128"/>
                <a:gd name="T20" fmla="*/ 194 w 248"/>
                <a:gd name="T21" fmla="*/ 4 h 128"/>
                <a:gd name="T22" fmla="*/ 247 w 248"/>
                <a:gd name="T23" fmla="*/ 65 h 128"/>
                <a:gd name="T24" fmla="*/ 247 w 248"/>
                <a:gd name="T25" fmla="*/ 65 h 128"/>
                <a:gd name="T26" fmla="*/ 192 w 248"/>
                <a:gd name="T27" fmla="*/ 90 h 128"/>
                <a:gd name="T28" fmla="*/ 192 w 248"/>
                <a:gd name="T29" fmla="*/ 90 h 128"/>
                <a:gd name="T30" fmla="*/ 65 w 248"/>
                <a:gd name="T31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28">
                  <a:moveTo>
                    <a:pt x="65" y="123"/>
                  </a:moveTo>
                  <a:lnTo>
                    <a:pt x="65" y="123"/>
                  </a:lnTo>
                  <a:cubicBezTo>
                    <a:pt x="30" y="123"/>
                    <a:pt x="9" y="121"/>
                    <a:pt x="1" y="105"/>
                  </a:cubicBezTo>
                  <a:lnTo>
                    <a:pt x="1" y="105"/>
                  </a:lnTo>
                  <a:cubicBezTo>
                    <a:pt x="0" y="96"/>
                    <a:pt x="1" y="84"/>
                    <a:pt x="3" y="70"/>
                  </a:cubicBezTo>
                  <a:lnTo>
                    <a:pt x="3" y="70"/>
                  </a:lnTo>
                  <a:cubicBezTo>
                    <a:pt x="5" y="49"/>
                    <a:pt x="5" y="19"/>
                    <a:pt x="5" y="19"/>
                  </a:cubicBezTo>
                  <a:lnTo>
                    <a:pt x="137" y="19"/>
                  </a:lnTo>
                  <a:lnTo>
                    <a:pt x="137" y="19"/>
                  </a:lnTo>
                  <a:cubicBezTo>
                    <a:pt x="137" y="19"/>
                    <a:pt x="147" y="0"/>
                    <a:pt x="194" y="4"/>
                  </a:cubicBezTo>
                  <a:lnTo>
                    <a:pt x="194" y="4"/>
                  </a:lnTo>
                  <a:cubicBezTo>
                    <a:pt x="236" y="8"/>
                    <a:pt x="245" y="42"/>
                    <a:pt x="247" y="65"/>
                  </a:cubicBezTo>
                  <a:lnTo>
                    <a:pt x="247" y="65"/>
                  </a:lnTo>
                  <a:cubicBezTo>
                    <a:pt x="235" y="71"/>
                    <a:pt x="203" y="85"/>
                    <a:pt x="192" y="90"/>
                  </a:cubicBezTo>
                  <a:lnTo>
                    <a:pt x="192" y="90"/>
                  </a:lnTo>
                  <a:cubicBezTo>
                    <a:pt x="179" y="97"/>
                    <a:pt x="167" y="127"/>
                    <a:pt x="65" y="123"/>
                  </a:cubicBezTo>
                </a:path>
              </a:pathLst>
            </a:custGeom>
            <a:solidFill>
              <a:srgbClr val="FE54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EA86EE7F-893D-364F-8307-C0BFE48F0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7794" y="11565545"/>
              <a:ext cx="164791" cy="164791"/>
            </a:xfrm>
            <a:custGeom>
              <a:avLst/>
              <a:gdLst>
                <a:gd name="T0" fmla="*/ 131 w 132"/>
                <a:gd name="T1" fmla="*/ 131 h 132"/>
                <a:gd name="T2" fmla="*/ 0 w 132"/>
                <a:gd name="T3" fmla="*/ 131 h 132"/>
                <a:gd name="T4" fmla="*/ 0 w 132"/>
                <a:gd name="T5" fmla="*/ 0 h 132"/>
                <a:gd name="T6" fmla="*/ 131 w 132"/>
                <a:gd name="T7" fmla="*/ 0 h 132"/>
                <a:gd name="T8" fmla="*/ 131 w 132"/>
                <a:gd name="T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1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131"/>
                  </a:lnTo>
                </a:path>
              </a:pathLst>
            </a:custGeom>
            <a:solidFill>
              <a:srgbClr val="E8AC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23159D2D-247F-FC41-86B8-241EAAF5A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8363" y="7654497"/>
              <a:ext cx="181269" cy="400990"/>
            </a:xfrm>
            <a:custGeom>
              <a:avLst/>
              <a:gdLst>
                <a:gd name="T0" fmla="*/ 143 w 144"/>
                <a:gd name="T1" fmla="*/ 322 h 323"/>
                <a:gd name="T2" fmla="*/ 0 w 144"/>
                <a:gd name="T3" fmla="*/ 322 h 323"/>
                <a:gd name="T4" fmla="*/ 0 w 144"/>
                <a:gd name="T5" fmla="*/ 0 h 323"/>
                <a:gd name="T6" fmla="*/ 143 w 144"/>
                <a:gd name="T7" fmla="*/ 0 h 323"/>
                <a:gd name="T8" fmla="*/ 143 w 144"/>
                <a:gd name="T9" fmla="*/ 32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323">
                  <a:moveTo>
                    <a:pt x="143" y="322"/>
                  </a:moveTo>
                  <a:lnTo>
                    <a:pt x="0" y="322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322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06B9CBE2-A300-D549-AAAA-BAF171E75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1575" y="8242251"/>
              <a:ext cx="1257905" cy="450430"/>
            </a:xfrm>
            <a:custGeom>
              <a:avLst/>
              <a:gdLst>
                <a:gd name="T0" fmla="*/ 931 w 1010"/>
                <a:gd name="T1" fmla="*/ 80 h 363"/>
                <a:gd name="T2" fmla="*/ 733 w 1010"/>
                <a:gd name="T3" fmla="*/ 188 h 363"/>
                <a:gd name="T4" fmla="*/ 255 w 1010"/>
                <a:gd name="T5" fmla="*/ 129 h 363"/>
                <a:gd name="T6" fmla="*/ 255 w 1010"/>
                <a:gd name="T7" fmla="*/ 129 h 363"/>
                <a:gd name="T8" fmla="*/ 219 w 1010"/>
                <a:gd name="T9" fmla="*/ 76 h 363"/>
                <a:gd name="T10" fmla="*/ 219 w 1010"/>
                <a:gd name="T11" fmla="*/ 76 h 363"/>
                <a:gd name="T12" fmla="*/ 126 w 1010"/>
                <a:gd name="T13" fmla="*/ 0 h 363"/>
                <a:gd name="T14" fmla="*/ 126 w 1010"/>
                <a:gd name="T15" fmla="*/ 0 h 363"/>
                <a:gd name="T16" fmla="*/ 132 w 1010"/>
                <a:gd name="T17" fmla="*/ 56 h 363"/>
                <a:gd name="T18" fmla="*/ 156 w 1010"/>
                <a:gd name="T19" fmla="*/ 91 h 363"/>
                <a:gd name="T20" fmla="*/ 118 w 1010"/>
                <a:gd name="T21" fmla="*/ 129 h 363"/>
                <a:gd name="T22" fmla="*/ 0 w 1010"/>
                <a:gd name="T23" fmla="*/ 129 h 363"/>
                <a:gd name="T24" fmla="*/ 75 w 1010"/>
                <a:gd name="T25" fmla="*/ 177 h 363"/>
                <a:gd name="T26" fmla="*/ 238 w 1010"/>
                <a:gd name="T27" fmla="*/ 193 h 363"/>
                <a:gd name="T28" fmla="*/ 238 w 1010"/>
                <a:gd name="T29" fmla="*/ 193 h 363"/>
                <a:gd name="T30" fmla="*/ 739 w 1010"/>
                <a:gd name="T31" fmla="*/ 353 h 363"/>
                <a:gd name="T32" fmla="*/ 739 w 1010"/>
                <a:gd name="T33" fmla="*/ 353 h 363"/>
                <a:gd name="T34" fmla="*/ 1009 w 1010"/>
                <a:gd name="T35" fmla="*/ 259 h 363"/>
                <a:gd name="T36" fmla="*/ 931 w 1010"/>
                <a:gd name="T37" fmla="*/ 8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0" h="363">
                  <a:moveTo>
                    <a:pt x="931" y="80"/>
                  </a:moveTo>
                  <a:lnTo>
                    <a:pt x="733" y="188"/>
                  </a:lnTo>
                  <a:lnTo>
                    <a:pt x="255" y="129"/>
                  </a:lnTo>
                  <a:lnTo>
                    <a:pt x="255" y="129"/>
                  </a:lnTo>
                  <a:cubicBezTo>
                    <a:pt x="255" y="129"/>
                    <a:pt x="249" y="87"/>
                    <a:pt x="219" y="76"/>
                  </a:cubicBezTo>
                  <a:lnTo>
                    <a:pt x="219" y="76"/>
                  </a:lnTo>
                  <a:cubicBezTo>
                    <a:pt x="190" y="66"/>
                    <a:pt x="126" y="0"/>
                    <a:pt x="126" y="0"/>
                  </a:cubicBezTo>
                  <a:lnTo>
                    <a:pt x="126" y="0"/>
                  </a:lnTo>
                  <a:cubicBezTo>
                    <a:pt x="126" y="0"/>
                    <a:pt x="112" y="37"/>
                    <a:pt x="132" y="56"/>
                  </a:cubicBezTo>
                  <a:lnTo>
                    <a:pt x="156" y="91"/>
                  </a:lnTo>
                  <a:lnTo>
                    <a:pt x="118" y="129"/>
                  </a:lnTo>
                  <a:lnTo>
                    <a:pt x="0" y="129"/>
                  </a:lnTo>
                  <a:lnTo>
                    <a:pt x="75" y="177"/>
                  </a:lnTo>
                  <a:lnTo>
                    <a:pt x="238" y="193"/>
                  </a:lnTo>
                  <a:lnTo>
                    <a:pt x="238" y="193"/>
                  </a:lnTo>
                  <a:cubicBezTo>
                    <a:pt x="238" y="193"/>
                    <a:pt x="677" y="362"/>
                    <a:pt x="739" y="353"/>
                  </a:cubicBezTo>
                  <a:lnTo>
                    <a:pt x="739" y="353"/>
                  </a:lnTo>
                  <a:cubicBezTo>
                    <a:pt x="799" y="344"/>
                    <a:pt x="1009" y="259"/>
                    <a:pt x="1009" y="259"/>
                  </a:cubicBezTo>
                  <a:lnTo>
                    <a:pt x="931" y="80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83">
              <a:extLst>
                <a:ext uri="{FF2B5EF4-FFF2-40B4-BE49-F238E27FC236}">
                  <a16:creationId xmlns:a16="http://schemas.microsoft.com/office/drawing/2014/main" id="{CB70981D-9CF3-C74C-93C5-218F05315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6963" y="8242251"/>
              <a:ext cx="1257909" cy="450430"/>
            </a:xfrm>
            <a:custGeom>
              <a:avLst/>
              <a:gdLst>
                <a:gd name="T0" fmla="*/ 78 w 1010"/>
                <a:gd name="T1" fmla="*/ 80 h 363"/>
                <a:gd name="T2" fmla="*/ 276 w 1010"/>
                <a:gd name="T3" fmla="*/ 188 h 363"/>
                <a:gd name="T4" fmla="*/ 753 w 1010"/>
                <a:gd name="T5" fmla="*/ 129 h 363"/>
                <a:gd name="T6" fmla="*/ 753 w 1010"/>
                <a:gd name="T7" fmla="*/ 129 h 363"/>
                <a:gd name="T8" fmla="*/ 790 w 1010"/>
                <a:gd name="T9" fmla="*/ 76 h 363"/>
                <a:gd name="T10" fmla="*/ 790 w 1010"/>
                <a:gd name="T11" fmla="*/ 76 h 363"/>
                <a:gd name="T12" fmla="*/ 883 w 1010"/>
                <a:gd name="T13" fmla="*/ 0 h 363"/>
                <a:gd name="T14" fmla="*/ 883 w 1010"/>
                <a:gd name="T15" fmla="*/ 0 h 363"/>
                <a:gd name="T16" fmla="*/ 876 w 1010"/>
                <a:gd name="T17" fmla="*/ 56 h 363"/>
                <a:gd name="T18" fmla="*/ 853 w 1010"/>
                <a:gd name="T19" fmla="*/ 91 h 363"/>
                <a:gd name="T20" fmla="*/ 890 w 1010"/>
                <a:gd name="T21" fmla="*/ 129 h 363"/>
                <a:gd name="T22" fmla="*/ 1009 w 1010"/>
                <a:gd name="T23" fmla="*/ 129 h 363"/>
                <a:gd name="T24" fmla="*/ 934 w 1010"/>
                <a:gd name="T25" fmla="*/ 177 h 363"/>
                <a:gd name="T26" fmla="*/ 770 w 1010"/>
                <a:gd name="T27" fmla="*/ 193 h 363"/>
                <a:gd name="T28" fmla="*/ 770 w 1010"/>
                <a:gd name="T29" fmla="*/ 193 h 363"/>
                <a:gd name="T30" fmla="*/ 271 w 1010"/>
                <a:gd name="T31" fmla="*/ 353 h 363"/>
                <a:gd name="T32" fmla="*/ 271 w 1010"/>
                <a:gd name="T33" fmla="*/ 353 h 363"/>
                <a:gd name="T34" fmla="*/ 0 w 1010"/>
                <a:gd name="T35" fmla="*/ 259 h 363"/>
                <a:gd name="T36" fmla="*/ 78 w 1010"/>
                <a:gd name="T37" fmla="*/ 8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0" h="363">
                  <a:moveTo>
                    <a:pt x="78" y="80"/>
                  </a:moveTo>
                  <a:lnTo>
                    <a:pt x="276" y="188"/>
                  </a:lnTo>
                  <a:lnTo>
                    <a:pt x="753" y="129"/>
                  </a:lnTo>
                  <a:lnTo>
                    <a:pt x="753" y="129"/>
                  </a:lnTo>
                  <a:cubicBezTo>
                    <a:pt x="753" y="129"/>
                    <a:pt x="759" y="87"/>
                    <a:pt x="790" y="76"/>
                  </a:cubicBezTo>
                  <a:lnTo>
                    <a:pt x="790" y="76"/>
                  </a:lnTo>
                  <a:cubicBezTo>
                    <a:pt x="819" y="66"/>
                    <a:pt x="883" y="0"/>
                    <a:pt x="883" y="0"/>
                  </a:cubicBezTo>
                  <a:lnTo>
                    <a:pt x="883" y="0"/>
                  </a:lnTo>
                  <a:cubicBezTo>
                    <a:pt x="883" y="0"/>
                    <a:pt x="897" y="37"/>
                    <a:pt x="876" y="56"/>
                  </a:cubicBezTo>
                  <a:lnTo>
                    <a:pt x="853" y="91"/>
                  </a:lnTo>
                  <a:lnTo>
                    <a:pt x="890" y="129"/>
                  </a:lnTo>
                  <a:lnTo>
                    <a:pt x="1009" y="129"/>
                  </a:lnTo>
                  <a:lnTo>
                    <a:pt x="934" y="177"/>
                  </a:lnTo>
                  <a:lnTo>
                    <a:pt x="770" y="193"/>
                  </a:lnTo>
                  <a:lnTo>
                    <a:pt x="770" y="193"/>
                  </a:lnTo>
                  <a:cubicBezTo>
                    <a:pt x="770" y="193"/>
                    <a:pt x="332" y="362"/>
                    <a:pt x="271" y="353"/>
                  </a:cubicBezTo>
                  <a:lnTo>
                    <a:pt x="271" y="353"/>
                  </a:lnTo>
                  <a:cubicBezTo>
                    <a:pt x="210" y="344"/>
                    <a:pt x="0" y="259"/>
                    <a:pt x="0" y="259"/>
                  </a:cubicBezTo>
                  <a:lnTo>
                    <a:pt x="78" y="80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0B47D7D8-7F58-D445-A719-0DF883DE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4835" y="9533118"/>
              <a:ext cx="988748" cy="2120316"/>
            </a:xfrm>
            <a:custGeom>
              <a:avLst/>
              <a:gdLst>
                <a:gd name="T0" fmla="*/ 24 w 792"/>
                <a:gd name="T1" fmla="*/ 0 h 1701"/>
                <a:gd name="T2" fmla="*/ 0 w 792"/>
                <a:gd name="T3" fmla="*/ 876 h 1701"/>
                <a:gd name="T4" fmla="*/ 0 w 792"/>
                <a:gd name="T5" fmla="*/ 1664 h 1701"/>
                <a:gd name="T6" fmla="*/ 0 w 792"/>
                <a:gd name="T7" fmla="*/ 1664 h 1701"/>
                <a:gd name="T8" fmla="*/ 174 w 792"/>
                <a:gd name="T9" fmla="*/ 1664 h 1701"/>
                <a:gd name="T10" fmla="*/ 233 w 792"/>
                <a:gd name="T11" fmla="*/ 876 h 1701"/>
                <a:gd name="T12" fmla="*/ 361 w 792"/>
                <a:gd name="T13" fmla="*/ 354 h 1701"/>
                <a:gd name="T14" fmla="*/ 361 w 792"/>
                <a:gd name="T15" fmla="*/ 354 h 1701"/>
                <a:gd name="T16" fmla="*/ 390 w 792"/>
                <a:gd name="T17" fmla="*/ 332 h 1701"/>
                <a:gd name="T18" fmla="*/ 390 w 792"/>
                <a:gd name="T19" fmla="*/ 332 h 1701"/>
                <a:gd name="T20" fmla="*/ 418 w 792"/>
                <a:gd name="T21" fmla="*/ 355 h 1701"/>
                <a:gd name="T22" fmla="*/ 547 w 792"/>
                <a:gd name="T23" fmla="*/ 876 h 1701"/>
                <a:gd name="T24" fmla="*/ 613 w 792"/>
                <a:gd name="T25" fmla="*/ 1656 h 1701"/>
                <a:gd name="T26" fmla="*/ 613 w 792"/>
                <a:gd name="T27" fmla="*/ 1656 h 1701"/>
                <a:gd name="T28" fmla="*/ 780 w 792"/>
                <a:gd name="T29" fmla="*/ 1656 h 1701"/>
                <a:gd name="T30" fmla="*/ 791 w 792"/>
                <a:gd name="T31" fmla="*/ 876 h 1701"/>
                <a:gd name="T32" fmla="*/ 718 w 792"/>
                <a:gd name="T33" fmla="*/ 0 h 1701"/>
                <a:gd name="T34" fmla="*/ 24 w 792"/>
                <a:gd name="T35" fmla="*/ 0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2" h="1701">
                  <a:moveTo>
                    <a:pt x="24" y="0"/>
                  </a:moveTo>
                  <a:lnTo>
                    <a:pt x="0" y="876"/>
                  </a:lnTo>
                  <a:lnTo>
                    <a:pt x="0" y="1664"/>
                  </a:lnTo>
                  <a:lnTo>
                    <a:pt x="0" y="1664"/>
                  </a:lnTo>
                  <a:cubicBezTo>
                    <a:pt x="0" y="1664"/>
                    <a:pt x="113" y="1700"/>
                    <a:pt x="174" y="1664"/>
                  </a:cubicBezTo>
                  <a:lnTo>
                    <a:pt x="233" y="876"/>
                  </a:lnTo>
                  <a:lnTo>
                    <a:pt x="361" y="354"/>
                  </a:lnTo>
                  <a:lnTo>
                    <a:pt x="361" y="354"/>
                  </a:lnTo>
                  <a:cubicBezTo>
                    <a:pt x="365" y="341"/>
                    <a:pt x="376" y="332"/>
                    <a:pt x="390" y="332"/>
                  </a:cubicBezTo>
                  <a:lnTo>
                    <a:pt x="390" y="332"/>
                  </a:lnTo>
                  <a:cubicBezTo>
                    <a:pt x="403" y="332"/>
                    <a:pt x="415" y="342"/>
                    <a:pt x="418" y="355"/>
                  </a:cubicBezTo>
                  <a:lnTo>
                    <a:pt x="547" y="876"/>
                  </a:lnTo>
                  <a:lnTo>
                    <a:pt x="613" y="1656"/>
                  </a:lnTo>
                  <a:lnTo>
                    <a:pt x="613" y="1656"/>
                  </a:lnTo>
                  <a:cubicBezTo>
                    <a:pt x="613" y="1656"/>
                    <a:pt x="720" y="1694"/>
                    <a:pt x="780" y="1656"/>
                  </a:cubicBezTo>
                  <a:lnTo>
                    <a:pt x="791" y="876"/>
                  </a:lnTo>
                  <a:lnTo>
                    <a:pt x="718" y="0"/>
                  </a:lnTo>
                  <a:lnTo>
                    <a:pt x="24" y="0"/>
                  </a:ln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85">
              <a:extLst>
                <a:ext uri="{FF2B5EF4-FFF2-40B4-BE49-F238E27FC236}">
                  <a16:creationId xmlns:a16="http://schemas.microsoft.com/office/drawing/2014/main" id="{5C7B9738-7E27-464B-9E66-A3A740532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4975" y="11763293"/>
              <a:ext cx="307611" cy="104366"/>
            </a:xfrm>
            <a:custGeom>
              <a:avLst/>
              <a:gdLst>
                <a:gd name="T0" fmla="*/ 184 w 249"/>
                <a:gd name="T1" fmla="*/ 58 h 83"/>
                <a:gd name="T2" fmla="*/ 184 w 249"/>
                <a:gd name="T3" fmla="*/ 58 h 83"/>
                <a:gd name="T4" fmla="*/ 56 w 249"/>
                <a:gd name="T5" fmla="*/ 25 h 83"/>
                <a:gd name="T6" fmla="*/ 56 w 249"/>
                <a:gd name="T7" fmla="*/ 25 h 83"/>
                <a:gd name="T8" fmla="*/ 1 w 249"/>
                <a:gd name="T9" fmla="*/ 0 h 83"/>
                <a:gd name="T10" fmla="*/ 1 w 249"/>
                <a:gd name="T11" fmla="*/ 0 h 83"/>
                <a:gd name="T12" fmla="*/ 2 w 249"/>
                <a:gd name="T13" fmla="*/ 21 h 83"/>
                <a:gd name="T14" fmla="*/ 2 w 249"/>
                <a:gd name="T15" fmla="*/ 21 h 83"/>
                <a:gd name="T16" fmla="*/ 59 w 249"/>
                <a:gd name="T17" fmla="*/ 47 h 83"/>
                <a:gd name="T18" fmla="*/ 59 w 249"/>
                <a:gd name="T19" fmla="*/ 47 h 83"/>
                <a:gd name="T20" fmla="*/ 181 w 249"/>
                <a:gd name="T21" fmla="*/ 79 h 83"/>
                <a:gd name="T22" fmla="*/ 181 w 249"/>
                <a:gd name="T23" fmla="*/ 79 h 83"/>
                <a:gd name="T24" fmla="*/ 248 w 249"/>
                <a:gd name="T25" fmla="*/ 40 h 83"/>
                <a:gd name="T26" fmla="*/ 248 w 249"/>
                <a:gd name="T27" fmla="*/ 40 h 83"/>
                <a:gd name="T28" fmla="*/ 184 w 249"/>
                <a:gd name="T29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9" h="83">
                  <a:moveTo>
                    <a:pt x="184" y="58"/>
                  </a:moveTo>
                  <a:lnTo>
                    <a:pt x="184" y="58"/>
                  </a:lnTo>
                  <a:cubicBezTo>
                    <a:pt x="81" y="62"/>
                    <a:pt x="70" y="32"/>
                    <a:pt x="56" y="25"/>
                  </a:cubicBezTo>
                  <a:lnTo>
                    <a:pt x="56" y="25"/>
                  </a:lnTo>
                  <a:cubicBezTo>
                    <a:pt x="46" y="20"/>
                    <a:pt x="14" y="6"/>
                    <a:pt x="1" y="0"/>
                  </a:cubicBezTo>
                  <a:lnTo>
                    <a:pt x="1" y="0"/>
                  </a:lnTo>
                  <a:cubicBezTo>
                    <a:pt x="0" y="12"/>
                    <a:pt x="2" y="21"/>
                    <a:pt x="2" y="21"/>
                  </a:cubicBezTo>
                  <a:lnTo>
                    <a:pt x="2" y="21"/>
                  </a:lnTo>
                  <a:cubicBezTo>
                    <a:pt x="2" y="21"/>
                    <a:pt x="47" y="41"/>
                    <a:pt x="59" y="47"/>
                  </a:cubicBezTo>
                  <a:lnTo>
                    <a:pt x="59" y="47"/>
                  </a:lnTo>
                  <a:cubicBezTo>
                    <a:pt x="72" y="53"/>
                    <a:pt x="83" y="82"/>
                    <a:pt x="181" y="79"/>
                  </a:cubicBezTo>
                  <a:lnTo>
                    <a:pt x="181" y="79"/>
                  </a:lnTo>
                  <a:cubicBezTo>
                    <a:pt x="228" y="78"/>
                    <a:pt x="245" y="75"/>
                    <a:pt x="248" y="40"/>
                  </a:cubicBezTo>
                  <a:lnTo>
                    <a:pt x="248" y="40"/>
                  </a:lnTo>
                  <a:cubicBezTo>
                    <a:pt x="239" y="56"/>
                    <a:pt x="219" y="58"/>
                    <a:pt x="184" y="58"/>
                  </a:cubicBez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311C9ECD-2411-AF41-B2E9-C76E070D7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465" y="11686391"/>
              <a:ext cx="307611" cy="159297"/>
            </a:xfrm>
            <a:custGeom>
              <a:avLst/>
              <a:gdLst>
                <a:gd name="T0" fmla="*/ 183 w 248"/>
                <a:gd name="T1" fmla="*/ 123 h 128"/>
                <a:gd name="T2" fmla="*/ 183 w 248"/>
                <a:gd name="T3" fmla="*/ 123 h 128"/>
                <a:gd name="T4" fmla="*/ 247 w 248"/>
                <a:gd name="T5" fmla="*/ 105 h 128"/>
                <a:gd name="T6" fmla="*/ 247 w 248"/>
                <a:gd name="T7" fmla="*/ 105 h 128"/>
                <a:gd name="T8" fmla="*/ 245 w 248"/>
                <a:gd name="T9" fmla="*/ 70 h 128"/>
                <a:gd name="T10" fmla="*/ 245 w 248"/>
                <a:gd name="T11" fmla="*/ 70 h 128"/>
                <a:gd name="T12" fmla="*/ 242 w 248"/>
                <a:gd name="T13" fmla="*/ 19 h 128"/>
                <a:gd name="T14" fmla="*/ 111 w 248"/>
                <a:gd name="T15" fmla="*/ 19 h 128"/>
                <a:gd name="T16" fmla="*/ 111 w 248"/>
                <a:gd name="T17" fmla="*/ 19 h 128"/>
                <a:gd name="T18" fmla="*/ 54 w 248"/>
                <a:gd name="T19" fmla="*/ 4 h 128"/>
                <a:gd name="T20" fmla="*/ 54 w 248"/>
                <a:gd name="T21" fmla="*/ 4 h 128"/>
                <a:gd name="T22" fmla="*/ 0 w 248"/>
                <a:gd name="T23" fmla="*/ 65 h 128"/>
                <a:gd name="T24" fmla="*/ 0 w 248"/>
                <a:gd name="T25" fmla="*/ 65 h 128"/>
                <a:gd name="T26" fmla="*/ 55 w 248"/>
                <a:gd name="T27" fmla="*/ 90 h 128"/>
                <a:gd name="T28" fmla="*/ 55 w 248"/>
                <a:gd name="T29" fmla="*/ 90 h 128"/>
                <a:gd name="T30" fmla="*/ 183 w 248"/>
                <a:gd name="T31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28">
                  <a:moveTo>
                    <a:pt x="183" y="123"/>
                  </a:moveTo>
                  <a:lnTo>
                    <a:pt x="183" y="123"/>
                  </a:lnTo>
                  <a:cubicBezTo>
                    <a:pt x="218" y="123"/>
                    <a:pt x="238" y="121"/>
                    <a:pt x="247" y="105"/>
                  </a:cubicBezTo>
                  <a:lnTo>
                    <a:pt x="247" y="105"/>
                  </a:lnTo>
                  <a:cubicBezTo>
                    <a:pt x="247" y="96"/>
                    <a:pt x="246" y="84"/>
                    <a:pt x="245" y="70"/>
                  </a:cubicBezTo>
                  <a:lnTo>
                    <a:pt x="245" y="70"/>
                  </a:lnTo>
                  <a:cubicBezTo>
                    <a:pt x="243" y="49"/>
                    <a:pt x="242" y="19"/>
                    <a:pt x="242" y="19"/>
                  </a:cubicBezTo>
                  <a:lnTo>
                    <a:pt x="111" y="19"/>
                  </a:lnTo>
                  <a:lnTo>
                    <a:pt x="111" y="19"/>
                  </a:lnTo>
                  <a:cubicBezTo>
                    <a:pt x="111" y="19"/>
                    <a:pt x="101" y="0"/>
                    <a:pt x="54" y="4"/>
                  </a:cubicBezTo>
                  <a:lnTo>
                    <a:pt x="54" y="4"/>
                  </a:lnTo>
                  <a:cubicBezTo>
                    <a:pt x="11" y="8"/>
                    <a:pt x="2" y="42"/>
                    <a:pt x="0" y="65"/>
                  </a:cubicBezTo>
                  <a:lnTo>
                    <a:pt x="0" y="65"/>
                  </a:lnTo>
                  <a:cubicBezTo>
                    <a:pt x="13" y="71"/>
                    <a:pt x="45" y="85"/>
                    <a:pt x="55" y="90"/>
                  </a:cubicBezTo>
                  <a:lnTo>
                    <a:pt x="55" y="90"/>
                  </a:lnTo>
                  <a:cubicBezTo>
                    <a:pt x="69" y="97"/>
                    <a:pt x="80" y="127"/>
                    <a:pt x="183" y="123"/>
                  </a:cubicBezTo>
                </a:path>
              </a:pathLst>
            </a:custGeom>
            <a:solidFill>
              <a:srgbClr val="FE54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87">
              <a:extLst>
                <a:ext uri="{FF2B5EF4-FFF2-40B4-BE49-F238E27FC236}">
                  <a16:creationId xmlns:a16="http://schemas.microsoft.com/office/drawing/2014/main" id="{19C346F4-2208-A24C-B1A4-0AD16EB1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198" y="8000557"/>
              <a:ext cx="1521572" cy="1642422"/>
            </a:xfrm>
            <a:custGeom>
              <a:avLst/>
              <a:gdLst>
                <a:gd name="T0" fmla="*/ 1221 w 1222"/>
                <a:gd name="T1" fmla="*/ 271 h 1317"/>
                <a:gd name="T2" fmla="*/ 913 w 1222"/>
                <a:gd name="T3" fmla="*/ 37 h 1317"/>
                <a:gd name="T4" fmla="*/ 913 w 1222"/>
                <a:gd name="T5" fmla="*/ 37 h 1317"/>
                <a:gd name="T6" fmla="*/ 788 w 1222"/>
                <a:gd name="T7" fmla="*/ 0 h 1317"/>
                <a:gd name="T8" fmla="*/ 423 w 1222"/>
                <a:gd name="T9" fmla="*/ 0 h 1317"/>
                <a:gd name="T10" fmla="*/ 423 w 1222"/>
                <a:gd name="T11" fmla="*/ 0 h 1317"/>
                <a:gd name="T12" fmla="*/ 288 w 1222"/>
                <a:gd name="T13" fmla="*/ 44 h 1317"/>
                <a:gd name="T14" fmla="*/ 0 w 1222"/>
                <a:gd name="T15" fmla="*/ 268 h 1317"/>
                <a:gd name="T16" fmla="*/ 101 w 1222"/>
                <a:gd name="T17" fmla="*/ 499 h 1317"/>
                <a:gd name="T18" fmla="*/ 304 w 1222"/>
                <a:gd name="T19" fmla="*/ 413 h 1317"/>
                <a:gd name="T20" fmla="*/ 255 w 1222"/>
                <a:gd name="T21" fmla="*/ 1228 h 1317"/>
                <a:gd name="T22" fmla="*/ 255 w 1222"/>
                <a:gd name="T23" fmla="*/ 1228 h 1317"/>
                <a:gd name="T24" fmla="*/ 637 w 1222"/>
                <a:gd name="T25" fmla="*/ 1313 h 1317"/>
                <a:gd name="T26" fmla="*/ 637 w 1222"/>
                <a:gd name="T27" fmla="*/ 1313 h 1317"/>
                <a:gd name="T28" fmla="*/ 949 w 1222"/>
                <a:gd name="T29" fmla="*/ 1228 h 1317"/>
                <a:gd name="T30" fmla="*/ 895 w 1222"/>
                <a:gd name="T31" fmla="*/ 397 h 1317"/>
                <a:gd name="T32" fmla="*/ 1110 w 1222"/>
                <a:gd name="T33" fmla="*/ 492 h 1317"/>
                <a:gd name="T34" fmla="*/ 1221 w 1222"/>
                <a:gd name="T35" fmla="*/ 271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2" h="1317">
                  <a:moveTo>
                    <a:pt x="1221" y="271"/>
                  </a:moveTo>
                  <a:lnTo>
                    <a:pt x="913" y="37"/>
                  </a:lnTo>
                  <a:lnTo>
                    <a:pt x="913" y="37"/>
                  </a:lnTo>
                  <a:cubicBezTo>
                    <a:pt x="876" y="13"/>
                    <a:pt x="832" y="0"/>
                    <a:pt x="788" y="0"/>
                  </a:cubicBezTo>
                  <a:lnTo>
                    <a:pt x="423" y="0"/>
                  </a:lnTo>
                  <a:lnTo>
                    <a:pt x="423" y="0"/>
                  </a:lnTo>
                  <a:cubicBezTo>
                    <a:pt x="375" y="0"/>
                    <a:pt x="328" y="15"/>
                    <a:pt x="288" y="44"/>
                  </a:cubicBezTo>
                  <a:lnTo>
                    <a:pt x="0" y="268"/>
                  </a:lnTo>
                  <a:lnTo>
                    <a:pt x="101" y="499"/>
                  </a:lnTo>
                  <a:lnTo>
                    <a:pt x="304" y="413"/>
                  </a:lnTo>
                  <a:lnTo>
                    <a:pt x="255" y="1228"/>
                  </a:lnTo>
                  <a:lnTo>
                    <a:pt x="255" y="1228"/>
                  </a:lnTo>
                  <a:cubicBezTo>
                    <a:pt x="255" y="1228"/>
                    <a:pt x="323" y="1316"/>
                    <a:pt x="637" y="1313"/>
                  </a:cubicBezTo>
                  <a:lnTo>
                    <a:pt x="637" y="1313"/>
                  </a:lnTo>
                  <a:cubicBezTo>
                    <a:pt x="898" y="1311"/>
                    <a:pt x="949" y="1228"/>
                    <a:pt x="949" y="1228"/>
                  </a:cubicBezTo>
                  <a:lnTo>
                    <a:pt x="895" y="397"/>
                  </a:lnTo>
                  <a:lnTo>
                    <a:pt x="1110" y="492"/>
                  </a:lnTo>
                  <a:lnTo>
                    <a:pt x="1221" y="271"/>
                  </a:lnTo>
                </a:path>
              </a:pathLst>
            </a:custGeom>
            <a:solidFill>
              <a:srgbClr val="4B62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88">
              <a:extLst>
                <a:ext uri="{FF2B5EF4-FFF2-40B4-BE49-F238E27FC236}">
                  <a16:creationId xmlns:a16="http://schemas.microsoft.com/office/drawing/2014/main" id="{FF8280D1-C318-454C-B76F-DCF498A56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8361" y="7654497"/>
              <a:ext cx="109861" cy="269158"/>
            </a:xfrm>
            <a:custGeom>
              <a:avLst/>
              <a:gdLst>
                <a:gd name="T0" fmla="*/ 40 w 90"/>
                <a:gd name="T1" fmla="*/ 186 h 218"/>
                <a:gd name="T2" fmla="*/ 0 w 90"/>
                <a:gd name="T3" fmla="*/ 217 h 218"/>
                <a:gd name="T4" fmla="*/ 0 w 90"/>
                <a:gd name="T5" fmla="*/ 0 h 218"/>
                <a:gd name="T6" fmla="*/ 89 w 90"/>
                <a:gd name="T7" fmla="*/ 0 h 218"/>
                <a:gd name="T8" fmla="*/ 89 w 90"/>
                <a:gd name="T9" fmla="*/ 88 h 218"/>
                <a:gd name="T10" fmla="*/ 89 w 90"/>
                <a:gd name="T11" fmla="*/ 88 h 218"/>
                <a:gd name="T12" fmla="*/ 40 w 90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18">
                  <a:moveTo>
                    <a:pt x="40" y="186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89" y="0"/>
                  </a:lnTo>
                  <a:lnTo>
                    <a:pt x="89" y="88"/>
                  </a:lnTo>
                  <a:lnTo>
                    <a:pt x="89" y="88"/>
                  </a:lnTo>
                  <a:cubicBezTo>
                    <a:pt x="89" y="126"/>
                    <a:pt x="71" y="163"/>
                    <a:pt x="40" y="186"/>
                  </a:cubicBezTo>
                </a:path>
              </a:pathLst>
            </a:custGeom>
            <a:solidFill>
              <a:srgbClr val="E8AC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BEA6D2A-417C-3647-AF68-7CEE34207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6758" y="7449234"/>
              <a:ext cx="370790" cy="394819"/>
            </a:xfrm>
            <a:custGeom>
              <a:avLst/>
              <a:gdLst>
                <a:gd name="connsiteX0" fmla="*/ 197283 w 370790"/>
                <a:gd name="connsiteY0" fmla="*/ 270 h 394819"/>
                <a:gd name="connsiteX1" fmla="*/ 335980 w 370790"/>
                <a:gd name="connsiteY1" fmla="*/ 166259 h 394819"/>
                <a:gd name="connsiteX2" fmla="*/ 332687 w 370790"/>
                <a:gd name="connsiteY2" fmla="*/ 191198 h 394819"/>
                <a:gd name="connsiteX3" fmla="*/ 343737 w 370790"/>
                <a:gd name="connsiteY3" fmla="*/ 190002 h 394819"/>
                <a:gd name="connsiteX4" fmla="*/ 368930 w 370790"/>
                <a:gd name="connsiteY4" fmla="*/ 207702 h 394819"/>
                <a:gd name="connsiteX5" fmla="*/ 333437 w 370790"/>
                <a:gd name="connsiteY5" fmla="*/ 258970 h 394819"/>
                <a:gd name="connsiteX6" fmla="*/ 305714 w 370790"/>
                <a:gd name="connsiteY6" fmla="*/ 262415 h 394819"/>
                <a:gd name="connsiteX7" fmla="*/ 294621 w 370790"/>
                <a:gd name="connsiteY7" fmla="*/ 280637 h 394819"/>
                <a:gd name="connsiteX8" fmla="*/ 78684 w 370790"/>
                <a:gd name="connsiteY8" fmla="*/ 393521 h 394819"/>
                <a:gd name="connsiteX9" fmla="*/ 33741 w 370790"/>
                <a:gd name="connsiteY9" fmla="*/ 228730 h 394819"/>
                <a:gd name="connsiteX10" fmla="*/ 33 w 370790"/>
                <a:gd name="connsiteY10" fmla="*/ 200017 h 394819"/>
                <a:gd name="connsiteX11" fmla="*/ 54964 w 370790"/>
                <a:gd name="connsiteY11" fmla="*/ 123864 h 394819"/>
                <a:gd name="connsiteX12" fmla="*/ 197283 w 370790"/>
                <a:gd name="connsiteY12" fmla="*/ 270 h 39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790" h="394819">
                  <a:moveTo>
                    <a:pt x="197283" y="270"/>
                  </a:moveTo>
                  <a:cubicBezTo>
                    <a:pt x="283580" y="3548"/>
                    <a:pt x="339291" y="77555"/>
                    <a:pt x="335980" y="166259"/>
                  </a:cubicBezTo>
                  <a:lnTo>
                    <a:pt x="332687" y="191198"/>
                  </a:lnTo>
                  <a:lnTo>
                    <a:pt x="343737" y="190002"/>
                  </a:lnTo>
                  <a:cubicBezTo>
                    <a:pt x="355303" y="192443"/>
                    <a:pt x="364493" y="198547"/>
                    <a:pt x="368930" y="207702"/>
                  </a:cubicBezTo>
                  <a:cubicBezTo>
                    <a:pt x="376535" y="224791"/>
                    <a:pt x="360057" y="247984"/>
                    <a:pt x="333437" y="258970"/>
                  </a:cubicBezTo>
                  <a:lnTo>
                    <a:pt x="305714" y="262415"/>
                  </a:lnTo>
                  <a:lnTo>
                    <a:pt x="294621" y="280637"/>
                  </a:lnTo>
                  <a:cubicBezTo>
                    <a:pt x="242304" y="351621"/>
                    <a:pt x="148907" y="403821"/>
                    <a:pt x="78684" y="393521"/>
                  </a:cubicBezTo>
                  <a:cubicBezTo>
                    <a:pt x="11269" y="383534"/>
                    <a:pt x="23753" y="312374"/>
                    <a:pt x="33741" y="228730"/>
                  </a:cubicBezTo>
                  <a:cubicBezTo>
                    <a:pt x="33741" y="217495"/>
                    <a:pt x="-1215" y="211253"/>
                    <a:pt x="33" y="200017"/>
                  </a:cubicBezTo>
                  <a:cubicBezTo>
                    <a:pt x="3779" y="180042"/>
                    <a:pt x="42480" y="158819"/>
                    <a:pt x="54964" y="123864"/>
                  </a:cubicBezTo>
                  <a:cubicBezTo>
                    <a:pt x="91168" y="31481"/>
                    <a:pt x="99907" y="-3475"/>
                    <a:pt x="197283" y="270"/>
                  </a:cubicBezTo>
                  <a:close/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BF76848-6EE8-7148-914F-C15EF9256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6509" y="7244467"/>
              <a:ext cx="527656" cy="579070"/>
            </a:xfrm>
            <a:custGeom>
              <a:avLst/>
              <a:gdLst>
                <a:gd name="connsiteX0" fmla="*/ 87043 w 527656"/>
                <a:gd name="connsiteY0" fmla="*/ 255 h 579070"/>
                <a:gd name="connsiteX1" fmla="*/ 313928 w 527656"/>
                <a:gd name="connsiteY1" fmla="*/ 44152 h 579070"/>
                <a:gd name="connsiteX2" fmla="*/ 469254 w 527656"/>
                <a:gd name="connsiteY2" fmla="*/ 171986 h 579070"/>
                <a:gd name="connsiteX3" fmla="*/ 527656 w 527656"/>
                <a:gd name="connsiteY3" fmla="*/ 263828 h 579070"/>
                <a:gd name="connsiteX4" fmla="*/ 430733 w 527656"/>
                <a:gd name="connsiteY4" fmla="*/ 467370 h 579070"/>
                <a:gd name="connsiteX5" fmla="*/ 351206 w 527656"/>
                <a:gd name="connsiteY5" fmla="*/ 579070 h 579070"/>
                <a:gd name="connsiteX6" fmla="*/ 351206 w 527656"/>
                <a:gd name="connsiteY6" fmla="*/ 465288 h 579070"/>
                <a:gd name="connsiteX7" fmla="*/ 363687 w 527656"/>
                <a:gd name="connsiteY7" fmla="*/ 463737 h 579070"/>
                <a:gd name="connsiteX8" fmla="*/ 399180 w 527656"/>
                <a:gd name="connsiteY8" fmla="*/ 412469 h 579070"/>
                <a:gd name="connsiteX9" fmla="*/ 334533 w 527656"/>
                <a:gd name="connsiteY9" fmla="*/ 399041 h 579070"/>
                <a:gd name="connsiteX10" fmla="*/ 309831 w 527656"/>
                <a:gd name="connsiteY10" fmla="*/ 418424 h 579070"/>
                <a:gd name="connsiteX11" fmla="*/ 305987 w 527656"/>
                <a:gd name="connsiteY11" fmla="*/ 416233 h 579070"/>
                <a:gd name="connsiteX12" fmla="*/ 286591 w 527656"/>
                <a:gd name="connsiteY12" fmla="*/ 322161 h 579070"/>
                <a:gd name="connsiteX13" fmla="*/ 295289 w 527656"/>
                <a:gd name="connsiteY13" fmla="*/ 255141 h 579070"/>
                <a:gd name="connsiteX14" fmla="*/ 44282 w 527656"/>
                <a:gd name="connsiteY14" fmla="*/ 231560 h 579070"/>
                <a:gd name="connsiteX15" fmla="*/ 50495 w 527656"/>
                <a:gd name="connsiteY15" fmla="*/ 145923 h 579070"/>
                <a:gd name="connsiteX16" fmla="*/ 71620 w 527656"/>
                <a:gd name="connsiteY16" fmla="*/ 92555 h 579070"/>
                <a:gd name="connsiteX17" fmla="*/ 65407 w 527656"/>
                <a:gd name="connsiteY17" fmla="*/ 1955 h 579070"/>
                <a:gd name="connsiteX18" fmla="*/ 87043 w 527656"/>
                <a:gd name="connsiteY18" fmla="*/ 255 h 5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7656" h="579070">
                  <a:moveTo>
                    <a:pt x="87043" y="255"/>
                  </a:moveTo>
                  <a:cubicBezTo>
                    <a:pt x="135478" y="4514"/>
                    <a:pt x="174756" y="60442"/>
                    <a:pt x="313928" y="44152"/>
                  </a:cubicBezTo>
                  <a:cubicBezTo>
                    <a:pt x="472982" y="26777"/>
                    <a:pt x="469254" y="171986"/>
                    <a:pt x="469254" y="171986"/>
                  </a:cubicBezTo>
                  <a:cubicBezTo>
                    <a:pt x="469254" y="171986"/>
                    <a:pt x="527656" y="184398"/>
                    <a:pt x="527656" y="263828"/>
                  </a:cubicBezTo>
                  <a:cubicBezTo>
                    <a:pt x="527656" y="343259"/>
                    <a:pt x="429490" y="375528"/>
                    <a:pt x="430733" y="467370"/>
                  </a:cubicBezTo>
                  <a:cubicBezTo>
                    <a:pt x="431976" y="575347"/>
                    <a:pt x="351206" y="579070"/>
                    <a:pt x="351206" y="579070"/>
                  </a:cubicBezTo>
                  <a:lnTo>
                    <a:pt x="351206" y="465288"/>
                  </a:lnTo>
                  <a:lnTo>
                    <a:pt x="363687" y="463737"/>
                  </a:lnTo>
                  <a:cubicBezTo>
                    <a:pt x="390307" y="452751"/>
                    <a:pt x="406785" y="429558"/>
                    <a:pt x="399180" y="412469"/>
                  </a:cubicBezTo>
                  <a:cubicBezTo>
                    <a:pt x="390307" y="394159"/>
                    <a:pt x="362420" y="388055"/>
                    <a:pt x="334533" y="399041"/>
                  </a:cubicBezTo>
                  <a:lnTo>
                    <a:pt x="309831" y="418424"/>
                  </a:lnTo>
                  <a:lnTo>
                    <a:pt x="305987" y="416233"/>
                  </a:lnTo>
                  <a:cubicBezTo>
                    <a:pt x="282397" y="392904"/>
                    <a:pt x="311753" y="346362"/>
                    <a:pt x="286591" y="322161"/>
                  </a:cubicBezTo>
                  <a:cubicBezTo>
                    <a:pt x="254283" y="289892"/>
                    <a:pt x="330082" y="282445"/>
                    <a:pt x="295289" y="255141"/>
                  </a:cubicBezTo>
                  <a:cubicBezTo>
                    <a:pt x="260496" y="227836"/>
                    <a:pt x="128780" y="302303"/>
                    <a:pt x="44282" y="231560"/>
                  </a:cubicBezTo>
                  <a:cubicBezTo>
                    <a:pt x="-58854" y="145923"/>
                    <a:pt x="50495" y="145923"/>
                    <a:pt x="50495" y="145923"/>
                  </a:cubicBezTo>
                  <a:cubicBezTo>
                    <a:pt x="-11635" y="93797"/>
                    <a:pt x="71620" y="92555"/>
                    <a:pt x="71620" y="92555"/>
                  </a:cubicBezTo>
                  <a:cubicBezTo>
                    <a:pt x="71620" y="92555"/>
                    <a:pt x="791" y="16848"/>
                    <a:pt x="65407" y="1955"/>
                  </a:cubicBezTo>
                  <a:cubicBezTo>
                    <a:pt x="73018" y="93"/>
                    <a:pt x="80124" y="-353"/>
                    <a:pt x="87043" y="255"/>
                  </a:cubicBezTo>
                  <a:close/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92">
              <a:extLst>
                <a:ext uri="{FF2B5EF4-FFF2-40B4-BE49-F238E27FC236}">
                  <a16:creationId xmlns:a16="http://schemas.microsoft.com/office/drawing/2014/main" id="{703D70A9-AFD4-6A42-B493-FD6B5D811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5663" y="5407837"/>
              <a:ext cx="455925" cy="730577"/>
            </a:xfrm>
            <a:custGeom>
              <a:avLst/>
              <a:gdLst>
                <a:gd name="T0" fmla="*/ 357 w 365"/>
                <a:gd name="T1" fmla="*/ 251 h 585"/>
                <a:gd name="T2" fmla="*/ 357 w 365"/>
                <a:gd name="T3" fmla="*/ 251 h 585"/>
                <a:gd name="T4" fmla="*/ 330 w 365"/>
                <a:gd name="T5" fmla="*/ 176 h 585"/>
                <a:gd name="T6" fmla="*/ 96 w 365"/>
                <a:gd name="T7" fmla="*/ 0 h 585"/>
                <a:gd name="T8" fmla="*/ 0 w 365"/>
                <a:gd name="T9" fmla="*/ 137 h 585"/>
                <a:gd name="T10" fmla="*/ 201 w 365"/>
                <a:gd name="T11" fmla="*/ 278 h 585"/>
                <a:gd name="T12" fmla="*/ 157 w 365"/>
                <a:gd name="T13" fmla="*/ 584 h 585"/>
                <a:gd name="T14" fmla="*/ 268 w 365"/>
                <a:gd name="T15" fmla="*/ 584 h 585"/>
                <a:gd name="T16" fmla="*/ 357 w 365"/>
                <a:gd name="T17" fmla="*/ 25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585">
                  <a:moveTo>
                    <a:pt x="357" y="251"/>
                  </a:moveTo>
                  <a:lnTo>
                    <a:pt x="357" y="251"/>
                  </a:lnTo>
                  <a:cubicBezTo>
                    <a:pt x="364" y="223"/>
                    <a:pt x="354" y="193"/>
                    <a:pt x="330" y="176"/>
                  </a:cubicBezTo>
                  <a:lnTo>
                    <a:pt x="96" y="0"/>
                  </a:lnTo>
                  <a:lnTo>
                    <a:pt x="0" y="137"/>
                  </a:lnTo>
                  <a:lnTo>
                    <a:pt x="201" y="278"/>
                  </a:lnTo>
                  <a:lnTo>
                    <a:pt x="157" y="584"/>
                  </a:lnTo>
                  <a:lnTo>
                    <a:pt x="268" y="584"/>
                  </a:lnTo>
                  <a:lnTo>
                    <a:pt x="357" y="251"/>
                  </a:lnTo>
                </a:path>
              </a:pathLst>
            </a:custGeom>
            <a:solidFill>
              <a:srgbClr val="E8AC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5AD5032-E8F1-864C-9842-70632949E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3403" y="4659137"/>
              <a:ext cx="1069329" cy="731460"/>
            </a:xfrm>
            <a:custGeom>
              <a:avLst/>
              <a:gdLst>
                <a:gd name="connsiteX0" fmla="*/ 566925 w 1069329"/>
                <a:gd name="connsiteY0" fmla="*/ 614 h 731460"/>
                <a:gd name="connsiteX1" fmla="*/ 938257 w 1069329"/>
                <a:gd name="connsiteY1" fmla="*/ 157363 h 731460"/>
                <a:gd name="connsiteX2" fmla="*/ 971901 w 1069329"/>
                <a:gd name="connsiteY2" fmla="*/ 292963 h 731460"/>
                <a:gd name="connsiteX3" fmla="*/ 924550 w 1069329"/>
                <a:gd name="connsiteY3" fmla="*/ 375070 h 731460"/>
                <a:gd name="connsiteX4" fmla="*/ 1065357 w 1069329"/>
                <a:gd name="connsiteY4" fmla="*/ 572872 h 731460"/>
                <a:gd name="connsiteX5" fmla="*/ 79707 w 1069329"/>
                <a:gd name="connsiteY5" fmla="*/ 664931 h 731460"/>
                <a:gd name="connsiteX6" fmla="*/ 95906 w 1069329"/>
                <a:gd name="connsiteY6" fmla="*/ 423587 h 731460"/>
                <a:gd name="connsiteX7" fmla="*/ 85937 w 1069329"/>
                <a:gd name="connsiteY7" fmla="*/ 253154 h 731460"/>
                <a:gd name="connsiteX8" fmla="*/ 124566 w 1069329"/>
                <a:gd name="connsiteY8" fmla="*/ 105113 h 731460"/>
                <a:gd name="connsiteX9" fmla="*/ 566925 w 1069329"/>
                <a:gd name="connsiteY9" fmla="*/ 614 h 7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9329" h="731460">
                  <a:moveTo>
                    <a:pt x="566925" y="614"/>
                  </a:moveTo>
                  <a:cubicBezTo>
                    <a:pt x="798696" y="8078"/>
                    <a:pt x="938257" y="157363"/>
                    <a:pt x="938257" y="157363"/>
                  </a:cubicBezTo>
                  <a:cubicBezTo>
                    <a:pt x="909597" y="261862"/>
                    <a:pt x="973147" y="244445"/>
                    <a:pt x="971901" y="292963"/>
                  </a:cubicBezTo>
                  <a:cubicBezTo>
                    <a:pt x="970655" y="340236"/>
                    <a:pt x="913335" y="340236"/>
                    <a:pt x="924550" y="375070"/>
                  </a:cubicBezTo>
                  <a:cubicBezTo>
                    <a:pt x="934519" y="411147"/>
                    <a:pt x="1096509" y="427319"/>
                    <a:pt x="1065357" y="572872"/>
                  </a:cubicBezTo>
                  <a:cubicBezTo>
                    <a:pt x="1025482" y="759478"/>
                    <a:pt x="260389" y="769430"/>
                    <a:pt x="79707" y="664931"/>
                  </a:cubicBezTo>
                  <a:cubicBezTo>
                    <a:pt x="-99729" y="562920"/>
                    <a:pt x="77215" y="467129"/>
                    <a:pt x="95906" y="423587"/>
                  </a:cubicBezTo>
                  <a:cubicBezTo>
                    <a:pt x="115843" y="381290"/>
                    <a:pt x="-7519" y="329040"/>
                    <a:pt x="85937" y="253154"/>
                  </a:cubicBezTo>
                  <a:cubicBezTo>
                    <a:pt x="153226" y="199660"/>
                    <a:pt x="124566" y="105113"/>
                    <a:pt x="124566" y="105113"/>
                  </a:cubicBezTo>
                  <a:cubicBezTo>
                    <a:pt x="124566" y="105113"/>
                    <a:pt x="305248" y="-9339"/>
                    <a:pt x="566925" y="614"/>
                  </a:cubicBezTo>
                  <a:close/>
                </a:path>
              </a:pathLst>
            </a:custGeom>
            <a:gradFill>
              <a:gsLst>
                <a:gs pos="99000">
                  <a:srgbClr val="FE542C"/>
                </a:gs>
                <a:gs pos="1000">
                  <a:srgbClr val="F9D57A"/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94">
              <a:extLst>
                <a:ext uri="{FF2B5EF4-FFF2-40B4-BE49-F238E27FC236}">
                  <a16:creationId xmlns:a16="http://schemas.microsoft.com/office/drawing/2014/main" id="{E1A563D5-D743-3448-BB8F-074911F3F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215" y="5402346"/>
              <a:ext cx="538319" cy="1422696"/>
            </a:xfrm>
            <a:custGeom>
              <a:avLst/>
              <a:gdLst>
                <a:gd name="T0" fmla="*/ 345 w 433"/>
                <a:gd name="T1" fmla="*/ 0 h 1142"/>
                <a:gd name="T2" fmla="*/ 73 w 433"/>
                <a:gd name="T3" fmla="*/ 222 h 1142"/>
                <a:gd name="T4" fmla="*/ 73 w 433"/>
                <a:gd name="T5" fmla="*/ 222 h 1142"/>
                <a:gd name="T6" fmla="*/ 42 w 433"/>
                <a:gd name="T7" fmla="*/ 286 h 1142"/>
                <a:gd name="T8" fmla="*/ 29 w 433"/>
                <a:gd name="T9" fmla="*/ 846 h 1142"/>
                <a:gd name="T10" fmla="*/ 29 w 433"/>
                <a:gd name="T11" fmla="*/ 846 h 1142"/>
                <a:gd name="T12" fmla="*/ 2 w 433"/>
                <a:gd name="T13" fmla="*/ 908 h 1142"/>
                <a:gd name="T14" fmla="*/ 2 w 433"/>
                <a:gd name="T15" fmla="*/ 908 h 1142"/>
                <a:gd name="T16" fmla="*/ 8 w 433"/>
                <a:gd name="T17" fmla="*/ 997 h 1142"/>
                <a:gd name="T18" fmla="*/ 8 w 433"/>
                <a:gd name="T19" fmla="*/ 997 h 1142"/>
                <a:gd name="T20" fmla="*/ 33 w 433"/>
                <a:gd name="T21" fmla="*/ 1004 h 1142"/>
                <a:gd name="T22" fmla="*/ 33 w 433"/>
                <a:gd name="T23" fmla="*/ 1004 h 1142"/>
                <a:gd name="T24" fmla="*/ 62 w 433"/>
                <a:gd name="T25" fmla="*/ 1010 h 1142"/>
                <a:gd name="T26" fmla="*/ 62 w 433"/>
                <a:gd name="T27" fmla="*/ 1010 h 1142"/>
                <a:gd name="T28" fmla="*/ 91 w 433"/>
                <a:gd name="T29" fmla="*/ 1017 h 1142"/>
                <a:gd name="T30" fmla="*/ 95 w 433"/>
                <a:gd name="T31" fmla="*/ 1125 h 1142"/>
                <a:gd name="T32" fmla="*/ 95 w 433"/>
                <a:gd name="T33" fmla="*/ 1125 h 1142"/>
                <a:gd name="T34" fmla="*/ 128 w 433"/>
                <a:gd name="T35" fmla="*/ 1006 h 1142"/>
                <a:gd name="T36" fmla="*/ 148 w 433"/>
                <a:gd name="T37" fmla="*/ 970 h 1142"/>
                <a:gd name="T38" fmla="*/ 143 w 433"/>
                <a:gd name="T39" fmla="*/ 901 h 1142"/>
                <a:gd name="T40" fmla="*/ 120 w 433"/>
                <a:gd name="T41" fmla="*/ 873 h 1142"/>
                <a:gd name="T42" fmla="*/ 187 w 433"/>
                <a:gd name="T43" fmla="*/ 327 h 1142"/>
                <a:gd name="T44" fmla="*/ 432 w 433"/>
                <a:gd name="T45" fmla="*/ 138 h 1142"/>
                <a:gd name="T46" fmla="*/ 345 w 433"/>
                <a:gd name="T47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3" h="1142">
                  <a:moveTo>
                    <a:pt x="345" y="0"/>
                  </a:moveTo>
                  <a:lnTo>
                    <a:pt x="73" y="222"/>
                  </a:lnTo>
                  <a:lnTo>
                    <a:pt x="73" y="222"/>
                  </a:lnTo>
                  <a:cubicBezTo>
                    <a:pt x="53" y="238"/>
                    <a:pt x="42" y="261"/>
                    <a:pt x="42" y="286"/>
                  </a:cubicBezTo>
                  <a:lnTo>
                    <a:pt x="29" y="846"/>
                  </a:lnTo>
                  <a:lnTo>
                    <a:pt x="29" y="846"/>
                  </a:lnTo>
                  <a:cubicBezTo>
                    <a:pt x="29" y="846"/>
                    <a:pt x="4" y="882"/>
                    <a:pt x="2" y="908"/>
                  </a:cubicBezTo>
                  <a:lnTo>
                    <a:pt x="2" y="908"/>
                  </a:lnTo>
                  <a:cubicBezTo>
                    <a:pt x="0" y="934"/>
                    <a:pt x="8" y="997"/>
                    <a:pt x="8" y="997"/>
                  </a:cubicBezTo>
                  <a:lnTo>
                    <a:pt x="8" y="997"/>
                  </a:lnTo>
                  <a:cubicBezTo>
                    <a:pt x="8" y="997"/>
                    <a:pt x="19" y="1012"/>
                    <a:pt x="33" y="1004"/>
                  </a:cubicBezTo>
                  <a:lnTo>
                    <a:pt x="33" y="1004"/>
                  </a:lnTo>
                  <a:cubicBezTo>
                    <a:pt x="33" y="1004"/>
                    <a:pt x="43" y="1019"/>
                    <a:pt x="62" y="1010"/>
                  </a:cubicBezTo>
                  <a:lnTo>
                    <a:pt x="62" y="1010"/>
                  </a:lnTo>
                  <a:cubicBezTo>
                    <a:pt x="62" y="1010"/>
                    <a:pt x="74" y="1024"/>
                    <a:pt x="91" y="1017"/>
                  </a:cubicBezTo>
                  <a:lnTo>
                    <a:pt x="95" y="1125"/>
                  </a:lnTo>
                  <a:lnTo>
                    <a:pt x="95" y="1125"/>
                  </a:lnTo>
                  <a:cubicBezTo>
                    <a:pt x="95" y="1125"/>
                    <a:pt x="134" y="1141"/>
                    <a:pt x="128" y="1006"/>
                  </a:cubicBezTo>
                  <a:lnTo>
                    <a:pt x="148" y="970"/>
                  </a:lnTo>
                  <a:lnTo>
                    <a:pt x="143" y="901"/>
                  </a:lnTo>
                  <a:lnTo>
                    <a:pt x="120" y="873"/>
                  </a:lnTo>
                  <a:lnTo>
                    <a:pt x="187" y="327"/>
                  </a:lnTo>
                  <a:lnTo>
                    <a:pt x="432" y="138"/>
                  </a:lnTo>
                  <a:lnTo>
                    <a:pt x="345" y="0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95">
              <a:extLst>
                <a:ext uri="{FF2B5EF4-FFF2-40B4-BE49-F238E27FC236}">
                  <a16:creationId xmlns:a16="http://schemas.microsoft.com/office/drawing/2014/main" id="{B9D8A3A6-601D-364F-A3A8-90FAAA14F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714" y="5089243"/>
              <a:ext cx="1389740" cy="1043678"/>
            </a:xfrm>
            <a:custGeom>
              <a:avLst/>
              <a:gdLst>
                <a:gd name="T0" fmla="*/ 1113 w 1114"/>
                <a:gd name="T1" fmla="*/ 251 h 837"/>
                <a:gd name="T2" fmla="*/ 976 w 1114"/>
                <a:gd name="T3" fmla="*/ 128 h 837"/>
                <a:gd name="T4" fmla="*/ 976 w 1114"/>
                <a:gd name="T5" fmla="*/ 128 h 837"/>
                <a:gd name="T6" fmla="*/ 864 w 1114"/>
                <a:gd name="T7" fmla="*/ 67 h 837"/>
                <a:gd name="T8" fmla="*/ 768 w 1114"/>
                <a:gd name="T9" fmla="*/ 39 h 837"/>
                <a:gd name="T10" fmla="*/ 767 w 1114"/>
                <a:gd name="T11" fmla="*/ 39 h 837"/>
                <a:gd name="T12" fmla="*/ 640 w 1114"/>
                <a:gd name="T13" fmla="*/ 0 h 837"/>
                <a:gd name="T14" fmla="*/ 475 w 1114"/>
                <a:gd name="T15" fmla="*/ 0 h 837"/>
                <a:gd name="T16" fmla="*/ 347 w 1114"/>
                <a:gd name="T17" fmla="*/ 39 h 837"/>
                <a:gd name="T18" fmla="*/ 249 w 1114"/>
                <a:gd name="T19" fmla="*/ 67 h 837"/>
                <a:gd name="T20" fmla="*/ 249 w 1114"/>
                <a:gd name="T21" fmla="*/ 67 h 837"/>
                <a:gd name="T22" fmla="*/ 137 w 1114"/>
                <a:gd name="T23" fmla="*/ 128 h 837"/>
                <a:gd name="T24" fmla="*/ 0 w 1114"/>
                <a:gd name="T25" fmla="*/ 251 h 837"/>
                <a:gd name="T26" fmla="*/ 112 w 1114"/>
                <a:gd name="T27" fmla="*/ 419 h 837"/>
                <a:gd name="T28" fmla="*/ 269 w 1114"/>
                <a:gd name="T29" fmla="*/ 334 h 837"/>
                <a:gd name="T30" fmla="*/ 269 w 1114"/>
                <a:gd name="T31" fmla="*/ 334 h 837"/>
                <a:gd name="T32" fmla="*/ 349 w 1114"/>
                <a:gd name="T33" fmla="*/ 549 h 837"/>
                <a:gd name="T34" fmla="*/ 349 w 1114"/>
                <a:gd name="T35" fmla="*/ 549 h 837"/>
                <a:gd name="T36" fmla="*/ 356 w 1114"/>
                <a:gd name="T37" fmla="*/ 679 h 837"/>
                <a:gd name="T38" fmla="*/ 310 w 1114"/>
                <a:gd name="T39" fmla="*/ 836 h 837"/>
                <a:gd name="T40" fmla="*/ 805 w 1114"/>
                <a:gd name="T41" fmla="*/ 836 h 837"/>
                <a:gd name="T42" fmla="*/ 758 w 1114"/>
                <a:gd name="T43" fmla="*/ 674 h 837"/>
                <a:gd name="T44" fmla="*/ 764 w 1114"/>
                <a:gd name="T45" fmla="*/ 549 h 837"/>
                <a:gd name="T46" fmla="*/ 764 w 1114"/>
                <a:gd name="T47" fmla="*/ 549 h 837"/>
                <a:gd name="T48" fmla="*/ 846 w 1114"/>
                <a:gd name="T49" fmla="*/ 334 h 837"/>
                <a:gd name="T50" fmla="*/ 1001 w 1114"/>
                <a:gd name="T51" fmla="*/ 419 h 837"/>
                <a:gd name="T52" fmla="*/ 1113 w 1114"/>
                <a:gd name="T53" fmla="*/ 251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4" h="837">
                  <a:moveTo>
                    <a:pt x="1113" y="251"/>
                  </a:moveTo>
                  <a:lnTo>
                    <a:pt x="976" y="128"/>
                  </a:lnTo>
                  <a:lnTo>
                    <a:pt x="976" y="128"/>
                  </a:lnTo>
                  <a:cubicBezTo>
                    <a:pt x="944" y="99"/>
                    <a:pt x="906" y="78"/>
                    <a:pt x="864" y="67"/>
                  </a:cubicBezTo>
                  <a:lnTo>
                    <a:pt x="768" y="39"/>
                  </a:lnTo>
                  <a:lnTo>
                    <a:pt x="767" y="39"/>
                  </a:lnTo>
                  <a:lnTo>
                    <a:pt x="640" y="0"/>
                  </a:lnTo>
                  <a:lnTo>
                    <a:pt x="475" y="0"/>
                  </a:lnTo>
                  <a:lnTo>
                    <a:pt x="347" y="39"/>
                  </a:lnTo>
                  <a:lnTo>
                    <a:pt x="249" y="67"/>
                  </a:lnTo>
                  <a:lnTo>
                    <a:pt x="249" y="67"/>
                  </a:lnTo>
                  <a:cubicBezTo>
                    <a:pt x="207" y="78"/>
                    <a:pt x="169" y="99"/>
                    <a:pt x="137" y="128"/>
                  </a:cubicBezTo>
                  <a:lnTo>
                    <a:pt x="0" y="251"/>
                  </a:lnTo>
                  <a:lnTo>
                    <a:pt x="112" y="419"/>
                  </a:lnTo>
                  <a:lnTo>
                    <a:pt x="269" y="334"/>
                  </a:lnTo>
                  <a:lnTo>
                    <a:pt x="269" y="334"/>
                  </a:lnTo>
                  <a:cubicBezTo>
                    <a:pt x="258" y="414"/>
                    <a:pt x="288" y="494"/>
                    <a:pt x="349" y="549"/>
                  </a:cubicBezTo>
                  <a:lnTo>
                    <a:pt x="349" y="549"/>
                  </a:lnTo>
                  <a:lnTo>
                    <a:pt x="356" y="679"/>
                  </a:lnTo>
                  <a:lnTo>
                    <a:pt x="310" y="836"/>
                  </a:lnTo>
                  <a:lnTo>
                    <a:pt x="805" y="836"/>
                  </a:lnTo>
                  <a:lnTo>
                    <a:pt x="758" y="674"/>
                  </a:lnTo>
                  <a:lnTo>
                    <a:pt x="764" y="549"/>
                  </a:lnTo>
                  <a:lnTo>
                    <a:pt x="764" y="549"/>
                  </a:lnTo>
                  <a:cubicBezTo>
                    <a:pt x="825" y="495"/>
                    <a:pt x="856" y="414"/>
                    <a:pt x="846" y="334"/>
                  </a:cubicBezTo>
                  <a:lnTo>
                    <a:pt x="1001" y="419"/>
                  </a:lnTo>
                  <a:lnTo>
                    <a:pt x="1113" y="251"/>
                  </a:ln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96">
              <a:extLst>
                <a:ext uri="{FF2B5EF4-FFF2-40B4-BE49-F238E27FC236}">
                  <a16:creationId xmlns:a16="http://schemas.microsoft.com/office/drawing/2014/main" id="{28F1F3B2-265F-9A4D-9FB4-BCFC09ABF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5524" y="6061511"/>
              <a:ext cx="258175" cy="214227"/>
            </a:xfrm>
            <a:custGeom>
              <a:avLst/>
              <a:gdLst>
                <a:gd name="T0" fmla="*/ 205 w 206"/>
                <a:gd name="T1" fmla="*/ 57 h 171"/>
                <a:gd name="T2" fmla="*/ 205 w 206"/>
                <a:gd name="T3" fmla="*/ 57 h 171"/>
                <a:gd name="T4" fmla="*/ 119 w 206"/>
                <a:gd name="T5" fmla="*/ 29 h 171"/>
                <a:gd name="T6" fmla="*/ 119 w 206"/>
                <a:gd name="T7" fmla="*/ 29 h 171"/>
                <a:gd name="T8" fmla="*/ 83 w 206"/>
                <a:gd name="T9" fmla="*/ 28 h 171"/>
                <a:gd name="T10" fmla="*/ 83 w 206"/>
                <a:gd name="T11" fmla="*/ 28 h 171"/>
                <a:gd name="T12" fmla="*/ 46 w 206"/>
                <a:gd name="T13" fmla="*/ 29 h 171"/>
                <a:gd name="T14" fmla="*/ 46 w 206"/>
                <a:gd name="T15" fmla="*/ 29 h 171"/>
                <a:gd name="T16" fmla="*/ 12 w 206"/>
                <a:gd name="T17" fmla="*/ 38 h 171"/>
                <a:gd name="T18" fmla="*/ 0 w 206"/>
                <a:gd name="T19" fmla="*/ 96 h 171"/>
                <a:gd name="T20" fmla="*/ 0 w 206"/>
                <a:gd name="T21" fmla="*/ 96 h 171"/>
                <a:gd name="T22" fmla="*/ 19 w 206"/>
                <a:gd name="T23" fmla="*/ 154 h 171"/>
                <a:gd name="T24" fmla="*/ 19 w 206"/>
                <a:gd name="T25" fmla="*/ 154 h 171"/>
                <a:gd name="T26" fmla="*/ 35 w 206"/>
                <a:gd name="T27" fmla="*/ 130 h 171"/>
                <a:gd name="T28" fmla="*/ 45 w 206"/>
                <a:gd name="T29" fmla="*/ 162 h 171"/>
                <a:gd name="T30" fmla="*/ 45 w 206"/>
                <a:gd name="T31" fmla="*/ 162 h 171"/>
                <a:gd name="T32" fmla="*/ 58 w 206"/>
                <a:gd name="T33" fmla="*/ 166 h 171"/>
                <a:gd name="T34" fmla="*/ 58 w 206"/>
                <a:gd name="T35" fmla="*/ 166 h 171"/>
                <a:gd name="T36" fmla="*/ 72 w 206"/>
                <a:gd name="T37" fmla="*/ 135 h 171"/>
                <a:gd name="T38" fmla="*/ 79 w 206"/>
                <a:gd name="T39" fmla="*/ 151 h 171"/>
                <a:gd name="T40" fmla="*/ 79 w 206"/>
                <a:gd name="T41" fmla="*/ 151 h 171"/>
                <a:gd name="T42" fmla="*/ 97 w 206"/>
                <a:gd name="T43" fmla="*/ 156 h 171"/>
                <a:gd name="T44" fmla="*/ 97 w 206"/>
                <a:gd name="T45" fmla="*/ 156 h 171"/>
                <a:gd name="T46" fmla="*/ 106 w 206"/>
                <a:gd name="T47" fmla="*/ 112 h 171"/>
                <a:gd name="T48" fmla="*/ 118 w 206"/>
                <a:gd name="T49" fmla="*/ 140 h 171"/>
                <a:gd name="T50" fmla="*/ 118 w 206"/>
                <a:gd name="T51" fmla="*/ 140 h 171"/>
                <a:gd name="T52" fmla="*/ 129 w 206"/>
                <a:gd name="T53" fmla="*/ 145 h 171"/>
                <a:gd name="T54" fmla="*/ 129 w 206"/>
                <a:gd name="T55" fmla="*/ 145 h 171"/>
                <a:gd name="T56" fmla="*/ 142 w 206"/>
                <a:gd name="T57" fmla="*/ 119 h 171"/>
                <a:gd name="T58" fmla="*/ 136 w 206"/>
                <a:gd name="T59" fmla="*/ 93 h 171"/>
                <a:gd name="T60" fmla="*/ 162 w 206"/>
                <a:gd name="T61" fmla="*/ 57 h 171"/>
                <a:gd name="T62" fmla="*/ 205 w 206"/>
                <a:gd name="T63" fmla="*/ 5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171">
                  <a:moveTo>
                    <a:pt x="205" y="57"/>
                  </a:moveTo>
                  <a:lnTo>
                    <a:pt x="205" y="57"/>
                  </a:lnTo>
                  <a:cubicBezTo>
                    <a:pt x="205" y="57"/>
                    <a:pt x="152" y="0"/>
                    <a:pt x="119" y="29"/>
                  </a:cubicBezTo>
                  <a:lnTo>
                    <a:pt x="119" y="29"/>
                  </a:lnTo>
                  <a:cubicBezTo>
                    <a:pt x="119" y="29"/>
                    <a:pt x="102" y="8"/>
                    <a:pt x="83" y="28"/>
                  </a:cubicBezTo>
                  <a:lnTo>
                    <a:pt x="83" y="28"/>
                  </a:lnTo>
                  <a:cubicBezTo>
                    <a:pt x="83" y="28"/>
                    <a:pt x="64" y="8"/>
                    <a:pt x="46" y="29"/>
                  </a:cubicBezTo>
                  <a:lnTo>
                    <a:pt x="46" y="29"/>
                  </a:lnTo>
                  <a:cubicBezTo>
                    <a:pt x="46" y="29"/>
                    <a:pt x="18" y="15"/>
                    <a:pt x="12" y="38"/>
                  </a:cubicBezTo>
                  <a:lnTo>
                    <a:pt x="0" y="96"/>
                  </a:lnTo>
                  <a:lnTo>
                    <a:pt x="0" y="96"/>
                  </a:lnTo>
                  <a:cubicBezTo>
                    <a:pt x="0" y="96"/>
                    <a:pt x="13" y="156"/>
                    <a:pt x="19" y="154"/>
                  </a:cubicBezTo>
                  <a:lnTo>
                    <a:pt x="19" y="154"/>
                  </a:lnTo>
                  <a:cubicBezTo>
                    <a:pt x="25" y="151"/>
                    <a:pt x="36" y="142"/>
                    <a:pt x="35" y="130"/>
                  </a:cubicBezTo>
                  <a:lnTo>
                    <a:pt x="45" y="162"/>
                  </a:lnTo>
                  <a:lnTo>
                    <a:pt x="45" y="162"/>
                  </a:lnTo>
                  <a:cubicBezTo>
                    <a:pt x="47" y="168"/>
                    <a:pt x="54" y="170"/>
                    <a:pt x="58" y="166"/>
                  </a:cubicBezTo>
                  <a:lnTo>
                    <a:pt x="58" y="166"/>
                  </a:lnTo>
                  <a:cubicBezTo>
                    <a:pt x="66" y="157"/>
                    <a:pt x="75" y="146"/>
                    <a:pt x="72" y="135"/>
                  </a:cubicBezTo>
                  <a:lnTo>
                    <a:pt x="79" y="151"/>
                  </a:lnTo>
                  <a:lnTo>
                    <a:pt x="79" y="151"/>
                  </a:lnTo>
                  <a:cubicBezTo>
                    <a:pt x="81" y="158"/>
                    <a:pt x="91" y="161"/>
                    <a:pt x="97" y="156"/>
                  </a:cubicBezTo>
                  <a:lnTo>
                    <a:pt x="97" y="156"/>
                  </a:lnTo>
                  <a:cubicBezTo>
                    <a:pt x="104" y="150"/>
                    <a:pt x="110" y="134"/>
                    <a:pt x="106" y="112"/>
                  </a:cubicBezTo>
                  <a:lnTo>
                    <a:pt x="118" y="140"/>
                  </a:lnTo>
                  <a:lnTo>
                    <a:pt x="118" y="140"/>
                  </a:lnTo>
                  <a:cubicBezTo>
                    <a:pt x="119" y="145"/>
                    <a:pt x="124" y="147"/>
                    <a:pt x="129" y="145"/>
                  </a:cubicBezTo>
                  <a:lnTo>
                    <a:pt x="129" y="145"/>
                  </a:lnTo>
                  <a:cubicBezTo>
                    <a:pt x="136" y="142"/>
                    <a:pt x="145" y="135"/>
                    <a:pt x="142" y="119"/>
                  </a:cubicBezTo>
                  <a:lnTo>
                    <a:pt x="136" y="93"/>
                  </a:lnTo>
                  <a:lnTo>
                    <a:pt x="162" y="57"/>
                  </a:lnTo>
                  <a:lnTo>
                    <a:pt x="205" y="57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97">
              <a:extLst>
                <a:ext uri="{FF2B5EF4-FFF2-40B4-BE49-F238E27FC236}">
                  <a16:creationId xmlns:a16="http://schemas.microsoft.com/office/drawing/2014/main" id="{11769B10-CD0C-F54B-B642-F108D2F3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470" y="4918958"/>
              <a:ext cx="208735" cy="307611"/>
            </a:xfrm>
            <a:custGeom>
              <a:avLst/>
              <a:gdLst>
                <a:gd name="T0" fmla="*/ 165 w 166"/>
                <a:gd name="T1" fmla="*/ 188 h 247"/>
                <a:gd name="T2" fmla="*/ 165 w 166"/>
                <a:gd name="T3" fmla="*/ 188 h 247"/>
                <a:gd name="T4" fmla="*/ 81 w 166"/>
                <a:gd name="T5" fmla="*/ 246 h 247"/>
                <a:gd name="T6" fmla="*/ 81 w 166"/>
                <a:gd name="T7" fmla="*/ 246 h 247"/>
                <a:gd name="T8" fmla="*/ 0 w 166"/>
                <a:gd name="T9" fmla="*/ 188 h 247"/>
                <a:gd name="T10" fmla="*/ 0 w 166"/>
                <a:gd name="T11" fmla="*/ 0 h 247"/>
                <a:gd name="T12" fmla="*/ 165 w 166"/>
                <a:gd name="T13" fmla="*/ 0 h 247"/>
                <a:gd name="T14" fmla="*/ 165 w 166"/>
                <a:gd name="T15" fmla="*/ 188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247">
                  <a:moveTo>
                    <a:pt x="165" y="188"/>
                  </a:moveTo>
                  <a:lnTo>
                    <a:pt x="165" y="188"/>
                  </a:lnTo>
                  <a:cubicBezTo>
                    <a:pt x="165" y="188"/>
                    <a:pt x="133" y="246"/>
                    <a:pt x="81" y="246"/>
                  </a:cubicBezTo>
                  <a:lnTo>
                    <a:pt x="81" y="246"/>
                  </a:lnTo>
                  <a:cubicBezTo>
                    <a:pt x="30" y="246"/>
                    <a:pt x="0" y="188"/>
                    <a:pt x="0" y="188"/>
                  </a:cubicBezTo>
                  <a:lnTo>
                    <a:pt x="0" y="0"/>
                  </a:lnTo>
                  <a:lnTo>
                    <a:pt x="165" y="0"/>
                  </a:lnTo>
                  <a:lnTo>
                    <a:pt x="165" y="188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98">
              <a:extLst>
                <a:ext uri="{FF2B5EF4-FFF2-40B4-BE49-F238E27FC236}">
                  <a16:creationId xmlns:a16="http://schemas.microsoft.com/office/drawing/2014/main" id="{A731276E-14F9-1B40-898D-FC20FD916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470" y="4918958"/>
              <a:ext cx="208735" cy="197750"/>
            </a:xfrm>
            <a:custGeom>
              <a:avLst/>
              <a:gdLst>
                <a:gd name="T0" fmla="*/ 0 w 166"/>
                <a:gd name="T1" fmla="*/ 101 h 160"/>
                <a:gd name="T2" fmla="*/ 0 w 166"/>
                <a:gd name="T3" fmla="*/ 101 h 160"/>
                <a:gd name="T4" fmla="*/ 81 w 166"/>
                <a:gd name="T5" fmla="*/ 159 h 160"/>
                <a:gd name="T6" fmla="*/ 81 w 166"/>
                <a:gd name="T7" fmla="*/ 159 h 160"/>
                <a:gd name="T8" fmla="*/ 165 w 166"/>
                <a:gd name="T9" fmla="*/ 101 h 160"/>
                <a:gd name="T10" fmla="*/ 165 w 166"/>
                <a:gd name="T11" fmla="*/ 0 h 160"/>
                <a:gd name="T12" fmla="*/ 0 w 166"/>
                <a:gd name="T13" fmla="*/ 0 h 160"/>
                <a:gd name="T14" fmla="*/ 0 w 166"/>
                <a:gd name="T15" fmla="*/ 10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60">
                  <a:moveTo>
                    <a:pt x="0" y="101"/>
                  </a:moveTo>
                  <a:lnTo>
                    <a:pt x="0" y="101"/>
                  </a:lnTo>
                  <a:cubicBezTo>
                    <a:pt x="0" y="101"/>
                    <a:pt x="30" y="159"/>
                    <a:pt x="81" y="159"/>
                  </a:cubicBezTo>
                  <a:lnTo>
                    <a:pt x="81" y="159"/>
                  </a:lnTo>
                  <a:cubicBezTo>
                    <a:pt x="133" y="159"/>
                    <a:pt x="165" y="101"/>
                    <a:pt x="165" y="101"/>
                  </a:cubicBezTo>
                  <a:lnTo>
                    <a:pt x="165" y="0"/>
                  </a:lnTo>
                  <a:lnTo>
                    <a:pt x="0" y="0"/>
                  </a:lnTo>
                  <a:lnTo>
                    <a:pt x="0" y="101"/>
                  </a:lnTo>
                </a:path>
              </a:pathLst>
            </a:custGeom>
            <a:solidFill>
              <a:srgbClr val="E8AC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99">
              <a:extLst>
                <a:ext uri="{FF2B5EF4-FFF2-40B4-BE49-F238E27FC236}">
                  <a16:creationId xmlns:a16="http://schemas.microsoft.com/office/drawing/2014/main" id="{798A0F48-58FF-5F43-BD38-C983E7D0D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568" y="4567405"/>
              <a:ext cx="362541" cy="494374"/>
            </a:xfrm>
            <a:custGeom>
              <a:avLst/>
              <a:gdLst>
                <a:gd name="T0" fmla="*/ 292 w 293"/>
                <a:gd name="T1" fmla="*/ 162 h 398"/>
                <a:gd name="T2" fmla="*/ 292 w 293"/>
                <a:gd name="T3" fmla="*/ 162 h 398"/>
                <a:gd name="T4" fmla="*/ 146 w 293"/>
                <a:gd name="T5" fmla="*/ 397 h 398"/>
                <a:gd name="T6" fmla="*/ 146 w 293"/>
                <a:gd name="T7" fmla="*/ 397 h 398"/>
                <a:gd name="T8" fmla="*/ 0 w 293"/>
                <a:gd name="T9" fmla="*/ 162 h 398"/>
                <a:gd name="T10" fmla="*/ 0 w 293"/>
                <a:gd name="T11" fmla="*/ 162 h 398"/>
                <a:gd name="T12" fmla="*/ 146 w 293"/>
                <a:gd name="T13" fmla="*/ 0 h 398"/>
                <a:gd name="T14" fmla="*/ 146 w 293"/>
                <a:gd name="T15" fmla="*/ 0 h 398"/>
                <a:gd name="T16" fmla="*/ 292 w 293"/>
                <a:gd name="T17" fmla="*/ 16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398">
                  <a:moveTo>
                    <a:pt x="292" y="162"/>
                  </a:moveTo>
                  <a:lnTo>
                    <a:pt x="292" y="162"/>
                  </a:lnTo>
                  <a:cubicBezTo>
                    <a:pt x="292" y="240"/>
                    <a:pt x="243" y="397"/>
                    <a:pt x="146" y="397"/>
                  </a:cubicBezTo>
                  <a:lnTo>
                    <a:pt x="146" y="397"/>
                  </a:lnTo>
                  <a:cubicBezTo>
                    <a:pt x="50" y="397"/>
                    <a:pt x="0" y="240"/>
                    <a:pt x="0" y="162"/>
                  </a:cubicBezTo>
                  <a:lnTo>
                    <a:pt x="0" y="162"/>
                  </a:lnTo>
                  <a:cubicBezTo>
                    <a:pt x="0" y="84"/>
                    <a:pt x="66" y="0"/>
                    <a:pt x="146" y="0"/>
                  </a:cubicBezTo>
                  <a:lnTo>
                    <a:pt x="146" y="0"/>
                  </a:lnTo>
                  <a:cubicBezTo>
                    <a:pt x="227" y="0"/>
                    <a:pt x="292" y="84"/>
                    <a:pt x="292" y="162"/>
                  </a:cubicBez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100">
              <a:extLst>
                <a:ext uri="{FF2B5EF4-FFF2-40B4-BE49-F238E27FC236}">
                  <a16:creationId xmlns:a16="http://schemas.microsoft.com/office/drawing/2014/main" id="{79F15FA4-CAA2-DC4A-94D7-71B557207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0998" y="4259793"/>
              <a:ext cx="955791" cy="725082"/>
            </a:xfrm>
            <a:custGeom>
              <a:avLst/>
              <a:gdLst>
                <a:gd name="T0" fmla="*/ 471 w 766"/>
                <a:gd name="T1" fmla="*/ 295 h 582"/>
                <a:gd name="T2" fmla="*/ 471 w 766"/>
                <a:gd name="T3" fmla="*/ 295 h 582"/>
                <a:gd name="T4" fmla="*/ 396 w 766"/>
                <a:gd name="T5" fmla="*/ 377 h 582"/>
                <a:gd name="T6" fmla="*/ 396 w 766"/>
                <a:gd name="T7" fmla="*/ 377 h 582"/>
                <a:gd name="T8" fmla="*/ 262 w 766"/>
                <a:gd name="T9" fmla="*/ 487 h 582"/>
                <a:gd name="T10" fmla="*/ 262 w 766"/>
                <a:gd name="T11" fmla="*/ 487 h 582"/>
                <a:gd name="T12" fmla="*/ 99 w 766"/>
                <a:gd name="T13" fmla="*/ 335 h 582"/>
                <a:gd name="T14" fmla="*/ 99 w 766"/>
                <a:gd name="T15" fmla="*/ 335 h 582"/>
                <a:gd name="T16" fmla="*/ 163 w 766"/>
                <a:gd name="T17" fmla="*/ 162 h 582"/>
                <a:gd name="T18" fmla="*/ 163 w 766"/>
                <a:gd name="T19" fmla="*/ 162 h 582"/>
                <a:gd name="T20" fmla="*/ 298 w 766"/>
                <a:gd name="T21" fmla="*/ 122 h 582"/>
                <a:gd name="T22" fmla="*/ 298 w 766"/>
                <a:gd name="T23" fmla="*/ 122 h 582"/>
                <a:gd name="T24" fmla="*/ 499 w 766"/>
                <a:gd name="T25" fmla="*/ 126 h 582"/>
                <a:gd name="T26" fmla="*/ 499 w 766"/>
                <a:gd name="T27" fmla="*/ 126 h 582"/>
                <a:gd name="T28" fmla="*/ 667 w 766"/>
                <a:gd name="T29" fmla="*/ 193 h 582"/>
                <a:gd name="T30" fmla="*/ 667 w 766"/>
                <a:gd name="T31" fmla="*/ 193 h 582"/>
                <a:gd name="T32" fmla="*/ 712 w 766"/>
                <a:gd name="T33" fmla="*/ 296 h 582"/>
                <a:gd name="T34" fmla="*/ 712 w 766"/>
                <a:gd name="T35" fmla="*/ 296 h 582"/>
                <a:gd name="T36" fmla="*/ 699 w 766"/>
                <a:gd name="T37" fmla="*/ 487 h 582"/>
                <a:gd name="T38" fmla="*/ 699 w 766"/>
                <a:gd name="T39" fmla="*/ 487 h 582"/>
                <a:gd name="T40" fmla="*/ 564 w 766"/>
                <a:gd name="T41" fmla="*/ 411 h 582"/>
                <a:gd name="T42" fmla="*/ 564 w 766"/>
                <a:gd name="T43" fmla="*/ 411 h 582"/>
                <a:gd name="T44" fmla="*/ 471 w 766"/>
                <a:gd name="T45" fmla="*/ 295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6" h="582">
                  <a:moveTo>
                    <a:pt x="471" y="295"/>
                  </a:moveTo>
                  <a:lnTo>
                    <a:pt x="471" y="295"/>
                  </a:lnTo>
                  <a:cubicBezTo>
                    <a:pt x="471" y="295"/>
                    <a:pt x="457" y="379"/>
                    <a:pt x="396" y="377"/>
                  </a:cubicBezTo>
                  <a:lnTo>
                    <a:pt x="396" y="377"/>
                  </a:lnTo>
                  <a:cubicBezTo>
                    <a:pt x="334" y="373"/>
                    <a:pt x="361" y="465"/>
                    <a:pt x="262" y="487"/>
                  </a:cubicBezTo>
                  <a:lnTo>
                    <a:pt x="262" y="487"/>
                  </a:lnTo>
                  <a:cubicBezTo>
                    <a:pt x="163" y="507"/>
                    <a:pt x="0" y="424"/>
                    <a:pt x="99" y="335"/>
                  </a:cubicBezTo>
                  <a:lnTo>
                    <a:pt x="99" y="335"/>
                  </a:lnTo>
                  <a:cubicBezTo>
                    <a:pt x="197" y="246"/>
                    <a:pt x="104" y="204"/>
                    <a:pt x="163" y="162"/>
                  </a:cubicBezTo>
                  <a:lnTo>
                    <a:pt x="163" y="162"/>
                  </a:lnTo>
                  <a:cubicBezTo>
                    <a:pt x="222" y="122"/>
                    <a:pt x="266" y="165"/>
                    <a:pt x="298" y="122"/>
                  </a:cubicBezTo>
                  <a:lnTo>
                    <a:pt x="298" y="122"/>
                  </a:lnTo>
                  <a:cubicBezTo>
                    <a:pt x="330" y="79"/>
                    <a:pt x="423" y="0"/>
                    <a:pt x="499" y="126"/>
                  </a:cubicBezTo>
                  <a:lnTo>
                    <a:pt x="499" y="126"/>
                  </a:lnTo>
                  <a:cubicBezTo>
                    <a:pt x="499" y="126"/>
                    <a:pt x="658" y="95"/>
                    <a:pt x="667" y="193"/>
                  </a:cubicBezTo>
                  <a:lnTo>
                    <a:pt x="667" y="193"/>
                  </a:lnTo>
                  <a:cubicBezTo>
                    <a:pt x="677" y="291"/>
                    <a:pt x="670" y="263"/>
                    <a:pt x="712" y="296"/>
                  </a:cubicBezTo>
                  <a:lnTo>
                    <a:pt x="712" y="296"/>
                  </a:lnTo>
                  <a:cubicBezTo>
                    <a:pt x="754" y="328"/>
                    <a:pt x="765" y="392"/>
                    <a:pt x="699" y="487"/>
                  </a:cubicBezTo>
                  <a:lnTo>
                    <a:pt x="699" y="487"/>
                  </a:lnTo>
                  <a:cubicBezTo>
                    <a:pt x="633" y="581"/>
                    <a:pt x="564" y="411"/>
                    <a:pt x="564" y="411"/>
                  </a:cubicBezTo>
                  <a:lnTo>
                    <a:pt x="564" y="411"/>
                  </a:lnTo>
                  <a:cubicBezTo>
                    <a:pt x="564" y="411"/>
                    <a:pt x="473" y="408"/>
                    <a:pt x="471" y="295"/>
                  </a:cubicBezTo>
                </a:path>
              </a:pathLst>
            </a:custGeom>
            <a:solidFill>
              <a:srgbClr val="FE54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101">
              <a:extLst>
                <a:ext uri="{FF2B5EF4-FFF2-40B4-BE49-F238E27FC236}">
                  <a16:creationId xmlns:a16="http://schemas.microsoft.com/office/drawing/2014/main" id="{1295BD94-6DC1-0448-A773-1A1D59C05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879" y="11636951"/>
              <a:ext cx="302116" cy="175778"/>
            </a:xfrm>
            <a:custGeom>
              <a:avLst/>
              <a:gdLst>
                <a:gd name="T0" fmla="*/ 222 w 242"/>
                <a:gd name="T1" fmla="*/ 97 h 139"/>
                <a:gd name="T2" fmla="*/ 222 w 242"/>
                <a:gd name="T3" fmla="*/ 97 h 139"/>
                <a:gd name="T4" fmla="*/ 143 w 242"/>
                <a:gd name="T5" fmla="*/ 50 h 139"/>
                <a:gd name="T6" fmla="*/ 143 w 242"/>
                <a:gd name="T7" fmla="*/ 50 h 139"/>
                <a:gd name="T8" fmla="*/ 69 w 242"/>
                <a:gd name="T9" fmla="*/ 0 h 139"/>
                <a:gd name="T10" fmla="*/ 0 w 242"/>
                <a:gd name="T11" fmla="*/ 0 h 139"/>
                <a:gd name="T12" fmla="*/ 0 w 242"/>
                <a:gd name="T13" fmla="*/ 105 h 139"/>
                <a:gd name="T14" fmla="*/ 98 w 242"/>
                <a:gd name="T15" fmla="*/ 103 h 139"/>
                <a:gd name="T16" fmla="*/ 98 w 242"/>
                <a:gd name="T17" fmla="*/ 103 h 139"/>
                <a:gd name="T18" fmla="*/ 216 w 242"/>
                <a:gd name="T19" fmla="*/ 123 h 139"/>
                <a:gd name="T20" fmla="*/ 234 w 242"/>
                <a:gd name="T21" fmla="*/ 138 h 139"/>
                <a:gd name="T22" fmla="*/ 234 w 242"/>
                <a:gd name="T23" fmla="*/ 138 h 139"/>
                <a:gd name="T24" fmla="*/ 222 w 242"/>
                <a:gd name="T25" fmla="*/ 9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139">
                  <a:moveTo>
                    <a:pt x="222" y="97"/>
                  </a:moveTo>
                  <a:lnTo>
                    <a:pt x="222" y="97"/>
                  </a:lnTo>
                  <a:cubicBezTo>
                    <a:pt x="207" y="81"/>
                    <a:pt x="178" y="49"/>
                    <a:pt x="143" y="50"/>
                  </a:cubicBezTo>
                  <a:lnTo>
                    <a:pt x="143" y="50"/>
                  </a:lnTo>
                  <a:cubicBezTo>
                    <a:pt x="103" y="51"/>
                    <a:pt x="87" y="25"/>
                    <a:pt x="69" y="0"/>
                  </a:cubicBezTo>
                  <a:lnTo>
                    <a:pt x="0" y="0"/>
                  </a:lnTo>
                  <a:lnTo>
                    <a:pt x="0" y="105"/>
                  </a:lnTo>
                  <a:lnTo>
                    <a:pt x="98" y="103"/>
                  </a:lnTo>
                  <a:lnTo>
                    <a:pt x="98" y="103"/>
                  </a:lnTo>
                  <a:cubicBezTo>
                    <a:pt x="98" y="103"/>
                    <a:pt x="155" y="103"/>
                    <a:pt x="216" y="123"/>
                  </a:cubicBezTo>
                  <a:lnTo>
                    <a:pt x="234" y="138"/>
                  </a:lnTo>
                  <a:lnTo>
                    <a:pt x="234" y="138"/>
                  </a:lnTo>
                  <a:cubicBezTo>
                    <a:pt x="238" y="131"/>
                    <a:pt x="241" y="116"/>
                    <a:pt x="222" y="97"/>
                  </a:cubicBez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102">
              <a:extLst>
                <a:ext uri="{FF2B5EF4-FFF2-40B4-BE49-F238E27FC236}">
                  <a16:creationId xmlns:a16="http://schemas.microsoft.com/office/drawing/2014/main" id="{99268836-28C3-AF42-A064-6AB80DA69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769" y="11560049"/>
              <a:ext cx="335075" cy="285639"/>
            </a:xfrm>
            <a:custGeom>
              <a:avLst/>
              <a:gdLst>
                <a:gd name="T0" fmla="*/ 74 w 269"/>
                <a:gd name="T1" fmla="*/ 111 h 229"/>
                <a:gd name="T2" fmla="*/ 74 w 269"/>
                <a:gd name="T3" fmla="*/ 111 h 229"/>
                <a:gd name="T4" fmla="*/ 153 w 269"/>
                <a:gd name="T5" fmla="*/ 158 h 229"/>
                <a:gd name="T6" fmla="*/ 153 w 269"/>
                <a:gd name="T7" fmla="*/ 158 h 229"/>
                <a:gd name="T8" fmla="*/ 165 w 269"/>
                <a:gd name="T9" fmla="*/ 199 h 229"/>
                <a:gd name="T10" fmla="*/ 169 w 269"/>
                <a:gd name="T11" fmla="*/ 204 h 229"/>
                <a:gd name="T12" fmla="*/ 169 w 269"/>
                <a:gd name="T13" fmla="*/ 204 h 229"/>
                <a:gd name="T14" fmla="*/ 267 w 269"/>
                <a:gd name="T15" fmla="*/ 208 h 229"/>
                <a:gd name="T16" fmla="*/ 268 w 269"/>
                <a:gd name="T17" fmla="*/ 206 h 229"/>
                <a:gd name="T18" fmla="*/ 140 w 269"/>
                <a:gd name="T19" fmla="*/ 78 h 229"/>
                <a:gd name="T20" fmla="*/ 62 w 269"/>
                <a:gd name="T21" fmla="*/ 0 h 229"/>
                <a:gd name="T22" fmla="*/ 0 w 269"/>
                <a:gd name="T23" fmla="*/ 61 h 229"/>
                <a:gd name="T24" fmla="*/ 0 w 269"/>
                <a:gd name="T25" fmla="*/ 61 h 229"/>
                <a:gd name="T26" fmla="*/ 74 w 269"/>
                <a:gd name="T27" fmla="*/ 11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" h="229">
                  <a:moveTo>
                    <a:pt x="74" y="111"/>
                  </a:moveTo>
                  <a:lnTo>
                    <a:pt x="74" y="111"/>
                  </a:lnTo>
                  <a:cubicBezTo>
                    <a:pt x="109" y="110"/>
                    <a:pt x="138" y="142"/>
                    <a:pt x="153" y="158"/>
                  </a:cubicBezTo>
                  <a:lnTo>
                    <a:pt x="153" y="158"/>
                  </a:lnTo>
                  <a:cubicBezTo>
                    <a:pt x="172" y="177"/>
                    <a:pt x="169" y="192"/>
                    <a:pt x="165" y="199"/>
                  </a:cubicBezTo>
                  <a:lnTo>
                    <a:pt x="169" y="204"/>
                  </a:lnTo>
                  <a:lnTo>
                    <a:pt x="169" y="204"/>
                  </a:lnTo>
                  <a:cubicBezTo>
                    <a:pt x="198" y="227"/>
                    <a:pt x="237" y="228"/>
                    <a:pt x="267" y="208"/>
                  </a:cubicBezTo>
                  <a:lnTo>
                    <a:pt x="268" y="206"/>
                  </a:lnTo>
                  <a:lnTo>
                    <a:pt x="140" y="78"/>
                  </a:lnTo>
                  <a:lnTo>
                    <a:pt x="62" y="0"/>
                  </a:lnTo>
                  <a:lnTo>
                    <a:pt x="0" y="61"/>
                  </a:lnTo>
                  <a:lnTo>
                    <a:pt x="0" y="61"/>
                  </a:lnTo>
                  <a:cubicBezTo>
                    <a:pt x="18" y="86"/>
                    <a:pt x="34" y="112"/>
                    <a:pt x="74" y="111"/>
                  </a:cubicBez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103">
              <a:extLst>
                <a:ext uri="{FF2B5EF4-FFF2-40B4-BE49-F238E27FC236}">
                  <a16:creationId xmlns:a16="http://schemas.microsoft.com/office/drawing/2014/main" id="{024A8B19-4F8A-864E-93F7-C6E6889D7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356" y="11571034"/>
              <a:ext cx="269158" cy="175778"/>
            </a:xfrm>
            <a:custGeom>
              <a:avLst/>
              <a:gdLst>
                <a:gd name="T0" fmla="*/ 37 w 214"/>
                <a:gd name="T1" fmla="*/ 139 h 142"/>
                <a:gd name="T2" fmla="*/ 37 w 214"/>
                <a:gd name="T3" fmla="*/ 139 h 142"/>
                <a:gd name="T4" fmla="*/ 126 w 214"/>
                <a:gd name="T5" fmla="*/ 116 h 142"/>
                <a:gd name="T6" fmla="*/ 126 w 214"/>
                <a:gd name="T7" fmla="*/ 116 h 142"/>
                <a:gd name="T8" fmla="*/ 213 w 214"/>
                <a:gd name="T9" fmla="*/ 99 h 142"/>
                <a:gd name="T10" fmla="*/ 213 w 214"/>
                <a:gd name="T11" fmla="*/ 59 h 142"/>
                <a:gd name="T12" fmla="*/ 213 w 214"/>
                <a:gd name="T13" fmla="*/ 0 h 142"/>
                <a:gd name="T14" fmla="*/ 103 w 214"/>
                <a:gd name="T15" fmla="*/ 0 h 142"/>
                <a:gd name="T16" fmla="*/ 103 w 214"/>
                <a:gd name="T17" fmla="*/ 63 h 142"/>
                <a:gd name="T18" fmla="*/ 103 w 214"/>
                <a:gd name="T19" fmla="*/ 63 h 142"/>
                <a:gd name="T20" fmla="*/ 24 w 214"/>
                <a:gd name="T21" fmla="*/ 115 h 142"/>
                <a:gd name="T22" fmla="*/ 0 w 214"/>
                <a:gd name="T23" fmla="*/ 116 h 142"/>
                <a:gd name="T24" fmla="*/ 0 w 214"/>
                <a:gd name="T25" fmla="*/ 116 h 142"/>
                <a:gd name="T26" fmla="*/ 37 w 214"/>
                <a:gd name="T27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142">
                  <a:moveTo>
                    <a:pt x="37" y="139"/>
                  </a:moveTo>
                  <a:lnTo>
                    <a:pt x="37" y="139"/>
                  </a:lnTo>
                  <a:cubicBezTo>
                    <a:pt x="59" y="139"/>
                    <a:pt x="102" y="141"/>
                    <a:pt x="126" y="116"/>
                  </a:cubicBezTo>
                  <a:lnTo>
                    <a:pt x="126" y="116"/>
                  </a:lnTo>
                  <a:cubicBezTo>
                    <a:pt x="154" y="87"/>
                    <a:pt x="183" y="93"/>
                    <a:pt x="213" y="99"/>
                  </a:cubicBezTo>
                  <a:lnTo>
                    <a:pt x="213" y="59"/>
                  </a:lnTo>
                  <a:lnTo>
                    <a:pt x="213" y="0"/>
                  </a:lnTo>
                  <a:lnTo>
                    <a:pt x="103" y="0"/>
                  </a:lnTo>
                  <a:lnTo>
                    <a:pt x="103" y="63"/>
                  </a:lnTo>
                  <a:lnTo>
                    <a:pt x="103" y="63"/>
                  </a:lnTo>
                  <a:cubicBezTo>
                    <a:pt x="103" y="63"/>
                    <a:pt x="83" y="115"/>
                    <a:pt x="24" y="115"/>
                  </a:cubicBezTo>
                  <a:lnTo>
                    <a:pt x="0" y="116"/>
                  </a:lnTo>
                  <a:lnTo>
                    <a:pt x="0" y="116"/>
                  </a:lnTo>
                  <a:cubicBezTo>
                    <a:pt x="2" y="126"/>
                    <a:pt x="10" y="138"/>
                    <a:pt x="37" y="139"/>
                  </a:cubicBezTo>
                </a:path>
              </a:pathLst>
            </a:custGeom>
            <a:solidFill>
              <a:srgbClr val="E8AC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104">
              <a:extLst>
                <a:ext uri="{FF2B5EF4-FFF2-40B4-BE49-F238E27FC236}">
                  <a16:creationId xmlns:a16="http://schemas.microsoft.com/office/drawing/2014/main" id="{52876D82-154F-8845-B836-B25F58006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6480" y="11680897"/>
              <a:ext cx="362541" cy="126342"/>
            </a:xfrm>
            <a:custGeom>
              <a:avLst/>
              <a:gdLst>
                <a:gd name="T0" fmla="*/ 205 w 293"/>
                <a:gd name="T1" fmla="*/ 29 h 100"/>
                <a:gd name="T2" fmla="*/ 205 w 293"/>
                <a:gd name="T3" fmla="*/ 29 h 100"/>
                <a:gd name="T4" fmla="*/ 116 w 293"/>
                <a:gd name="T5" fmla="*/ 52 h 100"/>
                <a:gd name="T6" fmla="*/ 116 w 293"/>
                <a:gd name="T7" fmla="*/ 52 h 100"/>
                <a:gd name="T8" fmla="*/ 79 w 293"/>
                <a:gd name="T9" fmla="*/ 29 h 100"/>
                <a:gd name="T10" fmla="*/ 72 w 293"/>
                <a:gd name="T11" fmla="*/ 30 h 100"/>
                <a:gd name="T12" fmla="*/ 72 w 293"/>
                <a:gd name="T13" fmla="*/ 30 h 100"/>
                <a:gd name="T14" fmla="*/ 1 w 293"/>
                <a:gd name="T15" fmla="*/ 97 h 100"/>
                <a:gd name="T16" fmla="*/ 0 w 293"/>
                <a:gd name="T17" fmla="*/ 99 h 100"/>
                <a:gd name="T18" fmla="*/ 182 w 293"/>
                <a:gd name="T19" fmla="*/ 99 h 100"/>
                <a:gd name="T20" fmla="*/ 292 w 293"/>
                <a:gd name="T21" fmla="*/ 99 h 100"/>
                <a:gd name="T22" fmla="*/ 292 w 293"/>
                <a:gd name="T23" fmla="*/ 12 h 100"/>
                <a:gd name="T24" fmla="*/ 292 w 293"/>
                <a:gd name="T25" fmla="*/ 12 h 100"/>
                <a:gd name="T26" fmla="*/ 205 w 293"/>
                <a:gd name="T27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" h="100">
                  <a:moveTo>
                    <a:pt x="205" y="29"/>
                  </a:moveTo>
                  <a:lnTo>
                    <a:pt x="205" y="29"/>
                  </a:lnTo>
                  <a:cubicBezTo>
                    <a:pt x="181" y="54"/>
                    <a:pt x="138" y="52"/>
                    <a:pt x="116" y="52"/>
                  </a:cubicBezTo>
                  <a:lnTo>
                    <a:pt x="116" y="52"/>
                  </a:lnTo>
                  <a:cubicBezTo>
                    <a:pt x="89" y="51"/>
                    <a:pt x="81" y="39"/>
                    <a:pt x="79" y="29"/>
                  </a:cubicBezTo>
                  <a:lnTo>
                    <a:pt x="72" y="30"/>
                  </a:lnTo>
                  <a:lnTo>
                    <a:pt x="72" y="30"/>
                  </a:lnTo>
                  <a:cubicBezTo>
                    <a:pt x="36" y="34"/>
                    <a:pt x="7" y="61"/>
                    <a:pt x="1" y="97"/>
                  </a:cubicBezTo>
                  <a:lnTo>
                    <a:pt x="0" y="99"/>
                  </a:lnTo>
                  <a:lnTo>
                    <a:pt x="182" y="99"/>
                  </a:lnTo>
                  <a:lnTo>
                    <a:pt x="292" y="99"/>
                  </a:lnTo>
                  <a:lnTo>
                    <a:pt x="292" y="12"/>
                  </a:lnTo>
                  <a:lnTo>
                    <a:pt x="292" y="12"/>
                  </a:lnTo>
                  <a:cubicBezTo>
                    <a:pt x="262" y="6"/>
                    <a:pt x="233" y="0"/>
                    <a:pt x="205" y="29"/>
                  </a:cubicBez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105">
              <a:extLst>
                <a:ext uri="{FF2B5EF4-FFF2-40B4-BE49-F238E27FC236}">
                  <a16:creationId xmlns:a16="http://schemas.microsoft.com/office/drawing/2014/main" id="{749D0762-718F-8A48-A85B-0945AA45B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818" y="10648204"/>
              <a:ext cx="1005229" cy="955791"/>
            </a:xfrm>
            <a:custGeom>
              <a:avLst/>
              <a:gdLst>
                <a:gd name="T0" fmla="*/ 806 w 808"/>
                <a:gd name="T1" fmla="*/ 298 h 766"/>
                <a:gd name="T2" fmla="*/ 806 w 808"/>
                <a:gd name="T3" fmla="*/ 298 h 766"/>
                <a:gd name="T4" fmla="*/ 729 w 808"/>
                <a:gd name="T5" fmla="*/ 192 h 766"/>
                <a:gd name="T6" fmla="*/ 729 w 808"/>
                <a:gd name="T7" fmla="*/ 192 h 766"/>
                <a:gd name="T8" fmla="*/ 105 w 808"/>
                <a:gd name="T9" fmla="*/ 37 h 766"/>
                <a:gd name="T10" fmla="*/ 105 w 808"/>
                <a:gd name="T11" fmla="*/ 37 h 766"/>
                <a:gd name="T12" fmla="*/ 59 w 808"/>
                <a:gd name="T13" fmla="*/ 765 h 766"/>
                <a:gd name="T14" fmla="*/ 208 w 808"/>
                <a:gd name="T15" fmla="*/ 765 h 766"/>
                <a:gd name="T16" fmla="*/ 208 w 808"/>
                <a:gd name="T17" fmla="*/ 765 h 766"/>
                <a:gd name="T18" fmla="*/ 237 w 808"/>
                <a:gd name="T19" fmla="*/ 531 h 766"/>
                <a:gd name="T20" fmla="*/ 237 w 808"/>
                <a:gd name="T21" fmla="*/ 531 h 766"/>
                <a:gd name="T22" fmla="*/ 237 w 808"/>
                <a:gd name="T23" fmla="*/ 272 h 766"/>
                <a:gd name="T24" fmla="*/ 555 w 808"/>
                <a:gd name="T25" fmla="*/ 469 h 766"/>
                <a:gd name="T26" fmla="*/ 555 w 808"/>
                <a:gd name="T27" fmla="*/ 469 h 766"/>
                <a:gd name="T28" fmla="*/ 785 w 808"/>
                <a:gd name="T29" fmla="*/ 402 h 766"/>
                <a:gd name="T30" fmla="*/ 785 w 808"/>
                <a:gd name="T31" fmla="*/ 402 h 766"/>
                <a:gd name="T32" fmla="*/ 806 w 808"/>
                <a:gd name="T33" fmla="*/ 29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8" h="766">
                  <a:moveTo>
                    <a:pt x="806" y="298"/>
                  </a:moveTo>
                  <a:lnTo>
                    <a:pt x="806" y="298"/>
                  </a:lnTo>
                  <a:cubicBezTo>
                    <a:pt x="805" y="250"/>
                    <a:pt x="774" y="208"/>
                    <a:pt x="729" y="192"/>
                  </a:cubicBezTo>
                  <a:lnTo>
                    <a:pt x="729" y="192"/>
                  </a:lnTo>
                  <a:cubicBezTo>
                    <a:pt x="590" y="140"/>
                    <a:pt x="192" y="0"/>
                    <a:pt x="105" y="37"/>
                  </a:cubicBezTo>
                  <a:lnTo>
                    <a:pt x="105" y="37"/>
                  </a:lnTo>
                  <a:cubicBezTo>
                    <a:pt x="0" y="82"/>
                    <a:pt x="59" y="765"/>
                    <a:pt x="59" y="765"/>
                  </a:cubicBezTo>
                  <a:lnTo>
                    <a:pt x="208" y="765"/>
                  </a:lnTo>
                  <a:lnTo>
                    <a:pt x="208" y="765"/>
                  </a:lnTo>
                  <a:cubicBezTo>
                    <a:pt x="208" y="765"/>
                    <a:pt x="223" y="577"/>
                    <a:pt x="237" y="531"/>
                  </a:cubicBezTo>
                  <a:lnTo>
                    <a:pt x="237" y="531"/>
                  </a:lnTo>
                  <a:cubicBezTo>
                    <a:pt x="278" y="398"/>
                    <a:pt x="249" y="306"/>
                    <a:pt x="237" y="272"/>
                  </a:cubicBezTo>
                  <a:lnTo>
                    <a:pt x="555" y="469"/>
                  </a:lnTo>
                  <a:lnTo>
                    <a:pt x="555" y="469"/>
                  </a:lnTo>
                  <a:cubicBezTo>
                    <a:pt x="636" y="519"/>
                    <a:pt x="744" y="489"/>
                    <a:pt x="785" y="402"/>
                  </a:cubicBezTo>
                  <a:lnTo>
                    <a:pt x="785" y="402"/>
                  </a:lnTo>
                  <a:cubicBezTo>
                    <a:pt x="799" y="374"/>
                    <a:pt x="807" y="334"/>
                    <a:pt x="806" y="298"/>
                  </a:cubicBez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106">
              <a:extLst>
                <a:ext uri="{FF2B5EF4-FFF2-40B4-BE49-F238E27FC236}">
                  <a16:creationId xmlns:a16="http://schemas.microsoft.com/office/drawing/2014/main" id="{ADDD8650-9E7F-BF4B-A890-50FACFFF8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004" y="8670709"/>
              <a:ext cx="2757510" cy="1730311"/>
            </a:xfrm>
            <a:custGeom>
              <a:avLst/>
              <a:gdLst>
                <a:gd name="T0" fmla="*/ 1977 w 2212"/>
                <a:gd name="T1" fmla="*/ 1389 h 1390"/>
                <a:gd name="T2" fmla="*/ 234 w 2212"/>
                <a:gd name="T3" fmla="*/ 1389 h 1390"/>
                <a:gd name="T4" fmla="*/ 234 w 2212"/>
                <a:gd name="T5" fmla="*/ 1389 h 1390"/>
                <a:gd name="T6" fmla="*/ 0 w 2212"/>
                <a:gd name="T7" fmla="*/ 1154 h 1390"/>
                <a:gd name="T8" fmla="*/ 0 w 2212"/>
                <a:gd name="T9" fmla="*/ 235 h 1390"/>
                <a:gd name="T10" fmla="*/ 0 w 2212"/>
                <a:gd name="T11" fmla="*/ 235 h 1390"/>
                <a:gd name="T12" fmla="*/ 234 w 2212"/>
                <a:gd name="T13" fmla="*/ 0 h 1390"/>
                <a:gd name="T14" fmla="*/ 1977 w 2212"/>
                <a:gd name="T15" fmla="*/ 0 h 1390"/>
                <a:gd name="T16" fmla="*/ 1977 w 2212"/>
                <a:gd name="T17" fmla="*/ 0 h 1390"/>
                <a:gd name="T18" fmla="*/ 2211 w 2212"/>
                <a:gd name="T19" fmla="*/ 235 h 1390"/>
                <a:gd name="T20" fmla="*/ 2211 w 2212"/>
                <a:gd name="T21" fmla="*/ 1154 h 1390"/>
                <a:gd name="T22" fmla="*/ 2211 w 2212"/>
                <a:gd name="T23" fmla="*/ 1154 h 1390"/>
                <a:gd name="T24" fmla="*/ 1977 w 2212"/>
                <a:gd name="T25" fmla="*/ 1389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2" h="1390">
                  <a:moveTo>
                    <a:pt x="1977" y="1389"/>
                  </a:moveTo>
                  <a:lnTo>
                    <a:pt x="234" y="1389"/>
                  </a:lnTo>
                  <a:lnTo>
                    <a:pt x="234" y="1389"/>
                  </a:lnTo>
                  <a:cubicBezTo>
                    <a:pt x="104" y="1389"/>
                    <a:pt x="0" y="1284"/>
                    <a:pt x="0" y="1154"/>
                  </a:cubicBezTo>
                  <a:lnTo>
                    <a:pt x="0" y="235"/>
                  </a:lnTo>
                  <a:lnTo>
                    <a:pt x="0" y="235"/>
                  </a:lnTo>
                  <a:cubicBezTo>
                    <a:pt x="0" y="105"/>
                    <a:pt x="104" y="0"/>
                    <a:pt x="234" y="0"/>
                  </a:cubicBezTo>
                  <a:lnTo>
                    <a:pt x="1977" y="0"/>
                  </a:lnTo>
                  <a:lnTo>
                    <a:pt x="1977" y="0"/>
                  </a:lnTo>
                  <a:cubicBezTo>
                    <a:pt x="2106" y="0"/>
                    <a:pt x="2211" y="105"/>
                    <a:pt x="2211" y="235"/>
                  </a:cubicBezTo>
                  <a:lnTo>
                    <a:pt x="2211" y="1154"/>
                  </a:lnTo>
                  <a:lnTo>
                    <a:pt x="2211" y="1154"/>
                  </a:lnTo>
                  <a:cubicBezTo>
                    <a:pt x="2211" y="1284"/>
                    <a:pt x="2106" y="1389"/>
                    <a:pt x="1977" y="1389"/>
                  </a:cubicBezTo>
                </a:path>
              </a:pathLst>
            </a:custGeom>
            <a:solidFill>
              <a:srgbClr val="DB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107">
              <a:extLst>
                <a:ext uri="{FF2B5EF4-FFF2-40B4-BE49-F238E27FC236}">
                  <a16:creationId xmlns:a16="http://schemas.microsoft.com/office/drawing/2014/main" id="{90A1A704-DF64-D34C-B764-13847085F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356" y="9769315"/>
              <a:ext cx="686629" cy="439443"/>
            </a:xfrm>
            <a:custGeom>
              <a:avLst/>
              <a:gdLst>
                <a:gd name="T0" fmla="*/ 550 w 551"/>
                <a:gd name="T1" fmla="*/ 211 h 354"/>
                <a:gd name="T2" fmla="*/ 320 w 551"/>
                <a:gd name="T3" fmla="*/ 211 h 354"/>
                <a:gd name="T4" fmla="*/ 71 w 551"/>
                <a:gd name="T5" fmla="*/ 0 h 354"/>
                <a:gd name="T6" fmla="*/ 0 w 551"/>
                <a:gd name="T7" fmla="*/ 71 h 354"/>
                <a:gd name="T8" fmla="*/ 265 w 551"/>
                <a:gd name="T9" fmla="*/ 322 h 354"/>
                <a:gd name="T10" fmla="*/ 265 w 551"/>
                <a:gd name="T11" fmla="*/ 322 h 354"/>
                <a:gd name="T12" fmla="*/ 334 w 551"/>
                <a:gd name="T13" fmla="*/ 353 h 354"/>
                <a:gd name="T14" fmla="*/ 550 w 551"/>
                <a:gd name="T15" fmla="*/ 353 h 354"/>
                <a:gd name="T16" fmla="*/ 550 w 551"/>
                <a:gd name="T17" fmla="*/ 21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1" h="354">
                  <a:moveTo>
                    <a:pt x="550" y="211"/>
                  </a:moveTo>
                  <a:lnTo>
                    <a:pt x="320" y="211"/>
                  </a:lnTo>
                  <a:lnTo>
                    <a:pt x="71" y="0"/>
                  </a:lnTo>
                  <a:lnTo>
                    <a:pt x="0" y="71"/>
                  </a:lnTo>
                  <a:lnTo>
                    <a:pt x="265" y="322"/>
                  </a:lnTo>
                  <a:lnTo>
                    <a:pt x="265" y="322"/>
                  </a:lnTo>
                  <a:cubicBezTo>
                    <a:pt x="283" y="342"/>
                    <a:pt x="308" y="353"/>
                    <a:pt x="334" y="353"/>
                  </a:cubicBezTo>
                  <a:lnTo>
                    <a:pt x="550" y="353"/>
                  </a:lnTo>
                  <a:lnTo>
                    <a:pt x="550" y="211"/>
                  </a:lnTo>
                </a:path>
              </a:pathLst>
            </a:custGeom>
            <a:solidFill>
              <a:srgbClr val="E8AC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108">
              <a:extLst>
                <a:ext uri="{FF2B5EF4-FFF2-40B4-BE49-F238E27FC236}">
                  <a16:creationId xmlns:a16="http://schemas.microsoft.com/office/drawing/2014/main" id="{C4157B68-464E-0746-B40D-9228F2ECF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038" y="9967065"/>
              <a:ext cx="291133" cy="269162"/>
            </a:xfrm>
            <a:custGeom>
              <a:avLst/>
              <a:gdLst>
                <a:gd name="T0" fmla="*/ 231 w 232"/>
                <a:gd name="T1" fmla="*/ 0 h 215"/>
                <a:gd name="T2" fmla="*/ 0 w 232"/>
                <a:gd name="T3" fmla="*/ 39 h 215"/>
                <a:gd name="T4" fmla="*/ 0 w 232"/>
                <a:gd name="T5" fmla="*/ 214 h 215"/>
                <a:gd name="T6" fmla="*/ 231 w 232"/>
                <a:gd name="T7" fmla="*/ 214 h 215"/>
                <a:gd name="T8" fmla="*/ 231 w 232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5">
                  <a:moveTo>
                    <a:pt x="231" y="0"/>
                  </a:moveTo>
                  <a:lnTo>
                    <a:pt x="0" y="39"/>
                  </a:lnTo>
                  <a:lnTo>
                    <a:pt x="0" y="214"/>
                  </a:lnTo>
                  <a:lnTo>
                    <a:pt x="231" y="214"/>
                  </a:lnTo>
                  <a:lnTo>
                    <a:pt x="2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109">
              <a:extLst>
                <a:ext uri="{FF2B5EF4-FFF2-40B4-BE49-F238E27FC236}">
                  <a16:creationId xmlns:a16="http://schemas.microsoft.com/office/drawing/2014/main" id="{5D98F817-497B-1A43-BD02-17C62D4C4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038" y="9967065"/>
              <a:ext cx="291133" cy="269162"/>
            </a:xfrm>
            <a:custGeom>
              <a:avLst/>
              <a:gdLst>
                <a:gd name="T0" fmla="*/ 231 w 232"/>
                <a:gd name="T1" fmla="*/ 0 h 215"/>
                <a:gd name="T2" fmla="*/ 0 w 232"/>
                <a:gd name="T3" fmla="*/ 39 h 215"/>
                <a:gd name="T4" fmla="*/ 0 w 232"/>
                <a:gd name="T5" fmla="*/ 214 h 215"/>
                <a:gd name="T6" fmla="*/ 231 w 232"/>
                <a:gd name="T7" fmla="*/ 214 h 215"/>
                <a:gd name="T8" fmla="*/ 231 w 232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5">
                  <a:moveTo>
                    <a:pt x="231" y="0"/>
                  </a:moveTo>
                  <a:lnTo>
                    <a:pt x="0" y="39"/>
                  </a:lnTo>
                  <a:lnTo>
                    <a:pt x="0" y="214"/>
                  </a:lnTo>
                  <a:lnTo>
                    <a:pt x="231" y="214"/>
                  </a:lnTo>
                  <a:lnTo>
                    <a:pt x="231" y="0"/>
                  </a:lnTo>
                </a:path>
              </a:pathLst>
            </a:custGeom>
            <a:solidFill>
              <a:srgbClr val="43455E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110">
              <a:extLst>
                <a:ext uri="{FF2B5EF4-FFF2-40B4-BE49-F238E27FC236}">
                  <a16:creationId xmlns:a16="http://schemas.microsoft.com/office/drawing/2014/main" id="{61393A75-B1C3-F24E-B84F-EF1E73F47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7609" y="11137087"/>
              <a:ext cx="1246924" cy="675642"/>
            </a:xfrm>
            <a:custGeom>
              <a:avLst/>
              <a:gdLst>
                <a:gd name="T0" fmla="*/ 562 w 999"/>
                <a:gd name="T1" fmla="*/ 0 h 541"/>
                <a:gd name="T2" fmla="*/ 562 w 999"/>
                <a:gd name="T3" fmla="*/ 0 h 541"/>
                <a:gd name="T4" fmla="*/ 3 w 999"/>
                <a:gd name="T5" fmla="*/ 406 h 541"/>
                <a:gd name="T6" fmla="*/ 3 w 999"/>
                <a:gd name="T7" fmla="*/ 406 h 541"/>
                <a:gd name="T8" fmla="*/ 805 w 999"/>
                <a:gd name="T9" fmla="*/ 516 h 541"/>
                <a:gd name="T10" fmla="*/ 805 w 999"/>
                <a:gd name="T11" fmla="*/ 387 h 541"/>
                <a:gd name="T12" fmla="*/ 805 w 999"/>
                <a:gd name="T13" fmla="*/ 387 h 541"/>
                <a:gd name="T14" fmla="*/ 599 w 999"/>
                <a:gd name="T15" fmla="*/ 361 h 541"/>
                <a:gd name="T16" fmla="*/ 599 w 999"/>
                <a:gd name="T17" fmla="*/ 361 h 541"/>
                <a:gd name="T18" fmla="*/ 349 w 999"/>
                <a:gd name="T19" fmla="*/ 343 h 541"/>
                <a:gd name="T20" fmla="*/ 349 w 999"/>
                <a:gd name="T21" fmla="*/ 343 h 541"/>
                <a:gd name="T22" fmla="*/ 983 w 999"/>
                <a:gd name="T23" fmla="*/ 54 h 541"/>
                <a:gd name="T24" fmla="*/ 562 w 999"/>
                <a:gd name="T25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9" h="541">
                  <a:moveTo>
                    <a:pt x="562" y="0"/>
                  </a:moveTo>
                  <a:lnTo>
                    <a:pt x="562" y="0"/>
                  </a:lnTo>
                  <a:cubicBezTo>
                    <a:pt x="562" y="0"/>
                    <a:pt x="0" y="273"/>
                    <a:pt x="3" y="406"/>
                  </a:cubicBezTo>
                  <a:lnTo>
                    <a:pt x="3" y="406"/>
                  </a:lnTo>
                  <a:cubicBezTo>
                    <a:pt x="6" y="540"/>
                    <a:pt x="180" y="534"/>
                    <a:pt x="805" y="516"/>
                  </a:cubicBezTo>
                  <a:lnTo>
                    <a:pt x="805" y="387"/>
                  </a:lnTo>
                  <a:lnTo>
                    <a:pt x="805" y="387"/>
                  </a:lnTo>
                  <a:cubicBezTo>
                    <a:pt x="805" y="387"/>
                    <a:pt x="670" y="392"/>
                    <a:pt x="599" y="361"/>
                  </a:cubicBezTo>
                  <a:lnTo>
                    <a:pt x="599" y="361"/>
                  </a:lnTo>
                  <a:cubicBezTo>
                    <a:pt x="522" y="327"/>
                    <a:pt x="445" y="352"/>
                    <a:pt x="349" y="343"/>
                  </a:cubicBezTo>
                  <a:lnTo>
                    <a:pt x="349" y="343"/>
                  </a:lnTo>
                  <a:cubicBezTo>
                    <a:pt x="349" y="343"/>
                    <a:pt x="998" y="329"/>
                    <a:pt x="983" y="54"/>
                  </a:cubicBezTo>
                  <a:lnTo>
                    <a:pt x="562" y="0"/>
                  </a:ln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0996DD6-52F4-2F42-A7BE-9E68EF4AA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533" y="9873688"/>
              <a:ext cx="772928" cy="1370421"/>
            </a:xfrm>
            <a:custGeom>
              <a:avLst/>
              <a:gdLst>
                <a:gd name="connsiteX0" fmla="*/ 430329 w 772928"/>
                <a:gd name="connsiteY0" fmla="*/ 0 h 1370421"/>
                <a:gd name="connsiteX1" fmla="*/ 606419 w 772928"/>
                <a:gd name="connsiteY1" fmla="*/ 795205 h 1370421"/>
                <a:gd name="connsiteX2" fmla="*/ 627650 w 772928"/>
                <a:gd name="connsiteY2" fmla="*/ 995876 h 1370421"/>
                <a:gd name="connsiteX3" fmla="*/ 742545 w 772928"/>
                <a:gd name="connsiteY3" fmla="*/ 1176605 h 1370421"/>
                <a:gd name="connsiteX4" fmla="*/ 772518 w 772928"/>
                <a:gd name="connsiteY4" fmla="*/ 1331159 h 1370421"/>
                <a:gd name="connsiteX5" fmla="*/ 362890 w 772928"/>
                <a:gd name="connsiteY5" fmla="*/ 1346116 h 1370421"/>
                <a:gd name="connsiteX6" fmla="*/ 211778 w 772928"/>
                <a:gd name="connsiteY6" fmla="*/ 1176605 h 1370421"/>
                <a:gd name="connsiteX7" fmla="*/ 269225 w 772928"/>
                <a:gd name="connsiteY7" fmla="*/ 836337 h 1370421"/>
                <a:gd name="connsiteX8" fmla="*/ 220754 w 772928"/>
                <a:gd name="connsiteY8" fmla="*/ 606025 h 1370421"/>
                <a:gd name="connsiteX9" fmla="*/ 220380 w 772928"/>
                <a:gd name="connsiteY9" fmla="*/ 604706 h 1370421"/>
                <a:gd name="connsiteX10" fmla="*/ 126533 w 772928"/>
                <a:gd name="connsiteY10" fmla="*/ 652418 h 1370421"/>
                <a:gd name="connsiteX11" fmla="*/ 0 w 772928"/>
                <a:gd name="connsiteY11" fmla="*/ 446911 h 1370421"/>
                <a:gd name="connsiteX12" fmla="*/ 97000 w 772928"/>
                <a:gd name="connsiteY12" fmla="*/ 382368 h 1370421"/>
                <a:gd name="connsiteX13" fmla="*/ 98658 w 772928"/>
                <a:gd name="connsiteY13" fmla="*/ 362080 h 1370421"/>
                <a:gd name="connsiteX14" fmla="*/ 123108 w 772928"/>
                <a:gd name="connsiteY14" fmla="*/ 311601 h 1370421"/>
                <a:gd name="connsiteX15" fmla="*/ 285461 w 772928"/>
                <a:gd name="connsiteY15" fmla="*/ 90987 h 137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2928" h="1370421">
                  <a:moveTo>
                    <a:pt x="430329" y="0"/>
                  </a:moveTo>
                  <a:cubicBezTo>
                    <a:pt x="685097" y="157047"/>
                    <a:pt x="615161" y="649376"/>
                    <a:pt x="606419" y="795205"/>
                  </a:cubicBezTo>
                  <a:cubicBezTo>
                    <a:pt x="602672" y="891179"/>
                    <a:pt x="608917" y="942281"/>
                    <a:pt x="627650" y="995876"/>
                  </a:cubicBezTo>
                  <a:cubicBezTo>
                    <a:pt x="635143" y="1018312"/>
                    <a:pt x="708826" y="1093096"/>
                    <a:pt x="742545" y="1176605"/>
                  </a:cubicBezTo>
                  <a:cubicBezTo>
                    <a:pt x="778762" y="1268839"/>
                    <a:pt x="772518" y="1331159"/>
                    <a:pt x="772518" y="1331159"/>
                  </a:cubicBezTo>
                  <a:cubicBezTo>
                    <a:pt x="612663" y="1388494"/>
                    <a:pt x="467795" y="1373537"/>
                    <a:pt x="362890" y="1346116"/>
                  </a:cubicBezTo>
                  <a:cubicBezTo>
                    <a:pt x="246746" y="1317449"/>
                    <a:pt x="159325" y="1253882"/>
                    <a:pt x="211778" y="1176605"/>
                  </a:cubicBezTo>
                  <a:cubicBezTo>
                    <a:pt x="289207" y="1065675"/>
                    <a:pt x="267977" y="886193"/>
                    <a:pt x="269225" y="836337"/>
                  </a:cubicBezTo>
                  <a:cubicBezTo>
                    <a:pt x="269225" y="785857"/>
                    <a:pt x="236911" y="663866"/>
                    <a:pt x="220754" y="606025"/>
                  </a:cubicBezTo>
                  <a:lnTo>
                    <a:pt x="220380" y="604706"/>
                  </a:lnTo>
                  <a:lnTo>
                    <a:pt x="126533" y="652418"/>
                  </a:lnTo>
                  <a:lnTo>
                    <a:pt x="0" y="446911"/>
                  </a:lnTo>
                  <a:lnTo>
                    <a:pt x="97000" y="382368"/>
                  </a:lnTo>
                  <a:lnTo>
                    <a:pt x="98658" y="362080"/>
                  </a:lnTo>
                  <a:cubicBezTo>
                    <a:pt x="103439" y="344319"/>
                    <a:pt x="111556" y="327181"/>
                    <a:pt x="123108" y="311601"/>
                  </a:cubicBezTo>
                  <a:lnTo>
                    <a:pt x="285461" y="909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112">
              <a:extLst>
                <a:ext uri="{FF2B5EF4-FFF2-40B4-BE49-F238E27FC236}">
                  <a16:creationId xmlns:a16="http://schemas.microsoft.com/office/drawing/2014/main" id="{EB9DA8A2-56D7-3549-AD34-C64B4047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3678" y="9631992"/>
              <a:ext cx="148314" cy="335075"/>
            </a:xfrm>
            <a:custGeom>
              <a:avLst/>
              <a:gdLst>
                <a:gd name="T0" fmla="*/ 116 w 117"/>
                <a:gd name="T1" fmla="*/ 196 h 270"/>
                <a:gd name="T2" fmla="*/ 0 w 117"/>
                <a:gd name="T3" fmla="*/ 269 h 270"/>
                <a:gd name="T4" fmla="*/ 0 w 117"/>
                <a:gd name="T5" fmla="*/ 0 h 270"/>
                <a:gd name="T6" fmla="*/ 116 w 117"/>
                <a:gd name="T7" fmla="*/ 0 h 270"/>
                <a:gd name="T8" fmla="*/ 116 w 117"/>
                <a:gd name="T9" fmla="*/ 19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70">
                  <a:moveTo>
                    <a:pt x="116" y="196"/>
                  </a:moveTo>
                  <a:lnTo>
                    <a:pt x="0" y="269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196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113">
              <a:extLst>
                <a:ext uri="{FF2B5EF4-FFF2-40B4-BE49-F238E27FC236}">
                  <a16:creationId xmlns:a16="http://schemas.microsoft.com/office/drawing/2014/main" id="{A6DCDB59-C80C-1443-95AE-AC11A65D8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3678" y="9631992"/>
              <a:ext cx="148314" cy="335075"/>
            </a:xfrm>
            <a:custGeom>
              <a:avLst/>
              <a:gdLst>
                <a:gd name="T0" fmla="*/ 116 w 117"/>
                <a:gd name="T1" fmla="*/ 196 h 270"/>
                <a:gd name="T2" fmla="*/ 0 w 117"/>
                <a:gd name="T3" fmla="*/ 269 h 270"/>
                <a:gd name="T4" fmla="*/ 0 w 117"/>
                <a:gd name="T5" fmla="*/ 0 h 270"/>
                <a:gd name="T6" fmla="*/ 116 w 117"/>
                <a:gd name="T7" fmla="*/ 0 h 270"/>
                <a:gd name="T8" fmla="*/ 116 w 117"/>
                <a:gd name="T9" fmla="*/ 19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70">
                  <a:moveTo>
                    <a:pt x="116" y="196"/>
                  </a:moveTo>
                  <a:lnTo>
                    <a:pt x="0" y="269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116" y="196"/>
                  </a:lnTo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114">
              <a:extLst>
                <a:ext uri="{FF2B5EF4-FFF2-40B4-BE49-F238E27FC236}">
                  <a16:creationId xmlns:a16="http://schemas.microsoft.com/office/drawing/2014/main" id="{20CD87F5-407A-9544-B477-D6D2B1C23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3678" y="9631994"/>
              <a:ext cx="148314" cy="225212"/>
            </a:xfrm>
            <a:custGeom>
              <a:avLst/>
              <a:gdLst>
                <a:gd name="T0" fmla="*/ 0 w 117"/>
                <a:gd name="T1" fmla="*/ 180 h 181"/>
                <a:gd name="T2" fmla="*/ 116 w 117"/>
                <a:gd name="T3" fmla="*/ 107 h 181"/>
                <a:gd name="T4" fmla="*/ 116 w 117"/>
                <a:gd name="T5" fmla="*/ 0 h 181"/>
                <a:gd name="T6" fmla="*/ 0 w 117"/>
                <a:gd name="T7" fmla="*/ 0 h 181"/>
                <a:gd name="T8" fmla="*/ 0 w 117"/>
                <a:gd name="T9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81">
                  <a:moveTo>
                    <a:pt x="0" y="180"/>
                  </a:moveTo>
                  <a:lnTo>
                    <a:pt x="116" y="107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80"/>
                  </a:lnTo>
                </a:path>
              </a:pathLst>
            </a:custGeom>
            <a:solidFill>
              <a:srgbClr val="E8AC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115">
              <a:extLst>
                <a:ext uri="{FF2B5EF4-FFF2-40B4-BE49-F238E27FC236}">
                  <a16:creationId xmlns:a16="http://schemas.microsoft.com/office/drawing/2014/main" id="{82DBE36E-4C6B-1C4B-B5CD-732A00F4A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955" y="9362832"/>
              <a:ext cx="120848" cy="236203"/>
            </a:xfrm>
            <a:custGeom>
              <a:avLst/>
              <a:gdLst>
                <a:gd name="T0" fmla="*/ 86 w 97"/>
                <a:gd name="T1" fmla="*/ 30 h 190"/>
                <a:gd name="T2" fmla="*/ 86 w 97"/>
                <a:gd name="T3" fmla="*/ 30 h 190"/>
                <a:gd name="T4" fmla="*/ 4 w 97"/>
                <a:gd name="T5" fmla="*/ 87 h 190"/>
                <a:gd name="T6" fmla="*/ 4 w 97"/>
                <a:gd name="T7" fmla="*/ 87 h 190"/>
                <a:gd name="T8" fmla="*/ 63 w 97"/>
                <a:gd name="T9" fmla="*/ 173 h 190"/>
                <a:gd name="T10" fmla="*/ 63 w 97"/>
                <a:gd name="T11" fmla="*/ 173 h 190"/>
                <a:gd name="T12" fmla="*/ 86 w 97"/>
                <a:gd name="T13" fmla="*/ 3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90">
                  <a:moveTo>
                    <a:pt x="86" y="30"/>
                  </a:moveTo>
                  <a:lnTo>
                    <a:pt x="86" y="30"/>
                  </a:lnTo>
                  <a:cubicBezTo>
                    <a:pt x="86" y="30"/>
                    <a:pt x="0" y="0"/>
                    <a:pt x="4" y="87"/>
                  </a:cubicBezTo>
                  <a:lnTo>
                    <a:pt x="4" y="87"/>
                  </a:lnTo>
                  <a:cubicBezTo>
                    <a:pt x="7" y="131"/>
                    <a:pt x="31" y="189"/>
                    <a:pt x="63" y="173"/>
                  </a:cubicBezTo>
                  <a:lnTo>
                    <a:pt x="63" y="173"/>
                  </a:lnTo>
                  <a:cubicBezTo>
                    <a:pt x="96" y="156"/>
                    <a:pt x="86" y="30"/>
                    <a:pt x="86" y="30"/>
                  </a:cubicBezTo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38C4191-76A6-D044-9500-33F79330F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1186" y="9375370"/>
              <a:ext cx="345696" cy="436200"/>
            </a:xfrm>
            <a:custGeom>
              <a:avLst/>
              <a:gdLst>
                <a:gd name="connsiteX0" fmla="*/ 150566 w 345696"/>
                <a:gd name="connsiteY0" fmla="*/ 1017 h 436200"/>
                <a:gd name="connsiteX1" fmla="*/ 214212 w 345696"/>
                <a:gd name="connsiteY1" fmla="*/ 8834 h 436200"/>
                <a:gd name="connsiteX2" fmla="*/ 303054 w 345696"/>
                <a:gd name="connsiteY2" fmla="*/ 95328 h 436200"/>
                <a:gd name="connsiteX3" fmla="*/ 313820 w 345696"/>
                <a:gd name="connsiteY3" fmla="*/ 141777 h 436200"/>
                <a:gd name="connsiteX4" fmla="*/ 333245 w 345696"/>
                <a:gd name="connsiteY4" fmla="*/ 145078 h 436200"/>
                <a:gd name="connsiteX5" fmla="*/ 329583 w 345696"/>
                <a:gd name="connsiteY5" fmla="*/ 216600 h 436200"/>
                <a:gd name="connsiteX6" fmla="*/ 314665 w 345696"/>
                <a:gd name="connsiteY6" fmla="*/ 226690 h 436200"/>
                <a:gd name="connsiteX7" fmla="*/ 301348 w 345696"/>
                <a:gd name="connsiteY7" fmla="*/ 278124 h 436200"/>
                <a:gd name="connsiteX8" fmla="*/ 77771 w 345696"/>
                <a:gd name="connsiteY8" fmla="*/ 433215 h 436200"/>
                <a:gd name="connsiteX9" fmla="*/ 14512 w 345696"/>
                <a:gd name="connsiteY9" fmla="*/ 135775 h 436200"/>
                <a:gd name="connsiteX10" fmla="*/ 150566 w 345696"/>
                <a:gd name="connsiteY10" fmla="*/ 1017 h 43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696" h="436200">
                  <a:moveTo>
                    <a:pt x="150566" y="1017"/>
                  </a:moveTo>
                  <a:cubicBezTo>
                    <a:pt x="171032" y="-1589"/>
                    <a:pt x="192506" y="745"/>
                    <a:pt x="214212" y="8834"/>
                  </a:cubicBezTo>
                  <a:cubicBezTo>
                    <a:pt x="258246" y="25013"/>
                    <a:pt x="287084" y="56437"/>
                    <a:pt x="303054" y="95328"/>
                  </a:cubicBezTo>
                  <a:lnTo>
                    <a:pt x="313820" y="141777"/>
                  </a:lnTo>
                  <a:lnTo>
                    <a:pt x="333245" y="145078"/>
                  </a:lnTo>
                  <a:cubicBezTo>
                    <a:pt x="351556" y="159875"/>
                    <a:pt x="349114" y="191937"/>
                    <a:pt x="329583" y="216600"/>
                  </a:cubicBezTo>
                  <a:lnTo>
                    <a:pt x="314665" y="226690"/>
                  </a:lnTo>
                  <a:lnTo>
                    <a:pt x="301348" y="278124"/>
                  </a:lnTo>
                  <a:cubicBezTo>
                    <a:pt x="259428" y="390882"/>
                    <a:pt x="147232" y="450638"/>
                    <a:pt x="77771" y="433215"/>
                  </a:cubicBezTo>
                  <a:cubicBezTo>
                    <a:pt x="-1613" y="414547"/>
                    <a:pt x="-15257" y="235336"/>
                    <a:pt x="14512" y="135775"/>
                  </a:cubicBezTo>
                  <a:cubicBezTo>
                    <a:pt x="36839" y="61104"/>
                    <a:pt x="89167" y="8834"/>
                    <a:pt x="150566" y="1017"/>
                  </a:cubicBezTo>
                  <a:close/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92E867E-0C77-724E-AF9D-B58A8970A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273" y="9136582"/>
              <a:ext cx="694349" cy="619467"/>
            </a:xfrm>
            <a:custGeom>
              <a:avLst/>
              <a:gdLst>
                <a:gd name="connsiteX0" fmla="*/ 503710 w 694349"/>
                <a:gd name="connsiteY0" fmla="*/ 818 h 619467"/>
                <a:gd name="connsiteX1" fmla="*/ 673179 w 694349"/>
                <a:gd name="connsiteY1" fmla="*/ 125677 h 619467"/>
                <a:gd name="connsiteX2" fmla="*/ 628132 w 694349"/>
                <a:gd name="connsiteY2" fmla="*/ 348728 h 619467"/>
                <a:gd name="connsiteX3" fmla="*/ 521145 w 694349"/>
                <a:gd name="connsiteY3" fmla="*/ 336823 h 619467"/>
                <a:gd name="connsiteX4" fmla="*/ 505095 w 694349"/>
                <a:gd name="connsiteY4" fmla="*/ 322891 h 619467"/>
                <a:gd name="connsiteX5" fmla="*/ 503842 w 694349"/>
                <a:gd name="connsiteY5" fmla="*/ 372567 h 619467"/>
                <a:gd name="connsiteX6" fmla="*/ 350857 w 694349"/>
                <a:gd name="connsiteY6" fmla="*/ 618996 h 619467"/>
                <a:gd name="connsiteX7" fmla="*/ 289458 w 694349"/>
                <a:gd name="connsiteY7" fmla="*/ 491568 h 619467"/>
                <a:gd name="connsiteX8" fmla="*/ 288614 w 694349"/>
                <a:gd name="connsiteY8" fmla="*/ 479458 h 619467"/>
                <a:gd name="connsiteX9" fmla="*/ 288944 w 694349"/>
                <a:gd name="connsiteY9" fmla="*/ 479434 h 619467"/>
                <a:gd name="connsiteX10" fmla="*/ 324496 w 694349"/>
                <a:gd name="connsiteY10" fmla="*/ 455388 h 619467"/>
                <a:gd name="connsiteX11" fmla="*/ 328158 w 694349"/>
                <a:gd name="connsiteY11" fmla="*/ 383866 h 619467"/>
                <a:gd name="connsiteX12" fmla="*/ 261021 w 694349"/>
                <a:gd name="connsiteY12" fmla="*/ 402363 h 619467"/>
                <a:gd name="connsiteX13" fmla="*/ 245230 w 694349"/>
                <a:gd name="connsiteY13" fmla="*/ 438826 h 619467"/>
                <a:gd name="connsiteX14" fmla="*/ 230619 w 694349"/>
                <a:gd name="connsiteY14" fmla="*/ 439153 h 619467"/>
                <a:gd name="connsiteX15" fmla="*/ 25741 w 694349"/>
                <a:gd name="connsiteY15" fmla="*/ 325475 h 619467"/>
                <a:gd name="connsiteX16" fmla="*/ 110771 w 694349"/>
                <a:gd name="connsiteY16" fmla="*/ 191829 h 619467"/>
                <a:gd name="connsiteX17" fmla="*/ 381706 w 694349"/>
                <a:gd name="connsiteY17" fmla="*/ 159494 h 619467"/>
                <a:gd name="connsiteX18" fmla="*/ 417426 w 694349"/>
                <a:gd name="connsiteY18" fmla="*/ 176077 h 619467"/>
                <a:gd name="connsiteX19" fmla="*/ 413220 w 694349"/>
                <a:gd name="connsiteY19" fmla="*/ 161194 h 619467"/>
                <a:gd name="connsiteX20" fmla="*/ 477975 w 694349"/>
                <a:gd name="connsiteY20" fmla="*/ 7886 h 619467"/>
                <a:gd name="connsiteX21" fmla="*/ 503710 w 694349"/>
                <a:gd name="connsiteY21" fmla="*/ 818 h 61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4349" h="619467">
                  <a:moveTo>
                    <a:pt x="503710" y="818"/>
                  </a:moveTo>
                  <a:cubicBezTo>
                    <a:pt x="565469" y="-7131"/>
                    <a:pt x="637047" y="43443"/>
                    <a:pt x="673179" y="125677"/>
                  </a:cubicBezTo>
                  <a:cubicBezTo>
                    <a:pt x="714472" y="219659"/>
                    <a:pt x="693200" y="319906"/>
                    <a:pt x="628132" y="348728"/>
                  </a:cubicBezTo>
                  <a:cubicBezTo>
                    <a:pt x="594972" y="363765"/>
                    <a:pt x="556495" y="358126"/>
                    <a:pt x="521145" y="336823"/>
                  </a:cubicBezTo>
                  <a:lnTo>
                    <a:pt x="505095" y="322891"/>
                  </a:lnTo>
                  <a:lnTo>
                    <a:pt x="503842" y="372567"/>
                  </a:lnTo>
                  <a:cubicBezTo>
                    <a:pt x="488016" y="496513"/>
                    <a:pt x="401501" y="628363"/>
                    <a:pt x="350857" y="618996"/>
                  </a:cubicBezTo>
                  <a:cubicBezTo>
                    <a:pt x="308655" y="610408"/>
                    <a:pt x="294294" y="541810"/>
                    <a:pt x="289458" y="491568"/>
                  </a:cubicBezTo>
                  <a:lnTo>
                    <a:pt x="288614" y="479458"/>
                  </a:lnTo>
                  <a:lnTo>
                    <a:pt x="288944" y="479434"/>
                  </a:lnTo>
                  <a:cubicBezTo>
                    <a:pt x="301303" y="476043"/>
                    <a:pt x="314121" y="467719"/>
                    <a:pt x="324496" y="455388"/>
                  </a:cubicBezTo>
                  <a:cubicBezTo>
                    <a:pt x="344027" y="430725"/>
                    <a:pt x="346469" y="398663"/>
                    <a:pt x="328158" y="383866"/>
                  </a:cubicBezTo>
                  <a:cubicBezTo>
                    <a:pt x="311069" y="369068"/>
                    <a:pt x="280552" y="377700"/>
                    <a:pt x="261021" y="402363"/>
                  </a:cubicBezTo>
                  <a:lnTo>
                    <a:pt x="245230" y="438826"/>
                  </a:lnTo>
                  <a:lnTo>
                    <a:pt x="230619" y="439153"/>
                  </a:lnTo>
                  <a:cubicBezTo>
                    <a:pt x="105203" y="427798"/>
                    <a:pt x="25741" y="325475"/>
                    <a:pt x="25741" y="325475"/>
                  </a:cubicBezTo>
                  <a:cubicBezTo>
                    <a:pt x="-64292" y="178090"/>
                    <a:pt x="110771" y="191829"/>
                    <a:pt x="110771" y="191829"/>
                  </a:cubicBezTo>
                  <a:cubicBezTo>
                    <a:pt x="197521" y="150455"/>
                    <a:pt x="301367" y="133476"/>
                    <a:pt x="381706" y="159494"/>
                  </a:cubicBezTo>
                  <a:lnTo>
                    <a:pt x="417426" y="176077"/>
                  </a:lnTo>
                  <a:lnTo>
                    <a:pt x="413220" y="161194"/>
                  </a:lnTo>
                  <a:cubicBezTo>
                    <a:pt x="404539" y="92470"/>
                    <a:pt x="428236" y="30442"/>
                    <a:pt x="477975" y="7886"/>
                  </a:cubicBezTo>
                  <a:cubicBezTo>
                    <a:pt x="486265" y="4283"/>
                    <a:pt x="494887" y="1953"/>
                    <a:pt x="503710" y="818"/>
                  </a:cubicBezTo>
                  <a:close/>
                </a:path>
              </a:pathLst>
            </a:custGeom>
            <a:solidFill>
              <a:srgbClr val="434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20">
              <a:extLst>
                <a:ext uri="{FF2B5EF4-FFF2-40B4-BE49-F238E27FC236}">
                  <a16:creationId xmlns:a16="http://schemas.microsoft.com/office/drawing/2014/main" id="{6065D858-0067-9C4F-958A-D56E69155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143" y="8670709"/>
              <a:ext cx="2757510" cy="1730311"/>
            </a:xfrm>
            <a:custGeom>
              <a:avLst/>
              <a:gdLst>
                <a:gd name="T0" fmla="*/ 1977 w 2212"/>
                <a:gd name="T1" fmla="*/ 1389 h 1390"/>
                <a:gd name="T2" fmla="*/ 234 w 2212"/>
                <a:gd name="T3" fmla="*/ 1389 h 1390"/>
                <a:gd name="T4" fmla="*/ 234 w 2212"/>
                <a:gd name="T5" fmla="*/ 1389 h 1390"/>
                <a:gd name="T6" fmla="*/ 0 w 2212"/>
                <a:gd name="T7" fmla="*/ 1154 h 1390"/>
                <a:gd name="T8" fmla="*/ 0 w 2212"/>
                <a:gd name="T9" fmla="*/ 235 h 1390"/>
                <a:gd name="T10" fmla="*/ 0 w 2212"/>
                <a:gd name="T11" fmla="*/ 235 h 1390"/>
                <a:gd name="T12" fmla="*/ 234 w 2212"/>
                <a:gd name="T13" fmla="*/ 0 h 1390"/>
                <a:gd name="T14" fmla="*/ 1977 w 2212"/>
                <a:gd name="T15" fmla="*/ 0 h 1390"/>
                <a:gd name="T16" fmla="*/ 1977 w 2212"/>
                <a:gd name="T17" fmla="*/ 0 h 1390"/>
                <a:gd name="T18" fmla="*/ 2211 w 2212"/>
                <a:gd name="T19" fmla="*/ 235 h 1390"/>
                <a:gd name="T20" fmla="*/ 2211 w 2212"/>
                <a:gd name="T21" fmla="*/ 1154 h 1390"/>
                <a:gd name="T22" fmla="*/ 2211 w 2212"/>
                <a:gd name="T23" fmla="*/ 1154 h 1390"/>
                <a:gd name="T24" fmla="*/ 1977 w 2212"/>
                <a:gd name="T25" fmla="*/ 1389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2" h="1390">
                  <a:moveTo>
                    <a:pt x="1977" y="1389"/>
                  </a:moveTo>
                  <a:lnTo>
                    <a:pt x="234" y="1389"/>
                  </a:lnTo>
                  <a:lnTo>
                    <a:pt x="234" y="1389"/>
                  </a:lnTo>
                  <a:cubicBezTo>
                    <a:pt x="105" y="1389"/>
                    <a:pt x="0" y="1284"/>
                    <a:pt x="0" y="1154"/>
                  </a:cubicBezTo>
                  <a:lnTo>
                    <a:pt x="0" y="235"/>
                  </a:lnTo>
                  <a:lnTo>
                    <a:pt x="0" y="235"/>
                  </a:lnTo>
                  <a:cubicBezTo>
                    <a:pt x="0" y="105"/>
                    <a:pt x="105" y="0"/>
                    <a:pt x="234" y="0"/>
                  </a:cubicBezTo>
                  <a:lnTo>
                    <a:pt x="1977" y="0"/>
                  </a:lnTo>
                  <a:lnTo>
                    <a:pt x="1977" y="0"/>
                  </a:lnTo>
                  <a:cubicBezTo>
                    <a:pt x="2106" y="0"/>
                    <a:pt x="2211" y="105"/>
                    <a:pt x="2211" y="235"/>
                  </a:cubicBezTo>
                  <a:lnTo>
                    <a:pt x="2211" y="1154"/>
                  </a:lnTo>
                  <a:lnTo>
                    <a:pt x="2211" y="1154"/>
                  </a:lnTo>
                  <a:cubicBezTo>
                    <a:pt x="2211" y="1284"/>
                    <a:pt x="2106" y="1389"/>
                    <a:pt x="1977" y="13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F22E1914-DBD5-A742-BE1C-FE651C574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806" y="8923389"/>
              <a:ext cx="2228933" cy="1240182"/>
            </a:xfrm>
            <a:custGeom>
              <a:avLst/>
              <a:gdLst>
                <a:gd name="connsiteX0" fmla="*/ 273222 w 2228933"/>
                <a:gd name="connsiteY0" fmla="*/ 374768 h 1240182"/>
                <a:gd name="connsiteX1" fmla="*/ 278201 w 2228933"/>
                <a:gd name="connsiteY1" fmla="*/ 376010 h 1240182"/>
                <a:gd name="connsiteX2" fmla="*/ 510994 w 2228933"/>
                <a:gd name="connsiteY2" fmla="*/ 606986 h 1240182"/>
                <a:gd name="connsiteX3" fmla="*/ 980315 w 2228933"/>
                <a:gd name="connsiteY3" fmla="*/ 492740 h 1240182"/>
                <a:gd name="connsiteX4" fmla="*/ 986540 w 2228933"/>
                <a:gd name="connsiteY4" fmla="*/ 495223 h 1240182"/>
                <a:gd name="connsiteX5" fmla="*/ 1216843 w 2228933"/>
                <a:gd name="connsiteY5" fmla="*/ 829271 h 1240182"/>
                <a:gd name="connsiteX6" fmla="*/ 1478269 w 2228933"/>
                <a:gd name="connsiteY6" fmla="*/ 660384 h 1240182"/>
                <a:gd name="connsiteX7" fmla="*/ 1484493 w 2228933"/>
                <a:gd name="connsiteY7" fmla="*/ 661626 h 1240182"/>
                <a:gd name="connsiteX8" fmla="*/ 1730980 w 2228933"/>
                <a:gd name="connsiteY8" fmla="*/ 969595 h 1240182"/>
                <a:gd name="connsiteX9" fmla="*/ 1974977 w 2228933"/>
                <a:gd name="connsiteY9" fmla="*/ 495223 h 1240182"/>
                <a:gd name="connsiteX10" fmla="*/ 1977467 w 2228933"/>
                <a:gd name="connsiteY10" fmla="*/ 493982 h 1240182"/>
                <a:gd name="connsiteX11" fmla="*/ 2221464 w 2228933"/>
                <a:gd name="connsiteY11" fmla="*/ 374768 h 1240182"/>
                <a:gd name="connsiteX12" fmla="*/ 2228933 w 2228933"/>
                <a:gd name="connsiteY12" fmla="*/ 377251 h 1240182"/>
                <a:gd name="connsiteX13" fmla="*/ 2226443 w 2228933"/>
                <a:gd name="connsiteY13" fmla="*/ 383460 h 1240182"/>
                <a:gd name="connsiteX14" fmla="*/ 1982446 w 2228933"/>
                <a:gd name="connsiteY14" fmla="*/ 501432 h 1240182"/>
                <a:gd name="connsiteX15" fmla="*/ 1737204 w 2228933"/>
                <a:gd name="connsiteY15" fmla="*/ 980771 h 1240182"/>
                <a:gd name="connsiteX16" fmla="*/ 1733470 w 2228933"/>
                <a:gd name="connsiteY16" fmla="*/ 982013 h 1240182"/>
                <a:gd name="connsiteX17" fmla="*/ 1732225 w 2228933"/>
                <a:gd name="connsiteY17" fmla="*/ 982013 h 1240182"/>
                <a:gd name="connsiteX18" fmla="*/ 1728490 w 2228933"/>
                <a:gd name="connsiteY18" fmla="*/ 980771 h 1240182"/>
                <a:gd name="connsiteX19" fmla="*/ 1479514 w 2228933"/>
                <a:gd name="connsiteY19" fmla="*/ 671561 h 1240182"/>
                <a:gd name="connsiteX20" fmla="*/ 1218088 w 2228933"/>
                <a:gd name="connsiteY20" fmla="*/ 840447 h 1240182"/>
                <a:gd name="connsiteX21" fmla="*/ 1211864 w 2228933"/>
                <a:gd name="connsiteY21" fmla="*/ 839205 h 1240182"/>
                <a:gd name="connsiteX22" fmla="*/ 980315 w 2228933"/>
                <a:gd name="connsiteY22" fmla="*/ 502674 h 1240182"/>
                <a:gd name="connsiteX23" fmla="*/ 510994 w 2228933"/>
                <a:gd name="connsiteY23" fmla="*/ 616921 h 1240182"/>
                <a:gd name="connsiteX24" fmla="*/ 506015 w 2228933"/>
                <a:gd name="connsiteY24" fmla="*/ 615679 h 1240182"/>
                <a:gd name="connsiteX25" fmla="*/ 274467 w 2228933"/>
                <a:gd name="connsiteY25" fmla="*/ 384702 h 1240182"/>
                <a:gd name="connsiteX26" fmla="*/ 39184 w 2228933"/>
                <a:gd name="connsiteY26" fmla="*/ 482805 h 1240182"/>
                <a:gd name="connsiteX27" fmla="*/ 32959 w 2228933"/>
                <a:gd name="connsiteY27" fmla="*/ 480322 h 1240182"/>
                <a:gd name="connsiteX28" fmla="*/ 35449 w 2228933"/>
                <a:gd name="connsiteY28" fmla="*/ 474113 h 1240182"/>
                <a:gd name="connsiteX29" fmla="*/ 151004 w 2228933"/>
                <a:gd name="connsiteY29" fmla="*/ 186761 h 1240182"/>
                <a:gd name="connsiteX30" fmla="*/ 935384 w 2228933"/>
                <a:gd name="connsiteY30" fmla="*/ 186761 h 1240182"/>
                <a:gd name="connsiteX31" fmla="*/ 949058 w 2228933"/>
                <a:gd name="connsiteY31" fmla="*/ 199897 h 1240182"/>
                <a:gd name="connsiteX32" fmla="*/ 935384 w 2228933"/>
                <a:gd name="connsiteY32" fmla="*/ 213033 h 1240182"/>
                <a:gd name="connsiteX33" fmla="*/ 151004 w 2228933"/>
                <a:gd name="connsiteY33" fmla="*/ 213033 h 1240182"/>
                <a:gd name="connsiteX34" fmla="*/ 137330 w 2228933"/>
                <a:gd name="connsiteY34" fmla="*/ 199897 h 1240182"/>
                <a:gd name="connsiteX35" fmla="*/ 151004 w 2228933"/>
                <a:gd name="connsiteY35" fmla="*/ 186761 h 1240182"/>
                <a:gd name="connsiteX36" fmla="*/ 151033 w 2228933"/>
                <a:gd name="connsiteY36" fmla="*/ 43942 h 1240182"/>
                <a:gd name="connsiteX37" fmla="*/ 1368056 w 2228933"/>
                <a:gd name="connsiteY37" fmla="*/ 43942 h 1240182"/>
                <a:gd name="connsiteX38" fmla="*/ 1383005 w 2228933"/>
                <a:gd name="connsiteY38" fmla="*/ 57675 h 1240182"/>
                <a:gd name="connsiteX39" fmla="*/ 1368056 w 2228933"/>
                <a:gd name="connsiteY39" fmla="*/ 70264 h 1240182"/>
                <a:gd name="connsiteX40" fmla="*/ 151033 w 2228933"/>
                <a:gd name="connsiteY40" fmla="*/ 70264 h 1240182"/>
                <a:gd name="connsiteX41" fmla="*/ 137330 w 2228933"/>
                <a:gd name="connsiteY41" fmla="*/ 57675 h 1240182"/>
                <a:gd name="connsiteX42" fmla="*/ 151033 w 2228933"/>
                <a:gd name="connsiteY42" fmla="*/ 43942 h 1240182"/>
                <a:gd name="connsiteX43" fmla="*/ 4990 w 2228933"/>
                <a:gd name="connsiteY43" fmla="*/ 0 h 1240182"/>
                <a:gd name="connsiteX44" fmla="*/ 8732 w 2228933"/>
                <a:gd name="connsiteY44" fmla="*/ 4986 h 1240182"/>
                <a:gd name="connsiteX45" fmla="*/ 8732 w 2228933"/>
                <a:gd name="connsiteY45" fmla="*/ 1230210 h 1240182"/>
                <a:gd name="connsiteX46" fmla="*/ 1817454 w 2228933"/>
                <a:gd name="connsiteY46" fmla="*/ 1230210 h 1240182"/>
                <a:gd name="connsiteX47" fmla="*/ 1822444 w 2228933"/>
                <a:gd name="connsiteY47" fmla="*/ 1236442 h 1240182"/>
                <a:gd name="connsiteX48" fmla="*/ 1817454 w 2228933"/>
                <a:gd name="connsiteY48" fmla="*/ 1240182 h 1240182"/>
                <a:gd name="connsiteX49" fmla="*/ 0 w 2228933"/>
                <a:gd name="connsiteY49" fmla="*/ 1240182 h 1240182"/>
                <a:gd name="connsiteX50" fmla="*/ 0 w 2228933"/>
                <a:gd name="connsiteY50" fmla="*/ 4986 h 1240182"/>
                <a:gd name="connsiteX51" fmla="*/ 4990 w 2228933"/>
                <a:gd name="connsiteY51" fmla="*/ 0 h 124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28933" h="1240182">
                  <a:moveTo>
                    <a:pt x="273222" y="374768"/>
                  </a:moveTo>
                  <a:cubicBezTo>
                    <a:pt x="275711" y="373526"/>
                    <a:pt x="276956" y="374768"/>
                    <a:pt x="278201" y="376010"/>
                  </a:cubicBezTo>
                  <a:lnTo>
                    <a:pt x="510994" y="606986"/>
                  </a:lnTo>
                  <a:lnTo>
                    <a:pt x="980315" y="492740"/>
                  </a:lnTo>
                  <a:cubicBezTo>
                    <a:pt x="982805" y="492740"/>
                    <a:pt x="985295" y="493982"/>
                    <a:pt x="986540" y="495223"/>
                  </a:cubicBezTo>
                  <a:lnTo>
                    <a:pt x="1216843" y="829271"/>
                  </a:lnTo>
                  <a:lnTo>
                    <a:pt x="1478269" y="660384"/>
                  </a:lnTo>
                  <a:cubicBezTo>
                    <a:pt x="1480758" y="659142"/>
                    <a:pt x="1483248" y="659142"/>
                    <a:pt x="1484493" y="661626"/>
                  </a:cubicBezTo>
                  <a:lnTo>
                    <a:pt x="1730980" y="969595"/>
                  </a:lnTo>
                  <a:lnTo>
                    <a:pt x="1974977" y="495223"/>
                  </a:lnTo>
                  <a:cubicBezTo>
                    <a:pt x="1974977" y="493982"/>
                    <a:pt x="1976222" y="493982"/>
                    <a:pt x="1977467" y="493982"/>
                  </a:cubicBezTo>
                  <a:lnTo>
                    <a:pt x="2221464" y="374768"/>
                  </a:lnTo>
                  <a:cubicBezTo>
                    <a:pt x="2223954" y="373526"/>
                    <a:pt x="2227688" y="374768"/>
                    <a:pt x="2228933" y="377251"/>
                  </a:cubicBezTo>
                  <a:cubicBezTo>
                    <a:pt x="2228933" y="379735"/>
                    <a:pt x="2228933" y="382219"/>
                    <a:pt x="2226443" y="383460"/>
                  </a:cubicBezTo>
                  <a:lnTo>
                    <a:pt x="1982446" y="501432"/>
                  </a:lnTo>
                  <a:lnTo>
                    <a:pt x="1737204" y="980771"/>
                  </a:lnTo>
                  <a:cubicBezTo>
                    <a:pt x="1735960" y="982013"/>
                    <a:pt x="1734715" y="982013"/>
                    <a:pt x="1733470" y="982013"/>
                  </a:cubicBezTo>
                  <a:lnTo>
                    <a:pt x="1732225" y="982013"/>
                  </a:lnTo>
                  <a:cubicBezTo>
                    <a:pt x="1730980" y="982013"/>
                    <a:pt x="1729735" y="982013"/>
                    <a:pt x="1728490" y="980771"/>
                  </a:cubicBezTo>
                  <a:lnTo>
                    <a:pt x="1479514" y="671561"/>
                  </a:lnTo>
                  <a:lnTo>
                    <a:pt x="1218088" y="840447"/>
                  </a:lnTo>
                  <a:cubicBezTo>
                    <a:pt x="1215598" y="840447"/>
                    <a:pt x="1213109" y="840447"/>
                    <a:pt x="1211864" y="839205"/>
                  </a:cubicBezTo>
                  <a:lnTo>
                    <a:pt x="980315" y="502674"/>
                  </a:lnTo>
                  <a:lnTo>
                    <a:pt x="510994" y="616921"/>
                  </a:lnTo>
                  <a:cubicBezTo>
                    <a:pt x="508505" y="616921"/>
                    <a:pt x="506015" y="616921"/>
                    <a:pt x="506015" y="615679"/>
                  </a:cubicBezTo>
                  <a:lnTo>
                    <a:pt x="274467" y="384702"/>
                  </a:lnTo>
                  <a:lnTo>
                    <a:pt x="39184" y="482805"/>
                  </a:lnTo>
                  <a:cubicBezTo>
                    <a:pt x="36694" y="484047"/>
                    <a:pt x="34204" y="482805"/>
                    <a:pt x="32959" y="480322"/>
                  </a:cubicBezTo>
                  <a:cubicBezTo>
                    <a:pt x="32959" y="477838"/>
                    <a:pt x="32959" y="475354"/>
                    <a:pt x="35449" y="474113"/>
                  </a:cubicBezTo>
                  <a:close/>
                  <a:moveTo>
                    <a:pt x="151004" y="186761"/>
                  </a:moveTo>
                  <a:lnTo>
                    <a:pt x="935384" y="186761"/>
                  </a:lnTo>
                  <a:cubicBezTo>
                    <a:pt x="944086" y="186761"/>
                    <a:pt x="949058" y="192732"/>
                    <a:pt x="949058" y="199897"/>
                  </a:cubicBezTo>
                  <a:cubicBezTo>
                    <a:pt x="949058" y="207062"/>
                    <a:pt x="944086" y="213033"/>
                    <a:pt x="935384" y="213033"/>
                  </a:cubicBezTo>
                  <a:lnTo>
                    <a:pt x="151004" y="213033"/>
                  </a:lnTo>
                  <a:cubicBezTo>
                    <a:pt x="142303" y="213033"/>
                    <a:pt x="137330" y="207062"/>
                    <a:pt x="137330" y="199897"/>
                  </a:cubicBezTo>
                  <a:cubicBezTo>
                    <a:pt x="137330" y="192732"/>
                    <a:pt x="142303" y="186761"/>
                    <a:pt x="151004" y="186761"/>
                  </a:cubicBezTo>
                  <a:close/>
                  <a:moveTo>
                    <a:pt x="151033" y="43942"/>
                  </a:moveTo>
                  <a:lnTo>
                    <a:pt x="1368056" y="43942"/>
                  </a:lnTo>
                  <a:cubicBezTo>
                    <a:pt x="1376776" y="43942"/>
                    <a:pt x="1383005" y="49664"/>
                    <a:pt x="1383005" y="57675"/>
                  </a:cubicBezTo>
                  <a:cubicBezTo>
                    <a:pt x="1383005" y="64541"/>
                    <a:pt x="1376776" y="70264"/>
                    <a:pt x="1368056" y="70264"/>
                  </a:cubicBezTo>
                  <a:lnTo>
                    <a:pt x="151033" y="70264"/>
                  </a:lnTo>
                  <a:cubicBezTo>
                    <a:pt x="142313" y="70264"/>
                    <a:pt x="137330" y="64541"/>
                    <a:pt x="137330" y="57675"/>
                  </a:cubicBezTo>
                  <a:cubicBezTo>
                    <a:pt x="137330" y="49664"/>
                    <a:pt x="142313" y="43942"/>
                    <a:pt x="151033" y="43942"/>
                  </a:cubicBezTo>
                  <a:close/>
                  <a:moveTo>
                    <a:pt x="4990" y="0"/>
                  </a:moveTo>
                  <a:cubicBezTo>
                    <a:pt x="7485" y="0"/>
                    <a:pt x="8732" y="1246"/>
                    <a:pt x="8732" y="4986"/>
                  </a:cubicBezTo>
                  <a:lnTo>
                    <a:pt x="8732" y="1230210"/>
                  </a:lnTo>
                  <a:lnTo>
                    <a:pt x="1817454" y="1230210"/>
                  </a:lnTo>
                  <a:cubicBezTo>
                    <a:pt x="1821196" y="1230210"/>
                    <a:pt x="1822444" y="1232703"/>
                    <a:pt x="1822444" y="1236442"/>
                  </a:cubicBezTo>
                  <a:cubicBezTo>
                    <a:pt x="1822444" y="1237689"/>
                    <a:pt x="1821196" y="1240182"/>
                    <a:pt x="1817454" y="1240182"/>
                  </a:cubicBezTo>
                  <a:lnTo>
                    <a:pt x="0" y="1240182"/>
                  </a:lnTo>
                  <a:lnTo>
                    <a:pt x="0" y="4986"/>
                  </a:lnTo>
                  <a:cubicBezTo>
                    <a:pt x="0" y="1246"/>
                    <a:pt x="2495" y="0"/>
                    <a:pt x="4990" y="0"/>
                  </a:cubicBezTo>
                  <a:close/>
                </a:path>
              </a:pathLst>
            </a:custGeom>
            <a:solidFill>
              <a:srgbClr val="DB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F643ECD-DC6E-5543-945B-C5BA297C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008" y="9258464"/>
              <a:ext cx="1789460" cy="685355"/>
            </a:xfrm>
            <a:custGeom>
              <a:avLst/>
              <a:gdLst>
                <a:gd name="connsiteX0" fmla="*/ 1495644 w 1789460"/>
                <a:gd name="connsiteY0" fmla="*/ 598740 h 685355"/>
                <a:gd name="connsiteX1" fmla="*/ 1536843 w 1789460"/>
                <a:gd name="connsiteY1" fmla="*/ 643321 h 685355"/>
                <a:gd name="connsiteX2" fmla="*/ 1495644 w 1789460"/>
                <a:gd name="connsiteY2" fmla="*/ 685355 h 685355"/>
                <a:gd name="connsiteX3" fmla="*/ 1455657 w 1789460"/>
                <a:gd name="connsiteY3" fmla="*/ 643321 h 685355"/>
                <a:gd name="connsiteX4" fmla="*/ 1495644 w 1789460"/>
                <a:gd name="connsiteY4" fmla="*/ 598740 h 685355"/>
                <a:gd name="connsiteX5" fmla="*/ 983892 w 1789460"/>
                <a:gd name="connsiteY5" fmla="*/ 455921 h 685355"/>
                <a:gd name="connsiteX6" fmla="*/ 1025925 w 1789460"/>
                <a:gd name="connsiteY6" fmla="*/ 497955 h 685355"/>
                <a:gd name="connsiteX7" fmla="*/ 983892 w 1789460"/>
                <a:gd name="connsiteY7" fmla="*/ 542536 h 685355"/>
                <a:gd name="connsiteX8" fmla="*/ 939310 w 1789460"/>
                <a:gd name="connsiteY8" fmla="*/ 497955 h 685355"/>
                <a:gd name="connsiteX9" fmla="*/ 983892 w 1789460"/>
                <a:gd name="connsiteY9" fmla="*/ 455921 h 685355"/>
                <a:gd name="connsiteX10" fmla="*/ 1246283 w 1789460"/>
                <a:gd name="connsiteY10" fmla="*/ 285637 h 685355"/>
                <a:gd name="connsiteX11" fmla="*/ 1289590 w 1789460"/>
                <a:gd name="connsiteY11" fmla="*/ 326834 h 685355"/>
                <a:gd name="connsiteX12" fmla="*/ 1246283 w 1789460"/>
                <a:gd name="connsiteY12" fmla="*/ 366820 h 685355"/>
                <a:gd name="connsiteX13" fmla="*/ 1202975 w 1789460"/>
                <a:gd name="connsiteY13" fmla="*/ 326834 h 685355"/>
                <a:gd name="connsiteX14" fmla="*/ 1246283 w 1789460"/>
                <a:gd name="connsiteY14" fmla="*/ 285637 h 685355"/>
                <a:gd name="connsiteX15" fmla="*/ 276188 w 1789460"/>
                <a:gd name="connsiteY15" fmla="*/ 230709 h 685355"/>
                <a:gd name="connsiteX16" fmla="*/ 317387 w 1789460"/>
                <a:gd name="connsiteY16" fmla="*/ 274017 h 685355"/>
                <a:gd name="connsiteX17" fmla="*/ 276188 w 1789460"/>
                <a:gd name="connsiteY17" fmla="*/ 317324 h 685355"/>
                <a:gd name="connsiteX18" fmla="*/ 236201 w 1789460"/>
                <a:gd name="connsiteY18" fmla="*/ 274017 h 685355"/>
                <a:gd name="connsiteX19" fmla="*/ 276188 w 1789460"/>
                <a:gd name="connsiteY19" fmla="*/ 230709 h 685355"/>
                <a:gd name="connsiteX20" fmla="*/ 1746153 w 1789460"/>
                <a:gd name="connsiteY20" fmla="*/ 120848 h 685355"/>
                <a:gd name="connsiteX21" fmla="*/ 1789460 w 1789460"/>
                <a:gd name="connsiteY21" fmla="*/ 162882 h 685355"/>
                <a:gd name="connsiteX22" fmla="*/ 1746153 w 1789460"/>
                <a:gd name="connsiteY22" fmla="*/ 207463 h 685355"/>
                <a:gd name="connsiteX23" fmla="*/ 1702845 w 1789460"/>
                <a:gd name="connsiteY23" fmla="*/ 162882 h 685355"/>
                <a:gd name="connsiteX24" fmla="*/ 1746153 w 1789460"/>
                <a:gd name="connsiteY24" fmla="*/ 120848 h 685355"/>
                <a:gd name="connsiteX25" fmla="*/ 749802 w 1789460"/>
                <a:gd name="connsiteY25" fmla="*/ 120848 h 685355"/>
                <a:gd name="connsiteX26" fmla="*/ 789789 w 1789460"/>
                <a:gd name="connsiteY26" fmla="*/ 162882 h 685355"/>
                <a:gd name="connsiteX27" fmla="*/ 749802 w 1789460"/>
                <a:gd name="connsiteY27" fmla="*/ 207463 h 685355"/>
                <a:gd name="connsiteX28" fmla="*/ 708603 w 1789460"/>
                <a:gd name="connsiteY28" fmla="*/ 162882 h 685355"/>
                <a:gd name="connsiteX29" fmla="*/ 749802 w 1789460"/>
                <a:gd name="connsiteY29" fmla="*/ 120848 h 685355"/>
                <a:gd name="connsiteX30" fmla="*/ 43308 w 1789460"/>
                <a:gd name="connsiteY30" fmla="*/ 0 h 685355"/>
                <a:gd name="connsiteX31" fmla="*/ 86615 w 1789460"/>
                <a:gd name="connsiteY31" fmla="*/ 41198 h 685355"/>
                <a:gd name="connsiteX32" fmla="*/ 43308 w 1789460"/>
                <a:gd name="connsiteY32" fmla="*/ 81183 h 685355"/>
                <a:gd name="connsiteX33" fmla="*/ 0 w 1789460"/>
                <a:gd name="connsiteY33" fmla="*/ 41198 h 685355"/>
                <a:gd name="connsiteX34" fmla="*/ 43308 w 1789460"/>
                <a:gd name="connsiteY34" fmla="*/ 0 h 68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89460" h="685355">
                  <a:moveTo>
                    <a:pt x="1495644" y="598740"/>
                  </a:moveTo>
                  <a:cubicBezTo>
                    <a:pt x="1518667" y="598740"/>
                    <a:pt x="1536843" y="619120"/>
                    <a:pt x="1536843" y="643321"/>
                  </a:cubicBezTo>
                  <a:cubicBezTo>
                    <a:pt x="1536843" y="667523"/>
                    <a:pt x="1518667" y="685355"/>
                    <a:pt x="1495644" y="685355"/>
                  </a:cubicBezTo>
                  <a:cubicBezTo>
                    <a:pt x="1473833" y="685355"/>
                    <a:pt x="1455657" y="667523"/>
                    <a:pt x="1455657" y="643321"/>
                  </a:cubicBezTo>
                  <a:cubicBezTo>
                    <a:pt x="1455657" y="619120"/>
                    <a:pt x="1473833" y="598740"/>
                    <a:pt x="1495644" y="598740"/>
                  </a:cubicBezTo>
                  <a:close/>
                  <a:moveTo>
                    <a:pt x="983892" y="455921"/>
                  </a:moveTo>
                  <a:cubicBezTo>
                    <a:pt x="1008093" y="455921"/>
                    <a:pt x="1025925" y="475027"/>
                    <a:pt x="1025925" y="497955"/>
                  </a:cubicBezTo>
                  <a:cubicBezTo>
                    <a:pt x="1025925" y="522156"/>
                    <a:pt x="1008093" y="542536"/>
                    <a:pt x="983892" y="542536"/>
                  </a:cubicBezTo>
                  <a:cubicBezTo>
                    <a:pt x="959690" y="542536"/>
                    <a:pt x="939310" y="522156"/>
                    <a:pt x="939310" y="497955"/>
                  </a:cubicBezTo>
                  <a:cubicBezTo>
                    <a:pt x="939310" y="475027"/>
                    <a:pt x="959690" y="455921"/>
                    <a:pt x="983892" y="455921"/>
                  </a:cubicBezTo>
                  <a:close/>
                  <a:moveTo>
                    <a:pt x="1246283" y="285637"/>
                  </a:moveTo>
                  <a:cubicBezTo>
                    <a:pt x="1270484" y="285637"/>
                    <a:pt x="1289590" y="303812"/>
                    <a:pt x="1289590" y="326834"/>
                  </a:cubicBezTo>
                  <a:cubicBezTo>
                    <a:pt x="1289590" y="348645"/>
                    <a:pt x="1270484" y="366820"/>
                    <a:pt x="1246283" y="366820"/>
                  </a:cubicBezTo>
                  <a:cubicBezTo>
                    <a:pt x="1222082" y="366820"/>
                    <a:pt x="1202975" y="348645"/>
                    <a:pt x="1202975" y="326834"/>
                  </a:cubicBezTo>
                  <a:cubicBezTo>
                    <a:pt x="1202975" y="303812"/>
                    <a:pt x="1222082" y="285637"/>
                    <a:pt x="1246283" y="285637"/>
                  </a:cubicBezTo>
                  <a:close/>
                  <a:moveTo>
                    <a:pt x="276188" y="230709"/>
                  </a:moveTo>
                  <a:cubicBezTo>
                    <a:pt x="299211" y="230709"/>
                    <a:pt x="317387" y="249815"/>
                    <a:pt x="317387" y="274017"/>
                  </a:cubicBezTo>
                  <a:cubicBezTo>
                    <a:pt x="317387" y="298218"/>
                    <a:pt x="299211" y="317324"/>
                    <a:pt x="276188" y="317324"/>
                  </a:cubicBezTo>
                  <a:cubicBezTo>
                    <a:pt x="254377" y="317324"/>
                    <a:pt x="236201" y="298218"/>
                    <a:pt x="236201" y="274017"/>
                  </a:cubicBezTo>
                  <a:cubicBezTo>
                    <a:pt x="236201" y="249815"/>
                    <a:pt x="254377" y="230709"/>
                    <a:pt x="276188" y="230709"/>
                  </a:cubicBezTo>
                  <a:close/>
                  <a:moveTo>
                    <a:pt x="1746153" y="120848"/>
                  </a:moveTo>
                  <a:cubicBezTo>
                    <a:pt x="1770354" y="120848"/>
                    <a:pt x="1789460" y="139954"/>
                    <a:pt x="1789460" y="162882"/>
                  </a:cubicBezTo>
                  <a:cubicBezTo>
                    <a:pt x="1789460" y="187083"/>
                    <a:pt x="1770354" y="207463"/>
                    <a:pt x="1746153" y="207463"/>
                  </a:cubicBezTo>
                  <a:cubicBezTo>
                    <a:pt x="1723225" y="207463"/>
                    <a:pt x="1702845" y="187083"/>
                    <a:pt x="1702845" y="162882"/>
                  </a:cubicBezTo>
                  <a:cubicBezTo>
                    <a:pt x="1702845" y="139954"/>
                    <a:pt x="1723225" y="120848"/>
                    <a:pt x="1746153" y="120848"/>
                  </a:cubicBezTo>
                  <a:close/>
                  <a:moveTo>
                    <a:pt x="749802" y="120848"/>
                  </a:moveTo>
                  <a:cubicBezTo>
                    <a:pt x="771613" y="120848"/>
                    <a:pt x="789789" y="139954"/>
                    <a:pt x="789789" y="162882"/>
                  </a:cubicBezTo>
                  <a:cubicBezTo>
                    <a:pt x="789789" y="187083"/>
                    <a:pt x="771613" y="207463"/>
                    <a:pt x="749802" y="207463"/>
                  </a:cubicBezTo>
                  <a:cubicBezTo>
                    <a:pt x="726779" y="207463"/>
                    <a:pt x="708603" y="187083"/>
                    <a:pt x="708603" y="162882"/>
                  </a:cubicBezTo>
                  <a:cubicBezTo>
                    <a:pt x="708603" y="139954"/>
                    <a:pt x="726779" y="120848"/>
                    <a:pt x="749802" y="120848"/>
                  </a:cubicBezTo>
                  <a:close/>
                  <a:moveTo>
                    <a:pt x="43308" y="0"/>
                  </a:moveTo>
                  <a:cubicBezTo>
                    <a:pt x="66235" y="0"/>
                    <a:pt x="86615" y="18175"/>
                    <a:pt x="86615" y="41198"/>
                  </a:cubicBezTo>
                  <a:cubicBezTo>
                    <a:pt x="86615" y="64220"/>
                    <a:pt x="66235" y="81183"/>
                    <a:pt x="43308" y="81183"/>
                  </a:cubicBezTo>
                  <a:cubicBezTo>
                    <a:pt x="19107" y="81183"/>
                    <a:pt x="0" y="64220"/>
                    <a:pt x="0" y="41198"/>
                  </a:cubicBezTo>
                  <a:cubicBezTo>
                    <a:pt x="0" y="18175"/>
                    <a:pt x="19107" y="0"/>
                    <a:pt x="43308" y="0"/>
                  </a:cubicBezTo>
                  <a:close/>
                </a:path>
              </a:pathLst>
            </a:custGeom>
            <a:solidFill>
              <a:srgbClr val="ACB0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B203C4E0-21AD-204C-979A-85DA8B7F7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6950" y="10027766"/>
              <a:ext cx="1158781" cy="631734"/>
            </a:xfrm>
            <a:custGeom>
              <a:avLst/>
              <a:gdLst>
                <a:gd name="connsiteX0" fmla="*/ 168054 w 1158781"/>
                <a:gd name="connsiteY0" fmla="*/ 472 h 631734"/>
                <a:gd name="connsiteX1" fmla="*/ 273797 w 1158781"/>
                <a:gd name="connsiteY1" fmla="*/ 70384 h 631734"/>
                <a:gd name="connsiteX2" fmla="*/ 345950 w 1158781"/>
                <a:gd name="connsiteY2" fmla="*/ 160270 h 631734"/>
                <a:gd name="connsiteX3" fmla="*/ 846051 w 1158781"/>
                <a:gd name="connsiteY3" fmla="*/ 438667 h 631734"/>
                <a:gd name="connsiteX4" fmla="*/ 1059334 w 1158781"/>
                <a:gd name="connsiteY4" fmla="*/ 313539 h 631734"/>
                <a:gd name="connsiteX5" fmla="*/ 1158781 w 1158781"/>
                <a:gd name="connsiteY5" fmla="*/ 475055 h 631734"/>
                <a:gd name="connsiteX6" fmla="*/ 1142112 w 1158781"/>
                <a:gd name="connsiteY6" fmla="*/ 483629 h 631734"/>
                <a:gd name="connsiteX7" fmla="*/ 827391 w 1158781"/>
                <a:gd name="connsiteY7" fmla="*/ 630923 h 631734"/>
                <a:gd name="connsiteX8" fmla="*/ 278773 w 1158781"/>
                <a:gd name="connsiteY8" fmla="*/ 238920 h 631734"/>
                <a:gd name="connsiteX9" fmla="*/ 163078 w 1158781"/>
                <a:gd name="connsiteY9" fmla="*/ 226436 h 631734"/>
                <a:gd name="connsiteX10" fmla="*/ 43651 w 1158781"/>
                <a:gd name="connsiteY10" fmla="*/ 196474 h 631734"/>
                <a:gd name="connsiteX11" fmla="*/ 51115 w 1158781"/>
                <a:gd name="connsiteY11" fmla="*/ 169009 h 631734"/>
                <a:gd name="connsiteX12" fmla="*/ 22502 w 1158781"/>
                <a:gd name="connsiteY12" fmla="*/ 157773 h 631734"/>
                <a:gd name="connsiteX13" fmla="*/ 28722 w 1158781"/>
                <a:gd name="connsiteY13" fmla="*/ 132804 h 631734"/>
                <a:gd name="connsiteX14" fmla="*/ 7574 w 1158781"/>
                <a:gd name="connsiteY14" fmla="*/ 116575 h 631734"/>
                <a:gd name="connsiteX15" fmla="*/ 16282 w 1158781"/>
                <a:gd name="connsiteY15" fmla="*/ 92855 h 631734"/>
                <a:gd name="connsiteX16" fmla="*/ 3842 w 1158781"/>
                <a:gd name="connsiteY16" fmla="*/ 64141 h 631734"/>
                <a:gd name="connsiteX17" fmla="*/ 204131 w 1158781"/>
                <a:gd name="connsiteY17" fmla="*/ 86613 h 631734"/>
                <a:gd name="connsiteX18" fmla="*/ 168054 w 1158781"/>
                <a:gd name="connsiteY18" fmla="*/ 472 h 63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58781" h="631734">
                  <a:moveTo>
                    <a:pt x="168054" y="472"/>
                  </a:moveTo>
                  <a:cubicBezTo>
                    <a:pt x="174274" y="-5770"/>
                    <a:pt x="225279" y="51657"/>
                    <a:pt x="273797" y="70384"/>
                  </a:cubicBezTo>
                  <a:cubicBezTo>
                    <a:pt x="322314" y="89110"/>
                    <a:pt x="345950" y="160270"/>
                    <a:pt x="345950" y="160270"/>
                  </a:cubicBezTo>
                  <a:lnTo>
                    <a:pt x="846051" y="438667"/>
                  </a:lnTo>
                  <a:lnTo>
                    <a:pt x="1059334" y="313539"/>
                  </a:lnTo>
                  <a:lnTo>
                    <a:pt x="1158781" y="475055"/>
                  </a:lnTo>
                  <a:lnTo>
                    <a:pt x="1142112" y="483629"/>
                  </a:lnTo>
                  <a:cubicBezTo>
                    <a:pt x="1057848" y="526758"/>
                    <a:pt x="882439" y="615006"/>
                    <a:pt x="827391" y="630923"/>
                  </a:cubicBezTo>
                  <a:cubicBezTo>
                    <a:pt x="753993" y="652147"/>
                    <a:pt x="292457" y="250156"/>
                    <a:pt x="278773" y="238920"/>
                  </a:cubicBezTo>
                  <a:cubicBezTo>
                    <a:pt x="265088" y="227684"/>
                    <a:pt x="237720" y="232678"/>
                    <a:pt x="163078" y="226436"/>
                  </a:cubicBezTo>
                  <a:cubicBezTo>
                    <a:pt x="108340" y="222691"/>
                    <a:pt x="57335" y="202716"/>
                    <a:pt x="43651" y="196474"/>
                  </a:cubicBezTo>
                  <a:cubicBezTo>
                    <a:pt x="32454" y="190232"/>
                    <a:pt x="51115" y="169009"/>
                    <a:pt x="51115" y="169009"/>
                  </a:cubicBezTo>
                  <a:cubicBezTo>
                    <a:pt x="51115" y="169009"/>
                    <a:pt x="32454" y="164015"/>
                    <a:pt x="22502" y="157773"/>
                  </a:cubicBezTo>
                  <a:cubicBezTo>
                    <a:pt x="110" y="146537"/>
                    <a:pt x="28722" y="132804"/>
                    <a:pt x="28722" y="132804"/>
                  </a:cubicBezTo>
                  <a:cubicBezTo>
                    <a:pt x="28722" y="132804"/>
                    <a:pt x="23746" y="129059"/>
                    <a:pt x="7574" y="116575"/>
                  </a:cubicBezTo>
                  <a:cubicBezTo>
                    <a:pt x="-13575" y="99097"/>
                    <a:pt x="16282" y="92855"/>
                    <a:pt x="16282" y="92855"/>
                  </a:cubicBezTo>
                  <a:cubicBezTo>
                    <a:pt x="16282" y="92855"/>
                    <a:pt x="110" y="71632"/>
                    <a:pt x="3842" y="64141"/>
                  </a:cubicBezTo>
                  <a:cubicBezTo>
                    <a:pt x="10062" y="54154"/>
                    <a:pt x="238964" y="116575"/>
                    <a:pt x="204131" y="86613"/>
                  </a:cubicBezTo>
                  <a:cubicBezTo>
                    <a:pt x="169298" y="56651"/>
                    <a:pt x="161834" y="9211"/>
                    <a:pt x="168054" y="472"/>
                  </a:cubicBezTo>
                  <a:close/>
                </a:path>
              </a:pathLst>
            </a:custGeom>
            <a:solidFill>
              <a:srgbClr val="FEC8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F7412C8-0030-1C48-A3F7-99AD1A92F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3947" y="10334611"/>
              <a:ext cx="195471" cy="207988"/>
            </a:xfrm>
            <a:custGeom>
              <a:avLst/>
              <a:gdLst>
                <a:gd name="connsiteX0" fmla="*/ 191750 w 195471"/>
                <a:gd name="connsiteY0" fmla="*/ 0 h 207988"/>
                <a:gd name="connsiteX1" fmla="*/ 195457 w 195471"/>
                <a:gd name="connsiteY1" fmla="*/ 26002 h 207988"/>
                <a:gd name="connsiteX2" fmla="*/ 191263 w 195471"/>
                <a:gd name="connsiteY2" fmla="*/ 75536 h 207988"/>
                <a:gd name="connsiteX3" fmla="*/ 146108 w 195471"/>
                <a:gd name="connsiteY3" fmla="*/ 138668 h 207988"/>
                <a:gd name="connsiteX4" fmla="*/ 16912 w 195471"/>
                <a:gd name="connsiteY4" fmla="*/ 207988 h 207988"/>
                <a:gd name="connsiteX5" fmla="*/ 7701 w 195471"/>
                <a:gd name="connsiteY5" fmla="*/ 172071 h 207988"/>
                <a:gd name="connsiteX6" fmla="*/ 0 w 195471"/>
                <a:gd name="connsiteY6" fmla="*/ 143765 h 207988"/>
                <a:gd name="connsiteX7" fmla="*/ 132878 w 195471"/>
                <a:gd name="connsiteY7" fmla="*/ 76209 h 207988"/>
                <a:gd name="connsiteX8" fmla="*/ 174534 w 195471"/>
                <a:gd name="connsiteY8" fmla="*/ 41123 h 20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471" h="207988">
                  <a:moveTo>
                    <a:pt x="191750" y="0"/>
                  </a:moveTo>
                  <a:lnTo>
                    <a:pt x="195457" y="26002"/>
                  </a:lnTo>
                  <a:cubicBezTo>
                    <a:pt x="195653" y="44358"/>
                    <a:pt x="193772" y="61301"/>
                    <a:pt x="191263" y="75536"/>
                  </a:cubicBezTo>
                  <a:cubicBezTo>
                    <a:pt x="187500" y="101532"/>
                    <a:pt x="169940" y="125051"/>
                    <a:pt x="146108" y="138668"/>
                  </a:cubicBezTo>
                  <a:lnTo>
                    <a:pt x="16912" y="207988"/>
                  </a:lnTo>
                  <a:cubicBezTo>
                    <a:pt x="13776" y="195300"/>
                    <a:pt x="10641" y="183154"/>
                    <a:pt x="7701" y="172071"/>
                  </a:cubicBezTo>
                  <a:lnTo>
                    <a:pt x="0" y="143765"/>
                  </a:lnTo>
                  <a:lnTo>
                    <a:pt x="132878" y="76209"/>
                  </a:lnTo>
                  <a:cubicBezTo>
                    <a:pt x="149165" y="67438"/>
                    <a:pt x="163572" y="55533"/>
                    <a:pt x="174534" y="41123"/>
                  </a:cubicBezTo>
                  <a:close/>
                </a:path>
              </a:pathLst>
            </a:custGeom>
            <a:solidFill>
              <a:srgbClr val="43455E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4" name="Freeform 135">
              <a:extLst>
                <a:ext uri="{FF2B5EF4-FFF2-40B4-BE49-F238E27FC236}">
                  <a16:creationId xmlns:a16="http://schemas.microsoft.com/office/drawing/2014/main" id="{18A7DA82-C148-664F-BF44-F864ACC27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6511" y="11389767"/>
              <a:ext cx="516346" cy="516346"/>
            </a:xfrm>
            <a:custGeom>
              <a:avLst/>
              <a:gdLst>
                <a:gd name="T0" fmla="*/ 413 w 414"/>
                <a:gd name="T1" fmla="*/ 206 h 413"/>
                <a:gd name="T2" fmla="*/ 413 w 414"/>
                <a:gd name="T3" fmla="*/ 206 h 413"/>
                <a:gd name="T4" fmla="*/ 206 w 414"/>
                <a:gd name="T5" fmla="*/ 412 h 413"/>
                <a:gd name="T6" fmla="*/ 206 w 414"/>
                <a:gd name="T7" fmla="*/ 412 h 413"/>
                <a:gd name="T8" fmla="*/ 0 w 414"/>
                <a:gd name="T9" fmla="*/ 206 h 413"/>
                <a:gd name="T10" fmla="*/ 0 w 414"/>
                <a:gd name="T11" fmla="*/ 206 h 413"/>
                <a:gd name="T12" fmla="*/ 206 w 414"/>
                <a:gd name="T13" fmla="*/ 0 h 413"/>
                <a:gd name="T14" fmla="*/ 206 w 414"/>
                <a:gd name="T15" fmla="*/ 0 h 413"/>
                <a:gd name="T16" fmla="*/ 413 w 414"/>
                <a:gd name="T17" fmla="*/ 20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13">
                  <a:moveTo>
                    <a:pt x="413" y="206"/>
                  </a:moveTo>
                  <a:lnTo>
                    <a:pt x="413" y="206"/>
                  </a:lnTo>
                  <a:cubicBezTo>
                    <a:pt x="413" y="320"/>
                    <a:pt x="321" y="412"/>
                    <a:pt x="206" y="412"/>
                  </a:cubicBezTo>
                  <a:lnTo>
                    <a:pt x="206" y="412"/>
                  </a:lnTo>
                  <a:cubicBezTo>
                    <a:pt x="93" y="412"/>
                    <a:pt x="0" y="320"/>
                    <a:pt x="0" y="206"/>
                  </a:cubicBezTo>
                  <a:lnTo>
                    <a:pt x="0" y="206"/>
                  </a:lnTo>
                  <a:cubicBezTo>
                    <a:pt x="0" y="93"/>
                    <a:pt x="93" y="0"/>
                    <a:pt x="206" y="0"/>
                  </a:cubicBezTo>
                  <a:lnTo>
                    <a:pt x="206" y="0"/>
                  </a:lnTo>
                  <a:cubicBezTo>
                    <a:pt x="321" y="0"/>
                    <a:pt x="413" y="93"/>
                    <a:pt x="413" y="206"/>
                  </a:cubicBezTo>
                </a:path>
              </a:pathLst>
            </a:custGeom>
            <a:solidFill>
              <a:srgbClr val="4B62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5" name="Freeform 136">
              <a:extLst>
                <a:ext uri="{FF2B5EF4-FFF2-40B4-BE49-F238E27FC236}">
                  <a16:creationId xmlns:a16="http://schemas.microsoft.com/office/drawing/2014/main" id="{35D90A7E-1A8F-EC42-B713-4E2A28F57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7920" y="11461175"/>
              <a:ext cx="368032" cy="368035"/>
            </a:xfrm>
            <a:custGeom>
              <a:avLst/>
              <a:gdLst>
                <a:gd name="T0" fmla="*/ 147 w 297"/>
                <a:gd name="T1" fmla="*/ 204 h 297"/>
                <a:gd name="T2" fmla="*/ 147 w 297"/>
                <a:gd name="T3" fmla="*/ 204 h 297"/>
                <a:gd name="T4" fmla="*/ 92 w 297"/>
                <a:gd name="T5" fmla="*/ 148 h 297"/>
                <a:gd name="T6" fmla="*/ 92 w 297"/>
                <a:gd name="T7" fmla="*/ 148 h 297"/>
                <a:gd name="T8" fmla="*/ 147 w 297"/>
                <a:gd name="T9" fmla="*/ 92 h 297"/>
                <a:gd name="T10" fmla="*/ 147 w 297"/>
                <a:gd name="T11" fmla="*/ 92 h 297"/>
                <a:gd name="T12" fmla="*/ 204 w 297"/>
                <a:gd name="T13" fmla="*/ 148 h 297"/>
                <a:gd name="T14" fmla="*/ 204 w 297"/>
                <a:gd name="T15" fmla="*/ 148 h 297"/>
                <a:gd name="T16" fmla="*/ 147 w 297"/>
                <a:gd name="T17" fmla="*/ 204 h 297"/>
                <a:gd name="T18" fmla="*/ 296 w 297"/>
                <a:gd name="T19" fmla="*/ 166 h 297"/>
                <a:gd name="T20" fmla="*/ 296 w 297"/>
                <a:gd name="T21" fmla="*/ 131 h 297"/>
                <a:gd name="T22" fmla="*/ 245 w 297"/>
                <a:gd name="T23" fmla="*/ 131 h 297"/>
                <a:gd name="T24" fmla="*/ 245 w 297"/>
                <a:gd name="T25" fmla="*/ 131 h 297"/>
                <a:gd name="T26" fmla="*/ 230 w 297"/>
                <a:gd name="T27" fmla="*/ 92 h 297"/>
                <a:gd name="T28" fmla="*/ 265 w 297"/>
                <a:gd name="T29" fmla="*/ 56 h 297"/>
                <a:gd name="T30" fmla="*/ 240 w 297"/>
                <a:gd name="T31" fmla="*/ 31 h 297"/>
                <a:gd name="T32" fmla="*/ 204 w 297"/>
                <a:gd name="T33" fmla="*/ 67 h 297"/>
                <a:gd name="T34" fmla="*/ 204 w 297"/>
                <a:gd name="T35" fmla="*/ 67 h 297"/>
                <a:gd name="T36" fmla="*/ 166 w 297"/>
                <a:gd name="T37" fmla="*/ 51 h 297"/>
                <a:gd name="T38" fmla="*/ 166 w 297"/>
                <a:gd name="T39" fmla="*/ 0 h 297"/>
                <a:gd name="T40" fmla="*/ 130 w 297"/>
                <a:gd name="T41" fmla="*/ 0 h 297"/>
                <a:gd name="T42" fmla="*/ 130 w 297"/>
                <a:gd name="T43" fmla="*/ 51 h 297"/>
                <a:gd name="T44" fmla="*/ 130 w 297"/>
                <a:gd name="T45" fmla="*/ 51 h 297"/>
                <a:gd name="T46" fmla="*/ 91 w 297"/>
                <a:gd name="T47" fmla="*/ 67 h 297"/>
                <a:gd name="T48" fmla="*/ 56 w 297"/>
                <a:gd name="T49" fmla="*/ 31 h 297"/>
                <a:gd name="T50" fmla="*/ 31 w 297"/>
                <a:gd name="T51" fmla="*/ 56 h 297"/>
                <a:gd name="T52" fmla="*/ 66 w 297"/>
                <a:gd name="T53" fmla="*/ 92 h 297"/>
                <a:gd name="T54" fmla="*/ 66 w 297"/>
                <a:gd name="T55" fmla="*/ 92 h 297"/>
                <a:gd name="T56" fmla="*/ 50 w 297"/>
                <a:gd name="T57" fmla="*/ 131 h 297"/>
                <a:gd name="T58" fmla="*/ 0 w 297"/>
                <a:gd name="T59" fmla="*/ 131 h 297"/>
                <a:gd name="T60" fmla="*/ 0 w 297"/>
                <a:gd name="T61" fmla="*/ 166 h 297"/>
                <a:gd name="T62" fmla="*/ 50 w 297"/>
                <a:gd name="T63" fmla="*/ 166 h 297"/>
                <a:gd name="T64" fmla="*/ 50 w 297"/>
                <a:gd name="T65" fmla="*/ 166 h 297"/>
                <a:gd name="T66" fmla="*/ 66 w 297"/>
                <a:gd name="T67" fmla="*/ 204 h 297"/>
                <a:gd name="T68" fmla="*/ 31 w 297"/>
                <a:gd name="T69" fmla="*/ 240 h 297"/>
                <a:gd name="T70" fmla="*/ 56 w 297"/>
                <a:gd name="T71" fmla="*/ 266 h 297"/>
                <a:gd name="T72" fmla="*/ 91 w 297"/>
                <a:gd name="T73" fmla="*/ 230 h 297"/>
                <a:gd name="T74" fmla="*/ 91 w 297"/>
                <a:gd name="T75" fmla="*/ 230 h 297"/>
                <a:gd name="T76" fmla="*/ 130 w 297"/>
                <a:gd name="T77" fmla="*/ 245 h 297"/>
                <a:gd name="T78" fmla="*/ 130 w 297"/>
                <a:gd name="T79" fmla="*/ 296 h 297"/>
                <a:gd name="T80" fmla="*/ 166 w 297"/>
                <a:gd name="T81" fmla="*/ 296 h 297"/>
                <a:gd name="T82" fmla="*/ 166 w 297"/>
                <a:gd name="T83" fmla="*/ 245 h 297"/>
                <a:gd name="T84" fmla="*/ 166 w 297"/>
                <a:gd name="T85" fmla="*/ 245 h 297"/>
                <a:gd name="T86" fmla="*/ 204 w 297"/>
                <a:gd name="T87" fmla="*/ 230 h 297"/>
                <a:gd name="T88" fmla="*/ 240 w 297"/>
                <a:gd name="T89" fmla="*/ 266 h 297"/>
                <a:gd name="T90" fmla="*/ 265 w 297"/>
                <a:gd name="T91" fmla="*/ 240 h 297"/>
                <a:gd name="T92" fmla="*/ 230 w 297"/>
                <a:gd name="T93" fmla="*/ 204 h 297"/>
                <a:gd name="T94" fmla="*/ 230 w 297"/>
                <a:gd name="T95" fmla="*/ 204 h 297"/>
                <a:gd name="T96" fmla="*/ 245 w 297"/>
                <a:gd name="T97" fmla="*/ 166 h 297"/>
                <a:gd name="T98" fmla="*/ 296 w 297"/>
                <a:gd name="T99" fmla="*/ 16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7" h="297">
                  <a:moveTo>
                    <a:pt x="147" y="204"/>
                  </a:moveTo>
                  <a:lnTo>
                    <a:pt x="147" y="204"/>
                  </a:lnTo>
                  <a:cubicBezTo>
                    <a:pt x="117" y="204"/>
                    <a:pt x="92" y="179"/>
                    <a:pt x="92" y="148"/>
                  </a:cubicBezTo>
                  <a:lnTo>
                    <a:pt x="92" y="148"/>
                  </a:lnTo>
                  <a:cubicBezTo>
                    <a:pt x="92" y="117"/>
                    <a:pt x="117" y="92"/>
                    <a:pt x="147" y="92"/>
                  </a:cubicBezTo>
                  <a:lnTo>
                    <a:pt x="147" y="92"/>
                  </a:lnTo>
                  <a:cubicBezTo>
                    <a:pt x="179" y="92"/>
                    <a:pt x="204" y="117"/>
                    <a:pt x="204" y="148"/>
                  </a:cubicBezTo>
                  <a:lnTo>
                    <a:pt x="204" y="148"/>
                  </a:lnTo>
                  <a:cubicBezTo>
                    <a:pt x="204" y="179"/>
                    <a:pt x="179" y="204"/>
                    <a:pt x="147" y="204"/>
                  </a:cubicBezTo>
                  <a:close/>
                  <a:moveTo>
                    <a:pt x="296" y="166"/>
                  </a:moveTo>
                  <a:lnTo>
                    <a:pt x="296" y="131"/>
                  </a:lnTo>
                  <a:lnTo>
                    <a:pt x="245" y="131"/>
                  </a:lnTo>
                  <a:lnTo>
                    <a:pt x="245" y="131"/>
                  </a:lnTo>
                  <a:cubicBezTo>
                    <a:pt x="243" y="117"/>
                    <a:pt x="237" y="103"/>
                    <a:pt x="230" y="92"/>
                  </a:cubicBezTo>
                  <a:lnTo>
                    <a:pt x="265" y="56"/>
                  </a:lnTo>
                  <a:lnTo>
                    <a:pt x="240" y="31"/>
                  </a:lnTo>
                  <a:lnTo>
                    <a:pt x="204" y="67"/>
                  </a:lnTo>
                  <a:lnTo>
                    <a:pt x="204" y="67"/>
                  </a:lnTo>
                  <a:cubicBezTo>
                    <a:pt x="193" y="59"/>
                    <a:pt x="180" y="54"/>
                    <a:pt x="166" y="51"/>
                  </a:cubicBezTo>
                  <a:lnTo>
                    <a:pt x="166" y="0"/>
                  </a:lnTo>
                  <a:lnTo>
                    <a:pt x="130" y="0"/>
                  </a:lnTo>
                  <a:lnTo>
                    <a:pt x="130" y="51"/>
                  </a:lnTo>
                  <a:lnTo>
                    <a:pt x="130" y="51"/>
                  </a:lnTo>
                  <a:cubicBezTo>
                    <a:pt x="116" y="54"/>
                    <a:pt x="103" y="59"/>
                    <a:pt x="91" y="67"/>
                  </a:cubicBezTo>
                  <a:lnTo>
                    <a:pt x="56" y="31"/>
                  </a:lnTo>
                  <a:lnTo>
                    <a:pt x="31" y="56"/>
                  </a:lnTo>
                  <a:lnTo>
                    <a:pt x="66" y="92"/>
                  </a:lnTo>
                  <a:lnTo>
                    <a:pt x="66" y="92"/>
                  </a:lnTo>
                  <a:cubicBezTo>
                    <a:pt x="58" y="103"/>
                    <a:pt x="53" y="117"/>
                    <a:pt x="50" y="131"/>
                  </a:cubicBezTo>
                  <a:lnTo>
                    <a:pt x="0" y="131"/>
                  </a:lnTo>
                  <a:lnTo>
                    <a:pt x="0" y="166"/>
                  </a:lnTo>
                  <a:lnTo>
                    <a:pt x="50" y="166"/>
                  </a:lnTo>
                  <a:lnTo>
                    <a:pt x="50" y="166"/>
                  </a:lnTo>
                  <a:cubicBezTo>
                    <a:pt x="53" y="180"/>
                    <a:pt x="58" y="193"/>
                    <a:pt x="66" y="204"/>
                  </a:cubicBezTo>
                  <a:lnTo>
                    <a:pt x="31" y="240"/>
                  </a:lnTo>
                  <a:lnTo>
                    <a:pt x="56" y="266"/>
                  </a:lnTo>
                  <a:lnTo>
                    <a:pt x="91" y="230"/>
                  </a:lnTo>
                  <a:lnTo>
                    <a:pt x="91" y="230"/>
                  </a:lnTo>
                  <a:cubicBezTo>
                    <a:pt x="103" y="238"/>
                    <a:pt x="116" y="243"/>
                    <a:pt x="130" y="245"/>
                  </a:cubicBezTo>
                  <a:lnTo>
                    <a:pt x="130" y="296"/>
                  </a:lnTo>
                  <a:lnTo>
                    <a:pt x="166" y="296"/>
                  </a:lnTo>
                  <a:lnTo>
                    <a:pt x="166" y="245"/>
                  </a:lnTo>
                  <a:lnTo>
                    <a:pt x="166" y="245"/>
                  </a:lnTo>
                  <a:cubicBezTo>
                    <a:pt x="180" y="243"/>
                    <a:pt x="193" y="238"/>
                    <a:pt x="204" y="230"/>
                  </a:cubicBezTo>
                  <a:lnTo>
                    <a:pt x="240" y="266"/>
                  </a:lnTo>
                  <a:lnTo>
                    <a:pt x="265" y="240"/>
                  </a:lnTo>
                  <a:lnTo>
                    <a:pt x="230" y="204"/>
                  </a:lnTo>
                  <a:lnTo>
                    <a:pt x="230" y="204"/>
                  </a:lnTo>
                  <a:cubicBezTo>
                    <a:pt x="237" y="193"/>
                    <a:pt x="243" y="180"/>
                    <a:pt x="245" y="166"/>
                  </a:cubicBezTo>
                  <a:lnTo>
                    <a:pt x="29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6" name="Freeform 137">
              <a:extLst>
                <a:ext uri="{FF2B5EF4-FFF2-40B4-BE49-F238E27FC236}">
                  <a16:creationId xmlns:a16="http://schemas.microsoft.com/office/drawing/2014/main" id="{3BF63C67-CF58-8942-AD37-00FFFC65A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182" y="11323850"/>
              <a:ext cx="780013" cy="576768"/>
            </a:xfrm>
            <a:custGeom>
              <a:avLst/>
              <a:gdLst>
                <a:gd name="T0" fmla="*/ 560 w 626"/>
                <a:gd name="T1" fmla="*/ 460 h 461"/>
                <a:gd name="T2" fmla="*/ 65 w 626"/>
                <a:gd name="T3" fmla="*/ 460 h 461"/>
                <a:gd name="T4" fmla="*/ 65 w 626"/>
                <a:gd name="T5" fmla="*/ 460 h 461"/>
                <a:gd name="T6" fmla="*/ 0 w 626"/>
                <a:gd name="T7" fmla="*/ 395 h 461"/>
                <a:gd name="T8" fmla="*/ 0 w 626"/>
                <a:gd name="T9" fmla="*/ 65 h 461"/>
                <a:gd name="T10" fmla="*/ 0 w 626"/>
                <a:gd name="T11" fmla="*/ 65 h 461"/>
                <a:gd name="T12" fmla="*/ 65 w 626"/>
                <a:gd name="T13" fmla="*/ 0 h 461"/>
                <a:gd name="T14" fmla="*/ 560 w 626"/>
                <a:gd name="T15" fmla="*/ 0 h 461"/>
                <a:gd name="T16" fmla="*/ 560 w 626"/>
                <a:gd name="T17" fmla="*/ 0 h 461"/>
                <a:gd name="T18" fmla="*/ 625 w 626"/>
                <a:gd name="T19" fmla="*/ 65 h 461"/>
                <a:gd name="T20" fmla="*/ 625 w 626"/>
                <a:gd name="T21" fmla="*/ 395 h 461"/>
                <a:gd name="T22" fmla="*/ 625 w 626"/>
                <a:gd name="T23" fmla="*/ 395 h 461"/>
                <a:gd name="T24" fmla="*/ 560 w 626"/>
                <a:gd name="T25" fmla="*/ 46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461">
                  <a:moveTo>
                    <a:pt x="560" y="460"/>
                  </a:moveTo>
                  <a:lnTo>
                    <a:pt x="65" y="460"/>
                  </a:lnTo>
                  <a:lnTo>
                    <a:pt x="65" y="460"/>
                  </a:lnTo>
                  <a:cubicBezTo>
                    <a:pt x="30" y="460"/>
                    <a:pt x="0" y="430"/>
                    <a:pt x="0" y="395"/>
                  </a:cubicBezTo>
                  <a:lnTo>
                    <a:pt x="0" y="65"/>
                  </a:lnTo>
                  <a:lnTo>
                    <a:pt x="0" y="65"/>
                  </a:lnTo>
                  <a:cubicBezTo>
                    <a:pt x="0" y="29"/>
                    <a:pt x="30" y="0"/>
                    <a:pt x="65" y="0"/>
                  </a:cubicBezTo>
                  <a:lnTo>
                    <a:pt x="560" y="0"/>
                  </a:lnTo>
                  <a:lnTo>
                    <a:pt x="560" y="0"/>
                  </a:lnTo>
                  <a:cubicBezTo>
                    <a:pt x="596" y="0"/>
                    <a:pt x="625" y="29"/>
                    <a:pt x="625" y="65"/>
                  </a:cubicBezTo>
                  <a:lnTo>
                    <a:pt x="625" y="395"/>
                  </a:lnTo>
                  <a:lnTo>
                    <a:pt x="625" y="395"/>
                  </a:lnTo>
                  <a:cubicBezTo>
                    <a:pt x="625" y="430"/>
                    <a:pt x="596" y="460"/>
                    <a:pt x="560" y="460"/>
                  </a:cubicBezTo>
                </a:path>
              </a:pathLst>
            </a:custGeom>
            <a:solidFill>
              <a:srgbClr val="FE54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7" name="Freeform 138">
              <a:extLst>
                <a:ext uri="{FF2B5EF4-FFF2-40B4-BE49-F238E27FC236}">
                  <a16:creationId xmlns:a16="http://schemas.microsoft.com/office/drawing/2014/main" id="{0E15F58C-21FC-C142-AF63-023064C74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862" y="11461175"/>
              <a:ext cx="274652" cy="302120"/>
            </a:xfrm>
            <a:custGeom>
              <a:avLst/>
              <a:gdLst>
                <a:gd name="T0" fmla="*/ 0 w 220"/>
                <a:gd name="T1" fmla="*/ 0 h 243"/>
                <a:gd name="T2" fmla="*/ 0 w 220"/>
                <a:gd name="T3" fmla="*/ 242 h 243"/>
                <a:gd name="T4" fmla="*/ 219 w 220"/>
                <a:gd name="T5" fmla="*/ 121 h 243"/>
                <a:gd name="T6" fmla="*/ 0 w 220"/>
                <a:gd name="T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43">
                  <a:moveTo>
                    <a:pt x="0" y="0"/>
                  </a:moveTo>
                  <a:lnTo>
                    <a:pt x="0" y="242"/>
                  </a:lnTo>
                  <a:lnTo>
                    <a:pt x="219" y="12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98" name="Freeform 211">
            <a:extLst>
              <a:ext uri="{FF2B5EF4-FFF2-40B4-BE49-F238E27FC236}">
                <a16:creationId xmlns:a16="http://schemas.microsoft.com/office/drawing/2014/main" id="{C6D45D88-E7F5-CD4A-ACEF-61133ECA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2" y="4018097"/>
            <a:ext cx="9480999" cy="2081863"/>
          </a:xfrm>
          <a:custGeom>
            <a:avLst/>
            <a:gdLst>
              <a:gd name="T0" fmla="*/ 7568 w 7609"/>
              <a:gd name="T1" fmla="*/ 144 h 1671"/>
              <a:gd name="T2" fmla="*/ 7568 w 7609"/>
              <a:gd name="T3" fmla="*/ 144 h 1671"/>
              <a:gd name="T4" fmla="*/ 7488 w 7609"/>
              <a:gd name="T5" fmla="*/ 0 h 1671"/>
              <a:gd name="T6" fmla="*/ 4437 w 7609"/>
              <a:gd name="T7" fmla="*/ 0 h 1671"/>
              <a:gd name="T8" fmla="*/ 3423 w 7609"/>
              <a:gd name="T9" fmla="*/ 0 h 1671"/>
              <a:gd name="T10" fmla="*/ 1039 w 7609"/>
              <a:gd name="T11" fmla="*/ 0 h 1671"/>
              <a:gd name="T12" fmla="*/ 1039 w 7609"/>
              <a:gd name="T13" fmla="*/ 0 h 1671"/>
              <a:gd name="T14" fmla="*/ 959 w 7609"/>
              <a:gd name="T15" fmla="*/ 44 h 1671"/>
              <a:gd name="T16" fmla="*/ 202 w 7609"/>
              <a:gd name="T17" fmla="*/ 1262 h 1671"/>
              <a:gd name="T18" fmla="*/ 203 w 7609"/>
              <a:gd name="T19" fmla="*/ 1262 h 1671"/>
              <a:gd name="T20" fmla="*/ 39 w 7609"/>
              <a:gd name="T21" fmla="*/ 1527 h 1671"/>
              <a:gd name="T22" fmla="*/ 39 w 7609"/>
              <a:gd name="T23" fmla="*/ 1527 h 1671"/>
              <a:gd name="T24" fmla="*/ 119 w 7609"/>
              <a:gd name="T25" fmla="*/ 1670 h 1671"/>
              <a:gd name="T26" fmla="*/ 3170 w 7609"/>
              <a:gd name="T27" fmla="*/ 1670 h 1671"/>
              <a:gd name="T28" fmla="*/ 4184 w 7609"/>
              <a:gd name="T29" fmla="*/ 1670 h 1671"/>
              <a:gd name="T30" fmla="*/ 6568 w 7609"/>
              <a:gd name="T31" fmla="*/ 1670 h 1671"/>
              <a:gd name="T32" fmla="*/ 6568 w 7609"/>
              <a:gd name="T33" fmla="*/ 1670 h 1671"/>
              <a:gd name="T34" fmla="*/ 6649 w 7609"/>
              <a:gd name="T35" fmla="*/ 1626 h 1671"/>
              <a:gd name="T36" fmla="*/ 7405 w 7609"/>
              <a:gd name="T37" fmla="*/ 408 h 1671"/>
              <a:gd name="T38" fmla="*/ 7404 w 7609"/>
              <a:gd name="T39" fmla="*/ 408 h 1671"/>
              <a:gd name="T40" fmla="*/ 7568 w 7609"/>
              <a:gd name="T41" fmla="*/ 144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09" h="1671">
                <a:moveTo>
                  <a:pt x="7568" y="144"/>
                </a:moveTo>
                <a:lnTo>
                  <a:pt x="7568" y="144"/>
                </a:lnTo>
                <a:cubicBezTo>
                  <a:pt x="7608" y="81"/>
                  <a:pt x="7562" y="0"/>
                  <a:pt x="7488" y="0"/>
                </a:cubicBezTo>
                <a:lnTo>
                  <a:pt x="4437" y="0"/>
                </a:lnTo>
                <a:lnTo>
                  <a:pt x="3423" y="0"/>
                </a:lnTo>
                <a:lnTo>
                  <a:pt x="1039" y="0"/>
                </a:lnTo>
                <a:lnTo>
                  <a:pt x="1039" y="0"/>
                </a:lnTo>
                <a:cubicBezTo>
                  <a:pt x="1006" y="0"/>
                  <a:pt x="976" y="16"/>
                  <a:pt x="959" y="44"/>
                </a:cubicBezTo>
                <a:lnTo>
                  <a:pt x="202" y="1262"/>
                </a:lnTo>
                <a:lnTo>
                  <a:pt x="203" y="1262"/>
                </a:lnTo>
                <a:lnTo>
                  <a:pt x="39" y="1527"/>
                </a:lnTo>
                <a:lnTo>
                  <a:pt x="39" y="1527"/>
                </a:lnTo>
                <a:cubicBezTo>
                  <a:pt x="0" y="1589"/>
                  <a:pt x="45" y="1670"/>
                  <a:pt x="119" y="1670"/>
                </a:cubicBezTo>
                <a:lnTo>
                  <a:pt x="3170" y="1670"/>
                </a:lnTo>
                <a:lnTo>
                  <a:pt x="4184" y="1670"/>
                </a:lnTo>
                <a:lnTo>
                  <a:pt x="6568" y="1670"/>
                </a:lnTo>
                <a:lnTo>
                  <a:pt x="6568" y="1670"/>
                </a:lnTo>
                <a:cubicBezTo>
                  <a:pt x="6601" y="1670"/>
                  <a:pt x="6631" y="1654"/>
                  <a:pt x="6649" y="1626"/>
                </a:cubicBezTo>
                <a:lnTo>
                  <a:pt x="7405" y="408"/>
                </a:lnTo>
                <a:lnTo>
                  <a:pt x="7404" y="408"/>
                </a:lnTo>
                <a:lnTo>
                  <a:pt x="7568" y="144"/>
                </a:lnTo>
              </a:path>
            </a:pathLst>
          </a:custGeom>
          <a:solidFill>
            <a:srgbClr val="FEC8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9" name="Freeform 212">
            <a:extLst>
              <a:ext uri="{FF2B5EF4-FFF2-40B4-BE49-F238E27FC236}">
                <a16:creationId xmlns:a16="http://schemas.microsoft.com/office/drawing/2014/main" id="{C584FE27-A0ED-3D44-9BD9-A8C6F1DB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342" y="4171904"/>
            <a:ext cx="8843805" cy="1774253"/>
          </a:xfrm>
          <a:custGeom>
            <a:avLst/>
            <a:gdLst>
              <a:gd name="T0" fmla="*/ 6997 w 7099"/>
              <a:gd name="T1" fmla="*/ 0 h 1426"/>
              <a:gd name="T2" fmla="*/ 6387 w 7099"/>
              <a:gd name="T3" fmla="*/ 0 h 1426"/>
              <a:gd name="T4" fmla="*/ 4394 w 7099"/>
              <a:gd name="T5" fmla="*/ 0 h 1426"/>
              <a:gd name="T6" fmla="*/ 3784 w 7099"/>
              <a:gd name="T7" fmla="*/ 0 h 1426"/>
              <a:gd name="T8" fmla="*/ 3530 w 7099"/>
              <a:gd name="T9" fmla="*/ 0 h 1426"/>
              <a:gd name="T10" fmla="*/ 2920 w 7099"/>
              <a:gd name="T11" fmla="*/ 0 h 1426"/>
              <a:gd name="T12" fmla="*/ 1496 w 7099"/>
              <a:gd name="T13" fmla="*/ 0 h 1426"/>
              <a:gd name="T14" fmla="*/ 886 w 7099"/>
              <a:gd name="T15" fmla="*/ 0 h 1426"/>
              <a:gd name="T16" fmla="*/ 886 w 7099"/>
              <a:gd name="T17" fmla="*/ 0 h 1426"/>
              <a:gd name="T18" fmla="*/ 818 w 7099"/>
              <a:gd name="T19" fmla="*/ 37 h 1426"/>
              <a:gd name="T20" fmla="*/ 173 w 7099"/>
              <a:gd name="T21" fmla="*/ 1076 h 1426"/>
              <a:gd name="T22" fmla="*/ 173 w 7099"/>
              <a:gd name="T23" fmla="*/ 1076 h 1426"/>
              <a:gd name="T24" fmla="*/ 33 w 7099"/>
              <a:gd name="T25" fmla="*/ 1302 h 1426"/>
              <a:gd name="T26" fmla="*/ 33 w 7099"/>
              <a:gd name="T27" fmla="*/ 1302 h 1426"/>
              <a:gd name="T28" fmla="*/ 102 w 7099"/>
              <a:gd name="T29" fmla="*/ 1425 h 1426"/>
              <a:gd name="T30" fmla="*/ 711 w 7099"/>
              <a:gd name="T31" fmla="*/ 1425 h 1426"/>
              <a:gd name="T32" fmla="*/ 2704 w 7099"/>
              <a:gd name="T33" fmla="*/ 1425 h 1426"/>
              <a:gd name="T34" fmla="*/ 3313 w 7099"/>
              <a:gd name="T35" fmla="*/ 1425 h 1426"/>
              <a:gd name="T36" fmla="*/ 3569 w 7099"/>
              <a:gd name="T37" fmla="*/ 1425 h 1426"/>
              <a:gd name="T38" fmla="*/ 4178 w 7099"/>
              <a:gd name="T39" fmla="*/ 1425 h 1426"/>
              <a:gd name="T40" fmla="*/ 5602 w 7099"/>
              <a:gd name="T41" fmla="*/ 1425 h 1426"/>
              <a:gd name="T42" fmla="*/ 6212 w 7099"/>
              <a:gd name="T43" fmla="*/ 1425 h 1426"/>
              <a:gd name="T44" fmla="*/ 6212 w 7099"/>
              <a:gd name="T45" fmla="*/ 1425 h 1426"/>
              <a:gd name="T46" fmla="*/ 6280 w 7099"/>
              <a:gd name="T47" fmla="*/ 1387 h 1426"/>
              <a:gd name="T48" fmla="*/ 6925 w 7099"/>
              <a:gd name="T49" fmla="*/ 348 h 1426"/>
              <a:gd name="T50" fmla="*/ 6925 w 7099"/>
              <a:gd name="T51" fmla="*/ 348 h 1426"/>
              <a:gd name="T52" fmla="*/ 7065 w 7099"/>
              <a:gd name="T53" fmla="*/ 123 h 1426"/>
              <a:gd name="T54" fmla="*/ 7065 w 7099"/>
              <a:gd name="T55" fmla="*/ 123 h 1426"/>
              <a:gd name="T56" fmla="*/ 6997 w 7099"/>
              <a:gd name="T57" fmla="*/ 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99" h="1426">
                <a:moveTo>
                  <a:pt x="6997" y="0"/>
                </a:moveTo>
                <a:lnTo>
                  <a:pt x="6387" y="0"/>
                </a:lnTo>
                <a:lnTo>
                  <a:pt x="4394" y="0"/>
                </a:lnTo>
                <a:lnTo>
                  <a:pt x="3784" y="0"/>
                </a:lnTo>
                <a:lnTo>
                  <a:pt x="3530" y="0"/>
                </a:lnTo>
                <a:lnTo>
                  <a:pt x="2920" y="0"/>
                </a:lnTo>
                <a:lnTo>
                  <a:pt x="1496" y="0"/>
                </a:lnTo>
                <a:lnTo>
                  <a:pt x="886" y="0"/>
                </a:lnTo>
                <a:lnTo>
                  <a:pt x="886" y="0"/>
                </a:lnTo>
                <a:cubicBezTo>
                  <a:pt x="858" y="0"/>
                  <a:pt x="832" y="14"/>
                  <a:pt x="818" y="37"/>
                </a:cubicBezTo>
                <a:lnTo>
                  <a:pt x="173" y="1076"/>
                </a:lnTo>
                <a:lnTo>
                  <a:pt x="173" y="1076"/>
                </a:lnTo>
                <a:lnTo>
                  <a:pt x="33" y="1302"/>
                </a:lnTo>
                <a:lnTo>
                  <a:pt x="33" y="1302"/>
                </a:lnTo>
                <a:cubicBezTo>
                  <a:pt x="0" y="1356"/>
                  <a:pt x="39" y="1425"/>
                  <a:pt x="102" y="1425"/>
                </a:cubicBezTo>
                <a:lnTo>
                  <a:pt x="711" y="1425"/>
                </a:lnTo>
                <a:lnTo>
                  <a:pt x="2704" y="1425"/>
                </a:lnTo>
                <a:lnTo>
                  <a:pt x="3313" y="1425"/>
                </a:lnTo>
                <a:lnTo>
                  <a:pt x="3569" y="1425"/>
                </a:lnTo>
                <a:lnTo>
                  <a:pt x="4178" y="1425"/>
                </a:lnTo>
                <a:lnTo>
                  <a:pt x="5602" y="1425"/>
                </a:lnTo>
                <a:lnTo>
                  <a:pt x="6212" y="1425"/>
                </a:lnTo>
                <a:lnTo>
                  <a:pt x="6212" y="1425"/>
                </a:lnTo>
                <a:cubicBezTo>
                  <a:pt x="6240" y="1425"/>
                  <a:pt x="6266" y="1410"/>
                  <a:pt x="6280" y="1387"/>
                </a:cubicBezTo>
                <a:lnTo>
                  <a:pt x="6925" y="348"/>
                </a:lnTo>
                <a:lnTo>
                  <a:pt x="6925" y="348"/>
                </a:lnTo>
                <a:lnTo>
                  <a:pt x="7065" y="123"/>
                </a:lnTo>
                <a:lnTo>
                  <a:pt x="7065" y="123"/>
                </a:lnTo>
                <a:cubicBezTo>
                  <a:pt x="7098" y="69"/>
                  <a:pt x="7060" y="0"/>
                  <a:pt x="6997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0" name="Freeform 213">
            <a:extLst>
              <a:ext uri="{FF2B5EF4-FFF2-40B4-BE49-F238E27FC236}">
                <a16:creationId xmlns:a16="http://schemas.microsoft.com/office/drawing/2014/main" id="{D12DEB09-E18F-CF4F-B669-28869341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3497" y="4424584"/>
            <a:ext cx="2598209" cy="1268892"/>
          </a:xfrm>
          <a:custGeom>
            <a:avLst/>
            <a:gdLst>
              <a:gd name="T0" fmla="*/ 2014 w 2088"/>
              <a:gd name="T1" fmla="*/ 0 h 1019"/>
              <a:gd name="T2" fmla="*/ 631 w 2088"/>
              <a:gd name="T3" fmla="*/ 0 h 1019"/>
              <a:gd name="T4" fmla="*/ 0 w 2088"/>
              <a:gd name="T5" fmla="*/ 1018 h 1019"/>
              <a:gd name="T6" fmla="*/ 3 w 2088"/>
              <a:gd name="T7" fmla="*/ 1018 h 1019"/>
              <a:gd name="T8" fmla="*/ 1454 w 2088"/>
              <a:gd name="T9" fmla="*/ 1018 h 1019"/>
              <a:gd name="T10" fmla="*/ 1454 w 2088"/>
              <a:gd name="T11" fmla="*/ 1018 h 1019"/>
              <a:gd name="T12" fmla="*/ 1503 w 2088"/>
              <a:gd name="T13" fmla="*/ 990 h 1019"/>
              <a:gd name="T14" fmla="*/ 1963 w 2088"/>
              <a:gd name="T15" fmla="*/ 249 h 1019"/>
              <a:gd name="T16" fmla="*/ 1963 w 2088"/>
              <a:gd name="T17" fmla="*/ 249 h 1019"/>
              <a:gd name="T18" fmla="*/ 2063 w 2088"/>
              <a:gd name="T19" fmla="*/ 88 h 1019"/>
              <a:gd name="T20" fmla="*/ 2063 w 2088"/>
              <a:gd name="T21" fmla="*/ 88 h 1019"/>
              <a:gd name="T22" fmla="*/ 2014 w 2088"/>
              <a:gd name="T23" fmla="*/ 0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8" h="1019">
                <a:moveTo>
                  <a:pt x="2014" y="0"/>
                </a:moveTo>
                <a:lnTo>
                  <a:pt x="631" y="0"/>
                </a:lnTo>
                <a:lnTo>
                  <a:pt x="0" y="1018"/>
                </a:lnTo>
                <a:lnTo>
                  <a:pt x="3" y="1018"/>
                </a:lnTo>
                <a:lnTo>
                  <a:pt x="1454" y="1018"/>
                </a:lnTo>
                <a:lnTo>
                  <a:pt x="1454" y="1018"/>
                </a:lnTo>
                <a:cubicBezTo>
                  <a:pt x="1474" y="1018"/>
                  <a:pt x="1492" y="1007"/>
                  <a:pt x="1503" y="990"/>
                </a:cubicBezTo>
                <a:lnTo>
                  <a:pt x="1963" y="249"/>
                </a:lnTo>
                <a:lnTo>
                  <a:pt x="1963" y="249"/>
                </a:lnTo>
                <a:lnTo>
                  <a:pt x="2063" y="88"/>
                </a:lnTo>
                <a:lnTo>
                  <a:pt x="2063" y="88"/>
                </a:lnTo>
                <a:cubicBezTo>
                  <a:pt x="2087" y="50"/>
                  <a:pt x="2060" y="0"/>
                  <a:pt x="2014" y="0"/>
                </a:cubicBezTo>
              </a:path>
            </a:pathLst>
          </a:custGeom>
          <a:solidFill>
            <a:srgbClr val="FEC8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25D31533-F250-0448-8157-30321D9D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3365" y="4721210"/>
            <a:ext cx="894119" cy="674401"/>
          </a:xfrm>
          <a:custGeom>
            <a:avLst/>
            <a:gdLst>
              <a:gd name="connsiteX0" fmla="*/ 131938 w 258402"/>
              <a:gd name="connsiteY0" fmla="*/ 102214 h 194903"/>
              <a:gd name="connsiteX1" fmla="*/ 112804 w 258402"/>
              <a:gd name="connsiteY1" fmla="*/ 120855 h 194903"/>
              <a:gd name="connsiteX2" fmla="*/ 131938 w 258402"/>
              <a:gd name="connsiteY2" fmla="*/ 139854 h 194903"/>
              <a:gd name="connsiteX3" fmla="*/ 150710 w 258402"/>
              <a:gd name="connsiteY3" fmla="*/ 120855 h 194903"/>
              <a:gd name="connsiteX4" fmla="*/ 147822 w 258402"/>
              <a:gd name="connsiteY4" fmla="*/ 110818 h 194903"/>
              <a:gd name="connsiteX5" fmla="*/ 139880 w 258402"/>
              <a:gd name="connsiteY5" fmla="*/ 118346 h 194903"/>
              <a:gd name="connsiteX6" fmla="*/ 142046 w 258402"/>
              <a:gd name="connsiteY6" fmla="*/ 118346 h 194903"/>
              <a:gd name="connsiteX7" fmla="*/ 145295 w 258402"/>
              <a:gd name="connsiteY7" fmla="*/ 121930 h 194903"/>
              <a:gd name="connsiteX8" fmla="*/ 142046 w 258402"/>
              <a:gd name="connsiteY8" fmla="*/ 125156 h 194903"/>
              <a:gd name="connsiteX9" fmla="*/ 131938 w 258402"/>
              <a:gd name="connsiteY9" fmla="*/ 125156 h 194903"/>
              <a:gd name="connsiteX10" fmla="*/ 130855 w 258402"/>
              <a:gd name="connsiteY10" fmla="*/ 124798 h 194903"/>
              <a:gd name="connsiteX11" fmla="*/ 129772 w 258402"/>
              <a:gd name="connsiteY11" fmla="*/ 124440 h 194903"/>
              <a:gd name="connsiteX12" fmla="*/ 129050 w 258402"/>
              <a:gd name="connsiteY12" fmla="*/ 124081 h 194903"/>
              <a:gd name="connsiteX13" fmla="*/ 129050 w 258402"/>
              <a:gd name="connsiteY13" fmla="*/ 123723 h 194903"/>
              <a:gd name="connsiteX14" fmla="*/ 128328 w 258402"/>
              <a:gd name="connsiteY14" fmla="*/ 123006 h 194903"/>
              <a:gd name="connsiteX15" fmla="*/ 128328 w 258402"/>
              <a:gd name="connsiteY15" fmla="*/ 122289 h 194903"/>
              <a:gd name="connsiteX16" fmla="*/ 128328 w 258402"/>
              <a:gd name="connsiteY16" fmla="*/ 121930 h 194903"/>
              <a:gd name="connsiteX17" fmla="*/ 128328 w 258402"/>
              <a:gd name="connsiteY17" fmla="*/ 111535 h 194903"/>
              <a:gd name="connsiteX18" fmla="*/ 131938 w 258402"/>
              <a:gd name="connsiteY18" fmla="*/ 108308 h 194903"/>
              <a:gd name="connsiteX19" fmla="*/ 135187 w 258402"/>
              <a:gd name="connsiteY19" fmla="*/ 111535 h 194903"/>
              <a:gd name="connsiteX20" fmla="*/ 135187 w 258402"/>
              <a:gd name="connsiteY20" fmla="*/ 113685 h 194903"/>
              <a:gd name="connsiteX21" fmla="*/ 143129 w 258402"/>
              <a:gd name="connsiteY21" fmla="*/ 105799 h 194903"/>
              <a:gd name="connsiteX22" fmla="*/ 131938 w 258402"/>
              <a:gd name="connsiteY22" fmla="*/ 102214 h 194903"/>
              <a:gd name="connsiteX23" fmla="*/ 131938 w 258402"/>
              <a:gd name="connsiteY23" fmla="*/ 74254 h 194903"/>
              <a:gd name="connsiteX24" fmla="*/ 84646 w 258402"/>
              <a:gd name="connsiteY24" fmla="*/ 120855 h 194903"/>
              <a:gd name="connsiteX25" fmla="*/ 131938 w 258402"/>
              <a:gd name="connsiteY25" fmla="*/ 167814 h 194903"/>
              <a:gd name="connsiteX26" fmla="*/ 178868 w 258402"/>
              <a:gd name="connsiteY26" fmla="*/ 120855 h 194903"/>
              <a:gd name="connsiteX27" fmla="*/ 167677 w 258402"/>
              <a:gd name="connsiteY27" fmla="*/ 90743 h 194903"/>
              <a:gd name="connsiteX28" fmla="*/ 152515 w 258402"/>
              <a:gd name="connsiteY28" fmla="*/ 105799 h 194903"/>
              <a:gd name="connsiteX29" fmla="*/ 157569 w 258402"/>
              <a:gd name="connsiteY29" fmla="*/ 120855 h 194903"/>
              <a:gd name="connsiteX30" fmla="*/ 131938 w 258402"/>
              <a:gd name="connsiteY30" fmla="*/ 146665 h 194903"/>
              <a:gd name="connsiteX31" fmla="*/ 105945 w 258402"/>
              <a:gd name="connsiteY31" fmla="*/ 120855 h 194903"/>
              <a:gd name="connsiteX32" fmla="*/ 131938 w 258402"/>
              <a:gd name="connsiteY32" fmla="*/ 95404 h 194903"/>
              <a:gd name="connsiteX33" fmla="*/ 147822 w 258402"/>
              <a:gd name="connsiteY33" fmla="*/ 101139 h 194903"/>
              <a:gd name="connsiteX34" fmla="*/ 162984 w 258402"/>
              <a:gd name="connsiteY34" fmla="*/ 86083 h 194903"/>
              <a:gd name="connsiteX35" fmla="*/ 131938 w 258402"/>
              <a:gd name="connsiteY35" fmla="*/ 74254 h 194903"/>
              <a:gd name="connsiteX36" fmla="*/ 187894 w 258402"/>
              <a:gd name="connsiteY36" fmla="*/ 52387 h 194903"/>
              <a:gd name="connsiteX37" fmla="*/ 191143 w 258402"/>
              <a:gd name="connsiteY37" fmla="*/ 55972 h 194903"/>
              <a:gd name="connsiteX38" fmla="*/ 191143 w 258402"/>
              <a:gd name="connsiteY38" fmla="*/ 62424 h 194903"/>
              <a:gd name="connsiteX39" fmla="*/ 198002 w 258402"/>
              <a:gd name="connsiteY39" fmla="*/ 62424 h 194903"/>
              <a:gd name="connsiteX40" fmla="*/ 201251 w 258402"/>
              <a:gd name="connsiteY40" fmla="*/ 66009 h 194903"/>
              <a:gd name="connsiteX41" fmla="*/ 198002 w 258402"/>
              <a:gd name="connsiteY41" fmla="*/ 69594 h 194903"/>
              <a:gd name="connsiteX42" fmla="*/ 189338 w 258402"/>
              <a:gd name="connsiteY42" fmla="*/ 69594 h 194903"/>
              <a:gd name="connsiteX43" fmla="*/ 172370 w 258402"/>
              <a:gd name="connsiteY43" fmla="*/ 86083 h 194903"/>
              <a:gd name="connsiteX44" fmla="*/ 185727 w 258402"/>
              <a:gd name="connsiteY44" fmla="*/ 120855 h 194903"/>
              <a:gd name="connsiteX45" fmla="*/ 131938 w 258402"/>
              <a:gd name="connsiteY45" fmla="*/ 174267 h 194903"/>
              <a:gd name="connsiteX46" fmla="*/ 77787 w 258402"/>
              <a:gd name="connsiteY46" fmla="*/ 120855 h 194903"/>
              <a:gd name="connsiteX47" fmla="*/ 131938 w 258402"/>
              <a:gd name="connsiteY47" fmla="*/ 67443 h 194903"/>
              <a:gd name="connsiteX48" fmla="*/ 167677 w 258402"/>
              <a:gd name="connsiteY48" fmla="*/ 81065 h 194903"/>
              <a:gd name="connsiteX49" fmla="*/ 184283 w 258402"/>
              <a:gd name="connsiteY49" fmla="*/ 64575 h 194903"/>
              <a:gd name="connsiteX50" fmla="*/ 184283 w 258402"/>
              <a:gd name="connsiteY50" fmla="*/ 55972 h 194903"/>
              <a:gd name="connsiteX51" fmla="*/ 187894 w 258402"/>
              <a:gd name="connsiteY51" fmla="*/ 52387 h 194903"/>
              <a:gd name="connsiteX52" fmla="*/ 195725 w 258402"/>
              <a:gd name="connsiteY52" fmla="*/ 44450 h 194903"/>
              <a:gd name="connsiteX53" fmla="*/ 199000 w 258402"/>
              <a:gd name="connsiteY53" fmla="*/ 47724 h 194903"/>
              <a:gd name="connsiteX54" fmla="*/ 199000 w 258402"/>
              <a:gd name="connsiteY54" fmla="*/ 54636 h 194903"/>
              <a:gd name="connsiteX55" fmla="*/ 205912 w 258402"/>
              <a:gd name="connsiteY55" fmla="*/ 54636 h 194903"/>
              <a:gd name="connsiteX56" fmla="*/ 209186 w 258402"/>
              <a:gd name="connsiteY56" fmla="*/ 58274 h 194903"/>
              <a:gd name="connsiteX57" fmla="*/ 205912 w 258402"/>
              <a:gd name="connsiteY57" fmla="*/ 61548 h 194903"/>
              <a:gd name="connsiteX58" fmla="*/ 195725 w 258402"/>
              <a:gd name="connsiteY58" fmla="*/ 61548 h 194903"/>
              <a:gd name="connsiteX59" fmla="*/ 192087 w 258402"/>
              <a:gd name="connsiteY59" fmla="*/ 58274 h 194903"/>
              <a:gd name="connsiteX60" fmla="*/ 192087 w 258402"/>
              <a:gd name="connsiteY60" fmla="*/ 47724 h 194903"/>
              <a:gd name="connsiteX61" fmla="*/ 195725 w 258402"/>
              <a:gd name="connsiteY61" fmla="*/ 44450 h 194903"/>
              <a:gd name="connsiteX62" fmla="*/ 6838 w 258402"/>
              <a:gd name="connsiteY62" fmla="*/ 36679 h 194903"/>
              <a:gd name="connsiteX63" fmla="*/ 6838 w 258402"/>
              <a:gd name="connsiteY63" fmla="*/ 179800 h 194903"/>
              <a:gd name="connsiteX64" fmla="*/ 15115 w 258402"/>
              <a:gd name="connsiteY64" fmla="*/ 188070 h 194903"/>
              <a:gd name="connsiteX65" fmla="*/ 243287 w 258402"/>
              <a:gd name="connsiteY65" fmla="*/ 188070 h 194903"/>
              <a:gd name="connsiteX66" fmla="*/ 251564 w 258402"/>
              <a:gd name="connsiteY66" fmla="*/ 179800 h 194903"/>
              <a:gd name="connsiteX67" fmla="*/ 251564 w 258402"/>
              <a:gd name="connsiteY67" fmla="*/ 36679 h 194903"/>
              <a:gd name="connsiteX68" fmla="*/ 236198 w 258402"/>
              <a:gd name="connsiteY68" fmla="*/ 12700 h 194903"/>
              <a:gd name="connsiteX69" fmla="*/ 240960 w 258402"/>
              <a:gd name="connsiteY69" fmla="*/ 17462 h 194903"/>
              <a:gd name="connsiteX70" fmla="*/ 236198 w 258402"/>
              <a:gd name="connsiteY70" fmla="*/ 21885 h 194903"/>
              <a:gd name="connsiteX71" fmla="*/ 231775 w 258402"/>
              <a:gd name="connsiteY71" fmla="*/ 17462 h 194903"/>
              <a:gd name="connsiteX72" fmla="*/ 236198 w 258402"/>
              <a:gd name="connsiteY72" fmla="*/ 12700 h 194903"/>
              <a:gd name="connsiteX73" fmla="*/ 215560 w 258402"/>
              <a:gd name="connsiteY73" fmla="*/ 12700 h 194903"/>
              <a:gd name="connsiteX74" fmla="*/ 220322 w 258402"/>
              <a:gd name="connsiteY74" fmla="*/ 17462 h 194903"/>
              <a:gd name="connsiteX75" fmla="*/ 215560 w 258402"/>
              <a:gd name="connsiteY75" fmla="*/ 21885 h 194903"/>
              <a:gd name="connsiteX76" fmla="*/ 211137 w 258402"/>
              <a:gd name="connsiteY76" fmla="*/ 17462 h 194903"/>
              <a:gd name="connsiteX77" fmla="*/ 215560 w 258402"/>
              <a:gd name="connsiteY77" fmla="*/ 12700 h 194903"/>
              <a:gd name="connsiteX78" fmla="*/ 196850 w 258402"/>
              <a:gd name="connsiteY78" fmla="*/ 12700 h 194903"/>
              <a:gd name="connsiteX79" fmla="*/ 201272 w 258402"/>
              <a:gd name="connsiteY79" fmla="*/ 17462 h 194903"/>
              <a:gd name="connsiteX80" fmla="*/ 196850 w 258402"/>
              <a:gd name="connsiteY80" fmla="*/ 21885 h 194903"/>
              <a:gd name="connsiteX81" fmla="*/ 192087 w 258402"/>
              <a:gd name="connsiteY81" fmla="*/ 17462 h 194903"/>
              <a:gd name="connsiteX82" fmla="*/ 196850 w 258402"/>
              <a:gd name="connsiteY82" fmla="*/ 12700 h 194903"/>
              <a:gd name="connsiteX83" fmla="*/ 15115 w 258402"/>
              <a:gd name="connsiteY83" fmla="*/ 6832 h 194903"/>
              <a:gd name="connsiteX84" fmla="*/ 6838 w 258402"/>
              <a:gd name="connsiteY84" fmla="*/ 15103 h 194903"/>
              <a:gd name="connsiteX85" fmla="*/ 6838 w 258402"/>
              <a:gd name="connsiteY85" fmla="*/ 29846 h 194903"/>
              <a:gd name="connsiteX86" fmla="*/ 251564 w 258402"/>
              <a:gd name="connsiteY86" fmla="*/ 29846 h 194903"/>
              <a:gd name="connsiteX87" fmla="*/ 251564 w 258402"/>
              <a:gd name="connsiteY87" fmla="*/ 15103 h 194903"/>
              <a:gd name="connsiteX88" fmla="*/ 243287 w 258402"/>
              <a:gd name="connsiteY88" fmla="*/ 6832 h 194903"/>
              <a:gd name="connsiteX89" fmla="*/ 15115 w 258402"/>
              <a:gd name="connsiteY89" fmla="*/ 0 h 194903"/>
              <a:gd name="connsiteX90" fmla="*/ 243287 w 258402"/>
              <a:gd name="connsiteY90" fmla="*/ 0 h 194903"/>
              <a:gd name="connsiteX91" fmla="*/ 258402 w 258402"/>
              <a:gd name="connsiteY91" fmla="*/ 15103 h 194903"/>
              <a:gd name="connsiteX92" fmla="*/ 258402 w 258402"/>
              <a:gd name="connsiteY92" fmla="*/ 179800 h 194903"/>
              <a:gd name="connsiteX93" fmla="*/ 243287 w 258402"/>
              <a:gd name="connsiteY93" fmla="*/ 194903 h 194903"/>
              <a:gd name="connsiteX94" fmla="*/ 15115 w 258402"/>
              <a:gd name="connsiteY94" fmla="*/ 194903 h 194903"/>
              <a:gd name="connsiteX95" fmla="*/ 0 w 258402"/>
              <a:gd name="connsiteY95" fmla="*/ 179800 h 194903"/>
              <a:gd name="connsiteX96" fmla="*/ 0 w 258402"/>
              <a:gd name="connsiteY96" fmla="*/ 15103 h 194903"/>
              <a:gd name="connsiteX97" fmla="*/ 15115 w 258402"/>
              <a:gd name="connsiteY97" fmla="*/ 0 h 19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58402" h="194903">
                <a:moveTo>
                  <a:pt x="131938" y="102214"/>
                </a:moveTo>
                <a:cubicBezTo>
                  <a:pt x="121107" y="102214"/>
                  <a:pt x="112804" y="110818"/>
                  <a:pt x="112804" y="120855"/>
                </a:cubicBezTo>
                <a:cubicBezTo>
                  <a:pt x="112804" y="131609"/>
                  <a:pt x="121107" y="139854"/>
                  <a:pt x="131938" y="139854"/>
                </a:cubicBezTo>
                <a:cubicBezTo>
                  <a:pt x="142046" y="139854"/>
                  <a:pt x="150710" y="131609"/>
                  <a:pt x="150710" y="120855"/>
                </a:cubicBezTo>
                <a:cubicBezTo>
                  <a:pt x="150710" y="117270"/>
                  <a:pt x="149627" y="113685"/>
                  <a:pt x="147822" y="110818"/>
                </a:cubicBezTo>
                <a:lnTo>
                  <a:pt x="139880" y="118346"/>
                </a:lnTo>
                <a:lnTo>
                  <a:pt x="142046" y="118346"/>
                </a:lnTo>
                <a:cubicBezTo>
                  <a:pt x="143851" y="118346"/>
                  <a:pt x="145295" y="119779"/>
                  <a:pt x="145295" y="121930"/>
                </a:cubicBezTo>
                <a:cubicBezTo>
                  <a:pt x="145295" y="123723"/>
                  <a:pt x="143851" y="125156"/>
                  <a:pt x="142046" y="125156"/>
                </a:cubicBezTo>
                <a:lnTo>
                  <a:pt x="131938" y="125156"/>
                </a:lnTo>
                <a:cubicBezTo>
                  <a:pt x="131577" y="125156"/>
                  <a:pt x="131216" y="125156"/>
                  <a:pt x="130855" y="124798"/>
                </a:cubicBezTo>
                <a:cubicBezTo>
                  <a:pt x="130133" y="124798"/>
                  <a:pt x="130133" y="124798"/>
                  <a:pt x="129772" y="124440"/>
                </a:cubicBezTo>
                <a:cubicBezTo>
                  <a:pt x="129772" y="124440"/>
                  <a:pt x="129411" y="124081"/>
                  <a:pt x="129050" y="124081"/>
                </a:cubicBezTo>
                <a:cubicBezTo>
                  <a:pt x="129050" y="123723"/>
                  <a:pt x="129050" y="123723"/>
                  <a:pt x="129050" y="123723"/>
                </a:cubicBezTo>
                <a:cubicBezTo>
                  <a:pt x="129050" y="123723"/>
                  <a:pt x="128689" y="123364"/>
                  <a:pt x="128328" y="123006"/>
                </a:cubicBezTo>
                <a:cubicBezTo>
                  <a:pt x="128328" y="122647"/>
                  <a:pt x="128328" y="122289"/>
                  <a:pt x="128328" y="122289"/>
                </a:cubicBezTo>
                <a:cubicBezTo>
                  <a:pt x="128328" y="121930"/>
                  <a:pt x="128328" y="121930"/>
                  <a:pt x="128328" y="121930"/>
                </a:cubicBezTo>
                <a:lnTo>
                  <a:pt x="128328" y="111535"/>
                </a:lnTo>
                <a:cubicBezTo>
                  <a:pt x="128328" y="109742"/>
                  <a:pt x="129772" y="108308"/>
                  <a:pt x="131938" y="108308"/>
                </a:cubicBezTo>
                <a:cubicBezTo>
                  <a:pt x="133743" y="108308"/>
                  <a:pt x="135187" y="109742"/>
                  <a:pt x="135187" y="111535"/>
                </a:cubicBezTo>
                <a:lnTo>
                  <a:pt x="135187" y="113685"/>
                </a:lnTo>
                <a:lnTo>
                  <a:pt x="143129" y="105799"/>
                </a:lnTo>
                <a:cubicBezTo>
                  <a:pt x="139880" y="103290"/>
                  <a:pt x="135909" y="102214"/>
                  <a:pt x="131938" y="102214"/>
                </a:cubicBezTo>
                <a:close/>
                <a:moveTo>
                  <a:pt x="131938" y="74254"/>
                </a:moveTo>
                <a:cubicBezTo>
                  <a:pt x="105945" y="74254"/>
                  <a:pt x="84646" y="95404"/>
                  <a:pt x="84646" y="120855"/>
                </a:cubicBezTo>
                <a:cubicBezTo>
                  <a:pt x="84646" y="146665"/>
                  <a:pt x="105945" y="167814"/>
                  <a:pt x="131938" y="167814"/>
                </a:cubicBezTo>
                <a:cubicBezTo>
                  <a:pt x="157569" y="167814"/>
                  <a:pt x="178868" y="146665"/>
                  <a:pt x="178868" y="120855"/>
                </a:cubicBezTo>
                <a:cubicBezTo>
                  <a:pt x="178868" y="109384"/>
                  <a:pt x="174536" y="98988"/>
                  <a:pt x="167677" y="90743"/>
                </a:cubicBezTo>
                <a:lnTo>
                  <a:pt x="152515" y="105799"/>
                </a:lnTo>
                <a:cubicBezTo>
                  <a:pt x="155764" y="110101"/>
                  <a:pt x="157569" y="115119"/>
                  <a:pt x="157569" y="120855"/>
                </a:cubicBezTo>
                <a:cubicBezTo>
                  <a:pt x="157569" y="135194"/>
                  <a:pt x="146017" y="146665"/>
                  <a:pt x="131938" y="146665"/>
                </a:cubicBezTo>
                <a:cubicBezTo>
                  <a:pt x="117497" y="146665"/>
                  <a:pt x="105945" y="135194"/>
                  <a:pt x="105945" y="120855"/>
                </a:cubicBezTo>
                <a:cubicBezTo>
                  <a:pt x="105945" y="106875"/>
                  <a:pt x="117497" y="95404"/>
                  <a:pt x="131938" y="95404"/>
                </a:cubicBezTo>
                <a:cubicBezTo>
                  <a:pt x="137714" y="95404"/>
                  <a:pt x="143490" y="97554"/>
                  <a:pt x="147822" y="101139"/>
                </a:cubicBezTo>
                <a:lnTo>
                  <a:pt x="162984" y="86083"/>
                </a:lnTo>
                <a:cubicBezTo>
                  <a:pt x="154681" y="78556"/>
                  <a:pt x="143851" y="74254"/>
                  <a:pt x="131938" y="74254"/>
                </a:cubicBezTo>
                <a:close/>
                <a:moveTo>
                  <a:pt x="187894" y="52387"/>
                </a:moveTo>
                <a:cubicBezTo>
                  <a:pt x="189699" y="52387"/>
                  <a:pt x="191143" y="54180"/>
                  <a:pt x="191143" y="55972"/>
                </a:cubicBezTo>
                <a:lnTo>
                  <a:pt x="191143" y="62424"/>
                </a:lnTo>
                <a:lnTo>
                  <a:pt x="198002" y="62424"/>
                </a:lnTo>
                <a:cubicBezTo>
                  <a:pt x="199807" y="62424"/>
                  <a:pt x="201251" y="64217"/>
                  <a:pt x="201251" y="66009"/>
                </a:cubicBezTo>
                <a:cubicBezTo>
                  <a:pt x="201251" y="67801"/>
                  <a:pt x="199807" y="69594"/>
                  <a:pt x="198002" y="69594"/>
                </a:cubicBezTo>
                <a:lnTo>
                  <a:pt x="189338" y="69594"/>
                </a:lnTo>
                <a:lnTo>
                  <a:pt x="172370" y="86083"/>
                </a:lnTo>
                <a:cubicBezTo>
                  <a:pt x="180673" y="95404"/>
                  <a:pt x="185727" y="107592"/>
                  <a:pt x="185727" y="120855"/>
                </a:cubicBezTo>
                <a:cubicBezTo>
                  <a:pt x="185727" y="150608"/>
                  <a:pt x="161540" y="174267"/>
                  <a:pt x="131938" y="174267"/>
                </a:cubicBezTo>
                <a:cubicBezTo>
                  <a:pt x="101974" y="174267"/>
                  <a:pt x="77787" y="150608"/>
                  <a:pt x="77787" y="120855"/>
                </a:cubicBezTo>
                <a:cubicBezTo>
                  <a:pt x="77787" y="91460"/>
                  <a:pt x="101974" y="67443"/>
                  <a:pt x="131938" y="67443"/>
                </a:cubicBezTo>
                <a:cubicBezTo>
                  <a:pt x="145656" y="67443"/>
                  <a:pt x="158291" y="72820"/>
                  <a:pt x="167677" y="81065"/>
                </a:cubicBezTo>
                <a:lnTo>
                  <a:pt x="184283" y="64575"/>
                </a:lnTo>
                <a:lnTo>
                  <a:pt x="184283" y="55972"/>
                </a:lnTo>
                <a:cubicBezTo>
                  <a:pt x="184283" y="54180"/>
                  <a:pt x="185727" y="52387"/>
                  <a:pt x="187894" y="52387"/>
                </a:cubicBezTo>
                <a:close/>
                <a:moveTo>
                  <a:pt x="195725" y="44450"/>
                </a:moveTo>
                <a:cubicBezTo>
                  <a:pt x="197544" y="44450"/>
                  <a:pt x="199000" y="45905"/>
                  <a:pt x="199000" y="47724"/>
                </a:cubicBezTo>
                <a:lnTo>
                  <a:pt x="199000" y="54636"/>
                </a:lnTo>
                <a:lnTo>
                  <a:pt x="205912" y="54636"/>
                </a:lnTo>
                <a:cubicBezTo>
                  <a:pt x="207731" y="54636"/>
                  <a:pt x="209186" y="56092"/>
                  <a:pt x="209186" y="58274"/>
                </a:cubicBezTo>
                <a:cubicBezTo>
                  <a:pt x="209186" y="59729"/>
                  <a:pt x="207731" y="61548"/>
                  <a:pt x="205912" y="61548"/>
                </a:cubicBezTo>
                <a:lnTo>
                  <a:pt x="195725" y="61548"/>
                </a:lnTo>
                <a:cubicBezTo>
                  <a:pt x="193542" y="61548"/>
                  <a:pt x="192087" y="59729"/>
                  <a:pt x="192087" y="58274"/>
                </a:cubicBezTo>
                <a:lnTo>
                  <a:pt x="192087" y="47724"/>
                </a:lnTo>
                <a:cubicBezTo>
                  <a:pt x="192087" y="45905"/>
                  <a:pt x="193542" y="44450"/>
                  <a:pt x="195725" y="44450"/>
                </a:cubicBezTo>
                <a:close/>
                <a:moveTo>
                  <a:pt x="6838" y="36679"/>
                </a:moveTo>
                <a:lnTo>
                  <a:pt x="6838" y="179800"/>
                </a:lnTo>
                <a:cubicBezTo>
                  <a:pt x="6838" y="184474"/>
                  <a:pt x="10437" y="188070"/>
                  <a:pt x="15115" y="188070"/>
                </a:cubicBezTo>
                <a:lnTo>
                  <a:pt x="243287" y="188070"/>
                </a:lnTo>
                <a:cubicBezTo>
                  <a:pt x="248325" y="188070"/>
                  <a:pt x="251564" y="184474"/>
                  <a:pt x="251564" y="179800"/>
                </a:cubicBezTo>
                <a:lnTo>
                  <a:pt x="251564" y="36679"/>
                </a:lnTo>
                <a:close/>
                <a:moveTo>
                  <a:pt x="236198" y="12700"/>
                </a:moveTo>
                <a:cubicBezTo>
                  <a:pt x="238919" y="12700"/>
                  <a:pt x="240960" y="15081"/>
                  <a:pt x="240960" y="17462"/>
                </a:cubicBezTo>
                <a:cubicBezTo>
                  <a:pt x="240960" y="19844"/>
                  <a:pt x="238919" y="21885"/>
                  <a:pt x="236198" y="21885"/>
                </a:cubicBezTo>
                <a:cubicBezTo>
                  <a:pt x="233816" y="21885"/>
                  <a:pt x="231775" y="19844"/>
                  <a:pt x="231775" y="17462"/>
                </a:cubicBezTo>
                <a:cubicBezTo>
                  <a:pt x="231775" y="15081"/>
                  <a:pt x="233816" y="12700"/>
                  <a:pt x="236198" y="12700"/>
                </a:cubicBezTo>
                <a:close/>
                <a:moveTo>
                  <a:pt x="215560" y="12700"/>
                </a:moveTo>
                <a:cubicBezTo>
                  <a:pt x="218281" y="12700"/>
                  <a:pt x="220322" y="15081"/>
                  <a:pt x="220322" y="17462"/>
                </a:cubicBezTo>
                <a:cubicBezTo>
                  <a:pt x="220322" y="19844"/>
                  <a:pt x="218281" y="21885"/>
                  <a:pt x="215560" y="21885"/>
                </a:cubicBezTo>
                <a:cubicBezTo>
                  <a:pt x="213178" y="21885"/>
                  <a:pt x="211137" y="19844"/>
                  <a:pt x="211137" y="17462"/>
                </a:cubicBezTo>
                <a:cubicBezTo>
                  <a:pt x="211137" y="15081"/>
                  <a:pt x="213178" y="12700"/>
                  <a:pt x="215560" y="12700"/>
                </a:cubicBezTo>
                <a:close/>
                <a:moveTo>
                  <a:pt x="196850" y="12700"/>
                </a:moveTo>
                <a:cubicBezTo>
                  <a:pt x="199231" y="12700"/>
                  <a:pt x="201272" y="15081"/>
                  <a:pt x="201272" y="17462"/>
                </a:cubicBezTo>
                <a:cubicBezTo>
                  <a:pt x="201272" y="19844"/>
                  <a:pt x="199231" y="21885"/>
                  <a:pt x="196850" y="21885"/>
                </a:cubicBezTo>
                <a:cubicBezTo>
                  <a:pt x="194128" y="21885"/>
                  <a:pt x="192087" y="19844"/>
                  <a:pt x="192087" y="17462"/>
                </a:cubicBezTo>
                <a:cubicBezTo>
                  <a:pt x="192087" y="15081"/>
                  <a:pt x="194128" y="12700"/>
                  <a:pt x="196850" y="12700"/>
                </a:cubicBezTo>
                <a:close/>
                <a:moveTo>
                  <a:pt x="15115" y="6832"/>
                </a:moveTo>
                <a:cubicBezTo>
                  <a:pt x="10437" y="6832"/>
                  <a:pt x="6838" y="10788"/>
                  <a:pt x="6838" y="15103"/>
                </a:cubicBezTo>
                <a:lnTo>
                  <a:pt x="6838" y="29846"/>
                </a:lnTo>
                <a:lnTo>
                  <a:pt x="251564" y="29846"/>
                </a:lnTo>
                <a:lnTo>
                  <a:pt x="251564" y="15103"/>
                </a:lnTo>
                <a:cubicBezTo>
                  <a:pt x="251564" y="10788"/>
                  <a:pt x="248325" y="6832"/>
                  <a:pt x="243287" y="6832"/>
                </a:cubicBezTo>
                <a:close/>
                <a:moveTo>
                  <a:pt x="15115" y="0"/>
                </a:moveTo>
                <a:lnTo>
                  <a:pt x="243287" y="0"/>
                </a:lnTo>
                <a:cubicBezTo>
                  <a:pt x="251924" y="0"/>
                  <a:pt x="258402" y="6832"/>
                  <a:pt x="258402" y="15103"/>
                </a:cubicBezTo>
                <a:lnTo>
                  <a:pt x="258402" y="179800"/>
                </a:lnTo>
                <a:cubicBezTo>
                  <a:pt x="258402" y="188070"/>
                  <a:pt x="251924" y="194903"/>
                  <a:pt x="243287" y="194903"/>
                </a:cubicBezTo>
                <a:lnTo>
                  <a:pt x="15115" y="194903"/>
                </a:lnTo>
                <a:cubicBezTo>
                  <a:pt x="6838" y="194903"/>
                  <a:pt x="0" y="188070"/>
                  <a:pt x="0" y="179800"/>
                </a:cubicBezTo>
                <a:lnTo>
                  <a:pt x="0" y="15103"/>
                </a:lnTo>
                <a:cubicBezTo>
                  <a:pt x="0" y="6832"/>
                  <a:pt x="6838" y="0"/>
                  <a:pt x="151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2" name="Freeform 273">
            <a:extLst>
              <a:ext uri="{FF2B5EF4-FFF2-40B4-BE49-F238E27FC236}">
                <a16:creationId xmlns:a16="http://schemas.microsoft.com/office/drawing/2014/main" id="{1926C219-2EDA-2140-9F22-9A0C8B86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2" y="7088710"/>
            <a:ext cx="9480999" cy="2081867"/>
          </a:xfrm>
          <a:custGeom>
            <a:avLst/>
            <a:gdLst>
              <a:gd name="T0" fmla="*/ 7568 w 7609"/>
              <a:gd name="T1" fmla="*/ 144 h 1671"/>
              <a:gd name="T2" fmla="*/ 7568 w 7609"/>
              <a:gd name="T3" fmla="*/ 144 h 1671"/>
              <a:gd name="T4" fmla="*/ 7488 w 7609"/>
              <a:gd name="T5" fmla="*/ 0 h 1671"/>
              <a:gd name="T6" fmla="*/ 4437 w 7609"/>
              <a:gd name="T7" fmla="*/ 0 h 1671"/>
              <a:gd name="T8" fmla="*/ 3423 w 7609"/>
              <a:gd name="T9" fmla="*/ 0 h 1671"/>
              <a:gd name="T10" fmla="*/ 1039 w 7609"/>
              <a:gd name="T11" fmla="*/ 0 h 1671"/>
              <a:gd name="T12" fmla="*/ 1039 w 7609"/>
              <a:gd name="T13" fmla="*/ 0 h 1671"/>
              <a:gd name="T14" fmla="*/ 959 w 7609"/>
              <a:gd name="T15" fmla="*/ 44 h 1671"/>
              <a:gd name="T16" fmla="*/ 202 w 7609"/>
              <a:gd name="T17" fmla="*/ 1262 h 1671"/>
              <a:gd name="T18" fmla="*/ 203 w 7609"/>
              <a:gd name="T19" fmla="*/ 1262 h 1671"/>
              <a:gd name="T20" fmla="*/ 39 w 7609"/>
              <a:gd name="T21" fmla="*/ 1527 h 1671"/>
              <a:gd name="T22" fmla="*/ 39 w 7609"/>
              <a:gd name="T23" fmla="*/ 1527 h 1671"/>
              <a:gd name="T24" fmla="*/ 119 w 7609"/>
              <a:gd name="T25" fmla="*/ 1670 h 1671"/>
              <a:gd name="T26" fmla="*/ 3170 w 7609"/>
              <a:gd name="T27" fmla="*/ 1670 h 1671"/>
              <a:gd name="T28" fmla="*/ 4184 w 7609"/>
              <a:gd name="T29" fmla="*/ 1670 h 1671"/>
              <a:gd name="T30" fmla="*/ 6568 w 7609"/>
              <a:gd name="T31" fmla="*/ 1670 h 1671"/>
              <a:gd name="T32" fmla="*/ 6568 w 7609"/>
              <a:gd name="T33" fmla="*/ 1670 h 1671"/>
              <a:gd name="T34" fmla="*/ 6649 w 7609"/>
              <a:gd name="T35" fmla="*/ 1626 h 1671"/>
              <a:gd name="T36" fmla="*/ 7405 w 7609"/>
              <a:gd name="T37" fmla="*/ 408 h 1671"/>
              <a:gd name="T38" fmla="*/ 7404 w 7609"/>
              <a:gd name="T39" fmla="*/ 408 h 1671"/>
              <a:gd name="T40" fmla="*/ 7568 w 7609"/>
              <a:gd name="T41" fmla="*/ 144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09" h="1671">
                <a:moveTo>
                  <a:pt x="7568" y="144"/>
                </a:moveTo>
                <a:lnTo>
                  <a:pt x="7568" y="144"/>
                </a:lnTo>
                <a:cubicBezTo>
                  <a:pt x="7608" y="81"/>
                  <a:pt x="7562" y="0"/>
                  <a:pt x="7488" y="0"/>
                </a:cubicBezTo>
                <a:lnTo>
                  <a:pt x="4437" y="0"/>
                </a:lnTo>
                <a:lnTo>
                  <a:pt x="3423" y="0"/>
                </a:lnTo>
                <a:lnTo>
                  <a:pt x="1039" y="0"/>
                </a:lnTo>
                <a:lnTo>
                  <a:pt x="1039" y="0"/>
                </a:lnTo>
                <a:cubicBezTo>
                  <a:pt x="1006" y="0"/>
                  <a:pt x="976" y="16"/>
                  <a:pt x="959" y="44"/>
                </a:cubicBezTo>
                <a:lnTo>
                  <a:pt x="202" y="1262"/>
                </a:lnTo>
                <a:lnTo>
                  <a:pt x="203" y="1262"/>
                </a:lnTo>
                <a:lnTo>
                  <a:pt x="39" y="1527"/>
                </a:lnTo>
                <a:lnTo>
                  <a:pt x="39" y="1527"/>
                </a:lnTo>
                <a:cubicBezTo>
                  <a:pt x="0" y="1589"/>
                  <a:pt x="45" y="1670"/>
                  <a:pt x="119" y="1670"/>
                </a:cubicBezTo>
                <a:lnTo>
                  <a:pt x="3170" y="1670"/>
                </a:lnTo>
                <a:lnTo>
                  <a:pt x="4184" y="1670"/>
                </a:lnTo>
                <a:lnTo>
                  <a:pt x="6568" y="1670"/>
                </a:lnTo>
                <a:lnTo>
                  <a:pt x="6568" y="1670"/>
                </a:lnTo>
                <a:cubicBezTo>
                  <a:pt x="6601" y="1670"/>
                  <a:pt x="6631" y="1654"/>
                  <a:pt x="6649" y="1626"/>
                </a:cubicBezTo>
                <a:lnTo>
                  <a:pt x="7405" y="408"/>
                </a:lnTo>
                <a:lnTo>
                  <a:pt x="7404" y="408"/>
                </a:lnTo>
                <a:lnTo>
                  <a:pt x="7568" y="144"/>
                </a:lnTo>
              </a:path>
            </a:pathLst>
          </a:custGeom>
          <a:solidFill>
            <a:srgbClr val="ACB0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3" name="Freeform 274">
            <a:extLst>
              <a:ext uri="{FF2B5EF4-FFF2-40B4-BE49-F238E27FC236}">
                <a16:creationId xmlns:a16="http://schemas.microsoft.com/office/drawing/2014/main" id="{2B551A0C-88A9-DB43-8D12-CA0AF51BE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342" y="7242516"/>
            <a:ext cx="8843805" cy="1774256"/>
          </a:xfrm>
          <a:custGeom>
            <a:avLst/>
            <a:gdLst>
              <a:gd name="T0" fmla="*/ 6997 w 7099"/>
              <a:gd name="T1" fmla="*/ 0 h 1426"/>
              <a:gd name="T2" fmla="*/ 6387 w 7099"/>
              <a:gd name="T3" fmla="*/ 0 h 1426"/>
              <a:gd name="T4" fmla="*/ 4394 w 7099"/>
              <a:gd name="T5" fmla="*/ 0 h 1426"/>
              <a:gd name="T6" fmla="*/ 3784 w 7099"/>
              <a:gd name="T7" fmla="*/ 0 h 1426"/>
              <a:gd name="T8" fmla="*/ 3530 w 7099"/>
              <a:gd name="T9" fmla="*/ 0 h 1426"/>
              <a:gd name="T10" fmla="*/ 2920 w 7099"/>
              <a:gd name="T11" fmla="*/ 0 h 1426"/>
              <a:gd name="T12" fmla="*/ 1496 w 7099"/>
              <a:gd name="T13" fmla="*/ 0 h 1426"/>
              <a:gd name="T14" fmla="*/ 886 w 7099"/>
              <a:gd name="T15" fmla="*/ 0 h 1426"/>
              <a:gd name="T16" fmla="*/ 886 w 7099"/>
              <a:gd name="T17" fmla="*/ 0 h 1426"/>
              <a:gd name="T18" fmla="*/ 818 w 7099"/>
              <a:gd name="T19" fmla="*/ 38 h 1426"/>
              <a:gd name="T20" fmla="*/ 173 w 7099"/>
              <a:gd name="T21" fmla="*/ 1077 h 1426"/>
              <a:gd name="T22" fmla="*/ 173 w 7099"/>
              <a:gd name="T23" fmla="*/ 1077 h 1426"/>
              <a:gd name="T24" fmla="*/ 33 w 7099"/>
              <a:gd name="T25" fmla="*/ 1303 h 1426"/>
              <a:gd name="T26" fmla="*/ 33 w 7099"/>
              <a:gd name="T27" fmla="*/ 1303 h 1426"/>
              <a:gd name="T28" fmla="*/ 102 w 7099"/>
              <a:gd name="T29" fmla="*/ 1425 h 1426"/>
              <a:gd name="T30" fmla="*/ 711 w 7099"/>
              <a:gd name="T31" fmla="*/ 1425 h 1426"/>
              <a:gd name="T32" fmla="*/ 2704 w 7099"/>
              <a:gd name="T33" fmla="*/ 1425 h 1426"/>
              <a:gd name="T34" fmla="*/ 3313 w 7099"/>
              <a:gd name="T35" fmla="*/ 1425 h 1426"/>
              <a:gd name="T36" fmla="*/ 3569 w 7099"/>
              <a:gd name="T37" fmla="*/ 1425 h 1426"/>
              <a:gd name="T38" fmla="*/ 4178 w 7099"/>
              <a:gd name="T39" fmla="*/ 1425 h 1426"/>
              <a:gd name="T40" fmla="*/ 5602 w 7099"/>
              <a:gd name="T41" fmla="*/ 1425 h 1426"/>
              <a:gd name="T42" fmla="*/ 6212 w 7099"/>
              <a:gd name="T43" fmla="*/ 1425 h 1426"/>
              <a:gd name="T44" fmla="*/ 6212 w 7099"/>
              <a:gd name="T45" fmla="*/ 1425 h 1426"/>
              <a:gd name="T46" fmla="*/ 6280 w 7099"/>
              <a:gd name="T47" fmla="*/ 1388 h 1426"/>
              <a:gd name="T48" fmla="*/ 6925 w 7099"/>
              <a:gd name="T49" fmla="*/ 349 h 1426"/>
              <a:gd name="T50" fmla="*/ 6925 w 7099"/>
              <a:gd name="T51" fmla="*/ 349 h 1426"/>
              <a:gd name="T52" fmla="*/ 7065 w 7099"/>
              <a:gd name="T53" fmla="*/ 124 h 1426"/>
              <a:gd name="T54" fmla="*/ 7065 w 7099"/>
              <a:gd name="T55" fmla="*/ 124 h 1426"/>
              <a:gd name="T56" fmla="*/ 6997 w 7099"/>
              <a:gd name="T57" fmla="*/ 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99" h="1426">
                <a:moveTo>
                  <a:pt x="6997" y="0"/>
                </a:moveTo>
                <a:lnTo>
                  <a:pt x="6387" y="0"/>
                </a:lnTo>
                <a:lnTo>
                  <a:pt x="4394" y="0"/>
                </a:lnTo>
                <a:lnTo>
                  <a:pt x="3784" y="0"/>
                </a:lnTo>
                <a:lnTo>
                  <a:pt x="3530" y="0"/>
                </a:lnTo>
                <a:lnTo>
                  <a:pt x="2920" y="0"/>
                </a:lnTo>
                <a:lnTo>
                  <a:pt x="1496" y="0"/>
                </a:lnTo>
                <a:lnTo>
                  <a:pt x="886" y="0"/>
                </a:lnTo>
                <a:lnTo>
                  <a:pt x="886" y="0"/>
                </a:lnTo>
                <a:cubicBezTo>
                  <a:pt x="858" y="0"/>
                  <a:pt x="832" y="15"/>
                  <a:pt x="818" y="38"/>
                </a:cubicBezTo>
                <a:lnTo>
                  <a:pt x="173" y="1077"/>
                </a:lnTo>
                <a:lnTo>
                  <a:pt x="173" y="1077"/>
                </a:lnTo>
                <a:lnTo>
                  <a:pt x="33" y="1303"/>
                </a:lnTo>
                <a:lnTo>
                  <a:pt x="33" y="1303"/>
                </a:lnTo>
                <a:cubicBezTo>
                  <a:pt x="0" y="1356"/>
                  <a:pt x="39" y="1425"/>
                  <a:pt x="102" y="1425"/>
                </a:cubicBezTo>
                <a:lnTo>
                  <a:pt x="711" y="1425"/>
                </a:lnTo>
                <a:lnTo>
                  <a:pt x="2704" y="1425"/>
                </a:lnTo>
                <a:lnTo>
                  <a:pt x="3313" y="1425"/>
                </a:lnTo>
                <a:lnTo>
                  <a:pt x="3569" y="1425"/>
                </a:lnTo>
                <a:lnTo>
                  <a:pt x="4178" y="1425"/>
                </a:lnTo>
                <a:lnTo>
                  <a:pt x="5602" y="1425"/>
                </a:lnTo>
                <a:lnTo>
                  <a:pt x="6212" y="1425"/>
                </a:lnTo>
                <a:lnTo>
                  <a:pt x="6212" y="1425"/>
                </a:lnTo>
                <a:cubicBezTo>
                  <a:pt x="6240" y="1425"/>
                  <a:pt x="6266" y="1411"/>
                  <a:pt x="6280" y="1388"/>
                </a:cubicBezTo>
                <a:lnTo>
                  <a:pt x="6925" y="349"/>
                </a:lnTo>
                <a:lnTo>
                  <a:pt x="6925" y="349"/>
                </a:lnTo>
                <a:lnTo>
                  <a:pt x="7065" y="124"/>
                </a:lnTo>
                <a:lnTo>
                  <a:pt x="7065" y="124"/>
                </a:lnTo>
                <a:cubicBezTo>
                  <a:pt x="7098" y="69"/>
                  <a:pt x="7060" y="0"/>
                  <a:pt x="6997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4" name="Freeform 275">
            <a:extLst>
              <a:ext uri="{FF2B5EF4-FFF2-40B4-BE49-F238E27FC236}">
                <a16:creationId xmlns:a16="http://schemas.microsoft.com/office/drawing/2014/main" id="{DA22CBFB-270B-0544-B3F3-5604B272A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3497" y="7495197"/>
            <a:ext cx="2598209" cy="1268896"/>
          </a:xfrm>
          <a:custGeom>
            <a:avLst/>
            <a:gdLst>
              <a:gd name="T0" fmla="*/ 2014 w 2088"/>
              <a:gd name="T1" fmla="*/ 0 h 1019"/>
              <a:gd name="T2" fmla="*/ 631 w 2088"/>
              <a:gd name="T3" fmla="*/ 0 h 1019"/>
              <a:gd name="T4" fmla="*/ 0 w 2088"/>
              <a:gd name="T5" fmla="*/ 1018 h 1019"/>
              <a:gd name="T6" fmla="*/ 3 w 2088"/>
              <a:gd name="T7" fmla="*/ 1018 h 1019"/>
              <a:gd name="T8" fmla="*/ 1454 w 2088"/>
              <a:gd name="T9" fmla="*/ 1018 h 1019"/>
              <a:gd name="T10" fmla="*/ 1454 w 2088"/>
              <a:gd name="T11" fmla="*/ 1018 h 1019"/>
              <a:gd name="T12" fmla="*/ 1503 w 2088"/>
              <a:gd name="T13" fmla="*/ 990 h 1019"/>
              <a:gd name="T14" fmla="*/ 1963 w 2088"/>
              <a:gd name="T15" fmla="*/ 249 h 1019"/>
              <a:gd name="T16" fmla="*/ 1963 w 2088"/>
              <a:gd name="T17" fmla="*/ 249 h 1019"/>
              <a:gd name="T18" fmla="*/ 2063 w 2088"/>
              <a:gd name="T19" fmla="*/ 88 h 1019"/>
              <a:gd name="T20" fmla="*/ 2063 w 2088"/>
              <a:gd name="T21" fmla="*/ 88 h 1019"/>
              <a:gd name="T22" fmla="*/ 2014 w 2088"/>
              <a:gd name="T23" fmla="*/ 0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8" h="1019">
                <a:moveTo>
                  <a:pt x="2014" y="0"/>
                </a:moveTo>
                <a:lnTo>
                  <a:pt x="631" y="0"/>
                </a:lnTo>
                <a:lnTo>
                  <a:pt x="0" y="1018"/>
                </a:lnTo>
                <a:lnTo>
                  <a:pt x="3" y="1018"/>
                </a:lnTo>
                <a:lnTo>
                  <a:pt x="1454" y="1018"/>
                </a:lnTo>
                <a:lnTo>
                  <a:pt x="1454" y="1018"/>
                </a:lnTo>
                <a:cubicBezTo>
                  <a:pt x="1474" y="1018"/>
                  <a:pt x="1492" y="1007"/>
                  <a:pt x="1503" y="990"/>
                </a:cubicBezTo>
                <a:lnTo>
                  <a:pt x="1963" y="249"/>
                </a:lnTo>
                <a:lnTo>
                  <a:pt x="1963" y="249"/>
                </a:lnTo>
                <a:lnTo>
                  <a:pt x="2063" y="88"/>
                </a:lnTo>
                <a:lnTo>
                  <a:pt x="2063" y="88"/>
                </a:lnTo>
                <a:cubicBezTo>
                  <a:pt x="2087" y="50"/>
                  <a:pt x="2060" y="0"/>
                  <a:pt x="2014" y="0"/>
                </a:cubicBezTo>
              </a:path>
            </a:pathLst>
          </a:custGeom>
          <a:solidFill>
            <a:srgbClr val="ACB0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BA3D7939-415D-B449-BF4A-D6053BC38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7876" y="7725905"/>
            <a:ext cx="899630" cy="811728"/>
          </a:xfrm>
          <a:custGeom>
            <a:avLst/>
            <a:gdLst>
              <a:gd name="connsiteX0" fmla="*/ 50723 w 259995"/>
              <a:gd name="connsiteY0" fmla="*/ 203320 h 234591"/>
              <a:gd name="connsiteX1" fmla="*/ 43263 w 259995"/>
              <a:gd name="connsiteY1" fmla="*/ 210868 h 234591"/>
              <a:gd name="connsiteX2" fmla="*/ 43263 w 259995"/>
              <a:gd name="connsiteY2" fmla="*/ 228121 h 234591"/>
              <a:gd name="connsiteX3" fmla="*/ 80208 w 259995"/>
              <a:gd name="connsiteY3" fmla="*/ 228121 h 234591"/>
              <a:gd name="connsiteX4" fmla="*/ 80208 w 259995"/>
              <a:gd name="connsiteY4" fmla="*/ 210868 h 234591"/>
              <a:gd name="connsiteX5" fmla="*/ 73103 w 259995"/>
              <a:gd name="connsiteY5" fmla="*/ 203320 h 234591"/>
              <a:gd name="connsiteX6" fmla="*/ 188480 w 259995"/>
              <a:gd name="connsiteY6" fmla="*/ 202029 h 234591"/>
              <a:gd name="connsiteX7" fmla="*/ 181375 w 259995"/>
              <a:gd name="connsiteY7" fmla="*/ 209150 h 234591"/>
              <a:gd name="connsiteX8" fmla="*/ 181375 w 259995"/>
              <a:gd name="connsiteY8" fmla="*/ 226242 h 234591"/>
              <a:gd name="connsiteX9" fmla="*/ 218320 w 259995"/>
              <a:gd name="connsiteY9" fmla="*/ 226242 h 234591"/>
              <a:gd name="connsiteX10" fmla="*/ 218320 w 259995"/>
              <a:gd name="connsiteY10" fmla="*/ 209150 h 234591"/>
              <a:gd name="connsiteX11" fmla="*/ 210860 w 259995"/>
              <a:gd name="connsiteY11" fmla="*/ 202029 h 234591"/>
              <a:gd name="connsiteX12" fmla="*/ 50723 w 259995"/>
              <a:gd name="connsiteY12" fmla="*/ 196850 h 234591"/>
              <a:gd name="connsiteX13" fmla="*/ 73103 w 259995"/>
              <a:gd name="connsiteY13" fmla="*/ 196850 h 234591"/>
              <a:gd name="connsiteX14" fmla="*/ 86958 w 259995"/>
              <a:gd name="connsiteY14" fmla="*/ 210868 h 234591"/>
              <a:gd name="connsiteX15" fmla="*/ 86958 w 259995"/>
              <a:gd name="connsiteY15" fmla="*/ 231356 h 234591"/>
              <a:gd name="connsiteX16" fmla="*/ 83761 w 259995"/>
              <a:gd name="connsiteY16" fmla="*/ 234591 h 234591"/>
              <a:gd name="connsiteX17" fmla="*/ 40066 w 259995"/>
              <a:gd name="connsiteY17" fmla="*/ 234591 h 234591"/>
              <a:gd name="connsiteX18" fmla="*/ 36513 w 259995"/>
              <a:gd name="connsiteY18" fmla="*/ 231356 h 234591"/>
              <a:gd name="connsiteX19" fmla="*/ 36513 w 259995"/>
              <a:gd name="connsiteY19" fmla="*/ 210868 h 234591"/>
              <a:gd name="connsiteX20" fmla="*/ 50723 w 259995"/>
              <a:gd name="connsiteY20" fmla="*/ 196850 h 234591"/>
              <a:gd name="connsiteX21" fmla="*/ 188480 w 259995"/>
              <a:gd name="connsiteY21" fmla="*/ 195263 h 234591"/>
              <a:gd name="connsiteX22" fmla="*/ 210860 w 259995"/>
              <a:gd name="connsiteY22" fmla="*/ 195263 h 234591"/>
              <a:gd name="connsiteX23" fmla="*/ 225070 w 259995"/>
              <a:gd name="connsiteY23" fmla="*/ 209150 h 234591"/>
              <a:gd name="connsiteX24" fmla="*/ 225070 w 259995"/>
              <a:gd name="connsiteY24" fmla="*/ 229446 h 234591"/>
              <a:gd name="connsiteX25" fmla="*/ 221873 w 259995"/>
              <a:gd name="connsiteY25" fmla="*/ 233007 h 234591"/>
              <a:gd name="connsiteX26" fmla="*/ 178178 w 259995"/>
              <a:gd name="connsiteY26" fmla="*/ 233007 h 234591"/>
              <a:gd name="connsiteX27" fmla="*/ 174625 w 259995"/>
              <a:gd name="connsiteY27" fmla="*/ 229446 h 234591"/>
              <a:gd name="connsiteX28" fmla="*/ 174625 w 259995"/>
              <a:gd name="connsiteY28" fmla="*/ 209150 h 234591"/>
              <a:gd name="connsiteX29" fmla="*/ 188480 w 259995"/>
              <a:gd name="connsiteY29" fmla="*/ 195263 h 234591"/>
              <a:gd name="connsiteX30" fmla="*/ 199053 w 259995"/>
              <a:gd name="connsiteY30" fmla="*/ 165635 h 234591"/>
              <a:gd name="connsiteX31" fmla="*/ 189374 w 259995"/>
              <a:gd name="connsiteY31" fmla="*/ 175419 h 234591"/>
              <a:gd name="connsiteX32" fmla="*/ 199053 w 259995"/>
              <a:gd name="connsiteY32" fmla="*/ 185203 h 234591"/>
              <a:gd name="connsiteX33" fmla="*/ 208731 w 259995"/>
              <a:gd name="connsiteY33" fmla="*/ 175419 h 234591"/>
              <a:gd name="connsiteX34" fmla="*/ 199053 w 259995"/>
              <a:gd name="connsiteY34" fmla="*/ 165635 h 234591"/>
              <a:gd name="connsiteX35" fmla="*/ 60940 w 259995"/>
              <a:gd name="connsiteY35" fmla="*/ 165561 h 234591"/>
              <a:gd name="connsiteX36" fmla="*/ 51261 w 259995"/>
              <a:gd name="connsiteY36" fmla="*/ 175240 h 234591"/>
              <a:gd name="connsiteX37" fmla="*/ 60940 w 259995"/>
              <a:gd name="connsiteY37" fmla="*/ 184919 h 234591"/>
              <a:gd name="connsiteX38" fmla="*/ 70619 w 259995"/>
              <a:gd name="connsiteY38" fmla="*/ 175240 h 234591"/>
              <a:gd name="connsiteX39" fmla="*/ 60940 w 259995"/>
              <a:gd name="connsiteY39" fmla="*/ 165561 h 234591"/>
              <a:gd name="connsiteX40" fmla="*/ 199053 w 259995"/>
              <a:gd name="connsiteY40" fmla="*/ 158750 h 234591"/>
              <a:gd name="connsiteX41" fmla="*/ 215542 w 259995"/>
              <a:gd name="connsiteY41" fmla="*/ 175419 h 234591"/>
              <a:gd name="connsiteX42" fmla="*/ 199053 w 259995"/>
              <a:gd name="connsiteY42" fmla="*/ 191726 h 234591"/>
              <a:gd name="connsiteX43" fmla="*/ 182563 w 259995"/>
              <a:gd name="connsiteY43" fmla="*/ 175419 h 234591"/>
              <a:gd name="connsiteX44" fmla="*/ 199053 w 259995"/>
              <a:gd name="connsiteY44" fmla="*/ 158750 h 234591"/>
              <a:gd name="connsiteX45" fmla="*/ 60940 w 259995"/>
              <a:gd name="connsiteY45" fmla="*/ 158750 h 234591"/>
              <a:gd name="connsiteX46" fmla="*/ 77430 w 259995"/>
              <a:gd name="connsiteY46" fmla="*/ 175240 h 234591"/>
              <a:gd name="connsiteX47" fmla="*/ 60940 w 259995"/>
              <a:gd name="connsiteY47" fmla="*/ 191730 h 234591"/>
              <a:gd name="connsiteX48" fmla="*/ 44450 w 259995"/>
              <a:gd name="connsiteY48" fmla="*/ 175240 h 234591"/>
              <a:gd name="connsiteX49" fmla="*/ 60940 w 259995"/>
              <a:gd name="connsiteY49" fmla="*/ 158750 h 234591"/>
              <a:gd name="connsiteX50" fmla="*/ 114152 w 259995"/>
              <a:gd name="connsiteY50" fmla="*/ 157255 h 234591"/>
              <a:gd name="connsiteX51" fmla="*/ 101856 w 259995"/>
              <a:gd name="connsiteY51" fmla="*/ 169460 h 234591"/>
              <a:gd name="connsiteX52" fmla="*/ 101856 w 259995"/>
              <a:gd name="connsiteY52" fmla="*/ 196021 h 234591"/>
              <a:gd name="connsiteX53" fmla="*/ 159721 w 259995"/>
              <a:gd name="connsiteY53" fmla="*/ 196021 h 234591"/>
              <a:gd name="connsiteX54" fmla="*/ 159721 w 259995"/>
              <a:gd name="connsiteY54" fmla="*/ 169460 h 234591"/>
              <a:gd name="connsiteX55" fmla="*/ 147425 w 259995"/>
              <a:gd name="connsiteY55" fmla="*/ 157255 h 234591"/>
              <a:gd name="connsiteX56" fmla="*/ 174188 w 259995"/>
              <a:gd name="connsiteY56" fmla="*/ 127104 h 234591"/>
              <a:gd name="connsiteX57" fmla="*/ 160083 w 259995"/>
              <a:gd name="connsiteY57" fmla="*/ 155461 h 234591"/>
              <a:gd name="connsiteX58" fmla="*/ 165508 w 259995"/>
              <a:gd name="connsiteY58" fmla="*/ 163716 h 234591"/>
              <a:gd name="connsiteX59" fmla="*/ 183229 w 259995"/>
              <a:gd name="connsiteY59" fmla="*/ 127104 h 234591"/>
              <a:gd name="connsiteX60" fmla="*/ 78348 w 259995"/>
              <a:gd name="connsiteY60" fmla="*/ 127104 h 234591"/>
              <a:gd name="connsiteX61" fmla="*/ 96069 w 259995"/>
              <a:gd name="connsiteY61" fmla="*/ 163716 h 234591"/>
              <a:gd name="connsiteX62" fmla="*/ 101132 w 259995"/>
              <a:gd name="connsiteY62" fmla="*/ 155461 h 234591"/>
              <a:gd name="connsiteX63" fmla="*/ 87389 w 259995"/>
              <a:gd name="connsiteY63" fmla="*/ 127104 h 234591"/>
              <a:gd name="connsiteX64" fmla="*/ 223405 w 259995"/>
              <a:gd name="connsiteY64" fmla="*/ 123945 h 234591"/>
              <a:gd name="connsiteX65" fmla="*/ 216300 w 259995"/>
              <a:gd name="connsiteY65" fmla="*/ 131493 h 234591"/>
              <a:gd name="connsiteX66" fmla="*/ 216300 w 259995"/>
              <a:gd name="connsiteY66" fmla="*/ 148387 h 234591"/>
              <a:gd name="connsiteX67" fmla="*/ 253245 w 259995"/>
              <a:gd name="connsiteY67" fmla="*/ 148387 h 234591"/>
              <a:gd name="connsiteX68" fmla="*/ 253245 w 259995"/>
              <a:gd name="connsiteY68" fmla="*/ 131493 h 234591"/>
              <a:gd name="connsiteX69" fmla="*/ 245785 w 259995"/>
              <a:gd name="connsiteY69" fmla="*/ 123945 h 234591"/>
              <a:gd name="connsiteX70" fmla="*/ 13854 w 259995"/>
              <a:gd name="connsiteY70" fmla="*/ 123885 h 234591"/>
              <a:gd name="connsiteX71" fmla="*/ 6749 w 259995"/>
              <a:gd name="connsiteY71" fmla="*/ 131362 h 234591"/>
              <a:gd name="connsiteX72" fmla="*/ 6749 w 259995"/>
              <a:gd name="connsiteY72" fmla="*/ 148454 h 234591"/>
              <a:gd name="connsiteX73" fmla="*/ 43695 w 259995"/>
              <a:gd name="connsiteY73" fmla="*/ 148454 h 234591"/>
              <a:gd name="connsiteX74" fmla="*/ 43695 w 259995"/>
              <a:gd name="connsiteY74" fmla="*/ 131362 h 234591"/>
              <a:gd name="connsiteX75" fmla="*/ 36235 w 259995"/>
              <a:gd name="connsiteY75" fmla="*/ 123885 h 234591"/>
              <a:gd name="connsiteX76" fmla="*/ 223405 w 259995"/>
              <a:gd name="connsiteY76" fmla="*/ 117475 h 234591"/>
              <a:gd name="connsiteX77" fmla="*/ 245785 w 259995"/>
              <a:gd name="connsiteY77" fmla="*/ 117475 h 234591"/>
              <a:gd name="connsiteX78" fmla="*/ 259995 w 259995"/>
              <a:gd name="connsiteY78" fmla="*/ 131493 h 234591"/>
              <a:gd name="connsiteX79" fmla="*/ 259995 w 259995"/>
              <a:gd name="connsiteY79" fmla="*/ 151981 h 234591"/>
              <a:gd name="connsiteX80" fmla="*/ 256443 w 259995"/>
              <a:gd name="connsiteY80" fmla="*/ 155216 h 234591"/>
              <a:gd name="connsiteX81" fmla="*/ 212747 w 259995"/>
              <a:gd name="connsiteY81" fmla="*/ 155216 h 234591"/>
              <a:gd name="connsiteX82" fmla="*/ 209550 w 259995"/>
              <a:gd name="connsiteY82" fmla="*/ 151981 h 234591"/>
              <a:gd name="connsiteX83" fmla="*/ 209550 w 259995"/>
              <a:gd name="connsiteY83" fmla="*/ 131493 h 234591"/>
              <a:gd name="connsiteX84" fmla="*/ 223405 w 259995"/>
              <a:gd name="connsiteY84" fmla="*/ 117475 h 234591"/>
              <a:gd name="connsiteX85" fmla="*/ 13854 w 259995"/>
              <a:gd name="connsiteY85" fmla="*/ 117475 h 234591"/>
              <a:gd name="connsiteX86" fmla="*/ 36235 w 259995"/>
              <a:gd name="connsiteY86" fmla="*/ 117475 h 234591"/>
              <a:gd name="connsiteX87" fmla="*/ 50445 w 259995"/>
              <a:gd name="connsiteY87" fmla="*/ 131362 h 234591"/>
              <a:gd name="connsiteX88" fmla="*/ 50445 w 259995"/>
              <a:gd name="connsiteY88" fmla="*/ 151658 h 234591"/>
              <a:gd name="connsiteX89" fmla="*/ 46893 w 259995"/>
              <a:gd name="connsiteY89" fmla="*/ 155219 h 234591"/>
              <a:gd name="connsiteX90" fmla="*/ 3552 w 259995"/>
              <a:gd name="connsiteY90" fmla="*/ 155219 h 234591"/>
              <a:gd name="connsiteX91" fmla="*/ 0 w 259995"/>
              <a:gd name="connsiteY91" fmla="*/ 151658 h 234591"/>
              <a:gd name="connsiteX92" fmla="*/ 0 w 259995"/>
              <a:gd name="connsiteY92" fmla="*/ 131362 h 234591"/>
              <a:gd name="connsiteX93" fmla="*/ 13854 w 259995"/>
              <a:gd name="connsiteY93" fmla="*/ 117475 h 234591"/>
              <a:gd name="connsiteX94" fmla="*/ 130969 w 259995"/>
              <a:gd name="connsiteY94" fmla="*/ 110130 h 234591"/>
              <a:gd name="connsiteX95" fmla="*/ 114892 w 259995"/>
              <a:gd name="connsiteY95" fmla="*/ 125841 h 234591"/>
              <a:gd name="connsiteX96" fmla="*/ 130969 w 259995"/>
              <a:gd name="connsiteY96" fmla="*/ 141918 h 234591"/>
              <a:gd name="connsiteX97" fmla="*/ 146681 w 259995"/>
              <a:gd name="connsiteY97" fmla="*/ 125841 h 234591"/>
              <a:gd name="connsiteX98" fmla="*/ 130969 w 259995"/>
              <a:gd name="connsiteY98" fmla="*/ 110130 h 234591"/>
              <a:gd name="connsiteX99" fmla="*/ 130969 w 259995"/>
              <a:gd name="connsiteY99" fmla="*/ 103188 h 234591"/>
              <a:gd name="connsiteX100" fmla="*/ 153623 w 259995"/>
              <a:gd name="connsiteY100" fmla="*/ 125841 h 234591"/>
              <a:gd name="connsiteX101" fmla="*/ 130969 w 259995"/>
              <a:gd name="connsiteY101" fmla="*/ 148860 h 234591"/>
              <a:gd name="connsiteX102" fmla="*/ 107950 w 259995"/>
              <a:gd name="connsiteY102" fmla="*/ 125841 h 234591"/>
              <a:gd name="connsiteX103" fmla="*/ 130969 w 259995"/>
              <a:gd name="connsiteY103" fmla="*/ 103188 h 234591"/>
              <a:gd name="connsiteX104" fmla="*/ 127533 w 259995"/>
              <a:gd name="connsiteY104" fmla="*/ 87620 h 234591"/>
              <a:gd name="connsiteX105" fmla="*/ 94261 w 259995"/>
              <a:gd name="connsiteY105" fmla="*/ 120284 h 234591"/>
              <a:gd name="connsiteX106" fmla="*/ 101856 w 259995"/>
              <a:gd name="connsiteY106" fmla="*/ 120284 h 234591"/>
              <a:gd name="connsiteX107" fmla="*/ 105111 w 259995"/>
              <a:gd name="connsiteY107" fmla="*/ 123874 h 234591"/>
              <a:gd name="connsiteX108" fmla="*/ 101856 w 259995"/>
              <a:gd name="connsiteY108" fmla="*/ 127104 h 234591"/>
              <a:gd name="connsiteX109" fmla="*/ 94622 w 259995"/>
              <a:gd name="connsiteY109" fmla="*/ 127104 h 234591"/>
              <a:gd name="connsiteX110" fmla="*/ 107642 w 259995"/>
              <a:gd name="connsiteY110" fmla="*/ 151871 h 234591"/>
              <a:gd name="connsiteX111" fmla="*/ 114152 w 259995"/>
              <a:gd name="connsiteY111" fmla="*/ 150435 h 234591"/>
              <a:gd name="connsiteX112" fmla="*/ 147425 w 259995"/>
              <a:gd name="connsiteY112" fmla="*/ 150435 h 234591"/>
              <a:gd name="connsiteX113" fmla="*/ 153935 w 259995"/>
              <a:gd name="connsiteY113" fmla="*/ 151871 h 234591"/>
              <a:gd name="connsiteX114" fmla="*/ 167316 w 259995"/>
              <a:gd name="connsiteY114" fmla="*/ 127104 h 234591"/>
              <a:gd name="connsiteX115" fmla="*/ 159721 w 259995"/>
              <a:gd name="connsiteY115" fmla="*/ 127104 h 234591"/>
              <a:gd name="connsiteX116" fmla="*/ 156466 w 259995"/>
              <a:gd name="connsiteY116" fmla="*/ 123874 h 234591"/>
              <a:gd name="connsiteX117" fmla="*/ 159721 w 259995"/>
              <a:gd name="connsiteY117" fmla="*/ 120284 h 234591"/>
              <a:gd name="connsiteX118" fmla="*/ 167316 w 259995"/>
              <a:gd name="connsiteY118" fmla="*/ 120284 h 234591"/>
              <a:gd name="connsiteX119" fmla="*/ 134043 w 259995"/>
              <a:gd name="connsiteY119" fmla="*/ 87620 h 234591"/>
              <a:gd name="connsiteX120" fmla="*/ 134043 w 259995"/>
              <a:gd name="connsiteY120" fmla="*/ 97671 h 234591"/>
              <a:gd name="connsiteX121" fmla="*/ 130788 w 259995"/>
              <a:gd name="connsiteY121" fmla="*/ 100901 h 234591"/>
              <a:gd name="connsiteX122" fmla="*/ 127533 w 259995"/>
              <a:gd name="connsiteY122" fmla="*/ 97671 h 234591"/>
              <a:gd name="connsiteX123" fmla="*/ 26015 w 259995"/>
              <a:gd name="connsiteY123" fmla="*/ 87416 h 234591"/>
              <a:gd name="connsiteX124" fmla="*/ 16336 w 259995"/>
              <a:gd name="connsiteY124" fmla="*/ 97453 h 234591"/>
              <a:gd name="connsiteX125" fmla="*/ 26015 w 259995"/>
              <a:gd name="connsiteY125" fmla="*/ 107131 h 234591"/>
              <a:gd name="connsiteX126" fmla="*/ 35693 w 259995"/>
              <a:gd name="connsiteY126" fmla="*/ 97453 h 234591"/>
              <a:gd name="connsiteX127" fmla="*/ 26015 w 259995"/>
              <a:gd name="connsiteY127" fmla="*/ 87416 h 234591"/>
              <a:gd name="connsiteX128" fmla="*/ 235565 w 259995"/>
              <a:gd name="connsiteY128" fmla="*/ 86186 h 234591"/>
              <a:gd name="connsiteX129" fmla="*/ 225528 w 259995"/>
              <a:gd name="connsiteY129" fmla="*/ 95865 h 234591"/>
              <a:gd name="connsiteX130" fmla="*/ 235565 w 259995"/>
              <a:gd name="connsiteY130" fmla="*/ 105544 h 234591"/>
              <a:gd name="connsiteX131" fmla="*/ 244885 w 259995"/>
              <a:gd name="connsiteY131" fmla="*/ 95865 h 234591"/>
              <a:gd name="connsiteX132" fmla="*/ 235565 w 259995"/>
              <a:gd name="connsiteY132" fmla="*/ 86186 h 234591"/>
              <a:gd name="connsiteX133" fmla="*/ 26015 w 259995"/>
              <a:gd name="connsiteY133" fmla="*/ 80963 h 234591"/>
              <a:gd name="connsiteX134" fmla="*/ 42505 w 259995"/>
              <a:gd name="connsiteY134" fmla="*/ 97453 h 234591"/>
              <a:gd name="connsiteX135" fmla="*/ 26015 w 259995"/>
              <a:gd name="connsiteY135" fmla="*/ 113942 h 234591"/>
              <a:gd name="connsiteX136" fmla="*/ 9525 w 259995"/>
              <a:gd name="connsiteY136" fmla="*/ 97453 h 234591"/>
              <a:gd name="connsiteX137" fmla="*/ 26015 w 259995"/>
              <a:gd name="connsiteY137" fmla="*/ 80963 h 234591"/>
              <a:gd name="connsiteX138" fmla="*/ 235565 w 259995"/>
              <a:gd name="connsiteY138" fmla="*/ 79375 h 234591"/>
              <a:gd name="connsiteX139" fmla="*/ 252055 w 259995"/>
              <a:gd name="connsiteY139" fmla="*/ 95865 h 234591"/>
              <a:gd name="connsiteX140" fmla="*/ 235565 w 259995"/>
              <a:gd name="connsiteY140" fmla="*/ 112355 h 234591"/>
              <a:gd name="connsiteX141" fmla="*/ 219075 w 259995"/>
              <a:gd name="connsiteY141" fmla="*/ 95865 h 234591"/>
              <a:gd name="connsiteX142" fmla="*/ 235565 w 259995"/>
              <a:gd name="connsiteY142" fmla="*/ 79375 h 234591"/>
              <a:gd name="connsiteX143" fmla="*/ 134043 w 259995"/>
              <a:gd name="connsiteY143" fmla="*/ 72186 h 234591"/>
              <a:gd name="connsiteX144" fmla="*/ 134043 w 259995"/>
              <a:gd name="connsiteY144" fmla="*/ 80800 h 234591"/>
              <a:gd name="connsiteX145" fmla="*/ 173826 w 259995"/>
              <a:gd name="connsiteY145" fmla="*/ 120284 h 234591"/>
              <a:gd name="connsiteX146" fmla="*/ 183229 w 259995"/>
              <a:gd name="connsiteY146" fmla="*/ 120284 h 234591"/>
              <a:gd name="connsiteX147" fmla="*/ 134043 w 259995"/>
              <a:gd name="connsiteY147" fmla="*/ 72186 h 234591"/>
              <a:gd name="connsiteX148" fmla="*/ 127533 w 259995"/>
              <a:gd name="connsiteY148" fmla="*/ 72186 h 234591"/>
              <a:gd name="connsiteX149" fmla="*/ 78348 w 259995"/>
              <a:gd name="connsiteY149" fmla="*/ 120284 h 234591"/>
              <a:gd name="connsiteX150" fmla="*/ 87389 w 259995"/>
              <a:gd name="connsiteY150" fmla="*/ 120284 h 234591"/>
              <a:gd name="connsiteX151" fmla="*/ 127533 w 259995"/>
              <a:gd name="connsiteY151" fmla="*/ 80800 h 234591"/>
              <a:gd name="connsiteX152" fmla="*/ 130788 w 259995"/>
              <a:gd name="connsiteY152" fmla="*/ 49213 h 234591"/>
              <a:gd name="connsiteX153" fmla="*/ 134043 w 259995"/>
              <a:gd name="connsiteY153" fmla="*/ 52444 h 234591"/>
              <a:gd name="connsiteX154" fmla="*/ 134043 w 259995"/>
              <a:gd name="connsiteY154" fmla="*/ 65366 h 234591"/>
              <a:gd name="connsiteX155" fmla="*/ 190101 w 259995"/>
              <a:gd name="connsiteY155" fmla="*/ 120284 h 234591"/>
              <a:gd name="connsiteX156" fmla="*/ 202759 w 259995"/>
              <a:gd name="connsiteY156" fmla="*/ 120284 h 234591"/>
              <a:gd name="connsiteX157" fmla="*/ 206014 w 259995"/>
              <a:gd name="connsiteY157" fmla="*/ 123874 h 234591"/>
              <a:gd name="connsiteX158" fmla="*/ 202759 w 259995"/>
              <a:gd name="connsiteY158" fmla="*/ 127104 h 234591"/>
              <a:gd name="connsiteX159" fmla="*/ 190101 w 259995"/>
              <a:gd name="connsiteY159" fmla="*/ 127104 h 234591"/>
              <a:gd name="connsiteX160" fmla="*/ 166954 w 259995"/>
              <a:gd name="connsiteY160" fmla="*/ 171254 h 234591"/>
              <a:gd name="connsiteX161" fmla="*/ 166231 w 259995"/>
              <a:gd name="connsiteY161" fmla="*/ 171254 h 234591"/>
              <a:gd name="connsiteX162" fmla="*/ 166231 w 259995"/>
              <a:gd name="connsiteY162" fmla="*/ 199252 h 234591"/>
              <a:gd name="connsiteX163" fmla="*/ 162976 w 259995"/>
              <a:gd name="connsiteY163" fmla="*/ 202841 h 234591"/>
              <a:gd name="connsiteX164" fmla="*/ 98601 w 259995"/>
              <a:gd name="connsiteY164" fmla="*/ 202841 h 234591"/>
              <a:gd name="connsiteX165" fmla="*/ 94984 w 259995"/>
              <a:gd name="connsiteY165" fmla="*/ 199252 h 234591"/>
              <a:gd name="connsiteX166" fmla="*/ 94984 w 259995"/>
              <a:gd name="connsiteY166" fmla="*/ 171254 h 234591"/>
              <a:gd name="connsiteX167" fmla="*/ 94622 w 259995"/>
              <a:gd name="connsiteY167" fmla="*/ 171254 h 234591"/>
              <a:gd name="connsiteX168" fmla="*/ 71476 w 259995"/>
              <a:gd name="connsiteY168" fmla="*/ 127104 h 234591"/>
              <a:gd name="connsiteX169" fmla="*/ 59180 w 259995"/>
              <a:gd name="connsiteY169" fmla="*/ 127104 h 234591"/>
              <a:gd name="connsiteX170" fmla="*/ 55563 w 259995"/>
              <a:gd name="connsiteY170" fmla="*/ 123874 h 234591"/>
              <a:gd name="connsiteX171" fmla="*/ 59180 w 259995"/>
              <a:gd name="connsiteY171" fmla="*/ 120284 h 234591"/>
              <a:gd name="connsiteX172" fmla="*/ 71476 w 259995"/>
              <a:gd name="connsiteY172" fmla="*/ 120284 h 234591"/>
              <a:gd name="connsiteX173" fmla="*/ 127533 w 259995"/>
              <a:gd name="connsiteY173" fmla="*/ 65366 h 234591"/>
              <a:gd name="connsiteX174" fmla="*/ 127533 w 259995"/>
              <a:gd name="connsiteY174" fmla="*/ 52444 h 234591"/>
              <a:gd name="connsiteX175" fmla="*/ 130788 w 259995"/>
              <a:gd name="connsiteY175" fmla="*/ 49213 h 234591"/>
              <a:gd name="connsiteX176" fmla="*/ 50465 w 259995"/>
              <a:gd name="connsiteY176" fmla="*/ 44866 h 234591"/>
              <a:gd name="connsiteX177" fmla="*/ 42953 w 259995"/>
              <a:gd name="connsiteY177" fmla="*/ 51987 h 234591"/>
              <a:gd name="connsiteX178" fmla="*/ 42953 w 259995"/>
              <a:gd name="connsiteY178" fmla="*/ 69079 h 234591"/>
              <a:gd name="connsiteX179" fmla="*/ 80516 w 259995"/>
              <a:gd name="connsiteY179" fmla="*/ 69079 h 234591"/>
              <a:gd name="connsiteX180" fmla="*/ 80516 w 259995"/>
              <a:gd name="connsiteY180" fmla="*/ 51987 h 234591"/>
              <a:gd name="connsiteX181" fmla="*/ 73003 w 259995"/>
              <a:gd name="connsiteY181" fmla="*/ 44866 h 234591"/>
              <a:gd name="connsiteX182" fmla="*/ 188577 w 259995"/>
              <a:gd name="connsiteY182" fmla="*/ 44803 h 234591"/>
              <a:gd name="connsiteX183" fmla="*/ 181065 w 259995"/>
              <a:gd name="connsiteY183" fmla="*/ 52211 h 234591"/>
              <a:gd name="connsiteX184" fmla="*/ 181065 w 259995"/>
              <a:gd name="connsiteY184" fmla="*/ 69145 h 234591"/>
              <a:gd name="connsiteX185" fmla="*/ 218628 w 259995"/>
              <a:gd name="connsiteY185" fmla="*/ 69145 h 234591"/>
              <a:gd name="connsiteX186" fmla="*/ 218628 w 259995"/>
              <a:gd name="connsiteY186" fmla="*/ 52211 h 234591"/>
              <a:gd name="connsiteX187" fmla="*/ 211115 w 259995"/>
              <a:gd name="connsiteY187" fmla="*/ 44803 h 234591"/>
              <a:gd name="connsiteX188" fmla="*/ 188577 w 259995"/>
              <a:gd name="connsiteY188" fmla="*/ 38100 h 234591"/>
              <a:gd name="connsiteX189" fmla="*/ 211115 w 259995"/>
              <a:gd name="connsiteY189" fmla="*/ 38100 h 234591"/>
              <a:gd name="connsiteX190" fmla="*/ 225068 w 259995"/>
              <a:gd name="connsiteY190" fmla="*/ 52211 h 234591"/>
              <a:gd name="connsiteX191" fmla="*/ 225068 w 259995"/>
              <a:gd name="connsiteY191" fmla="*/ 72672 h 234591"/>
              <a:gd name="connsiteX192" fmla="*/ 221848 w 259995"/>
              <a:gd name="connsiteY192" fmla="*/ 75847 h 234591"/>
              <a:gd name="connsiteX193" fmla="*/ 177845 w 259995"/>
              <a:gd name="connsiteY193" fmla="*/ 75847 h 234591"/>
              <a:gd name="connsiteX194" fmla="*/ 174625 w 259995"/>
              <a:gd name="connsiteY194" fmla="*/ 72672 h 234591"/>
              <a:gd name="connsiteX195" fmla="*/ 174625 w 259995"/>
              <a:gd name="connsiteY195" fmla="*/ 52211 h 234591"/>
              <a:gd name="connsiteX196" fmla="*/ 188577 w 259995"/>
              <a:gd name="connsiteY196" fmla="*/ 38100 h 234591"/>
              <a:gd name="connsiteX197" fmla="*/ 50465 w 259995"/>
              <a:gd name="connsiteY197" fmla="*/ 38100 h 234591"/>
              <a:gd name="connsiteX198" fmla="*/ 73003 w 259995"/>
              <a:gd name="connsiteY198" fmla="*/ 38100 h 234591"/>
              <a:gd name="connsiteX199" fmla="*/ 86956 w 259995"/>
              <a:gd name="connsiteY199" fmla="*/ 51987 h 234591"/>
              <a:gd name="connsiteX200" fmla="*/ 86956 w 259995"/>
              <a:gd name="connsiteY200" fmla="*/ 72640 h 234591"/>
              <a:gd name="connsiteX201" fmla="*/ 83736 w 259995"/>
              <a:gd name="connsiteY201" fmla="*/ 75844 h 234591"/>
              <a:gd name="connsiteX202" fmla="*/ 39733 w 259995"/>
              <a:gd name="connsiteY202" fmla="*/ 75844 h 234591"/>
              <a:gd name="connsiteX203" fmla="*/ 36513 w 259995"/>
              <a:gd name="connsiteY203" fmla="*/ 72640 h 234591"/>
              <a:gd name="connsiteX204" fmla="*/ 36513 w 259995"/>
              <a:gd name="connsiteY204" fmla="*/ 51987 h 234591"/>
              <a:gd name="connsiteX205" fmla="*/ 50465 w 259995"/>
              <a:gd name="connsiteY205" fmla="*/ 38100 h 234591"/>
              <a:gd name="connsiteX206" fmla="*/ 198869 w 259995"/>
              <a:gd name="connsiteY206" fmla="*/ 6885 h 234591"/>
              <a:gd name="connsiteX207" fmla="*/ 189086 w 259995"/>
              <a:gd name="connsiteY207" fmla="*/ 16669 h 234591"/>
              <a:gd name="connsiteX208" fmla="*/ 198869 w 259995"/>
              <a:gd name="connsiteY208" fmla="*/ 26090 h 234591"/>
              <a:gd name="connsiteX209" fmla="*/ 209015 w 259995"/>
              <a:gd name="connsiteY209" fmla="*/ 16669 h 234591"/>
              <a:gd name="connsiteX210" fmla="*/ 198869 w 259995"/>
              <a:gd name="connsiteY210" fmla="*/ 6885 h 234591"/>
              <a:gd name="connsiteX211" fmla="*/ 62528 w 259995"/>
              <a:gd name="connsiteY211" fmla="*/ 6885 h 234591"/>
              <a:gd name="connsiteX212" fmla="*/ 52491 w 259995"/>
              <a:gd name="connsiteY212" fmla="*/ 16669 h 234591"/>
              <a:gd name="connsiteX213" fmla="*/ 62528 w 259995"/>
              <a:gd name="connsiteY213" fmla="*/ 26453 h 234591"/>
              <a:gd name="connsiteX214" fmla="*/ 72206 w 259995"/>
              <a:gd name="connsiteY214" fmla="*/ 16669 h 234591"/>
              <a:gd name="connsiteX215" fmla="*/ 62528 w 259995"/>
              <a:gd name="connsiteY215" fmla="*/ 6885 h 234591"/>
              <a:gd name="connsiteX216" fmla="*/ 198869 w 259995"/>
              <a:gd name="connsiteY216" fmla="*/ 0 h 234591"/>
              <a:gd name="connsiteX217" fmla="*/ 215538 w 259995"/>
              <a:gd name="connsiteY217" fmla="*/ 16669 h 234591"/>
              <a:gd name="connsiteX218" fmla="*/ 198869 w 259995"/>
              <a:gd name="connsiteY218" fmla="*/ 32975 h 234591"/>
              <a:gd name="connsiteX219" fmla="*/ 182563 w 259995"/>
              <a:gd name="connsiteY219" fmla="*/ 16669 h 234591"/>
              <a:gd name="connsiteX220" fmla="*/ 198869 w 259995"/>
              <a:gd name="connsiteY220" fmla="*/ 0 h 234591"/>
              <a:gd name="connsiteX221" fmla="*/ 62528 w 259995"/>
              <a:gd name="connsiteY221" fmla="*/ 0 h 234591"/>
              <a:gd name="connsiteX222" fmla="*/ 79017 w 259995"/>
              <a:gd name="connsiteY222" fmla="*/ 16669 h 234591"/>
              <a:gd name="connsiteX223" fmla="*/ 62528 w 259995"/>
              <a:gd name="connsiteY223" fmla="*/ 32975 h 234591"/>
              <a:gd name="connsiteX224" fmla="*/ 46038 w 259995"/>
              <a:gd name="connsiteY224" fmla="*/ 16669 h 234591"/>
              <a:gd name="connsiteX225" fmla="*/ 62528 w 259995"/>
              <a:gd name="connsiteY225" fmla="*/ 0 h 2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259995" h="234591">
                <a:moveTo>
                  <a:pt x="50723" y="203320"/>
                </a:moveTo>
                <a:cubicBezTo>
                  <a:pt x="46460" y="203320"/>
                  <a:pt x="43263" y="206555"/>
                  <a:pt x="43263" y="210868"/>
                </a:cubicBezTo>
                <a:lnTo>
                  <a:pt x="43263" y="228121"/>
                </a:lnTo>
                <a:lnTo>
                  <a:pt x="80208" y="228121"/>
                </a:lnTo>
                <a:lnTo>
                  <a:pt x="80208" y="210868"/>
                </a:lnTo>
                <a:cubicBezTo>
                  <a:pt x="80208" y="206555"/>
                  <a:pt x="77011" y="203320"/>
                  <a:pt x="73103" y="203320"/>
                </a:cubicBezTo>
                <a:close/>
                <a:moveTo>
                  <a:pt x="188480" y="202029"/>
                </a:moveTo>
                <a:cubicBezTo>
                  <a:pt x="184572" y="202029"/>
                  <a:pt x="181375" y="205233"/>
                  <a:pt x="181375" y="209150"/>
                </a:cubicBezTo>
                <a:lnTo>
                  <a:pt x="181375" y="226242"/>
                </a:lnTo>
                <a:lnTo>
                  <a:pt x="218320" y="226242"/>
                </a:lnTo>
                <a:lnTo>
                  <a:pt x="218320" y="209150"/>
                </a:lnTo>
                <a:cubicBezTo>
                  <a:pt x="218320" y="205233"/>
                  <a:pt x="215123" y="202029"/>
                  <a:pt x="210860" y="202029"/>
                </a:cubicBezTo>
                <a:close/>
                <a:moveTo>
                  <a:pt x="50723" y="196850"/>
                </a:moveTo>
                <a:lnTo>
                  <a:pt x="73103" y="196850"/>
                </a:lnTo>
                <a:cubicBezTo>
                  <a:pt x="80564" y="196850"/>
                  <a:pt x="86958" y="202961"/>
                  <a:pt x="86958" y="210868"/>
                </a:cubicBezTo>
                <a:lnTo>
                  <a:pt x="86958" y="231356"/>
                </a:lnTo>
                <a:cubicBezTo>
                  <a:pt x="86958" y="233153"/>
                  <a:pt x="85537" y="234591"/>
                  <a:pt x="83761" y="234591"/>
                </a:cubicBezTo>
                <a:lnTo>
                  <a:pt x="40066" y="234591"/>
                </a:lnTo>
                <a:cubicBezTo>
                  <a:pt x="37934" y="234591"/>
                  <a:pt x="36513" y="233153"/>
                  <a:pt x="36513" y="231356"/>
                </a:cubicBezTo>
                <a:lnTo>
                  <a:pt x="36513" y="210868"/>
                </a:lnTo>
                <a:cubicBezTo>
                  <a:pt x="36513" y="202961"/>
                  <a:pt x="42908" y="196850"/>
                  <a:pt x="50723" y="196850"/>
                </a:cubicBezTo>
                <a:close/>
                <a:moveTo>
                  <a:pt x="188480" y="195263"/>
                </a:moveTo>
                <a:lnTo>
                  <a:pt x="210860" y="195263"/>
                </a:lnTo>
                <a:cubicBezTo>
                  <a:pt x="218676" y="195263"/>
                  <a:pt x="225070" y="201673"/>
                  <a:pt x="225070" y="209150"/>
                </a:cubicBezTo>
                <a:lnTo>
                  <a:pt x="225070" y="229446"/>
                </a:lnTo>
                <a:cubicBezTo>
                  <a:pt x="225070" y="231583"/>
                  <a:pt x="223649" y="233007"/>
                  <a:pt x="221873" y="233007"/>
                </a:cubicBezTo>
                <a:lnTo>
                  <a:pt x="178178" y="233007"/>
                </a:lnTo>
                <a:cubicBezTo>
                  <a:pt x="176401" y="233007"/>
                  <a:pt x="174625" y="231583"/>
                  <a:pt x="174625" y="229446"/>
                </a:cubicBezTo>
                <a:lnTo>
                  <a:pt x="174625" y="209150"/>
                </a:lnTo>
                <a:cubicBezTo>
                  <a:pt x="174625" y="201673"/>
                  <a:pt x="181020" y="195263"/>
                  <a:pt x="188480" y="195263"/>
                </a:cubicBezTo>
                <a:close/>
                <a:moveTo>
                  <a:pt x="199053" y="165635"/>
                </a:moveTo>
                <a:cubicBezTo>
                  <a:pt x="194034" y="165635"/>
                  <a:pt x="189374" y="169984"/>
                  <a:pt x="189374" y="175419"/>
                </a:cubicBezTo>
                <a:cubicBezTo>
                  <a:pt x="189374" y="180855"/>
                  <a:pt x="194034" y="185203"/>
                  <a:pt x="199053" y="185203"/>
                </a:cubicBezTo>
                <a:cubicBezTo>
                  <a:pt x="204429" y="185203"/>
                  <a:pt x="208731" y="180855"/>
                  <a:pt x="208731" y="175419"/>
                </a:cubicBezTo>
                <a:cubicBezTo>
                  <a:pt x="208731" y="169984"/>
                  <a:pt x="204429" y="165635"/>
                  <a:pt x="199053" y="165635"/>
                </a:cubicBezTo>
                <a:close/>
                <a:moveTo>
                  <a:pt x="60940" y="165561"/>
                </a:moveTo>
                <a:cubicBezTo>
                  <a:pt x="55563" y="165561"/>
                  <a:pt x="51261" y="170221"/>
                  <a:pt x="51261" y="175240"/>
                </a:cubicBezTo>
                <a:cubicBezTo>
                  <a:pt x="51261" y="180617"/>
                  <a:pt x="55563" y="184919"/>
                  <a:pt x="60940" y="184919"/>
                </a:cubicBezTo>
                <a:cubicBezTo>
                  <a:pt x="66317" y="184919"/>
                  <a:pt x="70619" y="180617"/>
                  <a:pt x="70619" y="175240"/>
                </a:cubicBezTo>
                <a:cubicBezTo>
                  <a:pt x="70619" y="170221"/>
                  <a:pt x="66317" y="165561"/>
                  <a:pt x="60940" y="165561"/>
                </a:cubicBezTo>
                <a:close/>
                <a:moveTo>
                  <a:pt x="199053" y="158750"/>
                </a:moveTo>
                <a:cubicBezTo>
                  <a:pt x="208014" y="158750"/>
                  <a:pt x="215542" y="166360"/>
                  <a:pt x="215542" y="175419"/>
                </a:cubicBezTo>
                <a:cubicBezTo>
                  <a:pt x="215542" y="184478"/>
                  <a:pt x="208014" y="191726"/>
                  <a:pt x="199053" y="191726"/>
                </a:cubicBezTo>
                <a:cubicBezTo>
                  <a:pt x="190091" y="191726"/>
                  <a:pt x="182563" y="184478"/>
                  <a:pt x="182563" y="175419"/>
                </a:cubicBezTo>
                <a:cubicBezTo>
                  <a:pt x="182563" y="166360"/>
                  <a:pt x="190091" y="158750"/>
                  <a:pt x="199053" y="158750"/>
                </a:cubicBezTo>
                <a:close/>
                <a:moveTo>
                  <a:pt x="60940" y="158750"/>
                </a:moveTo>
                <a:cubicBezTo>
                  <a:pt x="69902" y="158750"/>
                  <a:pt x="77430" y="166278"/>
                  <a:pt x="77430" y="175240"/>
                </a:cubicBezTo>
                <a:cubicBezTo>
                  <a:pt x="77430" y="184202"/>
                  <a:pt x="69902" y="191730"/>
                  <a:pt x="60940" y="191730"/>
                </a:cubicBezTo>
                <a:cubicBezTo>
                  <a:pt x="51978" y="191730"/>
                  <a:pt x="44450" y="184202"/>
                  <a:pt x="44450" y="175240"/>
                </a:cubicBezTo>
                <a:cubicBezTo>
                  <a:pt x="44450" y="166278"/>
                  <a:pt x="51978" y="158750"/>
                  <a:pt x="60940" y="158750"/>
                </a:cubicBezTo>
                <a:close/>
                <a:moveTo>
                  <a:pt x="114152" y="157255"/>
                </a:moveTo>
                <a:cubicBezTo>
                  <a:pt x="107642" y="157255"/>
                  <a:pt x="101856" y="162640"/>
                  <a:pt x="101856" y="169460"/>
                </a:cubicBezTo>
                <a:lnTo>
                  <a:pt x="101856" y="196021"/>
                </a:lnTo>
                <a:lnTo>
                  <a:pt x="159721" y="196021"/>
                </a:lnTo>
                <a:lnTo>
                  <a:pt x="159721" y="169460"/>
                </a:lnTo>
                <a:cubicBezTo>
                  <a:pt x="159721" y="162640"/>
                  <a:pt x="154296" y="157255"/>
                  <a:pt x="147425" y="157255"/>
                </a:cubicBezTo>
                <a:close/>
                <a:moveTo>
                  <a:pt x="174188" y="127104"/>
                </a:moveTo>
                <a:cubicBezTo>
                  <a:pt x="173103" y="137872"/>
                  <a:pt x="168039" y="147923"/>
                  <a:pt x="160083" y="155461"/>
                </a:cubicBezTo>
                <a:cubicBezTo>
                  <a:pt x="162614" y="157614"/>
                  <a:pt x="164423" y="160486"/>
                  <a:pt x="165508" y="163716"/>
                </a:cubicBezTo>
                <a:cubicBezTo>
                  <a:pt x="175996" y="154384"/>
                  <a:pt x="182506" y="141103"/>
                  <a:pt x="183229" y="127104"/>
                </a:cubicBezTo>
                <a:close/>
                <a:moveTo>
                  <a:pt x="78348" y="127104"/>
                </a:moveTo>
                <a:cubicBezTo>
                  <a:pt x="79071" y="141103"/>
                  <a:pt x="85219" y="154384"/>
                  <a:pt x="96069" y="163716"/>
                </a:cubicBezTo>
                <a:cubicBezTo>
                  <a:pt x="97154" y="160486"/>
                  <a:pt x="98962" y="157614"/>
                  <a:pt x="101132" y="155461"/>
                </a:cubicBezTo>
                <a:cubicBezTo>
                  <a:pt x="93176" y="147923"/>
                  <a:pt x="88474" y="137872"/>
                  <a:pt x="87389" y="127104"/>
                </a:cubicBezTo>
                <a:close/>
                <a:moveTo>
                  <a:pt x="223405" y="123945"/>
                </a:moveTo>
                <a:cubicBezTo>
                  <a:pt x="219497" y="123945"/>
                  <a:pt x="216300" y="127180"/>
                  <a:pt x="216300" y="131493"/>
                </a:cubicBezTo>
                <a:lnTo>
                  <a:pt x="216300" y="148387"/>
                </a:lnTo>
                <a:lnTo>
                  <a:pt x="253245" y="148387"/>
                </a:lnTo>
                <a:lnTo>
                  <a:pt x="253245" y="131493"/>
                </a:lnTo>
                <a:cubicBezTo>
                  <a:pt x="253245" y="127180"/>
                  <a:pt x="249693" y="123945"/>
                  <a:pt x="245785" y="123945"/>
                </a:cubicBezTo>
                <a:close/>
                <a:moveTo>
                  <a:pt x="13854" y="123885"/>
                </a:moveTo>
                <a:cubicBezTo>
                  <a:pt x="9947" y="123885"/>
                  <a:pt x="6749" y="127445"/>
                  <a:pt x="6749" y="131362"/>
                </a:cubicBezTo>
                <a:lnTo>
                  <a:pt x="6749" y="148454"/>
                </a:lnTo>
                <a:lnTo>
                  <a:pt x="43695" y="148454"/>
                </a:lnTo>
                <a:lnTo>
                  <a:pt x="43695" y="131362"/>
                </a:lnTo>
                <a:cubicBezTo>
                  <a:pt x="43695" y="127445"/>
                  <a:pt x="40143" y="123885"/>
                  <a:pt x="36235" y="123885"/>
                </a:cubicBezTo>
                <a:close/>
                <a:moveTo>
                  <a:pt x="223405" y="117475"/>
                </a:moveTo>
                <a:lnTo>
                  <a:pt x="245785" y="117475"/>
                </a:lnTo>
                <a:cubicBezTo>
                  <a:pt x="253601" y="117475"/>
                  <a:pt x="259995" y="123586"/>
                  <a:pt x="259995" y="131493"/>
                </a:cubicBezTo>
                <a:lnTo>
                  <a:pt x="259995" y="151981"/>
                </a:lnTo>
                <a:cubicBezTo>
                  <a:pt x="259995" y="153778"/>
                  <a:pt x="258219" y="155216"/>
                  <a:pt x="256443" y="155216"/>
                </a:cubicBezTo>
                <a:lnTo>
                  <a:pt x="212747" y="155216"/>
                </a:lnTo>
                <a:cubicBezTo>
                  <a:pt x="210971" y="155216"/>
                  <a:pt x="209550" y="153778"/>
                  <a:pt x="209550" y="151981"/>
                </a:cubicBezTo>
                <a:lnTo>
                  <a:pt x="209550" y="131493"/>
                </a:lnTo>
                <a:cubicBezTo>
                  <a:pt x="209550" y="123586"/>
                  <a:pt x="215589" y="117475"/>
                  <a:pt x="223405" y="117475"/>
                </a:cubicBezTo>
                <a:close/>
                <a:moveTo>
                  <a:pt x="13854" y="117475"/>
                </a:moveTo>
                <a:lnTo>
                  <a:pt x="36235" y="117475"/>
                </a:lnTo>
                <a:cubicBezTo>
                  <a:pt x="44051" y="117475"/>
                  <a:pt x="50445" y="123529"/>
                  <a:pt x="50445" y="131362"/>
                </a:cubicBezTo>
                <a:lnTo>
                  <a:pt x="50445" y="151658"/>
                </a:lnTo>
                <a:cubicBezTo>
                  <a:pt x="50445" y="153795"/>
                  <a:pt x="48669" y="155219"/>
                  <a:pt x="46893" y="155219"/>
                </a:cubicBezTo>
                <a:lnTo>
                  <a:pt x="3552" y="155219"/>
                </a:lnTo>
                <a:cubicBezTo>
                  <a:pt x="1421" y="155219"/>
                  <a:pt x="0" y="153795"/>
                  <a:pt x="0" y="151658"/>
                </a:cubicBezTo>
                <a:lnTo>
                  <a:pt x="0" y="131362"/>
                </a:lnTo>
                <a:cubicBezTo>
                  <a:pt x="0" y="123529"/>
                  <a:pt x="6039" y="117475"/>
                  <a:pt x="13854" y="117475"/>
                </a:cubicBezTo>
                <a:close/>
                <a:moveTo>
                  <a:pt x="130969" y="110130"/>
                </a:moveTo>
                <a:cubicBezTo>
                  <a:pt x="122200" y="110130"/>
                  <a:pt x="114892" y="117438"/>
                  <a:pt x="114892" y="125841"/>
                </a:cubicBezTo>
                <a:cubicBezTo>
                  <a:pt x="114892" y="134610"/>
                  <a:pt x="122200" y="141918"/>
                  <a:pt x="130969" y="141918"/>
                </a:cubicBezTo>
                <a:cubicBezTo>
                  <a:pt x="139738" y="141918"/>
                  <a:pt x="146681" y="134610"/>
                  <a:pt x="146681" y="125841"/>
                </a:cubicBezTo>
                <a:cubicBezTo>
                  <a:pt x="146681" y="117438"/>
                  <a:pt x="139738" y="110130"/>
                  <a:pt x="130969" y="110130"/>
                </a:cubicBezTo>
                <a:close/>
                <a:moveTo>
                  <a:pt x="130969" y="103188"/>
                </a:moveTo>
                <a:cubicBezTo>
                  <a:pt x="143392" y="103188"/>
                  <a:pt x="153623" y="113419"/>
                  <a:pt x="153623" y="125841"/>
                </a:cubicBezTo>
                <a:cubicBezTo>
                  <a:pt x="153623" y="138629"/>
                  <a:pt x="143392" y="148860"/>
                  <a:pt x="130969" y="148860"/>
                </a:cubicBezTo>
                <a:cubicBezTo>
                  <a:pt x="118181" y="148860"/>
                  <a:pt x="107950" y="138629"/>
                  <a:pt x="107950" y="125841"/>
                </a:cubicBezTo>
                <a:cubicBezTo>
                  <a:pt x="107950" y="113419"/>
                  <a:pt x="118181" y="103188"/>
                  <a:pt x="130969" y="103188"/>
                </a:cubicBezTo>
                <a:close/>
                <a:moveTo>
                  <a:pt x="127533" y="87620"/>
                </a:moveTo>
                <a:cubicBezTo>
                  <a:pt x="109812" y="89415"/>
                  <a:pt x="96069" y="103055"/>
                  <a:pt x="94261" y="120284"/>
                </a:cubicBezTo>
                <a:lnTo>
                  <a:pt x="101856" y="120284"/>
                </a:lnTo>
                <a:cubicBezTo>
                  <a:pt x="103664" y="120284"/>
                  <a:pt x="105111" y="122079"/>
                  <a:pt x="105111" y="123874"/>
                </a:cubicBezTo>
                <a:cubicBezTo>
                  <a:pt x="105111" y="125668"/>
                  <a:pt x="103664" y="127104"/>
                  <a:pt x="101856" y="127104"/>
                </a:cubicBezTo>
                <a:lnTo>
                  <a:pt x="94622" y="127104"/>
                </a:lnTo>
                <a:cubicBezTo>
                  <a:pt x="95346" y="136796"/>
                  <a:pt x="100047" y="145769"/>
                  <a:pt x="107642" y="151871"/>
                </a:cubicBezTo>
                <a:cubicBezTo>
                  <a:pt x="109451" y="150794"/>
                  <a:pt x="111982" y="150435"/>
                  <a:pt x="114152" y="150435"/>
                </a:cubicBezTo>
                <a:lnTo>
                  <a:pt x="147425" y="150435"/>
                </a:lnTo>
                <a:cubicBezTo>
                  <a:pt x="149595" y="150435"/>
                  <a:pt x="151765" y="150794"/>
                  <a:pt x="153935" y="151871"/>
                </a:cubicBezTo>
                <a:cubicBezTo>
                  <a:pt x="161529" y="145769"/>
                  <a:pt x="166231" y="136796"/>
                  <a:pt x="167316" y="127104"/>
                </a:cubicBezTo>
                <a:lnTo>
                  <a:pt x="159721" y="127104"/>
                </a:lnTo>
                <a:cubicBezTo>
                  <a:pt x="157913" y="127104"/>
                  <a:pt x="156466" y="125668"/>
                  <a:pt x="156466" y="123874"/>
                </a:cubicBezTo>
                <a:cubicBezTo>
                  <a:pt x="156466" y="122079"/>
                  <a:pt x="157913" y="120284"/>
                  <a:pt x="159721" y="120284"/>
                </a:cubicBezTo>
                <a:lnTo>
                  <a:pt x="167316" y="120284"/>
                </a:lnTo>
                <a:cubicBezTo>
                  <a:pt x="165508" y="103055"/>
                  <a:pt x="151403" y="89415"/>
                  <a:pt x="134043" y="87620"/>
                </a:cubicBezTo>
                <a:lnTo>
                  <a:pt x="134043" y="97671"/>
                </a:lnTo>
                <a:cubicBezTo>
                  <a:pt x="134043" y="99465"/>
                  <a:pt x="132597" y="100901"/>
                  <a:pt x="130788" y="100901"/>
                </a:cubicBezTo>
                <a:cubicBezTo>
                  <a:pt x="128980" y="100901"/>
                  <a:pt x="127533" y="99465"/>
                  <a:pt x="127533" y="97671"/>
                </a:cubicBezTo>
                <a:close/>
                <a:moveTo>
                  <a:pt x="26015" y="87416"/>
                </a:moveTo>
                <a:cubicBezTo>
                  <a:pt x="20637" y="87416"/>
                  <a:pt x="16336" y="91717"/>
                  <a:pt x="16336" y="97453"/>
                </a:cubicBezTo>
                <a:cubicBezTo>
                  <a:pt x="16336" y="102471"/>
                  <a:pt x="20637" y="107131"/>
                  <a:pt x="26015" y="107131"/>
                </a:cubicBezTo>
                <a:cubicBezTo>
                  <a:pt x="31392" y="107131"/>
                  <a:pt x="35693" y="102471"/>
                  <a:pt x="35693" y="97453"/>
                </a:cubicBezTo>
                <a:cubicBezTo>
                  <a:pt x="35693" y="91717"/>
                  <a:pt x="31392" y="87416"/>
                  <a:pt x="26015" y="87416"/>
                </a:cubicBezTo>
                <a:close/>
                <a:moveTo>
                  <a:pt x="235565" y="86186"/>
                </a:moveTo>
                <a:cubicBezTo>
                  <a:pt x="229829" y="86186"/>
                  <a:pt x="225528" y="90488"/>
                  <a:pt x="225528" y="95865"/>
                </a:cubicBezTo>
                <a:cubicBezTo>
                  <a:pt x="225528" y="101242"/>
                  <a:pt x="229829" y="105544"/>
                  <a:pt x="235565" y="105544"/>
                </a:cubicBezTo>
                <a:cubicBezTo>
                  <a:pt x="240584" y="105544"/>
                  <a:pt x="244885" y="101242"/>
                  <a:pt x="244885" y="95865"/>
                </a:cubicBezTo>
                <a:cubicBezTo>
                  <a:pt x="244885" y="90488"/>
                  <a:pt x="240584" y="86186"/>
                  <a:pt x="235565" y="86186"/>
                </a:cubicBezTo>
                <a:close/>
                <a:moveTo>
                  <a:pt x="26015" y="80963"/>
                </a:moveTo>
                <a:cubicBezTo>
                  <a:pt x="34976" y="80963"/>
                  <a:pt x="42505" y="88132"/>
                  <a:pt x="42505" y="97453"/>
                </a:cubicBezTo>
                <a:cubicBezTo>
                  <a:pt x="42505" y="106414"/>
                  <a:pt x="34976" y="113942"/>
                  <a:pt x="26015" y="113942"/>
                </a:cubicBezTo>
                <a:cubicBezTo>
                  <a:pt x="17053" y="113942"/>
                  <a:pt x="9525" y="106414"/>
                  <a:pt x="9525" y="97453"/>
                </a:cubicBezTo>
                <a:cubicBezTo>
                  <a:pt x="9525" y="88132"/>
                  <a:pt x="17053" y="80963"/>
                  <a:pt x="26015" y="80963"/>
                </a:cubicBezTo>
                <a:close/>
                <a:moveTo>
                  <a:pt x="235565" y="79375"/>
                </a:moveTo>
                <a:cubicBezTo>
                  <a:pt x="244527" y="79375"/>
                  <a:pt x="252055" y="86903"/>
                  <a:pt x="252055" y="95865"/>
                </a:cubicBezTo>
                <a:cubicBezTo>
                  <a:pt x="252055" y="104827"/>
                  <a:pt x="244527" y="112355"/>
                  <a:pt x="235565" y="112355"/>
                </a:cubicBezTo>
                <a:cubicBezTo>
                  <a:pt x="226245" y="112355"/>
                  <a:pt x="219075" y="104827"/>
                  <a:pt x="219075" y="95865"/>
                </a:cubicBezTo>
                <a:cubicBezTo>
                  <a:pt x="219075" y="86903"/>
                  <a:pt x="226245" y="79375"/>
                  <a:pt x="235565" y="79375"/>
                </a:cubicBezTo>
                <a:close/>
                <a:moveTo>
                  <a:pt x="134043" y="72186"/>
                </a:moveTo>
                <a:lnTo>
                  <a:pt x="134043" y="80800"/>
                </a:lnTo>
                <a:cubicBezTo>
                  <a:pt x="155381" y="82595"/>
                  <a:pt x="172379" y="99465"/>
                  <a:pt x="173826" y="120284"/>
                </a:cubicBezTo>
                <a:lnTo>
                  <a:pt x="183229" y="120284"/>
                </a:lnTo>
                <a:cubicBezTo>
                  <a:pt x="181421" y="94440"/>
                  <a:pt x="160444" y="73980"/>
                  <a:pt x="134043" y="72186"/>
                </a:cubicBezTo>
                <a:close/>
                <a:moveTo>
                  <a:pt x="127533" y="72186"/>
                </a:moveTo>
                <a:cubicBezTo>
                  <a:pt x="101132" y="73980"/>
                  <a:pt x="80156" y="94440"/>
                  <a:pt x="78348" y="120284"/>
                </a:cubicBezTo>
                <a:lnTo>
                  <a:pt x="87389" y="120284"/>
                </a:lnTo>
                <a:cubicBezTo>
                  <a:pt x="89198" y="99465"/>
                  <a:pt x="106196" y="82595"/>
                  <a:pt x="127533" y="80800"/>
                </a:cubicBezTo>
                <a:close/>
                <a:moveTo>
                  <a:pt x="130788" y="49213"/>
                </a:moveTo>
                <a:cubicBezTo>
                  <a:pt x="132597" y="49213"/>
                  <a:pt x="134043" y="50649"/>
                  <a:pt x="134043" y="52444"/>
                </a:cubicBezTo>
                <a:lnTo>
                  <a:pt x="134043" y="65366"/>
                </a:lnTo>
                <a:cubicBezTo>
                  <a:pt x="164061" y="67160"/>
                  <a:pt x="187931" y="90851"/>
                  <a:pt x="190101" y="120284"/>
                </a:cubicBezTo>
                <a:lnTo>
                  <a:pt x="202759" y="120284"/>
                </a:lnTo>
                <a:cubicBezTo>
                  <a:pt x="204567" y="120284"/>
                  <a:pt x="206014" y="122079"/>
                  <a:pt x="206014" y="123874"/>
                </a:cubicBezTo>
                <a:cubicBezTo>
                  <a:pt x="206014" y="125668"/>
                  <a:pt x="204567" y="127104"/>
                  <a:pt x="202759" y="127104"/>
                </a:cubicBezTo>
                <a:lnTo>
                  <a:pt x="190101" y="127104"/>
                </a:lnTo>
                <a:cubicBezTo>
                  <a:pt x="189377" y="144692"/>
                  <a:pt x="181059" y="160486"/>
                  <a:pt x="166954" y="171254"/>
                </a:cubicBezTo>
                <a:cubicBezTo>
                  <a:pt x="166954" y="171254"/>
                  <a:pt x="166593" y="171254"/>
                  <a:pt x="166231" y="171254"/>
                </a:cubicBezTo>
                <a:lnTo>
                  <a:pt x="166231" y="199252"/>
                </a:lnTo>
                <a:cubicBezTo>
                  <a:pt x="166231" y="201406"/>
                  <a:pt x="165146" y="202841"/>
                  <a:pt x="162976" y="202841"/>
                </a:cubicBezTo>
                <a:lnTo>
                  <a:pt x="98601" y="202841"/>
                </a:lnTo>
                <a:cubicBezTo>
                  <a:pt x="96792" y="202841"/>
                  <a:pt x="94984" y="201406"/>
                  <a:pt x="94984" y="199252"/>
                </a:cubicBezTo>
                <a:lnTo>
                  <a:pt x="94984" y="171254"/>
                </a:lnTo>
                <a:lnTo>
                  <a:pt x="94622" y="171254"/>
                </a:lnTo>
                <a:cubicBezTo>
                  <a:pt x="80518" y="160486"/>
                  <a:pt x="72200" y="144692"/>
                  <a:pt x="71476" y="127104"/>
                </a:cubicBezTo>
                <a:lnTo>
                  <a:pt x="59180" y="127104"/>
                </a:lnTo>
                <a:cubicBezTo>
                  <a:pt x="57010" y="127104"/>
                  <a:pt x="55563" y="125668"/>
                  <a:pt x="55563" y="123874"/>
                </a:cubicBezTo>
                <a:cubicBezTo>
                  <a:pt x="55563" y="122079"/>
                  <a:pt x="57010" y="120284"/>
                  <a:pt x="59180" y="120284"/>
                </a:cubicBezTo>
                <a:lnTo>
                  <a:pt x="71476" y="120284"/>
                </a:lnTo>
                <a:cubicBezTo>
                  <a:pt x="73285" y="90851"/>
                  <a:pt x="97516" y="67160"/>
                  <a:pt x="127533" y="65366"/>
                </a:cubicBezTo>
                <a:lnTo>
                  <a:pt x="127533" y="52444"/>
                </a:lnTo>
                <a:cubicBezTo>
                  <a:pt x="127533" y="50649"/>
                  <a:pt x="128980" y="49213"/>
                  <a:pt x="130788" y="49213"/>
                </a:cubicBezTo>
                <a:close/>
                <a:moveTo>
                  <a:pt x="50465" y="44866"/>
                </a:moveTo>
                <a:cubicBezTo>
                  <a:pt x="46530" y="44866"/>
                  <a:pt x="42953" y="48070"/>
                  <a:pt x="42953" y="51987"/>
                </a:cubicBezTo>
                <a:lnTo>
                  <a:pt x="42953" y="69079"/>
                </a:lnTo>
                <a:lnTo>
                  <a:pt x="80516" y="69079"/>
                </a:lnTo>
                <a:lnTo>
                  <a:pt x="80516" y="51987"/>
                </a:lnTo>
                <a:cubicBezTo>
                  <a:pt x="80516" y="48070"/>
                  <a:pt x="77296" y="44866"/>
                  <a:pt x="73003" y="44866"/>
                </a:cubicBezTo>
                <a:close/>
                <a:moveTo>
                  <a:pt x="188577" y="44803"/>
                </a:moveTo>
                <a:cubicBezTo>
                  <a:pt x="184642" y="44803"/>
                  <a:pt x="181065" y="47978"/>
                  <a:pt x="181065" y="52211"/>
                </a:cubicBezTo>
                <a:lnTo>
                  <a:pt x="181065" y="69145"/>
                </a:lnTo>
                <a:lnTo>
                  <a:pt x="218628" y="69145"/>
                </a:lnTo>
                <a:lnTo>
                  <a:pt x="218628" y="52211"/>
                </a:lnTo>
                <a:cubicBezTo>
                  <a:pt x="218628" y="47978"/>
                  <a:pt x="215051" y="44803"/>
                  <a:pt x="211115" y="44803"/>
                </a:cubicBezTo>
                <a:close/>
                <a:moveTo>
                  <a:pt x="188577" y="38100"/>
                </a:moveTo>
                <a:lnTo>
                  <a:pt x="211115" y="38100"/>
                </a:lnTo>
                <a:cubicBezTo>
                  <a:pt x="218986" y="38100"/>
                  <a:pt x="225068" y="44450"/>
                  <a:pt x="225068" y="52211"/>
                </a:cubicBezTo>
                <a:lnTo>
                  <a:pt x="225068" y="72672"/>
                </a:lnTo>
                <a:cubicBezTo>
                  <a:pt x="225068" y="74084"/>
                  <a:pt x="223637" y="75847"/>
                  <a:pt x="221848" y="75847"/>
                </a:cubicBezTo>
                <a:lnTo>
                  <a:pt x="177845" y="75847"/>
                </a:lnTo>
                <a:cubicBezTo>
                  <a:pt x="176056" y="75847"/>
                  <a:pt x="174625" y="74084"/>
                  <a:pt x="174625" y="72672"/>
                </a:cubicBezTo>
                <a:lnTo>
                  <a:pt x="174625" y="52211"/>
                </a:lnTo>
                <a:cubicBezTo>
                  <a:pt x="174625" y="44450"/>
                  <a:pt x="180707" y="38100"/>
                  <a:pt x="188577" y="38100"/>
                </a:cubicBezTo>
                <a:close/>
                <a:moveTo>
                  <a:pt x="50465" y="38100"/>
                </a:moveTo>
                <a:lnTo>
                  <a:pt x="73003" y="38100"/>
                </a:lnTo>
                <a:cubicBezTo>
                  <a:pt x="80874" y="38100"/>
                  <a:pt x="86956" y="44510"/>
                  <a:pt x="86956" y="51987"/>
                </a:cubicBezTo>
                <a:lnTo>
                  <a:pt x="86956" y="72640"/>
                </a:lnTo>
                <a:cubicBezTo>
                  <a:pt x="86956" y="74420"/>
                  <a:pt x="85882" y="75844"/>
                  <a:pt x="83736" y="75844"/>
                </a:cubicBezTo>
                <a:lnTo>
                  <a:pt x="39733" y="75844"/>
                </a:lnTo>
                <a:cubicBezTo>
                  <a:pt x="37944" y="75844"/>
                  <a:pt x="36513" y="74420"/>
                  <a:pt x="36513" y="72640"/>
                </a:cubicBezTo>
                <a:lnTo>
                  <a:pt x="36513" y="51987"/>
                </a:lnTo>
                <a:cubicBezTo>
                  <a:pt x="36513" y="44510"/>
                  <a:pt x="42953" y="38100"/>
                  <a:pt x="50465" y="38100"/>
                </a:cubicBezTo>
                <a:close/>
                <a:moveTo>
                  <a:pt x="198869" y="6885"/>
                </a:moveTo>
                <a:cubicBezTo>
                  <a:pt x="193796" y="6885"/>
                  <a:pt x="189086" y="10871"/>
                  <a:pt x="189086" y="16669"/>
                </a:cubicBezTo>
                <a:cubicBezTo>
                  <a:pt x="189086" y="21742"/>
                  <a:pt x="193796" y="26090"/>
                  <a:pt x="198869" y="26090"/>
                </a:cubicBezTo>
                <a:cubicBezTo>
                  <a:pt x="204667" y="26090"/>
                  <a:pt x="209015" y="21742"/>
                  <a:pt x="209015" y="16669"/>
                </a:cubicBezTo>
                <a:cubicBezTo>
                  <a:pt x="209015" y="10871"/>
                  <a:pt x="204667" y="6885"/>
                  <a:pt x="198869" y="6885"/>
                </a:cubicBezTo>
                <a:close/>
                <a:moveTo>
                  <a:pt x="62528" y="6885"/>
                </a:moveTo>
                <a:cubicBezTo>
                  <a:pt x="57151" y="6885"/>
                  <a:pt x="52491" y="11233"/>
                  <a:pt x="52491" y="16669"/>
                </a:cubicBezTo>
                <a:cubicBezTo>
                  <a:pt x="52491" y="22104"/>
                  <a:pt x="57151" y="26453"/>
                  <a:pt x="62528" y="26453"/>
                </a:cubicBezTo>
                <a:cubicBezTo>
                  <a:pt x="67904" y="26453"/>
                  <a:pt x="72206" y="22104"/>
                  <a:pt x="72206" y="16669"/>
                </a:cubicBezTo>
                <a:cubicBezTo>
                  <a:pt x="72206" y="11233"/>
                  <a:pt x="67904" y="6885"/>
                  <a:pt x="62528" y="6885"/>
                </a:cubicBezTo>
                <a:close/>
                <a:moveTo>
                  <a:pt x="198869" y="0"/>
                </a:moveTo>
                <a:cubicBezTo>
                  <a:pt x="208291" y="0"/>
                  <a:pt x="215538" y="7247"/>
                  <a:pt x="215538" y="16669"/>
                </a:cubicBezTo>
                <a:cubicBezTo>
                  <a:pt x="215538" y="25728"/>
                  <a:pt x="208291" y="32975"/>
                  <a:pt x="198869" y="32975"/>
                </a:cubicBezTo>
                <a:cubicBezTo>
                  <a:pt x="189810" y="32975"/>
                  <a:pt x="182563" y="25728"/>
                  <a:pt x="182563" y="16669"/>
                </a:cubicBezTo>
                <a:cubicBezTo>
                  <a:pt x="182563" y="7247"/>
                  <a:pt x="189810" y="0"/>
                  <a:pt x="198869" y="0"/>
                </a:cubicBezTo>
                <a:close/>
                <a:moveTo>
                  <a:pt x="62528" y="0"/>
                </a:moveTo>
                <a:cubicBezTo>
                  <a:pt x="71489" y="0"/>
                  <a:pt x="79017" y="7247"/>
                  <a:pt x="79017" y="16669"/>
                </a:cubicBezTo>
                <a:cubicBezTo>
                  <a:pt x="79017" y="25728"/>
                  <a:pt x="71489" y="32975"/>
                  <a:pt x="62528" y="32975"/>
                </a:cubicBezTo>
                <a:cubicBezTo>
                  <a:pt x="53207" y="32975"/>
                  <a:pt x="46038" y="25728"/>
                  <a:pt x="46038" y="16669"/>
                </a:cubicBezTo>
                <a:cubicBezTo>
                  <a:pt x="46038" y="7247"/>
                  <a:pt x="53207" y="0"/>
                  <a:pt x="625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6" name="Freeform 343">
            <a:extLst>
              <a:ext uri="{FF2B5EF4-FFF2-40B4-BE49-F238E27FC236}">
                <a16:creationId xmlns:a16="http://schemas.microsoft.com/office/drawing/2014/main" id="{43496FEE-3699-3342-84A7-D1F3B73B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2" y="10164817"/>
            <a:ext cx="9480999" cy="2081867"/>
          </a:xfrm>
          <a:custGeom>
            <a:avLst/>
            <a:gdLst>
              <a:gd name="T0" fmla="*/ 7568 w 7609"/>
              <a:gd name="T1" fmla="*/ 144 h 1672"/>
              <a:gd name="T2" fmla="*/ 7568 w 7609"/>
              <a:gd name="T3" fmla="*/ 144 h 1672"/>
              <a:gd name="T4" fmla="*/ 7488 w 7609"/>
              <a:gd name="T5" fmla="*/ 0 h 1672"/>
              <a:gd name="T6" fmla="*/ 4437 w 7609"/>
              <a:gd name="T7" fmla="*/ 0 h 1672"/>
              <a:gd name="T8" fmla="*/ 3423 w 7609"/>
              <a:gd name="T9" fmla="*/ 0 h 1672"/>
              <a:gd name="T10" fmla="*/ 1039 w 7609"/>
              <a:gd name="T11" fmla="*/ 0 h 1672"/>
              <a:gd name="T12" fmla="*/ 1039 w 7609"/>
              <a:gd name="T13" fmla="*/ 0 h 1672"/>
              <a:gd name="T14" fmla="*/ 959 w 7609"/>
              <a:gd name="T15" fmla="*/ 45 h 1672"/>
              <a:gd name="T16" fmla="*/ 202 w 7609"/>
              <a:gd name="T17" fmla="*/ 1263 h 1672"/>
              <a:gd name="T18" fmla="*/ 203 w 7609"/>
              <a:gd name="T19" fmla="*/ 1263 h 1672"/>
              <a:gd name="T20" fmla="*/ 39 w 7609"/>
              <a:gd name="T21" fmla="*/ 1527 h 1672"/>
              <a:gd name="T22" fmla="*/ 39 w 7609"/>
              <a:gd name="T23" fmla="*/ 1527 h 1672"/>
              <a:gd name="T24" fmla="*/ 119 w 7609"/>
              <a:gd name="T25" fmla="*/ 1671 h 1672"/>
              <a:gd name="T26" fmla="*/ 3170 w 7609"/>
              <a:gd name="T27" fmla="*/ 1671 h 1672"/>
              <a:gd name="T28" fmla="*/ 4184 w 7609"/>
              <a:gd name="T29" fmla="*/ 1671 h 1672"/>
              <a:gd name="T30" fmla="*/ 6568 w 7609"/>
              <a:gd name="T31" fmla="*/ 1671 h 1672"/>
              <a:gd name="T32" fmla="*/ 6568 w 7609"/>
              <a:gd name="T33" fmla="*/ 1671 h 1672"/>
              <a:gd name="T34" fmla="*/ 6649 w 7609"/>
              <a:gd name="T35" fmla="*/ 1627 h 1672"/>
              <a:gd name="T36" fmla="*/ 7405 w 7609"/>
              <a:gd name="T37" fmla="*/ 409 h 1672"/>
              <a:gd name="T38" fmla="*/ 7404 w 7609"/>
              <a:gd name="T39" fmla="*/ 409 h 1672"/>
              <a:gd name="T40" fmla="*/ 7568 w 7609"/>
              <a:gd name="T41" fmla="*/ 144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09" h="1672">
                <a:moveTo>
                  <a:pt x="7568" y="144"/>
                </a:moveTo>
                <a:lnTo>
                  <a:pt x="7568" y="144"/>
                </a:lnTo>
                <a:cubicBezTo>
                  <a:pt x="7608" y="82"/>
                  <a:pt x="7562" y="0"/>
                  <a:pt x="7488" y="0"/>
                </a:cubicBezTo>
                <a:lnTo>
                  <a:pt x="4437" y="0"/>
                </a:lnTo>
                <a:lnTo>
                  <a:pt x="3423" y="0"/>
                </a:lnTo>
                <a:lnTo>
                  <a:pt x="1039" y="0"/>
                </a:lnTo>
                <a:lnTo>
                  <a:pt x="1039" y="0"/>
                </a:lnTo>
                <a:cubicBezTo>
                  <a:pt x="1006" y="0"/>
                  <a:pt x="976" y="17"/>
                  <a:pt x="959" y="45"/>
                </a:cubicBezTo>
                <a:lnTo>
                  <a:pt x="202" y="1263"/>
                </a:lnTo>
                <a:lnTo>
                  <a:pt x="203" y="1263"/>
                </a:lnTo>
                <a:lnTo>
                  <a:pt x="39" y="1527"/>
                </a:lnTo>
                <a:lnTo>
                  <a:pt x="39" y="1527"/>
                </a:lnTo>
                <a:cubicBezTo>
                  <a:pt x="0" y="1590"/>
                  <a:pt x="45" y="1671"/>
                  <a:pt x="119" y="1671"/>
                </a:cubicBezTo>
                <a:lnTo>
                  <a:pt x="3170" y="1671"/>
                </a:lnTo>
                <a:lnTo>
                  <a:pt x="4184" y="1671"/>
                </a:lnTo>
                <a:lnTo>
                  <a:pt x="6568" y="1671"/>
                </a:lnTo>
                <a:lnTo>
                  <a:pt x="6568" y="1671"/>
                </a:lnTo>
                <a:cubicBezTo>
                  <a:pt x="6601" y="1671"/>
                  <a:pt x="6631" y="1655"/>
                  <a:pt x="6649" y="1627"/>
                </a:cubicBezTo>
                <a:lnTo>
                  <a:pt x="7405" y="409"/>
                </a:lnTo>
                <a:lnTo>
                  <a:pt x="7404" y="409"/>
                </a:lnTo>
                <a:lnTo>
                  <a:pt x="7568" y="144"/>
                </a:lnTo>
              </a:path>
            </a:pathLst>
          </a:custGeom>
          <a:solidFill>
            <a:srgbClr val="4B62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7" name="Freeform 344">
            <a:extLst>
              <a:ext uri="{FF2B5EF4-FFF2-40B4-BE49-F238E27FC236}">
                <a16:creationId xmlns:a16="http://schemas.microsoft.com/office/drawing/2014/main" id="{C1026DB3-75B8-0145-8781-37DE3D7DE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342" y="10318621"/>
            <a:ext cx="8843805" cy="1774256"/>
          </a:xfrm>
          <a:custGeom>
            <a:avLst/>
            <a:gdLst>
              <a:gd name="T0" fmla="*/ 6997 w 7099"/>
              <a:gd name="T1" fmla="*/ 0 h 1426"/>
              <a:gd name="T2" fmla="*/ 6387 w 7099"/>
              <a:gd name="T3" fmla="*/ 0 h 1426"/>
              <a:gd name="T4" fmla="*/ 4394 w 7099"/>
              <a:gd name="T5" fmla="*/ 0 h 1426"/>
              <a:gd name="T6" fmla="*/ 3784 w 7099"/>
              <a:gd name="T7" fmla="*/ 0 h 1426"/>
              <a:gd name="T8" fmla="*/ 3530 w 7099"/>
              <a:gd name="T9" fmla="*/ 0 h 1426"/>
              <a:gd name="T10" fmla="*/ 2920 w 7099"/>
              <a:gd name="T11" fmla="*/ 0 h 1426"/>
              <a:gd name="T12" fmla="*/ 1496 w 7099"/>
              <a:gd name="T13" fmla="*/ 0 h 1426"/>
              <a:gd name="T14" fmla="*/ 886 w 7099"/>
              <a:gd name="T15" fmla="*/ 0 h 1426"/>
              <a:gd name="T16" fmla="*/ 886 w 7099"/>
              <a:gd name="T17" fmla="*/ 0 h 1426"/>
              <a:gd name="T18" fmla="*/ 818 w 7099"/>
              <a:gd name="T19" fmla="*/ 38 h 1426"/>
              <a:gd name="T20" fmla="*/ 173 w 7099"/>
              <a:gd name="T21" fmla="*/ 1077 h 1426"/>
              <a:gd name="T22" fmla="*/ 173 w 7099"/>
              <a:gd name="T23" fmla="*/ 1077 h 1426"/>
              <a:gd name="T24" fmla="*/ 33 w 7099"/>
              <a:gd name="T25" fmla="*/ 1302 h 1426"/>
              <a:gd name="T26" fmla="*/ 33 w 7099"/>
              <a:gd name="T27" fmla="*/ 1302 h 1426"/>
              <a:gd name="T28" fmla="*/ 102 w 7099"/>
              <a:gd name="T29" fmla="*/ 1425 h 1426"/>
              <a:gd name="T30" fmla="*/ 711 w 7099"/>
              <a:gd name="T31" fmla="*/ 1425 h 1426"/>
              <a:gd name="T32" fmla="*/ 2704 w 7099"/>
              <a:gd name="T33" fmla="*/ 1425 h 1426"/>
              <a:gd name="T34" fmla="*/ 3313 w 7099"/>
              <a:gd name="T35" fmla="*/ 1425 h 1426"/>
              <a:gd name="T36" fmla="*/ 3569 w 7099"/>
              <a:gd name="T37" fmla="*/ 1425 h 1426"/>
              <a:gd name="T38" fmla="*/ 4178 w 7099"/>
              <a:gd name="T39" fmla="*/ 1425 h 1426"/>
              <a:gd name="T40" fmla="*/ 5602 w 7099"/>
              <a:gd name="T41" fmla="*/ 1425 h 1426"/>
              <a:gd name="T42" fmla="*/ 6212 w 7099"/>
              <a:gd name="T43" fmla="*/ 1425 h 1426"/>
              <a:gd name="T44" fmla="*/ 6212 w 7099"/>
              <a:gd name="T45" fmla="*/ 1425 h 1426"/>
              <a:gd name="T46" fmla="*/ 6280 w 7099"/>
              <a:gd name="T47" fmla="*/ 1387 h 1426"/>
              <a:gd name="T48" fmla="*/ 6925 w 7099"/>
              <a:gd name="T49" fmla="*/ 349 h 1426"/>
              <a:gd name="T50" fmla="*/ 6925 w 7099"/>
              <a:gd name="T51" fmla="*/ 349 h 1426"/>
              <a:gd name="T52" fmla="*/ 7065 w 7099"/>
              <a:gd name="T53" fmla="*/ 123 h 1426"/>
              <a:gd name="T54" fmla="*/ 7065 w 7099"/>
              <a:gd name="T55" fmla="*/ 123 h 1426"/>
              <a:gd name="T56" fmla="*/ 6997 w 7099"/>
              <a:gd name="T57" fmla="*/ 0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99" h="1426">
                <a:moveTo>
                  <a:pt x="6997" y="0"/>
                </a:moveTo>
                <a:lnTo>
                  <a:pt x="6387" y="0"/>
                </a:lnTo>
                <a:lnTo>
                  <a:pt x="4394" y="0"/>
                </a:lnTo>
                <a:lnTo>
                  <a:pt x="3784" y="0"/>
                </a:lnTo>
                <a:lnTo>
                  <a:pt x="3530" y="0"/>
                </a:lnTo>
                <a:lnTo>
                  <a:pt x="2920" y="0"/>
                </a:lnTo>
                <a:lnTo>
                  <a:pt x="1496" y="0"/>
                </a:lnTo>
                <a:lnTo>
                  <a:pt x="886" y="0"/>
                </a:lnTo>
                <a:lnTo>
                  <a:pt x="886" y="0"/>
                </a:lnTo>
                <a:cubicBezTo>
                  <a:pt x="858" y="0"/>
                  <a:pt x="832" y="14"/>
                  <a:pt x="818" y="38"/>
                </a:cubicBezTo>
                <a:lnTo>
                  <a:pt x="173" y="1077"/>
                </a:lnTo>
                <a:lnTo>
                  <a:pt x="173" y="1077"/>
                </a:lnTo>
                <a:lnTo>
                  <a:pt x="33" y="1302"/>
                </a:lnTo>
                <a:lnTo>
                  <a:pt x="33" y="1302"/>
                </a:lnTo>
                <a:cubicBezTo>
                  <a:pt x="0" y="1356"/>
                  <a:pt x="39" y="1425"/>
                  <a:pt x="102" y="1425"/>
                </a:cubicBezTo>
                <a:lnTo>
                  <a:pt x="711" y="1425"/>
                </a:lnTo>
                <a:lnTo>
                  <a:pt x="2704" y="1425"/>
                </a:lnTo>
                <a:lnTo>
                  <a:pt x="3313" y="1425"/>
                </a:lnTo>
                <a:lnTo>
                  <a:pt x="3569" y="1425"/>
                </a:lnTo>
                <a:lnTo>
                  <a:pt x="4178" y="1425"/>
                </a:lnTo>
                <a:lnTo>
                  <a:pt x="5602" y="1425"/>
                </a:lnTo>
                <a:lnTo>
                  <a:pt x="6212" y="1425"/>
                </a:lnTo>
                <a:lnTo>
                  <a:pt x="6212" y="1425"/>
                </a:lnTo>
                <a:cubicBezTo>
                  <a:pt x="6240" y="1425"/>
                  <a:pt x="6266" y="1411"/>
                  <a:pt x="6280" y="1387"/>
                </a:cubicBezTo>
                <a:lnTo>
                  <a:pt x="6925" y="349"/>
                </a:lnTo>
                <a:lnTo>
                  <a:pt x="6925" y="349"/>
                </a:lnTo>
                <a:lnTo>
                  <a:pt x="7065" y="123"/>
                </a:lnTo>
                <a:lnTo>
                  <a:pt x="7065" y="123"/>
                </a:lnTo>
                <a:cubicBezTo>
                  <a:pt x="7098" y="69"/>
                  <a:pt x="7060" y="0"/>
                  <a:pt x="6997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8" name="Freeform 345">
            <a:extLst>
              <a:ext uri="{FF2B5EF4-FFF2-40B4-BE49-F238E27FC236}">
                <a16:creationId xmlns:a16="http://schemas.microsoft.com/office/drawing/2014/main" id="{11A37962-EDE1-9349-83C3-AA89E6B69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3497" y="10571302"/>
            <a:ext cx="2598209" cy="1268896"/>
          </a:xfrm>
          <a:custGeom>
            <a:avLst/>
            <a:gdLst>
              <a:gd name="T0" fmla="*/ 2014 w 2088"/>
              <a:gd name="T1" fmla="*/ 0 h 1019"/>
              <a:gd name="T2" fmla="*/ 631 w 2088"/>
              <a:gd name="T3" fmla="*/ 0 h 1019"/>
              <a:gd name="T4" fmla="*/ 0 w 2088"/>
              <a:gd name="T5" fmla="*/ 1018 h 1019"/>
              <a:gd name="T6" fmla="*/ 3 w 2088"/>
              <a:gd name="T7" fmla="*/ 1018 h 1019"/>
              <a:gd name="T8" fmla="*/ 1454 w 2088"/>
              <a:gd name="T9" fmla="*/ 1018 h 1019"/>
              <a:gd name="T10" fmla="*/ 1454 w 2088"/>
              <a:gd name="T11" fmla="*/ 1018 h 1019"/>
              <a:gd name="T12" fmla="*/ 1503 w 2088"/>
              <a:gd name="T13" fmla="*/ 990 h 1019"/>
              <a:gd name="T14" fmla="*/ 1963 w 2088"/>
              <a:gd name="T15" fmla="*/ 249 h 1019"/>
              <a:gd name="T16" fmla="*/ 1963 w 2088"/>
              <a:gd name="T17" fmla="*/ 249 h 1019"/>
              <a:gd name="T18" fmla="*/ 2063 w 2088"/>
              <a:gd name="T19" fmla="*/ 88 h 1019"/>
              <a:gd name="T20" fmla="*/ 2063 w 2088"/>
              <a:gd name="T21" fmla="*/ 88 h 1019"/>
              <a:gd name="T22" fmla="*/ 2014 w 2088"/>
              <a:gd name="T23" fmla="*/ 0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8" h="1019">
                <a:moveTo>
                  <a:pt x="2014" y="0"/>
                </a:moveTo>
                <a:lnTo>
                  <a:pt x="631" y="0"/>
                </a:lnTo>
                <a:lnTo>
                  <a:pt x="0" y="1018"/>
                </a:lnTo>
                <a:lnTo>
                  <a:pt x="3" y="1018"/>
                </a:lnTo>
                <a:lnTo>
                  <a:pt x="1454" y="1018"/>
                </a:lnTo>
                <a:lnTo>
                  <a:pt x="1454" y="1018"/>
                </a:lnTo>
                <a:cubicBezTo>
                  <a:pt x="1474" y="1018"/>
                  <a:pt x="1492" y="1007"/>
                  <a:pt x="1503" y="990"/>
                </a:cubicBezTo>
                <a:lnTo>
                  <a:pt x="1963" y="249"/>
                </a:lnTo>
                <a:lnTo>
                  <a:pt x="1963" y="249"/>
                </a:lnTo>
                <a:lnTo>
                  <a:pt x="2063" y="88"/>
                </a:lnTo>
                <a:lnTo>
                  <a:pt x="2063" y="88"/>
                </a:lnTo>
                <a:cubicBezTo>
                  <a:pt x="2087" y="50"/>
                  <a:pt x="2060" y="0"/>
                  <a:pt x="2014" y="0"/>
                </a:cubicBezTo>
              </a:path>
            </a:pathLst>
          </a:custGeom>
          <a:solidFill>
            <a:srgbClr val="4B62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D4DFD264-BFF5-284D-BD87-E6205942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3368" y="10774546"/>
            <a:ext cx="894119" cy="861175"/>
          </a:xfrm>
          <a:custGeom>
            <a:avLst/>
            <a:gdLst>
              <a:gd name="connsiteX0" fmla="*/ 68840 w 258402"/>
              <a:gd name="connsiteY0" fmla="*/ 221083 h 248881"/>
              <a:gd name="connsiteX1" fmla="*/ 65954 w 258402"/>
              <a:gd name="connsiteY1" fmla="*/ 222865 h 248881"/>
              <a:gd name="connsiteX2" fmla="*/ 58016 w 258402"/>
              <a:gd name="connsiteY2" fmla="*/ 237833 h 248881"/>
              <a:gd name="connsiteX3" fmla="*/ 58377 w 258402"/>
              <a:gd name="connsiteY3" fmla="*/ 240684 h 248881"/>
              <a:gd name="connsiteX4" fmla="*/ 60903 w 258402"/>
              <a:gd name="connsiteY4" fmla="*/ 242110 h 248881"/>
              <a:gd name="connsiteX5" fmla="*/ 198726 w 258402"/>
              <a:gd name="connsiteY5" fmla="*/ 242110 h 248881"/>
              <a:gd name="connsiteX6" fmla="*/ 201252 w 258402"/>
              <a:gd name="connsiteY6" fmla="*/ 240684 h 248881"/>
              <a:gd name="connsiteX7" fmla="*/ 201613 w 258402"/>
              <a:gd name="connsiteY7" fmla="*/ 237833 h 248881"/>
              <a:gd name="connsiteX8" fmla="*/ 193675 w 258402"/>
              <a:gd name="connsiteY8" fmla="*/ 222865 h 248881"/>
              <a:gd name="connsiteX9" fmla="*/ 191150 w 258402"/>
              <a:gd name="connsiteY9" fmla="*/ 221083 h 248881"/>
              <a:gd name="connsiteX10" fmla="*/ 68840 w 258402"/>
              <a:gd name="connsiteY10" fmla="*/ 214312 h 248881"/>
              <a:gd name="connsiteX11" fmla="*/ 191150 w 258402"/>
              <a:gd name="connsiteY11" fmla="*/ 214312 h 248881"/>
              <a:gd name="connsiteX12" fmla="*/ 199809 w 258402"/>
              <a:gd name="connsiteY12" fmla="*/ 219658 h 248881"/>
              <a:gd name="connsiteX13" fmla="*/ 207746 w 258402"/>
              <a:gd name="connsiteY13" fmla="*/ 234626 h 248881"/>
              <a:gd name="connsiteX14" fmla="*/ 207025 w 258402"/>
              <a:gd name="connsiteY14" fmla="*/ 244248 h 248881"/>
              <a:gd name="connsiteX15" fmla="*/ 198726 w 258402"/>
              <a:gd name="connsiteY15" fmla="*/ 248881 h 248881"/>
              <a:gd name="connsiteX16" fmla="*/ 60903 w 258402"/>
              <a:gd name="connsiteY16" fmla="*/ 248881 h 248881"/>
              <a:gd name="connsiteX17" fmla="*/ 52604 w 258402"/>
              <a:gd name="connsiteY17" fmla="*/ 244248 h 248881"/>
              <a:gd name="connsiteX18" fmla="*/ 52243 w 258402"/>
              <a:gd name="connsiteY18" fmla="*/ 234626 h 248881"/>
              <a:gd name="connsiteX19" fmla="*/ 60181 w 258402"/>
              <a:gd name="connsiteY19" fmla="*/ 219658 h 248881"/>
              <a:gd name="connsiteX20" fmla="*/ 68840 w 258402"/>
              <a:gd name="connsiteY20" fmla="*/ 214312 h 248881"/>
              <a:gd name="connsiteX21" fmla="*/ 89973 w 258402"/>
              <a:gd name="connsiteY21" fmla="*/ 175048 h 248881"/>
              <a:gd name="connsiteX22" fmla="*/ 83495 w 258402"/>
              <a:gd name="connsiteY22" fmla="*/ 194177 h 248881"/>
              <a:gd name="connsiteX23" fmla="*/ 83855 w 258402"/>
              <a:gd name="connsiteY23" fmla="*/ 195620 h 248881"/>
              <a:gd name="connsiteX24" fmla="*/ 84935 w 258402"/>
              <a:gd name="connsiteY24" fmla="*/ 195981 h 248881"/>
              <a:gd name="connsiteX25" fmla="*/ 173828 w 258402"/>
              <a:gd name="connsiteY25" fmla="*/ 195981 h 248881"/>
              <a:gd name="connsiteX26" fmla="*/ 174908 w 258402"/>
              <a:gd name="connsiteY26" fmla="*/ 195620 h 248881"/>
              <a:gd name="connsiteX27" fmla="*/ 174908 w 258402"/>
              <a:gd name="connsiteY27" fmla="*/ 194177 h 248881"/>
              <a:gd name="connsiteX28" fmla="*/ 168789 w 258402"/>
              <a:gd name="connsiteY28" fmla="*/ 175048 h 248881"/>
              <a:gd name="connsiteX29" fmla="*/ 6838 w 258402"/>
              <a:gd name="connsiteY29" fmla="*/ 146535 h 248881"/>
              <a:gd name="connsiteX30" fmla="*/ 6838 w 258402"/>
              <a:gd name="connsiteY30" fmla="*/ 151227 h 248881"/>
              <a:gd name="connsiteX31" fmla="*/ 23753 w 258402"/>
              <a:gd name="connsiteY31" fmla="*/ 168190 h 248881"/>
              <a:gd name="connsiteX32" fmla="*/ 87094 w 258402"/>
              <a:gd name="connsiteY32" fmla="*/ 168190 h 248881"/>
              <a:gd name="connsiteX33" fmla="*/ 171309 w 258402"/>
              <a:gd name="connsiteY33" fmla="*/ 168190 h 248881"/>
              <a:gd name="connsiteX34" fmla="*/ 234650 w 258402"/>
              <a:gd name="connsiteY34" fmla="*/ 168190 h 248881"/>
              <a:gd name="connsiteX35" fmla="*/ 251564 w 258402"/>
              <a:gd name="connsiteY35" fmla="*/ 151227 h 248881"/>
              <a:gd name="connsiteX36" fmla="*/ 251564 w 258402"/>
              <a:gd name="connsiteY36" fmla="*/ 146535 h 248881"/>
              <a:gd name="connsiteX37" fmla="*/ 53840 w 258402"/>
              <a:gd name="connsiteY37" fmla="*/ 82242 h 248881"/>
              <a:gd name="connsiteX38" fmla="*/ 53840 w 258402"/>
              <a:gd name="connsiteY38" fmla="*/ 116655 h 248881"/>
              <a:gd name="connsiteX39" fmla="*/ 75495 w 258402"/>
              <a:gd name="connsiteY39" fmla="*/ 116655 h 248881"/>
              <a:gd name="connsiteX40" fmla="*/ 75495 w 258402"/>
              <a:gd name="connsiteY40" fmla="*/ 82242 h 248881"/>
              <a:gd name="connsiteX41" fmla="*/ 184855 w 258402"/>
              <a:gd name="connsiteY41" fmla="*/ 71847 h 248881"/>
              <a:gd name="connsiteX42" fmla="*/ 184855 w 258402"/>
              <a:gd name="connsiteY42" fmla="*/ 116655 h 248881"/>
              <a:gd name="connsiteX43" fmla="*/ 206150 w 258402"/>
              <a:gd name="connsiteY43" fmla="*/ 116655 h 248881"/>
              <a:gd name="connsiteX44" fmla="*/ 206150 w 258402"/>
              <a:gd name="connsiteY44" fmla="*/ 71847 h 248881"/>
              <a:gd name="connsiteX45" fmla="*/ 119528 w 258402"/>
              <a:gd name="connsiteY45" fmla="*/ 30264 h 248881"/>
              <a:gd name="connsiteX46" fmla="*/ 119528 w 258402"/>
              <a:gd name="connsiteY46" fmla="*/ 116655 h 248881"/>
              <a:gd name="connsiteX47" fmla="*/ 140462 w 258402"/>
              <a:gd name="connsiteY47" fmla="*/ 116655 h 248881"/>
              <a:gd name="connsiteX48" fmla="*/ 140462 w 258402"/>
              <a:gd name="connsiteY48" fmla="*/ 30264 h 248881"/>
              <a:gd name="connsiteX49" fmla="*/ 116280 w 258402"/>
              <a:gd name="connsiteY49" fmla="*/ 23812 h 248881"/>
              <a:gd name="connsiteX50" fmla="*/ 144071 w 258402"/>
              <a:gd name="connsiteY50" fmla="*/ 23812 h 248881"/>
              <a:gd name="connsiteX51" fmla="*/ 147319 w 258402"/>
              <a:gd name="connsiteY51" fmla="*/ 27038 h 248881"/>
              <a:gd name="connsiteX52" fmla="*/ 147319 w 258402"/>
              <a:gd name="connsiteY52" fmla="*/ 116655 h 248881"/>
              <a:gd name="connsiteX53" fmla="*/ 177998 w 258402"/>
              <a:gd name="connsiteY53" fmla="*/ 116655 h 248881"/>
              <a:gd name="connsiteX54" fmla="*/ 177998 w 258402"/>
              <a:gd name="connsiteY54" fmla="*/ 68262 h 248881"/>
              <a:gd name="connsiteX55" fmla="*/ 181607 w 258402"/>
              <a:gd name="connsiteY55" fmla="*/ 65036 h 248881"/>
              <a:gd name="connsiteX56" fmla="*/ 209398 w 258402"/>
              <a:gd name="connsiteY56" fmla="*/ 65036 h 248881"/>
              <a:gd name="connsiteX57" fmla="*/ 212646 w 258402"/>
              <a:gd name="connsiteY57" fmla="*/ 68262 h 248881"/>
              <a:gd name="connsiteX58" fmla="*/ 212646 w 258402"/>
              <a:gd name="connsiteY58" fmla="*/ 116655 h 248881"/>
              <a:gd name="connsiteX59" fmla="*/ 228166 w 258402"/>
              <a:gd name="connsiteY59" fmla="*/ 116655 h 248881"/>
              <a:gd name="connsiteX60" fmla="*/ 231414 w 258402"/>
              <a:gd name="connsiteY60" fmla="*/ 119882 h 248881"/>
              <a:gd name="connsiteX61" fmla="*/ 228166 w 258402"/>
              <a:gd name="connsiteY61" fmla="*/ 123466 h 248881"/>
              <a:gd name="connsiteX62" fmla="*/ 209398 w 258402"/>
              <a:gd name="connsiteY62" fmla="*/ 123466 h 248881"/>
              <a:gd name="connsiteX63" fmla="*/ 181607 w 258402"/>
              <a:gd name="connsiteY63" fmla="*/ 123466 h 248881"/>
              <a:gd name="connsiteX64" fmla="*/ 144071 w 258402"/>
              <a:gd name="connsiteY64" fmla="*/ 123466 h 248881"/>
              <a:gd name="connsiteX65" fmla="*/ 116280 w 258402"/>
              <a:gd name="connsiteY65" fmla="*/ 123466 h 248881"/>
              <a:gd name="connsiteX66" fmla="*/ 78744 w 258402"/>
              <a:gd name="connsiteY66" fmla="*/ 123466 h 248881"/>
              <a:gd name="connsiteX67" fmla="*/ 50591 w 258402"/>
              <a:gd name="connsiteY67" fmla="*/ 123466 h 248881"/>
              <a:gd name="connsiteX68" fmla="*/ 31823 w 258402"/>
              <a:gd name="connsiteY68" fmla="*/ 123466 h 248881"/>
              <a:gd name="connsiteX69" fmla="*/ 28575 w 258402"/>
              <a:gd name="connsiteY69" fmla="*/ 119882 h 248881"/>
              <a:gd name="connsiteX70" fmla="*/ 31823 w 258402"/>
              <a:gd name="connsiteY70" fmla="*/ 116655 h 248881"/>
              <a:gd name="connsiteX71" fmla="*/ 47343 w 258402"/>
              <a:gd name="connsiteY71" fmla="*/ 116655 h 248881"/>
              <a:gd name="connsiteX72" fmla="*/ 47343 w 258402"/>
              <a:gd name="connsiteY72" fmla="*/ 78658 h 248881"/>
              <a:gd name="connsiteX73" fmla="*/ 50591 w 258402"/>
              <a:gd name="connsiteY73" fmla="*/ 75431 h 248881"/>
              <a:gd name="connsiteX74" fmla="*/ 78744 w 258402"/>
              <a:gd name="connsiteY74" fmla="*/ 75431 h 248881"/>
              <a:gd name="connsiteX75" fmla="*/ 81992 w 258402"/>
              <a:gd name="connsiteY75" fmla="*/ 78658 h 248881"/>
              <a:gd name="connsiteX76" fmla="*/ 81992 w 258402"/>
              <a:gd name="connsiteY76" fmla="*/ 116655 h 248881"/>
              <a:gd name="connsiteX77" fmla="*/ 112670 w 258402"/>
              <a:gd name="connsiteY77" fmla="*/ 116655 h 248881"/>
              <a:gd name="connsiteX78" fmla="*/ 112670 w 258402"/>
              <a:gd name="connsiteY78" fmla="*/ 27038 h 248881"/>
              <a:gd name="connsiteX79" fmla="*/ 116280 w 258402"/>
              <a:gd name="connsiteY79" fmla="*/ 23812 h 248881"/>
              <a:gd name="connsiteX80" fmla="*/ 23753 w 258402"/>
              <a:gd name="connsiteY80" fmla="*/ 6857 h 248881"/>
              <a:gd name="connsiteX81" fmla="*/ 6838 w 258402"/>
              <a:gd name="connsiteY81" fmla="*/ 23821 h 248881"/>
              <a:gd name="connsiteX82" fmla="*/ 6838 w 258402"/>
              <a:gd name="connsiteY82" fmla="*/ 140038 h 248881"/>
              <a:gd name="connsiteX83" fmla="*/ 251564 w 258402"/>
              <a:gd name="connsiteY83" fmla="*/ 140038 h 248881"/>
              <a:gd name="connsiteX84" fmla="*/ 251564 w 258402"/>
              <a:gd name="connsiteY84" fmla="*/ 23821 h 248881"/>
              <a:gd name="connsiteX85" fmla="*/ 234650 w 258402"/>
              <a:gd name="connsiteY85" fmla="*/ 6857 h 248881"/>
              <a:gd name="connsiteX86" fmla="*/ 23753 w 258402"/>
              <a:gd name="connsiteY86" fmla="*/ 0 h 248881"/>
              <a:gd name="connsiteX87" fmla="*/ 234650 w 258402"/>
              <a:gd name="connsiteY87" fmla="*/ 0 h 248881"/>
              <a:gd name="connsiteX88" fmla="*/ 258402 w 258402"/>
              <a:gd name="connsiteY88" fmla="*/ 23821 h 248881"/>
              <a:gd name="connsiteX89" fmla="*/ 258402 w 258402"/>
              <a:gd name="connsiteY89" fmla="*/ 151227 h 248881"/>
              <a:gd name="connsiteX90" fmla="*/ 234650 w 258402"/>
              <a:gd name="connsiteY90" fmla="*/ 175048 h 248881"/>
              <a:gd name="connsiteX91" fmla="*/ 175987 w 258402"/>
              <a:gd name="connsiteY91" fmla="*/ 175048 h 248881"/>
              <a:gd name="connsiteX92" fmla="*/ 181386 w 258402"/>
              <a:gd name="connsiteY92" fmla="*/ 192011 h 248881"/>
              <a:gd name="connsiteX93" fmla="*/ 180306 w 258402"/>
              <a:gd name="connsiteY93" fmla="*/ 199591 h 248881"/>
              <a:gd name="connsiteX94" fmla="*/ 173828 w 258402"/>
              <a:gd name="connsiteY94" fmla="*/ 202839 h 248881"/>
              <a:gd name="connsiteX95" fmla="*/ 84935 w 258402"/>
              <a:gd name="connsiteY95" fmla="*/ 202839 h 248881"/>
              <a:gd name="connsiteX96" fmla="*/ 78097 w 258402"/>
              <a:gd name="connsiteY96" fmla="*/ 199591 h 248881"/>
              <a:gd name="connsiteX97" fmla="*/ 77017 w 258402"/>
              <a:gd name="connsiteY97" fmla="*/ 192011 h 248881"/>
              <a:gd name="connsiteX98" fmla="*/ 82775 w 258402"/>
              <a:gd name="connsiteY98" fmla="*/ 175048 h 248881"/>
              <a:gd name="connsiteX99" fmla="*/ 23753 w 258402"/>
              <a:gd name="connsiteY99" fmla="*/ 175048 h 248881"/>
              <a:gd name="connsiteX100" fmla="*/ 0 w 258402"/>
              <a:gd name="connsiteY100" fmla="*/ 151227 h 248881"/>
              <a:gd name="connsiteX101" fmla="*/ 0 w 258402"/>
              <a:gd name="connsiteY101" fmla="*/ 23821 h 248881"/>
              <a:gd name="connsiteX102" fmla="*/ 23753 w 258402"/>
              <a:gd name="connsiteY102" fmla="*/ 0 h 24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58402" h="248881">
                <a:moveTo>
                  <a:pt x="68840" y="221083"/>
                </a:moveTo>
                <a:cubicBezTo>
                  <a:pt x="67758" y="221083"/>
                  <a:pt x="66675" y="221796"/>
                  <a:pt x="65954" y="222865"/>
                </a:cubicBezTo>
                <a:lnTo>
                  <a:pt x="58016" y="237833"/>
                </a:lnTo>
                <a:cubicBezTo>
                  <a:pt x="57295" y="238902"/>
                  <a:pt x="58016" y="240328"/>
                  <a:pt x="58377" y="240684"/>
                </a:cubicBezTo>
                <a:cubicBezTo>
                  <a:pt x="58738" y="241397"/>
                  <a:pt x="59459" y="242110"/>
                  <a:pt x="60903" y="242110"/>
                </a:cubicBezTo>
                <a:lnTo>
                  <a:pt x="198726" y="242110"/>
                </a:lnTo>
                <a:cubicBezTo>
                  <a:pt x="200170" y="242110"/>
                  <a:pt x="201252" y="241397"/>
                  <a:pt x="201252" y="240684"/>
                </a:cubicBezTo>
                <a:cubicBezTo>
                  <a:pt x="201613" y="240328"/>
                  <a:pt x="202334" y="238902"/>
                  <a:pt x="201613" y="237833"/>
                </a:cubicBezTo>
                <a:lnTo>
                  <a:pt x="193675" y="222865"/>
                </a:lnTo>
                <a:cubicBezTo>
                  <a:pt x="193314" y="221796"/>
                  <a:pt x="192232" y="221083"/>
                  <a:pt x="191150" y="221083"/>
                </a:cubicBezTo>
                <a:close/>
                <a:moveTo>
                  <a:pt x="68840" y="214312"/>
                </a:moveTo>
                <a:lnTo>
                  <a:pt x="191150" y="214312"/>
                </a:lnTo>
                <a:cubicBezTo>
                  <a:pt x="194397" y="214312"/>
                  <a:pt x="198005" y="216451"/>
                  <a:pt x="199809" y="219658"/>
                </a:cubicBezTo>
                <a:lnTo>
                  <a:pt x="207746" y="234626"/>
                </a:lnTo>
                <a:cubicBezTo>
                  <a:pt x="209189" y="237833"/>
                  <a:pt x="208829" y="241397"/>
                  <a:pt x="207025" y="244248"/>
                </a:cubicBezTo>
                <a:cubicBezTo>
                  <a:pt x="205221" y="247099"/>
                  <a:pt x="202334" y="248881"/>
                  <a:pt x="198726" y="248881"/>
                </a:cubicBezTo>
                <a:lnTo>
                  <a:pt x="60903" y="248881"/>
                </a:lnTo>
                <a:cubicBezTo>
                  <a:pt x="57295" y="248881"/>
                  <a:pt x="54408" y="247099"/>
                  <a:pt x="52604" y="244248"/>
                </a:cubicBezTo>
                <a:cubicBezTo>
                  <a:pt x="50800" y="241397"/>
                  <a:pt x="50800" y="237833"/>
                  <a:pt x="52243" y="234626"/>
                </a:cubicBezTo>
                <a:lnTo>
                  <a:pt x="60181" y="219658"/>
                </a:lnTo>
                <a:cubicBezTo>
                  <a:pt x="61985" y="216451"/>
                  <a:pt x="65232" y="214312"/>
                  <a:pt x="68840" y="214312"/>
                </a:cubicBezTo>
                <a:close/>
                <a:moveTo>
                  <a:pt x="89973" y="175048"/>
                </a:moveTo>
                <a:lnTo>
                  <a:pt x="83495" y="194177"/>
                </a:lnTo>
                <a:cubicBezTo>
                  <a:pt x="83135" y="194899"/>
                  <a:pt x="83495" y="195259"/>
                  <a:pt x="83855" y="195620"/>
                </a:cubicBezTo>
                <a:cubicBezTo>
                  <a:pt x="83855" y="195981"/>
                  <a:pt x="84215" y="195981"/>
                  <a:pt x="84935" y="195981"/>
                </a:cubicBezTo>
                <a:lnTo>
                  <a:pt x="173828" y="195981"/>
                </a:lnTo>
                <a:cubicBezTo>
                  <a:pt x="174548" y="195981"/>
                  <a:pt x="174908" y="195981"/>
                  <a:pt x="174908" y="195620"/>
                </a:cubicBezTo>
                <a:cubicBezTo>
                  <a:pt x="174908" y="195259"/>
                  <a:pt x="175267" y="194899"/>
                  <a:pt x="174908" y="194177"/>
                </a:cubicBezTo>
                <a:lnTo>
                  <a:pt x="168789" y="175048"/>
                </a:lnTo>
                <a:close/>
                <a:moveTo>
                  <a:pt x="6838" y="146535"/>
                </a:moveTo>
                <a:lnTo>
                  <a:pt x="6838" y="151227"/>
                </a:lnTo>
                <a:cubicBezTo>
                  <a:pt x="6838" y="160611"/>
                  <a:pt x="14755" y="168190"/>
                  <a:pt x="23753" y="168190"/>
                </a:cubicBezTo>
                <a:lnTo>
                  <a:pt x="87094" y="168190"/>
                </a:lnTo>
                <a:lnTo>
                  <a:pt x="171309" y="168190"/>
                </a:lnTo>
                <a:lnTo>
                  <a:pt x="234650" y="168190"/>
                </a:lnTo>
                <a:cubicBezTo>
                  <a:pt x="244007" y="168190"/>
                  <a:pt x="251564" y="160611"/>
                  <a:pt x="251564" y="151227"/>
                </a:cubicBezTo>
                <a:lnTo>
                  <a:pt x="251564" y="146535"/>
                </a:lnTo>
                <a:close/>
                <a:moveTo>
                  <a:pt x="53840" y="82242"/>
                </a:moveTo>
                <a:lnTo>
                  <a:pt x="53840" y="116655"/>
                </a:lnTo>
                <a:lnTo>
                  <a:pt x="75495" y="116655"/>
                </a:lnTo>
                <a:lnTo>
                  <a:pt x="75495" y="82242"/>
                </a:lnTo>
                <a:close/>
                <a:moveTo>
                  <a:pt x="184855" y="71847"/>
                </a:moveTo>
                <a:lnTo>
                  <a:pt x="184855" y="116655"/>
                </a:lnTo>
                <a:lnTo>
                  <a:pt x="206150" y="116655"/>
                </a:lnTo>
                <a:lnTo>
                  <a:pt x="206150" y="71847"/>
                </a:lnTo>
                <a:close/>
                <a:moveTo>
                  <a:pt x="119528" y="30264"/>
                </a:moveTo>
                <a:lnTo>
                  <a:pt x="119528" y="116655"/>
                </a:lnTo>
                <a:lnTo>
                  <a:pt x="140462" y="116655"/>
                </a:lnTo>
                <a:lnTo>
                  <a:pt x="140462" y="30264"/>
                </a:lnTo>
                <a:close/>
                <a:moveTo>
                  <a:pt x="116280" y="23812"/>
                </a:moveTo>
                <a:lnTo>
                  <a:pt x="144071" y="23812"/>
                </a:lnTo>
                <a:cubicBezTo>
                  <a:pt x="145875" y="23812"/>
                  <a:pt x="147319" y="25246"/>
                  <a:pt x="147319" y="27038"/>
                </a:cubicBezTo>
                <a:lnTo>
                  <a:pt x="147319" y="116655"/>
                </a:lnTo>
                <a:lnTo>
                  <a:pt x="177998" y="116655"/>
                </a:lnTo>
                <a:lnTo>
                  <a:pt x="177998" y="68262"/>
                </a:lnTo>
                <a:cubicBezTo>
                  <a:pt x="177998" y="66470"/>
                  <a:pt x="179441" y="65036"/>
                  <a:pt x="181607" y="65036"/>
                </a:cubicBezTo>
                <a:lnTo>
                  <a:pt x="209398" y="65036"/>
                </a:lnTo>
                <a:cubicBezTo>
                  <a:pt x="211203" y="65036"/>
                  <a:pt x="212646" y="66470"/>
                  <a:pt x="212646" y="68262"/>
                </a:cubicBezTo>
                <a:lnTo>
                  <a:pt x="212646" y="116655"/>
                </a:lnTo>
                <a:lnTo>
                  <a:pt x="228166" y="116655"/>
                </a:lnTo>
                <a:cubicBezTo>
                  <a:pt x="229971" y="116655"/>
                  <a:pt x="231414" y="118089"/>
                  <a:pt x="231414" y="119882"/>
                </a:cubicBezTo>
                <a:cubicBezTo>
                  <a:pt x="231414" y="121674"/>
                  <a:pt x="229971" y="123466"/>
                  <a:pt x="228166" y="123466"/>
                </a:cubicBezTo>
                <a:lnTo>
                  <a:pt x="209398" y="123466"/>
                </a:lnTo>
                <a:lnTo>
                  <a:pt x="181607" y="123466"/>
                </a:lnTo>
                <a:lnTo>
                  <a:pt x="144071" y="123466"/>
                </a:lnTo>
                <a:lnTo>
                  <a:pt x="116280" y="123466"/>
                </a:lnTo>
                <a:lnTo>
                  <a:pt x="78744" y="123466"/>
                </a:lnTo>
                <a:lnTo>
                  <a:pt x="50591" y="123466"/>
                </a:lnTo>
                <a:lnTo>
                  <a:pt x="31823" y="123466"/>
                </a:lnTo>
                <a:cubicBezTo>
                  <a:pt x="30018" y="123466"/>
                  <a:pt x="28575" y="121674"/>
                  <a:pt x="28575" y="119882"/>
                </a:cubicBezTo>
                <a:cubicBezTo>
                  <a:pt x="28575" y="118089"/>
                  <a:pt x="30018" y="116655"/>
                  <a:pt x="31823" y="116655"/>
                </a:cubicBezTo>
                <a:lnTo>
                  <a:pt x="47343" y="116655"/>
                </a:lnTo>
                <a:lnTo>
                  <a:pt x="47343" y="78658"/>
                </a:lnTo>
                <a:cubicBezTo>
                  <a:pt x="47343" y="76865"/>
                  <a:pt x="48786" y="75431"/>
                  <a:pt x="50591" y="75431"/>
                </a:cubicBezTo>
                <a:lnTo>
                  <a:pt x="78744" y="75431"/>
                </a:lnTo>
                <a:cubicBezTo>
                  <a:pt x="80548" y="75431"/>
                  <a:pt x="81992" y="76865"/>
                  <a:pt x="81992" y="78658"/>
                </a:cubicBezTo>
                <a:lnTo>
                  <a:pt x="81992" y="116655"/>
                </a:lnTo>
                <a:lnTo>
                  <a:pt x="112670" y="116655"/>
                </a:lnTo>
                <a:lnTo>
                  <a:pt x="112670" y="27038"/>
                </a:lnTo>
                <a:cubicBezTo>
                  <a:pt x="112670" y="25246"/>
                  <a:pt x="114114" y="23812"/>
                  <a:pt x="116280" y="23812"/>
                </a:cubicBezTo>
                <a:close/>
                <a:moveTo>
                  <a:pt x="23753" y="6857"/>
                </a:moveTo>
                <a:cubicBezTo>
                  <a:pt x="14755" y="6857"/>
                  <a:pt x="6838" y="14437"/>
                  <a:pt x="6838" y="23821"/>
                </a:cubicBezTo>
                <a:lnTo>
                  <a:pt x="6838" y="140038"/>
                </a:lnTo>
                <a:lnTo>
                  <a:pt x="251564" y="140038"/>
                </a:lnTo>
                <a:lnTo>
                  <a:pt x="251564" y="23821"/>
                </a:lnTo>
                <a:cubicBezTo>
                  <a:pt x="251564" y="14437"/>
                  <a:pt x="244007" y="6857"/>
                  <a:pt x="234650" y="6857"/>
                </a:cubicBezTo>
                <a:close/>
                <a:moveTo>
                  <a:pt x="23753" y="0"/>
                </a:moveTo>
                <a:lnTo>
                  <a:pt x="234650" y="0"/>
                </a:lnTo>
                <a:cubicBezTo>
                  <a:pt x="247606" y="0"/>
                  <a:pt x="258402" y="10827"/>
                  <a:pt x="258402" y="23821"/>
                </a:cubicBezTo>
                <a:lnTo>
                  <a:pt x="258402" y="151227"/>
                </a:lnTo>
                <a:cubicBezTo>
                  <a:pt x="258402" y="164220"/>
                  <a:pt x="247606" y="175048"/>
                  <a:pt x="234650" y="175048"/>
                </a:cubicBezTo>
                <a:lnTo>
                  <a:pt x="175987" y="175048"/>
                </a:lnTo>
                <a:lnTo>
                  <a:pt x="181386" y="192011"/>
                </a:lnTo>
                <a:cubicBezTo>
                  <a:pt x="182465" y="194538"/>
                  <a:pt x="181745" y="197064"/>
                  <a:pt x="180306" y="199591"/>
                </a:cubicBezTo>
                <a:cubicBezTo>
                  <a:pt x="178866" y="201756"/>
                  <a:pt x="176347" y="202839"/>
                  <a:pt x="173828" y="202839"/>
                </a:cubicBezTo>
                <a:lnTo>
                  <a:pt x="84935" y="202839"/>
                </a:lnTo>
                <a:cubicBezTo>
                  <a:pt x="82056" y="202839"/>
                  <a:pt x="79536" y="201756"/>
                  <a:pt x="78097" y="199591"/>
                </a:cubicBezTo>
                <a:cubicBezTo>
                  <a:pt x="76657" y="197064"/>
                  <a:pt x="76297" y="194538"/>
                  <a:pt x="77017" y="192011"/>
                </a:cubicBezTo>
                <a:lnTo>
                  <a:pt x="82775" y="175048"/>
                </a:lnTo>
                <a:lnTo>
                  <a:pt x="23753" y="175048"/>
                </a:lnTo>
                <a:cubicBezTo>
                  <a:pt x="10796" y="175048"/>
                  <a:pt x="0" y="164220"/>
                  <a:pt x="0" y="151227"/>
                </a:cubicBezTo>
                <a:lnTo>
                  <a:pt x="0" y="23821"/>
                </a:lnTo>
                <a:cubicBezTo>
                  <a:pt x="0" y="10827"/>
                  <a:pt x="10796" y="0"/>
                  <a:pt x="237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0431A-6BBD-8C4A-804A-129FB2527244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444D1-ACA0-8340-9FD3-F0FF49CF2C92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42CEA-2A78-114A-900B-04477A6EC9F6}"/>
              </a:ext>
            </a:extLst>
          </p:cNvPr>
          <p:cNvSpPr txBox="1"/>
          <p:nvPr/>
        </p:nvSpPr>
        <p:spPr>
          <a:xfrm>
            <a:off x="16632357" y="4220430"/>
            <a:ext cx="473295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2926B-D758-3241-BC8F-09867D298E77}"/>
              </a:ext>
            </a:extLst>
          </p:cNvPr>
          <p:cNvSpPr txBox="1"/>
          <p:nvPr/>
        </p:nvSpPr>
        <p:spPr>
          <a:xfrm>
            <a:off x="16632357" y="4878760"/>
            <a:ext cx="473295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2D96B-678A-1442-8CBC-E6C695065983}"/>
              </a:ext>
            </a:extLst>
          </p:cNvPr>
          <p:cNvSpPr txBox="1"/>
          <p:nvPr/>
        </p:nvSpPr>
        <p:spPr>
          <a:xfrm>
            <a:off x="16632357" y="7297738"/>
            <a:ext cx="473295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978B3-5BCE-764A-8AA8-03181C60D845}"/>
              </a:ext>
            </a:extLst>
          </p:cNvPr>
          <p:cNvSpPr txBox="1"/>
          <p:nvPr/>
        </p:nvSpPr>
        <p:spPr>
          <a:xfrm>
            <a:off x="16632357" y="7956068"/>
            <a:ext cx="473295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C4C52-6B20-EA4A-85BC-2A91E8F24294}"/>
              </a:ext>
            </a:extLst>
          </p:cNvPr>
          <p:cNvSpPr txBox="1"/>
          <p:nvPr/>
        </p:nvSpPr>
        <p:spPr>
          <a:xfrm>
            <a:off x="16632357" y="10375045"/>
            <a:ext cx="4732950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400" b="1" spc="-3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B9244-92D7-3644-8C5A-E6B616859B2C}"/>
              </a:ext>
            </a:extLst>
          </p:cNvPr>
          <p:cNvSpPr txBox="1"/>
          <p:nvPr/>
        </p:nvSpPr>
        <p:spPr>
          <a:xfrm>
            <a:off x="16632357" y="11033375"/>
            <a:ext cx="473295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360472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534394-EA45-AA45-934D-DFA551A8C25C}"/>
              </a:ext>
            </a:extLst>
          </p:cNvPr>
          <p:cNvGrpSpPr/>
          <p:nvPr/>
        </p:nvGrpSpPr>
        <p:grpSpPr>
          <a:xfrm>
            <a:off x="6007883" y="5100228"/>
            <a:ext cx="12363315" cy="6047856"/>
            <a:chOff x="6007883" y="5100228"/>
            <a:chExt cx="12363315" cy="604785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3FEBD75-625E-C947-A82B-E934101C7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883" y="5100228"/>
              <a:ext cx="12363315" cy="6047856"/>
            </a:xfrm>
            <a:custGeom>
              <a:avLst/>
              <a:gdLst>
                <a:gd name="connsiteX0" fmla="*/ 5203201 w 12363315"/>
                <a:gd name="connsiteY0" fmla="*/ 0 h 6047856"/>
                <a:gd name="connsiteX1" fmla="*/ 6831216 w 12363315"/>
                <a:gd name="connsiteY1" fmla="*/ 1025420 h 6047856"/>
                <a:gd name="connsiteX2" fmla="*/ 7943548 w 12363315"/>
                <a:gd name="connsiteY2" fmla="*/ 1254675 h 6047856"/>
                <a:gd name="connsiteX3" fmla="*/ 10175686 w 12363315"/>
                <a:gd name="connsiteY3" fmla="*/ 753802 h 6047856"/>
                <a:gd name="connsiteX4" fmla="*/ 11432510 w 12363315"/>
                <a:gd name="connsiteY4" fmla="*/ 1947425 h 6047856"/>
                <a:gd name="connsiteX5" fmla="*/ 11324142 w 12363315"/>
                <a:gd name="connsiteY5" fmla="*/ 2286324 h 6047856"/>
                <a:gd name="connsiteX6" fmla="*/ 11401370 w 12363315"/>
                <a:gd name="connsiteY6" fmla="*/ 2605288 h 6047856"/>
                <a:gd name="connsiteX7" fmla="*/ 11944456 w 12363315"/>
                <a:gd name="connsiteY7" fmla="*/ 3658118 h 6047856"/>
                <a:gd name="connsiteX8" fmla="*/ 10412352 w 12363315"/>
                <a:gd name="connsiteY8" fmla="*/ 5878406 h 6047856"/>
                <a:gd name="connsiteX9" fmla="*/ 5594324 w 12363315"/>
                <a:gd name="connsiteY9" fmla="*/ 6047856 h 6047856"/>
                <a:gd name="connsiteX10" fmla="*/ 2650941 w 12363315"/>
                <a:gd name="connsiteY10" fmla="*/ 5746336 h 6047856"/>
                <a:gd name="connsiteX11" fmla="*/ 496031 w 12363315"/>
                <a:gd name="connsiteY11" fmla="*/ 3704218 h 6047856"/>
                <a:gd name="connsiteX12" fmla="*/ 2364450 w 12363315"/>
                <a:gd name="connsiteY12" fmla="*/ 2119366 h 6047856"/>
                <a:gd name="connsiteX13" fmla="*/ 3510414 w 12363315"/>
                <a:gd name="connsiteY13" fmla="*/ 1335662 h 6047856"/>
                <a:gd name="connsiteX14" fmla="*/ 5203201 w 12363315"/>
                <a:gd name="connsiteY14" fmla="*/ 0 h 604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63315" h="6047856">
                  <a:moveTo>
                    <a:pt x="5203201" y="0"/>
                  </a:moveTo>
                  <a:cubicBezTo>
                    <a:pt x="5969252" y="0"/>
                    <a:pt x="6366603" y="564417"/>
                    <a:pt x="6831216" y="1025420"/>
                  </a:cubicBezTo>
                  <a:cubicBezTo>
                    <a:pt x="7123935" y="1315727"/>
                    <a:pt x="7559900" y="1407927"/>
                    <a:pt x="7943548" y="1254675"/>
                  </a:cubicBezTo>
                  <a:cubicBezTo>
                    <a:pt x="8744477" y="933219"/>
                    <a:pt x="9344863" y="753802"/>
                    <a:pt x="10175686" y="753802"/>
                  </a:cubicBezTo>
                  <a:cubicBezTo>
                    <a:pt x="11259370" y="753802"/>
                    <a:pt x="11432510" y="1424125"/>
                    <a:pt x="11432510" y="1947425"/>
                  </a:cubicBezTo>
                  <a:cubicBezTo>
                    <a:pt x="11432510" y="2067036"/>
                    <a:pt x="11393894" y="2181664"/>
                    <a:pt x="11324142" y="2286324"/>
                  </a:cubicBezTo>
                  <a:cubicBezTo>
                    <a:pt x="11253142" y="2394722"/>
                    <a:pt x="11288018" y="2541744"/>
                    <a:pt x="11401370" y="2605288"/>
                  </a:cubicBezTo>
                  <a:cubicBezTo>
                    <a:pt x="11804946" y="2830806"/>
                    <a:pt x="12502490" y="3022682"/>
                    <a:pt x="11944456" y="3658118"/>
                  </a:cubicBezTo>
                  <a:cubicBezTo>
                    <a:pt x="10843334" y="4914039"/>
                    <a:pt x="14408278" y="6557451"/>
                    <a:pt x="10412352" y="5878406"/>
                  </a:cubicBezTo>
                  <a:cubicBezTo>
                    <a:pt x="8465460" y="5548229"/>
                    <a:pt x="6973216" y="6047856"/>
                    <a:pt x="5594324" y="6047856"/>
                  </a:cubicBezTo>
                  <a:cubicBezTo>
                    <a:pt x="4772219" y="6047856"/>
                    <a:pt x="3986238" y="5706465"/>
                    <a:pt x="2650941" y="5746336"/>
                  </a:cubicBezTo>
                  <a:cubicBezTo>
                    <a:pt x="-1322563" y="5868439"/>
                    <a:pt x="291751" y="4259914"/>
                    <a:pt x="496031" y="3704218"/>
                  </a:cubicBezTo>
                  <a:cubicBezTo>
                    <a:pt x="717750" y="3101177"/>
                    <a:pt x="-759546" y="1135063"/>
                    <a:pt x="2364450" y="2119366"/>
                  </a:cubicBezTo>
                  <a:cubicBezTo>
                    <a:pt x="3106835" y="2352360"/>
                    <a:pt x="3318589" y="1611018"/>
                    <a:pt x="3510414" y="1335662"/>
                  </a:cubicBezTo>
                  <a:cubicBezTo>
                    <a:pt x="4093360" y="502119"/>
                    <a:pt x="4513132" y="0"/>
                    <a:pt x="5203201" y="0"/>
                  </a:cubicBezTo>
                  <a:close/>
                </a:path>
              </a:pathLst>
            </a:custGeom>
            <a:gradFill>
              <a:gsLst>
                <a:gs pos="1000">
                  <a:srgbClr val="5E44EC"/>
                </a:gs>
                <a:gs pos="70000">
                  <a:srgbClr val="6DE7F7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E205D214-D8B8-5B4A-B00D-F82E8424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9758" y="6374615"/>
              <a:ext cx="917340" cy="780013"/>
            </a:xfrm>
            <a:custGeom>
              <a:avLst/>
              <a:gdLst>
                <a:gd name="T0" fmla="*/ 92 w 736"/>
                <a:gd name="T1" fmla="*/ 86 h 628"/>
                <a:gd name="T2" fmla="*/ 92 w 736"/>
                <a:gd name="T3" fmla="*/ 86 h 628"/>
                <a:gd name="T4" fmla="*/ 122 w 736"/>
                <a:gd name="T5" fmla="*/ 266 h 628"/>
                <a:gd name="T6" fmla="*/ 122 w 736"/>
                <a:gd name="T7" fmla="*/ 266 h 628"/>
                <a:gd name="T8" fmla="*/ 72 w 736"/>
                <a:gd name="T9" fmla="*/ 517 h 628"/>
                <a:gd name="T10" fmla="*/ 72 w 736"/>
                <a:gd name="T11" fmla="*/ 517 h 628"/>
                <a:gd name="T12" fmla="*/ 643 w 736"/>
                <a:gd name="T13" fmla="*/ 452 h 628"/>
                <a:gd name="T14" fmla="*/ 643 w 736"/>
                <a:gd name="T15" fmla="*/ 452 h 628"/>
                <a:gd name="T16" fmla="*/ 551 w 736"/>
                <a:gd name="T17" fmla="*/ 229 h 628"/>
                <a:gd name="T18" fmla="*/ 551 w 736"/>
                <a:gd name="T19" fmla="*/ 229 h 628"/>
                <a:gd name="T20" fmla="*/ 92 w 736"/>
                <a:gd name="T21" fmla="*/ 8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6" h="628">
                  <a:moveTo>
                    <a:pt x="92" y="86"/>
                  </a:moveTo>
                  <a:lnTo>
                    <a:pt x="92" y="86"/>
                  </a:lnTo>
                  <a:cubicBezTo>
                    <a:pt x="92" y="86"/>
                    <a:pt x="166" y="169"/>
                    <a:pt x="122" y="266"/>
                  </a:cubicBezTo>
                  <a:lnTo>
                    <a:pt x="122" y="266"/>
                  </a:lnTo>
                  <a:cubicBezTo>
                    <a:pt x="79" y="362"/>
                    <a:pt x="0" y="420"/>
                    <a:pt x="72" y="517"/>
                  </a:cubicBezTo>
                  <a:lnTo>
                    <a:pt x="72" y="517"/>
                  </a:lnTo>
                  <a:cubicBezTo>
                    <a:pt x="143" y="612"/>
                    <a:pt x="550" y="627"/>
                    <a:pt x="643" y="452"/>
                  </a:cubicBezTo>
                  <a:lnTo>
                    <a:pt x="643" y="452"/>
                  </a:lnTo>
                  <a:cubicBezTo>
                    <a:pt x="735" y="278"/>
                    <a:pt x="554" y="366"/>
                    <a:pt x="551" y="229"/>
                  </a:cubicBezTo>
                  <a:lnTo>
                    <a:pt x="551" y="229"/>
                  </a:lnTo>
                  <a:cubicBezTo>
                    <a:pt x="549" y="92"/>
                    <a:pt x="308" y="0"/>
                    <a:pt x="92" y="86"/>
                  </a:cubicBez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06A12413-0844-D74F-A817-7669C904A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9758" y="6374615"/>
              <a:ext cx="917340" cy="780013"/>
            </a:xfrm>
            <a:custGeom>
              <a:avLst/>
              <a:gdLst>
                <a:gd name="T0" fmla="*/ 92 w 736"/>
                <a:gd name="T1" fmla="*/ 86 h 628"/>
                <a:gd name="T2" fmla="*/ 92 w 736"/>
                <a:gd name="T3" fmla="*/ 86 h 628"/>
                <a:gd name="T4" fmla="*/ 122 w 736"/>
                <a:gd name="T5" fmla="*/ 266 h 628"/>
                <a:gd name="T6" fmla="*/ 122 w 736"/>
                <a:gd name="T7" fmla="*/ 266 h 628"/>
                <a:gd name="T8" fmla="*/ 72 w 736"/>
                <a:gd name="T9" fmla="*/ 517 h 628"/>
                <a:gd name="T10" fmla="*/ 72 w 736"/>
                <a:gd name="T11" fmla="*/ 517 h 628"/>
                <a:gd name="T12" fmla="*/ 643 w 736"/>
                <a:gd name="T13" fmla="*/ 452 h 628"/>
                <a:gd name="T14" fmla="*/ 643 w 736"/>
                <a:gd name="T15" fmla="*/ 452 h 628"/>
                <a:gd name="T16" fmla="*/ 267 w 736"/>
                <a:gd name="T17" fmla="*/ 389 h 628"/>
                <a:gd name="T18" fmla="*/ 267 w 736"/>
                <a:gd name="T19" fmla="*/ 389 h 628"/>
                <a:gd name="T20" fmla="*/ 92 w 736"/>
                <a:gd name="T21" fmla="*/ 8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6" h="628">
                  <a:moveTo>
                    <a:pt x="92" y="86"/>
                  </a:moveTo>
                  <a:lnTo>
                    <a:pt x="92" y="86"/>
                  </a:lnTo>
                  <a:cubicBezTo>
                    <a:pt x="92" y="86"/>
                    <a:pt x="166" y="169"/>
                    <a:pt x="122" y="266"/>
                  </a:cubicBezTo>
                  <a:lnTo>
                    <a:pt x="122" y="266"/>
                  </a:lnTo>
                  <a:cubicBezTo>
                    <a:pt x="79" y="362"/>
                    <a:pt x="0" y="420"/>
                    <a:pt x="72" y="517"/>
                  </a:cubicBezTo>
                  <a:lnTo>
                    <a:pt x="72" y="517"/>
                  </a:lnTo>
                  <a:cubicBezTo>
                    <a:pt x="143" y="612"/>
                    <a:pt x="550" y="627"/>
                    <a:pt x="643" y="452"/>
                  </a:cubicBezTo>
                  <a:lnTo>
                    <a:pt x="643" y="452"/>
                  </a:lnTo>
                  <a:cubicBezTo>
                    <a:pt x="735" y="278"/>
                    <a:pt x="269" y="525"/>
                    <a:pt x="267" y="389"/>
                  </a:cubicBezTo>
                  <a:lnTo>
                    <a:pt x="267" y="389"/>
                  </a:lnTo>
                  <a:cubicBezTo>
                    <a:pt x="264" y="252"/>
                    <a:pt x="308" y="0"/>
                    <a:pt x="92" y="86"/>
                  </a:cubicBezTo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625B15B-4A78-4D40-93A4-BAB8A295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8070" y="8022529"/>
              <a:ext cx="807477" cy="170286"/>
            </a:xfrm>
            <a:custGeom>
              <a:avLst/>
              <a:gdLst>
                <a:gd name="T0" fmla="*/ 42 w 648"/>
                <a:gd name="T1" fmla="*/ 54 h 137"/>
                <a:gd name="T2" fmla="*/ 0 w 648"/>
                <a:gd name="T3" fmla="*/ 136 h 137"/>
                <a:gd name="T4" fmla="*/ 647 w 648"/>
                <a:gd name="T5" fmla="*/ 136 h 137"/>
                <a:gd name="T6" fmla="*/ 591 w 648"/>
                <a:gd name="T7" fmla="*/ 0 h 137"/>
                <a:gd name="T8" fmla="*/ 42 w 648"/>
                <a:gd name="T9" fmla="*/ 5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137">
                  <a:moveTo>
                    <a:pt x="42" y="54"/>
                  </a:moveTo>
                  <a:lnTo>
                    <a:pt x="0" y="136"/>
                  </a:lnTo>
                  <a:lnTo>
                    <a:pt x="647" y="136"/>
                  </a:lnTo>
                  <a:lnTo>
                    <a:pt x="591" y="0"/>
                  </a:lnTo>
                  <a:lnTo>
                    <a:pt x="42" y="54"/>
                  </a:lnTo>
                </a:path>
              </a:pathLst>
            </a:custGeom>
            <a:solidFill>
              <a:srgbClr val="53D2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A35CB90-F9D2-9A4D-BFF9-C512EEFF5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8072" y="8055486"/>
              <a:ext cx="450430" cy="137327"/>
            </a:xfrm>
            <a:custGeom>
              <a:avLst/>
              <a:gdLst>
                <a:gd name="T0" fmla="*/ 42 w 363"/>
                <a:gd name="T1" fmla="*/ 28 h 111"/>
                <a:gd name="T2" fmla="*/ 0 w 363"/>
                <a:gd name="T3" fmla="*/ 110 h 111"/>
                <a:gd name="T4" fmla="*/ 362 w 363"/>
                <a:gd name="T5" fmla="*/ 110 h 111"/>
                <a:gd name="T6" fmla="*/ 329 w 363"/>
                <a:gd name="T7" fmla="*/ 0 h 111"/>
                <a:gd name="T8" fmla="*/ 42 w 363"/>
                <a:gd name="T9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11">
                  <a:moveTo>
                    <a:pt x="42" y="28"/>
                  </a:moveTo>
                  <a:lnTo>
                    <a:pt x="0" y="110"/>
                  </a:lnTo>
                  <a:lnTo>
                    <a:pt x="362" y="110"/>
                  </a:lnTo>
                  <a:lnTo>
                    <a:pt x="329" y="0"/>
                  </a:lnTo>
                  <a:lnTo>
                    <a:pt x="42" y="28"/>
                  </a:lnTo>
                </a:path>
              </a:pathLst>
            </a:custGeom>
            <a:solidFill>
              <a:srgbClr val="5E44EC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B06FEC5-6E10-D44A-8688-59A9F7F6B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68" y="7242516"/>
              <a:ext cx="258171" cy="302120"/>
            </a:xfrm>
            <a:custGeom>
              <a:avLst/>
              <a:gdLst>
                <a:gd name="T0" fmla="*/ 0 w 209"/>
                <a:gd name="T1" fmla="*/ 64 h 244"/>
                <a:gd name="T2" fmla="*/ 106 w 209"/>
                <a:gd name="T3" fmla="*/ 243 h 244"/>
                <a:gd name="T4" fmla="*/ 208 w 209"/>
                <a:gd name="T5" fmla="*/ 197 h 244"/>
                <a:gd name="T6" fmla="*/ 123 w 209"/>
                <a:gd name="T7" fmla="*/ 0 h 244"/>
                <a:gd name="T8" fmla="*/ 0 w 209"/>
                <a:gd name="T9" fmla="*/ 6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44">
                  <a:moveTo>
                    <a:pt x="0" y="64"/>
                  </a:moveTo>
                  <a:lnTo>
                    <a:pt x="106" y="243"/>
                  </a:lnTo>
                  <a:lnTo>
                    <a:pt x="208" y="197"/>
                  </a:lnTo>
                  <a:lnTo>
                    <a:pt x="123" y="0"/>
                  </a:lnTo>
                  <a:lnTo>
                    <a:pt x="0" y="6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55242A7-490C-8B45-9D39-1B179A1A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3839" y="6879975"/>
              <a:ext cx="1102861" cy="1254410"/>
            </a:xfrm>
            <a:custGeom>
              <a:avLst/>
              <a:gdLst>
                <a:gd name="connsiteX0" fmla="*/ 639667 w 1102861"/>
                <a:gd name="connsiteY0" fmla="*/ 0 h 1254410"/>
                <a:gd name="connsiteX1" fmla="*/ 760694 w 1102861"/>
                <a:gd name="connsiteY1" fmla="*/ 21173 h 1254410"/>
                <a:gd name="connsiteX2" fmla="*/ 763835 w 1102861"/>
                <a:gd name="connsiteY2" fmla="*/ 26641 h 1254410"/>
                <a:gd name="connsiteX3" fmla="*/ 766698 w 1102861"/>
                <a:gd name="connsiteY3" fmla="*/ 27669 h 1254410"/>
                <a:gd name="connsiteX4" fmla="*/ 1102861 w 1102861"/>
                <a:gd name="connsiteY4" fmla="*/ 379713 h 1254410"/>
                <a:gd name="connsiteX5" fmla="*/ 967376 w 1102861"/>
                <a:gd name="connsiteY5" fmla="*/ 448279 h 1254410"/>
                <a:gd name="connsiteX6" fmla="*/ 980796 w 1102861"/>
                <a:gd name="connsiteY6" fmla="*/ 508889 h 1254410"/>
                <a:gd name="connsiteX7" fmla="*/ 864253 w 1102861"/>
                <a:gd name="connsiteY7" fmla="*/ 658831 h 1254410"/>
                <a:gd name="connsiteX8" fmla="*/ 843042 w 1102861"/>
                <a:gd name="connsiteY8" fmla="*/ 870554 h 1254410"/>
                <a:gd name="connsiteX9" fmla="*/ 951592 w 1102861"/>
                <a:gd name="connsiteY9" fmla="*/ 1139566 h 1254410"/>
                <a:gd name="connsiteX10" fmla="*/ 266603 w 1102861"/>
                <a:gd name="connsiteY10" fmla="*/ 1206820 h 1254410"/>
                <a:gd name="connsiteX11" fmla="*/ 373906 w 1102861"/>
                <a:gd name="connsiteY11" fmla="*/ 883008 h 1254410"/>
                <a:gd name="connsiteX12" fmla="*/ 308899 w 1102861"/>
                <a:gd name="connsiteY12" fmla="*/ 602941 h 1254410"/>
                <a:gd name="connsiteX13" fmla="*/ 298791 w 1102861"/>
                <a:gd name="connsiteY13" fmla="*/ 578631 h 1254410"/>
                <a:gd name="connsiteX14" fmla="*/ 297631 w 1102861"/>
                <a:gd name="connsiteY14" fmla="*/ 586104 h 1254410"/>
                <a:gd name="connsiteX15" fmla="*/ 270185 w 1102861"/>
                <a:gd name="connsiteY15" fmla="*/ 696376 h 1254410"/>
                <a:gd name="connsiteX16" fmla="*/ 0 w 1102861"/>
                <a:gd name="connsiteY16" fmla="*/ 651647 h 1254410"/>
                <a:gd name="connsiteX17" fmla="*/ 47314 w 1102861"/>
                <a:gd name="connsiteY17" fmla="*/ 331089 h 1254410"/>
                <a:gd name="connsiteX18" fmla="*/ 271265 w 1102861"/>
                <a:gd name="connsiteY18" fmla="*/ 74824 h 1254410"/>
                <a:gd name="connsiteX19" fmla="*/ 275521 w 1102861"/>
                <a:gd name="connsiteY19" fmla="*/ 73189 h 1254410"/>
                <a:gd name="connsiteX20" fmla="*/ 279882 w 1102861"/>
                <a:gd name="connsiteY20" fmla="*/ 69834 h 1254410"/>
                <a:gd name="connsiteX21" fmla="*/ 456254 w 1102861"/>
                <a:gd name="connsiteY21" fmla="*/ 8718 h 125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2861" h="1254410">
                  <a:moveTo>
                    <a:pt x="639667" y="0"/>
                  </a:moveTo>
                  <a:lnTo>
                    <a:pt x="760694" y="21173"/>
                  </a:lnTo>
                  <a:lnTo>
                    <a:pt x="763835" y="26641"/>
                  </a:lnTo>
                  <a:lnTo>
                    <a:pt x="766698" y="27669"/>
                  </a:lnTo>
                  <a:cubicBezTo>
                    <a:pt x="812848" y="45444"/>
                    <a:pt x="1003646" y="132025"/>
                    <a:pt x="1102861" y="379713"/>
                  </a:cubicBezTo>
                  <a:lnTo>
                    <a:pt x="967376" y="448279"/>
                  </a:lnTo>
                  <a:lnTo>
                    <a:pt x="980796" y="508889"/>
                  </a:lnTo>
                  <a:cubicBezTo>
                    <a:pt x="992259" y="641668"/>
                    <a:pt x="864253" y="658831"/>
                    <a:pt x="864253" y="658831"/>
                  </a:cubicBezTo>
                  <a:cubicBezTo>
                    <a:pt x="864253" y="658831"/>
                    <a:pt x="838051" y="838173"/>
                    <a:pt x="843042" y="870554"/>
                  </a:cubicBezTo>
                  <a:cubicBezTo>
                    <a:pt x="849281" y="916635"/>
                    <a:pt x="951592" y="1139566"/>
                    <a:pt x="951592" y="1139566"/>
                  </a:cubicBezTo>
                  <a:cubicBezTo>
                    <a:pt x="718272" y="1350044"/>
                    <a:pt x="266603" y="1206820"/>
                    <a:pt x="266603" y="1206820"/>
                  </a:cubicBezTo>
                  <a:cubicBezTo>
                    <a:pt x="266603" y="1206820"/>
                    <a:pt x="371410" y="1001324"/>
                    <a:pt x="373906" y="883008"/>
                  </a:cubicBezTo>
                  <a:cubicBezTo>
                    <a:pt x="375310" y="791470"/>
                    <a:pt x="345482" y="695552"/>
                    <a:pt x="308899" y="602941"/>
                  </a:cubicBezTo>
                  <a:lnTo>
                    <a:pt x="298791" y="578631"/>
                  </a:lnTo>
                  <a:lnTo>
                    <a:pt x="297631" y="586104"/>
                  </a:lnTo>
                  <a:cubicBezTo>
                    <a:pt x="284543" y="655141"/>
                    <a:pt x="270185" y="696376"/>
                    <a:pt x="270185" y="696376"/>
                  </a:cubicBezTo>
                  <a:lnTo>
                    <a:pt x="0" y="651647"/>
                  </a:lnTo>
                  <a:cubicBezTo>
                    <a:pt x="0" y="651647"/>
                    <a:pt x="19921" y="508762"/>
                    <a:pt x="47314" y="331089"/>
                  </a:cubicBezTo>
                  <a:cubicBezTo>
                    <a:pt x="71282" y="165840"/>
                    <a:pt x="231568" y="90962"/>
                    <a:pt x="271265" y="74824"/>
                  </a:cubicBezTo>
                  <a:lnTo>
                    <a:pt x="275521" y="73189"/>
                  </a:lnTo>
                  <a:lnTo>
                    <a:pt x="279882" y="69834"/>
                  </a:lnTo>
                  <a:cubicBezTo>
                    <a:pt x="358777" y="20881"/>
                    <a:pt x="456254" y="8718"/>
                    <a:pt x="456254" y="8718"/>
                  </a:cubicBezTo>
                  <a:close/>
                </a:path>
              </a:pathLst>
            </a:custGeom>
            <a:solidFill>
              <a:srgbClr val="5E4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4EF8153-4D06-184A-8BBA-0E5716467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906" y="7535974"/>
              <a:ext cx="956492" cy="367500"/>
            </a:xfrm>
            <a:custGeom>
              <a:avLst/>
              <a:gdLst>
                <a:gd name="connsiteX0" fmla="*/ 39224 w 956492"/>
                <a:gd name="connsiteY0" fmla="*/ 0 h 367500"/>
                <a:gd name="connsiteX1" fmla="*/ 261929 w 956492"/>
                <a:gd name="connsiteY1" fmla="*/ 36869 h 367500"/>
                <a:gd name="connsiteX2" fmla="*/ 247732 w 956492"/>
                <a:gd name="connsiteY2" fmla="*/ 143174 h 367500"/>
                <a:gd name="connsiteX3" fmla="*/ 956492 w 956492"/>
                <a:gd name="connsiteY3" fmla="*/ 71845 h 367500"/>
                <a:gd name="connsiteX4" fmla="*/ 942766 w 956492"/>
                <a:gd name="connsiteY4" fmla="*/ 166950 h 367500"/>
                <a:gd name="connsiteX5" fmla="*/ 79277 w 956492"/>
                <a:gd name="connsiteY5" fmla="*/ 367171 h 367500"/>
                <a:gd name="connsiteX6" fmla="*/ 32601 w 956492"/>
                <a:gd name="connsiteY6" fmla="*/ 24899 h 3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492" h="367500">
                  <a:moveTo>
                    <a:pt x="39224" y="0"/>
                  </a:moveTo>
                  <a:lnTo>
                    <a:pt x="261929" y="36869"/>
                  </a:lnTo>
                  <a:lnTo>
                    <a:pt x="247732" y="143174"/>
                  </a:lnTo>
                  <a:lnTo>
                    <a:pt x="956492" y="71845"/>
                  </a:lnTo>
                  <a:lnTo>
                    <a:pt x="942766" y="166950"/>
                  </a:lnTo>
                  <a:cubicBezTo>
                    <a:pt x="942766" y="166950"/>
                    <a:pt x="238997" y="353406"/>
                    <a:pt x="79277" y="367171"/>
                  </a:cubicBezTo>
                  <a:cubicBezTo>
                    <a:pt x="-40514" y="377494"/>
                    <a:pt x="3238" y="142861"/>
                    <a:pt x="32601" y="248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0DF4E49-7429-7D41-8688-D0CAF244C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459" y="7352377"/>
              <a:ext cx="917338" cy="648180"/>
            </a:xfrm>
            <a:custGeom>
              <a:avLst/>
              <a:gdLst>
                <a:gd name="T0" fmla="*/ 419 w 735"/>
                <a:gd name="T1" fmla="*/ 518 h 519"/>
                <a:gd name="T2" fmla="*/ 0 w 735"/>
                <a:gd name="T3" fmla="*/ 518 h 519"/>
                <a:gd name="T4" fmla="*/ 316 w 735"/>
                <a:gd name="T5" fmla="*/ 0 h 519"/>
                <a:gd name="T6" fmla="*/ 734 w 735"/>
                <a:gd name="T7" fmla="*/ 0 h 519"/>
                <a:gd name="T8" fmla="*/ 419 w 735"/>
                <a:gd name="T9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519">
                  <a:moveTo>
                    <a:pt x="419" y="518"/>
                  </a:moveTo>
                  <a:lnTo>
                    <a:pt x="0" y="518"/>
                  </a:lnTo>
                  <a:lnTo>
                    <a:pt x="316" y="0"/>
                  </a:lnTo>
                  <a:lnTo>
                    <a:pt x="734" y="0"/>
                  </a:lnTo>
                  <a:lnTo>
                    <a:pt x="419" y="518"/>
                  </a:ln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04CB293-427A-AF47-A11C-E88C0653A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946" y="7599565"/>
              <a:ext cx="159297" cy="120848"/>
            </a:xfrm>
            <a:custGeom>
              <a:avLst/>
              <a:gdLst>
                <a:gd name="T0" fmla="*/ 111 w 127"/>
                <a:gd name="T1" fmla="*/ 47 h 95"/>
                <a:gd name="T2" fmla="*/ 111 w 127"/>
                <a:gd name="T3" fmla="*/ 47 h 95"/>
                <a:gd name="T4" fmla="*/ 35 w 127"/>
                <a:gd name="T5" fmla="*/ 94 h 95"/>
                <a:gd name="T6" fmla="*/ 35 w 127"/>
                <a:gd name="T7" fmla="*/ 94 h 95"/>
                <a:gd name="T8" fmla="*/ 16 w 127"/>
                <a:gd name="T9" fmla="*/ 47 h 95"/>
                <a:gd name="T10" fmla="*/ 16 w 127"/>
                <a:gd name="T11" fmla="*/ 47 h 95"/>
                <a:gd name="T12" fmla="*/ 92 w 127"/>
                <a:gd name="T13" fmla="*/ 0 h 95"/>
                <a:gd name="T14" fmla="*/ 92 w 127"/>
                <a:gd name="T15" fmla="*/ 0 h 95"/>
                <a:gd name="T16" fmla="*/ 111 w 127"/>
                <a:gd name="T17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95">
                  <a:moveTo>
                    <a:pt x="111" y="47"/>
                  </a:moveTo>
                  <a:lnTo>
                    <a:pt x="111" y="47"/>
                  </a:lnTo>
                  <a:cubicBezTo>
                    <a:pt x="95" y="72"/>
                    <a:pt x="61" y="94"/>
                    <a:pt x="35" y="94"/>
                  </a:cubicBezTo>
                  <a:lnTo>
                    <a:pt x="35" y="94"/>
                  </a:lnTo>
                  <a:cubicBezTo>
                    <a:pt x="8" y="94"/>
                    <a:pt x="0" y="72"/>
                    <a:pt x="16" y="47"/>
                  </a:cubicBezTo>
                  <a:lnTo>
                    <a:pt x="16" y="47"/>
                  </a:lnTo>
                  <a:cubicBezTo>
                    <a:pt x="32" y="20"/>
                    <a:pt x="66" y="0"/>
                    <a:pt x="92" y="0"/>
                  </a:cubicBezTo>
                  <a:lnTo>
                    <a:pt x="92" y="0"/>
                  </a:lnTo>
                  <a:cubicBezTo>
                    <a:pt x="118" y="0"/>
                    <a:pt x="126" y="20"/>
                    <a:pt x="111" y="47"/>
                  </a:cubicBezTo>
                </a:path>
              </a:pathLst>
            </a:custGeom>
            <a:solidFill>
              <a:srgbClr val="9680F6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749BBD6E-A729-2745-9651-BB47FB137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8794" y="7621539"/>
              <a:ext cx="225212" cy="159297"/>
            </a:xfrm>
            <a:custGeom>
              <a:avLst/>
              <a:gdLst>
                <a:gd name="T0" fmla="*/ 171 w 179"/>
                <a:gd name="T1" fmla="*/ 17 h 130"/>
                <a:gd name="T2" fmla="*/ 171 w 179"/>
                <a:gd name="T3" fmla="*/ 17 h 130"/>
                <a:gd name="T4" fmla="*/ 58 w 179"/>
                <a:gd name="T5" fmla="*/ 44 h 130"/>
                <a:gd name="T6" fmla="*/ 58 w 179"/>
                <a:gd name="T7" fmla="*/ 44 h 130"/>
                <a:gd name="T8" fmla="*/ 34 w 179"/>
                <a:gd name="T9" fmla="*/ 65 h 130"/>
                <a:gd name="T10" fmla="*/ 34 w 179"/>
                <a:gd name="T11" fmla="*/ 65 h 130"/>
                <a:gd name="T12" fmla="*/ 24 w 179"/>
                <a:gd name="T13" fmla="*/ 93 h 130"/>
                <a:gd name="T14" fmla="*/ 38 w 179"/>
                <a:gd name="T15" fmla="*/ 95 h 130"/>
                <a:gd name="T16" fmla="*/ 38 w 179"/>
                <a:gd name="T17" fmla="*/ 95 h 130"/>
                <a:gd name="T18" fmla="*/ 32 w 179"/>
                <a:gd name="T19" fmla="*/ 121 h 130"/>
                <a:gd name="T20" fmla="*/ 32 w 179"/>
                <a:gd name="T21" fmla="*/ 121 h 130"/>
                <a:gd name="T22" fmla="*/ 111 w 179"/>
                <a:gd name="T23" fmla="*/ 129 h 130"/>
                <a:gd name="T24" fmla="*/ 111 w 179"/>
                <a:gd name="T25" fmla="*/ 129 h 130"/>
                <a:gd name="T26" fmla="*/ 137 w 179"/>
                <a:gd name="T27" fmla="*/ 107 h 130"/>
                <a:gd name="T28" fmla="*/ 141 w 179"/>
                <a:gd name="T29" fmla="*/ 106 h 130"/>
                <a:gd name="T30" fmla="*/ 141 w 179"/>
                <a:gd name="T31" fmla="*/ 106 h 130"/>
                <a:gd name="T32" fmla="*/ 158 w 179"/>
                <a:gd name="T33" fmla="*/ 86 h 130"/>
                <a:gd name="T34" fmla="*/ 158 w 179"/>
                <a:gd name="T35" fmla="*/ 80 h 130"/>
                <a:gd name="T36" fmla="*/ 166 w 179"/>
                <a:gd name="T37" fmla="*/ 76 h 130"/>
                <a:gd name="T38" fmla="*/ 166 w 179"/>
                <a:gd name="T39" fmla="*/ 76 h 130"/>
                <a:gd name="T40" fmla="*/ 172 w 179"/>
                <a:gd name="T41" fmla="*/ 58 h 130"/>
                <a:gd name="T42" fmla="*/ 169 w 179"/>
                <a:gd name="T43" fmla="*/ 49 h 130"/>
                <a:gd name="T44" fmla="*/ 173 w 179"/>
                <a:gd name="T45" fmla="*/ 44 h 130"/>
                <a:gd name="T46" fmla="*/ 173 w 179"/>
                <a:gd name="T47" fmla="*/ 44 h 130"/>
                <a:gd name="T48" fmla="*/ 175 w 179"/>
                <a:gd name="T49" fmla="*/ 24 h 130"/>
                <a:gd name="T50" fmla="*/ 171 w 179"/>
                <a:gd name="T51" fmla="*/ 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30">
                  <a:moveTo>
                    <a:pt x="171" y="17"/>
                  </a:moveTo>
                  <a:lnTo>
                    <a:pt x="171" y="17"/>
                  </a:lnTo>
                  <a:cubicBezTo>
                    <a:pt x="171" y="17"/>
                    <a:pt x="55" y="0"/>
                    <a:pt x="58" y="44"/>
                  </a:cubicBezTo>
                  <a:lnTo>
                    <a:pt x="58" y="44"/>
                  </a:lnTo>
                  <a:cubicBezTo>
                    <a:pt x="58" y="44"/>
                    <a:pt x="27" y="44"/>
                    <a:pt x="34" y="65"/>
                  </a:cubicBezTo>
                  <a:lnTo>
                    <a:pt x="34" y="65"/>
                  </a:lnTo>
                  <a:cubicBezTo>
                    <a:pt x="34" y="65"/>
                    <a:pt x="0" y="88"/>
                    <a:pt x="24" y="93"/>
                  </a:cubicBezTo>
                  <a:lnTo>
                    <a:pt x="38" y="95"/>
                  </a:lnTo>
                  <a:lnTo>
                    <a:pt x="38" y="95"/>
                  </a:lnTo>
                  <a:cubicBezTo>
                    <a:pt x="38" y="95"/>
                    <a:pt x="22" y="112"/>
                    <a:pt x="32" y="121"/>
                  </a:cubicBezTo>
                  <a:lnTo>
                    <a:pt x="32" y="121"/>
                  </a:lnTo>
                  <a:cubicBezTo>
                    <a:pt x="38" y="127"/>
                    <a:pt x="82" y="128"/>
                    <a:pt x="111" y="129"/>
                  </a:cubicBezTo>
                  <a:lnTo>
                    <a:pt x="111" y="129"/>
                  </a:lnTo>
                  <a:cubicBezTo>
                    <a:pt x="124" y="129"/>
                    <a:pt x="135" y="119"/>
                    <a:pt x="137" y="107"/>
                  </a:cubicBezTo>
                  <a:lnTo>
                    <a:pt x="141" y="106"/>
                  </a:lnTo>
                  <a:lnTo>
                    <a:pt x="141" y="106"/>
                  </a:lnTo>
                  <a:cubicBezTo>
                    <a:pt x="150" y="104"/>
                    <a:pt x="157" y="96"/>
                    <a:pt x="158" y="86"/>
                  </a:cubicBezTo>
                  <a:lnTo>
                    <a:pt x="158" y="80"/>
                  </a:lnTo>
                  <a:lnTo>
                    <a:pt x="166" y="76"/>
                  </a:lnTo>
                  <a:lnTo>
                    <a:pt x="166" y="76"/>
                  </a:lnTo>
                  <a:cubicBezTo>
                    <a:pt x="171" y="72"/>
                    <a:pt x="174" y="65"/>
                    <a:pt x="172" y="58"/>
                  </a:cubicBezTo>
                  <a:lnTo>
                    <a:pt x="169" y="49"/>
                  </a:lnTo>
                  <a:lnTo>
                    <a:pt x="173" y="44"/>
                  </a:lnTo>
                  <a:lnTo>
                    <a:pt x="173" y="44"/>
                  </a:lnTo>
                  <a:cubicBezTo>
                    <a:pt x="178" y="39"/>
                    <a:pt x="178" y="30"/>
                    <a:pt x="175" y="24"/>
                  </a:cubicBezTo>
                  <a:lnTo>
                    <a:pt x="171" y="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61B3D47-F8F2-664E-84BF-7824EAD47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9766" y="6577859"/>
              <a:ext cx="307611" cy="444936"/>
            </a:xfrm>
            <a:custGeom>
              <a:avLst/>
              <a:gdLst>
                <a:gd name="T0" fmla="*/ 45 w 248"/>
                <a:gd name="T1" fmla="*/ 0 h 355"/>
                <a:gd name="T2" fmla="*/ 0 w 248"/>
                <a:gd name="T3" fmla="*/ 249 h 355"/>
                <a:gd name="T4" fmla="*/ 0 w 248"/>
                <a:gd name="T5" fmla="*/ 249 h 355"/>
                <a:gd name="T6" fmla="*/ 138 w 248"/>
                <a:gd name="T7" fmla="*/ 354 h 355"/>
                <a:gd name="T8" fmla="*/ 138 w 248"/>
                <a:gd name="T9" fmla="*/ 354 h 355"/>
                <a:gd name="T10" fmla="*/ 147 w 248"/>
                <a:gd name="T11" fmla="*/ 242 h 355"/>
                <a:gd name="T12" fmla="*/ 178 w 248"/>
                <a:gd name="T13" fmla="*/ 62 h 355"/>
                <a:gd name="T14" fmla="*/ 45 w 248"/>
                <a:gd name="T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355">
                  <a:moveTo>
                    <a:pt x="45" y="0"/>
                  </a:moveTo>
                  <a:lnTo>
                    <a:pt x="0" y="249"/>
                  </a:lnTo>
                  <a:lnTo>
                    <a:pt x="0" y="249"/>
                  </a:lnTo>
                  <a:cubicBezTo>
                    <a:pt x="0" y="249"/>
                    <a:pt x="31" y="354"/>
                    <a:pt x="138" y="354"/>
                  </a:cubicBezTo>
                  <a:lnTo>
                    <a:pt x="138" y="354"/>
                  </a:lnTo>
                  <a:cubicBezTo>
                    <a:pt x="247" y="354"/>
                    <a:pt x="147" y="242"/>
                    <a:pt x="147" y="242"/>
                  </a:cubicBezTo>
                  <a:lnTo>
                    <a:pt x="178" y="62"/>
                  </a:lnTo>
                  <a:lnTo>
                    <a:pt x="4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55BF40E-5A0B-A44D-A51B-683477D46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8215" y="6577861"/>
              <a:ext cx="181272" cy="208735"/>
            </a:xfrm>
            <a:custGeom>
              <a:avLst/>
              <a:gdLst>
                <a:gd name="T0" fmla="*/ 128 w 147"/>
                <a:gd name="T1" fmla="*/ 166 h 167"/>
                <a:gd name="T2" fmla="*/ 146 w 147"/>
                <a:gd name="T3" fmla="*/ 62 h 167"/>
                <a:gd name="T4" fmla="*/ 13 w 147"/>
                <a:gd name="T5" fmla="*/ 0 h 167"/>
                <a:gd name="T6" fmla="*/ 0 w 147"/>
                <a:gd name="T7" fmla="*/ 72 h 167"/>
                <a:gd name="T8" fmla="*/ 0 w 147"/>
                <a:gd name="T9" fmla="*/ 72 h 167"/>
                <a:gd name="T10" fmla="*/ 128 w 147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67">
                  <a:moveTo>
                    <a:pt x="128" y="166"/>
                  </a:moveTo>
                  <a:lnTo>
                    <a:pt x="146" y="62"/>
                  </a:lnTo>
                  <a:lnTo>
                    <a:pt x="13" y="0"/>
                  </a:lnTo>
                  <a:lnTo>
                    <a:pt x="0" y="72"/>
                  </a:lnTo>
                  <a:lnTo>
                    <a:pt x="0" y="72"/>
                  </a:lnTo>
                  <a:cubicBezTo>
                    <a:pt x="17" y="113"/>
                    <a:pt x="53" y="153"/>
                    <a:pt x="128" y="166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900AD8D-B6D8-2A41-9AF1-2290057D6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5257" y="6240956"/>
              <a:ext cx="407789" cy="459232"/>
            </a:xfrm>
            <a:custGeom>
              <a:avLst/>
              <a:gdLst>
                <a:gd name="connsiteX0" fmla="*/ 184001 w 407789"/>
                <a:gd name="connsiteY0" fmla="*/ 2700 h 459232"/>
                <a:gd name="connsiteX1" fmla="*/ 398157 w 407789"/>
                <a:gd name="connsiteY1" fmla="*/ 153914 h 459232"/>
                <a:gd name="connsiteX2" fmla="*/ 320962 w 407789"/>
                <a:gd name="connsiteY2" fmla="*/ 458821 h 459232"/>
                <a:gd name="connsiteX3" fmla="*/ 67118 w 407789"/>
                <a:gd name="connsiteY3" fmla="*/ 266537 h 459232"/>
                <a:gd name="connsiteX4" fmla="*/ 66054 w 407789"/>
                <a:gd name="connsiteY4" fmla="*/ 261992 h 459232"/>
                <a:gd name="connsiteX5" fmla="*/ 30890 w 407789"/>
                <a:gd name="connsiteY5" fmla="*/ 248767 h 459232"/>
                <a:gd name="connsiteX6" fmla="*/ 5872 w 407789"/>
                <a:gd name="connsiteY6" fmla="*/ 179641 h 459232"/>
                <a:gd name="connsiteX7" fmla="*/ 37614 w 407789"/>
                <a:gd name="connsiteY7" fmla="*/ 166680 h 459232"/>
                <a:gd name="connsiteX8" fmla="*/ 57762 w 407789"/>
                <a:gd name="connsiteY8" fmla="*/ 174662 h 459232"/>
                <a:gd name="connsiteX9" fmla="*/ 58286 w 407789"/>
                <a:gd name="connsiteY9" fmla="*/ 141093 h 459232"/>
                <a:gd name="connsiteX10" fmla="*/ 184001 w 407789"/>
                <a:gd name="connsiteY10" fmla="*/ 2700 h 45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7789" h="459232">
                  <a:moveTo>
                    <a:pt x="184001" y="2700"/>
                  </a:moveTo>
                  <a:cubicBezTo>
                    <a:pt x="284854" y="-14653"/>
                    <a:pt x="380726" y="53517"/>
                    <a:pt x="398157" y="153914"/>
                  </a:cubicBezTo>
                  <a:cubicBezTo>
                    <a:pt x="415589" y="254310"/>
                    <a:pt x="419324" y="450144"/>
                    <a:pt x="320962" y="458821"/>
                  </a:cubicBezTo>
                  <a:cubicBezTo>
                    <a:pt x="233805" y="466412"/>
                    <a:pt x="104704" y="367720"/>
                    <a:pt x="67118" y="266537"/>
                  </a:cubicBezTo>
                  <a:lnTo>
                    <a:pt x="66054" y="261992"/>
                  </a:lnTo>
                  <a:lnTo>
                    <a:pt x="30890" y="248767"/>
                  </a:lnTo>
                  <a:cubicBezTo>
                    <a:pt x="3370" y="227782"/>
                    <a:pt x="-7888" y="196923"/>
                    <a:pt x="5872" y="179641"/>
                  </a:cubicBezTo>
                  <a:cubicBezTo>
                    <a:pt x="12752" y="170383"/>
                    <a:pt x="24323" y="166063"/>
                    <a:pt x="37614" y="166680"/>
                  </a:cubicBezTo>
                  <a:lnTo>
                    <a:pt x="57762" y="174662"/>
                  </a:lnTo>
                  <a:lnTo>
                    <a:pt x="58286" y="141093"/>
                  </a:lnTo>
                  <a:cubicBezTo>
                    <a:pt x="68675" y="66377"/>
                    <a:pt x="107428" y="15714"/>
                    <a:pt x="184001" y="27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35DFDAE-CAE9-7241-96CC-4706AC153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3168" y="6064950"/>
              <a:ext cx="657434" cy="603118"/>
            </a:xfrm>
            <a:custGeom>
              <a:avLst/>
              <a:gdLst>
                <a:gd name="connsiteX0" fmla="*/ 338626 w 657434"/>
                <a:gd name="connsiteY0" fmla="*/ 574 h 603118"/>
                <a:gd name="connsiteX1" fmla="*/ 564332 w 657434"/>
                <a:gd name="connsiteY1" fmla="*/ 94309 h 603118"/>
                <a:gd name="connsiteX2" fmla="*/ 631834 w 657434"/>
                <a:gd name="connsiteY2" fmla="*/ 291669 h 603118"/>
                <a:gd name="connsiteX3" fmla="*/ 570582 w 657434"/>
                <a:gd name="connsiteY3" fmla="*/ 215952 h 603118"/>
                <a:gd name="connsiteX4" fmla="*/ 385579 w 657434"/>
                <a:gd name="connsiteY4" fmla="*/ 227124 h 603118"/>
                <a:gd name="connsiteX5" fmla="*/ 331965 w 657434"/>
                <a:gd name="connsiteY5" fmla="*/ 367639 h 603118"/>
                <a:gd name="connsiteX6" fmla="*/ 329499 w 657434"/>
                <a:gd name="connsiteY6" fmla="*/ 369206 h 603118"/>
                <a:gd name="connsiteX7" fmla="*/ 321765 w 657434"/>
                <a:gd name="connsiteY7" fmla="*/ 359350 h 603118"/>
                <a:gd name="connsiteX8" fmla="*/ 247961 w 657434"/>
                <a:gd name="connsiteY8" fmla="*/ 355647 h 603118"/>
                <a:gd name="connsiteX9" fmla="*/ 272979 w 657434"/>
                <a:gd name="connsiteY9" fmla="*/ 424773 h 603118"/>
                <a:gd name="connsiteX10" fmla="*/ 310890 w 657434"/>
                <a:gd name="connsiteY10" fmla="*/ 439031 h 603118"/>
                <a:gd name="connsiteX11" fmla="*/ 309015 w 657434"/>
                <a:gd name="connsiteY11" fmla="*/ 450396 h 603118"/>
                <a:gd name="connsiteX12" fmla="*/ 260577 w 657434"/>
                <a:gd name="connsiteY12" fmla="*/ 561023 h 603118"/>
                <a:gd name="connsiteX13" fmla="*/ 61824 w 657434"/>
                <a:gd name="connsiteY13" fmla="*/ 436897 h 603118"/>
                <a:gd name="connsiteX14" fmla="*/ 196826 w 657434"/>
                <a:gd name="connsiteY14" fmla="*/ 24798 h 603118"/>
                <a:gd name="connsiteX15" fmla="*/ 338626 w 657434"/>
                <a:gd name="connsiteY15" fmla="*/ 574 h 60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7434" h="603118">
                  <a:moveTo>
                    <a:pt x="338626" y="574"/>
                  </a:moveTo>
                  <a:cubicBezTo>
                    <a:pt x="470112" y="8429"/>
                    <a:pt x="564332" y="94309"/>
                    <a:pt x="564332" y="94309"/>
                  </a:cubicBezTo>
                  <a:cubicBezTo>
                    <a:pt x="721835" y="110445"/>
                    <a:pt x="631834" y="291669"/>
                    <a:pt x="631834" y="291669"/>
                  </a:cubicBezTo>
                  <a:lnTo>
                    <a:pt x="570582" y="215952"/>
                  </a:lnTo>
                  <a:cubicBezTo>
                    <a:pt x="470581" y="251949"/>
                    <a:pt x="385579" y="227124"/>
                    <a:pt x="385579" y="227124"/>
                  </a:cubicBezTo>
                  <a:cubicBezTo>
                    <a:pt x="403392" y="306254"/>
                    <a:pt x="356516" y="350474"/>
                    <a:pt x="331965" y="367639"/>
                  </a:cubicBezTo>
                  <a:lnTo>
                    <a:pt x="329499" y="369206"/>
                  </a:lnTo>
                  <a:lnTo>
                    <a:pt x="321765" y="359350"/>
                  </a:lnTo>
                  <a:cubicBezTo>
                    <a:pt x="294245" y="338366"/>
                    <a:pt x="261721" y="337131"/>
                    <a:pt x="247961" y="355647"/>
                  </a:cubicBezTo>
                  <a:cubicBezTo>
                    <a:pt x="234201" y="372929"/>
                    <a:pt x="245459" y="403788"/>
                    <a:pt x="272979" y="424773"/>
                  </a:cubicBezTo>
                  <a:lnTo>
                    <a:pt x="310890" y="439031"/>
                  </a:lnTo>
                  <a:lnTo>
                    <a:pt x="309015" y="450396"/>
                  </a:lnTo>
                  <a:cubicBezTo>
                    <a:pt x="301203" y="490582"/>
                    <a:pt x="286828" y="536819"/>
                    <a:pt x="260577" y="561023"/>
                  </a:cubicBezTo>
                  <a:cubicBezTo>
                    <a:pt x="135575" y="676461"/>
                    <a:pt x="175576" y="527509"/>
                    <a:pt x="61824" y="436897"/>
                  </a:cubicBezTo>
                  <a:cubicBezTo>
                    <a:pt x="-56928" y="340079"/>
                    <a:pt x="-677" y="106721"/>
                    <a:pt x="196826" y="24798"/>
                  </a:cubicBezTo>
                  <a:cubicBezTo>
                    <a:pt x="246827" y="4007"/>
                    <a:pt x="294797" y="-2044"/>
                    <a:pt x="338626" y="574"/>
                  </a:cubicBezTo>
                  <a:close/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A8A8EDE4-447C-0342-AF72-EEBE69F7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4835" y="6308699"/>
              <a:ext cx="455921" cy="170286"/>
            </a:xfrm>
            <a:custGeom>
              <a:avLst/>
              <a:gdLst>
                <a:gd name="T0" fmla="*/ 311 w 366"/>
                <a:gd name="T1" fmla="*/ 0 h 138"/>
                <a:gd name="T2" fmla="*/ 311 w 366"/>
                <a:gd name="T3" fmla="*/ 0 h 138"/>
                <a:gd name="T4" fmla="*/ 257 w 366"/>
                <a:gd name="T5" fmla="*/ 63 h 138"/>
                <a:gd name="T6" fmla="*/ 229 w 366"/>
                <a:gd name="T7" fmla="*/ 63 h 138"/>
                <a:gd name="T8" fmla="*/ 229 w 366"/>
                <a:gd name="T9" fmla="*/ 63 h 138"/>
                <a:gd name="T10" fmla="*/ 175 w 366"/>
                <a:gd name="T11" fmla="*/ 0 h 138"/>
                <a:gd name="T12" fmla="*/ 175 w 366"/>
                <a:gd name="T13" fmla="*/ 0 h 138"/>
                <a:gd name="T14" fmla="*/ 122 w 366"/>
                <a:gd name="T15" fmla="*/ 56 h 138"/>
                <a:gd name="T16" fmla="*/ 14 w 366"/>
                <a:gd name="T17" fmla="*/ 56 h 138"/>
                <a:gd name="T18" fmla="*/ 0 w 366"/>
                <a:gd name="T19" fmla="*/ 67 h 138"/>
                <a:gd name="T20" fmla="*/ 121 w 366"/>
                <a:gd name="T21" fmla="*/ 67 h 138"/>
                <a:gd name="T22" fmla="*/ 121 w 366"/>
                <a:gd name="T23" fmla="*/ 67 h 138"/>
                <a:gd name="T24" fmla="*/ 121 w 366"/>
                <a:gd name="T25" fmla="*/ 68 h 138"/>
                <a:gd name="T26" fmla="*/ 121 w 366"/>
                <a:gd name="T27" fmla="*/ 68 h 138"/>
                <a:gd name="T28" fmla="*/ 175 w 366"/>
                <a:gd name="T29" fmla="*/ 137 h 138"/>
                <a:gd name="T30" fmla="*/ 175 w 366"/>
                <a:gd name="T31" fmla="*/ 137 h 138"/>
                <a:gd name="T32" fmla="*/ 229 w 366"/>
                <a:gd name="T33" fmla="*/ 74 h 138"/>
                <a:gd name="T34" fmla="*/ 257 w 366"/>
                <a:gd name="T35" fmla="*/ 74 h 138"/>
                <a:gd name="T36" fmla="*/ 257 w 366"/>
                <a:gd name="T37" fmla="*/ 74 h 138"/>
                <a:gd name="T38" fmla="*/ 311 w 366"/>
                <a:gd name="T39" fmla="*/ 137 h 138"/>
                <a:gd name="T40" fmla="*/ 311 w 366"/>
                <a:gd name="T41" fmla="*/ 137 h 138"/>
                <a:gd name="T42" fmla="*/ 365 w 366"/>
                <a:gd name="T43" fmla="*/ 68 h 138"/>
                <a:gd name="T44" fmla="*/ 365 w 366"/>
                <a:gd name="T45" fmla="*/ 68 h 138"/>
                <a:gd name="T46" fmla="*/ 311 w 366"/>
                <a:gd name="T4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" h="138">
                  <a:moveTo>
                    <a:pt x="311" y="0"/>
                  </a:moveTo>
                  <a:lnTo>
                    <a:pt x="311" y="0"/>
                  </a:lnTo>
                  <a:cubicBezTo>
                    <a:pt x="283" y="0"/>
                    <a:pt x="259" y="28"/>
                    <a:pt x="257" y="63"/>
                  </a:cubicBezTo>
                  <a:lnTo>
                    <a:pt x="229" y="63"/>
                  </a:lnTo>
                  <a:lnTo>
                    <a:pt x="229" y="63"/>
                  </a:lnTo>
                  <a:cubicBezTo>
                    <a:pt x="227" y="28"/>
                    <a:pt x="203" y="0"/>
                    <a:pt x="175" y="0"/>
                  </a:cubicBezTo>
                  <a:lnTo>
                    <a:pt x="175" y="0"/>
                  </a:lnTo>
                  <a:cubicBezTo>
                    <a:pt x="148" y="0"/>
                    <a:pt x="126" y="24"/>
                    <a:pt x="122" y="56"/>
                  </a:cubicBezTo>
                  <a:lnTo>
                    <a:pt x="14" y="56"/>
                  </a:lnTo>
                  <a:lnTo>
                    <a:pt x="0" y="67"/>
                  </a:lnTo>
                  <a:lnTo>
                    <a:pt x="121" y="67"/>
                  </a:lnTo>
                  <a:lnTo>
                    <a:pt x="121" y="67"/>
                  </a:lnTo>
                  <a:cubicBezTo>
                    <a:pt x="121" y="68"/>
                    <a:pt x="121" y="68"/>
                    <a:pt x="121" y="68"/>
                  </a:cubicBezTo>
                  <a:lnTo>
                    <a:pt x="121" y="68"/>
                  </a:lnTo>
                  <a:cubicBezTo>
                    <a:pt x="121" y="106"/>
                    <a:pt x="145" y="137"/>
                    <a:pt x="175" y="137"/>
                  </a:cubicBezTo>
                  <a:lnTo>
                    <a:pt x="175" y="137"/>
                  </a:lnTo>
                  <a:cubicBezTo>
                    <a:pt x="203" y="137"/>
                    <a:pt x="227" y="109"/>
                    <a:pt x="229" y="74"/>
                  </a:cubicBezTo>
                  <a:lnTo>
                    <a:pt x="257" y="74"/>
                  </a:lnTo>
                  <a:lnTo>
                    <a:pt x="257" y="74"/>
                  </a:lnTo>
                  <a:cubicBezTo>
                    <a:pt x="259" y="109"/>
                    <a:pt x="283" y="137"/>
                    <a:pt x="311" y="137"/>
                  </a:cubicBezTo>
                  <a:lnTo>
                    <a:pt x="311" y="137"/>
                  </a:lnTo>
                  <a:cubicBezTo>
                    <a:pt x="341" y="137"/>
                    <a:pt x="365" y="106"/>
                    <a:pt x="365" y="68"/>
                  </a:cubicBezTo>
                  <a:lnTo>
                    <a:pt x="365" y="68"/>
                  </a:lnTo>
                  <a:cubicBezTo>
                    <a:pt x="365" y="31"/>
                    <a:pt x="341" y="0"/>
                    <a:pt x="311" y="0"/>
                  </a:cubicBezTo>
                </a:path>
              </a:pathLst>
            </a:custGeom>
            <a:solidFill>
              <a:srgbClr val="53D2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38FB6A8-E444-F244-A8DB-6EF3FC450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9627" y="6323048"/>
              <a:ext cx="273389" cy="141588"/>
            </a:xfrm>
            <a:custGeom>
              <a:avLst/>
              <a:gdLst>
                <a:gd name="connsiteX0" fmla="*/ 219090 w 273389"/>
                <a:gd name="connsiteY0" fmla="*/ 0 h 141588"/>
                <a:gd name="connsiteX1" fmla="*/ 273389 w 273389"/>
                <a:gd name="connsiteY1" fmla="*/ 70179 h 141588"/>
                <a:gd name="connsiteX2" fmla="*/ 219090 w 273389"/>
                <a:gd name="connsiteY2" fmla="*/ 141588 h 141588"/>
                <a:gd name="connsiteX3" fmla="*/ 164791 w 273389"/>
                <a:gd name="connsiteY3" fmla="*/ 70179 h 141588"/>
                <a:gd name="connsiteX4" fmla="*/ 219090 w 273389"/>
                <a:gd name="connsiteY4" fmla="*/ 0 h 141588"/>
                <a:gd name="connsiteX5" fmla="*/ 53682 w 273389"/>
                <a:gd name="connsiteY5" fmla="*/ 0 h 141588"/>
                <a:gd name="connsiteX6" fmla="*/ 108613 w 273389"/>
                <a:gd name="connsiteY6" fmla="*/ 70179 h 141588"/>
                <a:gd name="connsiteX7" fmla="*/ 53682 w 273389"/>
                <a:gd name="connsiteY7" fmla="*/ 141588 h 141588"/>
                <a:gd name="connsiteX8" fmla="*/ 0 w 273389"/>
                <a:gd name="connsiteY8" fmla="*/ 70179 h 141588"/>
                <a:gd name="connsiteX9" fmla="*/ 53682 w 273389"/>
                <a:gd name="connsiteY9" fmla="*/ 0 h 14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389" h="141588">
                  <a:moveTo>
                    <a:pt x="219090" y="0"/>
                  </a:moveTo>
                  <a:cubicBezTo>
                    <a:pt x="249397" y="0"/>
                    <a:pt x="273389" y="32011"/>
                    <a:pt x="273389" y="70179"/>
                  </a:cubicBezTo>
                  <a:cubicBezTo>
                    <a:pt x="273389" y="109577"/>
                    <a:pt x="249397" y="141588"/>
                    <a:pt x="219090" y="141588"/>
                  </a:cubicBezTo>
                  <a:cubicBezTo>
                    <a:pt x="188784" y="141588"/>
                    <a:pt x="164791" y="109577"/>
                    <a:pt x="164791" y="70179"/>
                  </a:cubicBezTo>
                  <a:cubicBezTo>
                    <a:pt x="164791" y="32011"/>
                    <a:pt x="188784" y="0"/>
                    <a:pt x="219090" y="0"/>
                  </a:cubicBezTo>
                  <a:close/>
                  <a:moveTo>
                    <a:pt x="53682" y="0"/>
                  </a:moveTo>
                  <a:cubicBezTo>
                    <a:pt x="83644" y="0"/>
                    <a:pt x="108613" y="32011"/>
                    <a:pt x="108613" y="70179"/>
                  </a:cubicBezTo>
                  <a:cubicBezTo>
                    <a:pt x="108613" y="109577"/>
                    <a:pt x="83644" y="141588"/>
                    <a:pt x="53682" y="141588"/>
                  </a:cubicBezTo>
                  <a:cubicBezTo>
                    <a:pt x="23720" y="141588"/>
                    <a:pt x="0" y="109577"/>
                    <a:pt x="0" y="70179"/>
                  </a:cubicBezTo>
                  <a:cubicBezTo>
                    <a:pt x="0" y="32011"/>
                    <a:pt x="23720" y="0"/>
                    <a:pt x="53682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0DC15C6E-AE30-8048-A1CF-18ECA1D7D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8603" y="8192813"/>
              <a:ext cx="4312039" cy="2125807"/>
            </a:xfrm>
            <a:custGeom>
              <a:avLst/>
              <a:gdLst>
                <a:gd name="T0" fmla="*/ 3462 w 3463"/>
                <a:gd name="T1" fmla="*/ 1706 h 1707"/>
                <a:gd name="T2" fmla="*/ 0 w 3463"/>
                <a:gd name="T3" fmla="*/ 1706 h 1707"/>
                <a:gd name="T4" fmla="*/ 0 w 3463"/>
                <a:gd name="T5" fmla="*/ 0 h 1707"/>
                <a:gd name="T6" fmla="*/ 3462 w 3463"/>
                <a:gd name="T7" fmla="*/ 0 h 1707"/>
                <a:gd name="T8" fmla="*/ 3462 w 3463"/>
                <a:gd name="T9" fmla="*/ 1706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3" h="1707">
                  <a:moveTo>
                    <a:pt x="3462" y="1706"/>
                  </a:moveTo>
                  <a:lnTo>
                    <a:pt x="0" y="1706"/>
                  </a:lnTo>
                  <a:lnTo>
                    <a:pt x="0" y="0"/>
                  </a:lnTo>
                  <a:lnTo>
                    <a:pt x="3462" y="0"/>
                  </a:lnTo>
                  <a:lnTo>
                    <a:pt x="3462" y="1706"/>
                  </a:ln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381C11E2-082F-AD48-8AFB-148A64377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367" y="8363096"/>
              <a:ext cx="3938513" cy="1779747"/>
            </a:xfrm>
            <a:custGeom>
              <a:avLst/>
              <a:gdLst>
                <a:gd name="T0" fmla="*/ 3159 w 3160"/>
                <a:gd name="T1" fmla="*/ 1426 h 1427"/>
                <a:gd name="T2" fmla="*/ 0 w 3160"/>
                <a:gd name="T3" fmla="*/ 1426 h 1427"/>
                <a:gd name="T4" fmla="*/ 0 w 3160"/>
                <a:gd name="T5" fmla="*/ 0 h 1427"/>
                <a:gd name="T6" fmla="*/ 3159 w 3160"/>
                <a:gd name="T7" fmla="*/ 0 h 1427"/>
                <a:gd name="T8" fmla="*/ 3159 w 3160"/>
                <a:gd name="T9" fmla="*/ 1426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0" h="1427">
                  <a:moveTo>
                    <a:pt x="3159" y="1426"/>
                  </a:moveTo>
                  <a:lnTo>
                    <a:pt x="0" y="1426"/>
                  </a:lnTo>
                  <a:lnTo>
                    <a:pt x="0" y="0"/>
                  </a:lnTo>
                  <a:lnTo>
                    <a:pt x="3159" y="0"/>
                  </a:lnTo>
                  <a:lnTo>
                    <a:pt x="3159" y="14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446C1DBA-3C28-284C-B6EF-F3F4E683E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8513" y="8363096"/>
              <a:ext cx="895364" cy="1779747"/>
            </a:xfrm>
            <a:custGeom>
              <a:avLst/>
              <a:gdLst>
                <a:gd name="T0" fmla="*/ 718 w 719"/>
                <a:gd name="T1" fmla="*/ 1426 h 1427"/>
                <a:gd name="T2" fmla="*/ 0 w 719"/>
                <a:gd name="T3" fmla="*/ 1426 h 1427"/>
                <a:gd name="T4" fmla="*/ 0 w 719"/>
                <a:gd name="T5" fmla="*/ 0 h 1427"/>
                <a:gd name="T6" fmla="*/ 718 w 719"/>
                <a:gd name="T7" fmla="*/ 0 h 1427"/>
                <a:gd name="T8" fmla="*/ 718 w 719"/>
                <a:gd name="T9" fmla="*/ 1426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1427">
                  <a:moveTo>
                    <a:pt x="718" y="1426"/>
                  </a:moveTo>
                  <a:lnTo>
                    <a:pt x="0" y="1426"/>
                  </a:lnTo>
                  <a:lnTo>
                    <a:pt x="0" y="0"/>
                  </a:lnTo>
                  <a:lnTo>
                    <a:pt x="718" y="0"/>
                  </a:lnTo>
                  <a:lnTo>
                    <a:pt x="718" y="1426"/>
                  </a:lnTo>
                </a:path>
              </a:pathLst>
            </a:custGeom>
            <a:solidFill>
              <a:srgbClr val="8C60DB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78A1032E-AD0D-F44F-8590-6CD84DB13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468" y="8593803"/>
              <a:ext cx="2065386" cy="1323826"/>
            </a:xfrm>
            <a:custGeom>
              <a:avLst/>
              <a:gdLst>
                <a:gd name="T0" fmla="*/ 1659 w 1660"/>
                <a:gd name="T1" fmla="*/ 1062 h 1063"/>
                <a:gd name="T2" fmla="*/ 0 w 1660"/>
                <a:gd name="T3" fmla="*/ 1062 h 1063"/>
                <a:gd name="T4" fmla="*/ 0 w 1660"/>
                <a:gd name="T5" fmla="*/ 0 h 1063"/>
                <a:gd name="T6" fmla="*/ 1659 w 1660"/>
                <a:gd name="T7" fmla="*/ 0 h 1063"/>
                <a:gd name="T8" fmla="*/ 1659 w 1660"/>
                <a:gd name="T9" fmla="*/ 1062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0" h="1063">
                  <a:moveTo>
                    <a:pt x="1659" y="1062"/>
                  </a:moveTo>
                  <a:lnTo>
                    <a:pt x="0" y="1062"/>
                  </a:lnTo>
                  <a:lnTo>
                    <a:pt x="0" y="0"/>
                  </a:lnTo>
                  <a:lnTo>
                    <a:pt x="1659" y="0"/>
                  </a:lnTo>
                  <a:lnTo>
                    <a:pt x="1659" y="1062"/>
                  </a:lnTo>
                </a:path>
              </a:pathLst>
            </a:custGeom>
            <a:solidFill>
              <a:srgbClr val="6DE7F7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FC80E49-328D-7E4F-BC3D-D439D7E77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7521" y="8593803"/>
              <a:ext cx="1152294" cy="1377569"/>
            </a:xfrm>
            <a:custGeom>
              <a:avLst/>
              <a:gdLst>
                <a:gd name="connsiteX0" fmla="*/ 0 w 1152294"/>
                <a:gd name="connsiteY0" fmla="*/ 1334813 h 1377569"/>
                <a:gd name="connsiteX1" fmla="*/ 1152294 w 1152294"/>
                <a:gd name="connsiteY1" fmla="*/ 1334813 h 1377569"/>
                <a:gd name="connsiteX2" fmla="*/ 1152294 w 1152294"/>
                <a:gd name="connsiteY2" fmla="*/ 1377569 h 1377569"/>
                <a:gd name="connsiteX3" fmla="*/ 0 w 1152294"/>
                <a:gd name="connsiteY3" fmla="*/ 1377569 h 1377569"/>
                <a:gd name="connsiteX4" fmla="*/ 0 w 1152294"/>
                <a:gd name="connsiteY4" fmla="*/ 1170024 h 1377569"/>
                <a:gd name="connsiteX5" fmla="*/ 1152294 w 1152294"/>
                <a:gd name="connsiteY5" fmla="*/ 1170024 h 1377569"/>
                <a:gd name="connsiteX6" fmla="*/ 1152294 w 1152294"/>
                <a:gd name="connsiteY6" fmla="*/ 1218159 h 1377569"/>
                <a:gd name="connsiteX7" fmla="*/ 0 w 1152294"/>
                <a:gd name="connsiteY7" fmla="*/ 1218159 h 1377569"/>
                <a:gd name="connsiteX8" fmla="*/ 0 w 1152294"/>
                <a:gd name="connsiteY8" fmla="*/ 999734 h 1377569"/>
                <a:gd name="connsiteX9" fmla="*/ 1152294 w 1152294"/>
                <a:gd name="connsiteY9" fmla="*/ 999734 h 1377569"/>
                <a:gd name="connsiteX10" fmla="*/ 1152294 w 1152294"/>
                <a:gd name="connsiteY10" fmla="*/ 1047873 h 1377569"/>
                <a:gd name="connsiteX11" fmla="*/ 0 w 1152294"/>
                <a:gd name="connsiteY11" fmla="*/ 1047873 h 1377569"/>
                <a:gd name="connsiteX12" fmla="*/ 0 w 1152294"/>
                <a:gd name="connsiteY12" fmla="*/ 834943 h 1377569"/>
                <a:gd name="connsiteX13" fmla="*/ 1152294 w 1152294"/>
                <a:gd name="connsiteY13" fmla="*/ 834943 h 1377569"/>
                <a:gd name="connsiteX14" fmla="*/ 1152294 w 1152294"/>
                <a:gd name="connsiteY14" fmla="*/ 883082 h 1377569"/>
                <a:gd name="connsiteX15" fmla="*/ 0 w 1152294"/>
                <a:gd name="connsiteY15" fmla="*/ 883082 h 1377569"/>
                <a:gd name="connsiteX16" fmla="*/ 0 w 1152294"/>
                <a:gd name="connsiteY16" fmla="*/ 664663 h 1377569"/>
                <a:gd name="connsiteX17" fmla="*/ 1152294 w 1152294"/>
                <a:gd name="connsiteY17" fmla="*/ 664663 h 1377569"/>
                <a:gd name="connsiteX18" fmla="*/ 1152294 w 1152294"/>
                <a:gd name="connsiteY18" fmla="*/ 712798 h 1377569"/>
                <a:gd name="connsiteX19" fmla="*/ 0 w 1152294"/>
                <a:gd name="connsiteY19" fmla="*/ 712798 h 1377569"/>
                <a:gd name="connsiteX20" fmla="*/ 0 w 1152294"/>
                <a:gd name="connsiteY20" fmla="*/ 499872 h 1377569"/>
                <a:gd name="connsiteX21" fmla="*/ 1152294 w 1152294"/>
                <a:gd name="connsiteY21" fmla="*/ 499872 h 1377569"/>
                <a:gd name="connsiteX22" fmla="*/ 1152294 w 1152294"/>
                <a:gd name="connsiteY22" fmla="*/ 548007 h 1377569"/>
                <a:gd name="connsiteX23" fmla="*/ 0 w 1152294"/>
                <a:gd name="connsiteY23" fmla="*/ 548007 h 1377569"/>
                <a:gd name="connsiteX24" fmla="*/ 0 w 1152294"/>
                <a:gd name="connsiteY24" fmla="*/ 329582 h 1377569"/>
                <a:gd name="connsiteX25" fmla="*/ 1152294 w 1152294"/>
                <a:gd name="connsiteY25" fmla="*/ 329582 h 1377569"/>
                <a:gd name="connsiteX26" fmla="*/ 1152294 w 1152294"/>
                <a:gd name="connsiteY26" fmla="*/ 377721 h 1377569"/>
                <a:gd name="connsiteX27" fmla="*/ 0 w 1152294"/>
                <a:gd name="connsiteY27" fmla="*/ 377721 h 1377569"/>
                <a:gd name="connsiteX28" fmla="*/ 0 w 1152294"/>
                <a:gd name="connsiteY28" fmla="*/ 164791 h 1377569"/>
                <a:gd name="connsiteX29" fmla="*/ 1152294 w 1152294"/>
                <a:gd name="connsiteY29" fmla="*/ 164791 h 1377569"/>
                <a:gd name="connsiteX30" fmla="*/ 1152294 w 1152294"/>
                <a:gd name="connsiteY30" fmla="*/ 212930 h 1377569"/>
                <a:gd name="connsiteX31" fmla="*/ 0 w 1152294"/>
                <a:gd name="connsiteY31" fmla="*/ 212930 h 1377569"/>
                <a:gd name="connsiteX32" fmla="*/ 0 w 1152294"/>
                <a:gd name="connsiteY32" fmla="*/ 0 h 1377569"/>
                <a:gd name="connsiteX33" fmla="*/ 1152294 w 1152294"/>
                <a:gd name="connsiteY33" fmla="*/ 0 h 1377569"/>
                <a:gd name="connsiteX34" fmla="*/ 1152294 w 1152294"/>
                <a:gd name="connsiteY34" fmla="*/ 48139 h 1377569"/>
                <a:gd name="connsiteX35" fmla="*/ 0 w 1152294"/>
                <a:gd name="connsiteY35" fmla="*/ 48139 h 137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52294" h="1377569">
                  <a:moveTo>
                    <a:pt x="0" y="1334813"/>
                  </a:moveTo>
                  <a:lnTo>
                    <a:pt x="1152294" y="1334813"/>
                  </a:lnTo>
                  <a:lnTo>
                    <a:pt x="1152294" y="1377569"/>
                  </a:lnTo>
                  <a:lnTo>
                    <a:pt x="0" y="1377569"/>
                  </a:lnTo>
                  <a:close/>
                  <a:moveTo>
                    <a:pt x="0" y="1170024"/>
                  </a:moveTo>
                  <a:lnTo>
                    <a:pt x="1152294" y="1170024"/>
                  </a:lnTo>
                  <a:lnTo>
                    <a:pt x="1152294" y="1218159"/>
                  </a:lnTo>
                  <a:lnTo>
                    <a:pt x="0" y="1218159"/>
                  </a:lnTo>
                  <a:close/>
                  <a:moveTo>
                    <a:pt x="0" y="999734"/>
                  </a:moveTo>
                  <a:lnTo>
                    <a:pt x="1152294" y="999734"/>
                  </a:lnTo>
                  <a:lnTo>
                    <a:pt x="1152294" y="1047873"/>
                  </a:lnTo>
                  <a:lnTo>
                    <a:pt x="0" y="1047873"/>
                  </a:lnTo>
                  <a:close/>
                  <a:moveTo>
                    <a:pt x="0" y="834943"/>
                  </a:moveTo>
                  <a:lnTo>
                    <a:pt x="1152294" y="834943"/>
                  </a:lnTo>
                  <a:lnTo>
                    <a:pt x="1152294" y="883082"/>
                  </a:lnTo>
                  <a:lnTo>
                    <a:pt x="0" y="883082"/>
                  </a:lnTo>
                  <a:close/>
                  <a:moveTo>
                    <a:pt x="0" y="664663"/>
                  </a:moveTo>
                  <a:lnTo>
                    <a:pt x="1152294" y="664663"/>
                  </a:lnTo>
                  <a:lnTo>
                    <a:pt x="1152294" y="712798"/>
                  </a:lnTo>
                  <a:lnTo>
                    <a:pt x="0" y="712798"/>
                  </a:lnTo>
                  <a:close/>
                  <a:moveTo>
                    <a:pt x="0" y="499872"/>
                  </a:moveTo>
                  <a:lnTo>
                    <a:pt x="1152294" y="499872"/>
                  </a:lnTo>
                  <a:lnTo>
                    <a:pt x="1152294" y="548007"/>
                  </a:lnTo>
                  <a:lnTo>
                    <a:pt x="0" y="548007"/>
                  </a:lnTo>
                  <a:close/>
                  <a:moveTo>
                    <a:pt x="0" y="329582"/>
                  </a:moveTo>
                  <a:lnTo>
                    <a:pt x="1152294" y="329582"/>
                  </a:lnTo>
                  <a:lnTo>
                    <a:pt x="1152294" y="377721"/>
                  </a:lnTo>
                  <a:lnTo>
                    <a:pt x="0" y="377721"/>
                  </a:lnTo>
                  <a:close/>
                  <a:moveTo>
                    <a:pt x="0" y="164791"/>
                  </a:moveTo>
                  <a:lnTo>
                    <a:pt x="1152294" y="164791"/>
                  </a:lnTo>
                  <a:lnTo>
                    <a:pt x="1152294" y="212930"/>
                  </a:lnTo>
                  <a:lnTo>
                    <a:pt x="0" y="212930"/>
                  </a:lnTo>
                  <a:close/>
                  <a:moveTo>
                    <a:pt x="0" y="0"/>
                  </a:moveTo>
                  <a:lnTo>
                    <a:pt x="1152294" y="0"/>
                  </a:lnTo>
                  <a:lnTo>
                    <a:pt x="1152294" y="48139"/>
                  </a:lnTo>
                  <a:lnTo>
                    <a:pt x="0" y="48139"/>
                  </a:lnTo>
                  <a:close/>
                </a:path>
              </a:pathLst>
            </a:custGeom>
            <a:solidFill>
              <a:srgbClr val="48367C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0EC6BFC-E615-3947-A262-ED7B03B2D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468" y="8830008"/>
              <a:ext cx="2064142" cy="1086379"/>
            </a:xfrm>
            <a:custGeom>
              <a:avLst/>
              <a:gdLst>
                <a:gd name="connsiteX0" fmla="*/ 1593831 w 2064142"/>
                <a:gd name="connsiteY0" fmla="*/ 0 h 1086379"/>
                <a:gd name="connsiteX1" fmla="*/ 1748113 w 2064142"/>
                <a:gd name="connsiteY1" fmla="*/ 520168 h 1086379"/>
                <a:gd name="connsiteX2" fmla="*/ 1801614 w 2064142"/>
                <a:gd name="connsiteY2" fmla="*/ 312349 h 1086379"/>
                <a:gd name="connsiteX3" fmla="*/ 1923546 w 2064142"/>
                <a:gd name="connsiteY3" fmla="*/ 790207 h 1086379"/>
                <a:gd name="connsiteX4" fmla="*/ 2016862 w 2064142"/>
                <a:gd name="connsiteY4" fmla="*/ 367104 h 1086379"/>
                <a:gd name="connsiteX5" fmla="*/ 2064142 w 2064142"/>
                <a:gd name="connsiteY5" fmla="*/ 611010 h 1086379"/>
                <a:gd name="connsiteX6" fmla="*/ 2064142 w 2064142"/>
                <a:gd name="connsiteY6" fmla="*/ 1086379 h 1086379"/>
                <a:gd name="connsiteX7" fmla="*/ 0 w 2064142"/>
                <a:gd name="connsiteY7" fmla="*/ 1086379 h 1086379"/>
                <a:gd name="connsiteX8" fmla="*/ 0 w 2064142"/>
                <a:gd name="connsiteY8" fmla="*/ 943270 h 1086379"/>
                <a:gd name="connsiteX9" fmla="*/ 151794 w 2064142"/>
                <a:gd name="connsiteY9" fmla="*/ 796429 h 1086379"/>
                <a:gd name="connsiteX10" fmla="*/ 278703 w 2064142"/>
                <a:gd name="connsiteY10" fmla="*/ 816339 h 1086379"/>
                <a:gd name="connsiteX11" fmla="*/ 434229 w 2064142"/>
                <a:gd name="connsiteY11" fmla="*/ 607277 h 1086379"/>
                <a:gd name="connsiteX12" fmla="*/ 536254 w 2064142"/>
                <a:gd name="connsiteY12" fmla="*/ 721764 h 1086379"/>
                <a:gd name="connsiteX13" fmla="*/ 679338 w 2064142"/>
                <a:gd name="connsiteY13" fmla="*/ 587366 h 1086379"/>
                <a:gd name="connsiteX14" fmla="*/ 766432 w 2064142"/>
                <a:gd name="connsiteY14" fmla="*/ 633410 h 1086379"/>
                <a:gd name="connsiteX15" fmla="*/ 870946 w 2064142"/>
                <a:gd name="connsiteY15" fmla="*/ 445502 h 1086379"/>
                <a:gd name="connsiteX16" fmla="*/ 1050112 w 2064142"/>
                <a:gd name="connsiteY16" fmla="*/ 848694 h 1086379"/>
                <a:gd name="connsiteX17" fmla="*/ 1277802 w 2064142"/>
                <a:gd name="connsiteY17" fmla="*/ 281239 h 1086379"/>
                <a:gd name="connsiteX18" fmla="*/ 1447014 w 2064142"/>
                <a:gd name="connsiteY18" fmla="*/ 523901 h 108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64142" h="1086379">
                  <a:moveTo>
                    <a:pt x="1593831" y="0"/>
                  </a:moveTo>
                  <a:lnTo>
                    <a:pt x="1748113" y="520168"/>
                  </a:lnTo>
                  <a:lnTo>
                    <a:pt x="1801614" y="312349"/>
                  </a:lnTo>
                  <a:lnTo>
                    <a:pt x="1923546" y="790207"/>
                  </a:lnTo>
                  <a:lnTo>
                    <a:pt x="2016862" y="367104"/>
                  </a:lnTo>
                  <a:lnTo>
                    <a:pt x="2064142" y="611010"/>
                  </a:lnTo>
                  <a:lnTo>
                    <a:pt x="2064142" y="1086379"/>
                  </a:lnTo>
                  <a:lnTo>
                    <a:pt x="0" y="1086379"/>
                  </a:lnTo>
                  <a:lnTo>
                    <a:pt x="0" y="943270"/>
                  </a:lnTo>
                  <a:lnTo>
                    <a:pt x="151794" y="796429"/>
                  </a:lnTo>
                  <a:lnTo>
                    <a:pt x="278703" y="816339"/>
                  </a:lnTo>
                  <a:lnTo>
                    <a:pt x="434229" y="607277"/>
                  </a:lnTo>
                  <a:lnTo>
                    <a:pt x="536254" y="721764"/>
                  </a:lnTo>
                  <a:lnTo>
                    <a:pt x="679338" y="587366"/>
                  </a:lnTo>
                  <a:lnTo>
                    <a:pt x="766432" y="633410"/>
                  </a:lnTo>
                  <a:lnTo>
                    <a:pt x="870946" y="445502"/>
                  </a:lnTo>
                  <a:lnTo>
                    <a:pt x="1050112" y="848694"/>
                  </a:lnTo>
                  <a:lnTo>
                    <a:pt x="1277802" y="281239"/>
                  </a:lnTo>
                  <a:lnTo>
                    <a:pt x="1447014" y="523901"/>
                  </a:lnTo>
                  <a:close/>
                </a:path>
              </a:pathLst>
            </a:custGeom>
            <a:gradFill>
              <a:gsLst>
                <a:gs pos="1000">
                  <a:srgbClr val="6DE7F7"/>
                </a:gs>
                <a:gs pos="83000">
                  <a:srgbClr val="53D2F3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60E44A3-F6F7-EC49-A5BD-49F0D9827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467" y="8593804"/>
              <a:ext cx="2064142" cy="1322581"/>
            </a:xfrm>
            <a:custGeom>
              <a:avLst/>
              <a:gdLst>
                <a:gd name="connsiteX0" fmla="*/ 1635709 w 2064142"/>
                <a:gd name="connsiteY0" fmla="*/ 926957 h 1322581"/>
                <a:gd name="connsiteX1" fmla="*/ 1635709 w 2064142"/>
                <a:gd name="connsiteY1" fmla="*/ 1142556 h 1322581"/>
                <a:gd name="connsiteX2" fmla="*/ 1862145 w 2064142"/>
                <a:gd name="connsiteY2" fmla="*/ 1142556 h 1322581"/>
                <a:gd name="connsiteX3" fmla="*/ 1862145 w 2064142"/>
                <a:gd name="connsiteY3" fmla="*/ 926957 h 1322581"/>
                <a:gd name="connsiteX4" fmla="*/ 1399357 w 2064142"/>
                <a:gd name="connsiteY4" fmla="*/ 926957 h 1322581"/>
                <a:gd name="connsiteX5" fmla="*/ 1399357 w 2064142"/>
                <a:gd name="connsiteY5" fmla="*/ 1142556 h 1322581"/>
                <a:gd name="connsiteX6" fmla="*/ 1625943 w 2064142"/>
                <a:gd name="connsiteY6" fmla="*/ 1142556 h 1322581"/>
                <a:gd name="connsiteX7" fmla="*/ 1625943 w 2064142"/>
                <a:gd name="connsiteY7" fmla="*/ 926957 h 1322581"/>
                <a:gd name="connsiteX8" fmla="*/ 1163307 w 2064142"/>
                <a:gd name="connsiteY8" fmla="*/ 926957 h 1322581"/>
                <a:gd name="connsiteX9" fmla="*/ 1163307 w 2064142"/>
                <a:gd name="connsiteY9" fmla="*/ 1142556 h 1322581"/>
                <a:gd name="connsiteX10" fmla="*/ 1389743 w 2064142"/>
                <a:gd name="connsiteY10" fmla="*/ 1142556 h 1322581"/>
                <a:gd name="connsiteX11" fmla="*/ 1389743 w 2064142"/>
                <a:gd name="connsiteY11" fmla="*/ 926957 h 1322581"/>
                <a:gd name="connsiteX12" fmla="*/ 926955 w 2064142"/>
                <a:gd name="connsiteY12" fmla="*/ 926957 h 1322581"/>
                <a:gd name="connsiteX13" fmla="*/ 926955 w 2064142"/>
                <a:gd name="connsiteY13" fmla="*/ 1142556 h 1322581"/>
                <a:gd name="connsiteX14" fmla="*/ 1153541 w 2064142"/>
                <a:gd name="connsiteY14" fmla="*/ 1142556 h 1322581"/>
                <a:gd name="connsiteX15" fmla="*/ 1153541 w 2064142"/>
                <a:gd name="connsiteY15" fmla="*/ 926957 h 1322581"/>
                <a:gd name="connsiteX16" fmla="*/ 690905 w 2064142"/>
                <a:gd name="connsiteY16" fmla="*/ 926957 h 1322581"/>
                <a:gd name="connsiteX17" fmla="*/ 690905 w 2064142"/>
                <a:gd name="connsiteY17" fmla="*/ 1142556 h 1322581"/>
                <a:gd name="connsiteX18" fmla="*/ 917341 w 2064142"/>
                <a:gd name="connsiteY18" fmla="*/ 1142556 h 1322581"/>
                <a:gd name="connsiteX19" fmla="*/ 917341 w 2064142"/>
                <a:gd name="connsiteY19" fmla="*/ 926957 h 1322581"/>
                <a:gd name="connsiteX20" fmla="*/ 454705 w 2064142"/>
                <a:gd name="connsiteY20" fmla="*/ 926957 h 1322581"/>
                <a:gd name="connsiteX21" fmla="*/ 454705 w 2064142"/>
                <a:gd name="connsiteY21" fmla="*/ 1142556 h 1322581"/>
                <a:gd name="connsiteX22" fmla="*/ 681139 w 2064142"/>
                <a:gd name="connsiteY22" fmla="*/ 1142556 h 1322581"/>
                <a:gd name="connsiteX23" fmla="*/ 681139 w 2064142"/>
                <a:gd name="connsiteY23" fmla="*/ 926957 h 1322581"/>
                <a:gd name="connsiteX24" fmla="*/ 218503 w 2064142"/>
                <a:gd name="connsiteY24" fmla="*/ 926957 h 1322581"/>
                <a:gd name="connsiteX25" fmla="*/ 218503 w 2064142"/>
                <a:gd name="connsiteY25" fmla="*/ 1142556 h 1322581"/>
                <a:gd name="connsiteX26" fmla="*/ 444939 w 2064142"/>
                <a:gd name="connsiteY26" fmla="*/ 1142556 h 1322581"/>
                <a:gd name="connsiteX27" fmla="*/ 444939 w 2064142"/>
                <a:gd name="connsiteY27" fmla="*/ 926957 h 1322581"/>
                <a:gd name="connsiteX28" fmla="*/ 1635709 w 2064142"/>
                <a:gd name="connsiteY28" fmla="*/ 696249 h 1322581"/>
                <a:gd name="connsiteX29" fmla="*/ 1635709 w 2064142"/>
                <a:gd name="connsiteY29" fmla="*/ 917343 h 1322581"/>
                <a:gd name="connsiteX30" fmla="*/ 1862145 w 2064142"/>
                <a:gd name="connsiteY30" fmla="*/ 917343 h 1322581"/>
                <a:gd name="connsiteX31" fmla="*/ 1862145 w 2064142"/>
                <a:gd name="connsiteY31" fmla="*/ 696249 h 1322581"/>
                <a:gd name="connsiteX32" fmla="*/ 1399357 w 2064142"/>
                <a:gd name="connsiteY32" fmla="*/ 696249 h 1322581"/>
                <a:gd name="connsiteX33" fmla="*/ 1399357 w 2064142"/>
                <a:gd name="connsiteY33" fmla="*/ 917343 h 1322581"/>
                <a:gd name="connsiteX34" fmla="*/ 1625943 w 2064142"/>
                <a:gd name="connsiteY34" fmla="*/ 917343 h 1322581"/>
                <a:gd name="connsiteX35" fmla="*/ 1625943 w 2064142"/>
                <a:gd name="connsiteY35" fmla="*/ 696249 h 1322581"/>
                <a:gd name="connsiteX36" fmla="*/ 1163307 w 2064142"/>
                <a:gd name="connsiteY36" fmla="*/ 696249 h 1322581"/>
                <a:gd name="connsiteX37" fmla="*/ 1163307 w 2064142"/>
                <a:gd name="connsiteY37" fmla="*/ 917343 h 1322581"/>
                <a:gd name="connsiteX38" fmla="*/ 1389743 w 2064142"/>
                <a:gd name="connsiteY38" fmla="*/ 917343 h 1322581"/>
                <a:gd name="connsiteX39" fmla="*/ 1389743 w 2064142"/>
                <a:gd name="connsiteY39" fmla="*/ 696249 h 1322581"/>
                <a:gd name="connsiteX40" fmla="*/ 926955 w 2064142"/>
                <a:gd name="connsiteY40" fmla="*/ 696249 h 1322581"/>
                <a:gd name="connsiteX41" fmla="*/ 926955 w 2064142"/>
                <a:gd name="connsiteY41" fmla="*/ 917343 h 1322581"/>
                <a:gd name="connsiteX42" fmla="*/ 1153541 w 2064142"/>
                <a:gd name="connsiteY42" fmla="*/ 917343 h 1322581"/>
                <a:gd name="connsiteX43" fmla="*/ 1153541 w 2064142"/>
                <a:gd name="connsiteY43" fmla="*/ 696249 h 1322581"/>
                <a:gd name="connsiteX44" fmla="*/ 690905 w 2064142"/>
                <a:gd name="connsiteY44" fmla="*/ 696249 h 1322581"/>
                <a:gd name="connsiteX45" fmla="*/ 690905 w 2064142"/>
                <a:gd name="connsiteY45" fmla="*/ 917343 h 1322581"/>
                <a:gd name="connsiteX46" fmla="*/ 917341 w 2064142"/>
                <a:gd name="connsiteY46" fmla="*/ 917343 h 1322581"/>
                <a:gd name="connsiteX47" fmla="*/ 917341 w 2064142"/>
                <a:gd name="connsiteY47" fmla="*/ 696249 h 1322581"/>
                <a:gd name="connsiteX48" fmla="*/ 454705 w 2064142"/>
                <a:gd name="connsiteY48" fmla="*/ 696249 h 1322581"/>
                <a:gd name="connsiteX49" fmla="*/ 454705 w 2064142"/>
                <a:gd name="connsiteY49" fmla="*/ 917343 h 1322581"/>
                <a:gd name="connsiteX50" fmla="*/ 681139 w 2064142"/>
                <a:gd name="connsiteY50" fmla="*/ 917343 h 1322581"/>
                <a:gd name="connsiteX51" fmla="*/ 681139 w 2064142"/>
                <a:gd name="connsiteY51" fmla="*/ 696249 h 1322581"/>
                <a:gd name="connsiteX52" fmla="*/ 218503 w 2064142"/>
                <a:gd name="connsiteY52" fmla="*/ 696249 h 1322581"/>
                <a:gd name="connsiteX53" fmla="*/ 218503 w 2064142"/>
                <a:gd name="connsiteY53" fmla="*/ 917343 h 1322581"/>
                <a:gd name="connsiteX54" fmla="*/ 444939 w 2064142"/>
                <a:gd name="connsiteY54" fmla="*/ 917343 h 1322581"/>
                <a:gd name="connsiteX55" fmla="*/ 444939 w 2064142"/>
                <a:gd name="connsiteY55" fmla="*/ 696249 h 1322581"/>
                <a:gd name="connsiteX56" fmla="*/ 1635709 w 2064142"/>
                <a:gd name="connsiteY56" fmla="*/ 465540 h 1322581"/>
                <a:gd name="connsiteX57" fmla="*/ 1635709 w 2064142"/>
                <a:gd name="connsiteY57" fmla="*/ 686635 h 1322581"/>
                <a:gd name="connsiteX58" fmla="*/ 1862145 w 2064142"/>
                <a:gd name="connsiteY58" fmla="*/ 686635 h 1322581"/>
                <a:gd name="connsiteX59" fmla="*/ 1862145 w 2064142"/>
                <a:gd name="connsiteY59" fmla="*/ 465540 h 1322581"/>
                <a:gd name="connsiteX60" fmla="*/ 1399357 w 2064142"/>
                <a:gd name="connsiteY60" fmla="*/ 465540 h 1322581"/>
                <a:gd name="connsiteX61" fmla="*/ 1399357 w 2064142"/>
                <a:gd name="connsiteY61" fmla="*/ 686635 h 1322581"/>
                <a:gd name="connsiteX62" fmla="*/ 1625943 w 2064142"/>
                <a:gd name="connsiteY62" fmla="*/ 686635 h 1322581"/>
                <a:gd name="connsiteX63" fmla="*/ 1625943 w 2064142"/>
                <a:gd name="connsiteY63" fmla="*/ 465540 h 1322581"/>
                <a:gd name="connsiteX64" fmla="*/ 1163307 w 2064142"/>
                <a:gd name="connsiteY64" fmla="*/ 465540 h 1322581"/>
                <a:gd name="connsiteX65" fmla="*/ 1163307 w 2064142"/>
                <a:gd name="connsiteY65" fmla="*/ 686635 h 1322581"/>
                <a:gd name="connsiteX66" fmla="*/ 1389743 w 2064142"/>
                <a:gd name="connsiteY66" fmla="*/ 686635 h 1322581"/>
                <a:gd name="connsiteX67" fmla="*/ 1389743 w 2064142"/>
                <a:gd name="connsiteY67" fmla="*/ 465540 h 1322581"/>
                <a:gd name="connsiteX68" fmla="*/ 926955 w 2064142"/>
                <a:gd name="connsiteY68" fmla="*/ 465540 h 1322581"/>
                <a:gd name="connsiteX69" fmla="*/ 926955 w 2064142"/>
                <a:gd name="connsiteY69" fmla="*/ 686635 h 1322581"/>
                <a:gd name="connsiteX70" fmla="*/ 1153541 w 2064142"/>
                <a:gd name="connsiteY70" fmla="*/ 686635 h 1322581"/>
                <a:gd name="connsiteX71" fmla="*/ 1153541 w 2064142"/>
                <a:gd name="connsiteY71" fmla="*/ 465540 h 1322581"/>
                <a:gd name="connsiteX72" fmla="*/ 690905 w 2064142"/>
                <a:gd name="connsiteY72" fmla="*/ 465540 h 1322581"/>
                <a:gd name="connsiteX73" fmla="*/ 690905 w 2064142"/>
                <a:gd name="connsiteY73" fmla="*/ 686635 h 1322581"/>
                <a:gd name="connsiteX74" fmla="*/ 917341 w 2064142"/>
                <a:gd name="connsiteY74" fmla="*/ 686635 h 1322581"/>
                <a:gd name="connsiteX75" fmla="*/ 917341 w 2064142"/>
                <a:gd name="connsiteY75" fmla="*/ 465540 h 1322581"/>
                <a:gd name="connsiteX76" fmla="*/ 454705 w 2064142"/>
                <a:gd name="connsiteY76" fmla="*/ 465540 h 1322581"/>
                <a:gd name="connsiteX77" fmla="*/ 454705 w 2064142"/>
                <a:gd name="connsiteY77" fmla="*/ 686635 h 1322581"/>
                <a:gd name="connsiteX78" fmla="*/ 681139 w 2064142"/>
                <a:gd name="connsiteY78" fmla="*/ 686635 h 1322581"/>
                <a:gd name="connsiteX79" fmla="*/ 681139 w 2064142"/>
                <a:gd name="connsiteY79" fmla="*/ 465540 h 1322581"/>
                <a:gd name="connsiteX80" fmla="*/ 218503 w 2064142"/>
                <a:gd name="connsiteY80" fmla="*/ 465540 h 1322581"/>
                <a:gd name="connsiteX81" fmla="*/ 218503 w 2064142"/>
                <a:gd name="connsiteY81" fmla="*/ 686635 h 1322581"/>
                <a:gd name="connsiteX82" fmla="*/ 444939 w 2064142"/>
                <a:gd name="connsiteY82" fmla="*/ 686635 h 1322581"/>
                <a:gd name="connsiteX83" fmla="*/ 444939 w 2064142"/>
                <a:gd name="connsiteY83" fmla="*/ 465540 h 1322581"/>
                <a:gd name="connsiteX84" fmla="*/ 1635709 w 2064142"/>
                <a:gd name="connsiteY84" fmla="*/ 240324 h 1322581"/>
                <a:gd name="connsiteX85" fmla="*/ 1635709 w 2064142"/>
                <a:gd name="connsiteY85" fmla="*/ 455926 h 1322581"/>
                <a:gd name="connsiteX86" fmla="*/ 1862145 w 2064142"/>
                <a:gd name="connsiteY86" fmla="*/ 455926 h 1322581"/>
                <a:gd name="connsiteX87" fmla="*/ 1862145 w 2064142"/>
                <a:gd name="connsiteY87" fmla="*/ 240324 h 1322581"/>
                <a:gd name="connsiteX88" fmla="*/ 1399357 w 2064142"/>
                <a:gd name="connsiteY88" fmla="*/ 240324 h 1322581"/>
                <a:gd name="connsiteX89" fmla="*/ 1399357 w 2064142"/>
                <a:gd name="connsiteY89" fmla="*/ 455926 h 1322581"/>
                <a:gd name="connsiteX90" fmla="*/ 1625943 w 2064142"/>
                <a:gd name="connsiteY90" fmla="*/ 455926 h 1322581"/>
                <a:gd name="connsiteX91" fmla="*/ 1625943 w 2064142"/>
                <a:gd name="connsiteY91" fmla="*/ 240324 h 1322581"/>
                <a:gd name="connsiteX92" fmla="*/ 1163307 w 2064142"/>
                <a:gd name="connsiteY92" fmla="*/ 240324 h 1322581"/>
                <a:gd name="connsiteX93" fmla="*/ 1163307 w 2064142"/>
                <a:gd name="connsiteY93" fmla="*/ 455926 h 1322581"/>
                <a:gd name="connsiteX94" fmla="*/ 1389743 w 2064142"/>
                <a:gd name="connsiteY94" fmla="*/ 455926 h 1322581"/>
                <a:gd name="connsiteX95" fmla="*/ 1389743 w 2064142"/>
                <a:gd name="connsiteY95" fmla="*/ 240324 h 1322581"/>
                <a:gd name="connsiteX96" fmla="*/ 926955 w 2064142"/>
                <a:gd name="connsiteY96" fmla="*/ 240324 h 1322581"/>
                <a:gd name="connsiteX97" fmla="*/ 926955 w 2064142"/>
                <a:gd name="connsiteY97" fmla="*/ 455926 h 1322581"/>
                <a:gd name="connsiteX98" fmla="*/ 1153541 w 2064142"/>
                <a:gd name="connsiteY98" fmla="*/ 455926 h 1322581"/>
                <a:gd name="connsiteX99" fmla="*/ 1153541 w 2064142"/>
                <a:gd name="connsiteY99" fmla="*/ 240324 h 1322581"/>
                <a:gd name="connsiteX100" fmla="*/ 690905 w 2064142"/>
                <a:gd name="connsiteY100" fmla="*/ 240324 h 1322581"/>
                <a:gd name="connsiteX101" fmla="*/ 690905 w 2064142"/>
                <a:gd name="connsiteY101" fmla="*/ 455926 h 1322581"/>
                <a:gd name="connsiteX102" fmla="*/ 917341 w 2064142"/>
                <a:gd name="connsiteY102" fmla="*/ 455926 h 1322581"/>
                <a:gd name="connsiteX103" fmla="*/ 917341 w 2064142"/>
                <a:gd name="connsiteY103" fmla="*/ 240324 h 1322581"/>
                <a:gd name="connsiteX104" fmla="*/ 454705 w 2064142"/>
                <a:gd name="connsiteY104" fmla="*/ 240324 h 1322581"/>
                <a:gd name="connsiteX105" fmla="*/ 454705 w 2064142"/>
                <a:gd name="connsiteY105" fmla="*/ 455926 h 1322581"/>
                <a:gd name="connsiteX106" fmla="*/ 681139 w 2064142"/>
                <a:gd name="connsiteY106" fmla="*/ 455926 h 1322581"/>
                <a:gd name="connsiteX107" fmla="*/ 681139 w 2064142"/>
                <a:gd name="connsiteY107" fmla="*/ 240324 h 1322581"/>
                <a:gd name="connsiteX108" fmla="*/ 218503 w 2064142"/>
                <a:gd name="connsiteY108" fmla="*/ 240324 h 1322581"/>
                <a:gd name="connsiteX109" fmla="*/ 218503 w 2064142"/>
                <a:gd name="connsiteY109" fmla="*/ 455926 h 1322581"/>
                <a:gd name="connsiteX110" fmla="*/ 444939 w 2064142"/>
                <a:gd name="connsiteY110" fmla="*/ 455926 h 1322581"/>
                <a:gd name="connsiteX111" fmla="*/ 444939 w 2064142"/>
                <a:gd name="connsiteY111" fmla="*/ 240324 h 1322581"/>
                <a:gd name="connsiteX112" fmla="*/ 208737 w 2064142"/>
                <a:gd name="connsiteY112" fmla="*/ 0 h 1322581"/>
                <a:gd name="connsiteX113" fmla="*/ 218503 w 2064142"/>
                <a:gd name="connsiteY113" fmla="*/ 0 h 1322581"/>
                <a:gd name="connsiteX114" fmla="*/ 218503 w 2064142"/>
                <a:gd name="connsiteY114" fmla="*/ 230710 h 1322581"/>
                <a:gd name="connsiteX115" fmla="*/ 444939 w 2064142"/>
                <a:gd name="connsiteY115" fmla="*/ 230710 h 1322581"/>
                <a:gd name="connsiteX116" fmla="*/ 444939 w 2064142"/>
                <a:gd name="connsiteY116" fmla="*/ 0 h 1322581"/>
                <a:gd name="connsiteX117" fmla="*/ 454705 w 2064142"/>
                <a:gd name="connsiteY117" fmla="*/ 0 h 1322581"/>
                <a:gd name="connsiteX118" fmla="*/ 454705 w 2064142"/>
                <a:gd name="connsiteY118" fmla="*/ 230710 h 1322581"/>
                <a:gd name="connsiteX119" fmla="*/ 681139 w 2064142"/>
                <a:gd name="connsiteY119" fmla="*/ 230710 h 1322581"/>
                <a:gd name="connsiteX120" fmla="*/ 681139 w 2064142"/>
                <a:gd name="connsiteY120" fmla="*/ 0 h 1322581"/>
                <a:gd name="connsiteX121" fmla="*/ 690905 w 2064142"/>
                <a:gd name="connsiteY121" fmla="*/ 0 h 1322581"/>
                <a:gd name="connsiteX122" fmla="*/ 690905 w 2064142"/>
                <a:gd name="connsiteY122" fmla="*/ 230710 h 1322581"/>
                <a:gd name="connsiteX123" fmla="*/ 917341 w 2064142"/>
                <a:gd name="connsiteY123" fmla="*/ 230710 h 1322581"/>
                <a:gd name="connsiteX124" fmla="*/ 917341 w 2064142"/>
                <a:gd name="connsiteY124" fmla="*/ 0 h 1322581"/>
                <a:gd name="connsiteX125" fmla="*/ 926955 w 2064142"/>
                <a:gd name="connsiteY125" fmla="*/ 0 h 1322581"/>
                <a:gd name="connsiteX126" fmla="*/ 926955 w 2064142"/>
                <a:gd name="connsiteY126" fmla="*/ 230710 h 1322581"/>
                <a:gd name="connsiteX127" fmla="*/ 1153541 w 2064142"/>
                <a:gd name="connsiteY127" fmla="*/ 230710 h 1322581"/>
                <a:gd name="connsiteX128" fmla="*/ 1153541 w 2064142"/>
                <a:gd name="connsiteY128" fmla="*/ 0 h 1322581"/>
                <a:gd name="connsiteX129" fmla="*/ 1163307 w 2064142"/>
                <a:gd name="connsiteY129" fmla="*/ 0 h 1322581"/>
                <a:gd name="connsiteX130" fmla="*/ 1163307 w 2064142"/>
                <a:gd name="connsiteY130" fmla="*/ 230710 h 1322581"/>
                <a:gd name="connsiteX131" fmla="*/ 1389743 w 2064142"/>
                <a:gd name="connsiteY131" fmla="*/ 230710 h 1322581"/>
                <a:gd name="connsiteX132" fmla="*/ 1389743 w 2064142"/>
                <a:gd name="connsiteY132" fmla="*/ 0 h 1322581"/>
                <a:gd name="connsiteX133" fmla="*/ 1399357 w 2064142"/>
                <a:gd name="connsiteY133" fmla="*/ 0 h 1322581"/>
                <a:gd name="connsiteX134" fmla="*/ 1399357 w 2064142"/>
                <a:gd name="connsiteY134" fmla="*/ 230710 h 1322581"/>
                <a:gd name="connsiteX135" fmla="*/ 1625943 w 2064142"/>
                <a:gd name="connsiteY135" fmla="*/ 230710 h 1322581"/>
                <a:gd name="connsiteX136" fmla="*/ 1625943 w 2064142"/>
                <a:gd name="connsiteY136" fmla="*/ 0 h 1322581"/>
                <a:gd name="connsiteX137" fmla="*/ 1635709 w 2064142"/>
                <a:gd name="connsiteY137" fmla="*/ 0 h 1322581"/>
                <a:gd name="connsiteX138" fmla="*/ 1635709 w 2064142"/>
                <a:gd name="connsiteY138" fmla="*/ 230710 h 1322581"/>
                <a:gd name="connsiteX139" fmla="*/ 1862145 w 2064142"/>
                <a:gd name="connsiteY139" fmla="*/ 230710 h 1322581"/>
                <a:gd name="connsiteX140" fmla="*/ 1862145 w 2064142"/>
                <a:gd name="connsiteY140" fmla="*/ 0 h 1322581"/>
                <a:gd name="connsiteX141" fmla="*/ 1871759 w 2064142"/>
                <a:gd name="connsiteY141" fmla="*/ 0 h 1322581"/>
                <a:gd name="connsiteX142" fmla="*/ 1871759 w 2064142"/>
                <a:gd name="connsiteY142" fmla="*/ 230710 h 1322581"/>
                <a:gd name="connsiteX143" fmla="*/ 2064142 w 2064142"/>
                <a:gd name="connsiteY143" fmla="*/ 230710 h 1322581"/>
                <a:gd name="connsiteX144" fmla="*/ 2064142 w 2064142"/>
                <a:gd name="connsiteY144" fmla="*/ 240324 h 1322581"/>
                <a:gd name="connsiteX145" fmla="*/ 1871759 w 2064142"/>
                <a:gd name="connsiteY145" fmla="*/ 240324 h 1322581"/>
                <a:gd name="connsiteX146" fmla="*/ 1871759 w 2064142"/>
                <a:gd name="connsiteY146" fmla="*/ 455926 h 1322581"/>
                <a:gd name="connsiteX147" fmla="*/ 2064142 w 2064142"/>
                <a:gd name="connsiteY147" fmla="*/ 455926 h 1322581"/>
                <a:gd name="connsiteX148" fmla="*/ 2064142 w 2064142"/>
                <a:gd name="connsiteY148" fmla="*/ 465540 h 1322581"/>
                <a:gd name="connsiteX149" fmla="*/ 1871759 w 2064142"/>
                <a:gd name="connsiteY149" fmla="*/ 465540 h 1322581"/>
                <a:gd name="connsiteX150" fmla="*/ 1871759 w 2064142"/>
                <a:gd name="connsiteY150" fmla="*/ 686635 h 1322581"/>
                <a:gd name="connsiteX151" fmla="*/ 2064142 w 2064142"/>
                <a:gd name="connsiteY151" fmla="*/ 686635 h 1322581"/>
                <a:gd name="connsiteX152" fmla="*/ 2064142 w 2064142"/>
                <a:gd name="connsiteY152" fmla="*/ 696249 h 1322581"/>
                <a:gd name="connsiteX153" fmla="*/ 1871759 w 2064142"/>
                <a:gd name="connsiteY153" fmla="*/ 696249 h 1322581"/>
                <a:gd name="connsiteX154" fmla="*/ 1871759 w 2064142"/>
                <a:gd name="connsiteY154" fmla="*/ 917343 h 1322581"/>
                <a:gd name="connsiteX155" fmla="*/ 2064142 w 2064142"/>
                <a:gd name="connsiteY155" fmla="*/ 917343 h 1322581"/>
                <a:gd name="connsiteX156" fmla="*/ 2064142 w 2064142"/>
                <a:gd name="connsiteY156" fmla="*/ 926957 h 1322581"/>
                <a:gd name="connsiteX157" fmla="*/ 1871759 w 2064142"/>
                <a:gd name="connsiteY157" fmla="*/ 926957 h 1322581"/>
                <a:gd name="connsiteX158" fmla="*/ 1871759 w 2064142"/>
                <a:gd name="connsiteY158" fmla="*/ 1142556 h 1322581"/>
                <a:gd name="connsiteX159" fmla="*/ 2064142 w 2064142"/>
                <a:gd name="connsiteY159" fmla="*/ 1142556 h 1322581"/>
                <a:gd name="connsiteX160" fmla="*/ 2064142 w 2064142"/>
                <a:gd name="connsiteY160" fmla="*/ 1152322 h 1322581"/>
                <a:gd name="connsiteX161" fmla="*/ 1871759 w 2064142"/>
                <a:gd name="connsiteY161" fmla="*/ 1152322 h 1322581"/>
                <a:gd name="connsiteX162" fmla="*/ 1871759 w 2064142"/>
                <a:gd name="connsiteY162" fmla="*/ 1322581 h 1322581"/>
                <a:gd name="connsiteX163" fmla="*/ 1862145 w 2064142"/>
                <a:gd name="connsiteY163" fmla="*/ 1322581 h 1322581"/>
                <a:gd name="connsiteX164" fmla="*/ 1862145 w 2064142"/>
                <a:gd name="connsiteY164" fmla="*/ 1152322 h 1322581"/>
                <a:gd name="connsiteX165" fmla="*/ 1635709 w 2064142"/>
                <a:gd name="connsiteY165" fmla="*/ 1152322 h 1322581"/>
                <a:gd name="connsiteX166" fmla="*/ 1635709 w 2064142"/>
                <a:gd name="connsiteY166" fmla="*/ 1322581 h 1322581"/>
                <a:gd name="connsiteX167" fmla="*/ 1625943 w 2064142"/>
                <a:gd name="connsiteY167" fmla="*/ 1322581 h 1322581"/>
                <a:gd name="connsiteX168" fmla="*/ 1625943 w 2064142"/>
                <a:gd name="connsiteY168" fmla="*/ 1152322 h 1322581"/>
                <a:gd name="connsiteX169" fmla="*/ 1399357 w 2064142"/>
                <a:gd name="connsiteY169" fmla="*/ 1152322 h 1322581"/>
                <a:gd name="connsiteX170" fmla="*/ 1399357 w 2064142"/>
                <a:gd name="connsiteY170" fmla="*/ 1322581 h 1322581"/>
                <a:gd name="connsiteX171" fmla="*/ 1389743 w 2064142"/>
                <a:gd name="connsiteY171" fmla="*/ 1322581 h 1322581"/>
                <a:gd name="connsiteX172" fmla="*/ 1389743 w 2064142"/>
                <a:gd name="connsiteY172" fmla="*/ 1152322 h 1322581"/>
                <a:gd name="connsiteX173" fmla="*/ 1163307 w 2064142"/>
                <a:gd name="connsiteY173" fmla="*/ 1152322 h 1322581"/>
                <a:gd name="connsiteX174" fmla="*/ 1163307 w 2064142"/>
                <a:gd name="connsiteY174" fmla="*/ 1322581 h 1322581"/>
                <a:gd name="connsiteX175" fmla="*/ 1153541 w 2064142"/>
                <a:gd name="connsiteY175" fmla="*/ 1322581 h 1322581"/>
                <a:gd name="connsiteX176" fmla="*/ 1153541 w 2064142"/>
                <a:gd name="connsiteY176" fmla="*/ 1152322 h 1322581"/>
                <a:gd name="connsiteX177" fmla="*/ 926955 w 2064142"/>
                <a:gd name="connsiteY177" fmla="*/ 1152322 h 1322581"/>
                <a:gd name="connsiteX178" fmla="*/ 926955 w 2064142"/>
                <a:gd name="connsiteY178" fmla="*/ 1322581 h 1322581"/>
                <a:gd name="connsiteX179" fmla="*/ 917341 w 2064142"/>
                <a:gd name="connsiteY179" fmla="*/ 1322581 h 1322581"/>
                <a:gd name="connsiteX180" fmla="*/ 917341 w 2064142"/>
                <a:gd name="connsiteY180" fmla="*/ 1152322 h 1322581"/>
                <a:gd name="connsiteX181" fmla="*/ 690905 w 2064142"/>
                <a:gd name="connsiteY181" fmla="*/ 1152322 h 1322581"/>
                <a:gd name="connsiteX182" fmla="*/ 690905 w 2064142"/>
                <a:gd name="connsiteY182" fmla="*/ 1322581 h 1322581"/>
                <a:gd name="connsiteX183" fmla="*/ 681139 w 2064142"/>
                <a:gd name="connsiteY183" fmla="*/ 1322581 h 1322581"/>
                <a:gd name="connsiteX184" fmla="*/ 681139 w 2064142"/>
                <a:gd name="connsiteY184" fmla="*/ 1152322 h 1322581"/>
                <a:gd name="connsiteX185" fmla="*/ 454705 w 2064142"/>
                <a:gd name="connsiteY185" fmla="*/ 1152322 h 1322581"/>
                <a:gd name="connsiteX186" fmla="*/ 454705 w 2064142"/>
                <a:gd name="connsiteY186" fmla="*/ 1322581 h 1322581"/>
                <a:gd name="connsiteX187" fmla="*/ 444939 w 2064142"/>
                <a:gd name="connsiteY187" fmla="*/ 1322581 h 1322581"/>
                <a:gd name="connsiteX188" fmla="*/ 444939 w 2064142"/>
                <a:gd name="connsiteY188" fmla="*/ 1152322 h 1322581"/>
                <a:gd name="connsiteX189" fmla="*/ 218503 w 2064142"/>
                <a:gd name="connsiteY189" fmla="*/ 1152322 h 1322581"/>
                <a:gd name="connsiteX190" fmla="*/ 218503 w 2064142"/>
                <a:gd name="connsiteY190" fmla="*/ 1322581 h 1322581"/>
                <a:gd name="connsiteX191" fmla="*/ 208737 w 2064142"/>
                <a:gd name="connsiteY191" fmla="*/ 1322581 h 1322581"/>
                <a:gd name="connsiteX192" fmla="*/ 208737 w 2064142"/>
                <a:gd name="connsiteY192" fmla="*/ 1152322 h 1322581"/>
                <a:gd name="connsiteX193" fmla="*/ 0 w 2064142"/>
                <a:gd name="connsiteY193" fmla="*/ 1152322 h 1322581"/>
                <a:gd name="connsiteX194" fmla="*/ 0 w 2064142"/>
                <a:gd name="connsiteY194" fmla="*/ 1142556 h 1322581"/>
                <a:gd name="connsiteX195" fmla="*/ 208737 w 2064142"/>
                <a:gd name="connsiteY195" fmla="*/ 1142556 h 1322581"/>
                <a:gd name="connsiteX196" fmla="*/ 208737 w 2064142"/>
                <a:gd name="connsiteY196" fmla="*/ 926957 h 1322581"/>
                <a:gd name="connsiteX197" fmla="*/ 0 w 2064142"/>
                <a:gd name="connsiteY197" fmla="*/ 926957 h 1322581"/>
                <a:gd name="connsiteX198" fmla="*/ 0 w 2064142"/>
                <a:gd name="connsiteY198" fmla="*/ 917343 h 1322581"/>
                <a:gd name="connsiteX199" fmla="*/ 208737 w 2064142"/>
                <a:gd name="connsiteY199" fmla="*/ 917343 h 1322581"/>
                <a:gd name="connsiteX200" fmla="*/ 208737 w 2064142"/>
                <a:gd name="connsiteY200" fmla="*/ 696249 h 1322581"/>
                <a:gd name="connsiteX201" fmla="*/ 0 w 2064142"/>
                <a:gd name="connsiteY201" fmla="*/ 696249 h 1322581"/>
                <a:gd name="connsiteX202" fmla="*/ 0 w 2064142"/>
                <a:gd name="connsiteY202" fmla="*/ 686635 h 1322581"/>
                <a:gd name="connsiteX203" fmla="*/ 208737 w 2064142"/>
                <a:gd name="connsiteY203" fmla="*/ 686635 h 1322581"/>
                <a:gd name="connsiteX204" fmla="*/ 208737 w 2064142"/>
                <a:gd name="connsiteY204" fmla="*/ 465540 h 1322581"/>
                <a:gd name="connsiteX205" fmla="*/ 0 w 2064142"/>
                <a:gd name="connsiteY205" fmla="*/ 465540 h 1322581"/>
                <a:gd name="connsiteX206" fmla="*/ 0 w 2064142"/>
                <a:gd name="connsiteY206" fmla="*/ 455926 h 1322581"/>
                <a:gd name="connsiteX207" fmla="*/ 208737 w 2064142"/>
                <a:gd name="connsiteY207" fmla="*/ 455926 h 1322581"/>
                <a:gd name="connsiteX208" fmla="*/ 208737 w 2064142"/>
                <a:gd name="connsiteY208" fmla="*/ 240324 h 1322581"/>
                <a:gd name="connsiteX209" fmla="*/ 0 w 2064142"/>
                <a:gd name="connsiteY209" fmla="*/ 240324 h 1322581"/>
                <a:gd name="connsiteX210" fmla="*/ 0 w 2064142"/>
                <a:gd name="connsiteY210" fmla="*/ 230710 h 1322581"/>
                <a:gd name="connsiteX211" fmla="*/ 208737 w 2064142"/>
                <a:gd name="connsiteY211" fmla="*/ 230710 h 13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2064142" h="1322581">
                  <a:moveTo>
                    <a:pt x="1635709" y="926957"/>
                  </a:moveTo>
                  <a:lnTo>
                    <a:pt x="1635709" y="1142556"/>
                  </a:lnTo>
                  <a:lnTo>
                    <a:pt x="1862145" y="1142556"/>
                  </a:lnTo>
                  <a:lnTo>
                    <a:pt x="1862145" y="926957"/>
                  </a:lnTo>
                  <a:close/>
                  <a:moveTo>
                    <a:pt x="1399357" y="926957"/>
                  </a:moveTo>
                  <a:lnTo>
                    <a:pt x="1399357" y="1142556"/>
                  </a:lnTo>
                  <a:lnTo>
                    <a:pt x="1625943" y="1142556"/>
                  </a:lnTo>
                  <a:lnTo>
                    <a:pt x="1625943" y="926957"/>
                  </a:lnTo>
                  <a:close/>
                  <a:moveTo>
                    <a:pt x="1163307" y="926957"/>
                  </a:moveTo>
                  <a:lnTo>
                    <a:pt x="1163307" y="1142556"/>
                  </a:lnTo>
                  <a:lnTo>
                    <a:pt x="1389743" y="1142556"/>
                  </a:lnTo>
                  <a:lnTo>
                    <a:pt x="1389743" y="926957"/>
                  </a:lnTo>
                  <a:close/>
                  <a:moveTo>
                    <a:pt x="926955" y="926957"/>
                  </a:moveTo>
                  <a:lnTo>
                    <a:pt x="926955" y="1142556"/>
                  </a:lnTo>
                  <a:lnTo>
                    <a:pt x="1153541" y="1142556"/>
                  </a:lnTo>
                  <a:lnTo>
                    <a:pt x="1153541" y="926957"/>
                  </a:lnTo>
                  <a:close/>
                  <a:moveTo>
                    <a:pt x="690905" y="926957"/>
                  </a:moveTo>
                  <a:lnTo>
                    <a:pt x="690905" y="1142556"/>
                  </a:lnTo>
                  <a:lnTo>
                    <a:pt x="917341" y="1142556"/>
                  </a:lnTo>
                  <a:lnTo>
                    <a:pt x="917341" y="926957"/>
                  </a:lnTo>
                  <a:close/>
                  <a:moveTo>
                    <a:pt x="454705" y="926957"/>
                  </a:moveTo>
                  <a:lnTo>
                    <a:pt x="454705" y="1142556"/>
                  </a:lnTo>
                  <a:lnTo>
                    <a:pt x="681139" y="1142556"/>
                  </a:lnTo>
                  <a:lnTo>
                    <a:pt x="681139" y="926957"/>
                  </a:lnTo>
                  <a:close/>
                  <a:moveTo>
                    <a:pt x="218503" y="926957"/>
                  </a:moveTo>
                  <a:lnTo>
                    <a:pt x="218503" y="1142556"/>
                  </a:lnTo>
                  <a:lnTo>
                    <a:pt x="444939" y="1142556"/>
                  </a:lnTo>
                  <a:lnTo>
                    <a:pt x="444939" y="926957"/>
                  </a:lnTo>
                  <a:close/>
                  <a:moveTo>
                    <a:pt x="1635709" y="696249"/>
                  </a:moveTo>
                  <a:lnTo>
                    <a:pt x="1635709" y="917343"/>
                  </a:lnTo>
                  <a:lnTo>
                    <a:pt x="1862145" y="917343"/>
                  </a:lnTo>
                  <a:lnTo>
                    <a:pt x="1862145" y="696249"/>
                  </a:lnTo>
                  <a:close/>
                  <a:moveTo>
                    <a:pt x="1399357" y="696249"/>
                  </a:moveTo>
                  <a:lnTo>
                    <a:pt x="1399357" y="917343"/>
                  </a:lnTo>
                  <a:lnTo>
                    <a:pt x="1625943" y="917343"/>
                  </a:lnTo>
                  <a:lnTo>
                    <a:pt x="1625943" y="696249"/>
                  </a:lnTo>
                  <a:close/>
                  <a:moveTo>
                    <a:pt x="1163307" y="696249"/>
                  </a:moveTo>
                  <a:lnTo>
                    <a:pt x="1163307" y="917343"/>
                  </a:lnTo>
                  <a:lnTo>
                    <a:pt x="1389743" y="917343"/>
                  </a:lnTo>
                  <a:lnTo>
                    <a:pt x="1389743" y="696249"/>
                  </a:lnTo>
                  <a:close/>
                  <a:moveTo>
                    <a:pt x="926955" y="696249"/>
                  </a:moveTo>
                  <a:lnTo>
                    <a:pt x="926955" y="917343"/>
                  </a:lnTo>
                  <a:lnTo>
                    <a:pt x="1153541" y="917343"/>
                  </a:lnTo>
                  <a:lnTo>
                    <a:pt x="1153541" y="696249"/>
                  </a:lnTo>
                  <a:close/>
                  <a:moveTo>
                    <a:pt x="690905" y="696249"/>
                  </a:moveTo>
                  <a:lnTo>
                    <a:pt x="690905" y="917343"/>
                  </a:lnTo>
                  <a:lnTo>
                    <a:pt x="917341" y="917343"/>
                  </a:lnTo>
                  <a:lnTo>
                    <a:pt x="917341" y="696249"/>
                  </a:lnTo>
                  <a:close/>
                  <a:moveTo>
                    <a:pt x="454705" y="696249"/>
                  </a:moveTo>
                  <a:lnTo>
                    <a:pt x="454705" y="917343"/>
                  </a:lnTo>
                  <a:lnTo>
                    <a:pt x="681139" y="917343"/>
                  </a:lnTo>
                  <a:lnTo>
                    <a:pt x="681139" y="696249"/>
                  </a:lnTo>
                  <a:close/>
                  <a:moveTo>
                    <a:pt x="218503" y="696249"/>
                  </a:moveTo>
                  <a:lnTo>
                    <a:pt x="218503" y="917343"/>
                  </a:lnTo>
                  <a:lnTo>
                    <a:pt x="444939" y="917343"/>
                  </a:lnTo>
                  <a:lnTo>
                    <a:pt x="444939" y="696249"/>
                  </a:lnTo>
                  <a:close/>
                  <a:moveTo>
                    <a:pt x="1635709" y="465540"/>
                  </a:moveTo>
                  <a:lnTo>
                    <a:pt x="1635709" y="686635"/>
                  </a:lnTo>
                  <a:lnTo>
                    <a:pt x="1862145" y="686635"/>
                  </a:lnTo>
                  <a:lnTo>
                    <a:pt x="1862145" y="465540"/>
                  </a:lnTo>
                  <a:close/>
                  <a:moveTo>
                    <a:pt x="1399357" y="465540"/>
                  </a:moveTo>
                  <a:lnTo>
                    <a:pt x="1399357" y="686635"/>
                  </a:lnTo>
                  <a:lnTo>
                    <a:pt x="1625943" y="686635"/>
                  </a:lnTo>
                  <a:lnTo>
                    <a:pt x="1625943" y="465540"/>
                  </a:lnTo>
                  <a:close/>
                  <a:moveTo>
                    <a:pt x="1163307" y="465540"/>
                  </a:moveTo>
                  <a:lnTo>
                    <a:pt x="1163307" y="686635"/>
                  </a:lnTo>
                  <a:lnTo>
                    <a:pt x="1389743" y="686635"/>
                  </a:lnTo>
                  <a:lnTo>
                    <a:pt x="1389743" y="465540"/>
                  </a:lnTo>
                  <a:close/>
                  <a:moveTo>
                    <a:pt x="926955" y="465540"/>
                  </a:moveTo>
                  <a:lnTo>
                    <a:pt x="926955" y="686635"/>
                  </a:lnTo>
                  <a:lnTo>
                    <a:pt x="1153541" y="686635"/>
                  </a:lnTo>
                  <a:lnTo>
                    <a:pt x="1153541" y="465540"/>
                  </a:lnTo>
                  <a:close/>
                  <a:moveTo>
                    <a:pt x="690905" y="465540"/>
                  </a:moveTo>
                  <a:lnTo>
                    <a:pt x="690905" y="686635"/>
                  </a:lnTo>
                  <a:lnTo>
                    <a:pt x="917341" y="686635"/>
                  </a:lnTo>
                  <a:lnTo>
                    <a:pt x="917341" y="465540"/>
                  </a:lnTo>
                  <a:close/>
                  <a:moveTo>
                    <a:pt x="454705" y="465540"/>
                  </a:moveTo>
                  <a:lnTo>
                    <a:pt x="454705" y="686635"/>
                  </a:lnTo>
                  <a:lnTo>
                    <a:pt x="681139" y="686635"/>
                  </a:lnTo>
                  <a:lnTo>
                    <a:pt x="681139" y="465540"/>
                  </a:lnTo>
                  <a:close/>
                  <a:moveTo>
                    <a:pt x="218503" y="465540"/>
                  </a:moveTo>
                  <a:lnTo>
                    <a:pt x="218503" y="686635"/>
                  </a:lnTo>
                  <a:lnTo>
                    <a:pt x="444939" y="686635"/>
                  </a:lnTo>
                  <a:lnTo>
                    <a:pt x="444939" y="465540"/>
                  </a:lnTo>
                  <a:close/>
                  <a:moveTo>
                    <a:pt x="1635709" y="240324"/>
                  </a:moveTo>
                  <a:lnTo>
                    <a:pt x="1635709" y="455926"/>
                  </a:lnTo>
                  <a:lnTo>
                    <a:pt x="1862145" y="455926"/>
                  </a:lnTo>
                  <a:lnTo>
                    <a:pt x="1862145" y="240324"/>
                  </a:lnTo>
                  <a:close/>
                  <a:moveTo>
                    <a:pt x="1399357" y="240324"/>
                  </a:moveTo>
                  <a:lnTo>
                    <a:pt x="1399357" y="455926"/>
                  </a:lnTo>
                  <a:lnTo>
                    <a:pt x="1625943" y="455926"/>
                  </a:lnTo>
                  <a:lnTo>
                    <a:pt x="1625943" y="240324"/>
                  </a:lnTo>
                  <a:close/>
                  <a:moveTo>
                    <a:pt x="1163307" y="240324"/>
                  </a:moveTo>
                  <a:lnTo>
                    <a:pt x="1163307" y="455926"/>
                  </a:lnTo>
                  <a:lnTo>
                    <a:pt x="1389743" y="455926"/>
                  </a:lnTo>
                  <a:lnTo>
                    <a:pt x="1389743" y="240324"/>
                  </a:lnTo>
                  <a:close/>
                  <a:moveTo>
                    <a:pt x="926955" y="240324"/>
                  </a:moveTo>
                  <a:lnTo>
                    <a:pt x="926955" y="455926"/>
                  </a:lnTo>
                  <a:lnTo>
                    <a:pt x="1153541" y="455926"/>
                  </a:lnTo>
                  <a:lnTo>
                    <a:pt x="1153541" y="240324"/>
                  </a:lnTo>
                  <a:close/>
                  <a:moveTo>
                    <a:pt x="690905" y="240324"/>
                  </a:moveTo>
                  <a:lnTo>
                    <a:pt x="690905" y="455926"/>
                  </a:lnTo>
                  <a:lnTo>
                    <a:pt x="917341" y="455926"/>
                  </a:lnTo>
                  <a:lnTo>
                    <a:pt x="917341" y="240324"/>
                  </a:lnTo>
                  <a:close/>
                  <a:moveTo>
                    <a:pt x="454705" y="240324"/>
                  </a:moveTo>
                  <a:lnTo>
                    <a:pt x="454705" y="455926"/>
                  </a:lnTo>
                  <a:lnTo>
                    <a:pt x="681139" y="455926"/>
                  </a:lnTo>
                  <a:lnTo>
                    <a:pt x="681139" y="240324"/>
                  </a:lnTo>
                  <a:close/>
                  <a:moveTo>
                    <a:pt x="218503" y="240324"/>
                  </a:moveTo>
                  <a:lnTo>
                    <a:pt x="218503" y="455926"/>
                  </a:lnTo>
                  <a:lnTo>
                    <a:pt x="444939" y="455926"/>
                  </a:lnTo>
                  <a:lnTo>
                    <a:pt x="444939" y="240324"/>
                  </a:lnTo>
                  <a:close/>
                  <a:moveTo>
                    <a:pt x="208737" y="0"/>
                  </a:moveTo>
                  <a:lnTo>
                    <a:pt x="218503" y="0"/>
                  </a:lnTo>
                  <a:lnTo>
                    <a:pt x="218503" y="230710"/>
                  </a:lnTo>
                  <a:lnTo>
                    <a:pt x="444939" y="230710"/>
                  </a:lnTo>
                  <a:lnTo>
                    <a:pt x="444939" y="0"/>
                  </a:lnTo>
                  <a:lnTo>
                    <a:pt x="454705" y="0"/>
                  </a:lnTo>
                  <a:lnTo>
                    <a:pt x="454705" y="230710"/>
                  </a:lnTo>
                  <a:lnTo>
                    <a:pt x="681139" y="230710"/>
                  </a:lnTo>
                  <a:lnTo>
                    <a:pt x="681139" y="0"/>
                  </a:lnTo>
                  <a:lnTo>
                    <a:pt x="690905" y="0"/>
                  </a:lnTo>
                  <a:lnTo>
                    <a:pt x="690905" y="230710"/>
                  </a:lnTo>
                  <a:lnTo>
                    <a:pt x="917341" y="230710"/>
                  </a:lnTo>
                  <a:lnTo>
                    <a:pt x="917341" y="0"/>
                  </a:lnTo>
                  <a:lnTo>
                    <a:pt x="926955" y="0"/>
                  </a:lnTo>
                  <a:lnTo>
                    <a:pt x="926955" y="230710"/>
                  </a:lnTo>
                  <a:lnTo>
                    <a:pt x="1153541" y="230710"/>
                  </a:lnTo>
                  <a:lnTo>
                    <a:pt x="1153541" y="0"/>
                  </a:lnTo>
                  <a:lnTo>
                    <a:pt x="1163307" y="0"/>
                  </a:lnTo>
                  <a:lnTo>
                    <a:pt x="1163307" y="230710"/>
                  </a:lnTo>
                  <a:lnTo>
                    <a:pt x="1389743" y="230710"/>
                  </a:lnTo>
                  <a:lnTo>
                    <a:pt x="1389743" y="0"/>
                  </a:lnTo>
                  <a:lnTo>
                    <a:pt x="1399357" y="0"/>
                  </a:lnTo>
                  <a:lnTo>
                    <a:pt x="1399357" y="230710"/>
                  </a:lnTo>
                  <a:lnTo>
                    <a:pt x="1625943" y="230710"/>
                  </a:lnTo>
                  <a:lnTo>
                    <a:pt x="1625943" y="0"/>
                  </a:lnTo>
                  <a:lnTo>
                    <a:pt x="1635709" y="0"/>
                  </a:lnTo>
                  <a:lnTo>
                    <a:pt x="1635709" y="230710"/>
                  </a:lnTo>
                  <a:lnTo>
                    <a:pt x="1862145" y="230710"/>
                  </a:lnTo>
                  <a:lnTo>
                    <a:pt x="1862145" y="0"/>
                  </a:lnTo>
                  <a:lnTo>
                    <a:pt x="1871759" y="0"/>
                  </a:lnTo>
                  <a:lnTo>
                    <a:pt x="1871759" y="230710"/>
                  </a:lnTo>
                  <a:lnTo>
                    <a:pt x="2064142" y="230710"/>
                  </a:lnTo>
                  <a:lnTo>
                    <a:pt x="2064142" y="240324"/>
                  </a:lnTo>
                  <a:lnTo>
                    <a:pt x="1871759" y="240324"/>
                  </a:lnTo>
                  <a:lnTo>
                    <a:pt x="1871759" y="455926"/>
                  </a:lnTo>
                  <a:lnTo>
                    <a:pt x="2064142" y="455926"/>
                  </a:lnTo>
                  <a:lnTo>
                    <a:pt x="2064142" y="465540"/>
                  </a:lnTo>
                  <a:lnTo>
                    <a:pt x="1871759" y="465540"/>
                  </a:lnTo>
                  <a:lnTo>
                    <a:pt x="1871759" y="686635"/>
                  </a:lnTo>
                  <a:lnTo>
                    <a:pt x="2064142" y="686635"/>
                  </a:lnTo>
                  <a:lnTo>
                    <a:pt x="2064142" y="696249"/>
                  </a:lnTo>
                  <a:lnTo>
                    <a:pt x="1871759" y="696249"/>
                  </a:lnTo>
                  <a:lnTo>
                    <a:pt x="1871759" y="917343"/>
                  </a:lnTo>
                  <a:lnTo>
                    <a:pt x="2064142" y="917343"/>
                  </a:lnTo>
                  <a:lnTo>
                    <a:pt x="2064142" y="926957"/>
                  </a:lnTo>
                  <a:lnTo>
                    <a:pt x="1871759" y="926957"/>
                  </a:lnTo>
                  <a:lnTo>
                    <a:pt x="1871759" y="1142556"/>
                  </a:lnTo>
                  <a:lnTo>
                    <a:pt x="2064142" y="1142556"/>
                  </a:lnTo>
                  <a:lnTo>
                    <a:pt x="2064142" y="1152322"/>
                  </a:lnTo>
                  <a:lnTo>
                    <a:pt x="1871759" y="1152322"/>
                  </a:lnTo>
                  <a:lnTo>
                    <a:pt x="1871759" y="1322581"/>
                  </a:lnTo>
                  <a:lnTo>
                    <a:pt x="1862145" y="1322581"/>
                  </a:lnTo>
                  <a:lnTo>
                    <a:pt x="1862145" y="1152322"/>
                  </a:lnTo>
                  <a:lnTo>
                    <a:pt x="1635709" y="1152322"/>
                  </a:lnTo>
                  <a:lnTo>
                    <a:pt x="1635709" y="1322581"/>
                  </a:lnTo>
                  <a:lnTo>
                    <a:pt x="1625943" y="1322581"/>
                  </a:lnTo>
                  <a:lnTo>
                    <a:pt x="1625943" y="1152322"/>
                  </a:lnTo>
                  <a:lnTo>
                    <a:pt x="1399357" y="1152322"/>
                  </a:lnTo>
                  <a:lnTo>
                    <a:pt x="1399357" y="1322581"/>
                  </a:lnTo>
                  <a:lnTo>
                    <a:pt x="1389743" y="1322581"/>
                  </a:lnTo>
                  <a:lnTo>
                    <a:pt x="1389743" y="1152322"/>
                  </a:lnTo>
                  <a:lnTo>
                    <a:pt x="1163307" y="1152322"/>
                  </a:lnTo>
                  <a:lnTo>
                    <a:pt x="1163307" y="1322581"/>
                  </a:lnTo>
                  <a:lnTo>
                    <a:pt x="1153541" y="1322581"/>
                  </a:lnTo>
                  <a:lnTo>
                    <a:pt x="1153541" y="1152322"/>
                  </a:lnTo>
                  <a:lnTo>
                    <a:pt x="926955" y="1152322"/>
                  </a:lnTo>
                  <a:lnTo>
                    <a:pt x="926955" y="1322581"/>
                  </a:lnTo>
                  <a:lnTo>
                    <a:pt x="917341" y="1322581"/>
                  </a:lnTo>
                  <a:lnTo>
                    <a:pt x="917341" y="1152322"/>
                  </a:lnTo>
                  <a:lnTo>
                    <a:pt x="690905" y="1152322"/>
                  </a:lnTo>
                  <a:lnTo>
                    <a:pt x="690905" y="1322581"/>
                  </a:lnTo>
                  <a:lnTo>
                    <a:pt x="681139" y="1322581"/>
                  </a:lnTo>
                  <a:lnTo>
                    <a:pt x="681139" y="1152322"/>
                  </a:lnTo>
                  <a:lnTo>
                    <a:pt x="454705" y="1152322"/>
                  </a:lnTo>
                  <a:lnTo>
                    <a:pt x="454705" y="1322581"/>
                  </a:lnTo>
                  <a:lnTo>
                    <a:pt x="444939" y="1322581"/>
                  </a:lnTo>
                  <a:lnTo>
                    <a:pt x="444939" y="1152322"/>
                  </a:lnTo>
                  <a:lnTo>
                    <a:pt x="218503" y="1152322"/>
                  </a:lnTo>
                  <a:lnTo>
                    <a:pt x="218503" y="1322581"/>
                  </a:lnTo>
                  <a:lnTo>
                    <a:pt x="208737" y="1322581"/>
                  </a:lnTo>
                  <a:lnTo>
                    <a:pt x="208737" y="1152322"/>
                  </a:lnTo>
                  <a:lnTo>
                    <a:pt x="0" y="1152322"/>
                  </a:lnTo>
                  <a:lnTo>
                    <a:pt x="0" y="1142556"/>
                  </a:lnTo>
                  <a:lnTo>
                    <a:pt x="208737" y="1142556"/>
                  </a:lnTo>
                  <a:lnTo>
                    <a:pt x="208737" y="926957"/>
                  </a:lnTo>
                  <a:lnTo>
                    <a:pt x="0" y="926957"/>
                  </a:lnTo>
                  <a:lnTo>
                    <a:pt x="0" y="917343"/>
                  </a:lnTo>
                  <a:lnTo>
                    <a:pt x="208737" y="917343"/>
                  </a:lnTo>
                  <a:lnTo>
                    <a:pt x="208737" y="696249"/>
                  </a:lnTo>
                  <a:lnTo>
                    <a:pt x="0" y="696249"/>
                  </a:lnTo>
                  <a:lnTo>
                    <a:pt x="0" y="686635"/>
                  </a:lnTo>
                  <a:lnTo>
                    <a:pt x="208737" y="686635"/>
                  </a:lnTo>
                  <a:lnTo>
                    <a:pt x="208737" y="465540"/>
                  </a:lnTo>
                  <a:lnTo>
                    <a:pt x="0" y="465540"/>
                  </a:lnTo>
                  <a:lnTo>
                    <a:pt x="0" y="455926"/>
                  </a:lnTo>
                  <a:lnTo>
                    <a:pt x="208737" y="455926"/>
                  </a:lnTo>
                  <a:lnTo>
                    <a:pt x="208737" y="240324"/>
                  </a:lnTo>
                  <a:lnTo>
                    <a:pt x="0" y="240324"/>
                  </a:lnTo>
                  <a:lnTo>
                    <a:pt x="0" y="230710"/>
                  </a:lnTo>
                  <a:lnTo>
                    <a:pt x="208737" y="230710"/>
                  </a:lnTo>
                  <a:close/>
                </a:path>
              </a:pathLst>
            </a:custGeom>
            <a:solidFill>
              <a:srgbClr val="53D2F3">
                <a:alpha val="2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877097B7-3E45-5B40-9E45-6DE1D666C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8683" y="7720411"/>
              <a:ext cx="3779216" cy="2900329"/>
            </a:xfrm>
            <a:custGeom>
              <a:avLst/>
              <a:gdLst>
                <a:gd name="T0" fmla="*/ 2897 w 3034"/>
                <a:gd name="T1" fmla="*/ 2327 h 2328"/>
                <a:gd name="T2" fmla="*/ 135 w 3034"/>
                <a:gd name="T3" fmla="*/ 2327 h 2328"/>
                <a:gd name="T4" fmla="*/ 135 w 3034"/>
                <a:gd name="T5" fmla="*/ 2327 h 2328"/>
                <a:gd name="T6" fmla="*/ 0 w 3034"/>
                <a:gd name="T7" fmla="*/ 2192 h 2328"/>
                <a:gd name="T8" fmla="*/ 0 w 3034"/>
                <a:gd name="T9" fmla="*/ 136 h 2328"/>
                <a:gd name="T10" fmla="*/ 0 w 3034"/>
                <a:gd name="T11" fmla="*/ 136 h 2328"/>
                <a:gd name="T12" fmla="*/ 135 w 3034"/>
                <a:gd name="T13" fmla="*/ 0 h 2328"/>
                <a:gd name="T14" fmla="*/ 2897 w 3034"/>
                <a:gd name="T15" fmla="*/ 0 h 2328"/>
                <a:gd name="T16" fmla="*/ 2897 w 3034"/>
                <a:gd name="T17" fmla="*/ 0 h 2328"/>
                <a:gd name="T18" fmla="*/ 3033 w 3034"/>
                <a:gd name="T19" fmla="*/ 136 h 2328"/>
                <a:gd name="T20" fmla="*/ 3033 w 3034"/>
                <a:gd name="T21" fmla="*/ 2192 h 2328"/>
                <a:gd name="T22" fmla="*/ 3033 w 3034"/>
                <a:gd name="T23" fmla="*/ 2192 h 2328"/>
                <a:gd name="T24" fmla="*/ 2897 w 3034"/>
                <a:gd name="T25" fmla="*/ 2327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4" h="2328">
                  <a:moveTo>
                    <a:pt x="2897" y="2327"/>
                  </a:moveTo>
                  <a:lnTo>
                    <a:pt x="135" y="2327"/>
                  </a:lnTo>
                  <a:lnTo>
                    <a:pt x="135" y="2327"/>
                  </a:lnTo>
                  <a:cubicBezTo>
                    <a:pt x="60" y="2327"/>
                    <a:pt x="0" y="2267"/>
                    <a:pt x="0" y="2192"/>
                  </a:cubicBezTo>
                  <a:lnTo>
                    <a:pt x="0" y="136"/>
                  </a:lnTo>
                  <a:lnTo>
                    <a:pt x="0" y="136"/>
                  </a:lnTo>
                  <a:cubicBezTo>
                    <a:pt x="0" y="61"/>
                    <a:pt x="60" y="0"/>
                    <a:pt x="135" y="0"/>
                  </a:cubicBezTo>
                  <a:lnTo>
                    <a:pt x="2897" y="0"/>
                  </a:lnTo>
                  <a:lnTo>
                    <a:pt x="2897" y="0"/>
                  </a:lnTo>
                  <a:cubicBezTo>
                    <a:pt x="2972" y="0"/>
                    <a:pt x="3033" y="61"/>
                    <a:pt x="3033" y="136"/>
                  </a:cubicBezTo>
                  <a:lnTo>
                    <a:pt x="3033" y="2192"/>
                  </a:lnTo>
                  <a:lnTo>
                    <a:pt x="3033" y="2192"/>
                  </a:lnTo>
                  <a:cubicBezTo>
                    <a:pt x="3033" y="2267"/>
                    <a:pt x="2972" y="2327"/>
                    <a:pt x="2897" y="23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2AFFF17-ACBC-B74F-AE62-D2B361B90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1818" y="8714652"/>
              <a:ext cx="1234692" cy="1498351"/>
            </a:xfrm>
            <a:custGeom>
              <a:avLst/>
              <a:gdLst>
                <a:gd name="connsiteX0" fmla="*/ 0 w 1234692"/>
                <a:gd name="connsiteY0" fmla="*/ 1197485 h 1498351"/>
                <a:gd name="connsiteX1" fmla="*/ 1234692 w 1234692"/>
                <a:gd name="connsiteY1" fmla="*/ 1197485 h 1498351"/>
                <a:gd name="connsiteX2" fmla="*/ 1234692 w 1234692"/>
                <a:gd name="connsiteY2" fmla="*/ 1480801 h 1498351"/>
                <a:gd name="connsiteX3" fmla="*/ 1233448 w 1234692"/>
                <a:gd name="connsiteY3" fmla="*/ 1498351 h 1498351"/>
                <a:gd name="connsiteX4" fmla="*/ 0 w 1234692"/>
                <a:gd name="connsiteY4" fmla="*/ 1498351 h 1498351"/>
                <a:gd name="connsiteX5" fmla="*/ 0 w 1234692"/>
                <a:gd name="connsiteY5" fmla="*/ 598743 h 1498351"/>
                <a:gd name="connsiteX6" fmla="*/ 1234692 w 1234692"/>
                <a:gd name="connsiteY6" fmla="*/ 598743 h 1498351"/>
                <a:gd name="connsiteX7" fmla="*/ 1234692 w 1234692"/>
                <a:gd name="connsiteY7" fmla="*/ 899605 h 1498351"/>
                <a:gd name="connsiteX8" fmla="*/ 0 w 1234692"/>
                <a:gd name="connsiteY8" fmla="*/ 899605 h 1498351"/>
                <a:gd name="connsiteX9" fmla="*/ 0 w 1234692"/>
                <a:gd name="connsiteY9" fmla="*/ 0 h 1498351"/>
                <a:gd name="connsiteX10" fmla="*/ 1234692 w 1234692"/>
                <a:gd name="connsiteY10" fmla="*/ 0 h 1498351"/>
                <a:gd name="connsiteX11" fmla="*/ 1234692 w 1234692"/>
                <a:gd name="connsiteY11" fmla="*/ 300866 h 1498351"/>
                <a:gd name="connsiteX12" fmla="*/ 0 w 1234692"/>
                <a:gd name="connsiteY12" fmla="*/ 300866 h 149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4692" h="1498351">
                  <a:moveTo>
                    <a:pt x="0" y="1197485"/>
                  </a:moveTo>
                  <a:lnTo>
                    <a:pt x="1234692" y="1197485"/>
                  </a:lnTo>
                  <a:lnTo>
                    <a:pt x="1234692" y="1480801"/>
                  </a:lnTo>
                  <a:cubicBezTo>
                    <a:pt x="1234692" y="1487069"/>
                    <a:pt x="1234692" y="1493337"/>
                    <a:pt x="1233448" y="1498351"/>
                  </a:cubicBezTo>
                  <a:lnTo>
                    <a:pt x="0" y="1498351"/>
                  </a:lnTo>
                  <a:close/>
                  <a:moveTo>
                    <a:pt x="0" y="598743"/>
                  </a:moveTo>
                  <a:lnTo>
                    <a:pt x="1234692" y="598743"/>
                  </a:lnTo>
                  <a:lnTo>
                    <a:pt x="1234692" y="899605"/>
                  </a:lnTo>
                  <a:lnTo>
                    <a:pt x="0" y="899605"/>
                  </a:lnTo>
                  <a:close/>
                  <a:moveTo>
                    <a:pt x="0" y="0"/>
                  </a:moveTo>
                  <a:lnTo>
                    <a:pt x="1234692" y="0"/>
                  </a:lnTo>
                  <a:lnTo>
                    <a:pt x="1234692" y="300866"/>
                  </a:lnTo>
                  <a:lnTo>
                    <a:pt x="0" y="300866"/>
                  </a:lnTo>
                  <a:close/>
                </a:path>
              </a:pathLst>
            </a:custGeom>
            <a:solidFill>
              <a:srgbClr val="6DE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4092D3D-24E5-9349-BE7F-7427B3038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1818" y="8500422"/>
              <a:ext cx="1234692" cy="1904826"/>
            </a:xfrm>
            <a:custGeom>
              <a:avLst/>
              <a:gdLst>
                <a:gd name="connsiteX0" fmla="*/ 0 w 1234692"/>
                <a:gd name="connsiteY0" fmla="*/ 1708336 h 1904826"/>
                <a:gd name="connsiteX1" fmla="*/ 1234691 w 1234692"/>
                <a:gd name="connsiteY1" fmla="*/ 1708336 h 1904826"/>
                <a:gd name="connsiteX2" fmla="*/ 1024133 w 1234692"/>
                <a:gd name="connsiteY2" fmla="*/ 1904826 h 1904826"/>
                <a:gd name="connsiteX3" fmla="*/ 0 w 1234692"/>
                <a:gd name="connsiteY3" fmla="*/ 1904826 h 1904826"/>
                <a:gd name="connsiteX4" fmla="*/ 0 w 1234692"/>
                <a:gd name="connsiteY4" fmla="*/ 1109595 h 1904826"/>
                <a:gd name="connsiteX5" fmla="*/ 1234692 w 1234692"/>
                <a:gd name="connsiteY5" fmla="*/ 1109595 h 1904826"/>
                <a:gd name="connsiteX6" fmla="*/ 1234692 w 1234692"/>
                <a:gd name="connsiteY6" fmla="*/ 1410457 h 1904826"/>
                <a:gd name="connsiteX7" fmla="*/ 0 w 1234692"/>
                <a:gd name="connsiteY7" fmla="*/ 1410457 h 1904826"/>
                <a:gd name="connsiteX8" fmla="*/ 0 w 1234692"/>
                <a:gd name="connsiteY8" fmla="*/ 510853 h 1904826"/>
                <a:gd name="connsiteX9" fmla="*/ 1234692 w 1234692"/>
                <a:gd name="connsiteY9" fmla="*/ 510853 h 1904826"/>
                <a:gd name="connsiteX10" fmla="*/ 1234692 w 1234692"/>
                <a:gd name="connsiteY10" fmla="*/ 811725 h 1904826"/>
                <a:gd name="connsiteX11" fmla="*/ 0 w 1234692"/>
                <a:gd name="connsiteY11" fmla="*/ 811725 h 1904826"/>
                <a:gd name="connsiteX12" fmla="*/ 0 w 1234692"/>
                <a:gd name="connsiteY12" fmla="*/ 0 h 1904826"/>
                <a:gd name="connsiteX13" fmla="*/ 1234692 w 1234692"/>
                <a:gd name="connsiteY13" fmla="*/ 0 h 1904826"/>
                <a:gd name="connsiteX14" fmla="*/ 1234692 w 1234692"/>
                <a:gd name="connsiteY14" fmla="*/ 212974 h 1904826"/>
                <a:gd name="connsiteX15" fmla="*/ 0 w 1234692"/>
                <a:gd name="connsiteY15" fmla="*/ 212974 h 190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4692" h="1904826">
                  <a:moveTo>
                    <a:pt x="0" y="1708336"/>
                  </a:moveTo>
                  <a:lnTo>
                    <a:pt x="1234691" y="1708336"/>
                  </a:lnTo>
                  <a:cubicBezTo>
                    <a:pt x="1227216" y="1819177"/>
                    <a:pt x="1135019" y="1904826"/>
                    <a:pt x="1024133" y="1904826"/>
                  </a:cubicBezTo>
                  <a:lnTo>
                    <a:pt x="0" y="1904826"/>
                  </a:lnTo>
                  <a:close/>
                  <a:moveTo>
                    <a:pt x="0" y="1109595"/>
                  </a:moveTo>
                  <a:lnTo>
                    <a:pt x="1234692" y="1109595"/>
                  </a:lnTo>
                  <a:lnTo>
                    <a:pt x="1234692" y="1410457"/>
                  </a:lnTo>
                  <a:lnTo>
                    <a:pt x="0" y="1410457"/>
                  </a:lnTo>
                  <a:close/>
                  <a:moveTo>
                    <a:pt x="0" y="510853"/>
                  </a:moveTo>
                  <a:lnTo>
                    <a:pt x="1234692" y="510853"/>
                  </a:lnTo>
                  <a:lnTo>
                    <a:pt x="1234692" y="811725"/>
                  </a:lnTo>
                  <a:lnTo>
                    <a:pt x="0" y="811725"/>
                  </a:lnTo>
                  <a:close/>
                  <a:moveTo>
                    <a:pt x="0" y="0"/>
                  </a:moveTo>
                  <a:lnTo>
                    <a:pt x="1234692" y="0"/>
                  </a:lnTo>
                  <a:lnTo>
                    <a:pt x="1234692" y="212974"/>
                  </a:lnTo>
                  <a:lnTo>
                    <a:pt x="0" y="212974"/>
                  </a:lnTo>
                  <a:close/>
                </a:path>
              </a:pathLst>
            </a:custGeom>
            <a:solidFill>
              <a:srgbClr val="53D2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B911AF8-4AAF-4545-A02B-13A829F40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336" y="7929148"/>
              <a:ext cx="3234161" cy="2481612"/>
            </a:xfrm>
            <a:custGeom>
              <a:avLst/>
              <a:gdLst>
                <a:gd name="connsiteX0" fmla="*/ 1996196 w 3234161"/>
                <a:gd name="connsiteY0" fmla="*/ 2289354 h 2481612"/>
                <a:gd name="connsiteX1" fmla="*/ 1996196 w 3234161"/>
                <a:gd name="connsiteY1" fmla="*/ 2462930 h 2481612"/>
                <a:gd name="connsiteX2" fmla="*/ 3012248 w 3234161"/>
                <a:gd name="connsiteY2" fmla="*/ 2462930 h 2481612"/>
                <a:gd name="connsiteX3" fmla="*/ 3190018 w 3234161"/>
                <a:gd name="connsiteY3" fmla="*/ 2356787 h 2481612"/>
                <a:gd name="connsiteX4" fmla="*/ 3212290 w 3234161"/>
                <a:gd name="connsiteY4" fmla="*/ 2289354 h 2481612"/>
                <a:gd name="connsiteX5" fmla="*/ 1729064 w 3234161"/>
                <a:gd name="connsiteY5" fmla="*/ 2287361 h 2481612"/>
                <a:gd name="connsiteX6" fmla="*/ 1729064 w 3234161"/>
                <a:gd name="connsiteY6" fmla="*/ 2462932 h 2481612"/>
                <a:gd name="connsiteX7" fmla="*/ 1974068 w 3234161"/>
                <a:gd name="connsiteY7" fmla="*/ 2462932 h 2481612"/>
                <a:gd name="connsiteX8" fmla="*/ 1974068 w 3234161"/>
                <a:gd name="connsiteY8" fmla="*/ 2287361 h 2481612"/>
                <a:gd name="connsiteX9" fmla="*/ 1996196 w 3234161"/>
                <a:gd name="connsiteY9" fmla="*/ 1989424 h 2481612"/>
                <a:gd name="connsiteX10" fmla="*/ 1996196 w 3234161"/>
                <a:gd name="connsiteY10" fmla="*/ 2268627 h 2481612"/>
                <a:gd name="connsiteX11" fmla="*/ 3215458 w 3234161"/>
                <a:gd name="connsiteY11" fmla="*/ 2268627 h 2481612"/>
                <a:gd name="connsiteX12" fmla="*/ 3215458 w 3234161"/>
                <a:gd name="connsiteY12" fmla="*/ 2261975 h 2481612"/>
                <a:gd name="connsiteX13" fmla="*/ 3215458 w 3234161"/>
                <a:gd name="connsiteY13" fmla="*/ 1989424 h 2481612"/>
                <a:gd name="connsiteX14" fmla="*/ 1729064 w 3234161"/>
                <a:gd name="connsiteY14" fmla="*/ 1987271 h 2481612"/>
                <a:gd name="connsiteX15" fmla="*/ 1729064 w 3234161"/>
                <a:gd name="connsiteY15" fmla="*/ 2268683 h 2481612"/>
                <a:gd name="connsiteX16" fmla="*/ 1974068 w 3234161"/>
                <a:gd name="connsiteY16" fmla="*/ 2268683 h 2481612"/>
                <a:gd name="connsiteX17" fmla="*/ 1974068 w 3234161"/>
                <a:gd name="connsiteY17" fmla="*/ 1987271 h 2481612"/>
                <a:gd name="connsiteX18" fmla="*/ 1996196 w 3234161"/>
                <a:gd name="connsiteY18" fmla="*/ 1690610 h 2481612"/>
                <a:gd name="connsiteX19" fmla="*/ 1996196 w 3234161"/>
                <a:gd name="connsiteY19" fmla="*/ 1969814 h 2481612"/>
                <a:gd name="connsiteX20" fmla="*/ 3215458 w 3234161"/>
                <a:gd name="connsiteY20" fmla="*/ 1969814 h 2481612"/>
                <a:gd name="connsiteX21" fmla="*/ 3215458 w 3234161"/>
                <a:gd name="connsiteY21" fmla="*/ 1690610 h 2481612"/>
                <a:gd name="connsiteX22" fmla="*/ 1729064 w 3234161"/>
                <a:gd name="connsiteY22" fmla="*/ 1688427 h 2481612"/>
                <a:gd name="connsiteX23" fmla="*/ 1729064 w 3234161"/>
                <a:gd name="connsiteY23" fmla="*/ 1969839 h 2481612"/>
                <a:gd name="connsiteX24" fmla="*/ 1974068 w 3234161"/>
                <a:gd name="connsiteY24" fmla="*/ 1969839 h 2481612"/>
                <a:gd name="connsiteX25" fmla="*/ 1974068 w 3234161"/>
                <a:gd name="connsiteY25" fmla="*/ 1688427 h 2481612"/>
                <a:gd name="connsiteX26" fmla="*/ 1996196 w 3234161"/>
                <a:gd name="connsiteY26" fmla="*/ 1393990 h 2481612"/>
                <a:gd name="connsiteX27" fmla="*/ 1996196 w 3234161"/>
                <a:gd name="connsiteY27" fmla="*/ 1669884 h 2481612"/>
                <a:gd name="connsiteX28" fmla="*/ 3215458 w 3234161"/>
                <a:gd name="connsiteY28" fmla="*/ 1669884 h 2481612"/>
                <a:gd name="connsiteX29" fmla="*/ 3215458 w 3234161"/>
                <a:gd name="connsiteY29" fmla="*/ 1393990 h 2481612"/>
                <a:gd name="connsiteX30" fmla="*/ 1729064 w 3234161"/>
                <a:gd name="connsiteY30" fmla="*/ 1389582 h 2481612"/>
                <a:gd name="connsiteX31" fmla="*/ 1729064 w 3234161"/>
                <a:gd name="connsiteY31" fmla="*/ 1669749 h 2481612"/>
                <a:gd name="connsiteX32" fmla="*/ 1974068 w 3234161"/>
                <a:gd name="connsiteY32" fmla="*/ 1669749 h 2481612"/>
                <a:gd name="connsiteX33" fmla="*/ 1974068 w 3234161"/>
                <a:gd name="connsiteY33" fmla="*/ 1389582 h 2481612"/>
                <a:gd name="connsiteX34" fmla="*/ 1996196 w 3234161"/>
                <a:gd name="connsiteY34" fmla="*/ 1095305 h 2481612"/>
                <a:gd name="connsiteX35" fmla="*/ 1996196 w 3234161"/>
                <a:gd name="connsiteY35" fmla="*/ 1373261 h 2481612"/>
                <a:gd name="connsiteX36" fmla="*/ 3215458 w 3234161"/>
                <a:gd name="connsiteY36" fmla="*/ 1373261 h 2481612"/>
                <a:gd name="connsiteX37" fmla="*/ 3215458 w 3234161"/>
                <a:gd name="connsiteY37" fmla="*/ 1095305 h 2481612"/>
                <a:gd name="connsiteX38" fmla="*/ 1729064 w 3234161"/>
                <a:gd name="connsiteY38" fmla="*/ 1090738 h 2481612"/>
                <a:gd name="connsiteX39" fmla="*/ 1729064 w 3234161"/>
                <a:gd name="connsiteY39" fmla="*/ 1372150 h 2481612"/>
                <a:gd name="connsiteX40" fmla="*/ 1974068 w 3234161"/>
                <a:gd name="connsiteY40" fmla="*/ 1372150 h 2481612"/>
                <a:gd name="connsiteX41" fmla="*/ 1974068 w 3234161"/>
                <a:gd name="connsiteY41" fmla="*/ 1090738 h 2481612"/>
                <a:gd name="connsiteX42" fmla="*/ 1996197 w 3234161"/>
                <a:gd name="connsiteY42" fmla="*/ 793185 h 2481612"/>
                <a:gd name="connsiteX43" fmla="*/ 1996197 w 3234161"/>
                <a:gd name="connsiteY43" fmla="*/ 1073203 h 2481612"/>
                <a:gd name="connsiteX44" fmla="*/ 3215459 w 3234161"/>
                <a:gd name="connsiteY44" fmla="*/ 1073203 h 2481612"/>
                <a:gd name="connsiteX45" fmla="*/ 3215459 w 3234161"/>
                <a:gd name="connsiteY45" fmla="*/ 793185 h 2481612"/>
                <a:gd name="connsiteX46" fmla="*/ 1729064 w 3234161"/>
                <a:gd name="connsiteY46" fmla="*/ 791893 h 2481612"/>
                <a:gd name="connsiteX47" fmla="*/ 1729064 w 3234161"/>
                <a:gd name="connsiteY47" fmla="*/ 1072060 h 2481612"/>
                <a:gd name="connsiteX48" fmla="*/ 1974068 w 3234161"/>
                <a:gd name="connsiteY48" fmla="*/ 1072060 h 2481612"/>
                <a:gd name="connsiteX49" fmla="*/ 1974068 w 3234161"/>
                <a:gd name="connsiteY49" fmla="*/ 791893 h 2481612"/>
                <a:gd name="connsiteX50" fmla="*/ 1996196 w 3234161"/>
                <a:gd name="connsiteY50" fmla="*/ 581021 h 2481612"/>
                <a:gd name="connsiteX51" fmla="*/ 1996196 w 3234161"/>
                <a:gd name="connsiteY51" fmla="*/ 771257 h 2481612"/>
                <a:gd name="connsiteX52" fmla="*/ 3215458 w 3234161"/>
                <a:gd name="connsiteY52" fmla="*/ 771257 h 2481612"/>
                <a:gd name="connsiteX53" fmla="*/ 3215458 w 3234161"/>
                <a:gd name="connsiteY53" fmla="*/ 581021 h 2481612"/>
                <a:gd name="connsiteX54" fmla="*/ 1729064 w 3234161"/>
                <a:gd name="connsiteY54" fmla="*/ 581021 h 2481612"/>
                <a:gd name="connsiteX55" fmla="*/ 1729064 w 3234161"/>
                <a:gd name="connsiteY55" fmla="*/ 773216 h 2481612"/>
                <a:gd name="connsiteX56" fmla="*/ 1974068 w 3234161"/>
                <a:gd name="connsiteY56" fmla="*/ 773216 h 2481612"/>
                <a:gd name="connsiteX57" fmla="*/ 1974068 w 3234161"/>
                <a:gd name="connsiteY57" fmla="*/ 581021 h 2481612"/>
                <a:gd name="connsiteX58" fmla="*/ 18714 w 3234161"/>
                <a:gd name="connsiteY58" fmla="*/ 581021 h 2481612"/>
                <a:gd name="connsiteX59" fmla="*/ 18714 w 3234161"/>
                <a:gd name="connsiteY59" fmla="*/ 2259967 h 2481612"/>
                <a:gd name="connsiteX60" fmla="*/ 220812 w 3234161"/>
                <a:gd name="connsiteY60" fmla="*/ 2462932 h 2481612"/>
                <a:gd name="connsiteX61" fmla="*/ 1702842 w 3234161"/>
                <a:gd name="connsiteY61" fmla="*/ 2462932 h 2481612"/>
                <a:gd name="connsiteX62" fmla="*/ 1702842 w 3234161"/>
                <a:gd name="connsiteY62" fmla="*/ 2287361 h 2481612"/>
                <a:gd name="connsiteX63" fmla="*/ 1702842 w 3234161"/>
                <a:gd name="connsiteY63" fmla="*/ 2268683 h 2481612"/>
                <a:gd name="connsiteX64" fmla="*/ 1702842 w 3234161"/>
                <a:gd name="connsiteY64" fmla="*/ 1987271 h 2481612"/>
                <a:gd name="connsiteX65" fmla="*/ 1702842 w 3234161"/>
                <a:gd name="connsiteY65" fmla="*/ 1969839 h 2481612"/>
                <a:gd name="connsiteX66" fmla="*/ 1702842 w 3234161"/>
                <a:gd name="connsiteY66" fmla="*/ 1688427 h 2481612"/>
                <a:gd name="connsiteX67" fmla="*/ 1702842 w 3234161"/>
                <a:gd name="connsiteY67" fmla="*/ 1669749 h 2481612"/>
                <a:gd name="connsiteX68" fmla="*/ 1702842 w 3234161"/>
                <a:gd name="connsiteY68" fmla="*/ 1389582 h 2481612"/>
                <a:gd name="connsiteX69" fmla="*/ 1702842 w 3234161"/>
                <a:gd name="connsiteY69" fmla="*/ 1372150 h 2481612"/>
                <a:gd name="connsiteX70" fmla="*/ 1702842 w 3234161"/>
                <a:gd name="connsiteY70" fmla="*/ 1090738 h 2481612"/>
                <a:gd name="connsiteX71" fmla="*/ 1702842 w 3234161"/>
                <a:gd name="connsiteY71" fmla="*/ 1072060 h 2481612"/>
                <a:gd name="connsiteX72" fmla="*/ 1702842 w 3234161"/>
                <a:gd name="connsiteY72" fmla="*/ 791893 h 2481612"/>
                <a:gd name="connsiteX73" fmla="*/ 1702842 w 3234161"/>
                <a:gd name="connsiteY73" fmla="*/ 773216 h 2481612"/>
                <a:gd name="connsiteX74" fmla="*/ 1702842 w 3234161"/>
                <a:gd name="connsiteY74" fmla="*/ 581021 h 2481612"/>
                <a:gd name="connsiteX75" fmla="*/ 220426 w 3234161"/>
                <a:gd name="connsiteY75" fmla="*/ 18622 h 2481612"/>
                <a:gd name="connsiteX76" fmla="*/ 18680 w 3234161"/>
                <a:gd name="connsiteY76" fmla="*/ 220987 h 2481612"/>
                <a:gd name="connsiteX77" fmla="*/ 18680 w 3234161"/>
                <a:gd name="connsiteY77" fmla="*/ 560289 h 2481612"/>
                <a:gd name="connsiteX78" fmla="*/ 1702842 w 3234161"/>
                <a:gd name="connsiteY78" fmla="*/ 560289 h 2481612"/>
                <a:gd name="connsiteX79" fmla="*/ 1729064 w 3234161"/>
                <a:gd name="connsiteY79" fmla="*/ 560289 h 2481612"/>
                <a:gd name="connsiteX80" fmla="*/ 1977496 w 3234161"/>
                <a:gd name="connsiteY80" fmla="*/ 560289 h 2481612"/>
                <a:gd name="connsiteX81" fmla="*/ 1992731 w 3234161"/>
                <a:gd name="connsiteY81" fmla="*/ 560289 h 2481612"/>
                <a:gd name="connsiteX82" fmla="*/ 3215480 w 3234161"/>
                <a:gd name="connsiteY82" fmla="*/ 560289 h 2481612"/>
                <a:gd name="connsiteX83" fmla="*/ 3215480 w 3234161"/>
                <a:gd name="connsiteY83" fmla="*/ 220987 h 2481612"/>
                <a:gd name="connsiteX84" fmla="*/ 3012489 w 3234161"/>
                <a:gd name="connsiteY84" fmla="*/ 18622 h 2481612"/>
                <a:gd name="connsiteX85" fmla="*/ 220426 w 3234161"/>
                <a:gd name="connsiteY85" fmla="*/ 0 h 2481612"/>
                <a:gd name="connsiteX86" fmla="*/ 3012489 w 3234161"/>
                <a:gd name="connsiteY86" fmla="*/ 0 h 2481612"/>
                <a:gd name="connsiteX87" fmla="*/ 3234161 w 3234161"/>
                <a:gd name="connsiteY87" fmla="*/ 220987 h 2481612"/>
                <a:gd name="connsiteX88" fmla="*/ 3234161 w 3234161"/>
                <a:gd name="connsiteY88" fmla="*/ 581021 h 2481612"/>
                <a:gd name="connsiteX89" fmla="*/ 3234158 w 3234161"/>
                <a:gd name="connsiteY89" fmla="*/ 581021 h 2481612"/>
                <a:gd name="connsiteX90" fmla="*/ 3234158 w 3234161"/>
                <a:gd name="connsiteY90" fmla="*/ 774517 h 2481612"/>
                <a:gd name="connsiteX91" fmla="*/ 3234159 w 3234161"/>
                <a:gd name="connsiteY91" fmla="*/ 774517 h 2481612"/>
                <a:gd name="connsiteX92" fmla="*/ 3234159 w 3234161"/>
                <a:gd name="connsiteY92" fmla="*/ 1091870 h 2481612"/>
                <a:gd name="connsiteX93" fmla="*/ 3234158 w 3234161"/>
                <a:gd name="connsiteY93" fmla="*/ 1091870 h 2481612"/>
                <a:gd name="connsiteX94" fmla="*/ 3234158 w 3234161"/>
                <a:gd name="connsiteY94" fmla="*/ 1373261 h 2481612"/>
                <a:gd name="connsiteX95" fmla="*/ 3234158 w 3234161"/>
                <a:gd name="connsiteY95" fmla="*/ 1393990 h 2481612"/>
                <a:gd name="connsiteX96" fmla="*/ 3234158 w 3234161"/>
                <a:gd name="connsiteY96" fmla="*/ 1669884 h 2481612"/>
                <a:gd name="connsiteX97" fmla="*/ 3234158 w 3234161"/>
                <a:gd name="connsiteY97" fmla="*/ 1690610 h 2481612"/>
                <a:gd name="connsiteX98" fmla="*/ 3234158 w 3234161"/>
                <a:gd name="connsiteY98" fmla="*/ 1972001 h 2481612"/>
                <a:gd name="connsiteX99" fmla="*/ 3234158 w 3234161"/>
                <a:gd name="connsiteY99" fmla="*/ 1987237 h 2481612"/>
                <a:gd name="connsiteX100" fmla="*/ 3234158 w 3234161"/>
                <a:gd name="connsiteY100" fmla="*/ 2261975 h 2481612"/>
                <a:gd name="connsiteX101" fmla="*/ 3233714 w 3234161"/>
                <a:gd name="connsiteY101" fmla="*/ 2268627 h 2481612"/>
                <a:gd name="connsiteX102" fmla="*/ 3234158 w 3234161"/>
                <a:gd name="connsiteY102" fmla="*/ 2268627 h 2481612"/>
                <a:gd name="connsiteX103" fmla="*/ 3233206 w 3234161"/>
                <a:gd name="connsiteY103" fmla="*/ 2276242 h 2481612"/>
                <a:gd name="connsiteX104" fmla="*/ 3232912 w 3234161"/>
                <a:gd name="connsiteY104" fmla="*/ 2280643 h 2481612"/>
                <a:gd name="connsiteX105" fmla="*/ 3231665 w 3234161"/>
                <a:gd name="connsiteY105" fmla="*/ 2289354 h 2481612"/>
                <a:gd name="connsiteX106" fmla="*/ 3230919 w 3234161"/>
                <a:gd name="connsiteY106" fmla="*/ 2289354 h 2481612"/>
                <a:gd name="connsiteX107" fmla="*/ 3225271 w 3234161"/>
                <a:gd name="connsiteY107" fmla="*/ 2319856 h 2481612"/>
                <a:gd name="connsiteX108" fmla="*/ 3012248 w 3234161"/>
                <a:gd name="connsiteY108" fmla="*/ 2481612 h 2481612"/>
                <a:gd name="connsiteX109" fmla="*/ 1977496 w 3234161"/>
                <a:gd name="connsiteY109" fmla="*/ 2481612 h 2481612"/>
                <a:gd name="connsiteX110" fmla="*/ 1977496 w 3234161"/>
                <a:gd name="connsiteY110" fmla="*/ 2481610 h 2481612"/>
                <a:gd name="connsiteX111" fmla="*/ 1729064 w 3234161"/>
                <a:gd name="connsiteY111" fmla="*/ 2481610 h 2481612"/>
                <a:gd name="connsiteX112" fmla="*/ 1702842 w 3234161"/>
                <a:gd name="connsiteY112" fmla="*/ 2481610 h 2481612"/>
                <a:gd name="connsiteX113" fmla="*/ 220812 w 3234161"/>
                <a:gd name="connsiteY113" fmla="*/ 2481610 h 2481612"/>
                <a:gd name="connsiteX114" fmla="*/ 1 w 3234161"/>
                <a:gd name="connsiteY114" fmla="*/ 2259967 h 2481612"/>
                <a:gd name="connsiteX115" fmla="*/ 1 w 3234161"/>
                <a:gd name="connsiteY115" fmla="*/ 581021 h 2481612"/>
                <a:gd name="connsiteX116" fmla="*/ 0 w 3234161"/>
                <a:gd name="connsiteY116" fmla="*/ 581021 h 2481612"/>
                <a:gd name="connsiteX117" fmla="*/ 0 w 3234161"/>
                <a:gd name="connsiteY117" fmla="*/ 220987 h 2481612"/>
                <a:gd name="connsiteX118" fmla="*/ 220426 w 3234161"/>
                <a:gd name="connsiteY118" fmla="*/ 0 h 248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234161" h="2481612">
                  <a:moveTo>
                    <a:pt x="1996196" y="2289354"/>
                  </a:moveTo>
                  <a:lnTo>
                    <a:pt x="1996196" y="2462930"/>
                  </a:lnTo>
                  <a:lnTo>
                    <a:pt x="3012248" y="2462930"/>
                  </a:lnTo>
                  <a:cubicBezTo>
                    <a:pt x="3087984" y="2462930"/>
                    <a:pt x="3155305" y="2420192"/>
                    <a:pt x="3190018" y="2356787"/>
                  </a:cubicBezTo>
                  <a:lnTo>
                    <a:pt x="3212290" y="2289354"/>
                  </a:lnTo>
                  <a:close/>
                  <a:moveTo>
                    <a:pt x="1729064" y="2287361"/>
                  </a:moveTo>
                  <a:lnTo>
                    <a:pt x="1729064" y="2462932"/>
                  </a:lnTo>
                  <a:lnTo>
                    <a:pt x="1974068" y="2462932"/>
                  </a:lnTo>
                  <a:lnTo>
                    <a:pt x="1974068" y="2287361"/>
                  </a:lnTo>
                  <a:close/>
                  <a:moveTo>
                    <a:pt x="1996196" y="1989424"/>
                  </a:moveTo>
                  <a:lnTo>
                    <a:pt x="1996196" y="2268627"/>
                  </a:lnTo>
                  <a:lnTo>
                    <a:pt x="3215458" y="2268627"/>
                  </a:lnTo>
                  <a:lnTo>
                    <a:pt x="3215458" y="2261975"/>
                  </a:lnTo>
                  <a:lnTo>
                    <a:pt x="3215458" y="1989424"/>
                  </a:lnTo>
                  <a:close/>
                  <a:moveTo>
                    <a:pt x="1729064" y="1987271"/>
                  </a:moveTo>
                  <a:lnTo>
                    <a:pt x="1729064" y="2268683"/>
                  </a:lnTo>
                  <a:lnTo>
                    <a:pt x="1974068" y="2268683"/>
                  </a:lnTo>
                  <a:lnTo>
                    <a:pt x="1974068" y="1987271"/>
                  </a:lnTo>
                  <a:close/>
                  <a:moveTo>
                    <a:pt x="1996196" y="1690610"/>
                  </a:moveTo>
                  <a:lnTo>
                    <a:pt x="1996196" y="1969814"/>
                  </a:lnTo>
                  <a:lnTo>
                    <a:pt x="3215458" y="1969814"/>
                  </a:lnTo>
                  <a:lnTo>
                    <a:pt x="3215458" y="1690610"/>
                  </a:lnTo>
                  <a:close/>
                  <a:moveTo>
                    <a:pt x="1729064" y="1688427"/>
                  </a:moveTo>
                  <a:lnTo>
                    <a:pt x="1729064" y="1969839"/>
                  </a:lnTo>
                  <a:lnTo>
                    <a:pt x="1974068" y="1969839"/>
                  </a:lnTo>
                  <a:lnTo>
                    <a:pt x="1974068" y="1688427"/>
                  </a:lnTo>
                  <a:close/>
                  <a:moveTo>
                    <a:pt x="1996196" y="1393990"/>
                  </a:moveTo>
                  <a:lnTo>
                    <a:pt x="1996196" y="1669884"/>
                  </a:lnTo>
                  <a:lnTo>
                    <a:pt x="3215458" y="1669884"/>
                  </a:lnTo>
                  <a:lnTo>
                    <a:pt x="3215458" y="1393990"/>
                  </a:lnTo>
                  <a:close/>
                  <a:moveTo>
                    <a:pt x="1729064" y="1389582"/>
                  </a:moveTo>
                  <a:lnTo>
                    <a:pt x="1729064" y="1669749"/>
                  </a:lnTo>
                  <a:lnTo>
                    <a:pt x="1974068" y="1669749"/>
                  </a:lnTo>
                  <a:lnTo>
                    <a:pt x="1974068" y="1389582"/>
                  </a:lnTo>
                  <a:close/>
                  <a:moveTo>
                    <a:pt x="1996196" y="1095305"/>
                  </a:moveTo>
                  <a:lnTo>
                    <a:pt x="1996196" y="1373261"/>
                  </a:lnTo>
                  <a:lnTo>
                    <a:pt x="3215458" y="1373261"/>
                  </a:lnTo>
                  <a:lnTo>
                    <a:pt x="3215458" y="1095305"/>
                  </a:lnTo>
                  <a:close/>
                  <a:moveTo>
                    <a:pt x="1729064" y="1090738"/>
                  </a:moveTo>
                  <a:lnTo>
                    <a:pt x="1729064" y="1372150"/>
                  </a:lnTo>
                  <a:lnTo>
                    <a:pt x="1974068" y="1372150"/>
                  </a:lnTo>
                  <a:lnTo>
                    <a:pt x="1974068" y="1090738"/>
                  </a:lnTo>
                  <a:close/>
                  <a:moveTo>
                    <a:pt x="1996197" y="793185"/>
                  </a:moveTo>
                  <a:lnTo>
                    <a:pt x="1996197" y="1073203"/>
                  </a:lnTo>
                  <a:lnTo>
                    <a:pt x="3215459" y="1073203"/>
                  </a:lnTo>
                  <a:lnTo>
                    <a:pt x="3215459" y="793185"/>
                  </a:lnTo>
                  <a:close/>
                  <a:moveTo>
                    <a:pt x="1729064" y="791893"/>
                  </a:moveTo>
                  <a:lnTo>
                    <a:pt x="1729064" y="1072060"/>
                  </a:lnTo>
                  <a:lnTo>
                    <a:pt x="1974068" y="1072060"/>
                  </a:lnTo>
                  <a:lnTo>
                    <a:pt x="1974068" y="791893"/>
                  </a:lnTo>
                  <a:close/>
                  <a:moveTo>
                    <a:pt x="1996196" y="581021"/>
                  </a:moveTo>
                  <a:lnTo>
                    <a:pt x="1996196" y="771257"/>
                  </a:lnTo>
                  <a:lnTo>
                    <a:pt x="3215458" y="771257"/>
                  </a:lnTo>
                  <a:lnTo>
                    <a:pt x="3215458" y="581021"/>
                  </a:lnTo>
                  <a:close/>
                  <a:moveTo>
                    <a:pt x="1729064" y="581021"/>
                  </a:moveTo>
                  <a:lnTo>
                    <a:pt x="1729064" y="773216"/>
                  </a:lnTo>
                  <a:lnTo>
                    <a:pt x="1974068" y="773216"/>
                  </a:lnTo>
                  <a:lnTo>
                    <a:pt x="1974068" y="581021"/>
                  </a:lnTo>
                  <a:close/>
                  <a:moveTo>
                    <a:pt x="18714" y="581021"/>
                  </a:moveTo>
                  <a:lnTo>
                    <a:pt x="18714" y="2259967"/>
                  </a:lnTo>
                  <a:cubicBezTo>
                    <a:pt x="18714" y="2372033"/>
                    <a:pt x="109783" y="2462932"/>
                    <a:pt x="220812" y="2462932"/>
                  </a:cubicBezTo>
                  <a:lnTo>
                    <a:pt x="1702842" y="2462932"/>
                  </a:lnTo>
                  <a:lnTo>
                    <a:pt x="1702842" y="2287361"/>
                  </a:lnTo>
                  <a:lnTo>
                    <a:pt x="1702842" y="2268683"/>
                  </a:lnTo>
                  <a:lnTo>
                    <a:pt x="1702842" y="1987271"/>
                  </a:lnTo>
                  <a:lnTo>
                    <a:pt x="1702842" y="1969839"/>
                  </a:lnTo>
                  <a:lnTo>
                    <a:pt x="1702842" y="1688427"/>
                  </a:lnTo>
                  <a:lnTo>
                    <a:pt x="1702842" y="1669749"/>
                  </a:lnTo>
                  <a:lnTo>
                    <a:pt x="1702842" y="1389582"/>
                  </a:lnTo>
                  <a:lnTo>
                    <a:pt x="1702842" y="1372150"/>
                  </a:lnTo>
                  <a:lnTo>
                    <a:pt x="1702842" y="1090738"/>
                  </a:lnTo>
                  <a:lnTo>
                    <a:pt x="1702842" y="1072060"/>
                  </a:lnTo>
                  <a:lnTo>
                    <a:pt x="1702842" y="791893"/>
                  </a:lnTo>
                  <a:lnTo>
                    <a:pt x="1702842" y="773216"/>
                  </a:lnTo>
                  <a:lnTo>
                    <a:pt x="1702842" y="581021"/>
                  </a:lnTo>
                  <a:close/>
                  <a:moveTo>
                    <a:pt x="220426" y="18622"/>
                  </a:moveTo>
                  <a:cubicBezTo>
                    <a:pt x="109590" y="18622"/>
                    <a:pt x="18680" y="109252"/>
                    <a:pt x="18680" y="220987"/>
                  </a:cubicBezTo>
                  <a:lnTo>
                    <a:pt x="18680" y="560289"/>
                  </a:lnTo>
                  <a:lnTo>
                    <a:pt x="1702842" y="560289"/>
                  </a:lnTo>
                  <a:lnTo>
                    <a:pt x="1729064" y="560289"/>
                  </a:lnTo>
                  <a:lnTo>
                    <a:pt x="1977496" y="560289"/>
                  </a:lnTo>
                  <a:lnTo>
                    <a:pt x="1992731" y="560289"/>
                  </a:lnTo>
                  <a:lnTo>
                    <a:pt x="3215480" y="560289"/>
                  </a:lnTo>
                  <a:lnTo>
                    <a:pt x="3215480" y="220987"/>
                  </a:lnTo>
                  <a:cubicBezTo>
                    <a:pt x="3215480" y="109252"/>
                    <a:pt x="3124570" y="18622"/>
                    <a:pt x="3012489" y="18622"/>
                  </a:cubicBezTo>
                  <a:close/>
                  <a:moveTo>
                    <a:pt x="220426" y="0"/>
                  </a:moveTo>
                  <a:lnTo>
                    <a:pt x="3012489" y="0"/>
                  </a:lnTo>
                  <a:cubicBezTo>
                    <a:pt x="3134533" y="0"/>
                    <a:pt x="3234161" y="99320"/>
                    <a:pt x="3234161" y="220987"/>
                  </a:cubicBezTo>
                  <a:lnTo>
                    <a:pt x="3234161" y="581021"/>
                  </a:lnTo>
                  <a:lnTo>
                    <a:pt x="3234158" y="581021"/>
                  </a:lnTo>
                  <a:lnTo>
                    <a:pt x="3234158" y="774517"/>
                  </a:lnTo>
                  <a:lnTo>
                    <a:pt x="3234159" y="774517"/>
                  </a:lnTo>
                  <a:lnTo>
                    <a:pt x="3234159" y="1091870"/>
                  </a:lnTo>
                  <a:lnTo>
                    <a:pt x="3234158" y="1091870"/>
                  </a:lnTo>
                  <a:lnTo>
                    <a:pt x="3234158" y="1373261"/>
                  </a:lnTo>
                  <a:lnTo>
                    <a:pt x="3234158" y="1393990"/>
                  </a:lnTo>
                  <a:lnTo>
                    <a:pt x="3234158" y="1669884"/>
                  </a:lnTo>
                  <a:lnTo>
                    <a:pt x="3234158" y="1690610"/>
                  </a:lnTo>
                  <a:lnTo>
                    <a:pt x="3234158" y="1972001"/>
                  </a:lnTo>
                  <a:lnTo>
                    <a:pt x="3234158" y="1987237"/>
                  </a:lnTo>
                  <a:lnTo>
                    <a:pt x="3234158" y="2261975"/>
                  </a:lnTo>
                  <a:lnTo>
                    <a:pt x="3233714" y="2268627"/>
                  </a:lnTo>
                  <a:lnTo>
                    <a:pt x="3234158" y="2268627"/>
                  </a:lnTo>
                  <a:lnTo>
                    <a:pt x="3233206" y="2276242"/>
                  </a:lnTo>
                  <a:lnTo>
                    <a:pt x="3232912" y="2280643"/>
                  </a:lnTo>
                  <a:lnTo>
                    <a:pt x="3231665" y="2289354"/>
                  </a:lnTo>
                  <a:lnTo>
                    <a:pt x="3230919" y="2289354"/>
                  </a:lnTo>
                  <a:lnTo>
                    <a:pt x="3225271" y="2319856"/>
                  </a:lnTo>
                  <a:cubicBezTo>
                    <a:pt x="3198647" y="2412952"/>
                    <a:pt x="3112606" y="2481612"/>
                    <a:pt x="3012248" y="2481612"/>
                  </a:cubicBezTo>
                  <a:lnTo>
                    <a:pt x="1977496" y="2481612"/>
                  </a:lnTo>
                  <a:lnTo>
                    <a:pt x="1977496" y="2481610"/>
                  </a:lnTo>
                  <a:lnTo>
                    <a:pt x="1729064" y="2481610"/>
                  </a:lnTo>
                  <a:lnTo>
                    <a:pt x="1702842" y="2481610"/>
                  </a:lnTo>
                  <a:lnTo>
                    <a:pt x="220812" y="2481610"/>
                  </a:lnTo>
                  <a:cubicBezTo>
                    <a:pt x="99803" y="2481610"/>
                    <a:pt x="1" y="2381995"/>
                    <a:pt x="1" y="2259967"/>
                  </a:cubicBezTo>
                  <a:lnTo>
                    <a:pt x="1" y="581021"/>
                  </a:lnTo>
                  <a:lnTo>
                    <a:pt x="0" y="581021"/>
                  </a:lnTo>
                  <a:lnTo>
                    <a:pt x="0" y="220987"/>
                  </a:lnTo>
                  <a:cubicBezTo>
                    <a:pt x="0" y="99320"/>
                    <a:pt x="99628" y="0"/>
                    <a:pt x="220426" y="0"/>
                  </a:cubicBezTo>
                  <a:close/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72D86CE-145E-B742-8034-1737FAB1A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8681" y="7720411"/>
              <a:ext cx="3777976" cy="2899083"/>
            </a:xfrm>
            <a:custGeom>
              <a:avLst/>
              <a:gdLst>
                <a:gd name="connsiteX0" fmla="*/ 3070616 w 3777976"/>
                <a:gd name="connsiteY0" fmla="*/ 0 h 2899083"/>
                <a:gd name="connsiteX1" fmla="*/ 3609202 w 3777976"/>
                <a:gd name="connsiteY1" fmla="*/ 0 h 2899083"/>
                <a:gd name="connsiteX2" fmla="*/ 3777976 w 3777976"/>
                <a:gd name="connsiteY2" fmla="*/ 169017 h 2899083"/>
                <a:gd name="connsiteX3" fmla="*/ 3777976 w 3777976"/>
                <a:gd name="connsiteY3" fmla="*/ 548061 h 2899083"/>
                <a:gd name="connsiteX4" fmla="*/ 3238149 w 3777976"/>
                <a:gd name="connsiteY4" fmla="*/ 548061 h 2899083"/>
                <a:gd name="connsiteX5" fmla="*/ 3070616 w 3777976"/>
                <a:gd name="connsiteY5" fmla="*/ 379045 h 2899083"/>
                <a:gd name="connsiteX6" fmla="*/ 168045 w 3777976"/>
                <a:gd name="connsiteY6" fmla="*/ 0 h 2899083"/>
                <a:gd name="connsiteX7" fmla="*/ 2047664 w 3777976"/>
                <a:gd name="connsiteY7" fmla="*/ 0 h 2899083"/>
                <a:gd name="connsiteX8" fmla="*/ 2047664 w 3777976"/>
                <a:gd name="connsiteY8" fmla="*/ 2899083 h 2899083"/>
                <a:gd name="connsiteX9" fmla="*/ 168045 w 3777976"/>
                <a:gd name="connsiteY9" fmla="*/ 2899083 h 2899083"/>
                <a:gd name="connsiteX10" fmla="*/ 0 w 3777976"/>
                <a:gd name="connsiteY10" fmla="*/ 2730894 h 2899083"/>
                <a:gd name="connsiteX11" fmla="*/ 0 w 3777976"/>
                <a:gd name="connsiteY11" fmla="*/ 169435 h 2899083"/>
                <a:gd name="connsiteX12" fmla="*/ 168045 w 3777976"/>
                <a:gd name="connsiteY12" fmla="*/ 0 h 289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77976" h="2899083">
                  <a:moveTo>
                    <a:pt x="3070616" y="0"/>
                  </a:moveTo>
                  <a:lnTo>
                    <a:pt x="3609202" y="0"/>
                  </a:lnTo>
                  <a:cubicBezTo>
                    <a:pt x="3702276" y="0"/>
                    <a:pt x="3777976" y="75809"/>
                    <a:pt x="3777976" y="169017"/>
                  </a:cubicBezTo>
                  <a:lnTo>
                    <a:pt x="3777976" y="548061"/>
                  </a:lnTo>
                  <a:lnTo>
                    <a:pt x="3238149" y="548061"/>
                  </a:lnTo>
                  <a:cubicBezTo>
                    <a:pt x="3145075" y="548061"/>
                    <a:pt x="3070616" y="472253"/>
                    <a:pt x="3070616" y="379045"/>
                  </a:cubicBezTo>
                  <a:close/>
                  <a:moveTo>
                    <a:pt x="168045" y="0"/>
                  </a:moveTo>
                  <a:lnTo>
                    <a:pt x="2047664" y="0"/>
                  </a:lnTo>
                  <a:lnTo>
                    <a:pt x="2047664" y="2899083"/>
                  </a:lnTo>
                  <a:lnTo>
                    <a:pt x="168045" y="2899083"/>
                  </a:lnTo>
                  <a:cubicBezTo>
                    <a:pt x="74687" y="2899083"/>
                    <a:pt x="0" y="2824333"/>
                    <a:pt x="0" y="2730894"/>
                  </a:cubicBezTo>
                  <a:lnTo>
                    <a:pt x="0" y="169435"/>
                  </a:lnTo>
                  <a:cubicBezTo>
                    <a:pt x="0" y="75997"/>
                    <a:pt x="74687" y="0"/>
                    <a:pt x="168045" y="0"/>
                  </a:cubicBezTo>
                  <a:close/>
                </a:path>
              </a:pathLst>
            </a:custGeom>
            <a:solidFill>
              <a:srgbClr val="8C60DB">
                <a:alpha val="3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50ED21E8-EFE5-CD43-8445-7D2205C71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9848" y="5677000"/>
              <a:ext cx="1268896" cy="604235"/>
            </a:xfrm>
            <a:custGeom>
              <a:avLst/>
              <a:gdLst>
                <a:gd name="T0" fmla="*/ 1016 w 1017"/>
                <a:gd name="T1" fmla="*/ 485 h 486"/>
                <a:gd name="T2" fmla="*/ 0 w 1017"/>
                <a:gd name="T3" fmla="*/ 485 h 486"/>
                <a:gd name="T4" fmla="*/ 0 w 1017"/>
                <a:gd name="T5" fmla="*/ 0 h 486"/>
                <a:gd name="T6" fmla="*/ 1016 w 1017"/>
                <a:gd name="T7" fmla="*/ 0 h 486"/>
                <a:gd name="T8" fmla="*/ 1016 w 1017"/>
                <a:gd name="T9" fmla="*/ 48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486">
                  <a:moveTo>
                    <a:pt x="1016" y="485"/>
                  </a:moveTo>
                  <a:lnTo>
                    <a:pt x="0" y="485"/>
                  </a:lnTo>
                  <a:lnTo>
                    <a:pt x="0" y="0"/>
                  </a:lnTo>
                  <a:lnTo>
                    <a:pt x="1016" y="0"/>
                  </a:lnTo>
                  <a:lnTo>
                    <a:pt x="1016" y="485"/>
                  </a:lnTo>
                </a:path>
              </a:pathLst>
            </a:custGeom>
            <a:solidFill>
              <a:srgbClr val="D16D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07BC434-235F-E64C-B2E2-89E4736B5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2241" y="5775874"/>
              <a:ext cx="1075396" cy="405238"/>
            </a:xfrm>
            <a:custGeom>
              <a:avLst/>
              <a:gdLst>
                <a:gd name="connsiteX0" fmla="*/ 459129 w 1075396"/>
                <a:gd name="connsiteY0" fmla="*/ 263666 h 405238"/>
                <a:gd name="connsiteX1" fmla="*/ 1065456 w 1075396"/>
                <a:gd name="connsiteY1" fmla="*/ 263666 h 405238"/>
                <a:gd name="connsiteX2" fmla="*/ 1075396 w 1075396"/>
                <a:gd name="connsiteY2" fmla="*/ 273279 h 405238"/>
                <a:gd name="connsiteX3" fmla="*/ 1065456 w 1075396"/>
                <a:gd name="connsiteY3" fmla="*/ 284265 h 405238"/>
                <a:gd name="connsiteX4" fmla="*/ 459129 w 1075396"/>
                <a:gd name="connsiteY4" fmla="*/ 284265 h 405238"/>
                <a:gd name="connsiteX5" fmla="*/ 450432 w 1075396"/>
                <a:gd name="connsiteY5" fmla="*/ 273279 h 405238"/>
                <a:gd name="connsiteX6" fmla="*/ 459129 w 1075396"/>
                <a:gd name="connsiteY6" fmla="*/ 263666 h 405238"/>
                <a:gd name="connsiteX7" fmla="*/ 459129 w 1075396"/>
                <a:gd name="connsiteY7" fmla="*/ 192256 h 405238"/>
                <a:gd name="connsiteX8" fmla="*/ 1065456 w 1075396"/>
                <a:gd name="connsiteY8" fmla="*/ 192256 h 405238"/>
                <a:gd name="connsiteX9" fmla="*/ 1075396 w 1075396"/>
                <a:gd name="connsiteY9" fmla="*/ 199947 h 405238"/>
                <a:gd name="connsiteX10" fmla="*/ 1065456 w 1075396"/>
                <a:gd name="connsiteY10" fmla="*/ 207639 h 405238"/>
                <a:gd name="connsiteX11" fmla="*/ 459129 w 1075396"/>
                <a:gd name="connsiteY11" fmla="*/ 207639 h 405238"/>
                <a:gd name="connsiteX12" fmla="*/ 450432 w 1075396"/>
                <a:gd name="connsiteY12" fmla="*/ 199947 h 405238"/>
                <a:gd name="connsiteX13" fmla="*/ 459129 w 1075396"/>
                <a:gd name="connsiteY13" fmla="*/ 192256 h 405238"/>
                <a:gd name="connsiteX14" fmla="*/ 459129 w 1075396"/>
                <a:gd name="connsiteY14" fmla="*/ 115352 h 405238"/>
                <a:gd name="connsiteX15" fmla="*/ 1065456 w 1075396"/>
                <a:gd name="connsiteY15" fmla="*/ 115352 h 405238"/>
                <a:gd name="connsiteX16" fmla="*/ 1075396 w 1075396"/>
                <a:gd name="connsiteY16" fmla="*/ 124965 h 405238"/>
                <a:gd name="connsiteX17" fmla="*/ 1065456 w 1075396"/>
                <a:gd name="connsiteY17" fmla="*/ 135951 h 405238"/>
                <a:gd name="connsiteX18" fmla="*/ 459129 w 1075396"/>
                <a:gd name="connsiteY18" fmla="*/ 135951 h 405238"/>
                <a:gd name="connsiteX19" fmla="*/ 450432 w 1075396"/>
                <a:gd name="connsiteY19" fmla="*/ 124965 h 405238"/>
                <a:gd name="connsiteX20" fmla="*/ 459129 w 1075396"/>
                <a:gd name="connsiteY20" fmla="*/ 115352 h 405238"/>
                <a:gd name="connsiteX21" fmla="*/ 459129 w 1075396"/>
                <a:gd name="connsiteY21" fmla="*/ 38450 h 405238"/>
                <a:gd name="connsiteX22" fmla="*/ 1065456 w 1075396"/>
                <a:gd name="connsiteY22" fmla="*/ 38450 h 405238"/>
                <a:gd name="connsiteX23" fmla="*/ 1075396 w 1075396"/>
                <a:gd name="connsiteY23" fmla="*/ 46141 h 405238"/>
                <a:gd name="connsiteX24" fmla="*/ 1065456 w 1075396"/>
                <a:gd name="connsiteY24" fmla="*/ 53833 h 405238"/>
                <a:gd name="connsiteX25" fmla="*/ 459129 w 1075396"/>
                <a:gd name="connsiteY25" fmla="*/ 53833 h 405238"/>
                <a:gd name="connsiteX26" fmla="*/ 450432 w 1075396"/>
                <a:gd name="connsiteY26" fmla="*/ 46141 h 405238"/>
                <a:gd name="connsiteX27" fmla="*/ 459129 w 1075396"/>
                <a:gd name="connsiteY27" fmla="*/ 38450 h 405238"/>
                <a:gd name="connsiteX28" fmla="*/ 0 w 1075396"/>
                <a:gd name="connsiteY28" fmla="*/ 0 h 405238"/>
                <a:gd name="connsiteX29" fmla="*/ 388759 w 1075396"/>
                <a:gd name="connsiteY29" fmla="*/ 0 h 405238"/>
                <a:gd name="connsiteX30" fmla="*/ 388759 w 1075396"/>
                <a:gd name="connsiteY30" fmla="*/ 405238 h 405238"/>
                <a:gd name="connsiteX31" fmla="*/ 0 w 1075396"/>
                <a:gd name="connsiteY31" fmla="*/ 405238 h 40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75396" h="405238">
                  <a:moveTo>
                    <a:pt x="459129" y="263666"/>
                  </a:moveTo>
                  <a:lnTo>
                    <a:pt x="1065456" y="263666"/>
                  </a:lnTo>
                  <a:cubicBezTo>
                    <a:pt x="1071668" y="263666"/>
                    <a:pt x="1075396" y="267786"/>
                    <a:pt x="1075396" y="273279"/>
                  </a:cubicBezTo>
                  <a:cubicBezTo>
                    <a:pt x="1075396" y="280145"/>
                    <a:pt x="1071668" y="284265"/>
                    <a:pt x="1065456" y="284265"/>
                  </a:cubicBezTo>
                  <a:lnTo>
                    <a:pt x="459129" y="284265"/>
                  </a:lnTo>
                  <a:cubicBezTo>
                    <a:pt x="455402" y="284265"/>
                    <a:pt x="450432" y="280145"/>
                    <a:pt x="450432" y="273279"/>
                  </a:cubicBezTo>
                  <a:cubicBezTo>
                    <a:pt x="450432" y="267786"/>
                    <a:pt x="455402" y="263666"/>
                    <a:pt x="459129" y="263666"/>
                  </a:cubicBezTo>
                  <a:close/>
                  <a:moveTo>
                    <a:pt x="459129" y="192256"/>
                  </a:moveTo>
                  <a:lnTo>
                    <a:pt x="1065456" y="192256"/>
                  </a:lnTo>
                  <a:cubicBezTo>
                    <a:pt x="1071668" y="192256"/>
                    <a:pt x="1075396" y="195552"/>
                    <a:pt x="1075396" y="199947"/>
                  </a:cubicBezTo>
                  <a:cubicBezTo>
                    <a:pt x="1075396" y="204342"/>
                    <a:pt x="1071668" y="207639"/>
                    <a:pt x="1065456" y="207639"/>
                  </a:cubicBezTo>
                  <a:lnTo>
                    <a:pt x="459129" y="207639"/>
                  </a:lnTo>
                  <a:cubicBezTo>
                    <a:pt x="455402" y="207639"/>
                    <a:pt x="450432" y="204342"/>
                    <a:pt x="450432" y="199947"/>
                  </a:cubicBezTo>
                  <a:cubicBezTo>
                    <a:pt x="450432" y="195552"/>
                    <a:pt x="455402" y="192256"/>
                    <a:pt x="459129" y="192256"/>
                  </a:cubicBezTo>
                  <a:close/>
                  <a:moveTo>
                    <a:pt x="459129" y="115352"/>
                  </a:moveTo>
                  <a:lnTo>
                    <a:pt x="1065456" y="115352"/>
                  </a:lnTo>
                  <a:cubicBezTo>
                    <a:pt x="1071668" y="115352"/>
                    <a:pt x="1075396" y="120845"/>
                    <a:pt x="1075396" y="124965"/>
                  </a:cubicBezTo>
                  <a:cubicBezTo>
                    <a:pt x="1075396" y="131831"/>
                    <a:pt x="1071668" y="135951"/>
                    <a:pt x="1065456" y="135951"/>
                  </a:cubicBezTo>
                  <a:lnTo>
                    <a:pt x="459129" y="135951"/>
                  </a:lnTo>
                  <a:cubicBezTo>
                    <a:pt x="455402" y="135951"/>
                    <a:pt x="450432" y="131831"/>
                    <a:pt x="450432" y="124965"/>
                  </a:cubicBezTo>
                  <a:cubicBezTo>
                    <a:pt x="450432" y="120845"/>
                    <a:pt x="455402" y="115352"/>
                    <a:pt x="459129" y="115352"/>
                  </a:cubicBezTo>
                  <a:close/>
                  <a:moveTo>
                    <a:pt x="459129" y="38450"/>
                  </a:moveTo>
                  <a:lnTo>
                    <a:pt x="1065456" y="38450"/>
                  </a:lnTo>
                  <a:cubicBezTo>
                    <a:pt x="1071668" y="38450"/>
                    <a:pt x="1075396" y="41746"/>
                    <a:pt x="1075396" y="46141"/>
                  </a:cubicBezTo>
                  <a:cubicBezTo>
                    <a:pt x="1075396" y="50536"/>
                    <a:pt x="1071668" y="53833"/>
                    <a:pt x="1065456" y="53833"/>
                  </a:cubicBezTo>
                  <a:lnTo>
                    <a:pt x="459129" y="53833"/>
                  </a:lnTo>
                  <a:cubicBezTo>
                    <a:pt x="455402" y="53833"/>
                    <a:pt x="450432" y="50536"/>
                    <a:pt x="450432" y="46141"/>
                  </a:cubicBezTo>
                  <a:cubicBezTo>
                    <a:pt x="450432" y="41746"/>
                    <a:pt x="455402" y="38450"/>
                    <a:pt x="459129" y="38450"/>
                  </a:cubicBezTo>
                  <a:close/>
                  <a:moveTo>
                    <a:pt x="0" y="0"/>
                  </a:moveTo>
                  <a:lnTo>
                    <a:pt x="388759" y="0"/>
                  </a:lnTo>
                  <a:lnTo>
                    <a:pt x="388759" y="405238"/>
                  </a:lnTo>
                  <a:lnTo>
                    <a:pt x="0" y="40523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Freeform 76">
              <a:extLst>
                <a:ext uri="{FF2B5EF4-FFF2-40B4-BE49-F238E27FC236}">
                  <a16:creationId xmlns:a16="http://schemas.microsoft.com/office/drawing/2014/main" id="{9FB0BCE6-5AAE-3F4C-8EE5-54C2419EC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2242" y="5775874"/>
              <a:ext cx="197750" cy="406485"/>
            </a:xfrm>
            <a:custGeom>
              <a:avLst/>
              <a:gdLst>
                <a:gd name="T0" fmla="*/ 156 w 157"/>
                <a:gd name="T1" fmla="*/ 325 h 326"/>
                <a:gd name="T2" fmla="*/ 0 w 157"/>
                <a:gd name="T3" fmla="*/ 325 h 326"/>
                <a:gd name="T4" fmla="*/ 0 w 157"/>
                <a:gd name="T5" fmla="*/ 0 h 326"/>
                <a:gd name="T6" fmla="*/ 156 w 157"/>
                <a:gd name="T7" fmla="*/ 0 h 326"/>
                <a:gd name="T8" fmla="*/ 156 w 157"/>
                <a:gd name="T9" fmla="*/ 32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26">
                  <a:moveTo>
                    <a:pt x="156" y="325"/>
                  </a:moveTo>
                  <a:lnTo>
                    <a:pt x="0" y="32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325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77">
              <a:extLst>
                <a:ext uri="{FF2B5EF4-FFF2-40B4-BE49-F238E27FC236}">
                  <a16:creationId xmlns:a16="http://schemas.microsoft.com/office/drawing/2014/main" id="{2A0C92B1-305F-3348-B339-288B97E55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9146" y="5852777"/>
              <a:ext cx="252680" cy="258171"/>
            </a:xfrm>
            <a:custGeom>
              <a:avLst/>
              <a:gdLst>
                <a:gd name="T0" fmla="*/ 22 w 202"/>
                <a:gd name="T1" fmla="*/ 72 h 207"/>
                <a:gd name="T2" fmla="*/ 22 w 202"/>
                <a:gd name="T3" fmla="*/ 72 h 207"/>
                <a:gd name="T4" fmla="*/ 73 w 202"/>
                <a:gd name="T5" fmla="*/ 22 h 207"/>
                <a:gd name="T6" fmla="*/ 73 w 202"/>
                <a:gd name="T7" fmla="*/ 22 h 207"/>
                <a:gd name="T8" fmla="*/ 122 w 202"/>
                <a:gd name="T9" fmla="*/ 72 h 207"/>
                <a:gd name="T10" fmla="*/ 122 w 202"/>
                <a:gd name="T11" fmla="*/ 72 h 207"/>
                <a:gd name="T12" fmla="*/ 73 w 202"/>
                <a:gd name="T13" fmla="*/ 121 h 207"/>
                <a:gd name="T14" fmla="*/ 73 w 202"/>
                <a:gd name="T15" fmla="*/ 121 h 207"/>
                <a:gd name="T16" fmla="*/ 22 w 202"/>
                <a:gd name="T17" fmla="*/ 72 h 207"/>
                <a:gd name="T18" fmla="*/ 201 w 202"/>
                <a:gd name="T19" fmla="*/ 191 h 207"/>
                <a:gd name="T20" fmla="*/ 130 w 202"/>
                <a:gd name="T21" fmla="*/ 115 h 207"/>
                <a:gd name="T22" fmla="*/ 130 w 202"/>
                <a:gd name="T23" fmla="*/ 115 h 207"/>
                <a:gd name="T24" fmla="*/ 145 w 202"/>
                <a:gd name="T25" fmla="*/ 72 h 207"/>
                <a:gd name="T26" fmla="*/ 145 w 202"/>
                <a:gd name="T27" fmla="*/ 72 h 207"/>
                <a:gd name="T28" fmla="*/ 73 w 202"/>
                <a:gd name="T29" fmla="*/ 0 h 207"/>
                <a:gd name="T30" fmla="*/ 73 w 202"/>
                <a:gd name="T31" fmla="*/ 0 h 207"/>
                <a:gd name="T32" fmla="*/ 0 w 202"/>
                <a:gd name="T33" fmla="*/ 72 h 207"/>
                <a:gd name="T34" fmla="*/ 0 w 202"/>
                <a:gd name="T35" fmla="*/ 72 h 207"/>
                <a:gd name="T36" fmla="*/ 73 w 202"/>
                <a:gd name="T37" fmla="*/ 143 h 207"/>
                <a:gd name="T38" fmla="*/ 73 w 202"/>
                <a:gd name="T39" fmla="*/ 143 h 207"/>
                <a:gd name="T40" fmla="*/ 114 w 202"/>
                <a:gd name="T41" fmla="*/ 131 h 207"/>
                <a:gd name="T42" fmla="*/ 185 w 202"/>
                <a:gd name="T43" fmla="*/ 206 h 207"/>
                <a:gd name="T44" fmla="*/ 201 w 202"/>
                <a:gd name="T45" fmla="*/ 19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" h="207">
                  <a:moveTo>
                    <a:pt x="22" y="72"/>
                  </a:moveTo>
                  <a:lnTo>
                    <a:pt x="22" y="72"/>
                  </a:lnTo>
                  <a:cubicBezTo>
                    <a:pt x="22" y="44"/>
                    <a:pt x="45" y="22"/>
                    <a:pt x="73" y="22"/>
                  </a:cubicBezTo>
                  <a:lnTo>
                    <a:pt x="73" y="22"/>
                  </a:lnTo>
                  <a:cubicBezTo>
                    <a:pt x="100" y="22"/>
                    <a:pt x="122" y="44"/>
                    <a:pt x="122" y="72"/>
                  </a:cubicBezTo>
                  <a:lnTo>
                    <a:pt x="122" y="72"/>
                  </a:lnTo>
                  <a:cubicBezTo>
                    <a:pt x="122" y="99"/>
                    <a:pt x="100" y="121"/>
                    <a:pt x="73" y="121"/>
                  </a:cubicBezTo>
                  <a:lnTo>
                    <a:pt x="73" y="121"/>
                  </a:lnTo>
                  <a:cubicBezTo>
                    <a:pt x="45" y="121"/>
                    <a:pt x="22" y="99"/>
                    <a:pt x="22" y="72"/>
                  </a:cubicBezTo>
                  <a:close/>
                  <a:moveTo>
                    <a:pt x="201" y="191"/>
                  </a:moveTo>
                  <a:lnTo>
                    <a:pt x="130" y="115"/>
                  </a:lnTo>
                  <a:lnTo>
                    <a:pt x="130" y="115"/>
                  </a:lnTo>
                  <a:cubicBezTo>
                    <a:pt x="139" y="103"/>
                    <a:pt x="145" y="88"/>
                    <a:pt x="145" y="72"/>
                  </a:cubicBezTo>
                  <a:lnTo>
                    <a:pt x="145" y="72"/>
                  </a:lnTo>
                  <a:cubicBezTo>
                    <a:pt x="145" y="32"/>
                    <a:pt x="112" y="0"/>
                    <a:pt x="73" y="0"/>
                  </a:cubicBezTo>
                  <a:lnTo>
                    <a:pt x="73" y="0"/>
                  </a:lnTo>
                  <a:cubicBezTo>
                    <a:pt x="33" y="0"/>
                    <a:pt x="0" y="32"/>
                    <a:pt x="0" y="72"/>
                  </a:cubicBezTo>
                  <a:lnTo>
                    <a:pt x="0" y="72"/>
                  </a:lnTo>
                  <a:cubicBezTo>
                    <a:pt x="0" y="111"/>
                    <a:pt x="33" y="143"/>
                    <a:pt x="73" y="143"/>
                  </a:cubicBezTo>
                  <a:lnTo>
                    <a:pt x="73" y="143"/>
                  </a:lnTo>
                  <a:cubicBezTo>
                    <a:pt x="88" y="143"/>
                    <a:pt x="102" y="139"/>
                    <a:pt x="114" y="131"/>
                  </a:cubicBezTo>
                  <a:lnTo>
                    <a:pt x="185" y="206"/>
                  </a:lnTo>
                  <a:lnTo>
                    <a:pt x="201" y="191"/>
                  </a:lnTo>
                  <a:close/>
                </a:path>
              </a:pathLst>
            </a:custGeom>
            <a:solidFill>
              <a:srgbClr val="5E4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1" name="Freeform 78">
              <a:extLst>
                <a:ext uri="{FF2B5EF4-FFF2-40B4-BE49-F238E27FC236}">
                  <a16:creationId xmlns:a16="http://schemas.microsoft.com/office/drawing/2014/main" id="{3E66DBC7-6634-A24F-8355-1423E2975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414" y="5715450"/>
              <a:ext cx="1785242" cy="851424"/>
            </a:xfrm>
            <a:custGeom>
              <a:avLst/>
              <a:gdLst>
                <a:gd name="T0" fmla="*/ 1432 w 1433"/>
                <a:gd name="T1" fmla="*/ 683 h 684"/>
                <a:gd name="T2" fmla="*/ 0 w 1433"/>
                <a:gd name="T3" fmla="*/ 683 h 684"/>
                <a:gd name="T4" fmla="*/ 0 w 1433"/>
                <a:gd name="T5" fmla="*/ 0 h 684"/>
                <a:gd name="T6" fmla="*/ 1432 w 1433"/>
                <a:gd name="T7" fmla="*/ 0 h 684"/>
                <a:gd name="T8" fmla="*/ 1432 w 1433"/>
                <a:gd name="T9" fmla="*/ 683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3" h="684">
                  <a:moveTo>
                    <a:pt x="1432" y="683"/>
                  </a:moveTo>
                  <a:lnTo>
                    <a:pt x="0" y="683"/>
                  </a:lnTo>
                  <a:lnTo>
                    <a:pt x="0" y="0"/>
                  </a:lnTo>
                  <a:lnTo>
                    <a:pt x="1432" y="0"/>
                  </a:lnTo>
                  <a:lnTo>
                    <a:pt x="1432" y="683"/>
                  </a:lnTo>
                </a:path>
              </a:pathLst>
            </a:custGeom>
            <a:solidFill>
              <a:srgbClr val="53D2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49DC5AF-B643-2748-91D6-068F6400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261" y="5852777"/>
              <a:ext cx="1514836" cy="570032"/>
            </a:xfrm>
            <a:custGeom>
              <a:avLst/>
              <a:gdLst>
                <a:gd name="connsiteX0" fmla="*/ 644159 w 1514836"/>
                <a:gd name="connsiteY0" fmla="*/ 373528 h 570032"/>
                <a:gd name="connsiteX1" fmla="*/ 1501135 w 1514836"/>
                <a:gd name="connsiteY1" fmla="*/ 373528 h 570032"/>
                <a:gd name="connsiteX2" fmla="*/ 1514836 w 1514836"/>
                <a:gd name="connsiteY2" fmla="*/ 387260 h 570032"/>
                <a:gd name="connsiteX3" fmla="*/ 1501135 w 1514836"/>
                <a:gd name="connsiteY3" fmla="*/ 399744 h 570032"/>
                <a:gd name="connsiteX4" fmla="*/ 644159 w 1514836"/>
                <a:gd name="connsiteY4" fmla="*/ 399744 h 570032"/>
                <a:gd name="connsiteX5" fmla="*/ 631703 w 1514836"/>
                <a:gd name="connsiteY5" fmla="*/ 387260 h 570032"/>
                <a:gd name="connsiteX6" fmla="*/ 644159 w 1514836"/>
                <a:gd name="connsiteY6" fmla="*/ 373528 h 570032"/>
                <a:gd name="connsiteX7" fmla="*/ 644159 w 1514836"/>
                <a:gd name="connsiteY7" fmla="*/ 269157 h 570032"/>
                <a:gd name="connsiteX8" fmla="*/ 1501135 w 1514836"/>
                <a:gd name="connsiteY8" fmla="*/ 269157 h 570032"/>
                <a:gd name="connsiteX9" fmla="*/ 1514836 w 1514836"/>
                <a:gd name="connsiteY9" fmla="*/ 282890 h 570032"/>
                <a:gd name="connsiteX10" fmla="*/ 1501135 w 1514836"/>
                <a:gd name="connsiteY10" fmla="*/ 295375 h 570032"/>
                <a:gd name="connsiteX11" fmla="*/ 644159 w 1514836"/>
                <a:gd name="connsiteY11" fmla="*/ 295375 h 570032"/>
                <a:gd name="connsiteX12" fmla="*/ 631703 w 1514836"/>
                <a:gd name="connsiteY12" fmla="*/ 282890 h 570032"/>
                <a:gd name="connsiteX13" fmla="*/ 644159 w 1514836"/>
                <a:gd name="connsiteY13" fmla="*/ 269157 h 570032"/>
                <a:gd name="connsiteX14" fmla="*/ 644159 w 1514836"/>
                <a:gd name="connsiteY14" fmla="*/ 159296 h 570032"/>
                <a:gd name="connsiteX15" fmla="*/ 1501135 w 1514836"/>
                <a:gd name="connsiteY15" fmla="*/ 159296 h 570032"/>
                <a:gd name="connsiteX16" fmla="*/ 1514836 w 1514836"/>
                <a:gd name="connsiteY16" fmla="*/ 171781 h 570032"/>
                <a:gd name="connsiteX17" fmla="*/ 1501135 w 1514836"/>
                <a:gd name="connsiteY17" fmla="*/ 185514 h 570032"/>
                <a:gd name="connsiteX18" fmla="*/ 644159 w 1514836"/>
                <a:gd name="connsiteY18" fmla="*/ 185514 h 570032"/>
                <a:gd name="connsiteX19" fmla="*/ 631703 w 1514836"/>
                <a:gd name="connsiteY19" fmla="*/ 171781 h 570032"/>
                <a:gd name="connsiteX20" fmla="*/ 644159 w 1514836"/>
                <a:gd name="connsiteY20" fmla="*/ 159296 h 570032"/>
                <a:gd name="connsiteX21" fmla="*/ 644159 w 1514836"/>
                <a:gd name="connsiteY21" fmla="*/ 54930 h 570032"/>
                <a:gd name="connsiteX22" fmla="*/ 1501135 w 1514836"/>
                <a:gd name="connsiteY22" fmla="*/ 54930 h 570032"/>
                <a:gd name="connsiteX23" fmla="*/ 1514836 w 1514836"/>
                <a:gd name="connsiteY23" fmla="*/ 68008 h 570032"/>
                <a:gd name="connsiteX24" fmla="*/ 1501135 w 1514836"/>
                <a:gd name="connsiteY24" fmla="*/ 81086 h 570032"/>
                <a:gd name="connsiteX25" fmla="*/ 644159 w 1514836"/>
                <a:gd name="connsiteY25" fmla="*/ 81086 h 570032"/>
                <a:gd name="connsiteX26" fmla="*/ 631703 w 1514836"/>
                <a:gd name="connsiteY26" fmla="*/ 68008 h 570032"/>
                <a:gd name="connsiteX27" fmla="*/ 644159 w 1514836"/>
                <a:gd name="connsiteY27" fmla="*/ 54930 h 570032"/>
                <a:gd name="connsiteX28" fmla="*/ 0 w 1514836"/>
                <a:gd name="connsiteY28" fmla="*/ 0 h 570032"/>
                <a:gd name="connsiteX29" fmla="*/ 548053 w 1514836"/>
                <a:gd name="connsiteY29" fmla="*/ 0 h 570032"/>
                <a:gd name="connsiteX30" fmla="*/ 548053 w 1514836"/>
                <a:gd name="connsiteY30" fmla="*/ 570032 h 570032"/>
                <a:gd name="connsiteX31" fmla="*/ 0 w 1514836"/>
                <a:gd name="connsiteY31" fmla="*/ 570032 h 5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4836" h="570032">
                  <a:moveTo>
                    <a:pt x="644159" y="373528"/>
                  </a:moveTo>
                  <a:lnTo>
                    <a:pt x="1501135" y="373528"/>
                  </a:lnTo>
                  <a:cubicBezTo>
                    <a:pt x="1508608" y="373528"/>
                    <a:pt x="1514836" y="379770"/>
                    <a:pt x="1514836" y="387260"/>
                  </a:cubicBezTo>
                  <a:cubicBezTo>
                    <a:pt x="1514836" y="393502"/>
                    <a:pt x="1508608" y="399744"/>
                    <a:pt x="1501135" y="399744"/>
                  </a:cubicBezTo>
                  <a:lnTo>
                    <a:pt x="644159" y="399744"/>
                  </a:lnTo>
                  <a:cubicBezTo>
                    <a:pt x="636686" y="399744"/>
                    <a:pt x="631703" y="393502"/>
                    <a:pt x="631703" y="387260"/>
                  </a:cubicBezTo>
                  <a:cubicBezTo>
                    <a:pt x="631703" y="379770"/>
                    <a:pt x="636686" y="373528"/>
                    <a:pt x="644159" y="373528"/>
                  </a:cubicBezTo>
                  <a:close/>
                  <a:moveTo>
                    <a:pt x="644159" y="269157"/>
                  </a:moveTo>
                  <a:lnTo>
                    <a:pt x="1501135" y="269157"/>
                  </a:lnTo>
                  <a:cubicBezTo>
                    <a:pt x="1508608" y="269157"/>
                    <a:pt x="1514836" y="275400"/>
                    <a:pt x="1514836" y="282890"/>
                  </a:cubicBezTo>
                  <a:cubicBezTo>
                    <a:pt x="1514836" y="289133"/>
                    <a:pt x="1508608" y="295375"/>
                    <a:pt x="1501135" y="295375"/>
                  </a:cubicBezTo>
                  <a:lnTo>
                    <a:pt x="644159" y="295375"/>
                  </a:lnTo>
                  <a:cubicBezTo>
                    <a:pt x="636686" y="295375"/>
                    <a:pt x="631703" y="289133"/>
                    <a:pt x="631703" y="282890"/>
                  </a:cubicBezTo>
                  <a:cubicBezTo>
                    <a:pt x="631703" y="275400"/>
                    <a:pt x="636686" y="269157"/>
                    <a:pt x="644159" y="269157"/>
                  </a:cubicBezTo>
                  <a:close/>
                  <a:moveTo>
                    <a:pt x="644159" y="159296"/>
                  </a:moveTo>
                  <a:lnTo>
                    <a:pt x="1501135" y="159296"/>
                  </a:lnTo>
                  <a:cubicBezTo>
                    <a:pt x="1508608" y="159296"/>
                    <a:pt x="1514836" y="165539"/>
                    <a:pt x="1514836" y="171781"/>
                  </a:cubicBezTo>
                  <a:cubicBezTo>
                    <a:pt x="1514836" y="179272"/>
                    <a:pt x="1508608" y="185514"/>
                    <a:pt x="1501135" y="185514"/>
                  </a:cubicBezTo>
                  <a:lnTo>
                    <a:pt x="644159" y="185514"/>
                  </a:lnTo>
                  <a:cubicBezTo>
                    <a:pt x="636686" y="185514"/>
                    <a:pt x="631703" y="179272"/>
                    <a:pt x="631703" y="171781"/>
                  </a:cubicBezTo>
                  <a:cubicBezTo>
                    <a:pt x="631703" y="165539"/>
                    <a:pt x="636686" y="159296"/>
                    <a:pt x="644159" y="159296"/>
                  </a:cubicBezTo>
                  <a:close/>
                  <a:moveTo>
                    <a:pt x="644159" y="54930"/>
                  </a:moveTo>
                  <a:lnTo>
                    <a:pt x="1501135" y="54930"/>
                  </a:lnTo>
                  <a:cubicBezTo>
                    <a:pt x="1508608" y="54930"/>
                    <a:pt x="1514836" y="60161"/>
                    <a:pt x="1514836" y="68008"/>
                  </a:cubicBezTo>
                  <a:cubicBezTo>
                    <a:pt x="1514836" y="75855"/>
                    <a:pt x="1508608" y="81086"/>
                    <a:pt x="1501135" y="81086"/>
                  </a:cubicBezTo>
                  <a:lnTo>
                    <a:pt x="644159" y="81086"/>
                  </a:lnTo>
                  <a:cubicBezTo>
                    <a:pt x="636686" y="81086"/>
                    <a:pt x="631703" y="75855"/>
                    <a:pt x="631703" y="68008"/>
                  </a:cubicBezTo>
                  <a:cubicBezTo>
                    <a:pt x="631703" y="60161"/>
                    <a:pt x="636686" y="54930"/>
                    <a:pt x="644159" y="54930"/>
                  </a:cubicBezTo>
                  <a:close/>
                  <a:moveTo>
                    <a:pt x="0" y="0"/>
                  </a:moveTo>
                  <a:lnTo>
                    <a:pt x="548053" y="0"/>
                  </a:lnTo>
                  <a:lnTo>
                    <a:pt x="548053" y="570032"/>
                  </a:lnTo>
                  <a:lnTo>
                    <a:pt x="0" y="57003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3" name="Freeform 84">
              <a:extLst>
                <a:ext uri="{FF2B5EF4-FFF2-40B4-BE49-F238E27FC236}">
                  <a16:creationId xmlns:a16="http://schemas.microsoft.com/office/drawing/2014/main" id="{50A86CC0-F56C-3144-B65B-F673FCD9E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261" y="5852777"/>
              <a:ext cx="274652" cy="571276"/>
            </a:xfrm>
            <a:custGeom>
              <a:avLst/>
              <a:gdLst>
                <a:gd name="T0" fmla="*/ 219 w 220"/>
                <a:gd name="T1" fmla="*/ 458 h 459"/>
                <a:gd name="T2" fmla="*/ 0 w 220"/>
                <a:gd name="T3" fmla="*/ 458 h 459"/>
                <a:gd name="T4" fmla="*/ 0 w 220"/>
                <a:gd name="T5" fmla="*/ 0 h 459"/>
                <a:gd name="T6" fmla="*/ 219 w 220"/>
                <a:gd name="T7" fmla="*/ 0 h 459"/>
                <a:gd name="T8" fmla="*/ 219 w 220"/>
                <a:gd name="T9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459">
                  <a:moveTo>
                    <a:pt x="219" y="458"/>
                  </a:moveTo>
                  <a:lnTo>
                    <a:pt x="0" y="458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19" y="458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4" name="Freeform 85">
              <a:extLst>
                <a:ext uri="{FF2B5EF4-FFF2-40B4-BE49-F238E27FC236}">
                  <a16:creationId xmlns:a16="http://schemas.microsoft.com/office/drawing/2014/main" id="{594CCF04-AAA2-5748-9CBB-89FC2D9BB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7192" y="5924184"/>
              <a:ext cx="439443" cy="433953"/>
            </a:xfrm>
            <a:custGeom>
              <a:avLst/>
              <a:gdLst>
                <a:gd name="T0" fmla="*/ 175 w 351"/>
                <a:gd name="T1" fmla="*/ 244 h 350"/>
                <a:gd name="T2" fmla="*/ 175 w 351"/>
                <a:gd name="T3" fmla="*/ 244 h 350"/>
                <a:gd name="T4" fmla="*/ 104 w 351"/>
                <a:gd name="T5" fmla="*/ 174 h 350"/>
                <a:gd name="T6" fmla="*/ 104 w 351"/>
                <a:gd name="T7" fmla="*/ 174 h 350"/>
                <a:gd name="T8" fmla="*/ 175 w 351"/>
                <a:gd name="T9" fmla="*/ 104 h 350"/>
                <a:gd name="T10" fmla="*/ 175 w 351"/>
                <a:gd name="T11" fmla="*/ 104 h 350"/>
                <a:gd name="T12" fmla="*/ 245 w 351"/>
                <a:gd name="T13" fmla="*/ 174 h 350"/>
                <a:gd name="T14" fmla="*/ 245 w 351"/>
                <a:gd name="T15" fmla="*/ 174 h 350"/>
                <a:gd name="T16" fmla="*/ 175 w 351"/>
                <a:gd name="T17" fmla="*/ 244 h 350"/>
                <a:gd name="T18" fmla="*/ 350 w 351"/>
                <a:gd name="T19" fmla="*/ 195 h 350"/>
                <a:gd name="T20" fmla="*/ 350 w 351"/>
                <a:gd name="T21" fmla="*/ 153 h 350"/>
                <a:gd name="T22" fmla="*/ 287 w 351"/>
                <a:gd name="T23" fmla="*/ 153 h 350"/>
                <a:gd name="T24" fmla="*/ 287 w 351"/>
                <a:gd name="T25" fmla="*/ 153 h 350"/>
                <a:gd name="T26" fmla="*/ 269 w 351"/>
                <a:gd name="T27" fmla="*/ 109 h 350"/>
                <a:gd name="T28" fmla="*/ 313 w 351"/>
                <a:gd name="T29" fmla="*/ 65 h 350"/>
                <a:gd name="T30" fmla="*/ 284 w 351"/>
                <a:gd name="T31" fmla="*/ 36 h 350"/>
                <a:gd name="T32" fmla="*/ 240 w 351"/>
                <a:gd name="T33" fmla="*/ 80 h 350"/>
                <a:gd name="T34" fmla="*/ 240 w 351"/>
                <a:gd name="T35" fmla="*/ 80 h 350"/>
                <a:gd name="T36" fmla="*/ 196 w 351"/>
                <a:gd name="T37" fmla="*/ 61 h 350"/>
                <a:gd name="T38" fmla="*/ 196 w 351"/>
                <a:gd name="T39" fmla="*/ 0 h 350"/>
                <a:gd name="T40" fmla="*/ 153 w 351"/>
                <a:gd name="T41" fmla="*/ 0 h 350"/>
                <a:gd name="T42" fmla="*/ 153 w 351"/>
                <a:gd name="T43" fmla="*/ 61 h 350"/>
                <a:gd name="T44" fmla="*/ 153 w 351"/>
                <a:gd name="T45" fmla="*/ 61 h 350"/>
                <a:gd name="T46" fmla="*/ 109 w 351"/>
                <a:gd name="T47" fmla="*/ 80 h 350"/>
                <a:gd name="T48" fmla="*/ 65 w 351"/>
                <a:gd name="T49" fmla="*/ 36 h 350"/>
                <a:gd name="T50" fmla="*/ 36 w 351"/>
                <a:gd name="T51" fmla="*/ 65 h 350"/>
                <a:gd name="T52" fmla="*/ 80 w 351"/>
                <a:gd name="T53" fmla="*/ 110 h 350"/>
                <a:gd name="T54" fmla="*/ 80 w 351"/>
                <a:gd name="T55" fmla="*/ 110 h 350"/>
                <a:gd name="T56" fmla="*/ 62 w 351"/>
                <a:gd name="T57" fmla="*/ 154 h 350"/>
                <a:gd name="T58" fmla="*/ 0 w 351"/>
                <a:gd name="T59" fmla="*/ 154 h 350"/>
                <a:gd name="T60" fmla="*/ 0 w 351"/>
                <a:gd name="T61" fmla="*/ 196 h 350"/>
                <a:gd name="T62" fmla="*/ 62 w 351"/>
                <a:gd name="T63" fmla="*/ 196 h 350"/>
                <a:gd name="T64" fmla="*/ 62 w 351"/>
                <a:gd name="T65" fmla="*/ 196 h 350"/>
                <a:gd name="T66" fmla="*/ 81 w 351"/>
                <a:gd name="T67" fmla="*/ 240 h 350"/>
                <a:gd name="T68" fmla="*/ 36 w 351"/>
                <a:gd name="T69" fmla="*/ 283 h 350"/>
                <a:gd name="T70" fmla="*/ 66 w 351"/>
                <a:gd name="T71" fmla="*/ 313 h 350"/>
                <a:gd name="T72" fmla="*/ 110 w 351"/>
                <a:gd name="T73" fmla="*/ 269 h 350"/>
                <a:gd name="T74" fmla="*/ 110 w 351"/>
                <a:gd name="T75" fmla="*/ 269 h 350"/>
                <a:gd name="T76" fmla="*/ 154 w 351"/>
                <a:gd name="T77" fmla="*/ 287 h 350"/>
                <a:gd name="T78" fmla="*/ 154 w 351"/>
                <a:gd name="T79" fmla="*/ 349 h 350"/>
                <a:gd name="T80" fmla="*/ 196 w 351"/>
                <a:gd name="T81" fmla="*/ 349 h 350"/>
                <a:gd name="T82" fmla="*/ 196 w 351"/>
                <a:gd name="T83" fmla="*/ 287 h 350"/>
                <a:gd name="T84" fmla="*/ 196 w 351"/>
                <a:gd name="T85" fmla="*/ 287 h 350"/>
                <a:gd name="T86" fmla="*/ 240 w 351"/>
                <a:gd name="T87" fmla="*/ 268 h 350"/>
                <a:gd name="T88" fmla="*/ 284 w 351"/>
                <a:gd name="T89" fmla="*/ 312 h 350"/>
                <a:gd name="T90" fmla="*/ 314 w 351"/>
                <a:gd name="T91" fmla="*/ 283 h 350"/>
                <a:gd name="T92" fmla="*/ 270 w 351"/>
                <a:gd name="T93" fmla="*/ 239 h 350"/>
                <a:gd name="T94" fmla="*/ 270 w 351"/>
                <a:gd name="T95" fmla="*/ 239 h 350"/>
                <a:gd name="T96" fmla="*/ 288 w 351"/>
                <a:gd name="T97" fmla="*/ 195 h 350"/>
                <a:gd name="T98" fmla="*/ 350 w 351"/>
                <a:gd name="T99" fmla="*/ 19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1" h="350">
                  <a:moveTo>
                    <a:pt x="175" y="244"/>
                  </a:moveTo>
                  <a:lnTo>
                    <a:pt x="175" y="244"/>
                  </a:lnTo>
                  <a:cubicBezTo>
                    <a:pt x="136" y="244"/>
                    <a:pt x="104" y="213"/>
                    <a:pt x="104" y="174"/>
                  </a:cubicBezTo>
                  <a:lnTo>
                    <a:pt x="104" y="174"/>
                  </a:lnTo>
                  <a:cubicBezTo>
                    <a:pt x="104" y="136"/>
                    <a:pt x="136" y="104"/>
                    <a:pt x="175" y="104"/>
                  </a:cubicBezTo>
                  <a:lnTo>
                    <a:pt x="175" y="104"/>
                  </a:lnTo>
                  <a:cubicBezTo>
                    <a:pt x="213" y="104"/>
                    <a:pt x="245" y="136"/>
                    <a:pt x="245" y="174"/>
                  </a:cubicBezTo>
                  <a:lnTo>
                    <a:pt x="245" y="174"/>
                  </a:lnTo>
                  <a:cubicBezTo>
                    <a:pt x="245" y="213"/>
                    <a:pt x="213" y="244"/>
                    <a:pt x="175" y="244"/>
                  </a:cubicBezTo>
                  <a:close/>
                  <a:moveTo>
                    <a:pt x="350" y="195"/>
                  </a:moveTo>
                  <a:lnTo>
                    <a:pt x="350" y="153"/>
                  </a:lnTo>
                  <a:lnTo>
                    <a:pt x="287" y="153"/>
                  </a:lnTo>
                  <a:lnTo>
                    <a:pt x="287" y="153"/>
                  </a:lnTo>
                  <a:cubicBezTo>
                    <a:pt x="284" y="137"/>
                    <a:pt x="278" y="122"/>
                    <a:pt x="269" y="109"/>
                  </a:cubicBezTo>
                  <a:lnTo>
                    <a:pt x="313" y="65"/>
                  </a:lnTo>
                  <a:lnTo>
                    <a:pt x="284" y="36"/>
                  </a:lnTo>
                  <a:lnTo>
                    <a:pt x="240" y="80"/>
                  </a:lnTo>
                  <a:lnTo>
                    <a:pt x="240" y="80"/>
                  </a:lnTo>
                  <a:cubicBezTo>
                    <a:pt x="226" y="70"/>
                    <a:pt x="212" y="64"/>
                    <a:pt x="196" y="61"/>
                  </a:cubicBezTo>
                  <a:lnTo>
                    <a:pt x="196" y="0"/>
                  </a:lnTo>
                  <a:lnTo>
                    <a:pt x="153" y="0"/>
                  </a:lnTo>
                  <a:lnTo>
                    <a:pt x="153" y="61"/>
                  </a:lnTo>
                  <a:lnTo>
                    <a:pt x="153" y="61"/>
                  </a:lnTo>
                  <a:cubicBezTo>
                    <a:pt x="137" y="64"/>
                    <a:pt x="122" y="71"/>
                    <a:pt x="109" y="80"/>
                  </a:cubicBezTo>
                  <a:lnTo>
                    <a:pt x="65" y="36"/>
                  </a:lnTo>
                  <a:lnTo>
                    <a:pt x="36" y="65"/>
                  </a:lnTo>
                  <a:lnTo>
                    <a:pt x="80" y="110"/>
                  </a:lnTo>
                  <a:lnTo>
                    <a:pt x="80" y="110"/>
                  </a:lnTo>
                  <a:cubicBezTo>
                    <a:pt x="71" y="122"/>
                    <a:pt x="65" y="138"/>
                    <a:pt x="62" y="154"/>
                  </a:cubicBezTo>
                  <a:lnTo>
                    <a:pt x="0" y="154"/>
                  </a:lnTo>
                  <a:lnTo>
                    <a:pt x="0" y="196"/>
                  </a:lnTo>
                  <a:lnTo>
                    <a:pt x="62" y="196"/>
                  </a:lnTo>
                  <a:lnTo>
                    <a:pt x="62" y="196"/>
                  </a:lnTo>
                  <a:cubicBezTo>
                    <a:pt x="65" y="212"/>
                    <a:pt x="71" y="226"/>
                    <a:pt x="81" y="240"/>
                  </a:cubicBezTo>
                  <a:lnTo>
                    <a:pt x="36" y="283"/>
                  </a:lnTo>
                  <a:lnTo>
                    <a:pt x="66" y="313"/>
                  </a:lnTo>
                  <a:lnTo>
                    <a:pt x="110" y="269"/>
                  </a:lnTo>
                  <a:lnTo>
                    <a:pt x="110" y="269"/>
                  </a:lnTo>
                  <a:cubicBezTo>
                    <a:pt x="123" y="278"/>
                    <a:pt x="138" y="284"/>
                    <a:pt x="154" y="287"/>
                  </a:cubicBezTo>
                  <a:lnTo>
                    <a:pt x="154" y="349"/>
                  </a:lnTo>
                  <a:lnTo>
                    <a:pt x="196" y="349"/>
                  </a:lnTo>
                  <a:lnTo>
                    <a:pt x="196" y="287"/>
                  </a:lnTo>
                  <a:lnTo>
                    <a:pt x="196" y="287"/>
                  </a:lnTo>
                  <a:cubicBezTo>
                    <a:pt x="212" y="284"/>
                    <a:pt x="227" y="278"/>
                    <a:pt x="240" y="268"/>
                  </a:cubicBezTo>
                  <a:lnTo>
                    <a:pt x="284" y="312"/>
                  </a:lnTo>
                  <a:lnTo>
                    <a:pt x="314" y="283"/>
                  </a:lnTo>
                  <a:lnTo>
                    <a:pt x="270" y="239"/>
                  </a:lnTo>
                  <a:lnTo>
                    <a:pt x="270" y="239"/>
                  </a:lnTo>
                  <a:cubicBezTo>
                    <a:pt x="279" y="226"/>
                    <a:pt x="285" y="211"/>
                    <a:pt x="288" y="195"/>
                  </a:cubicBezTo>
                  <a:lnTo>
                    <a:pt x="350" y="195"/>
                  </a:lnTo>
                  <a:close/>
                </a:path>
              </a:pathLst>
            </a:custGeom>
            <a:solidFill>
              <a:srgbClr val="5E4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5" name="Freeform 90">
              <a:extLst>
                <a:ext uri="{FF2B5EF4-FFF2-40B4-BE49-F238E27FC236}">
                  <a16:creationId xmlns:a16="http://schemas.microsoft.com/office/drawing/2014/main" id="{5535FCAD-13BD-CE43-9953-4DCCEF142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967" y="10197776"/>
              <a:ext cx="225216" cy="230708"/>
            </a:xfrm>
            <a:custGeom>
              <a:avLst/>
              <a:gdLst>
                <a:gd name="T0" fmla="*/ 180 w 181"/>
                <a:gd name="T1" fmla="*/ 124 h 186"/>
                <a:gd name="T2" fmla="*/ 112 w 181"/>
                <a:gd name="T3" fmla="*/ 185 h 186"/>
                <a:gd name="T4" fmla="*/ 0 w 181"/>
                <a:gd name="T5" fmla="*/ 61 h 186"/>
                <a:gd name="T6" fmla="*/ 68 w 181"/>
                <a:gd name="T7" fmla="*/ 0 h 186"/>
                <a:gd name="T8" fmla="*/ 180 w 181"/>
                <a:gd name="T9" fmla="*/ 12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6">
                  <a:moveTo>
                    <a:pt x="180" y="124"/>
                  </a:moveTo>
                  <a:lnTo>
                    <a:pt x="112" y="185"/>
                  </a:lnTo>
                  <a:lnTo>
                    <a:pt x="0" y="61"/>
                  </a:lnTo>
                  <a:lnTo>
                    <a:pt x="68" y="0"/>
                  </a:lnTo>
                  <a:lnTo>
                    <a:pt x="180" y="1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:a16="http://schemas.microsoft.com/office/drawing/2014/main" id="{A4953DC4-3789-1B48-B64D-C9E825F6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8178" y="8192813"/>
              <a:ext cx="1087623" cy="2125807"/>
            </a:xfrm>
            <a:custGeom>
              <a:avLst/>
              <a:gdLst>
                <a:gd name="T0" fmla="*/ 160 w 875"/>
                <a:gd name="T1" fmla="*/ 62 h 1708"/>
                <a:gd name="T2" fmla="*/ 160 w 875"/>
                <a:gd name="T3" fmla="*/ 62 h 1708"/>
                <a:gd name="T4" fmla="*/ 28 w 875"/>
                <a:gd name="T5" fmla="*/ 937 h 1708"/>
                <a:gd name="T6" fmla="*/ 28 w 875"/>
                <a:gd name="T7" fmla="*/ 937 h 1708"/>
                <a:gd name="T8" fmla="*/ 770 w 875"/>
                <a:gd name="T9" fmla="*/ 1707 h 1708"/>
                <a:gd name="T10" fmla="*/ 874 w 875"/>
                <a:gd name="T11" fmla="*/ 1616 h 1708"/>
                <a:gd name="T12" fmla="*/ 301 w 875"/>
                <a:gd name="T13" fmla="*/ 836 h 1708"/>
                <a:gd name="T14" fmla="*/ 625 w 875"/>
                <a:gd name="T15" fmla="*/ 0 h 1708"/>
                <a:gd name="T16" fmla="*/ 160 w 875"/>
                <a:gd name="T17" fmla="*/ 62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1708">
                  <a:moveTo>
                    <a:pt x="160" y="62"/>
                  </a:moveTo>
                  <a:lnTo>
                    <a:pt x="160" y="62"/>
                  </a:lnTo>
                  <a:cubicBezTo>
                    <a:pt x="160" y="62"/>
                    <a:pt x="0" y="841"/>
                    <a:pt x="28" y="937"/>
                  </a:cubicBezTo>
                  <a:lnTo>
                    <a:pt x="28" y="937"/>
                  </a:lnTo>
                  <a:cubicBezTo>
                    <a:pt x="58" y="1034"/>
                    <a:pt x="770" y="1707"/>
                    <a:pt x="770" y="1707"/>
                  </a:cubicBezTo>
                  <a:lnTo>
                    <a:pt x="874" y="1616"/>
                  </a:lnTo>
                  <a:lnTo>
                    <a:pt x="301" y="836"/>
                  </a:lnTo>
                  <a:lnTo>
                    <a:pt x="625" y="0"/>
                  </a:lnTo>
                  <a:lnTo>
                    <a:pt x="160" y="62"/>
                  </a:ln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7" name="Freeform 93">
              <a:extLst>
                <a:ext uri="{FF2B5EF4-FFF2-40B4-BE49-F238E27FC236}">
                  <a16:creationId xmlns:a16="http://schemas.microsoft.com/office/drawing/2014/main" id="{717EAA2C-762A-1740-9897-5C02938B6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8178" y="8192813"/>
              <a:ext cx="1087623" cy="2125807"/>
            </a:xfrm>
            <a:custGeom>
              <a:avLst/>
              <a:gdLst>
                <a:gd name="T0" fmla="*/ 160 w 875"/>
                <a:gd name="T1" fmla="*/ 62 h 1708"/>
                <a:gd name="T2" fmla="*/ 160 w 875"/>
                <a:gd name="T3" fmla="*/ 62 h 1708"/>
                <a:gd name="T4" fmla="*/ 28 w 875"/>
                <a:gd name="T5" fmla="*/ 937 h 1708"/>
                <a:gd name="T6" fmla="*/ 28 w 875"/>
                <a:gd name="T7" fmla="*/ 937 h 1708"/>
                <a:gd name="T8" fmla="*/ 770 w 875"/>
                <a:gd name="T9" fmla="*/ 1707 h 1708"/>
                <a:gd name="T10" fmla="*/ 874 w 875"/>
                <a:gd name="T11" fmla="*/ 1616 h 1708"/>
                <a:gd name="T12" fmla="*/ 301 w 875"/>
                <a:gd name="T13" fmla="*/ 836 h 1708"/>
                <a:gd name="T14" fmla="*/ 625 w 875"/>
                <a:gd name="T15" fmla="*/ 0 h 1708"/>
                <a:gd name="T16" fmla="*/ 160 w 875"/>
                <a:gd name="T17" fmla="*/ 62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1708">
                  <a:moveTo>
                    <a:pt x="160" y="62"/>
                  </a:moveTo>
                  <a:lnTo>
                    <a:pt x="160" y="62"/>
                  </a:lnTo>
                  <a:cubicBezTo>
                    <a:pt x="160" y="62"/>
                    <a:pt x="0" y="841"/>
                    <a:pt x="28" y="937"/>
                  </a:cubicBezTo>
                  <a:lnTo>
                    <a:pt x="28" y="937"/>
                  </a:lnTo>
                  <a:cubicBezTo>
                    <a:pt x="58" y="1034"/>
                    <a:pt x="770" y="1707"/>
                    <a:pt x="770" y="1707"/>
                  </a:cubicBezTo>
                  <a:lnTo>
                    <a:pt x="874" y="1616"/>
                  </a:lnTo>
                  <a:lnTo>
                    <a:pt x="301" y="836"/>
                  </a:lnTo>
                  <a:lnTo>
                    <a:pt x="625" y="0"/>
                  </a:lnTo>
                  <a:lnTo>
                    <a:pt x="160" y="62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8" name="Freeform 87">
              <a:extLst>
                <a:ext uri="{FF2B5EF4-FFF2-40B4-BE49-F238E27FC236}">
                  <a16:creationId xmlns:a16="http://schemas.microsoft.com/office/drawing/2014/main" id="{4B5E9EBB-E086-6A41-94A0-3EDAAA63A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3965" y="10576796"/>
              <a:ext cx="186763" cy="27464"/>
            </a:xfrm>
            <a:custGeom>
              <a:avLst/>
              <a:gdLst>
                <a:gd name="T0" fmla="*/ 3 w 151"/>
                <a:gd name="T1" fmla="*/ 0 h 22"/>
                <a:gd name="T2" fmla="*/ 0 w 151"/>
                <a:gd name="T3" fmla="*/ 21 h 22"/>
                <a:gd name="T4" fmla="*/ 150 w 151"/>
                <a:gd name="T5" fmla="*/ 21 h 22"/>
                <a:gd name="T6" fmla="*/ 147 w 151"/>
                <a:gd name="T7" fmla="*/ 0 h 22"/>
                <a:gd name="T8" fmla="*/ 3 w 15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2">
                  <a:moveTo>
                    <a:pt x="3" y="0"/>
                  </a:moveTo>
                  <a:lnTo>
                    <a:pt x="0" y="21"/>
                  </a:lnTo>
                  <a:lnTo>
                    <a:pt x="150" y="21"/>
                  </a:lnTo>
                  <a:lnTo>
                    <a:pt x="147" y="0"/>
                  </a:lnTo>
                  <a:lnTo>
                    <a:pt x="3" y="0"/>
                  </a:ln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88">
              <a:extLst>
                <a:ext uri="{FF2B5EF4-FFF2-40B4-BE49-F238E27FC236}">
                  <a16:creationId xmlns:a16="http://schemas.microsoft.com/office/drawing/2014/main" id="{66338B4D-E612-7C49-94C3-6DFC216E1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0439" y="10384539"/>
              <a:ext cx="159301" cy="164791"/>
            </a:xfrm>
            <a:custGeom>
              <a:avLst/>
              <a:gdLst>
                <a:gd name="T0" fmla="*/ 109 w 130"/>
                <a:gd name="T1" fmla="*/ 130 h 131"/>
                <a:gd name="T2" fmla="*/ 129 w 130"/>
                <a:gd name="T3" fmla="*/ 109 h 131"/>
                <a:gd name="T4" fmla="*/ 127 w 130"/>
                <a:gd name="T5" fmla="*/ 86 h 131"/>
                <a:gd name="T6" fmla="*/ 127 w 130"/>
                <a:gd name="T7" fmla="*/ 86 h 131"/>
                <a:gd name="T8" fmla="*/ 109 w 130"/>
                <a:gd name="T9" fmla="*/ 64 h 131"/>
                <a:gd name="T10" fmla="*/ 109 w 130"/>
                <a:gd name="T11" fmla="*/ 0 h 131"/>
                <a:gd name="T12" fmla="*/ 19 w 130"/>
                <a:gd name="T13" fmla="*/ 0 h 131"/>
                <a:gd name="T14" fmla="*/ 19 w 130"/>
                <a:gd name="T15" fmla="*/ 64 h 131"/>
                <a:gd name="T16" fmla="*/ 19 w 130"/>
                <a:gd name="T17" fmla="*/ 64 h 131"/>
                <a:gd name="T18" fmla="*/ 2 w 130"/>
                <a:gd name="T19" fmla="*/ 86 h 131"/>
                <a:gd name="T20" fmla="*/ 0 w 130"/>
                <a:gd name="T21" fmla="*/ 100 h 131"/>
                <a:gd name="T22" fmla="*/ 20 w 130"/>
                <a:gd name="T23" fmla="*/ 130 h 131"/>
                <a:gd name="T24" fmla="*/ 109 w 130"/>
                <a:gd name="T25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31">
                  <a:moveTo>
                    <a:pt x="109" y="130"/>
                  </a:moveTo>
                  <a:lnTo>
                    <a:pt x="129" y="109"/>
                  </a:lnTo>
                  <a:lnTo>
                    <a:pt x="127" y="86"/>
                  </a:lnTo>
                  <a:lnTo>
                    <a:pt x="127" y="86"/>
                  </a:lnTo>
                  <a:cubicBezTo>
                    <a:pt x="125" y="76"/>
                    <a:pt x="118" y="68"/>
                    <a:pt x="109" y="64"/>
                  </a:cubicBezTo>
                  <a:lnTo>
                    <a:pt x="109" y="0"/>
                  </a:lnTo>
                  <a:lnTo>
                    <a:pt x="19" y="0"/>
                  </a:lnTo>
                  <a:lnTo>
                    <a:pt x="19" y="64"/>
                  </a:lnTo>
                  <a:lnTo>
                    <a:pt x="19" y="64"/>
                  </a:lnTo>
                  <a:cubicBezTo>
                    <a:pt x="10" y="68"/>
                    <a:pt x="3" y="76"/>
                    <a:pt x="2" y="86"/>
                  </a:cubicBezTo>
                  <a:lnTo>
                    <a:pt x="0" y="100"/>
                  </a:lnTo>
                  <a:lnTo>
                    <a:pt x="20" y="130"/>
                  </a:lnTo>
                  <a:lnTo>
                    <a:pt x="109" y="1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89">
              <a:extLst>
                <a:ext uri="{FF2B5EF4-FFF2-40B4-BE49-F238E27FC236}">
                  <a16:creationId xmlns:a16="http://schemas.microsoft.com/office/drawing/2014/main" id="{DB121439-56E4-E244-A529-9EB32F534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9454" y="10505384"/>
              <a:ext cx="181272" cy="71412"/>
            </a:xfrm>
            <a:custGeom>
              <a:avLst/>
              <a:gdLst>
                <a:gd name="T0" fmla="*/ 137 w 145"/>
                <a:gd name="T1" fmla="*/ 9 h 59"/>
                <a:gd name="T2" fmla="*/ 117 w 145"/>
                <a:gd name="T3" fmla="*/ 30 h 59"/>
                <a:gd name="T4" fmla="*/ 28 w 145"/>
                <a:gd name="T5" fmla="*/ 30 h 59"/>
                <a:gd name="T6" fmla="*/ 8 w 145"/>
                <a:gd name="T7" fmla="*/ 0 h 59"/>
                <a:gd name="T8" fmla="*/ 0 w 145"/>
                <a:gd name="T9" fmla="*/ 58 h 59"/>
                <a:gd name="T10" fmla="*/ 144 w 145"/>
                <a:gd name="T11" fmla="*/ 58 h 59"/>
                <a:gd name="T12" fmla="*/ 137 w 145"/>
                <a:gd name="T13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59">
                  <a:moveTo>
                    <a:pt x="137" y="9"/>
                  </a:moveTo>
                  <a:lnTo>
                    <a:pt x="117" y="30"/>
                  </a:lnTo>
                  <a:lnTo>
                    <a:pt x="28" y="30"/>
                  </a:lnTo>
                  <a:lnTo>
                    <a:pt x="8" y="0"/>
                  </a:lnTo>
                  <a:lnTo>
                    <a:pt x="0" y="58"/>
                  </a:lnTo>
                  <a:lnTo>
                    <a:pt x="144" y="58"/>
                  </a:lnTo>
                  <a:lnTo>
                    <a:pt x="137" y="9"/>
                  </a:lnTo>
                </a:path>
              </a:pathLst>
            </a:custGeom>
            <a:solidFill>
              <a:srgbClr val="5E4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Freeform 91">
              <a:extLst>
                <a:ext uri="{FF2B5EF4-FFF2-40B4-BE49-F238E27FC236}">
                  <a16:creationId xmlns:a16="http://schemas.microsoft.com/office/drawing/2014/main" id="{BC0362C9-1DD7-484D-919B-1386B4BEF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7066" y="10373552"/>
              <a:ext cx="346064" cy="214231"/>
            </a:xfrm>
            <a:custGeom>
              <a:avLst/>
              <a:gdLst>
                <a:gd name="T0" fmla="*/ 261 w 277"/>
                <a:gd name="T1" fmla="*/ 0 h 174"/>
                <a:gd name="T2" fmla="*/ 124 w 277"/>
                <a:gd name="T3" fmla="*/ 146 h 174"/>
                <a:gd name="T4" fmla="*/ 2 w 277"/>
                <a:gd name="T5" fmla="*/ 148 h 174"/>
                <a:gd name="T6" fmla="*/ 2 w 277"/>
                <a:gd name="T7" fmla="*/ 148 h 174"/>
                <a:gd name="T8" fmla="*/ 0 w 277"/>
                <a:gd name="T9" fmla="*/ 158 h 174"/>
                <a:gd name="T10" fmla="*/ 0 w 277"/>
                <a:gd name="T11" fmla="*/ 173 h 174"/>
                <a:gd name="T12" fmla="*/ 132 w 277"/>
                <a:gd name="T13" fmla="*/ 170 h 174"/>
                <a:gd name="T14" fmla="*/ 276 w 277"/>
                <a:gd name="T15" fmla="*/ 17 h 174"/>
                <a:gd name="T16" fmla="*/ 261 w 277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74">
                  <a:moveTo>
                    <a:pt x="261" y="0"/>
                  </a:moveTo>
                  <a:lnTo>
                    <a:pt x="124" y="146"/>
                  </a:lnTo>
                  <a:lnTo>
                    <a:pt x="2" y="148"/>
                  </a:lnTo>
                  <a:lnTo>
                    <a:pt x="2" y="148"/>
                  </a:lnTo>
                  <a:cubicBezTo>
                    <a:pt x="0" y="151"/>
                    <a:pt x="0" y="155"/>
                    <a:pt x="0" y="158"/>
                  </a:cubicBezTo>
                  <a:lnTo>
                    <a:pt x="0" y="173"/>
                  </a:lnTo>
                  <a:lnTo>
                    <a:pt x="132" y="170"/>
                  </a:lnTo>
                  <a:lnTo>
                    <a:pt x="276" y="17"/>
                  </a:lnTo>
                  <a:lnTo>
                    <a:pt x="261" y="0"/>
                  </a:ln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92">
              <a:extLst>
                <a:ext uri="{FF2B5EF4-FFF2-40B4-BE49-F238E27FC236}">
                  <a16:creationId xmlns:a16="http://schemas.microsoft.com/office/drawing/2014/main" id="{E7E169AF-6058-B448-BFBC-15F85C976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7066" y="10274676"/>
              <a:ext cx="324092" cy="285639"/>
            </a:xfrm>
            <a:custGeom>
              <a:avLst/>
              <a:gdLst>
                <a:gd name="T0" fmla="*/ 259 w 260"/>
                <a:gd name="T1" fmla="*/ 80 h 229"/>
                <a:gd name="T2" fmla="*/ 187 w 260"/>
                <a:gd name="T3" fmla="*/ 0 h 229"/>
                <a:gd name="T4" fmla="*/ 119 w 260"/>
                <a:gd name="T5" fmla="*/ 61 h 229"/>
                <a:gd name="T6" fmla="*/ 119 w 260"/>
                <a:gd name="T7" fmla="*/ 61 h 229"/>
                <a:gd name="T8" fmla="*/ 86 w 260"/>
                <a:gd name="T9" fmla="*/ 174 h 229"/>
                <a:gd name="T10" fmla="*/ 86 w 260"/>
                <a:gd name="T11" fmla="*/ 174 h 229"/>
                <a:gd name="T12" fmla="*/ 19 w 260"/>
                <a:gd name="T13" fmla="*/ 211 h 229"/>
                <a:gd name="T14" fmla="*/ 19 w 260"/>
                <a:gd name="T15" fmla="*/ 211 h 229"/>
                <a:gd name="T16" fmla="*/ 0 w 260"/>
                <a:gd name="T17" fmla="*/ 228 h 229"/>
                <a:gd name="T18" fmla="*/ 122 w 260"/>
                <a:gd name="T19" fmla="*/ 226 h 229"/>
                <a:gd name="T20" fmla="*/ 259 w 260"/>
                <a:gd name="T21" fmla="*/ 8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229">
                  <a:moveTo>
                    <a:pt x="259" y="80"/>
                  </a:moveTo>
                  <a:lnTo>
                    <a:pt x="187" y="0"/>
                  </a:lnTo>
                  <a:lnTo>
                    <a:pt x="119" y="61"/>
                  </a:lnTo>
                  <a:lnTo>
                    <a:pt x="119" y="61"/>
                  </a:lnTo>
                  <a:cubicBezTo>
                    <a:pt x="119" y="61"/>
                    <a:pt x="115" y="136"/>
                    <a:pt x="86" y="174"/>
                  </a:cubicBezTo>
                  <a:lnTo>
                    <a:pt x="86" y="174"/>
                  </a:lnTo>
                  <a:cubicBezTo>
                    <a:pt x="71" y="194"/>
                    <a:pt x="40" y="205"/>
                    <a:pt x="19" y="211"/>
                  </a:cubicBezTo>
                  <a:lnTo>
                    <a:pt x="19" y="211"/>
                  </a:lnTo>
                  <a:cubicBezTo>
                    <a:pt x="10" y="213"/>
                    <a:pt x="3" y="220"/>
                    <a:pt x="0" y="228"/>
                  </a:cubicBezTo>
                  <a:lnTo>
                    <a:pt x="122" y="226"/>
                  </a:lnTo>
                  <a:lnTo>
                    <a:pt x="259" y="80"/>
                  </a:lnTo>
                </a:path>
              </a:pathLst>
            </a:custGeom>
            <a:solidFill>
              <a:srgbClr val="5E4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3" name="Freeform 94">
              <a:extLst>
                <a:ext uri="{FF2B5EF4-FFF2-40B4-BE49-F238E27FC236}">
                  <a16:creationId xmlns:a16="http://schemas.microsoft.com/office/drawing/2014/main" id="{F5DF01AE-9282-C343-AF45-7C08FB99C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6074" y="8192813"/>
              <a:ext cx="741560" cy="2213696"/>
            </a:xfrm>
            <a:custGeom>
              <a:avLst/>
              <a:gdLst>
                <a:gd name="T0" fmla="*/ 0 w 597"/>
                <a:gd name="T1" fmla="*/ 32 h 1776"/>
                <a:gd name="T2" fmla="*/ 86 w 597"/>
                <a:gd name="T3" fmla="*/ 1775 h 1776"/>
                <a:gd name="T4" fmla="*/ 210 w 597"/>
                <a:gd name="T5" fmla="*/ 1775 h 1776"/>
                <a:gd name="T6" fmla="*/ 210 w 597"/>
                <a:gd name="T7" fmla="*/ 1775 h 1776"/>
                <a:gd name="T8" fmla="*/ 241 w 597"/>
                <a:gd name="T9" fmla="*/ 0 h 1776"/>
                <a:gd name="T10" fmla="*/ 0 w 597"/>
                <a:gd name="T11" fmla="*/ 32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7" h="1776">
                  <a:moveTo>
                    <a:pt x="0" y="32"/>
                  </a:moveTo>
                  <a:lnTo>
                    <a:pt x="86" y="1775"/>
                  </a:lnTo>
                  <a:lnTo>
                    <a:pt x="210" y="1775"/>
                  </a:lnTo>
                  <a:lnTo>
                    <a:pt x="210" y="1775"/>
                  </a:lnTo>
                  <a:cubicBezTo>
                    <a:pt x="210" y="1775"/>
                    <a:pt x="596" y="383"/>
                    <a:pt x="241" y="0"/>
                  </a:cubicBezTo>
                  <a:lnTo>
                    <a:pt x="0" y="32"/>
                  </a:ln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4" name="Freeform 95">
              <a:extLst>
                <a:ext uri="{FF2B5EF4-FFF2-40B4-BE49-F238E27FC236}">
                  <a16:creationId xmlns:a16="http://schemas.microsoft.com/office/drawing/2014/main" id="{1E94F4FB-3432-C940-A98F-E9DE6B6A3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1134" y="7105189"/>
              <a:ext cx="747054" cy="1164526"/>
            </a:xfrm>
            <a:custGeom>
              <a:avLst/>
              <a:gdLst>
                <a:gd name="T0" fmla="*/ 600 w 601"/>
                <a:gd name="T1" fmla="*/ 872 h 935"/>
                <a:gd name="T2" fmla="*/ 135 w 601"/>
                <a:gd name="T3" fmla="*/ 934 h 935"/>
                <a:gd name="T4" fmla="*/ 135 w 601"/>
                <a:gd name="T5" fmla="*/ 934 h 935"/>
                <a:gd name="T6" fmla="*/ 131 w 601"/>
                <a:gd name="T7" fmla="*/ 701 h 935"/>
                <a:gd name="T8" fmla="*/ 131 w 601"/>
                <a:gd name="T9" fmla="*/ 701 h 935"/>
                <a:gd name="T10" fmla="*/ 112 w 601"/>
                <a:gd name="T11" fmla="*/ 539 h 935"/>
                <a:gd name="T12" fmla="*/ 71 w 601"/>
                <a:gd name="T13" fmla="*/ 507 h 935"/>
                <a:gd name="T14" fmla="*/ 71 w 601"/>
                <a:gd name="T15" fmla="*/ 507 h 935"/>
                <a:gd name="T16" fmla="*/ 12 w 601"/>
                <a:gd name="T17" fmla="*/ 384 h 935"/>
                <a:gd name="T18" fmla="*/ 57 w 601"/>
                <a:gd name="T19" fmla="*/ 47 h 935"/>
                <a:gd name="T20" fmla="*/ 216 w 601"/>
                <a:gd name="T21" fmla="*/ 0 h 935"/>
                <a:gd name="T22" fmla="*/ 362 w 601"/>
                <a:gd name="T23" fmla="*/ 0 h 935"/>
                <a:gd name="T24" fmla="*/ 574 w 601"/>
                <a:gd name="T25" fmla="*/ 47 h 935"/>
                <a:gd name="T26" fmla="*/ 574 w 601"/>
                <a:gd name="T27" fmla="*/ 47 h 935"/>
                <a:gd name="T28" fmla="*/ 564 w 601"/>
                <a:gd name="T29" fmla="*/ 257 h 935"/>
                <a:gd name="T30" fmla="*/ 564 w 601"/>
                <a:gd name="T31" fmla="*/ 257 h 935"/>
                <a:gd name="T32" fmla="*/ 510 w 601"/>
                <a:gd name="T33" fmla="*/ 621 h 935"/>
                <a:gd name="T34" fmla="*/ 510 w 601"/>
                <a:gd name="T35" fmla="*/ 621 h 935"/>
                <a:gd name="T36" fmla="*/ 600 w 601"/>
                <a:gd name="T37" fmla="*/ 872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1" h="935">
                  <a:moveTo>
                    <a:pt x="600" y="872"/>
                  </a:moveTo>
                  <a:lnTo>
                    <a:pt x="135" y="934"/>
                  </a:lnTo>
                  <a:lnTo>
                    <a:pt x="135" y="934"/>
                  </a:lnTo>
                  <a:cubicBezTo>
                    <a:pt x="135" y="934"/>
                    <a:pt x="136" y="800"/>
                    <a:pt x="131" y="701"/>
                  </a:cubicBezTo>
                  <a:lnTo>
                    <a:pt x="131" y="701"/>
                  </a:lnTo>
                  <a:cubicBezTo>
                    <a:pt x="126" y="617"/>
                    <a:pt x="112" y="539"/>
                    <a:pt x="112" y="539"/>
                  </a:cubicBezTo>
                  <a:lnTo>
                    <a:pt x="71" y="507"/>
                  </a:lnTo>
                  <a:lnTo>
                    <a:pt x="71" y="507"/>
                  </a:lnTo>
                  <a:cubicBezTo>
                    <a:pt x="18" y="465"/>
                    <a:pt x="0" y="451"/>
                    <a:pt x="12" y="384"/>
                  </a:cubicBezTo>
                  <a:lnTo>
                    <a:pt x="57" y="47"/>
                  </a:lnTo>
                  <a:lnTo>
                    <a:pt x="216" y="0"/>
                  </a:lnTo>
                  <a:lnTo>
                    <a:pt x="362" y="0"/>
                  </a:lnTo>
                  <a:lnTo>
                    <a:pt x="574" y="47"/>
                  </a:lnTo>
                  <a:lnTo>
                    <a:pt x="574" y="47"/>
                  </a:lnTo>
                  <a:cubicBezTo>
                    <a:pt x="574" y="47"/>
                    <a:pt x="578" y="150"/>
                    <a:pt x="564" y="257"/>
                  </a:cubicBezTo>
                  <a:lnTo>
                    <a:pt x="564" y="257"/>
                  </a:lnTo>
                  <a:cubicBezTo>
                    <a:pt x="556" y="315"/>
                    <a:pt x="512" y="588"/>
                    <a:pt x="510" y="621"/>
                  </a:cubicBezTo>
                  <a:lnTo>
                    <a:pt x="510" y="621"/>
                  </a:lnTo>
                  <a:cubicBezTo>
                    <a:pt x="506" y="683"/>
                    <a:pt x="600" y="872"/>
                    <a:pt x="600" y="872"/>
                  </a:cubicBezTo>
                </a:path>
              </a:pathLst>
            </a:custGeom>
            <a:solidFill>
              <a:srgbClr val="9680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5DE2803A-EBA4-B04E-9AED-732002218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0007" y="7110682"/>
              <a:ext cx="1300597" cy="471160"/>
            </a:xfrm>
            <a:custGeom>
              <a:avLst/>
              <a:gdLst>
                <a:gd name="connsiteX0" fmla="*/ 1004091 w 1300597"/>
                <a:gd name="connsiteY0" fmla="*/ 54932 h 471160"/>
                <a:gd name="connsiteX1" fmla="*/ 1300597 w 1300597"/>
                <a:gd name="connsiteY1" fmla="*/ 297914 h 471160"/>
                <a:gd name="connsiteX2" fmla="*/ 1184247 w 1300597"/>
                <a:gd name="connsiteY2" fmla="*/ 438193 h 471160"/>
                <a:gd name="connsiteX3" fmla="*/ 984073 w 1300597"/>
                <a:gd name="connsiteY3" fmla="*/ 355529 h 471160"/>
                <a:gd name="connsiteX4" fmla="*/ 950294 w 1300597"/>
                <a:gd name="connsiteY4" fmla="*/ 272865 h 471160"/>
                <a:gd name="connsiteX5" fmla="*/ 1004091 w 1300597"/>
                <a:gd name="connsiteY5" fmla="*/ 54932 h 471160"/>
                <a:gd name="connsiteX6" fmla="*/ 361291 w 1300597"/>
                <a:gd name="connsiteY6" fmla="*/ 54930 h 471160"/>
                <a:gd name="connsiteX7" fmla="*/ 342539 w 1300597"/>
                <a:gd name="connsiteY7" fmla="*/ 196573 h 471160"/>
                <a:gd name="connsiteX8" fmla="*/ 325037 w 1300597"/>
                <a:gd name="connsiteY8" fmla="*/ 327033 h 471160"/>
                <a:gd name="connsiteX9" fmla="*/ 157518 w 1300597"/>
                <a:gd name="connsiteY9" fmla="*/ 471160 h 471160"/>
                <a:gd name="connsiteX10" fmla="*/ 0 w 1300597"/>
                <a:gd name="connsiteY10" fmla="*/ 339457 h 471160"/>
                <a:gd name="connsiteX11" fmla="*/ 143766 w 1300597"/>
                <a:gd name="connsiteY11" fmla="*/ 181663 h 471160"/>
                <a:gd name="connsiteX12" fmla="*/ 361291 w 1300597"/>
                <a:gd name="connsiteY12" fmla="*/ 54930 h 471160"/>
                <a:gd name="connsiteX13" fmla="*/ 765063 w 1300597"/>
                <a:gd name="connsiteY13" fmla="*/ 0 h 471160"/>
                <a:gd name="connsiteX14" fmla="*/ 806228 w 1300597"/>
                <a:gd name="connsiteY14" fmla="*/ 8739 h 471160"/>
                <a:gd name="connsiteX15" fmla="*/ 649053 w 1300597"/>
                <a:gd name="connsiteY15" fmla="*/ 218474 h 471160"/>
                <a:gd name="connsiteX16" fmla="*/ 494374 w 1300597"/>
                <a:gd name="connsiteY16" fmla="*/ 13732 h 471160"/>
                <a:gd name="connsiteX17" fmla="*/ 535539 w 1300597"/>
                <a:gd name="connsiteY17" fmla="*/ 1248 h 471160"/>
                <a:gd name="connsiteX18" fmla="*/ 649053 w 1300597"/>
                <a:gd name="connsiteY18" fmla="*/ 169785 h 471160"/>
                <a:gd name="connsiteX19" fmla="*/ 765063 w 1300597"/>
                <a:gd name="connsiteY19" fmla="*/ 0 h 47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0597" h="471160">
                  <a:moveTo>
                    <a:pt x="1004091" y="54932"/>
                  </a:moveTo>
                  <a:cubicBezTo>
                    <a:pt x="1004091" y="54932"/>
                    <a:pt x="1159225" y="175171"/>
                    <a:pt x="1300597" y="297914"/>
                  </a:cubicBezTo>
                  <a:cubicBezTo>
                    <a:pt x="1278077" y="366801"/>
                    <a:pt x="1231787" y="410638"/>
                    <a:pt x="1184247" y="438193"/>
                  </a:cubicBezTo>
                  <a:lnTo>
                    <a:pt x="984073" y="355529"/>
                  </a:lnTo>
                  <a:cubicBezTo>
                    <a:pt x="984073" y="355529"/>
                    <a:pt x="950294" y="341751"/>
                    <a:pt x="950294" y="272865"/>
                  </a:cubicBezTo>
                  <a:cubicBezTo>
                    <a:pt x="950294" y="150121"/>
                    <a:pt x="1004091" y="54932"/>
                    <a:pt x="1004091" y="54932"/>
                  </a:cubicBezTo>
                  <a:close/>
                  <a:moveTo>
                    <a:pt x="361291" y="54930"/>
                  </a:moveTo>
                  <a:lnTo>
                    <a:pt x="342539" y="196573"/>
                  </a:lnTo>
                  <a:lnTo>
                    <a:pt x="325037" y="327033"/>
                  </a:lnTo>
                  <a:lnTo>
                    <a:pt x="157518" y="471160"/>
                  </a:lnTo>
                  <a:cubicBezTo>
                    <a:pt x="83759" y="441340"/>
                    <a:pt x="27503" y="386671"/>
                    <a:pt x="0" y="339457"/>
                  </a:cubicBezTo>
                  <a:cubicBezTo>
                    <a:pt x="62507" y="261181"/>
                    <a:pt x="115013" y="208997"/>
                    <a:pt x="143766" y="181663"/>
                  </a:cubicBezTo>
                  <a:cubicBezTo>
                    <a:pt x="255029" y="79780"/>
                    <a:pt x="361291" y="54930"/>
                    <a:pt x="361291" y="54930"/>
                  </a:cubicBezTo>
                  <a:close/>
                  <a:moveTo>
                    <a:pt x="765063" y="0"/>
                  </a:moveTo>
                  <a:lnTo>
                    <a:pt x="806228" y="8739"/>
                  </a:lnTo>
                  <a:cubicBezTo>
                    <a:pt x="782527" y="106116"/>
                    <a:pt x="713919" y="218474"/>
                    <a:pt x="649053" y="218474"/>
                  </a:cubicBezTo>
                  <a:cubicBezTo>
                    <a:pt x="586683" y="218474"/>
                    <a:pt x="520570" y="109861"/>
                    <a:pt x="494374" y="13732"/>
                  </a:cubicBezTo>
                  <a:lnTo>
                    <a:pt x="535539" y="1248"/>
                  </a:lnTo>
                  <a:cubicBezTo>
                    <a:pt x="561734" y="89887"/>
                    <a:pt x="606641" y="169785"/>
                    <a:pt x="649053" y="169785"/>
                  </a:cubicBezTo>
                  <a:cubicBezTo>
                    <a:pt x="692713" y="169785"/>
                    <a:pt x="737620" y="87390"/>
                    <a:pt x="765063" y="0"/>
                  </a:cubicBezTo>
                  <a:close/>
                </a:path>
              </a:pathLst>
            </a:custGeom>
            <a:solidFill>
              <a:srgbClr val="5E4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6" name="Freeform 98">
              <a:extLst>
                <a:ext uri="{FF2B5EF4-FFF2-40B4-BE49-F238E27FC236}">
                  <a16:creationId xmlns:a16="http://schemas.microsoft.com/office/drawing/2014/main" id="{664B263C-D562-8C49-8A47-9BB802F83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894" y="7407306"/>
              <a:ext cx="659165" cy="944804"/>
            </a:xfrm>
            <a:custGeom>
              <a:avLst/>
              <a:gdLst>
                <a:gd name="T0" fmla="*/ 339 w 530"/>
                <a:gd name="T1" fmla="*/ 0 h 760"/>
                <a:gd name="T2" fmla="*/ 339 w 530"/>
                <a:gd name="T3" fmla="*/ 0 h 760"/>
                <a:gd name="T4" fmla="*/ 246 w 530"/>
                <a:gd name="T5" fmla="*/ 112 h 760"/>
                <a:gd name="T6" fmla="*/ 349 w 530"/>
                <a:gd name="T7" fmla="*/ 175 h 760"/>
                <a:gd name="T8" fmla="*/ 115 w 530"/>
                <a:gd name="T9" fmla="*/ 548 h 760"/>
                <a:gd name="T10" fmla="*/ 42 w 530"/>
                <a:gd name="T11" fmla="*/ 588 h 760"/>
                <a:gd name="T12" fmla="*/ 42 w 530"/>
                <a:gd name="T13" fmla="*/ 588 h 760"/>
                <a:gd name="T14" fmla="*/ 3 w 530"/>
                <a:gd name="T15" fmla="*/ 660 h 760"/>
                <a:gd name="T16" fmla="*/ 13 w 530"/>
                <a:gd name="T17" fmla="*/ 759 h 760"/>
                <a:gd name="T18" fmla="*/ 13 w 530"/>
                <a:gd name="T19" fmla="*/ 759 h 760"/>
                <a:gd name="T20" fmla="*/ 39 w 530"/>
                <a:gd name="T21" fmla="*/ 729 h 760"/>
                <a:gd name="T22" fmla="*/ 47 w 530"/>
                <a:gd name="T23" fmla="*/ 748 h 760"/>
                <a:gd name="T24" fmla="*/ 47 w 530"/>
                <a:gd name="T25" fmla="*/ 748 h 760"/>
                <a:gd name="T26" fmla="*/ 60 w 530"/>
                <a:gd name="T27" fmla="*/ 713 h 760"/>
                <a:gd name="T28" fmla="*/ 70 w 530"/>
                <a:gd name="T29" fmla="*/ 726 h 760"/>
                <a:gd name="T30" fmla="*/ 70 w 530"/>
                <a:gd name="T31" fmla="*/ 726 h 760"/>
                <a:gd name="T32" fmla="*/ 87 w 530"/>
                <a:gd name="T33" fmla="*/ 652 h 760"/>
                <a:gd name="T34" fmla="*/ 117 w 530"/>
                <a:gd name="T35" fmla="*/ 647 h 760"/>
                <a:gd name="T36" fmla="*/ 117 w 530"/>
                <a:gd name="T37" fmla="*/ 647 h 760"/>
                <a:gd name="T38" fmla="*/ 174 w 530"/>
                <a:gd name="T39" fmla="*/ 583 h 760"/>
                <a:gd name="T40" fmla="*/ 174 w 530"/>
                <a:gd name="T41" fmla="*/ 583 h 760"/>
                <a:gd name="T42" fmla="*/ 520 w 530"/>
                <a:gd name="T43" fmla="*/ 199 h 760"/>
                <a:gd name="T44" fmla="*/ 520 w 530"/>
                <a:gd name="T45" fmla="*/ 199 h 760"/>
                <a:gd name="T46" fmla="*/ 339 w 530"/>
                <a:gd name="T4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0" h="760">
                  <a:moveTo>
                    <a:pt x="339" y="0"/>
                  </a:moveTo>
                  <a:lnTo>
                    <a:pt x="339" y="0"/>
                  </a:lnTo>
                  <a:cubicBezTo>
                    <a:pt x="321" y="55"/>
                    <a:pt x="284" y="90"/>
                    <a:pt x="246" y="112"/>
                  </a:cubicBezTo>
                  <a:lnTo>
                    <a:pt x="349" y="175"/>
                  </a:lnTo>
                  <a:lnTo>
                    <a:pt x="115" y="548"/>
                  </a:lnTo>
                  <a:lnTo>
                    <a:pt x="42" y="588"/>
                  </a:lnTo>
                  <a:lnTo>
                    <a:pt x="42" y="588"/>
                  </a:lnTo>
                  <a:cubicBezTo>
                    <a:pt x="16" y="602"/>
                    <a:pt x="0" y="630"/>
                    <a:pt x="3" y="660"/>
                  </a:cubicBezTo>
                  <a:lnTo>
                    <a:pt x="13" y="759"/>
                  </a:lnTo>
                  <a:lnTo>
                    <a:pt x="13" y="759"/>
                  </a:lnTo>
                  <a:cubicBezTo>
                    <a:pt x="29" y="757"/>
                    <a:pt x="39" y="729"/>
                    <a:pt x="39" y="729"/>
                  </a:cubicBezTo>
                  <a:lnTo>
                    <a:pt x="47" y="748"/>
                  </a:lnTo>
                  <a:lnTo>
                    <a:pt x="47" y="748"/>
                  </a:lnTo>
                  <a:cubicBezTo>
                    <a:pt x="63" y="748"/>
                    <a:pt x="60" y="713"/>
                    <a:pt x="60" y="713"/>
                  </a:cubicBezTo>
                  <a:lnTo>
                    <a:pt x="70" y="726"/>
                  </a:lnTo>
                  <a:lnTo>
                    <a:pt x="70" y="726"/>
                  </a:lnTo>
                  <a:cubicBezTo>
                    <a:pt x="90" y="721"/>
                    <a:pt x="87" y="652"/>
                    <a:pt x="87" y="652"/>
                  </a:cubicBezTo>
                  <a:lnTo>
                    <a:pt x="117" y="647"/>
                  </a:lnTo>
                  <a:lnTo>
                    <a:pt x="117" y="647"/>
                  </a:lnTo>
                  <a:cubicBezTo>
                    <a:pt x="175" y="643"/>
                    <a:pt x="174" y="583"/>
                    <a:pt x="174" y="583"/>
                  </a:cubicBezTo>
                  <a:lnTo>
                    <a:pt x="174" y="583"/>
                  </a:lnTo>
                  <a:cubicBezTo>
                    <a:pt x="174" y="583"/>
                    <a:pt x="501" y="253"/>
                    <a:pt x="520" y="199"/>
                  </a:cubicBezTo>
                  <a:lnTo>
                    <a:pt x="520" y="199"/>
                  </a:lnTo>
                  <a:cubicBezTo>
                    <a:pt x="529" y="174"/>
                    <a:pt x="438" y="86"/>
                    <a:pt x="3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7" name="Freeform 100">
              <a:extLst>
                <a:ext uri="{FF2B5EF4-FFF2-40B4-BE49-F238E27FC236}">
                  <a16:creationId xmlns:a16="http://schemas.microsoft.com/office/drawing/2014/main" id="{090ADE8F-DFB2-224B-A929-9C7F796F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2830" y="6797579"/>
              <a:ext cx="230709" cy="483389"/>
            </a:xfrm>
            <a:custGeom>
              <a:avLst/>
              <a:gdLst>
                <a:gd name="T0" fmla="*/ 165 w 185"/>
                <a:gd name="T1" fmla="*/ 249 h 390"/>
                <a:gd name="T2" fmla="*/ 165 w 185"/>
                <a:gd name="T3" fmla="*/ 0 h 390"/>
                <a:gd name="T4" fmla="*/ 19 w 185"/>
                <a:gd name="T5" fmla="*/ 0 h 390"/>
                <a:gd name="T6" fmla="*/ 19 w 185"/>
                <a:gd name="T7" fmla="*/ 249 h 390"/>
                <a:gd name="T8" fmla="*/ 0 w 185"/>
                <a:gd name="T9" fmla="*/ 254 h 390"/>
                <a:gd name="T10" fmla="*/ 0 w 185"/>
                <a:gd name="T11" fmla="*/ 254 h 390"/>
                <a:gd name="T12" fmla="*/ 91 w 185"/>
                <a:gd name="T13" fmla="*/ 389 h 390"/>
                <a:gd name="T14" fmla="*/ 91 w 185"/>
                <a:gd name="T15" fmla="*/ 389 h 390"/>
                <a:gd name="T16" fmla="*/ 184 w 185"/>
                <a:gd name="T17" fmla="*/ 253 h 390"/>
                <a:gd name="T18" fmla="*/ 165 w 185"/>
                <a:gd name="T19" fmla="*/ 24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390">
                  <a:moveTo>
                    <a:pt x="165" y="249"/>
                  </a:moveTo>
                  <a:lnTo>
                    <a:pt x="165" y="0"/>
                  </a:lnTo>
                  <a:lnTo>
                    <a:pt x="19" y="0"/>
                  </a:lnTo>
                  <a:lnTo>
                    <a:pt x="19" y="249"/>
                  </a:lnTo>
                  <a:lnTo>
                    <a:pt x="0" y="254"/>
                  </a:lnTo>
                  <a:lnTo>
                    <a:pt x="0" y="254"/>
                  </a:lnTo>
                  <a:cubicBezTo>
                    <a:pt x="21" y="325"/>
                    <a:pt x="57" y="389"/>
                    <a:pt x="91" y="389"/>
                  </a:cubicBezTo>
                  <a:lnTo>
                    <a:pt x="91" y="389"/>
                  </a:lnTo>
                  <a:cubicBezTo>
                    <a:pt x="126" y="389"/>
                    <a:pt x="162" y="323"/>
                    <a:pt x="184" y="253"/>
                  </a:cubicBezTo>
                  <a:lnTo>
                    <a:pt x="165" y="24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8" name="Freeform 101">
              <a:extLst>
                <a:ext uri="{FF2B5EF4-FFF2-40B4-BE49-F238E27FC236}">
                  <a16:creationId xmlns:a16="http://schemas.microsoft.com/office/drawing/2014/main" id="{A55BF53B-118E-0E44-80AF-E7E9D9183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298" y="6797580"/>
              <a:ext cx="181269" cy="252680"/>
            </a:xfrm>
            <a:custGeom>
              <a:avLst/>
              <a:gdLst>
                <a:gd name="T0" fmla="*/ 146 w 147"/>
                <a:gd name="T1" fmla="*/ 77 h 202"/>
                <a:gd name="T2" fmla="*/ 111 w 147"/>
                <a:gd name="T3" fmla="*/ 134 h 202"/>
                <a:gd name="T4" fmla="*/ 111 w 147"/>
                <a:gd name="T5" fmla="*/ 134 h 202"/>
                <a:gd name="T6" fmla="*/ 0 w 147"/>
                <a:gd name="T7" fmla="*/ 201 h 202"/>
                <a:gd name="T8" fmla="*/ 0 w 147"/>
                <a:gd name="T9" fmla="*/ 0 h 202"/>
                <a:gd name="T10" fmla="*/ 146 w 147"/>
                <a:gd name="T11" fmla="*/ 0 h 202"/>
                <a:gd name="T12" fmla="*/ 146 w 147"/>
                <a:gd name="T13" fmla="*/ 7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02">
                  <a:moveTo>
                    <a:pt x="146" y="77"/>
                  </a:moveTo>
                  <a:lnTo>
                    <a:pt x="111" y="134"/>
                  </a:lnTo>
                  <a:lnTo>
                    <a:pt x="111" y="134"/>
                  </a:lnTo>
                  <a:cubicBezTo>
                    <a:pt x="87" y="173"/>
                    <a:pt x="45" y="198"/>
                    <a:pt x="0" y="201"/>
                  </a:cubicBezTo>
                  <a:lnTo>
                    <a:pt x="0" y="0"/>
                  </a:lnTo>
                  <a:lnTo>
                    <a:pt x="146" y="0"/>
                  </a:lnTo>
                  <a:lnTo>
                    <a:pt x="146" y="77"/>
                  </a:ln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9" name="Freeform 102">
              <a:extLst>
                <a:ext uri="{FF2B5EF4-FFF2-40B4-BE49-F238E27FC236}">
                  <a16:creationId xmlns:a16="http://schemas.microsoft.com/office/drawing/2014/main" id="{E156F209-4FC0-864E-BC1A-FD349E0B3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3108" y="6522928"/>
              <a:ext cx="148314" cy="203240"/>
            </a:xfrm>
            <a:custGeom>
              <a:avLst/>
              <a:gdLst>
                <a:gd name="T0" fmla="*/ 99 w 118"/>
                <a:gd name="T1" fmla="*/ 0 h 161"/>
                <a:gd name="T2" fmla="*/ 99 w 118"/>
                <a:gd name="T3" fmla="*/ 0 h 161"/>
                <a:gd name="T4" fmla="*/ 73 w 118"/>
                <a:gd name="T5" fmla="*/ 160 h 161"/>
                <a:gd name="T6" fmla="*/ 73 w 118"/>
                <a:gd name="T7" fmla="*/ 160 h 161"/>
                <a:gd name="T8" fmla="*/ 117 w 118"/>
                <a:gd name="T9" fmla="*/ 116 h 161"/>
                <a:gd name="T10" fmla="*/ 117 w 118"/>
                <a:gd name="T11" fmla="*/ 18 h 161"/>
                <a:gd name="T12" fmla="*/ 117 w 118"/>
                <a:gd name="T13" fmla="*/ 18 h 161"/>
                <a:gd name="T14" fmla="*/ 99 w 118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61">
                  <a:moveTo>
                    <a:pt x="99" y="0"/>
                  </a:moveTo>
                  <a:lnTo>
                    <a:pt x="99" y="0"/>
                  </a:lnTo>
                  <a:cubicBezTo>
                    <a:pt x="99" y="0"/>
                    <a:pt x="0" y="39"/>
                    <a:pt x="73" y="160"/>
                  </a:cubicBezTo>
                  <a:lnTo>
                    <a:pt x="73" y="160"/>
                  </a:lnTo>
                  <a:cubicBezTo>
                    <a:pt x="98" y="160"/>
                    <a:pt x="117" y="140"/>
                    <a:pt x="117" y="116"/>
                  </a:cubicBezTo>
                  <a:lnTo>
                    <a:pt x="117" y="18"/>
                  </a:lnTo>
                  <a:lnTo>
                    <a:pt x="117" y="18"/>
                  </a:lnTo>
                  <a:cubicBezTo>
                    <a:pt x="117" y="8"/>
                    <a:pt x="110" y="0"/>
                    <a:pt x="99" y="0"/>
                  </a:cubicBez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144CDFA-7C63-534B-BEC3-9FC05FC16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0997" y="6528419"/>
              <a:ext cx="381919" cy="465673"/>
            </a:xfrm>
            <a:custGeom>
              <a:avLst/>
              <a:gdLst>
                <a:gd name="connsiteX0" fmla="*/ 171862 w 381919"/>
                <a:gd name="connsiteY0" fmla="*/ 0 h 465673"/>
                <a:gd name="connsiteX1" fmla="*/ 361287 w 381919"/>
                <a:gd name="connsiteY1" fmla="*/ 187012 h 465673"/>
                <a:gd name="connsiteX2" fmla="*/ 356176 w 381919"/>
                <a:gd name="connsiteY2" fmla="*/ 228855 h 465673"/>
                <a:gd name="connsiteX3" fmla="*/ 355926 w 381919"/>
                <a:gd name="connsiteY3" fmla="*/ 229647 h 465673"/>
                <a:gd name="connsiteX4" fmla="*/ 375027 w 381919"/>
                <a:gd name="connsiteY4" fmla="*/ 233613 h 465673"/>
                <a:gd name="connsiteX5" fmla="*/ 358797 w 381919"/>
                <a:gd name="connsiteY5" fmla="*/ 299277 h 465673"/>
                <a:gd name="connsiteX6" fmla="*/ 323061 w 381919"/>
                <a:gd name="connsiteY6" fmla="*/ 320586 h 465673"/>
                <a:gd name="connsiteX7" fmla="*/ 320062 w 381919"/>
                <a:gd name="connsiteY7" fmla="*/ 319953 h 465673"/>
                <a:gd name="connsiteX8" fmla="*/ 319610 w 381919"/>
                <a:gd name="connsiteY8" fmla="*/ 320900 h 465673"/>
                <a:gd name="connsiteX9" fmla="*/ 141755 w 381919"/>
                <a:gd name="connsiteY9" fmla="*/ 465673 h 465673"/>
                <a:gd name="connsiteX10" fmla="*/ 0 w 381919"/>
                <a:gd name="connsiteY10" fmla="*/ 217975 h 465673"/>
                <a:gd name="connsiteX11" fmla="*/ 171862 w 381919"/>
                <a:gd name="connsiteY11" fmla="*/ 0 h 46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919" h="465673">
                  <a:moveTo>
                    <a:pt x="171862" y="0"/>
                  </a:moveTo>
                  <a:cubicBezTo>
                    <a:pt x="275983" y="0"/>
                    <a:pt x="361287" y="84218"/>
                    <a:pt x="361287" y="187012"/>
                  </a:cubicBezTo>
                  <a:cubicBezTo>
                    <a:pt x="361287" y="200016"/>
                    <a:pt x="359503" y="214124"/>
                    <a:pt x="356176" y="228855"/>
                  </a:cubicBezTo>
                  <a:lnTo>
                    <a:pt x="355926" y="229647"/>
                  </a:lnTo>
                  <a:lnTo>
                    <a:pt x="375027" y="233613"/>
                  </a:lnTo>
                  <a:cubicBezTo>
                    <a:pt x="388760" y="247503"/>
                    <a:pt x="381269" y="276547"/>
                    <a:pt x="358797" y="299277"/>
                  </a:cubicBezTo>
                  <a:cubicBezTo>
                    <a:pt x="347561" y="310642"/>
                    <a:pt x="334765" y="317903"/>
                    <a:pt x="323061" y="320586"/>
                  </a:cubicBezTo>
                  <a:lnTo>
                    <a:pt x="320062" y="319953"/>
                  </a:lnTo>
                  <a:lnTo>
                    <a:pt x="319610" y="320900"/>
                  </a:lnTo>
                  <a:cubicBezTo>
                    <a:pt x="276904" y="397459"/>
                    <a:pt x="207614" y="465673"/>
                    <a:pt x="141755" y="465673"/>
                  </a:cubicBezTo>
                  <a:cubicBezTo>
                    <a:pt x="37634" y="465673"/>
                    <a:pt x="0" y="343062"/>
                    <a:pt x="0" y="217975"/>
                  </a:cubicBezTo>
                  <a:cubicBezTo>
                    <a:pt x="0" y="92887"/>
                    <a:pt x="66487" y="0"/>
                    <a:pt x="1718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1" name="Freeform 104">
              <a:extLst>
                <a:ext uri="{FF2B5EF4-FFF2-40B4-BE49-F238E27FC236}">
                  <a16:creationId xmlns:a16="http://schemas.microsoft.com/office/drawing/2014/main" id="{6FE1ABD7-6EF0-A148-99BF-D893FBF22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2552" y="6352643"/>
              <a:ext cx="307611" cy="390007"/>
            </a:xfrm>
            <a:custGeom>
              <a:avLst/>
              <a:gdLst>
                <a:gd name="T0" fmla="*/ 217 w 245"/>
                <a:gd name="T1" fmla="*/ 122 h 312"/>
                <a:gd name="T2" fmla="*/ 217 w 245"/>
                <a:gd name="T3" fmla="*/ 122 h 312"/>
                <a:gd name="T4" fmla="*/ 170 w 245"/>
                <a:gd name="T5" fmla="*/ 292 h 312"/>
                <a:gd name="T6" fmla="*/ 170 w 245"/>
                <a:gd name="T7" fmla="*/ 292 h 312"/>
                <a:gd name="T8" fmla="*/ 27 w 245"/>
                <a:gd name="T9" fmla="*/ 188 h 312"/>
                <a:gd name="T10" fmla="*/ 27 w 245"/>
                <a:gd name="T11" fmla="*/ 188 h 312"/>
                <a:gd name="T12" fmla="*/ 74 w 245"/>
                <a:gd name="T13" fmla="*/ 18 h 312"/>
                <a:gd name="T14" fmla="*/ 74 w 245"/>
                <a:gd name="T15" fmla="*/ 18 h 312"/>
                <a:gd name="T16" fmla="*/ 217 w 245"/>
                <a:gd name="T17" fmla="*/ 12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12">
                  <a:moveTo>
                    <a:pt x="217" y="122"/>
                  </a:moveTo>
                  <a:lnTo>
                    <a:pt x="217" y="122"/>
                  </a:lnTo>
                  <a:cubicBezTo>
                    <a:pt x="244" y="198"/>
                    <a:pt x="222" y="274"/>
                    <a:pt x="170" y="292"/>
                  </a:cubicBezTo>
                  <a:lnTo>
                    <a:pt x="170" y="292"/>
                  </a:lnTo>
                  <a:cubicBezTo>
                    <a:pt x="117" y="311"/>
                    <a:pt x="53" y="264"/>
                    <a:pt x="27" y="188"/>
                  </a:cubicBezTo>
                  <a:lnTo>
                    <a:pt x="27" y="188"/>
                  </a:lnTo>
                  <a:cubicBezTo>
                    <a:pt x="0" y="112"/>
                    <a:pt x="22" y="36"/>
                    <a:pt x="74" y="18"/>
                  </a:cubicBezTo>
                  <a:lnTo>
                    <a:pt x="74" y="18"/>
                  </a:lnTo>
                  <a:cubicBezTo>
                    <a:pt x="127" y="0"/>
                    <a:pt x="191" y="47"/>
                    <a:pt x="217" y="122"/>
                  </a:cubicBez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4284D86-5536-7A49-878C-A6CAE1774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4327" y="6446060"/>
              <a:ext cx="454898" cy="498592"/>
            </a:xfrm>
            <a:custGeom>
              <a:avLst/>
              <a:gdLst>
                <a:gd name="connsiteX0" fmla="*/ 267578 w 454898"/>
                <a:gd name="connsiteY0" fmla="*/ 122 h 498592"/>
                <a:gd name="connsiteX1" fmla="*/ 448002 w 454898"/>
                <a:gd name="connsiteY1" fmla="*/ 117801 h 498592"/>
                <a:gd name="connsiteX2" fmla="*/ 305031 w 454898"/>
                <a:gd name="connsiteY2" fmla="*/ 498592 h 498592"/>
                <a:gd name="connsiteX3" fmla="*/ 305031 w 454898"/>
                <a:gd name="connsiteY3" fmla="*/ 393822 h 498592"/>
                <a:gd name="connsiteX4" fmla="*/ 325467 w 454898"/>
                <a:gd name="connsiteY4" fmla="*/ 381636 h 498592"/>
                <a:gd name="connsiteX5" fmla="*/ 341697 w 454898"/>
                <a:gd name="connsiteY5" fmla="*/ 315972 h 498592"/>
                <a:gd name="connsiteX6" fmla="*/ 276779 w 454898"/>
                <a:gd name="connsiteY6" fmla="*/ 331125 h 498592"/>
                <a:gd name="connsiteX7" fmla="*/ 261474 w 454898"/>
                <a:gd name="connsiteY7" fmla="*/ 356629 h 498592"/>
                <a:gd name="connsiteX8" fmla="*/ 233528 w 454898"/>
                <a:gd name="connsiteY8" fmla="*/ 353881 h 498592"/>
                <a:gd name="connsiteX9" fmla="*/ 11628 w 454898"/>
                <a:gd name="connsiteY9" fmla="*/ 147570 h 498592"/>
                <a:gd name="connsiteX10" fmla="*/ 119789 w 454898"/>
                <a:gd name="connsiteY10" fmla="*/ 28495 h 498592"/>
                <a:gd name="connsiteX11" fmla="*/ 267578 w 454898"/>
                <a:gd name="connsiteY11" fmla="*/ 122 h 49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4898" h="498592">
                  <a:moveTo>
                    <a:pt x="267578" y="122"/>
                  </a:moveTo>
                  <a:cubicBezTo>
                    <a:pt x="344192" y="-1894"/>
                    <a:pt x="426246" y="20433"/>
                    <a:pt x="448002" y="117801"/>
                  </a:cubicBezTo>
                  <a:cubicBezTo>
                    <a:pt x="492759" y="312538"/>
                    <a:pt x="305031" y="498592"/>
                    <a:pt x="305031" y="498592"/>
                  </a:cubicBezTo>
                  <a:lnTo>
                    <a:pt x="305031" y="393822"/>
                  </a:lnTo>
                  <a:lnTo>
                    <a:pt x="325467" y="381636"/>
                  </a:lnTo>
                  <a:cubicBezTo>
                    <a:pt x="347939" y="358906"/>
                    <a:pt x="355430" y="329862"/>
                    <a:pt x="341697" y="315972"/>
                  </a:cubicBezTo>
                  <a:cubicBezTo>
                    <a:pt x="327964" y="302081"/>
                    <a:pt x="298002" y="308395"/>
                    <a:pt x="276779" y="331125"/>
                  </a:cubicBezTo>
                  <a:lnTo>
                    <a:pt x="261474" y="356629"/>
                  </a:lnTo>
                  <a:lnTo>
                    <a:pt x="233528" y="353881"/>
                  </a:lnTo>
                  <a:cubicBezTo>
                    <a:pt x="79210" y="316608"/>
                    <a:pt x="11628" y="147570"/>
                    <a:pt x="11628" y="147570"/>
                  </a:cubicBezTo>
                  <a:cubicBezTo>
                    <a:pt x="-44317" y="-17398"/>
                    <a:pt x="119789" y="28495"/>
                    <a:pt x="119789" y="28495"/>
                  </a:cubicBezTo>
                  <a:cubicBezTo>
                    <a:pt x="119789" y="28495"/>
                    <a:pt x="190964" y="2137"/>
                    <a:pt x="267578" y="122"/>
                  </a:cubicBezTo>
                  <a:close/>
                </a:path>
              </a:pathLst>
            </a:custGeom>
            <a:solidFill>
              <a:srgbClr val="8C60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3" name="Freeform 107">
              <a:extLst>
                <a:ext uri="{FF2B5EF4-FFF2-40B4-BE49-F238E27FC236}">
                  <a16:creationId xmlns:a16="http://schemas.microsoft.com/office/drawing/2014/main" id="{BF50DF67-852A-404B-B401-9DB04B029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3242" y="7451251"/>
              <a:ext cx="417472" cy="659165"/>
            </a:xfrm>
            <a:custGeom>
              <a:avLst/>
              <a:gdLst>
                <a:gd name="T0" fmla="*/ 328 w 333"/>
                <a:gd name="T1" fmla="*/ 403 h 531"/>
                <a:gd name="T2" fmla="*/ 278 w 333"/>
                <a:gd name="T3" fmla="*/ 324 h 531"/>
                <a:gd name="T4" fmla="*/ 157 w 333"/>
                <a:gd name="T5" fmla="*/ 217 h 531"/>
                <a:gd name="T6" fmla="*/ 278 w 333"/>
                <a:gd name="T7" fmla="*/ 106 h 531"/>
                <a:gd name="T8" fmla="*/ 278 w 333"/>
                <a:gd name="T9" fmla="*/ 106 h 531"/>
                <a:gd name="T10" fmla="*/ 152 w 333"/>
                <a:gd name="T11" fmla="*/ 0 h 531"/>
                <a:gd name="T12" fmla="*/ 152 w 333"/>
                <a:gd name="T13" fmla="*/ 0 h 531"/>
                <a:gd name="T14" fmla="*/ 39 w 333"/>
                <a:gd name="T15" fmla="*/ 257 h 531"/>
                <a:gd name="T16" fmla="*/ 39 w 333"/>
                <a:gd name="T17" fmla="*/ 257 h 531"/>
                <a:gd name="T18" fmla="*/ 203 w 333"/>
                <a:gd name="T19" fmla="*/ 348 h 531"/>
                <a:gd name="T20" fmla="*/ 203 w 333"/>
                <a:gd name="T21" fmla="*/ 348 h 531"/>
                <a:gd name="T22" fmla="*/ 248 w 333"/>
                <a:gd name="T23" fmla="*/ 428 h 531"/>
                <a:gd name="T24" fmla="*/ 258 w 333"/>
                <a:gd name="T25" fmla="*/ 456 h 531"/>
                <a:gd name="T26" fmla="*/ 258 w 333"/>
                <a:gd name="T27" fmla="*/ 456 h 531"/>
                <a:gd name="T28" fmla="*/ 258 w 333"/>
                <a:gd name="T29" fmla="*/ 493 h 531"/>
                <a:gd name="T30" fmla="*/ 258 w 333"/>
                <a:gd name="T31" fmla="*/ 493 h 531"/>
                <a:gd name="T32" fmla="*/ 273 w 333"/>
                <a:gd name="T33" fmla="*/ 487 h 531"/>
                <a:gd name="T34" fmla="*/ 273 w 333"/>
                <a:gd name="T35" fmla="*/ 487 h 531"/>
                <a:gd name="T36" fmla="*/ 271 w 333"/>
                <a:gd name="T37" fmla="*/ 523 h 531"/>
                <a:gd name="T38" fmla="*/ 271 w 333"/>
                <a:gd name="T39" fmla="*/ 523 h 531"/>
                <a:gd name="T40" fmla="*/ 290 w 333"/>
                <a:gd name="T41" fmla="*/ 504 h 531"/>
                <a:gd name="T42" fmla="*/ 290 w 333"/>
                <a:gd name="T43" fmla="*/ 504 h 531"/>
                <a:gd name="T44" fmla="*/ 296 w 333"/>
                <a:gd name="T45" fmla="*/ 523 h 531"/>
                <a:gd name="T46" fmla="*/ 296 w 333"/>
                <a:gd name="T47" fmla="*/ 523 h 531"/>
                <a:gd name="T48" fmla="*/ 312 w 333"/>
                <a:gd name="T49" fmla="*/ 494 h 531"/>
                <a:gd name="T50" fmla="*/ 312 w 333"/>
                <a:gd name="T51" fmla="*/ 494 h 531"/>
                <a:gd name="T52" fmla="*/ 322 w 333"/>
                <a:gd name="T53" fmla="*/ 500 h 531"/>
                <a:gd name="T54" fmla="*/ 322 w 333"/>
                <a:gd name="T55" fmla="*/ 500 h 531"/>
                <a:gd name="T56" fmla="*/ 328 w 333"/>
                <a:gd name="T57" fmla="*/ 403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531">
                  <a:moveTo>
                    <a:pt x="328" y="403"/>
                  </a:moveTo>
                  <a:lnTo>
                    <a:pt x="278" y="324"/>
                  </a:lnTo>
                  <a:lnTo>
                    <a:pt x="157" y="217"/>
                  </a:lnTo>
                  <a:lnTo>
                    <a:pt x="278" y="106"/>
                  </a:lnTo>
                  <a:lnTo>
                    <a:pt x="278" y="106"/>
                  </a:lnTo>
                  <a:cubicBezTo>
                    <a:pt x="219" y="82"/>
                    <a:pt x="174" y="38"/>
                    <a:pt x="152" y="0"/>
                  </a:cubicBezTo>
                  <a:lnTo>
                    <a:pt x="152" y="0"/>
                  </a:lnTo>
                  <a:cubicBezTo>
                    <a:pt x="78" y="92"/>
                    <a:pt x="0" y="215"/>
                    <a:pt x="39" y="257"/>
                  </a:cubicBezTo>
                  <a:lnTo>
                    <a:pt x="39" y="257"/>
                  </a:lnTo>
                  <a:cubicBezTo>
                    <a:pt x="74" y="293"/>
                    <a:pt x="203" y="348"/>
                    <a:pt x="203" y="348"/>
                  </a:cubicBezTo>
                  <a:lnTo>
                    <a:pt x="203" y="348"/>
                  </a:lnTo>
                  <a:cubicBezTo>
                    <a:pt x="198" y="404"/>
                    <a:pt x="248" y="428"/>
                    <a:pt x="248" y="428"/>
                  </a:cubicBezTo>
                  <a:lnTo>
                    <a:pt x="258" y="456"/>
                  </a:lnTo>
                  <a:lnTo>
                    <a:pt x="258" y="456"/>
                  </a:lnTo>
                  <a:cubicBezTo>
                    <a:pt x="258" y="456"/>
                    <a:pt x="254" y="487"/>
                    <a:pt x="258" y="493"/>
                  </a:cubicBezTo>
                  <a:lnTo>
                    <a:pt x="258" y="493"/>
                  </a:lnTo>
                  <a:cubicBezTo>
                    <a:pt x="265" y="508"/>
                    <a:pt x="273" y="487"/>
                    <a:pt x="273" y="487"/>
                  </a:cubicBezTo>
                  <a:lnTo>
                    <a:pt x="273" y="487"/>
                  </a:lnTo>
                  <a:cubicBezTo>
                    <a:pt x="273" y="487"/>
                    <a:pt x="263" y="516"/>
                    <a:pt x="271" y="523"/>
                  </a:cubicBezTo>
                  <a:lnTo>
                    <a:pt x="271" y="523"/>
                  </a:lnTo>
                  <a:cubicBezTo>
                    <a:pt x="278" y="528"/>
                    <a:pt x="290" y="504"/>
                    <a:pt x="290" y="504"/>
                  </a:cubicBezTo>
                  <a:lnTo>
                    <a:pt x="290" y="504"/>
                  </a:lnTo>
                  <a:cubicBezTo>
                    <a:pt x="290" y="504"/>
                    <a:pt x="286" y="512"/>
                    <a:pt x="296" y="523"/>
                  </a:cubicBezTo>
                  <a:lnTo>
                    <a:pt x="296" y="523"/>
                  </a:lnTo>
                  <a:cubicBezTo>
                    <a:pt x="303" y="530"/>
                    <a:pt x="312" y="494"/>
                    <a:pt x="312" y="494"/>
                  </a:cubicBezTo>
                  <a:lnTo>
                    <a:pt x="312" y="494"/>
                  </a:lnTo>
                  <a:cubicBezTo>
                    <a:pt x="312" y="494"/>
                    <a:pt x="312" y="499"/>
                    <a:pt x="322" y="500"/>
                  </a:cubicBezTo>
                  <a:lnTo>
                    <a:pt x="322" y="500"/>
                  </a:lnTo>
                  <a:cubicBezTo>
                    <a:pt x="332" y="501"/>
                    <a:pt x="328" y="403"/>
                    <a:pt x="328" y="4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4" name="Freeform 108">
              <a:extLst>
                <a:ext uri="{FF2B5EF4-FFF2-40B4-BE49-F238E27FC236}">
                  <a16:creationId xmlns:a16="http://schemas.microsoft.com/office/drawing/2014/main" id="{CFE75C37-3A91-BB43-A3CC-1209324DE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8237" y="6380107"/>
              <a:ext cx="3521041" cy="3933022"/>
            </a:xfrm>
            <a:custGeom>
              <a:avLst/>
              <a:gdLst>
                <a:gd name="T0" fmla="*/ 0 w 2825"/>
                <a:gd name="T1" fmla="*/ 0 h 3158"/>
                <a:gd name="T2" fmla="*/ 0 w 2825"/>
                <a:gd name="T3" fmla="*/ 2988 h 3158"/>
                <a:gd name="T4" fmla="*/ 0 w 2825"/>
                <a:gd name="T5" fmla="*/ 2988 h 3158"/>
                <a:gd name="T6" fmla="*/ 168 w 2825"/>
                <a:gd name="T7" fmla="*/ 3157 h 3158"/>
                <a:gd name="T8" fmla="*/ 2656 w 2825"/>
                <a:gd name="T9" fmla="*/ 3157 h 3158"/>
                <a:gd name="T10" fmla="*/ 2656 w 2825"/>
                <a:gd name="T11" fmla="*/ 3157 h 3158"/>
                <a:gd name="T12" fmla="*/ 2824 w 2825"/>
                <a:gd name="T13" fmla="*/ 2988 h 3158"/>
                <a:gd name="T14" fmla="*/ 2824 w 2825"/>
                <a:gd name="T15" fmla="*/ 0 h 3158"/>
                <a:gd name="T16" fmla="*/ 0 w 2825"/>
                <a:gd name="T17" fmla="*/ 0 h 3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5" h="3158">
                  <a:moveTo>
                    <a:pt x="0" y="0"/>
                  </a:moveTo>
                  <a:lnTo>
                    <a:pt x="0" y="2988"/>
                  </a:lnTo>
                  <a:lnTo>
                    <a:pt x="0" y="2988"/>
                  </a:lnTo>
                  <a:cubicBezTo>
                    <a:pt x="0" y="3081"/>
                    <a:pt x="75" y="3157"/>
                    <a:pt x="168" y="3157"/>
                  </a:cubicBezTo>
                  <a:lnTo>
                    <a:pt x="2656" y="3157"/>
                  </a:lnTo>
                  <a:lnTo>
                    <a:pt x="2656" y="3157"/>
                  </a:lnTo>
                  <a:cubicBezTo>
                    <a:pt x="2749" y="3157"/>
                    <a:pt x="2824" y="3081"/>
                    <a:pt x="2824" y="2988"/>
                  </a:cubicBezTo>
                  <a:lnTo>
                    <a:pt x="2824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696BCF3-26CA-2444-AAAA-60E3E01A8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8237" y="5896720"/>
              <a:ext cx="3519795" cy="482147"/>
            </a:xfrm>
            <a:custGeom>
              <a:avLst/>
              <a:gdLst>
                <a:gd name="connsiteX0" fmla="*/ 209393 w 3519795"/>
                <a:gd name="connsiteY0" fmla="*/ 0 h 482147"/>
                <a:gd name="connsiteX1" fmla="*/ 3310402 w 3519795"/>
                <a:gd name="connsiteY1" fmla="*/ 0 h 482147"/>
                <a:gd name="connsiteX2" fmla="*/ 3519795 w 3519795"/>
                <a:gd name="connsiteY2" fmla="*/ 210007 h 482147"/>
                <a:gd name="connsiteX3" fmla="*/ 3519795 w 3519795"/>
                <a:gd name="connsiteY3" fmla="*/ 482147 h 482147"/>
                <a:gd name="connsiteX4" fmla="*/ 0 w 3519795"/>
                <a:gd name="connsiteY4" fmla="*/ 482147 h 482147"/>
                <a:gd name="connsiteX5" fmla="*/ 0 w 3519795"/>
                <a:gd name="connsiteY5" fmla="*/ 210007 h 482147"/>
                <a:gd name="connsiteX6" fmla="*/ 209393 w 3519795"/>
                <a:gd name="connsiteY6" fmla="*/ 0 h 48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19795" h="482147">
                  <a:moveTo>
                    <a:pt x="209393" y="0"/>
                  </a:moveTo>
                  <a:lnTo>
                    <a:pt x="3310402" y="0"/>
                  </a:lnTo>
                  <a:cubicBezTo>
                    <a:pt x="3426316" y="0"/>
                    <a:pt x="3519795" y="94441"/>
                    <a:pt x="3519795" y="210007"/>
                  </a:cubicBezTo>
                  <a:lnTo>
                    <a:pt x="3519795" y="482147"/>
                  </a:lnTo>
                  <a:lnTo>
                    <a:pt x="0" y="482147"/>
                  </a:lnTo>
                  <a:lnTo>
                    <a:pt x="0" y="210007"/>
                  </a:lnTo>
                  <a:cubicBezTo>
                    <a:pt x="0" y="94441"/>
                    <a:pt x="93479" y="0"/>
                    <a:pt x="209393" y="0"/>
                  </a:cubicBezTo>
                  <a:close/>
                </a:path>
              </a:pathLst>
            </a:custGeom>
            <a:gradFill>
              <a:gsLst>
                <a:gs pos="1000">
                  <a:srgbClr val="5E44EC"/>
                </a:gs>
                <a:gs pos="99000">
                  <a:srgbClr val="6DE7F7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B01C4091-37EC-8346-A5BA-DEB2FB696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4436" y="6105456"/>
              <a:ext cx="685382" cy="125087"/>
            </a:xfrm>
            <a:custGeom>
              <a:avLst/>
              <a:gdLst>
                <a:gd name="connsiteX0" fmla="*/ 622837 w 685382"/>
                <a:gd name="connsiteY0" fmla="*/ 0 h 125087"/>
                <a:gd name="connsiteX1" fmla="*/ 685382 w 685382"/>
                <a:gd name="connsiteY1" fmla="*/ 62544 h 125087"/>
                <a:gd name="connsiteX2" fmla="*/ 622837 w 685382"/>
                <a:gd name="connsiteY2" fmla="*/ 125087 h 125087"/>
                <a:gd name="connsiteX3" fmla="*/ 560291 w 685382"/>
                <a:gd name="connsiteY3" fmla="*/ 62544 h 125087"/>
                <a:gd name="connsiteX4" fmla="*/ 622837 w 685382"/>
                <a:gd name="connsiteY4" fmla="*/ 0 h 125087"/>
                <a:gd name="connsiteX5" fmla="*/ 342691 w 685382"/>
                <a:gd name="connsiteY5" fmla="*/ 0 h 125087"/>
                <a:gd name="connsiteX6" fmla="*/ 405234 w 685382"/>
                <a:gd name="connsiteY6" fmla="*/ 62544 h 125087"/>
                <a:gd name="connsiteX7" fmla="*/ 342691 w 685382"/>
                <a:gd name="connsiteY7" fmla="*/ 125087 h 125087"/>
                <a:gd name="connsiteX8" fmla="*/ 280147 w 685382"/>
                <a:gd name="connsiteY8" fmla="*/ 62544 h 125087"/>
                <a:gd name="connsiteX9" fmla="*/ 342691 w 685382"/>
                <a:gd name="connsiteY9" fmla="*/ 0 h 125087"/>
                <a:gd name="connsiteX10" fmla="*/ 61932 w 685382"/>
                <a:gd name="connsiteY10" fmla="*/ 0 h 125087"/>
                <a:gd name="connsiteX11" fmla="*/ 125103 w 685382"/>
                <a:gd name="connsiteY11" fmla="*/ 62544 h 125087"/>
                <a:gd name="connsiteX12" fmla="*/ 61932 w 685382"/>
                <a:gd name="connsiteY12" fmla="*/ 125087 h 125087"/>
                <a:gd name="connsiteX13" fmla="*/ 0 w 685382"/>
                <a:gd name="connsiteY13" fmla="*/ 62544 h 125087"/>
                <a:gd name="connsiteX14" fmla="*/ 61932 w 685382"/>
                <a:gd name="connsiteY14" fmla="*/ 0 h 12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382" h="125087">
                  <a:moveTo>
                    <a:pt x="622837" y="0"/>
                  </a:moveTo>
                  <a:cubicBezTo>
                    <a:pt x="656611" y="0"/>
                    <a:pt x="685382" y="27519"/>
                    <a:pt x="685382" y="62544"/>
                  </a:cubicBezTo>
                  <a:cubicBezTo>
                    <a:pt x="685382" y="97568"/>
                    <a:pt x="656611" y="125087"/>
                    <a:pt x="622837" y="125087"/>
                  </a:cubicBezTo>
                  <a:cubicBezTo>
                    <a:pt x="587811" y="125087"/>
                    <a:pt x="560291" y="97568"/>
                    <a:pt x="560291" y="62544"/>
                  </a:cubicBezTo>
                  <a:cubicBezTo>
                    <a:pt x="560291" y="27519"/>
                    <a:pt x="587811" y="0"/>
                    <a:pt x="622837" y="0"/>
                  </a:cubicBezTo>
                  <a:close/>
                  <a:moveTo>
                    <a:pt x="342691" y="0"/>
                  </a:moveTo>
                  <a:cubicBezTo>
                    <a:pt x="377715" y="0"/>
                    <a:pt x="405234" y="27519"/>
                    <a:pt x="405234" y="62544"/>
                  </a:cubicBezTo>
                  <a:cubicBezTo>
                    <a:pt x="405234" y="97568"/>
                    <a:pt x="377715" y="125087"/>
                    <a:pt x="342691" y="125087"/>
                  </a:cubicBezTo>
                  <a:cubicBezTo>
                    <a:pt x="308917" y="125087"/>
                    <a:pt x="280147" y="97568"/>
                    <a:pt x="280147" y="62544"/>
                  </a:cubicBezTo>
                  <a:cubicBezTo>
                    <a:pt x="280147" y="27519"/>
                    <a:pt x="308917" y="0"/>
                    <a:pt x="342691" y="0"/>
                  </a:cubicBezTo>
                  <a:close/>
                  <a:moveTo>
                    <a:pt x="61932" y="0"/>
                  </a:moveTo>
                  <a:cubicBezTo>
                    <a:pt x="96614" y="0"/>
                    <a:pt x="125103" y="27519"/>
                    <a:pt x="125103" y="62544"/>
                  </a:cubicBezTo>
                  <a:cubicBezTo>
                    <a:pt x="125103" y="97568"/>
                    <a:pt x="96614" y="125087"/>
                    <a:pt x="61932" y="125087"/>
                  </a:cubicBezTo>
                  <a:cubicBezTo>
                    <a:pt x="28489" y="125087"/>
                    <a:pt x="0" y="97568"/>
                    <a:pt x="0" y="62544"/>
                  </a:cubicBezTo>
                  <a:cubicBezTo>
                    <a:pt x="0" y="27519"/>
                    <a:pt x="28489" y="0"/>
                    <a:pt x="61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7" name="Freeform 113">
              <a:extLst>
                <a:ext uri="{FF2B5EF4-FFF2-40B4-BE49-F238E27FC236}">
                  <a16:creationId xmlns:a16="http://schemas.microsoft.com/office/drawing/2014/main" id="{5C421C29-0B7F-C040-9D0F-B6A9C2311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4859" y="6671240"/>
              <a:ext cx="1867636" cy="60425"/>
            </a:xfrm>
            <a:custGeom>
              <a:avLst/>
              <a:gdLst>
                <a:gd name="T0" fmla="*/ 1498 w 1499"/>
                <a:gd name="T1" fmla="*/ 48 h 49"/>
                <a:gd name="T2" fmla="*/ 0 w 1499"/>
                <a:gd name="T3" fmla="*/ 48 h 49"/>
                <a:gd name="T4" fmla="*/ 0 w 1499"/>
                <a:gd name="T5" fmla="*/ 0 h 49"/>
                <a:gd name="T6" fmla="*/ 1498 w 1499"/>
                <a:gd name="T7" fmla="*/ 0 h 49"/>
                <a:gd name="T8" fmla="*/ 1498 w 1499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9" h="49">
                  <a:moveTo>
                    <a:pt x="149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498" y="0"/>
                  </a:lnTo>
                  <a:lnTo>
                    <a:pt x="1498" y="48"/>
                  </a:ln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8" name="Freeform 114">
              <a:extLst>
                <a:ext uri="{FF2B5EF4-FFF2-40B4-BE49-F238E27FC236}">
                  <a16:creationId xmlns:a16="http://schemas.microsoft.com/office/drawing/2014/main" id="{9BE15BA6-49D2-7643-9A82-AE3AB9661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4861" y="6841524"/>
              <a:ext cx="1400725" cy="60421"/>
            </a:xfrm>
            <a:custGeom>
              <a:avLst/>
              <a:gdLst>
                <a:gd name="T0" fmla="*/ 1123 w 1124"/>
                <a:gd name="T1" fmla="*/ 47 h 48"/>
                <a:gd name="T2" fmla="*/ 0 w 1124"/>
                <a:gd name="T3" fmla="*/ 47 h 48"/>
                <a:gd name="T4" fmla="*/ 0 w 1124"/>
                <a:gd name="T5" fmla="*/ 0 h 48"/>
                <a:gd name="T6" fmla="*/ 1123 w 1124"/>
                <a:gd name="T7" fmla="*/ 0 h 48"/>
                <a:gd name="T8" fmla="*/ 1123 w 1124"/>
                <a:gd name="T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48">
                  <a:moveTo>
                    <a:pt x="1123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123" y="0"/>
                  </a:lnTo>
                  <a:lnTo>
                    <a:pt x="1123" y="47"/>
                  </a:lnTo>
                </a:path>
              </a:pathLst>
            </a:custGeom>
            <a:solidFill>
              <a:srgbClr val="5E4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79" name="Freeform 115">
              <a:extLst>
                <a:ext uri="{FF2B5EF4-FFF2-40B4-BE49-F238E27FC236}">
                  <a16:creationId xmlns:a16="http://schemas.microsoft.com/office/drawing/2014/main" id="{5A6E32DE-315C-1240-B6DC-C85AC1CC8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5005" y="7484208"/>
              <a:ext cx="873396" cy="708605"/>
            </a:xfrm>
            <a:custGeom>
              <a:avLst/>
              <a:gdLst>
                <a:gd name="T0" fmla="*/ 0 w 699"/>
                <a:gd name="T1" fmla="*/ 0 h 568"/>
                <a:gd name="T2" fmla="*/ 0 w 699"/>
                <a:gd name="T3" fmla="*/ 362 h 568"/>
                <a:gd name="T4" fmla="*/ 439 w 699"/>
                <a:gd name="T5" fmla="*/ 362 h 568"/>
                <a:gd name="T6" fmla="*/ 585 w 699"/>
                <a:gd name="T7" fmla="*/ 567 h 568"/>
                <a:gd name="T8" fmla="*/ 585 w 699"/>
                <a:gd name="T9" fmla="*/ 362 h 568"/>
                <a:gd name="T10" fmla="*/ 698 w 699"/>
                <a:gd name="T11" fmla="*/ 362 h 568"/>
                <a:gd name="T12" fmla="*/ 698 w 699"/>
                <a:gd name="T13" fmla="*/ 0 h 568"/>
                <a:gd name="T14" fmla="*/ 0 w 69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568">
                  <a:moveTo>
                    <a:pt x="0" y="0"/>
                  </a:moveTo>
                  <a:lnTo>
                    <a:pt x="0" y="362"/>
                  </a:lnTo>
                  <a:lnTo>
                    <a:pt x="439" y="362"/>
                  </a:lnTo>
                  <a:lnTo>
                    <a:pt x="585" y="567"/>
                  </a:lnTo>
                  <a:lnTo>
                    <a:pt x="585" y="362"/>
                  </a:lnTo>
                  <a:lnTo>
                    <a:pt x="698" y="362"/>
                  </a:lnTo>
                  <a:lnTo>
                    <a:pt x="698" y="0"/>
                  </a:lnTo>
                  <a:lnTo>
                    <a:pt x="0" y="0"/>
                  </a:lnTo>
                </a:path>
              </a:pathLst>
            </a:custGeom>
            <a:solidFill>
              <a:srgbClr val="53D2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ACB60E3-15BF-7F42-A165-EF3FD58CE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9374" y="7572099"/>
              <a:ext cx="646938" cy="245815"/>
            </a:xfrm>
            <a:custGeom>
              <a:avLst/>
              <a:gdLst>
                <a:gd name="connsiteX0" fmla="*/ 8692 w 646938"/>
                <a:gd name="connsiteY0" fmla="*/ 225216 h 245815"/>
                <a:gd name="connsiteX1" fmla="*/ 638246 w 646938"/>
                <a:gd name="connsiteY1" fmla="*/ 225216 h 245815"/>
                <a:gd name="connsiteX2" fmla="*/ 646938 w 646938"/>
                <a:gd name="connsiteY2" fmla="*/ 234829 h 245815"/>
                <a:gd name="connsiteX3" fmla="*/ 638246 w 646938"/>
                <a:gd name="connsiteY3" fmla="*/ 245815 h 245815"/>
                <a:gd name="connsiteX4" fmla="*/ 8692 w 646938"/>
                <a:gd name="connsiteY4" fmla="*/ 245815 h 245815"/>
                <a:gd name="connsiteX5" fmla="*/ 0 w 646938"/>
                <a:gd name="connsiteY5" fmla="*/ 234829 h 245815"/>
                <a:gd name="connsiteX6" fmla="*/ 8692 w 646938"/>
                <a:gd name="connsiteY6" fmla="*/ 225216 h 245815"/>
                <a:gd name="connsiteX7" fmla="*/ 8692 w 646938"/>
                <a:gd name="connsiteY7" fmla="*/ 148312 h 245815"/>
                <a:gd name="connsiteX8" fmla="*/ 638246 w 646938"/>
                <a:gd name="connsiteY8" fmla="*/ 148312 h 245815"/>
                <a:gd name="connsiteX9" fmla="*/ 646938 w 646938"/>
                <a:gd name="connsiteY9" fmla="*/ 159298 h 245815"/>
                <a:gd name="connsiteX10" fmla="*/ 638246 w 646938"/>
                <a:gd name="connsiteY10" fmla="*/ 168911 h 245815"/>
                <a:gd name="connsiteX11" fmla="*/ 8692 w 646938"/>
                <a:gd name="connsiteY11" fmla="*/ 168911 h 245815"/>
                <a:gd name="connsiteX12" fmla="*/ 0 w 646938"/>
                <a:gd name="connsiteY12" fmla="*/ 159298 h 245815"/>
                <a:gd name="connsiteX13" fmla="*/ 8692 w 646938"/>
                <a:gd name="connsiteY13" fmla="*/ 148312 h 245815"/>
                <a:gd name="connsiteX14" fmla="*/ 8692 w 646938"/>
                <a:gd name="connsiteY14" fmla="*/ 76902 h 245815"/>
                <a:gd name="connsiteX15" fmla="*/ 638246 w 646938"/>
                <a:gd name="connsiteY15" fmla="*/ 76902 h 245815"/>
                <a:gd name="connsiteX16" fmla="*/ 646938 w 646938"/>
                <a:gd name="connsiteY16" fmla="*/ 86515 h 245815"/>
                <a:gd name="connsiteX17" fmla="*/ 638246 w 646938"/>
                <a:gd name="connsiteY17" fmla="*/ 97501 h 245815"/>
                <a:gd name="connsiteX18" fmla="*/ 8692 w 646938"/>
                <a:gd name="connsiteY18" fmla="*/ 97501 h 245815"/>
                <a:gd name="connsiteX19" fmla="*/ 0 w 646938"/>
                <a:gd name="connsiteY19" fmla="*/ 86515 h 245815"/>
                <a:gd name="connsiteX20" fmla="*/ 8692 w 646938"/>
                <a:gd name="connsiteY20" fmla="*/ 76902 h 245815"/>
                <a:gd name="connsiteX21" fmla="*/ 8692 w 646938"/>
                <a:gd name="connsiteY21" fmla="*/ 0 h 245815"/>
                <a:gd name="connsiteX22" fmla="*/ 638246 w 646938"/>
                <a:gd name="connsiteY22" fmla="*/ 0 h 245815"/>
                <a:gd name="connsiteX23" fmla="*/ 646938 w 646938"/>
                <a:gd name="connsiteY23" fmla="*/ 7691 h 245815"/>
                <a:gd name="connsiteX24" fmla="*/ 638246 w 646938"/>
                <a:gd name="connsiteY24" fmla="*/ 15383 h 245815"/>
                <a:gd name="connsiteX25" fmla="*/ 8692 w 646938"/>
                <a:gd name="connsiteY25" fmla="*/ 15383 h 245815"/>
                <a:gd name="connsiteX26" fmla="*/ 0 w 646938"/>
                <a:gd name="connsiteY26" fmla="*/ 7691 h 245815"/>
                <a:gd name="connsiteX27" fmla="*/ 8692 w 646938"/>
                <a:gd name="connsiteY27" fmla="*/ 0 h 2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938" h="245815">
                  <a:moveTo>
                    <a:pt x="8692" y="225216"/>
                  </a:moveTo>
                  <a:lnTo>
                    <a:pt x="638246" y="225216"/>
                  </a:lnTo>
                  <a:cubicBezTo>
                    <a:pt x="643213" y="225216"/>
                    <a:pt x="646938" y="229336"/>
                    <a:pt x="646938" y="234829"/>
                  </a:cubicBezTo>
                  <a:cubicBezTo>
                    <a:pt x="646938" y="240322"/>
                    <a:pt x="643213" y="245815"/>
                    <a:pt x="638246" y="245815"/>
                  </a:cubicBezTo>
                  <a:lnTo>
                    <a:pt x="8692" y="245815"/>
                  </a:lnTo>
                  <a:cubicBezTo>
                    <a:pt x="3725" y="245815"/>
                    <a:pt x="0" y="240322"/>
                    <a:pt x="0" y="234829"/>
                  </a:cubicBezTo>
                  <a:cubicBezTo>
                    <a:pt x="0" y="229336"/>
                    <a:pt x="3725" y="225216"/>
                    <a:pt x="8692" y="225216"/>
                  </a:cubicBezTo>
                  <a:close/>
                  <a:moveTo>
                    <a:pt x="8692" y="148312"/>
                  </a:moveTo>
                  <a:lnTo>
                    <a:pt x="638246" y="148312"/>
                  </a:lnTo>
                  <a:cubicBezTo>
                    <a:pt x="643213" y="148312"/>
                    <a:pt x="646938" y="152432"/>
                    <a:pt x="646938" y="159298"/>
                  </a:cubicBezTo>
                  <a:cubicBezTo>
                    <a:pt x="646938" y="164791"/>
                    <a:pt x="643213" y="168911"/>
                    <a:pt x="638246" y="168911"/>
                  </a:cubicBezTo>
                  <a:lnTo>
                    <a:pt x="8692" y="168911"/>
                  </a:lnTo>
                  <a:cubicBezTo>
                    <a:pt x="3725" y="168911"/>
                    <a:pt x="0" y="164791"/>
                    <a:pt x="0" y="159298"/>
                  </a:cubicBezTo>
                  <a:cubicBezTo>
                    <a:pt x="0" y="152432"/>
                    <a:pt x="3725" y="148312"/>
                    <a:pt x="8692" y="148312"/>
                  </a:cubicBezTo>
                  <a:close/>
                  <a:moveTo>
                    <a:pt x="8692" y="76902"/>
                  </a:moveTo>
                  <a:lnTo>
                    <a:pt x="638246" y="76902"/>
                  </a:lnTo>
                  <a:cubicBezTo>
                    <a:pt x="643213" y="76902"/>
                    <a:pt x="646938" y="81022"/>
                    <a:pt x="646938" y="86515"/>
                  </a:cubicBezTo>
                  <a:cubicBezTo>
                    <a:pt x="646938" y="93381"/>
                    <a:pt x="643213" y="97501"/>
                    <a:pt x="638246" y="97501"/>
                  </a:cubicBezTo>
                  <a:lnTo>
                    <a:pt x="8692" y="97501"/>
                  </a:lnTo>
                  <a:cubicBezTo>
                    <a:pt x="3725" y="97501"/>
                    <a:pt x="0" y="93381"/>
                    <a:pt x="0" y="86515"/>
                  </a:cubicBezTo>
                  <a:cubicBezTo>
                    <a:pt x="0" y="81022"/>
                    <a:pt x="3725" y="76902"/>
                    <a:pt x="8692" y="76902"/>
                  </a:cubicBezTo>
                  <a:close/>
                  <a:moveTo>
                    <a:pt x="8692" y="0"/>
                  </a:moveTo>
                  <a:lnTo>
                    <a:pt x="638246" y="0"/>
                  </a:lnTo>
                  <a:cubicBezTo>
                    <a:pt x="643213" y="0"/>
                    <a:pt x="646938" y="3296"/>
                    <a:pt x="646938" y="7691"/>
                  </a:cubicBezTo>
                  <a:cubicBezTo>
                    <a:pt x="646938" y="12086"/>
                    <a:pt x="643213" y="15383"/>
                    <a:pt x="638246" y="15383"/>
                  </a:cubicBezTo>
                  <a:lnTo>
                    <a:pt x="8692" y="15383"/>
                  </a:lnTo>
                  <a:cubicBezTo>
                    <a:pt x="3725" y="15383"/>
                    <a:pt x="0" y="12086"/>
                    <a:pt x="0" y="7691"/>
                  </a:cubicBezTo>
                  <a:cubicBezTo>
                    <a:pt x="0" y="3296"/>
                    <a:pt x="3725" y="0"/>
                    <a:pt x="8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A11FCF6-82B9-0542-8C20-4E1A99DE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312" y="7692946"/>
              <a:ext cx="2997958" cy="1811462"/>
            </a:xfrm>
            <a:custGeom>
              <a:avLst/>
              <a:gdLst>
                <a:gd name="connsiteX0" fmla="*/ 2997958 w 2997958"/>
                <a:gd name="connsiteY0" fmla="*/ 0 h 1811462"/>
                <a:gd name="connsiteX1" fmla="*/ 2997958 w 2997958"/>
                <a:gd name="connsiteY1" fmla="*/ 1811462 h 1811462"/>
                <a:gd name="connsiteX2" fmla="*/ 0 w 2997958"/>
                <a:gd name="connsiteY2" fmla="*/ 1811462 h 1811462"/>
                <a:gd name="connsiteX3" fmla="*/ 386110 w 2997958"/>
                <a:gd name="connsiteY3" fmla="*/ 1342423 h 1811462"/>
                <a:gd name="connsiteX4" fmla="*/ 539308 w 2997958"/>
                <a:gd name="connsiteY4" fmla="*/ 1444442 h 1811462"/>
                <a:gd name="connsiteX5" fmla="*/ 787166 w 2997958"/>
                <a:gd name="connsiteY5" fmla="*/ 1113502 h 1811462"/>
                <a:gd name="connsiteX6" fmla="*/ 932892 w 2997958"/>
                <a:gd name="connsiteY6" fmla="*/ 1199347 h 1811462"/>
                <a:gd name="connsiteX7" fmla="*/ 1201923 w 2997958"/>
                <a:gd name="connsiteY7" fmla="*/ 826106 h 1811462"/>
                <a:gd name="connsiteX8" fmla="*/ 1331457 w 2997958"/>
                <a:gd name="connsiteY8" fmla="*/ 940567 h 1811462"/>
                <a:gd name="connsiteX9" fmla="*/ 1545686 w 2997958"/>
                <a:gd name="connsiteY9" fmla="*/ 654416 h 1811462"/>
                <a:gd name="connsiteX10" fmla="*/ 1756178 w 2997958"/>
                <a:gd name="connsiteY10" fmla="*/ 811177 h 1811462"/>
                <a:gd name="connsiteX11" fmla="*/ 2055102 w 2997958"/>
                <a:gd name="connsiteY11" fmla="*/ 406833 h 1811462"/>
                <a:gd name="connsiteX12" fmla="*/ 2238192 w 2997958"/>
                <a:gd name="connsiteY12" fmla="*/ 497655 h 1811462"/>
                <a:gd name="connsiteX13" fmla="*/ 2390146 w 2997958"/>
                <a:gd name="connsiteY13" fmla="*/ 299837 h 1811462"/>
                <a:gd name="connsiteX14" fmla="*/ 2580710 w 2997958"/>
                <a:gd name="connsiteY14" fmla="*/ 405589 h 181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7958" h="1811462">
                  <a:moveTo>
                    <a:pt x="2997958" y="0"/>
                  </a:moveTo>
                  <a:lnTo>
                    <a:pt x="2997958" y="1811462"/>
                  </a:lnTo>
                  <a:lnTo>
                    <a:pt x="0" y="1811462"/>
                  </a:lnTo>
                  <a:lnTo>
                    <a:pt x="386110" y="1342423"/>
                  </a:lnTo>
                  <a:lnTo>
                    <a:pt x="539308" y="1444442"/>
                  </a:lnTo>
                  <a:lnTo>
                    <a:pt x="787166" y="1113502"/>
                  </a:lnTo>
                  <a:lnTo>
                    <a:pt x="932892" y="1199347"/>
                  </a:lnTo>
                  <a:lnTo>
                    <a:pt x="1201923" y="826106"/>
                  </a:lnTo>
                  <a:lnTo>
                    <a:pt x="1331457" y="940567"/>
                  </a:lnTo>
                  <a:lnTo>
                    <a:pt x="1545686" y="654416"/>
                  </a:lnTo>
                  <a:lnTo>
                    <a:pt x="1756178" y="811177"/>
                  </a:lnTo>
                  <a:lnTo>
                    <a:pt x="2055102" y="406833"/>
                  </a:lnTo>
                  <a:lnTo>
                    <a:pt x="2238192" y="497655"/>
                  </a:lnTo>
                  <a:lnTo>
                    <a:pt x="2390146" y="299837"/>
                  </a:lnTo>
                  <a:lnTo>
                    <a:pt x="2580710" y="405589"/>
                  </a:lnTo>
                  <a:close/>
                </a:path>
              </a:pathLst>
            </a:custGeom>
            <a:gradFill>
              <a:gsLst>
                <a:gs pos="68000">
                  <a:srgbClr val="AF67D8"/>
                </a:gs>
                <a:gs pos="11000">
                  <a:srgbClr val="D16DD5"/>
                </a:gs>
                <a:gs pos="100000">
                  <a:srgbClr val="8C60DB"/>
                </a:gs>
              </a:gsLst>
              <a:lin ang="1080000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C3E8D168-9FA7-D344-A790-2064FCDF8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6296" y="9807768"/>
              <a:ext cx="1224950" cy="812971"/>
            </a:xfrm>
            <a:custGeom>
              <a:avLst/>
              <a:gdLst>
                <a:gd name="T0" fmla="*/ 981 w 982"/>
                <a:gd name="T1" fmla="*/ 650 h 651"/>
                <a:gd name="T2" fmla="*/ 0 w 982"/>
                <a:gd name="T3" fmla="*/ 650 h 651"/>
                <a:gd name="T4" fmla="*/ 0 w 982"/>
                <a:gd name="T5" fmla="*/ 0 h 651"/>
                <a:gd name="T6" fmla="*/ 981 w 982"/>
                <a:gd name="T7" fmla="*/ 0 h 651"/>
                <a:gd name="T8" fmla="*/ 981 w 982"/>
                <a:gd name="T9" fmla="*/ 65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2" h="651">
                  <a:moveTo>
                    <a:pt x="981" y="650"/>
                  </a:moveTo>
                  <a:lnTo>
                    <a:pt x="0" y="650"/>
                  </a:lnTo>
                  <a:lnTo>
                    <a:pt x="0" y="0"/>
                  </a:lnTo>
                  <a:lnTo>
                    <a:pt x="981" y="0"/>
                  </a:lnTo>
                  <a:lnTo>
                    <a:pt x="981" y="650"/>
                  </a:ln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3" name="Freeform 122">
              <a:extLst>
                <a:ext uri="{FF2B5EF4-FFF2-40B4-BE49-F238E27FC236}">
                  <a16:creationId xmlns:a16="http://schemas.microsoft.com/office/drawing/2014/main" id="{CDFE282F-8F0F-144B-AED2-6E1C253D8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6023" y="9807768"/>
              <a:ext cx="615221" cy="812971"/>
            </a:xfrm>
            <a:custGeom>
              <a:avLst/>
              <a:gdLst>
                <a:gd name="T0" fmla="*/ 491 w 492"/>
                <a:gd name="T1" fmla="*/ 650 h 651"/>
                <a:gd name="T2" fmla="*/ 0 w 492"/>
                <a:gd name="T3" fmla="*/ 650 h 651"/>
                <a:gd name="T4" fmla="*/ 0 w 492"/>
                <a:gd name="T5" fmla="*/ 0 h 651"/>
                <a:gd name="T6" fmla="*/ 491 w 492"/>
                <a:gd name="T7" fmla="*/ 0 h 651"/>
                <a:gd name="T8" fmla="*/ 491 w 492"/>
                <a:gd name="T9" fmla="*/ 65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651">
                  <a:moveTo>
                    <a:pt x="491" y="650"/>
                  </a:moveTo>
                  <a:lnTo>
                    <a:pt x="0" y="650"/>
                  </a:lnTo>
                  <a:lnTo>
                    <a:pt x="0" y="0"/>
                  </a:lnTo>
                  <a:lnTo>
                    <a:pt x="491" y="0"/>
                  </a:lnTo>
                  <a:lnTo>
                    <a:pt x="491" y="650"/>
                  </a:lnTo>
                </a:path>
              </a:pathLst>
            </a:custGeom>
            <a:solidFill>
              <a:srgbClr val="8C60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4" name="Freeform 123">
              <a:extLst>
                <a:ext uri="{FF2B5EF4-FFF2-40B4-BE49-F238E27FC236}">
                  <a16:creationId xmlns:a16="http://schemas.microsoft.com/office/drawing/2014/main" id="{664C446A-6E37-3648-BDEB-2C4188CCB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7848" y="9972560"/>
              <a:ext cx="510855" cy="483389"/>
            </a:xfrm>
            <a:custGeom>
              <a:avLst/>
              <a:gdLst>
                <a:gd name="T0" fmla="*/ 0 w 412"/>
                <a:gd name="T1" fmla="*/ 386 h 387"/>
                <a:gd name="T2" fmla="*/ 0 w 412"/>
                <a:gd name="T3" fmla="*/ 0 h 387"/>
                <a:gd name="T4" fmla="*/ 411 w 412"/>
                <a:gd name="T5" fmla="*/ 193 h 387"/>
                <a:gd name="T6" fmla="*/ 0 w 412"/>
                <a:gd name="T7" fmla="*/ 38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2" h="387">
                  <a:moveTo>
                    <a:pt x="0" y="386"/>
                  </a:moveTo>
                  <a:lnTo>
                    <a:pt x="0" y="0"/>
                  </a:lnTo>
                  <a:lnTo>
                    <a:pt x="411" y="193"/>
                  </a:lnTo>
                  <a:lnTo>
                    <a:pt x="0" y="3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5" name="Freeform 124">
              <a:extLst>
                <a:ext uri="{FF2B5EF4-FFF2-40B4-BE49-F238E27FC236}">
                  <a16:creationId xmlns:a16="http://schemas.microsoft.com/office/drawing/2014/main" id="{A60EA3B2-0944-734B-A10C-99F529E9D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612" y="9862699"/>
              <a:ext cx="856915" cy="856915"/>
            </a:xfrm>
            <a:custGeom>
              <a:avLst/>
              <a:gdLst>
                <a:gd name="T0" fmla="*/ 685 w 686"/>
                <a:gd name="T1" fmla="*/ 343 h 686"/>
                <a:gd name="T2" fmla="*/ 685 w 686"/>
                <a:gd name="T3" fmla="*/ 343 h 686"/>
                <a:gd name="T4" fmla="*/ 342 w 686"/>
                <a:gd name="T5" fmla="*/ 685 h 686"/>
                <a:gd name="T6" fmla="*/ 342 w 686"/>
                <a:gd name="T7" fmla="*/ 685 h 686"/>
                <a:gd name="T8" fmla="*/ 0 w 686"/>
                <a:gd name="T9" fmla="*/ 343 h 686"/>
                <a:gd name="T10" fmla="*/ 0 w 686"/>
                <a:gd name="T11" fmla="*/ 343 h 686"/>
                <a:gd name="T12" fmla="*/ 342 w 686"/>
                <a:gd name="T13" fmla="*/ 0 h 686"/>
                <a:gd name="T14" fmla="*/ 342 w 686"/>
                <a:gd name="T15" fmla="*/ 0 h 686"/>
                <a:gd name="T16" fmla="*/ 685 w 686"/>
                <a:gd name="T17" fmla="*/ 34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686">
                  <a:moveTo>
                    <a:pt x="685" y="343"/>
                  </a:moveTo>
                  <a:lnTo>
                    <a:pt x="685" y="343"/>
                  </a:lnTo>
                  <a:cubicBezTo>
                    <a:pt x="685" y="532"/>
                    <a:pt x="532" y="685"/>
                    <a:pt x="342" y="685"/>
                  </a:cubicBezTo>
                  <a:lnTo>
                    <a:pt x="342" y="685"/>
                  </a:lnTo>
                  <a:cubicBezTo>
                    <a:pt x="153" y="685"/>
                    <a:pt x="0" y="532"/>
                    <a:pt x="0" y="343"/>
                  </a:cubicBezTo>
                  <a:lnTo>
                    <a:pt x="0" y="343"/>
                  </a:lnTo>
                  <a:cubicBezTo>
                    <a:pt x="0" y="154"/>
                    <a:pt x="153" y="0"/>
                    <a:pt x="342" y="0"/>
                  </a:cubicBezTo>
                  <a:lnTo>
                    <a:pt x="342" y="0"/>
                  </a:lnTo>
                  <a:cubicBezTo>
                    <a:pt x="532" y="0"/>
                    <a:pt x="685" y="154"/>
                    <a:pt x="685" y="343"/>
                  </a:cubicBezTo>
                </a:path>
              </a:pathLst>
            </a:custGeom>
            <a:solidFill>
              <a:srgbClr val="4836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6" name="Freeform 125">
              <a:extLst>
                <a:ext uri="{FF2B5EF4-FFF2-40B4-BE49-F238E27FC236}">
                  <a16:creationId xmlns:a16="http://schemas.microsoft.com/office/drawing/2014/main" id="{CB512EDA-201C-1841-84DA-709E850E0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3292" y="9961576"/>
              <a:ext cx="351554" cy="642684"/>
            </a:xfrm>
            <a:custGeom>
              <a:avLst/>
              <a:gdLst>
                <a:gd name="T0" fmla="*/ 220 w 281"/>
                <a:gd name="T1" fmla="*/ 382 h 514"/>
                <a:gd name="T2" fmla="*/ 220 w 281"/>
                <a:gd name="T3" fmla="*/ 382 h 514"/>
                <a:gd name="T4" fmla="*/ 230 w 281"/>
                <a:gd name="T5" fmla="*/ 343 h 514"/>
                <a:gd name="T6" fmla="*/ 230 w 281"/>
                <a:gd name="T7" fmla="*/ 343 h 514"/>
                <a:gd name="T8" fmla="*/ 204 w 281"/>
                <a:gd name="T9" fmla="*/ 290 h 514"/>
                <a:gd name="T10" fmla="*/ 204 w 281"/>
                <a:gd name="T11" fmla="*/ 290 h 514"/>
                <a:gd name="T12" fmla="*/ 153 w 281"/>
                <a:gd name="T13" fmla="*/ 269 h 514"/>
                <a:gd name="T14" fmla="*/ 153 w 281"/>
                <a:gd name="T15" fmla="*/ 417 h 514"/>
                <a:gd name="T16" fmla="*/ 153 w 281"/>
                <a:gd name="T17" fmla="*/ 417 h 514"/>
                <a:gd name="T18" fmla="*/ 220 w 281"/>
                <a:gd name="T19" fmla="*/ 382 h 514"/>
                <a:gd name="T20" fmla="*/ 77 w 281"/>
                <a:gd name="T21" fmla="*/ 189 h 514"/>
                <a:gd name="T22" fmla="*/ 77 w 281"/>
                <a:gd name="T23" fmla="*/ 189 h 514"/>
                <a:gd name="T24" fmla="*/ 127 w 281"/>
                <a:gd name="T25" fmla="*/ 211 h 514"/>
                <a:gd name="T26" fmla="*/ 127 w 281"/>
                <a:gd name="T27" fmla="*/ 79 h 514"/>
                <a:gd name="T28" fmla="*/ 127 w 281"/>
                <a:gd name="T29" fmla="*/ 79 h 514"/>
                <a:gd name="T30" fmla="*/ 74 w 281"/>
                <a:gd name="T31" fmla="*/ 101 h 514"/>
                <a:gd name="T32" fmla="*/ 74 w 281"/>
                <a:gd name="T33" fmla="*/ 101 h 514"/>
                <a:gd name="T34" fmla="*/ 58 w 281"/>
                <a:gd name="T35" fmla="*/ 146 h 514"/>
                <a:gd name="T36" fmla="*/ 58 w 281"/>
                <a:gd name="T37" fmla="*/ 146 h 514"/>
                <a:gd name="T38" fmla="*/ 77 w 281"/>
                <a:gd name="T39" fmla="*/ 189 h 514"/>
                <a:gd name="T40" fmla="*/ 39 w 281"/>
                <a:gd name="T41" fmla="*/ 72 h 514"/>
                <a:gd name="T42" fmla="*/ 39 w 281"/>
                <a:gd name="T43" fmla="*/ 72 h 514"/>
                <a:gd name="T44" fmla="*/ 127 w 281"/>
                <a:gd name="T45" fmla="*/ 37 h 514"/>
                <a:gd name="T46" fmla="*/ 127 w 281"/>
                <a:gd name="T47" fmla="*/ 0 h 514"/>
                <a:gd name="T48" fmla="*/ 153 w 281"/>
                <a:gd name="T49" fmla="*/ 0 h 514"/>
                <a:gd name="T50" fmla="*/ 153 w 281"/>
                <a:gd name="T51" fmla="*/ 37 h 514"/>
                <a:gd name="T52" fmla="*/ 153 w 281"/>
                <a:gd name="T53" fmla="*/ 37 h 514"/>
                <a:gd name="T54" fmla="*/ 240 w 281"/>
                <a:gd name="T55" fmla="*/ 69 h 514"/>
                <a:gd name="T56" fmla="*/ 240 w 281"/>
                <a:gd name="T57" fmla="*/ 69 h 514"/>
                <a:gd name="T58" fmla="*/ 271 w 281"/>
                <a:gd name="T59" fmla="*/ 147 h 514"/>
                <a:gd name="T60" fmla="*/ 222 w 281"/>
                <a:gd name="T61" fmla="*/ 147 h 514"/>
                <a:gd name="T62" fmla="*/ 222 w 281"/>
                <a:gd name="T63" fmla="*/ 147 h 514"/>
                <a:gd name="T64" fmla="*/ 210 w 281"/>
                <a:gd name="T65" fmla="*/ 109 h 514"/>
                <a:gd name="T66" fmla="*/ 210 w 281"/>
                <a:gd name="T67" fmla="*/ 109 h 514"/>
                <a:gd name="T68" fmla="*/ 153 w 281"/>
                <a:gd name="T69" fmla="*/ 80 h 514"/>
                <a:gd name="T70" fmla="*/ 153 w 281"/>
                <a:gd name="T71" fmla="*/ 217 h 514"/>
                <a:gd name="T72" fmla="*/ 153 w 281"/>
                <a:gd name="T73" fmla="*/ 217 h 514"/>
                <a:gd name="T74" fmla="*/ 242 w 281"/>
                <a:gd name="T75" fmla="*/ 251 h 514"/>
                <a:gd name="T76" fmla="*/ 242 w 281"/>
                <a:gd name="T77" fmla="*/ 251 h 514"/>
                <a:gd name="T78" fmla="*/ 280 w 281"/>
                <a:gd name="T79" fmla="*/ 329 h 514"/>
                <a:gd name="T80" fmla="*/ 280 w 281"/>
                <a:gd name="T81" fmla="*/ 329 h 514"/>
                <a:gd name="T82" fmla="*/ 232 w 281"/>
                <a:gd name="T83" fmla="*/ 435 h 514"/>
                <a:gd name="T84" fmla="*/ 232 w 281"/>
                <a:gd name="T85" fmla="*/ 435 h 514"/>
                <a:gd name="T86" fmla="*/ 153 w 281"/>
                <a:gd name="T87" fmla="*/ 458 h 514"/>
                <a:gd name="T88" fmla="*/ 153 w 281"/>
                <a:gd name="T89" fmla="*/ 513 h 514"/>
                <a:gd name="T90" fmla="*/ 127 w 281"/>
                <a:gd name="T91" fmla="*/ 513 h 514"/>
                <a:gd name="T92" fmla="*/ 127 w 281"/>
                <a:gd name="T93" fmla="*/ 458 h 514"/>
                <a:gd name="T94" fmla="*/ 127 w 281"/>
                <a:gd name="T95" fmla="*/ 458 h 514"/>
                <a:gd name="T96" fmla="*/ 16 w 281"/>
                <a:gd name="T97" fmla="*/ 400 h 514"/>
                <a:gd name="T98" fmla="*/ 16 w 281"/>
                <a:gd name="T99" fmla="*/ 400 h 514"/>
                <a:gd name="T100" fmla="*/ 0 w 281"/>
                <a:gd name="T101" fmla="*/ 324 h 514"/>
                <a:gd name="T102" fmla="*/ 50 w 281"/>
                <a:gd name="T103" fmla="*/ 324 h 514"/>
                <a:gd name="T104" fmla="*/ 50 w 281"/>
                <a:gd name="T105" fmla="*/ 324 h 514"/>
                <a:gd name="T106" fmla="*/ 62 w 281"/>
                <a:gd name="T107" fmla="*/ 380 h 514"/>
                <a:gd name="T108" fmla="*/ 62 w 281"/>
                <a:gd name="T109" fmla="*/ 380 h 514"/>
                <a:gd name="T110" fmla="*/ 127 w 281"/>
                <a:gd name="T111" fmla="*/ 416 h 514"/>
                <a:gd name="T112" fmla="*/ 127 w 281"/>
                <a:gd name="T113" fmla="*/ 263 h 514"/>
                <a:gd name="T114" fmla="*/ 127 w 281"/>
                <a:gd name="T115" fmla="*/ 263 h 514"/>
                <a:gd name="T116" fmla="*/ 37 w 281"/>
                <a:gd name="T117" fmla="*/ 224 h 514"/>
                <a:gd name="T118" fmla="*/ 37 w 281"/>
                <a:gd name="T119" fmla="*/ 224 h 514"/>
                <a:gd name="T120" fmla="*/ 8 w 281"/>
                <a:gd name="T121" fmla="*/ 149 h 514"/>
                <a:gd name="T122" fmla="*/ 8 w 281"/>
                <a:gd name="T123" fmla="*/ 149 h 514"/>
                <a:gd name="T124" fmla="*/ 39 w 281"/>
                <a:gd name="T125" fmla="*/ 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" h="514">
                  <a:moveTo>
                    <a:pt x="220" y="382"/>
                  </a:moveTo>
                  <a:lnTo>
                    <a:pt x="220" y="382"/>
                  </a:lnTo>
                  <a:cubicBezTo>
                    <a:pt x="226" y="371"/>
                    <a:pt x="230" y="358"/>
                    <a:pt x="230" y="343"/>
                  </a:cubicBezTo>
                  <a:lnTo>
                    <a:pt x="230" y="343"/>
                  </a:lnTo>
                  <a:cubicBezTo>
                    <a:pt x="230" y="320"/>
                    <a:pt x="221" y="302"/>
                    <a:pt x="204" y="290"/>
                  </a:cubicBezTo>
                  <a:lnTo>
                    <a:pt x="204" y="290"/>
                  </a:lnTo>
                  <a:cubicBezTo>
                    <a:pt x="194" y="282"/>
                    <a:pt x="177" y="275"/>
                    <a:pt x="153" y="269"/>
                  </a:cubicBezTo>
                  <a:lnTo>
                    <a:pt x="153" y="417"/>
                  </a:lnTo>
                  <a:lnTo>
                    <a:pt x="153" y="417"/>
                  </a:lnTo>
                  <a:cubicBezTo>
                    <a:pt x="186" y="416"/>
                    <a:pt x="208" y="404"/>
                    <a:pt x="220" y="382"/>
                  </a:cubicBezTo>
                  <a:close/>
                  <a:moveTo>
                    <a:pt x="77" y="189"/>
                  </a:moveTo>
                  <a:lnTo>
                    <a:pt x="77" y="189"/>
                  </a:lnTo>
                  <a:cubicBezTo>
                    <a:pt x="89" y="200"/>
                    <a:pt x="106" y="207"/>
                    <a:pt x="127" y="211"/>
                  </a:cubicBezTo>
                  <a:lnTo>
                    <a:pt x="127" y="79"/>
                  </a:lnTo>
                  <a:lnTo>
                    <a:pt x="127" y="79"/>
                  </a:lnTo>
                  <a:cubicBezTo>
                    <a:pt x="102" y="80"/>
                    <a:pt x="84" y="87"/>
                    <a:pt x="74" y="101"/>
                  </a:cubicBezTo>
                  <a:lnTo>
                    <a:pt x="74" y="101"/>
                  </a:lnTo>
                  <a:cubicBezTo>
                    <a:pt x="63" y="115"/>
                    <a:pt x="58" y="130"/>
                    <a:pt x="58" y="146"/>
                  </a:cubicBezTo>
                  <a:lnTo>
                    <a:pt x="58" y="146"/>
                  </a:lnTo>
                  <a:cubicBezTo>
                    <a:pt x="58" y="164"/>
                    <a:pt x="65" y="179"/>
                    <a:pt x="77" y="189"/>
                  </a:cubicBezTo>
                  <a:close/>
                  <a:moveTo>
                    <a:pt x="39" y="72"/>
                  </a:moveTo>
                  <a:lnTo>
                    <a:pt x="39" y="72"/>
                  </a:lnTo>
                  <a:cubicBezTo>
                    <a:pt x="60" y="49"/>
                    <a:pt x="89" y="38"/>
                    <a:pt x="127" y="37"/>
                  </a:cubicBezTo>
                  <a:lnTo>
                    <a:pt x="127" y="0"/>
                  </a:lnTo>
                  <a:lnTo>
                    <a:pt x="153" y="0"/>
                  </a:lnTo>
                  <a:lnTo>
                    <a:pt x="153" y="37"/>
                  </a:lnTo>
                  <a:lnTo>
                    <a:pt x="153" y="37"/>
                  </a:lnTo>
                  <a:cubicBezTo>
                    <a:pt x="191" y="39"/>
                    <a:pt x="219" y="50"/>
                    <a:pt x="240" y="69"/>
                  </a:cubicBezTo>
                  <a:lnTo>
                    <a:pt x="240" y="69"/>
                  </a:lnTo>
                  <a:cubicBezTo>
                    <a:pt x="260" y="89"/>
                    <a:pt x="270" y="115"/>
                    <a:pt x="271" y="147"/>
                  </a:cubicBezTo>
                  <a:lnTo>
                    <a:pt x="222" y="147"/>
                  </a:lnTo>
                  <a:lnTo>
                    <a:pt x="222" y="147"/>
                  </a:lnTo>
                  <a:cubicBezTo>
                    <a:pt x="221" y="132"/>
                    <a:pt x="216" y="120"/>
                    <a:pt x="210" y="109"/>
                  </a:cubicBezTo>
                  <a:lnTo>
                    <a:pt x="210" y="109"/>
                  </a:lnTo>
                  <a:cubicBezTo>
                    <a:pt x="199" y="90"/>
                    <a:pt x="180" y="80"/>
                    <a:pt x="153" y="80"/>
                  </a:cubicBezTo>
                  <a:lnTo>
                    <a:pt x="153" y="217"/>
                  </a:lnTo>
                  <a:lnTo>
                    <a:pt x="153" y="217"/>
                  </a:lnTo>
                  <a:cubicBezTo>
                    <a:pt x="198" y="228"/>
                    <a:pt x="227" y="240"/>
                    <a:pt x="242" y="251"/>
                  </a:cubicBezTo>
                  <a:lnTo>
                    <a:pt x="242" y="251"/>
                  </a:lnTo>
                  <a:cubicBezTo>
                    <a:pt x="268" y="269"/>
                    <a:pt x="280" y="295"/>
                    <a:pt x="280" y="329"/>
                  </a:cubicBezTo>
                  <a:lnTo>
                    <a:pt x="280" y="329"/>
                  </a:lnTo>
                  <a:cubicBezTo>
                    <a:pt x="280" y="379"/>
                    <a:pt x="264" y="414"/>
                    <a:pt x="232" y="435"/>
                  </a:cubicBezTo>
                  <a:lnTo>
                    <a:pt x="232" y="435"/>
                  </a:lnTo>
                  <a:cubicBezTo>
                    <a:pt x="213" y="447"/>
                    <a:pt x="188" y="455"/>
                    <a:pt x="153" y="458"/>
                  </a:cubicBezTo>
                  <a:lnTo>
                    <a:pt x="153" y="513"/>
                  </a:lnTo>
                  <a:lnTo>
                    <a:pt x="127" y="513"/>
                  </a:lnTo>
                  <a:lnTo>
                    <a:pt x="127" y="458"/>
                  </a:lnTo>
                  <a:lnTo>
                    <a:pt x="127" y="458"/>
                  </a:lnTo>
                  <a:cubicBezTo>
                    <a:pt x="72" y="455"/>
                    <a:pt x="35" y="436"/>
                    <a:pt x="16" y="400"/>
                  </a:cubicBezTo>
                  <a:lnTo>
                    <a:pt x="16" y="400"/>
                  </a:lnTo>
                  <a:cubicBezTo>
                    <a:pt x="5" y="382"/>
                    <a:pt x="0" y="356"/>
                    <a:pt x="0" y="324"/>
                  </a:cubicBezTo>
                  <a:lnTo>
                    <a:pt x="50" y="324"/>
                  </a:lnTo>
                  <a:lnTo>
                    <a:pt x="50" y="324"/>
                  </a:lnTo>
                  <a:cubicBezTo>
                    <a:pt x="51" y="349"/>
                    <a:pt x="55" y="369"/>
                    <a:pt x="62" y="380"/>
                  </a:cubicBezTo>
                  <a:lnTo>
                    <a:pt x="62" y="380"/>
                  </a:lnTo>
                  <a:cubicBezTo>
                    <a:pt x="73" y="401"/>
                    <a:pt x="95" y="413"/>
                    <a:pt x="127" y="416"/>
                  </a:cubicBezTo>
                  <a:lnTo>
                    <a:pt x="127" y="263"/>
                  </a:lnTo>
                  <a:lnTo>
                    <a:pt x="127" y="263"/>
                  </a:lnTo>
                  <a:cubicBezTo>
                    <a:pt x="86" y="255"/>
                    <a:pt x="56" y="242"/>
                    <a:pt x="37" y="224"/>
                  </a:cubicBezTo>
                  <a:lnTo>
                    <a:pt x="37" y="224"/>
                  </a:lnTo>
                  <a:cubicBezTo>
                    <a:pt x="17" y="206"/>
                    <a:pt x="8" y="181"/>
                    <a:pt x="8" y="149"/>
                  </a:cubicBezTo>
                  <a:lnTo>
                    <a:pt x="8" y="149"/>
                  </a:lnTo>
                  <a:cubicBezTo>
                    <a:pt x="8" y="121"/>
                    <a:pt x="18" y="95"/>
                    <a:pt x="39" y="7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7" name="Freeform 126">
              <a:extLst>
                <a:ext uri="{FF2B5EF4-FFF2-40B4-BE49-F238E27FC236}">
                  <a16:creationId xmlns:a16="http://schemas.microsoft.com/office/drawing/2014/main" id="{B1C9A4CD-75A8-5246-9A2D-373AB6EDD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5139" y="9697909"/>
              <a:ext cx="362541" cy="274652"/>
            </a:xfrm>
            <a:custGeom>
              <a:avLst/>
              <a:gdLst>
                <a:gd name="T0" fmla="*/ 0 w 293"/>
                <a:gd name="T1" fmla="*/ 156 h 222"/>
                <a:gd name="T2" fmla="*/ 0 w 293"/>
                <a:gd name="T3" fmla="*/ 156 h 222"/>
                <a:gd name="T4" fmla="*/ 3 w 293"/>
                <a:gd name="T5" fmla="*/ 156 h 222"/>
                <a:gd name="T6" fmla="*/ 3 w 293"/>
                <a:gd name="T7" fmla="*/ 156 h 222"/>
                <a:gd name="T8" fmla="*/ 174 w 293"/>
                <a:gd name="T9" fmla="*/ 221 h 222"/>
                <a:gd name="T10" fmla="*/ 292 w 293"/>
                <a:gd name="T11" fmla="*/ 118 h 222"/>
                <a:gd name="T12" fmla="*/ 292 w 293"/>
                <a:gd name="T13" fmla="*/ 118 h 222"/>
                <a:gd name="T14" fmla="*/ 3 w 293"/>
                <a:gd name="T15" fmla="*/ 0 h 222"/>
                <a:gd name="T16" fmla="*/ 3 w 293"/>
                <a:gd name="T17" fmla="*/ 0 h 222"/>
                <a:gd name="T18" fmla="*/ 0 w 293"/>
                <a:gd name="T19" fmla="*/ 0 h 222"/>
                <a:gd name="T20" fmla="*/ 0 w 293"/>
                <a:gd name="T21" fmla="*/ 15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222">
                  <a:moveTo>
                    <a:pt x="0" y="156"/>
                  </a:moveTo>
                  <a:lnTo>
                    <a:pt x="0" y="156"/>
                  </a:lnTo>
                  <a:cubicBezTo>
                    <a:pt x="1" y="156"/>
                    <a:pt x="2" y="156"/>
                    <a:pt x="3" y="156"/>
                  </a:cubicBezTo>
                  <a:lnTo>
                    <a:pt x="3" y="156"/>
                  </a:lnTo>
                  <a:cubicBezTo>
                    <a:pt x="69" y="156"/>
                    <a:pt x="129" y="181"/>
                    <a:pt x="174" y="221"/>
                  </a:cubicBezTo>
                  <a:lnTo>
                    <a:pt x="292" y="118"/>
                  </a:lnTo>
                  <a:lnTo>
                    <a:pt x="292" y="118"/>
                  </a:lnTo>
                  <a:cubicBezTo>
                    <a:pt x="217" y="45"/>
                    <a:pt x="116" y="0"/>
                    <a:pt x="3" y="0"/>
                  </a:cubicBezTo>
                  <a:lnTo>
                    <a:pt x="3" y="0"/>
                  </a:lnTo>
                  <a:cubicBezTo>
                    <a:pt x="2" y="0"/>
                    <a:pt x="1" y="0"/>
                    <a:pt x="0" y="0"/>
                  </a:cubicBezTo>
                  <a:lnTo>
                    <a:pt x="0" y="156"/>
                  </a:lnTo>
                </a:path>
              </a:pathLst>
            </a:custGeom>
            <a:solidFill>
              <a:srgbClr val="8C60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8" name="Freeform 127">
              <a:extLst>
                <a:ext uri="{FF2B5EF4-FFF2-40B4-BE49-F238E27FC236}">
                  <a16:creationId xmlns:a16="http://schemas.microsoft.com/office/drawing/2014/main" id="{255D45FC-FF9A-0E4F-A421-8A96ADC41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4284" y="9703398"/>
              <a:ext cx="714095" cy="1032693"/>
            </a:xfrm>
            <a:custGeom>
              <a:avLst/>
              <a:gdLst>
                <a:gd name="T0" fmla="*/ 498 w 572"/>
                <a:gd name="T1" fmla="*/ 656 h 828"/>
                <a:gd name="T2" fmla="*/ 498 w 572"/>
                <a:gd name="T3" fmla="*/ 656 h 828"/>
                <a:gd name="T4" fmla="*/ 414 w 572"/>
                <a:gd name="T5" fmla="*/ 671 h 828"/>
                <a:gd name="T6" fmla="*/ 414 w 572"/>
                <a:gd name="T7" fmla="*/ 671 h 828"/>
                <a:gd name="T8" fmla="*/ 156 w 572"/>
                <a:gd name="T9" fmla="*/ 413 h 828"/>
                <a:gd name="T10" fmla="*/ 156 w 572"/>
                <a:gd name="T11" fmla="*/ 413 h 828"/>
                <a:gd name="T12" fmla="*/ 374 w 572"/>
                <a:gd name="T13" fmla="*/ 157 h 828"/>
                <a:gd name="T14" fmla="*/ 374 w 572"/>
                <a:gd name="T15" fmla="*/ 0 h 828"/>
                <a:gd name="T16" fmla="*/ 374 w 572"/>
                <a:gd name="T17" fmla="*/ 0 h 828"/>
                <a:gd name="T18" fmla="*/ 0 w 572"/>
                <a:gd name="T19" fmla="*/ 413 h 828"/>
                <a:gd name="T20" fmla="*/ 0 w 572"/>
                <a:gd name="T21" fmla="*/ 413 h 828"/>
                <a:gd name="T22" fmla="*/ 414 w 572"/>
                <a:gd name="T23" fmla="*/ 827 h 828"/>
                <a:gd name="T24" fmla="*/ 414 w 572"/>
                <a:gd name="T25" fmla="*/ 827 h 828"/>
                <a:gd name="T26" fmla="*/ 571 w 572"/>
                <a:gd name="T27" fmla="*/ 795 h 828"/>
                <a:gd name="T28" fmla="*/ 498 w 572"/>
                <a:gd name="T29" fmla="*/ 656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828">
                  <a:moveTo>
                    <a:pt x="498" y="656"/>
                  </a:moveTo>
                  <a:lnTo>
                    <a:pt x="498" y="656"/>
                  </a:lnTo>
                  <a:cubicBezTo>
                    <a:pt x="472" y="666"/>
                    <a:pt x="444" y="671"/>
                    <a:pt x="414" y="671"/>
                  </a:cubicBezTo>
                  <a:lnTo>
                    <a:pt x="414" y="671"/>
                  </a:lnTo>
                  <a:cubicBezTo>
                    <a:pt x="272" y="671"/>
                    <a:pt x="156" y="555"/>
                    <a:pt x="156" y="413"/>
                  </a:cubicBezTo>
                  <a:lnTo>
                    <a:pt x="156" y="413"/>
                  </a:lnTo>
                  <a:cubicBezTo>
                    <a:pt x="156" y="283"/>
                    <a:pt x="251" y="176"/>
                    <a:pt x="374" y="157"/>
                  </a:cubicBezTo>
                  <a:lnTo>
                    <a:pt x="374" y="0"/>
                  </a:lnTo>
                  <a:lnTo>
                    <a:pt x="374" y="0"/>
                  </a:lnTo>
                  <a:cubicBezTo>
                    <a:pt x="165" y="20"/>
                    <a:pt x="0" y="197"/>
                    <a:pt x="0" y="413"/>
                  </a:cubicBezTo>
                  <a:lnTo>
                    <a:pt x="0" y="413"/>
                  </a:lnTo>
                  <a:cubicBezTo>
                    <a:pt x="0" y="641"/>
                    <a:pt x="186" y="827"/>
                    <a:pt x="414" y="827"/>
                  </a:cubicBezTo>
                  <a:lnTo>
                    <a:pt x="414" y="827"/>
                  </a:lnTo>
                  <a:cubicBezTo>
                    <a:pt x="470" y="827"/>
                    <a:pt x="522" y="815"/>
                    <a:pt x="571" y="795"/>
                  </a:cubicBezTo>
                  <a:lnTo>
                    <a:pt x="498" y="656"/>
                  </a:lnTo>
                </a:path>
              </a:pathLst>
            </a:custGeom>
            <a:solidFill>
              <a:srgbClr val="6DE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89" name="Freeform 128">
              <a:extLst>
                <a:ext uri="{FF2B5EF4-FFF2-40B4-BE49-F238E27FC236}">
                  <a16:creationId xmlns:a16="http://schemas.microsoft.com/office/drawing/2014/main" id="{7B203B5E-47C4-8443-B106-20A7AF0C5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8944" y="9879176"/>
              <a:ext cx="368032" cy="796494"/>
            </a:xfrm>
            <a:custGeom>
              <a:avLst/>
              <a:gdLst>
                <a:gd name="T0" fmla="*/ 195 w 296"/>
                <a:gd name="T1" fmla="*/ 0 h 638"/>
                <a:gd name="T2" fmla="*/ 79 w 296"/>
                <a:gd name="T3" fmla="*/ 103 h 638"/>
                <a:gd name="T4" fmla="*/ 79 w 296"/>
                <a:gd name="T5" fmla="*/ 103 h 638"/>
                <a:gd name="T6" fmla="*/ 140 w 296"/>
                <a:gd name="T7" fmla="*/ 270 h 638"/>
                <a:gd name="T8" fmla="*/ 140 w 296"/>
                <a:gd name="T9" fmla="*/ 270 h 638"/>
                <a:gd name="T10" fmla="*/ 0 w 296"/>
                <a:gd name="T11" fmla="*/ 499 h 638"/>
                <a:gd name="T12" fmla="*/ 71 w 296"/>
                <a:gd name="T13" fmla="*/ 637 h 638"/>
                <a:gd name="T14" fmla="*/ 71 w 296"/>
                <a:gd name="T15" fmla="*/ 637 h 638"/>
                <a:gd name="T16" fmla="*/ 295 w 296"/>
                <a:gd name="T17" fmla="*/ 270 h 638"/>
                <a:gd name="T18" fmla="*/ 295 w 296"/>
                <a:gd name="T19" fmla="*/ 270 h 638"/>
                <a:gd name="T20" fmla="*/ 195 w 296"/>
                <a:gd name="T2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638">
                  <a:moveTo>
                    <a:pt x="195" y="0"/>
                  </a:moveTo>
                  <a:lnTo>
                    <a:pt x="79" y="103"/>
                  </a:lnTo>
                  <a:lnTo>
                    <a:pt x="79" y="103"/>
                  </a:lnTo>
                  <a:cubicBezTo>
                    <a:pt x="116" y="148"/>
                    <a:pt x="140" y="206"/>
                    <a:pt x="140" y="270"/>
                  </a:cubicBezTo>
                  <a:lnTo>
                    <a:pt x="140" y="270"/>
                  </a:lnTo>
                  <a:cubicBezTo>
                    <a:pt x="140" y="369"/>
                    <a:pt x="83" y="456"/>
                    <a:pt x="0" y="499"/>
                  </a:cubicBezTo>
                  <a:lnTo>
                    <a:pt x="71" y="637"/>
                  </a:lnTo>
                  <a:lnTo>
                    <a:pt x="71" y="637"/>
                  </a:lnTo>
                  <a:cubicBezTo>
                    <a:pt x="205" y="568"/>
                    <a:pt x="295" y="429"/>
                    <a:pt x="295" y="270"/>
                  </a:cubicBezTo>
                  <a:lnTo>
                    <a:pt x="295" y="270"/>
                  </a:lnTo>
                  <a:cubicBezTo>
                    <a:pt x="295" y="167"/>
                    <a:pt x="257" y="72"/>
                    <a:pt x="195" y="0"/>
                  </a:cubicBezTo>
                </a:path>
              </a:pathLst>
            </a:custGeom>
            <a:solidFill>
              <a:srgbClr val="D16D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90" name="Freeform 129">
              <a:extLst>
                <a:ext uri="{FF2B5EF4-FFF2-40B4-BE49-F238E27FC236}">
                  <a16:creationId xmlns:a16="http://schemas.microsoft.com/office/drawing/2014/main" id="{64CC4076-A411-4A40-A98F-6C7107CF8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8101" y="9956078"/>
              <a:ext cx="725082" cy="725082"/>
            </a:xfrm>
            <a:custGeom>
              <a:avLst/>
              <a:gdLst>
                <a:gd name="T0" fmla="*/ 290 w 581"/>
                <a:gd name="T1" fmla="*/ 406 h 581"/>
                <a:gd name="T2" fmla="*/ 290 w 581"/>
                <a:gd name="T3" fmla="*/ 406 h 581"/>
                <a:gd name="T4" fmla="*/ 174 w 581"/>
                <a:gd name="T5" fmla="*/ 290 h 581"/>
                <a:gd name="T6" fmla="*/ 174 w 581"/>
                <a:gd name="T7" fmla="*/ 290 h 581"/>
                <a:gd name="T8" fmla="*/ 290 w 581"/>
                <a:gd name="T9" fmla="*/ 174 h 581"/>
                <a:gd name="T10" fmla="*/ 290 w 581"/>
                <a:gd name="T11" fmla="*/ 174 h 581"/>
                <a:gd name="T12" fmla="*/ 407 w 581"/>
                <a:gd name="T13" fmla="*/ 290 h 581"/>
                <a:gd name="T14" fmla="*/ 407 w 581"/>
                <a:gd name="T15" fmla="*/ 290 h 581"/>
                <a:gd name="T16" fmla="*/ 290 w 581"/>
                <a:gd name="T17" fmla="*/ 406 h 581"/>
                <a:gd name="T18" fmla="*/ 580 w 581"/>
                <a:gd name="T19" fmla="*/ 324 h 581"/>
                <a:gd name="T20" fmla="*/ 580 w 581"/>
                <a:gd name="T21" fmla="*/ 254 h 581"/>
                <a:gd name="T22" fmla="*/ 477 w 581"/>
                <a:gd name="T23" fmla="*/ 254 h 581"/>
                <a:gd name="T24" fmla="*/ 477 w 581"/>
                <a:gd name="T25" fmla="*/ 254 h 581"/>
                <a:gd name="T26" fmla="*/ 447 w 581"/>
                <a:gd name="T27" fmla="*/ 182 h 581"/>
                <a:gd name="T28" fmla="*/ 520 w 581"/>
                <a:gd name="T29" fmla="*/ 109 h 581"/>
                <a:gd name="T30" fmla="*/ 470 w 581"/>
                <a:gd name="T31" fmla="*/ 60 h 581"/>
                <a:gd name="T32" fmla="*/ 397 w 581"/>
                <a:gd name="T33" fmla="*/ 133 h 581"/>
                <a:gd name="T34" fmla="*/ 397 w 581"/>
                <a:gd name="T35" fmla="*/ 133 h 581"/>
                <a:gd name="T36" fmla="*/ 324 w 581"/>
                <a:gd name="T37" fmla="*/ 103 h 581"/>
                <a:gd name="T38" fmla="*/ 324 w 581"/>
                <a:gd name="T39" fmla="*/ 0 h 581"/>
                <a:gd name="T40" fmla="*/ 255 w 581"/>
                <a:gd name="T41" fmla="*/ 0 h 581"/>
                <a:gd name="T42" fmla="*/ 255 w 581"/>
                <a:gd name="T43" fmla="*/ 103 h 581"/>
                <a:gd name="T44" fmla="*/ 255 w 581"/>
                <a:gd name="T45" fmla="*/ 103 h 581"/>
                <a:gd name="T46" fmla="*/ 182 w 581"/>
                <a:gd name="T47" fmla="*/ 133 h 581"/>
                <a:gd name="T48" fmla="*/ 109 w 581"/>
                <a:gd name="T49" fmla="*/ 61 h 581"/>
                <a:gd name="T50" fmla="*/ 60 w 581"/>
                <a:gd name="T51" fmla="*/ 110 h 581"/>
                <a:gd name="T52" fmla="*/ 133 w 581"/>
                <a:gd name="T53" fmla="*/ 183 h 581"/>
                <a:gd name="T54" fmla="*/ 133 w 581"/>
                <a:gd name="T55" fmla="*/ 183 h 581"/>
                <a:gd name="T56" fmla="*/ 103 w 581"/>
                <a:gd name="T57" fmla="*/ 256 h 581"/>
                <a:gd name="T58" fmla="*/ 0 w 581"/>
                <a:gd name="T59" fmla="*/ 256 h 581"/>
                <a:gd name="T60" fmla="*/ 0 w 581"/>
                <a:gd name="T61" fmla="*/ 326 h 581"/>
                <a:gd name="T62" fmla="*/ 104 w 581"/>
                <a:gd name="T63" fmla="*/ 326 h 581"/>
                <a:gd name="T64" fmla="*/ 104 w 581"/>
                <a:gd name="T65" fmla="*/ 326 h 581"/>
                <a:gd name="T66" fmla="*/ 134 w 581"/>
                <a:gd name="T67" fmla="*/ 398 h 581"/>
                <a:gd name="T68" fmla="*/ 62 w 581"/>
                <a:gd name="T69" fmla="*/ 471 h 581"/>
                <a:gd name="T70" fmla="*/ 110 w 581"/>
                <a:gd name="T71" fmla="*/ 520 h 581"/>
                <a:gd name="T72" fmla="*/ 183 w 581"/>
                <a:gd name="T73" fmla="*/ 447 h 581"/>
                <a:gd name="T74" fmla="*/ 183 w 581"/>
                <a:gd name="T75" fmla="*/ 447 h 581"/>
                <a:gd name="T76" fmla="*/ 256 w 581"/>
                <a:gd name="T77" fmla="*/ 477 h 581"/>
                <a:gd name="T78" fmla="*/ 256 w 581"/>
                <a:gd name="T79" fmla="*/ 580 h 581"/>
                <a:gd name="T80" fmla="*/ 326 w 581"/>
                <a:gd name="T81" fmla="*/ 580 h 581"/>
                <a:gd name="T82" fmla="*/ 326 w 581"/>
                <a:gd name="T83" fmla="*/ 476 h 581"/>
                <a:gd name="T84" fmla="*/ 326 w 581"/>
                <a:gd name="T85" fmla="*/ 476 h 581"/>
                <a:gd name="T86" fmla="*/ 398 w 581"/>
                <a:gd name="T87" fmla="*/ 446 h 581"/>
                <a:gd name="T88" fmla="*/ 471 w 581"/>
                <a:gd name="T89" fmla="*/ 519 h 581"/>
                <a:gd name="T90" fmla="*/ 520 w 581"/>
                <a:gd name="T91" fmla="*/ 470 h 581"/>
                <a:gd name="T92" fmla="*/ 448 w 581"/>
                <a:gd name="T93" fmla="*/ 397 h 581"/>
                <a:gd name="T94" fmla="*/ 448 w 581"/>
                <a:gd name="T95" fmla="*/ 397 h 581"/>
                <a:gd name="T96" fmla="*/ 477 w 581"/>
                <a:gd name="T97" fmla="*/ 324 h 581"/>
                <a:gd name="T98" fmla="*/ 580 w 581"/>
                <a:gd name="T99" fmla="*/ 32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1" h="581">
                  <a:moveTo>
                    <a:pt x="290" y="406"/>
                  </a:moveTo>
                  <a:lnTo>
                    <a:pt x="290" y="406"/>
                  </a:lnTo>
                  <a:cubicBezTo>
                    <a:pt x="226" y="406"/>
                    <a:pt x="174" y="354"/>
                    <a:pt x="174" y="290"/>
                  </a:cubicBezTo>
                  <a:lnTo>
                    <a:pt x="174" y="290"/>
                  </a:lnTo>
                  <a:cubicBezTo>
                    <a:pt x="174" y="226"/>
                    <a:pt x="226" y="174"/>
                    <a:pt x="290" y="174"/>
                  </a:cubicBezTo>
                  <a:lnTo>
                    <a:pt x="290" y="174"/>
                  </a:lnTo>
                  <a:cubicBezTo>
                    <a:pt x="355" y="174"/>
                    <a:pt x="407" y="226"/>
                    <a:pt x="407" y="290"/>
                  </a:cubicBezTo>
                  <a:lnTo>
                    <a:pt x="407" y="290"/>
                  </a:lnTo>
                  <a:cubicBezTo>
                    <a:pt x="407" y="354"/>
                    <a:pt x="355" y="406"/>
                    <a:pt x="290" y="406"/>
                  </a:cubicBezTo>
                  <a:close/>
                  <a:moveTo>
                    <a:pt x="580" y="324"/>
                  </a:moveTo>
                  <a:lnTo>
                    <a:pt x="580" y="254"/>
                  </a:lnTo>
                  <a:lnTo>
                    <a:pt x="477" y="254"/>
                  </a:lnTo>
                  <a:lnTo>
                    <a:pt x="477" y="254"/>
                  </a:lnTo>
                  <a:cubicBezTo>
                    <a:pt x="472" y="228"/>
                    <a:pt x="461" y="203"/>
                    <a:pt x="447" y="182"/>
                  </a:cubicBezTo>
                  <a:lnTo>
                    <a:pt x="520" y="109"/>
                  </a:lnTo>
                  <a:lnTo>
                    <a:pt x="470" y="60"/>
                  </a:lnTo>
                  <a:lnTo>
                    <a:pt x="397" y="133"/>
                  </a:lnTo>
                  <a:lnTo>
                    <a:pt x="397" y="133"/>
                  </a:lnTo>
                  <a:cubicBezTo>
                    <a:pt x="376" y="118"/>
                    <a:pt x="351" y="108"/>
                    <a:pt x="324" y="103"/>
                  </a:cubicBezTo>
                  <a:lnTo>
                    <a:pt x="324" y="0"/>
                  </a:lnTo>
                  <a:lnTo>
                    <a:pt x="255" y="0"/>
                  </a:lnTo>
                  <a:lnTo>
                    <a:pt x="255" y="103"/>
                  </a:lnTo>
                  <a:lnTo>
                    <a:pt x="255" y="103"/>
                  </a:lnTo>
                  <a:cubicBezTo>
                    <a:pt x="229" y="108"/>
                    <a:pt x="203" y="119"/>
                    <a:pt x="182" y="133"/>
                  </a:cubicBezTo>
                  <a:lnTo>
                    <a:pt x="109" y="61"/>
                  </a:lnTo>
                  <a:lnTo>
                    <a:pt x="60" y="110"/>
                  </a:lnTo>
                  <a:lnTo>
                    <a:pt x="133" y="183"/>
                  </a:lnTo>
                  <a:lnTo>
                    <a:pt x="133" y="183"/>
                  </a:lnTo>
                  <a:cubicBezTo>
                    <a:pt x="118" y="204"/>
                    <a:pt x="108" y="229"/>
                    <a:pt x="103" y="256"/>
                  </a:cubicBezTo>
                  <a:lnTo>
                    <a:pt x="0" y="256"/>
                  </a:lnTo>
                  <a:lnTo>
                    <a:pt x="0" y="326"/>
                  </a:lnTo>
                  <a:lnTo>
                    <a:pt x="104" y="326"/>
                  </a:lnTo>
                  <a:lnTo>
                    <a:pt x="104" y="326"/>
                  </a:lnTo>
                  <a:cubicBezTo>
                    <a:pt x="109" y="352"/>
                    <a:pt x="119" y="377"/>
                    <a:pt x="134" y="398"/>
                  </a:cubicBezTo>
                  <a:lnTo>
                    <a:pt x="62" y="471"/>
                  </a:lnTo>
                  <a:lnTo>
                    <a:pt x="110" y="520"/>
                  </a:lnTo>
                  <a:lnTo>
                    <a:pt x="183" y="447"/>
                  </a:lnTo>
                  <a:lnTo>
                    <a:pt x="183" y="447"/>
                  </a:lnTo>
                  <a:cubicBezTo>
                    <a:pt x="205" y="462"/>
                    <a:pt x="230" y="472"/>
                    <a:pt x="256" y="477"/>
                  </a:cubicBezTo>
                  <a:lnTo>
                    <a:pt x="256" y="580"/>
                  </a:lnTo>
                  <a:lnTo>
                    <a:pt x="326" y="580"/>
                  </a:lnTo>
                  <a:lnTo>
                    <a:pt x="326" y="476"/>
                  </a:lnTo>
                  <a:lnTo>
                    <a:pt x="326" y="476"/>
                  </a:lnTo>
                  <a:cubicBezTo>
                    <a:pt x="352" y="471"/>
                    <a:pt x="377" y="461"/>
                    <a:pt x="398" y="446"/>
                  </a:cubicBezTo>
                  <a:lnTo>
                    <a:pt x="471" y="519"/>
                  </a:lnTo>
                  <a:lnTo>
                    <a:pt x="520" y="470"/>
                  </a:lnTo>
                  <a:lnTo>
                    <a:pt x="448" y="397"/>
                  </a:lnTo>
                  <a:lnTo>
                    <a:pt x="448" y="397"/>
                  </a:lnTo>
                  <a:cubicBezTo>
                    <a:pt x="462" y="376"/>
                    <a:pt x="472" y="350"/>
                    <a:pt x="477" y="324"/>
                  </a:cubicBezTo>
                  <a:lnTo>
                    <a:pt x="580" y="324"/>
                  </a:lnTo>
                  <a:close/>
                </a:path>
              </a:pathLst>
            </a:custGeom>
            <a:solidFill>
              <a:srgbClr val="5E4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</p:grpSp>
      <p:sp>
        <p:nvSpPr>
          <p:cNvPr id="91" name="Freeform 130">
            <a:extLst>
              <a:ext uri="{FF2B5EF4-FFF2-40B4-BE49-F238E27FC236}">
                <a16:creationId xmlns:a16="http://schemas.microsoft.com/office/drawing/2014/main" id="{CD1C36ED-B572-224C-A136-0523E8CEC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368" y="3567671"/>
            <a:ext cx="3834146" cy="780013"/>
          </a:xfrm>
          <a:prstGeom prst="roundRect">
            <a:avLst>
              <a:gd name="adj" fmla="val 20115"/>
            </a:avLst>
          </a:prstGeom>
          <a:solidFill>
            <a:srgbClr val="53D2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2" name="Freeform 131">
            <a:extLst>
              <a:ext uri="{FF2B5EF4-FFF2-40B4-BE49-F238E27FC236}">
                <a16:creationId xmlns:a16="http://schemas.microsoft.com/office/drawing/2014/main" id="{3CBC73C1-7DC1-B84F-8803-2959F37E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368" y="6940400"/>
            <a:ext cx="3834146" cy="780013"/>
          </a:xfrm>
          <a:prstGeom prst="roundRect">
            <a:avLst>
              <a:gd name="adj" fmla="val 20977"/>
            </a:avLst>
          </a:prstGeom>
          <a:solidFill>
            <a:srgbClr val="5E44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3" name="Freeform 132">
            <a:extLst>
              <a:ext uri="{FF2B5EF4-FFF2-40B4-BE49-F238E27FC236}">
                <a16:creationId xmlns:a16="http://schemas.microsoft.com/office/drawing/2014/main" id="{0CF29F97-7B44-634F-875C-F16CF78C2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368" y="10318621"/>
            <a:ext cx="3834146" cy="780013"/>
          </a:xfrm>
          <a:prstGeom prst="roundRect">
            <a:avLst>
              <a:gd name="adj" fmla="val 19253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4" name="Freeform 133">
            <a:extLst>
              <a:ext uri="{FF2B5EF4-FFF2-40B4-BE49-F238E27FC236}">
                <a16:creationId xmlns:a16="http://schemas.microsoft.com/office/drawing/2014/main" id="{AA1A2A08-C9C9-DB41-8C26-CFE0B873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2170" y="3567671"/>
            <a:ext cx="3828656" cy="780013"/>
          </a:xfrm>
          <a:prstGeom prst="roundRect">
            <a:avLst>
              <a:gd name="adj" fmla="val 20115"/>
            </a:avLst>
          </a:prstGeom>
          <a:solidFill>
            <a:srgbClr val="9680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5" name="Freeform 134">
            <a:extLst>
              <a:ext uri="{FF2B5EF4-FFF2-40B4-BE49-F238E27FC236}">
                <a16:creationId xmlns:a16="http://schemas.microsoft.com/office/drawing/2014/main" id="{C33318F0-D73A-9048-B611-C181DC1F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2170" y="6940400"/>
            <a:ext cx="3828656" cy="780013"/>
          </a:xfrm>
          <a:prstGeom prst="roundRect">
            <a:avLst>
              <a:gd name="adj" fmla="val 20977"/>
            </a:avLst>
          </a:prstGeom>
          <a:solidFill>
            <a:srgbClr val="D16D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96" name="Freeform 135">
            <a:extLst>
              <a:ext uri="{FF2B5EF4-FFF2-40B4-BE49-F238E27FC236}">
                <a16:creationId xmlns:a16="http://schemas.microsoft.com/office/drawing/2014/main" id="{5B20FA8F-6287-E84A-A650-A009CF03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2170" y="10318621"/>
            <a:ext cx="3828656" cy="780013"/>
          </a:xfrm>
          <a:prstGeom prst="roundRect">
            <a:avLst>
              <a:gd name="adj" fmla="val 20977"/>
            </a:avLst>
          </a:prstGeom>
          <a:solidFill>
            <a:srgbClr val="4836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C182B-5445-F242-8761-4BE3C8F3B801}"/>
              </a:ext>
            </a:extLst>
          </p:cNvPr>
          <p:cNvSpPr txBox="1"/>
          <p:nvPr/>
        </p:nvSpPr>
        <p:spPr>
          <a:xfrm>
            <a:off x="5276374" y="751491"/>
            <a:ext cx="13803459" cy="12311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SEARCH ENGINE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8172C-B087-2C4E-AC16-EEA55A537EA8}"/>
              </a:ext>
            </a:extLst>
          </p:cNvPr>
          <p:cNvSpPr txBox="1"/>
          <p:nvPr/>
        </p:nvSpPr>
        <p:spPr>
          <a:xfrm>
            <a:off x="6956945" y="1895487"/>
            <a:ext cx="10463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spc="-1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58AB9-58A7-E942-953F-F5FA8A12D7CD}"/>
              </a:ext>
            </a:extLst>
          </p:cNvPr>
          <p:cNvSpPr txBox="1"/>
          <p:nvPr/>
        </p:nvSpPr>
        <p:spPr>
          <a:xfrm>
            <a:off x="1783544" y="3652566"/>
            <a:ext cx="324211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37D9A-B92F-A24A-9FBB-BB48D3AED276}"/>
              </a:ext>
            </a:extLst>
          </p:cNvPr>
          <p:cNvSpPr txBox="1"/>
          <p:nvPr/>
        </p:nvSpPr>
        <p:spPr>
          <a:xfrm>
            <a:off x="1783544" y="4419185"/>
            <a:ext cx="324211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7B95A-16BE-134A-AE45-920AF4C5BCC7}"/>
              </a:ext>
            </a:extLst>
          </p:cNvPr>
          <p:cNvSpPr txBox="1"/>
          <p:nvPr/>
        </p:nvSpPr>
        <p:spPr>
          <a:xfrm>
            <a:off x="1783544" y="7031386"/>
            <a:ext cx="324211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8FD6F-E44D-364C-B3F4-A2F237109169}"/>
              </a:ext>
            </a:extLst>
          </p:cNvPr>
          <p:cNvSpPr txBox="1"/>
          <p:nvPr/>
        </p:nvSpPr>
        <p:spPr>
          <a:xfrm>
            <a:off x="1783544" y="7798005"/>
            <a:ext cx="324211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1C147-5BA0-0A40-8C9D-5F1C13604295}"/>
              </a:ext>
            </a:extLst>
          </p:cNvPr>
          <p:cNvSpPr txBox="1"/>
          <p:nvPr/>
        </p:nvSpPr>
        <p:spPr>
          <a:xfrm>
            <a:off x="1783544" y="10416888"/>
            <a:ext cx="324211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5FCA3-4A36-364C-9B5C-997CEC0B3F46}"/>
              </a:ext>
            </a:extLst>
          </p:cNvPr>
          <p:cNvSpPr txBox="1"/>
          <p:nvPr/>
        </p:nvSpPr>
        <p:spPr>
          <a:xfrm>
            <a:off x="1783544" y="11183507"/>
            <a:ext cx="324211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2B024C-3464-D145-A815-2D2DC85E2421}"/>
              </a:ext>
            </a:extLst>
          </p:cNvPr>
          <p:cNvSpPr txBox="1"/>
          <p:nvPr/>
        </p:nvSpPr>
        <p:spPr>
          <a:xfrm>
            <a:off x="19324284" y="3652566"/>
            <a:ext cx="324211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B52F4-C15B-7C41-A0C7-306ED0EF65FB}"/>
              </a:ext>
            </a:extLst>
          </p:cNvPr>
          <p:cNvSpPr txBox="1"/>
          <p:nvPr/>
        </p:nvSpPr>
        <p:spPr>
          <a:xfrm>
            <a:off x="19324284" y="4419185"/>
            <a:ext cx="324211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1CD33C-658E-2F41-88D3-FB8380F55FBC}"/>
              </a:ext>
            </a:extLst>
          </p:cNvPr>
          <p:cNvSpPr txBox="1"/>
          <p:nvPr/>
        </p:nvSpPr>
        <p:spPr>
          <a:xfrm>
            <a:off x="19324284" y="7031386"/>
            <a:ext cx="324211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CFFED1-9E41-E64B-BD78-E9167777F74E}"/>
              </a:ext>
            </a:extLst>
          </p:cNvPr>
          <p:cNvSpPr txBox="1"/>
          <p:nvPr/>
        </p:nvSpPr>
        <p:spPr>
          <a:xfrm>
            <a:off x="19324284" y="7798005"/>
            <a:ext cx="324211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43AA6-1167-9A44-B723-1B964C1BEBF0}"/>
              </a:ext>
            </a:extLst>
          </p:cNvPr>
          <p:cNvSpPr txBox="1"/>
          <p:nvPr/>
        </p:nvSpPr>
        <p:spPr>
          <a:xfrm>
            <a:off x="19324284" y="10416888"/>
            <a:ext cx="3242110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b="1" spc="-3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TITLE 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57028-8320-7844-8955-C9F4196F9140}"/>
              </a:ext>
            </a:extLst>
          </p:cNvPr>
          <p:cNvSpPr txBox="1"/>
          <p:nvPr/>
        </p:nvSpPr>
        <p:spPr>
          <a:xfrm>
            <a:off x="19324284" y="11183507"/>
            <a:ext cx="3242112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2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Make a big impact with professional slides and charts.</a:t>
            </a:r>
          </a:p>
        </p:txBody>
      </p:sp>
    </p:spTree>
    <p:extLst>
      <p:ext uri="{BB962C8B-B14F-4D97-AF65-F5344CB8AC3E}">
        <p14:creationId xmlns:p14="http://schemas.microsoft.com/office/powerpoint/2010/main" val="37640264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I - Brain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FDC300"/>
      </a:accent1>
      <a:accent2>
        <a:srgbClr val="8BC904"/>
      </a:accent2>
      <a:accent3>
        <a:srgbClr val="00B29C"/>
      </a:accent3>
      <a:accent4>
        <a:srgbClr val="0180B0"/>
      </a:accent4>
      <a:accent5>
        <a:srgbClr val="4D54A6"/>
      </a:accent5>
      <a:accent6>
        <a:srgbClr val="783AB1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B7C884724A843B7568E4263327DF4" ma:contentTypeVersion="14" ma:contentTypeDescription="Create a new document." ma:contentTypeScope="" ma:versionID="a9697b17c35db15dd5b0546825c1c973">
  <xsd:schema xmlns:xsd="http://www.w3.org/2001/XMLSchema" xmlns:xs="http://www.w3.org/2001/XMLSchema" xmlns:p="http://schemas.microsoft.com/office/2006/metadata/properties" xmlns:ns2="ba4120ee-448b-4712-bb6f-8e5a83b27477" xmlns:ns3="9abf1f21-a98a-4e64-9445-e9b33ac7afae" targetNamespace="http://schemas.microsoft.com/office/2006/metadata/properties" ma:root="true" ma:fieldsID="b41d85aa5dfd35396076e45b00db795f" ns2:_="" ns3:_="">
    <xsd:import namespace="ba4120ee-448b-4712-bb6f-8e5a83b27477"/>
    <xsd:import namespace="9abf1f21-a98a-4e64-9445-e9b33ac7af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120ee-448b-4712-bb6f-8e5a83b27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68b0975-9b24-43f9-8f8d-7b47189226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f1f21-a98a-4e64-9445-e9b33ac7afa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1394800-2027-46cd-a95c-d189b1db0bd8}" ma:internalName="TaxCatchAll" ma:showField="CatchAllData" ma:web="9abf1f21-a98a-4e64-9445-e9b33ac7af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4120ee-448b-4712-bb6f-8e5a83b27477">
      <Terms xmlns="http://schemas.microsoft.com/office/infopath/2007/PartnerControls"/>
    </lcf76f155ced4ddcb4097134ff3c332f>
    <TaxCatchAll xmlns="9abf1f21-a98a-4e64-9445-e9b33ac7afae" xsi:nil="true"/>
  </documentManagement>
</p:properties>
</file>

<file path=customXml/itemProps1.xml><?xml version="1.0" encoding="utf-8"?>
<ds:datastoreItem xmlns:ds="http://schemas.openxmlformats.org/officeDocument/2006/customXml" ds:itemID="{663613D5-8665-4ED2-8CB0-F26B1654B676}"/>
</file>

<file path=customXml/itemProps2.xml><?xml version="1.0" encoding="utf-8"?>
<ds:datastoreItem xmlns:ds="http://schemas.openxmlformats.org/officeDocument/2006/customXml" ds:itemID="{D8C50B53-A086-42FD-ACB1-7D84D2676F05}"/>
</file>

<file path=customXml/itemProps3.xml><?xml version="1.0" encoding="utf-8"?>
<ds:datastoreItem xmlns:ds="http://schemas.openxmlformats.org/officeDocument/2006/customXml" ds:itemID="{BD36EBC8-0A1D-4834-B237-0A869B45C41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82424</TotalTime>
  <Words>1231</Words>
  <Application>Microsoft Macintosh PowerPoint</Application>
  <PresentationFormat>Custom</PresentationFormat>
  <Paragraphs>177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Poppins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/>
  <cp:keywords/>
  <dc:description/>
  <cp:lastModifiedBy>Johanna Jovel Hernández</cp:lastModifiedBy>
  <cp:revision>9740</cp:revision>
  <cp:lastPrinted>2019-09-18T23:04:43Z</cp:lastPrinted>
  <dcterms:created xsi:type="dcterms:W3CDTF">2014-11-12T21:47:38Z</dcterms:created>
  <dcterms:modified xsi:type="dcterms:W3CDTF">2020-07-17T22:20:57Z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0x010100E46B7C884724A843B7568E4263327DF4</vt:lpwstr>
  </property>
</Properties>
</file>